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710" r:id="rId3"/>
  </p:sldMasterIdLst>
  <p:notesMasterIdLst>
    <p:notesMasterId r:id="rId82"/>
  </p:notesMasterIdLst>
  <p:handoutMasterIdLst>
    <p:handoutMasterId r:id="rId83"/>
  </p:handoutMasterIdLst>
  <p:sldIdLst>
    <p:sldId id="263" r:id="rId4"/>
    <p:sldId id="264" r:id="rId5"/>
    <p:sldId id="371" r:id="rId6"/>
    <p:sldId id="256" r:id="rId7"/>
    <p:sldId id="257" r:id="rId8"/>
    <p:sldId id="276" r:id="rId9"/>
    <p:sldId id="292" r:id="rId10"/>
    <p:sldId id="372" r:id="rId11"/>
    <p:sldId id="379" r:id="rId12"/>
    <p:sldId id="259" r:id="rId13"/>
    <p:sldId id="278" r:id="rId14"/>
    <p:sldId id="373" r:id="rId15"/>
    <p:sldId id="374" r:id="rId16"/>
    <p:sldId id="283" r:id="rId17"/>
    <p:sldId id="258" r:id="rId18"/>
    <p:sldId id="284" r:id="rId19"/>
    <p:sldId id="285" r:id="rId20"/>
    <p:sldId id="286" r:id="rId21"/>
    <p:sldId id="287" r:id="rId22"/>
    <p:sldId id="288" r:id="rId23"/>
    <p:sldId id="289" r:id="rId24"/>
    <p:sldId id="375" r:id="rId25"/>
    <p:sldId id="378" r:id="rId26"/>
    <p:sldId id="377" r:id="rId27"/>
    <p:sldId id="376" r:id="rId28"/>
    <p:sldId id="293" r:id="rId29"/>
    <p:sldId id="384" r:id="rId30"/>
    <p:sldId id="347" r:id="rId31"/>
    <p:sldId id="380" r:id="rId32"/>
    <p:sldId id="381" r:id="rId33"/>
    <p:sldId id="382" r:id="rId34"/>
    <p:sldId id="385" r:id="rId35"/>
    <p:sldId id="388" r:id="rId36"/>
    <p:sldId id="312" r:id="rId37"/>
    <p:sldId id="387" r:id="rId38"/>
    <p:sldId id="307" r:id="rId39"/>
    <p:sldId id="389" r:id="rId40"/>
    <p:sldId id="390" r:id="rId41"/>
    <p:sldId id="391" r:id="rId42"/>
    <p:sldId id="393" r:id="rId43"/>
    <p:sldId id="392" r:id="rId44"/>
    <p:sldId id="395" r:id="rId45"/>
    <p:sldId id="396" r:id="rId46"/>
    <p:sldId id="397" r:id="rId47"/>
    <p:sldId id="394" r:id="rId48"/>
    <p:sldId id="398" r:id="rId49"/>
    <p:sldId id="400" r:id="rId50"/>
    <p:sldId id="399" r:id="rId51"/>
    <p:sldId id="401" r:id="rId52"/>
    <p:sldId id="402" r:id="rId53"/>
    <p:sldId id="403" r:id="rId54"/>
    <p:sldId id="404" r:id="rId55"/>
    <p:sldId id="405" r:id="rId56"/>
    <p:sldId id="406" r:id="rId57"/>
    <p:sldId id="407" r:id="rId58"/>
    <p:sldId id="408" r:id="rId59"/>
    <p:sldId id="409" r:id="rId60"/>
    <p:sldId id="410" r:id="rId61"/>
    <p:sldId id="411" r:id="rId62"/>
    <p:sldId id="413" r:id="rId63"/>
    <p:sldId id="414" r:id="rId64"/>
    <p:sldId id="412" r:id="rId65"/>
    <p:sldId id="415" r:id="rId66"/>
    <p:sldId id="416" r:id="rId67"/>
    <p:sldId id="417" r:id="rId68"/>
    <p:sldId id="418" r:id="rId69"/>
    <p:sldId id="420" r:id="rId70"/>
    <p:sldId id="419" r:id="rId71"/>
    <p:sldId id="421" r:id="rId72"/>
    <p:sldId id="422" r:id="rId73"/>
    <p:sldId id="423" r:id="rId74"/>
    <p:sldId id="424" r:id="rId75"/>
    <p:sldId id="425" r:id="rId76"/>
    <p:sldId id="427" r:id="rId77"/>
    <p:sldId id="428" r:id="rId78"/>
    <p:sldId id="429" r:id="rId79"/>
    <p:sldId id="430" r:id="rId80"/>
    <p:sldId id="431" r:id="rId81"/>
  </p:sldIdLst>
  <p:sldSz cx="9144000" cy="5143500" type="screen16x9"/>
  <p:notesSz cx="6858000" cy="9144000"/>
  <p:custDataLst>
    <p:tags r:id="rId8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29B"/>
    <a:srgbClr val="404040"/>
    <a:srgbClr val="F15A22"/>
    <a:srgbClr val="00CC00"/>
    <a:srgbClr val="0680C3"/>
    <a:srgbClr val="FE5700"/>
    <a:srgbClr val="FFCC00"/>
    <a:srgbClr val="FFFFFF"/>
    <a:srgbClr val="000000"/>
    <a:srgbClr val="DA17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18981C-DC7D-4835-8E90-1B6A2FC1D941}" v="617" dt="2021-03-06T23:52:30.9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74" autoAdjust="0"/>
  </p:normalViewPr>
  <p:slideViewPr>
    <p:cSldViewPr>
      <p:cViewPr>
        <p:scale>
          <a:sx n="100" d="100"/>
          <a:sy n="100" d="100"/>
        </p:scale>
        <p:origin x="540" y="72"/>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sorterViewPr>
    <p:cViewPr>
      <p:scale>
        <a:sx n="200" d="100"/>
        <a:sy n="200" d="100"/>
      </p:scale>
      <p:origin x="0" y="0"/>
    </p:cViewPr>
  </p:sorterViewPr>
  <p:notesViewPr>
    <p:cSldViewPr>
      <p:cViewPr varScale="1">
        <p:scale>
          <a:sx n="93" d="100"/>
          <a:sy n="93" d="100"/>
        </p:scale>
        <p:origin x="-412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ags" Target="tags/tag1.xml"/><Relationship Id="rId89"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90" Type="http://schemas.microsoft.com/office/2015/10/relationships/revisionInfo" Target="revisionInfo.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slide" Target="slides/slide30.xml"/><Relationship Id="rId1" Type="http://schemas.openxmlformats.org/officeDocument/2006/relationships/slide" Target="slides/slide2.xml"/><Relationship Id="rId5" Type="http://schemas.openxmlformats.org/officeDocument/2006/relationships/slide" Target="slides/slide76.xml"/><Relationship Id="rId4" Type="http://schemas.openxmlformats.org/officeDocument/2006/relationships/slide" Target="slides/slide7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hael alnajrani" userId="73c1171a52a2fca6" providerId="LiveId" clId="{8C18981C-DC7D-4835-8E90-1B6A2FC1D941}"/>
    <pc:docChg chg="undo redo custSel addSld delSld modSld sldOrd">
      <pc:chgData name="mashael alnajrani" userId="73c1171a52a2fca6" providerId="LiveId" clId="{8C18981C-DC7D-4835-8E90-1B6A2FC1D941}" dt="2021-03-06T23:52:30.892" v="5655" actId="20577"/>
      <pc:docMkLst>
        <pc:docMk/>
      </pc:docMkLst>
      <pc:sldChg chg="modSp mod">
        <pc:chgData name="mashael alnajrani" userId="73c1171a52a2fca6" providerId="LiveId" clId="{8C18981C-DC7D-4835-8E90-1B6A2FC1D941}" dt="2021-03-05T22:10:46.260" v="1408" actId="20577"/>
        <pc:sldMkLst>
          <pc:docMk/>
          <pc:sldMk cId="3730795826" sldId="256"/>
        </pc:sldMkLst>
        <pc:spChg chg="mod">
          <ac:chgData name="mashael alnajrani" userId="73c1171a52a2fca6" providerId="LiveId" clId="{8C18981C-DC7D-4835-8E90-1B6A2FC1D941}" dt="2021-03-05T22:10:46.260" v="1408" actId="20577"/>
          <ac:spMkLst>
            <pc:docMk/>
            <pc:sldMk cId="3730795826" sldId="256"/>
            <ac:spMk id="2" creationId="{00000000-0000-0000-0000-000000000000}"/>
          </ac:spMkLst>
        </pc:spChg>
      </pc:sldChg>
      <pc:sldChg chg="addSp delSp modSp mod ord">
        <pc:chgData name="mashael alnajrani" userId="73c1171a52a2fca6" providerId="LiveId" clId="{8C18981C-DC7D-4835-8E90-1B6A2FC1D941}" dt="2021-03-05T21:15:28.481" v="1385" actId="1076"/>
        <pc:sldMkLst>
          <pc:docMk/>
          <pc:sldMk cId="840254375" sldId="257"/>
        </pc:sldMkLst>
        <pc:spChg chg="del mod">
          <ac:chgData name="mashael alnajrani" userId="73c1171a52a2fca6" providerId="LiveId" clId="{8C18981C-DC7D-4835-8E90-1B6A2FC1D941}" dt="2021-03-01T00:16:47.371" v="116"/>
          <ac:spMkLst>
            <pc:docMk/>
            <pc:sldMk cId="840254375" sldId="257"/>
            <ac:spMk id="2" creationId="{00000000-0000-0000-0000-000000000000}"/>
          </ac:spMkLst>
        </pc:spChg>
        <pc:spChg chg="del mod">
          <ac:chgData name="mashael alnajrani" userId="73c1171a52a2fca6" providerId="LiveId" clId="{8C18981C-DC7D-4835-8E90-1B6A2FC1D941}" dt="2021-03-01T00:16:32.252" v="112" actId="478"/>
          <ac:spMkLst>
            <pc:docMk/>
            <pc:sldMk cId="840254375" sldId="257"/>
            <ac:spMk id="3" creationId="{00000000-0000-0000-0000-000000000000}"/>
          </ac:spMkLst>
        </pc:spChg>
        <pc:spChg chg="del">
          <ac:chgData name="mashael alnajrani" userId="73c1171a52a2fca6" providerId="LiveId" clId="{8C18981C-DC7D-4835-8E90-1B6A2FC1D941}" dt="2021-03-01T00:16:27.329" v="108" actId="478"/>
          <ac:spMkLst>
            <pc:docMk/>
            <pc:sldMk cId="840254375" sldId="257"/>
            <ac:spMk id="4" creationId="{00000000-0000-0000-0000-000000000000}"/>
          </ac:spMkLst>
        </pc:spChg>
        <pc:spChg chg="add mod">
          <ac:chgData name="mashael alnajrani" userId="73c1171a52a2fca6" providerId="LiveId" clId="{8C18981C-DC7D-4835-8E90-1B6A2FC1D941}" dt="2021-03-05T21:15:28.481" v="1385" actId="1076"/>
          <ac:spMkLst>
            <pc:docMk/>
            <pc:sldMk cId="840254375" sldId="257"/>
            <ac:spMk id="5" creationId="{5D403471-6FA2-480C-BA9A-C8B5D665FCD2}"/>
          </ac:spMkLst>
        </pc:spChg>
        <pc:spChg chg="add del mod">
          <ac:chgData name="mashael alnajrani" userId="73c1171a52a2fca6" providerId="LiveId" clId="{8C18981C-DC7D-4835-8E90-1B6A2FC1D941}" dt="2021-03-01T00:16:29.469" v="110" actId="478"/>
          <ac:spMkLst>
            <pc:docMk/>
            <pc:sldMk cId="840254375" sldId="257"/>
            <ac:spMk id="7" creationId="{D9EEE8E6-522F-407A-ADD2-E18984B16430}"/>
          </ac:spMkLst>
        </pc:spChg>
        <pc:spChg chg="add del mod">
          <ac:chgData name="mashael alnajrani" userId="73c1171a52a2fca6" providerId="LiveId" clId="{8C18981C-DC7D-4835-8E90-1B6A2FC1D941}" dt="2021-03-01T00:16:33.848" v="113" actId="478"/>
          <ac:spMkLst>
            <pc:docMk/>
            <pc:sldMk cId="840254375" sldId="257"/>
            <ac:spMk id="9" creationId="{BB5A8F00-8E16-4FCC-99C2-5A4FF99D5B99}"/>
          </ac:spMkLst>
        </pc:spChg>
        <pc:spChg chg="add mod">
          <ac:chgData name="mashael alnajrani" userId="73c1171a52a2fca6" providerId="LiveId" clId="{8C18981C-DC7D-4835-8E90-1B6A2FC1D941}" dt="2021-03-01T00:24:10.628" v="194" actId="1076"/>
          <ac:spMkLst>
            <pc:docMk/>
            <pc:sldMk cId="840254375" sldId="257"/>
            <ac:spMk id="10" creationId="{FB9F1FA6-3D40-4AFA-A3A6-3B6901194978}"/>
          </ac:spMkLst>
        </pc:spChg>
      </pc:sldChg>
      <pc:sldChg chg="addSp delSp modSp mod ord">
        <pc:chgData name="mashael alnajrani" userId="73c1171a52a2fca6" providerId="LiveId" clId="{8C18981C-DC7D-4835-8E90-1B6A2FC1D941}" dt="2021-03-05T21:10:27.368" v="1282" actId="1076"/>
        <pc:sldMkLst>
          <pc:docMk/>
          <pc:sldMk cId="3245736152" sldId="258"/>
        </pc:sldMkLst>
        <pc:spChg chg="del mod">
          <ac:chgData name="mashael alnajrani" userId="73c1171a52a2fca6" providerId="LiveId" clId="{8C18981C-DC7D-4835-8E90-1B6A2FC1D941}" dt="2021-03-01T00:31:22.776" v="365" actId="478"/>
          <ac:spMkLst>
            <pc:docMk/>
            <pc:sldMk cId="3245736152" sldId="258"/>
            <ac:spMk id="2" creationId="{00000000-0000-0000-0000-000000000000}"/>
          </ac:spMkLst>
        </pc:spChg>
        <pc:spChg chg="del">
          <ac:chgData name="mashael alnajrani" userId="73c1171a52a2fca6" providerId="LiveId" clId="{8C18981C-DC7D-4835-8E90-1B6A2FC1D941}" dt="2021-03-01T00:31:08.037" v="356" actId="478"/>
          <ac:spMkLst>
            <pc:docMk/>
            <pc:sldMk cId="3245736152" sldId="258"/>
            <ac:spMk id="3" creationId="{00000000-0000-0000-0000-000000000000}"/>
          </ac:spMkLst>
        </pc:spChg>
        <pc:spChg chg="add mod">
          <ac:chgData name="mashael alnajrani" userId="73c1171a52a2fca6" providerId="LiveId" clId="{8C18981C-DC7D-4835-8E90-1B6A2FC1D941}" dt="2021-03-05T21:09:56.050" v="1280" actId="255"/>
          <ac:spMkLst>
            <pc:docMk/>
            <pc:sldMk cId="3245736152" sldId="258"/>
            <ac:spMk id="4" creationId="{0476E82E-1CDC-4AD1-AFE5-4F5E0355C169}"/>
          </ac:spMkLst>
        </pc:spChg>
        <pc:spChg chg="add del mod">
          <ac:chgData name="mashael alnajrani" userId="73c1171a52a2fca6" providerId="LiveId" clId="{8C18981C-DC7D-4835-8E90-1B6A2FC1D941}" dt="2021-03-01T00:31:11.872" v="358" actId="478"/>
          <ac:spMkLst>
            <pc:docMk/>
            <pc:sldMk cId="3245736152" sldId="258"/>
            <ac:spMk id="5" creationId="{2E354962-13A4-426E-93C4-1217DE17B855}"/>
          </ac:spMkLst>
        </pc:spChg>
        <pc:spChg chg="add mod">
          <ac:chgData name="mashael alnajrani" userId="73c1171a52a2fca6" providerId="LiveId" clId="{8C18981C-DC7D-4835-8E90-1B6A2FC1D941}" dt="2021-03-05T21:10:27.368" v="1282" actId="1076"/>
          <ac:spMkLst>
            <pc:docMk/>
            <pc:sldMk cId="3245736152" sldId="258"/>
            <ac:spMk id="6" creationId="{427B132D-FF76-4F05-B221-AF8960CA0A86}"/>
          </ac:spMkLst>
        </pc:spChg>
        <pc:spChg chg="add del mod">
          <ac:chgData name="mashael alnajrani" userId="73c1171a52a2fca6" providerId="LiveId" clId="{8C18981C-DC7D-4835-8E90-1B6A2FC1D941}" dt="2021-03-01T00:31:24.325" v="366" actId="478"/>
          <ac:spMkLst>
            <pc:docMk/>
            <pc:sldMk cId="3245736152" sldId="258"/>
            <ac:spMk id="8" creationId="{CA439572-728C-4C42-91D5-EE932ABD569F}"/>
          </ac:spMkLst>
        </pc:spChg>
        <pc:picChg chg="add mod">
          <ac:chgData name="mashael alnajrani" userId="73c1171a52a2fca6" providerId="LiveId" clId="{8C18981C-DC7D-4835-8E90-1B6A2FC1D941}" dt="2021-03-05T21:09:35.700" v="1276" actId="1076"/>
          <ac:picMkLst>
            <pc:docMk/>
            <pc:sldMk cId="3245736152" sldId="258"/>
            <ac:picMk id="3" creationId="{739CEEC7-D02B-4C47-8CA4-6EB9533BE4AC}"/>
          </ac:picMkLst>
        </pc:picChg>
      </pc:sldChg>
      <pc:sldChg chg="addSp delSp modSp mod">
        <pc:chgData name="mashael alnajrani" userId="73c1171a52a2fca6" providerId="LiveId" clId="{8C18981C-DC7D-4835-8E90-1B6A2FC1D941}" dt="2021-03-05T20:58:10.401" v="930" actId="255"/>
        <pc:sldMkLst>
          <pc:docMk/>
          <pc:sldMk cId="2414415147" sldId="259"/>
        </pc:sldMkLst>
        <pc:spChg chg="del">
          <ac:chgData name="mashael alnajrani" userId="73c1171a52a2fca6" providerId="LiveId" clId="{8C18981C-DC7D-4835-8E90-1B6A2FC1D941}" dt="2021-03-01T00:24:17.329" v="195" actId="478"/>
          <ac:spMkLst>
            <pc:docMk/>
            <pc:sldMk cId="2414415147" sldId="259"/>
            <ac:spMk id="2" creationId="{00000000-0000-0000-0000-000000000000}"/>
          </ac:spMkLst>
        </pc:spChg>
        <pc:spChg chg="del">
          <ac:chgData name="mashael alnajrani" userId="73c1171a52a2fca6" providerId="LiveId" clId="{8C18981C-DC7D-4835-8E90-1B6A2FC1D941}" dt="2021-03-01T00:24:33.674" v="205" actId="478"/>
          <ac:spMkLst>
            <pc:docMk/>
            <pc:sldMk cId="2414415147" sldId="259"/>
            <ac:spMk id="3" creationId="{00000000-0000-0000-0000-000000000000}"/>
          </ac:spMkLst>
        </pc:spChg>
        <pc:spChg chg="add del mod">
          <ac:chgData name="mashael alnajrani" userId="73c1171a52a2fca6" providerId="LiveId" clId="{8C18981C-DC7D-4835-8E90-1B6A2FC1D941}" dt="2021-03-01T00:24:19.860" v="196" actId="478"/>
          <ac:spMkLst>
            <pc:docMk/>
            <pc:sldMk cId="2414415147" sldId="259"/>
            <ac:spMk id="5" creationId="{95F7BF0C-5846-492C-8A33-F47B744FF7B3}"/>
          </ac:spMkLst>
        </pc:spChg>
        <pc:spChg chg="add mod">
          <ac:chgData name="mashael alnajrani" userId="73c1171a52a2fca6" providerId="LiveId" clId="{8C18981C-DC7D-4835-8E90-1B6A2FC1D941}" dt="2021-03-01T00:27:34.339" v="245" actId="207"/>
          <ac:spMkLst>
            <pc:docMk/>
            <pc:sldMk cId="2414415147" sldId="259"/>
            <ac:spMk id="6" creationId="{0F4FCCA1-AE25-4D70-94C1-591C5DD26B11}"/>
          </ac:spMkLst>
        </pc:spChg>
        <pc:spChg chg="add del mod">
          <ac:chgData name="mashael alnajrani" userId="73c1171a52a2fca6" providerId="LiveId" clId="{8C18981C-DC7D-4835-8E90-1B6A2FC1D941}" dt="2021-03-01T00:25:13.696" v="216" actId="478"/>
          <ac:spMkLst>
            <pc:docMk/>
            <pc:sldMk cId="2414415147" sldId="259"/>
            <ac:spMk id="8" creationId="{C37808D2-6711-4043-A89E-3407EEF9EDFD}"/>
          </ac:spMkLst>
        </pc:spChg>
        <pc:spChg chg="add mod">
          <ac:chgData name="mashael alnajrani" userId="73c1171a52a2fca6" providerId="LiveId" clId="{8C18981C-DC7D-4835-8E90-1B6A2FC1D941}" dt="2021-03-05T20:58:10.401" v="930" actId="255"/>
          <ac:spMkLst>
            <pc:docMk/>
            <pc:sldMk cId="2414415147" sldId="259"/>
            <ac:spMk id="12" creationId="{76304B8C-FD73-4083-A075-EFCD78175EC9}"/>
          </ac:spMkLst>
        </pc:spChg>
        <pc:picChg chg="add del mod ord">
          <ac:chgData name="mashael alnajrani" userId="73c1171a52a2fca6" providerId="LiveId" clId="{8C18981C-DC7D-4835-8E90-1B6A2FC1D941}" dt="2021-03-01T00:24:56.721" v="215" actId="478"/>
          <ac:picMkLst>
            <pc:docMk/>
            <pc:sldMk cId="2414415147" sldId="259"/>
            <ac:picMk id="10" creationId="{B9108444-CBD7-4CBD-9090-F91D5EADD682}"/>
          </ac:picMkLst>
        </pc:picChg>
      </pc:sldChg>
      <pc:sldChg chg="addSp delSp modSp add mod modClrScheme chgLayout">
        <pc:chgData name="mashael alnajrani" userId="73c1171a52a2fca6" providerId="LiveId" clId="{8C18981C-DC7D-4835-8E90-1B6A2FC1D941}" dt="2021-03-01T00:12:49.513" v="102" actId="1076"/>
        <pc:sldMkLst>
          <pc:docMk/>
          <pc:sldMk cId="530024160" sldId="276"/>
        </pc:sldMkLst>
        <pc:spChg chg="add del mod ord">
          <ac:chgData name="mashael alnajrani" userId="73c1171a52a2fca6" providerId="LiveId" clId="{8C18981C-DC7D-4835-8E90-1B6A2FC1D941}" dt="2021-03-01T00:12:04.865" v="96" actId="478"/>
          <ac:spMkLst>
            <pc:docMk/>
            <pc:sldMk cId="530024160" sldId="276"/>
            <ac:spMk id="2" creationId="{ADCEBBEC-F300-4661-BCBB-4C20F26A4504}"/>
          </ac:spMkLst>
        </pc:spChg>
        <pc:spChg chg="add del mod ord">
          <ac:chgData name="mashael alnajrani" userId="73c1171a52a2fca6" providerId="LiveId" clId="{8C18981C-DC7D-4835-8E90-1B6A2FC1D941}" dt="2021-03-01T00:12:00.888" v="95" actId="478"/>
          <ac:spMkLst>
            <pc:docMk/>
            <pc:sldMk cId="530024160" sldId="276"/>
            <ac:spMk id="10" creationId="{AB5B170E-7565-4E3F-BAD6-3B984122A3BB}"/>
          </ac:spMkLst>
        </pc:spChg>
        <pc:spChg chg="mod">
          <ac:chgData name="mashael alnajrani" userId="73c1171a52a2fca6" providerId="LiveId" clId="{8C18981C-DC7D-4835-8E90-1B6A2FC1D941}" dt="2021-03-01T00:12:49.513" v="102" actId="1076"/>
          <ac:spMkLst>
            <pc:docMk/>
            <pc:sldMk cId="530024160" sldId="276"/>
            <ac:spMk id="19" creationId="{CE75301D-8D72-4138-8F5D-E9E34FB49D51}"/>
          </ac:spMkLst>
        </pc:spChg>
        <pc:spChg chg="add mod">
          <ac:chgData name="mashael alnajrani" userId="73c1171a52a2fca6" providerId="LiveId" clId="{8C18981C-DC7D-4835-8E90-1B6A2FC1D941}" dt="2021-03-01T00:12:43.439" v="101" actId="207"/>
          <ac:spMkLst>
            <pc:docMk/>
            <pc:sldMk cId="530024160" sldId="276"/>
            <ac:spMk id="28" creationId="{43B7B3B6-881F-40CE-A89A-710EABF76B64}"/>
          </ac:spMkLst>
        </pc:spChg>
        <pc:spChg chg="del mod">
          <ac:chgData name="mashael alnajrani" userId="73c1171a52a2fca6" providerId="LiveId" clId="{8C18981C-DC7D-4835-8E90-1B6A2FC1D941}" dt="2021-03-01T00:12:21.422" v="98" actId="478"/>
          <ac:spMkLst>
            <pc:docMk/>
            <pc:sldMk cId="530024160" sldId="276"/>
            <ac:spMk id="35" creationId="{68EB6B5D-84A6-4EA6-9AB4-A42F13EA240B}"/>
          </ac:spMkLst>
        </pc:spChg>
        <pc:picChg chg="del">
          <ac:chgData name="mashael alnajrani" userId="73c1171a52a2fca6" providerId="LiveId" clId="{8C18981C-DC7D-4835-8E90-1B6A2FC1D941}" dt="2021-03-01T00:11:38.159" v="93" actId="478"/>
          <ac:picMkLst>
            <pc:docMk/>
            <pc:sldMk cId="530024160" sldId="276"/>
            <ac:picMk id="37" creationId="{9432A44C-24C1-418F-8F8A-8221FAE79361}"/>
          </ac:picMkLst>
        </pc:picChg>
      </pc:sldChg>
      <pc:sldChg chg="addSp delSp modSp add mod modClrScheme chgLayout">
        <pc:chgData name="mashael alnajrani" userId="73c1171a52a2fca6" providerId="LiveId" clId="{8C18981C-DC7D-4835-8E90-1B6A2FC1D941}" dt="2021-03-05T21:03:01.754" v="984" actId="14100"/>
        <pc:sldMkLst>
          <pc:docMk/>
          <pc:sldMk cId="127153317" sldId="278"/>
        </pc:sldMkLst>
        <pc:spChg chg="del mod">
          <ac:chgData name="mashael alnajrani" userId="73c1171a52a2fca6" providerId="LiveId" clId="{8C18981C-DC7D-4835-8E90-1B6A2FC1D941}" dt="2021-03-01T00:26:13.005" v="228" actId="478"/>
          <ac:spMkLst>
            <pc:docMk/>
            <pc:sldMk cId="127153317" sldId="278"/>
            <ac:spMk id="2" creationId="{ADFB442F-1228-4A77-96F1-3EE2CA88DD66}"/>
          </ac:spMkLst>
        </pc:spChg>
        <pc:spChg chg="add del mod">
          <ac:chgData name="mashael alnajrani" userId="73c1171a52a2fca6" providerId="LiveId" clId="{8C18981C-DC7D-4835-8E90-1B6A2FC1D941}" dt="2021-03-01T00:26:19.033" v="232" actId="478"/>
          <ac:spMkLst>
            <pc:docMk/>
            <pc:sldMk cId="127153317" sldId="278"/>
            <ac:spMk id="5" creationId="{6AF850C0-412D-4F2F-B431-9F6DDFA511DE}"/>
          </ac:spMkLst>
        </pc:spChg>
        <pc:spChg chg="add del mod ord">
          <ac:chgData name="mashael alnajrani" userId="73c1171a52a2fca6" providerId="LiveId" clId="{8C18981C-DC7D-4835-8E90-1B6A2FC1D941}" dt="2021-03-01T00:27:00.365" v="238" actId="700"/>
          <ac:spMkLst>
            <pc:docMk/>
            <pc:sldMk cId="127153317" sldId="278"/>
            <ac:spMk id="6" creationId="{85111A89-719F-43EA-928B-D3A115FE1C20}"/>
          </ac:spMkLst>
        </pc:spChg>
        <pc:spChg chg="mod">
          <ac:chgData name="mashael alnajrani" userId="73c1171a52a2fca6" providerId="LiveId" clId="{8C18981C-DC7D-4835-8E90-1B6A2FC1D941}" dt="2021-03-01T00:27:25.099" v="244" actId="207"/>
          <ac:spMkLst>
            <pc:docMk/>
            <pc:sldMk cId="127153317" sldId="278"/>
            <ac:spMk id="7" creationId="{2A0123A0-2773-4125-A70A-B9810BEEC4E4}"/>
          </ac:spMkLst>
        </pc:spChg>
        <pc:spChg chg="add mod">
          <ac:chgData name="mashael alnajrani" userId="73c1171a52a2fca6" providerId="LiveId" clId="{8C18981C-DC7D-4835-8E90-1B6A2FC1D941}" dt="2021-03-01T00:26:55.927" v="237" actId="122"/>
          <ac:spMkLst>
            <pc:docMk/>
            <pc:sldMk cId="127153317" sldId="278"/>
            <ac:spMk id="8" creationId="{578B87A2-CEDE-4B01-8A25-418EDDC7848C}"/>
          </ac:spMkLst>
        </pc:spChg>
        <pc:spChg chg="add del mod ord">
          <ac:chgData name="mashael alnajrani" userId="73c1171a52a2fca6" providerId="LiveId" clId="{8C18981C-DC7D-4835-8E90-1B6A2FC1D941}" dt="2021-03-01T00:27:00.365" v="238" actId="700"/>
          <ac:spMkLst>
            <pc:docMk/>
            <pc:sldMk cId="127153317" sldId="278"/>
            <ac:spMk id="9" creationId="{2463F950-4BB8-4C2A-A5D1-0AA71425A2BE}"/>
          </ac:spMkLst>
        </pc:spChg>
        <pc:spChg chg="add del mod ord">
          <ac:chgData name="mashael alnajrani" userId="73c1171a52a2fca6" providerId="LiveId" clId="{8C18981C-DC7D-4835-8E90-1B6A2FC1D941}" dt="2021-03-01T00:27:06.238" v="240" actId="478"/>
          <ac:spMkLst>
            <pc:docMk/>
            <pc:sldMk cId="127153317" sldId="278"/>
            <ac:spMk id="10" creationId="{22D2A888-5D20-4176-B5BA-63A5E968A4F4}"/>
          </ac:spMkLst>
        </pc:spChg>
        <pc:spChg chg="add del mod ord">
          <ac:chgData name="mashael alnajrani" userId="73c1171a52a2fca6" providerId="LiveId" clId="{8C18981C-DC7D-4835-8E90-1B6A2FC1D941}" dt="2021-03-01T00:27:04.153" v="239" actId="478"/>
          <ac:spMkLst>
            <pc:docMk/>
            <pc:sldMk cId="127153317" sldId="278"/>
            <ac:spMk id="11" creationId="{D7A08CD5-27FD-4F4F-A277-131A905BA144}"/>
          </ac:spMkLst>
        </pc:spChg>
        <pc:spChg chg="add del mod">
          <ac:chgData name="mashael alnajrani" userId="73c1171a52a2fca6" providerId="LiveId" clId="{8C18981C-DC7D-4835-8E90-1B6A2FC1D941}" dt="2021-03-05T21:02:58.421" v="983" actId="478"/>
          <ac:spMkLst>
            <pc:docMk/>
            <pc:sldMk cId="127153317" sldId="278"/>
            <ac:spMk id="12" creationId="{3CD22EA4-1DEF-4194-AAFC-5A12C494C3D4}"/>
          </ac:spMkLst>
        </pc:spChg>
        <pc:picChg chg="mod">
          <ac:chgData name="mashael alnajrani" userId="73c1171a52a2fca6" providerId="LiveId" clId="{8C18981C-DC7D-4835-8E90-1B6A2FC1D941}" dt="2021-03-05T21:03:01.754" v="984" actId="14100"/>
          <ac:picMkLst>
            <pc:docMk/>
            <pc:sldMk cId="127153317" sldId="278"/>
            <ac:picMk id="4" creationId="{3BF5E941-7DF0-40AB-94B8-CBF37381DA59}"/>
          </ac:picMkLst>
        </pc:picChg>
      </pc:sldChg>
      <pc:sldChg chg="addSp modSp add mod">
        <pc:chgData name="mashael alnajrani" userId="73c1171a52a2fca6" providerId="LiveId" clId="{8C18981C-DC7D-4835-8E90-1B6A2FC1D941}" dt="2021-03-05T20:39:20.176" v="460" actId="1076"/>
        <pc:sldMkLst>
          <pc:docMk/>
          <pc:sldMk cId="3998755156" sldId="283"/>
        </pc:sldMkLst>
        <pc:spChg chg="mod">
          <ac:chgData name="mashael alnajrani" userId="73c1171a52a2fca6" providerId="LiveId" clId="{8C18981C-DC7D-4835-8E90-1B6A2FC1D941}" dt="2021-03-05T20:37:28.618" v="432" actId="21"/>
          <ac:spMkLst>
            <pc:docMk/>
            <pc:sldMk cId="3998755156" sldId="283"/>
            <ac:spMk id="5" creationId="{F7427A19-5035-4D2A-A0FB-F89DF2946FE6}"/>
          </ac:spMkLst>
        </pc:spChg>
        <pc:spChg chg="add mod">
          <ac:chgData name="mashael alnajrani" userId="73c1171a52a2fca6" providerId="LiveId" clId="{8C18981C-DC7D-4835-8E90-1B6A2FC1D941}" dt="2021-03-05T20:39:20.176" v="460" actId="1076"/>
          <ac:spMkLst>
            <pc:docMk/>
            <pc:sldMk cId="3998755156" sldId="283"/>
            <ac:spMk id="6" creationId="{992B8ECD-8E3B-484E-A59A-6EF89C01DD95}"/>
          </ac:spMkLst>
        </pc:spChg>
        <pc:spChg chg="mod">
          <ac:chgData name="mashael alnajrani" userId="73c1171a52a2fca6" providerId="LiveId" clId="{8C18981C-DC7D-4835-8E90-1B6A2FC1D941}" dt="2021-03-01T00:34:08.790" v="384" actId="14100"/>
          <ac:spMkLst>
            <pc:docMk/>
            <pc:sldMk cId="3998755156" sldId="283"/>
            <ac:spMk id="12" creationId="{36DD3841-4F6A-4D01-A820-2F33BB48D1F6}"/>
          </ac:spMkLst>
        </pc:spChg>
        <pc:picChg chg="mod">
          <ac:chgData name="mashael alnajrani" userId="73c1171a52a2fca6" providerId="LiveId" clId="{8C18981C-DC7D-4835-8E90-1B6A2FC1D941}" dt="2021-03-01T00:34:12.714" v="385" actId="14100"/>
          <ac:picMkLst>
            <pc:docMk/>
            <pc:sldMk cId="3998755156" sldId="283"/>
            <ac:picMk id="11" creationId="{A389BC3B-AB84-4591-8FD4-92F97B02FB87}"/>
          </ac:picMkLst>
        </pc:picChg>
      </pc:sldChg>
      <pc:sldChg chg="addSp delSp modSp add mod modClrScheme chgLayout">
        <pc:chgData name="mashael alnajrani" userId="73c1171a52a2fca6" providerId="LiveId" clId="{8C18981C-DC7D-4835-8E90-1B6A2FC1D941}" dt="2021-03-06T01:37:13.534" v="4078" actId="1076"/>
        <pc:sldMkLst>
          <pc:docMk/>
          <pc:sldMk cId="1002654648" sldId="284"/>
        </pc:sldMkLst>
        <pc:spChg chg="del mod ord">
          <ac:chgData name="mashael alnajrani" userId="73c1171a52a2fca6" providerId="LiveId" clId="{8C18981C-DC7D-4835-8E90-1B6A2FC1D941}" dt="2021-03-05T20:39:25.569" v="461" actId="478"/>
          <ac:spMkLst>
            <pc:docMk/>
            <pc:sldMk cId="1002654648" sldId="284"/>
            <ac:spMk id="2" creationId="{58E90283-D06D-43A7-BC97-C9429A9DFD21}"/>
          </ac:spMkLst>
        </pc:spChg>
        <pc:spChg chg="add del mod">
          <ac:chgData name="mashael alnajrani" userId="73c1171a52a2fca6" providerId="LiveId" clId="{8C18981C-DC7D-4835-8E90-1B6A2FC1D941}" dt="2021-03-05T20:39:29.411" v="462" actId="478"/>
          <ac:spMkLst>
            <pc:docMk/>
            <pc:sldMk cId="1002654648" sldId="284"/>
            <ac:spMk id="4" creationId="{D7B1447E-B7B0-4FBA-AA40-D252E6F9EF9F}"/>
          </ac:spMkLst>
        </pc:spChg>
        <pc:spChg chg="mod ord">
          <ac:chgData name="mashael alnajrani" userId="73c1171a52a2fca6" providerId="LiveId" clId="{8C18981C-DC7D-4835-8E90-1B6A2FC1D941}" dt="2021-03-05T20:39:44.709" v="474" actId="1076"/>
          <ac:spMkLst>
            <pc:docMk/>
            <pc:sldMk cId="1002654648" sldId="284"/>
            <ac:spMk id="5" creationId="{84A79846-FEEA-477E-9910-6CD98210B59C}"/>
          </ac:spMkLst>
        </pc:spChg>
        <pc:spChg chg="add mod">
          <ac:chgData name="mashael alnajrani" userId="73c1171a52a2fca6" providerId="LiveId" clId="{8C18981C-DC7D-4835-8E90-1B6A2FC1D941}" dt="2021-03-05T20:39:39.644" v="473" actId="20577"/>
          <ac:spMkLst>
            <pc:docMk/>
            <pc:sldMk cId="1002654648" sldId="284"/>
            <ac:spMk id="10" creationId="{A787965D-604A-4F93-90D4-25C26738AC73}"/>
          </ac:spMkLst>
        </pc:spChg>
        <pc:picChg chg="add mod">
          <ac:chgData name="mashael alnajrani" userId="73c1171a52a2fca6" providerId="LiveId" clId="{8C18981C-DC7D-4835-8E90-1B6A2FC1D941}" dt="2021-03-06T01:37:13.534" v="4078" actId="1076"/>
          <ac:picMkLst>
            <pc:docMk/>
            <pc:sldMk cId="1002654648" sldId="284"/>
            <ac:picMk id="11" creationId="{97C93B47-6A59-4484-804D-B53EEDDEF25B}"/>
          </ac:picMkLst>
        </pc:picChg>
      </pc:sldChg>
      <pc:sldChg chg="addSp delSp modSp add mod modClrScheme chgLayout">
        <pc:chgData name="mashael alnajrani" userId="73c1171a52a2fca6" providerId="LiveId" clId="{8C18981C-DC7D-4835-8E90-1B6A2FC1D941}" dt="2021-03-05T20:40:00.855" v="477"/>
        <pc:sldMkLst>
          <pc:docMk/>
          <pc:sldMk cId="1234128036" sldId="285"/>
        </pc:sldMkLst>
        <pc:spChg chg="add del mod ord">
          <ac:chgData name="mashael alnajrani" userId="73c1171a52a2fca6" providerId="LiveId" clId="{8C18981C-DC7D-4835-8E90-1B6A2FC1D941}" dt="2021-03-01T00:34:41.596" v="390" actId="478"/>
          <ac:spMkLst>
            <pc:docMk/>
            <pc:sldMk cId="1234128036" sldId="285"/>
            <ac:spMk id="2" creationId="{B6A52A7B-BF75-47E5-949E-C19373C8085C}"/>
          </ac:spMkLst>
        </pc:spChg>
        <pc:spChg chg="add del mod">
          <ac:chgData name="mashael alnajrani" userId="73c1171a52a2fca6" providerId="LiveId" clId="{8C18981C-DC7D-4835-8E90-1B6A2FC1D941}" dt="2021-03-05T20:39:59.958" v="476" actId="478"/>
          <ac:spMkLst>
            <pc:docMk/>
            <pc:sldMk cId="1234128036" sldId="285"/>
            <ac:spMk id="3" creationId="{783C4193-B47D-4FC7-A509-47448C80F5FE}"/>
          </ac:spMkLst>
        </pc:spChg>
        <pc:spChg chg="del mod ord">
          <ac:chgData name="mashael alnajrani" userId="73c1171a52a2fca6" providerId="LiveId" clId="{8C18981C-DC7D-4835-8E90-1B6A2FC1D941}" dt="2021-03-05T20:39:58.547" v="475" actId="478"/>
          <ac:spMkLst>
            <pc:docMk/>
            <pc:sldMk cId="1234128036" sldId="285"/>
            <ac:spMk id="4" creationId="{B252AAEB-7E12-487F-B25F-7266137ACDB0}"/>
          </ac:spMkLst>
        </pc:spChg>
        <pc:spChg chg="add mod">
          <ac:chgData name="mashael alnajrani" userId="73c1171a52a2fca6" providerId="LiveId" clId="{8C18981C-DC7D-4835-8E90-1B6A2FC1D941}" dt="2021-03-05T20:40:00.855" v="477"/>
          <ac:spMkLst>
            <pc:docMk/>
            <pc:sldMk cId="1234128036" sldId="285"/>
            <ac:spMk id="13" creationId="{159A0831-1085-4ED2-9DC9-28B361740843}"/>
          </ac:spMkLst>
        </pc:spChg>
      </pc:sldChg>
      <pc:sldChg chg="addSp delSp modSp add mod modClrScheme chgLayout">
        <pc:chgData name="mashael alnajrani" userId="73c1171a52a2fca6" providerId="LiveId" clId="{8C18981C-DC7D-4835-8E90-1B6A2FC1D941}" dt="2021-03-06T01:37:25.494" v="4080" actId="1076"/>
        <pc:sldMkLst>
          <pc:docMk/>
          <pc:sldMk cId="1805626914" sldId="286"/>
        </pc:sldMkLst>
        <pc:spChg chg="add del mod">
          <ac:chgData name="mashael alnajrani" userId="73c1171a52a2fca6" providerId="LiveId" clId="{8C18981C-DC7D-4835-8E90-1B6A2FC1D941}" dt="2021-03-05T20:40:23.569" v="486" actId="478"/>
          <ac:spMkLst>
            <pc:docMk/>
            <pc:sldMk cId="1805626914" sldId="286"/>
            <ac:spMk id="3" creationId="{F9DE6C8C-A034-43E4-8B53-ABD2B80CF162}"/>
          </ac:spMkLst>
        </pc:spChg>
        <pc:spChg chg="add mod">
          <ac:chgData name="mashael alnajrani" userId="73c1171a52a2fca6" providerId="LiveId" clId="{8C18981C-DC7D-4835-8E90-1B6A2FC1D941}" dt="2021-03-05T22:11:58.900" v="1416" actId="14100"/>
          <ac:spMkLst>
            <pc:docMk/>
            <pc:sldMk cId="1805626914" sldId="286"/>
            <ac:spMk id="4" creationId="{963732D2-51A8-455F-BBC9-DA234AA0C14D}"/>
          </ac:spMkLst>
        </pc:spChg>
        <pc:spChg chg="del mod ord">
          <ac:chgData name="mashael alnajrani" userId="73c1171a52a2fca6" providerId="LiveId" clId="{8C18981C-DC7D-4835-8E90-1B6A2FC1D941}" dt="2021-03-05T20:40:18.496" v="485" actId="478"/>
          <ac:spMkLst>
            <pc:docMk/>
            <pc:sldMk cId="1805626914" sldId="286"/>
            <ac:spMk id="5" creationId="{C71025AB-8F1E-4A6D-9C56-3CDD3DB35375}"/>
          </ac:spMkLst>
        </pc:spChg>
        <pc:spChg chg="mod ord">
          <ac:chgData name="mashael alnajrani" userId="73c1171a52a2fca6" providerId="LiveId" clId="{8C18981C-DC7D-4835-8E90-1B6A2FC1D941}" dt="2021-03-05T20:40:35.333" v="493" actId="20577"/>
          <ac:spMkLst>
            <pc:docMk/>
            <pc:sldMk cId="1805626914" sldId="286"/>
            <ac:spMk id="6" creationId="{72027EE8-DAD0-4631-A081-EDD19C889797}"/>
          </ac:spMkLst>
        </pc:spChg>
        <pc:picChg chg="add mod">
          <ac:chgData name="mashael alnajrani" userId="73c1171a52a2fca6" providerId="LiveId" clId="{8C18981C-DC7D-4835-8E90-1B6A2FC1D941}" dt="2021-03-06T01:37:25.494" v="4080" actId="1076"/>
          <ac:picMkLst>
            <pc:docMk/>
            <pc:sldMk cId="1805626914" sldId="286"/>
            <ac:picMk id="7" creationId="{52BC0563-82F2-4BB2-AFA5-2AFAB0133630}"/>
          </ac:picMkLst>
        </pc:picChg>
      </pc:sldChg>
      <pc:sldChg chg="addSp delSp modSp add mod modClrScheme chgLayout">
        <pc:chgData name="mashael alnajrani" userId="73c1171a52a2fca6" providerId="LiveId" clId="{8C18981C-DC7D-4835-8E90-1B6A2FC1D941}" dt="2021-03-05T22:12:12.525" v="1420" actId="1076"/>
        <pc:sldMkLst>
          <pc:docMk/>
          <pc:sldMk cId="1893735861" sldId="287"/>
        </pc:sldMkLst>
        <pc:spChg chg="add del mod ord">
          <ac:chgData name="mashael alnajrani" userId="73c1171a52a2fca6" providerId="LiveId" clId="{8C18981C-DC7D-4835-8E90-1B6A2FC1D941}" dt="2021-03-01T00:35:12.397" v="393" actId="478"/>
          <ac:spMkLst>
            <pc:docMk/>
            <pc:sldMk cId="1893735861" sldId="287"/>
            <ac:spMk id="2" creationId="{E06C32F5-6756-478A-8CB3-E57614AAB8FF}"/>
          </ac:spMkLst>
        </pc:spChg>
        <pc:spChg chg="add del mod">
          <ac:chgData name="mashael alnajrani" userId="73c1171a52a2fca6" providerId="LiveId" clId="{8C18981C-DC7D-4835-8E90-1B6A2FC1D941}" dt="2021-03-05T20:40:55.910" v="496" actId="478"/>
          <ac:spMkLst>
            <pc:docMk/>
            <pc:sldMk cId="1893735861" sldId="287"/>
            <ac:spMk id="5" creationId="{21CF6185-6EF2-49BA-92BD-89E5D974C68D}"/>
          </ac:spMkLst>
        </pc:spChg>
        <pc:spChg chg="del mod ord">
          <ac:chgData name="mashael alnajrani" userId="73c1171a52a2fca6" providerId="LiveId" clId="{8C18981C-DC7D-4835-8E90-1B6A2FC1D941}" dt="2021-03-05T20:40:42.778" v="494" actId="478"/>
          <ac:spMkLst>
            <pc:docMk/>
            <pc:sldMk cId="1893735861" sldId="287"/>
            <ac:spMk id="6" creationId="{E908A76E-BE2A-4061-A693-D8C2B2FE8E6F}"/>
          </ac:spMkLst>
        </pc:spChg>
        <pc:spChg chg="add mod">
          <ac:chgData name="mashael alnajrani" userId="73c1171a52a2fca6" providerId="LiveId" clId="{8C18981C-DC7D-4835-8E90-1B6A2FC1D941}" dt="2021-03-05T22:12:07.674" v="1418" actId="14100"/>
          <ac:spMkLst>
            <pc:docMk/>
            <pc:sldMk cId="1893735861" sldId="287"/>
            <ac:spMk id="20" creationId="{D12912AF-5642-418A-B7EE-18B3B63FD111}"/>
          </ac:spMkLst>
        </pc:spChg>
        <pc:picChg chg="mod">
          <ac:chgData name="mashael alnajrani" userId="73c1171a52a2fca6" providerId="LiveId" clId="{8C18981C-DC7D-4835-8E90-1B6A2FC1D941}" dt="2021-03-05T22:12:09.751" v="1419" actId="1076"/>
          <ac:picMkLst>
            <pc:docMk/>
            <pc:sldMk cId="1893735861" sldId="287"/>
            <ac:picMk id="7" creationId="{663BB6EC-6B2B-4737-B1E0-3E54E4A077DB}"/>
          </ac:picMkLst>
        </pc:picChg>
        <pc:picChg chg="mod">
          <ac:chgData name="mashael alnajrani" userId="73c1171a52a2fca6" providerId="LiveId" clId="{8C18981C-DC7D-4835-8E90-1B6A2FC1D941}" dt="2021-03-05T22:12:12.525" v="1420" actId="1076"/>
          <ac:picMkLst>
            <pc:docMk/>
            <pc:sldMk cId="1893735861" sldId="287"/>
            <ac:picMk id="8" creationId="{4267F2FE-4509-449B-BBFB-9A08572FB231}"/>
          </ac:picMkLst>
        </pc:picChg>
      </pc:sldChg>
      <pc:sldChg chg="modSp add mod">
        <pc:chgData name="mashael alnajrani" userId="73c1171a52a2fca6" providerId="LiveId" clId="{8C18981C-DC7D-4835-8E90-1B6A2FC1D941}" dt="2021-03-05T21:13:46.789" v="1380" actId="20577"/>
        <pc:sldMkLst>
          <pc:docMk/>
          <pc:sldMk cId="1327347314" sldId="288"/>
        </pc:sldMkLst>
        <pc:spChg chg="mod">
          <ac:chgData name="mashael alnajrani" userId="73c1171a52a2fca6" providerId="LiveId" clId="{8C18981C-DC7D-4835-8E90-1B6A2FC1D941}" dt="2021-03-05T21:13:46.789" v="1380" actId="20577"/>
          <ac:spMkLst>
            <pc:docMk/>
            <pc:sldMk cId="1327347314" sldId="288"/>
            <ac:spMk id="2" creationId="{367C7904-8D7D-49E5-B2BA-5DAD4590929A}"/>
          </ac:spMkLst>
        </pc:spChg>
      </pc:sldChg>
      <pc:sldChg chg="addSp delSp modSp add mod modClrScheme delAnim chgLayout">
        <pc:chgData name="mashael alnajrani" userId="73c1171a52a2fca6" providerId="LiveId" clId="{8C18981C-DC7D-4835-8E90-1B6A2FC1D941}" dt="2021-03-05T22:12:25.686" v="1422" actId="14100"/>
        <pc:sldMkLst>
          <pc:docMk/>
          <pc:sldMk cId="3492187729" sldId="289"/>
        </pc:sldMkLst>
        <pc:spChg chg="add del mod ord">
          <ac:chgData name="mashael alnajrani" userId="73c1171a52a2fca6" providerId="LiveId" clId="{8C18981C-DC7D-4835-8E90-1B6A2FC1D941}" dt="2021-03-01T00:35:44.059" v="397" actId="478"/>
          <ac:spMkLst>
            <pc:docMk/>
            <pc:sldMk cId="3492187729" sldId="289"/>
            <ac:spMk id="2" creationId="{2360C8D9-52F1-49F2-9D2E-4B7E488B2A05}"/>
          </ac:spMkLst>
        </pc:spChg>
        <pc:spChg chg="add del mod ord">
          <ac:chgData name="mashael alnajrani" userId="73c1171a52a2fca6" providerId="LiveId" clId="{8C18981C-DC7D-4835-8E90-1B6A2FC1D941}" dt="2021-03-01T00:35:42.216" v="395" actId="478"/>
          <ac:spMkLst>
            <pc:docMk/>
            <pc:sldMk cId="3492187729" sldId="289"/>
            <ac:spMk id="3" creationId="{B7C01046-0E4D-4434-AF9F-74A5349901E0}"/>
          </ac:spMkLst>
        </pc:spChg>
        <pc:spChg chg="mod">
          <ac:chgData name="mashael alnajrani" userId="73c1171a52a2fca6" providerId="LiveId" clId="{8C18981C-DC7D-4835-8E90-1B6A2FC1D941}" dt="2021-03-05T20:42:57.560" v="538" actId="1076"/>
          <ac:spMkLst>
            <pc:docMk/>
            <pc:sldMk cId="3492187729" sldId="289"/>
            <ac:spMk id="10" creationId="{07A87BE2-E344-41B6-89EE-2504F16BBEB8}"/>
          </ac:spMkLst>
        </pc:spChg>
        <pc:spChg chg="mod">
          <ac:chgData name="mashael alnajrani" userId="73c1171a52a2fca6" providerId="LiveId" clId="{8C18981C-DC7D-4835-8E90-1B6A2FC1D941}" dt="2021-03-05T20:42:53.217" v="537" actId="1076"/>
          <ac:spMkLst>
            <pc:docMk/>
            <pc:sldMk cId="3492187729" sldId="289"/>
            <ac:spMk id="12" creationId="{ADE228DB-EB64-4B97-8928-0B33284A4C0D}"/>
          </ac:spMkLst>
        </pc:spChg>
        <pc:spChg chg="mod">
          <ac:chgData name="mashael alnajrani" userId="73c1171a52a2fca6" providerId="LiveId" clId="{8C18981C-DC7D-4835-8E90-1B6A2FC1D941}" dt="2021-03-05T20:42:03.727" v="528" actId="207"/>
          <ac:spMkLst>
            <pc:docMk/>
            <pc:sldMk cId="3492187729" sldId="289"/>
            <ac:spMk id="13" creationId="{8BA49A77-85EE-40BB-9568-F292B9B9AE8D}"/>
          </ac:spMkLst>
        </pc:spChg>
        <pc:spChg chg="mod">
          <ac:chgData name="mashael alnajrani" userId="73c1171a52a2fca6" providerId="LiveId" clId="{8C18981C-DC7D-4835-8E90-1B6A2FC1D941}" dt="2021-03-05T20:42:48.437" v="536" actId="207"/>
          <ac:spMkLst>
            <pc:docMk/>
            <pc:sldMk cId="3492187729" sldId="289"/>
            <ac:spMk id="14" creationId="{4A9B8357-9907-405A-8A4D-51332146B6A0}"/>
          </ac:spMkLst>
        </pc:spChg>
        <pc:spChg chg="del mod">
          <ac:chgData name="mashael alnajrani" userId="73c1171a52a2fca6" providerId="LiveId" clId="{8C18981C-DC7D-4835-8E90-1B6A2FC1D941}" dt="2021-03-05T20:41:21.674" v="502" actId="478"/>
          <ac:spMkLst>
            <pc:docMk/>
            <pc:sldMk cId="3492187729" sldId="289"/>
            <ac:spMk id="15" creationId="{4ABCC73B-8F4E-462C-B50E-9F311D72800D}"/>
          </ac:spMkLst>
        </pc:spChg>
        <pc:spChg chg="add mod">
          <ac:chgData name="mashael alnajrani" userId="73c1171a52a2fca6" providerId="LiveId" clId="{8C18981C-DC7D-4835-8E90-1B6A2FC1D941}" dt="2021-03-05T22:12:20.242" v="1421" actId="1076"/>
          <ac:spMkLst>
            <pc:docMk/>
            <pc:sldMk cId="3492187729" sldId="289"/>
            <ac:spMk id="16" creationId="{8ADB3140-3AAB-4896-86E7-D609EB44662D}"/>
          </ac:spMkLst>
        </pc:spChg>
        <pc:grpChg chg="mod">
          <ac:chgData name="mashael alnajrani" userId="73c1171a52a2fca6" providerId="LiveId" clId="{8C18981C-DC7D-4835-8E90-1B6A2FC1D941}" dt="2021-03-05T22:12:25.686" v="1422" actId="14100"/>
          <ac:grpSpMkLst>
            <pc:docMk/>
            <pc:sldMk cId="3492187729" sldId="289"/>
            <ac:grpSpMk id="5" creationId="{3E37CD27-48F5-488B-AA87-1E4EF11B40E1}"/>
          </ac:grpSpMkLst>
        </pc:grpChg>
      </pc:sldChg>
      <pc:sldChg chg="add del">
        <pc:chgData name="mashael alnajrani" userId="73c1171a52a2fca6" providerId="LiveId" clId="{8C18981C-DC7D-4835-8E90-1B6A2FC1D941}" dt="2021-03-05T21:14:13.055" v="1381" actId="47"/>
        <pc:sldMkLst>
          <pc:docMk/>
          <pc:sldMk cId="3791271023" sldId="290"/>
        </pc:sldMkLst>
      </pc:sldChg>
      <pc:sldChg chg="add del">
        <pc:chgData name="mashael alnajrani" userId="73c1171a52a2fca6" providerId="LiveId" clId="{8C18981C-DC7D-4835-8E90-1B6A2FC1D941}" dt="2021-03-05T20:53:35.049" v="870" actId="47"/>
        <pc:sldMkLst>
          <pc:docMk/>
          <pc:sldMk cId="51630418" sldId="291"/>
        </pc:sldMkLst>
      </pc:sldChg>
      <pc:sldChg chg="modSp add mod">
        <pc:chgData name="mashael alnajrani" userId="73c1171a52a2fca6" providerId="LiveId" clId="{8C18981C-DC7D-4835-8E90-1B6A2FC1D941}" dt="2021-03-05T21:16:01.203" v="1389" actId="14100"/>
        <pc:sldMkLst>
          <pc:docMk/>
          <pc:sldMk cId="3533525584" sldId="292"/>
        </pc:sldMkLst>
        <pc:picChg chg="mod">
          <ac:chgData name="mashael alnajrani" userId="73c1171a52a2fca6" providerId="LiveId" clId="{8C18981C-DC7D-4835-8E90-1B6A2FC1D941}" dt="2021-03-05T21:16:01.203" v="1389" actId="14100"/>
          <ac:picMkLst>
            <pc:docMk/>
            <pc:sldMk cId="3533525584" sldId="292"/>
            <ac:picMk id="5" creationId="{E33595FE-8DFA-4B27-838A-29F490AF6A5F}"/>
          </ac:picMkLst>
        </pc:picChg>
      </pc:sldChg>
      <pc:sldChg chg="addSp delSp modSp add mod modClrScheme chgLayout">
        <pc:chgData name="mashael alnajrani" userId="73c1171a52a2fca6" providerId="LiveId" clId="{8C18981C-DC7D-4835-8E90-1B6A2FC1D941}" dt="2021-03-05T22:14:11.151" v="1435" actId="14100"/>
        <pc:sldMkLst>
          <pc:docMk/>
          <pc:sldMk cId="2568338298" sldId="293"/>
        </pc:sldMkLst>
        <pc:spChg chg="add del mod ord">
          <ac:chgData name="mashael alnajrani" userId="73c1171a52a2fca6" providerId="LiveId" clId="{8C18981C-DC7D-4835-8E90-1B6A2FC1D941}" dt="2021-03-01T00:36:17.223" v="402" actId="478"/>
          <ac:spMkLst>
            <pc:docMk/>
            <pc:sldMk cId="2568338298" sldId="293"/>
            <ac:spMk id="2" creationId="{BA504FFF-B85F-4451-9CBE-688378A7BDFE}"/>
          </ac:spMkLst>
        </pc:spChg>
        <pc:spChg chg="mod ord">
          <ac:chgData name="mashael alnajrani" userId="73c1171a52a2fca6" providerId="LiveId" clId="{8C18981C-DC7D-4835-8E90-1B6A2FC1D941}" dt="2021-03-05T22:14:11.151" v="1435" actId="14100"/>
          <ac:spMkLst>
            <pc:docMk/>
            <pc:sldMk cId="2568338298" sldId="293"/>
            <ac:spMk id="3" creationId="{8696E742-3F21-49D5-87E8-C038E5573926}"/>
          </ac:spMkLst>
        </pc:spChg>
      </pc:sldChg>
      <pc:sldChg chg="modSp add del mod modClrScheme chgLayout">
        <pc:chgData name="mashael alnajrani" userId="73c1171a52a2fca6" providerId="LiveId" clId="{8C18981C-DC7D-4835-8E90-1B6A2FC1D941}" dt="2021-03-05T20:54:38.787" v="872" actId="47"/>
        <pc:sldMkLst>
          <pc:docMk/>
          <pc:sldMk cId="4226437933" sldId="294"/>
        </pc:sldMkLst>
        <pc:spChg chg="mod ord">
          <ac:chgData name="mashael alnajrani" userId="73c1171a52a2fca6" providerId="LiveId" clId="{8C18981C-DC7D-4835-8E90-1B6A2FC1D941}" dt="2021-03-05T20:53:53.199" v="871" actId="20577"/>
          <ac:spMkLst>
            <pc:docMk/>
            <pc:sldMk cId="4226437933" sldId="294"/>
            <ac:spMk id="3" creationId="{84FE3B7F-2792-49F7-B9FD-D448D59697AC}"/>
          </ac:spMkLst>
        </pc:spChg>
        <pc:spChg chg="mod ord">
          <ac:chgData name="mashael alnajrani" userId="73c1171a52a2fca6" providerId="LiveId" clId="{8C18981C-DC7D-4835-8E90-1B6A2FC1D941}" dt="2021-03-01T00:35:57.978" v="400" actId="26606"/>
          <ac:spMkLst>
            <pc:docMk/>
            <pc:sldMk cId="4226437933" sldId="294"/>
            <ac:spMk id="4" creationId="{C69658C6-2FE2-4837-9B82-F373298E0ACE}"/>
          </ac:spMkLst>
        </pc:spChg>
      </pc:sldChg>
      <pc:sldChg chg="addSp delSp modSp add mod modClrScheme chgLayout">
        <pc:chgData name="mashael alnajrani" userId="73c1171a52a2fca6" providerId="LiveId" clId="{8C18981C-DC7D-4835-8E90-1B6A2FC1D941}" dt="2021-03-06T00:06:00.371" v="2321" actId="1076"/>
        <pc:sldMkLst>
          <pc:docMk/>
          <pc:sldMk cId="3423133475" sldId="307"/>
        </pc:sldMkLst>
        <pc:spChg chg="del mod">
          <ac:chgData name="mashael alnajrani" userId="73c1171a52a2fca6" providerId="LiveId" clId="{8C18981C-DC7D-4835-8E90-1B6A2FC1D941}" dt="2021-03-05T22:38:25.375" v="1868" actId="478"/>
          <ac:spMkLst>
            <pc:docMk/>
            <pc:sldMk cId="3423133475" sldId="307"/>
            <ac:spMk id="2" creationId="{D735F7F3-C1B5-4B60-A00A-4EB618DDFB5A}"/>
          </ac:spMkLst>
        </pc:spChg>
        <pc:spChg chg="add del mod">
          <ac:chgData name="mashael alnajrani" userId="73c1171a52a2fca6" providerId="LiveId" clId="{8C18981C-DC7D-4835-8E90-1B6A2FC1D941}" dt="2021-03-05T22:38:28.101" v="1870" actId="478"/>
          <ac:spMkLst>
            <pc:docMk/>
            <pc:sldMk cId="3423133475" sldId="307"/>
            <ac:spMk id="4" creationId="{F53EE2B9-3AC1-4261-BFBA-C99BCDC66CA3}"/>
          </ac:spMkLst>
        </pc:spChg>
        <pc:spChg chg="mod">
          <ac:chgData name="mashael alnajrani" userId="73c1171a52a2fca6" providerId="LiveId" clId="{8C18981C-DC7D-4835-8E90-1B6A2FC1D941}" dt="2021-03-05T23:05:58.980" v="2169" actId="207"/>
          <ac:spMkLst>
            <pc:docMk/>
            <pc:sldMk cId="3423133475" sldId="307"/>
            <ac:spMk id="15" creationId="{56EFB67C-EE02-4305-B24F-1D0DE2CE10C3}"/>
          </ac:spMkLst>
        </pc:spChg>
        <pc:spChg chg="mod">
          <ac:chgData name="mashael alnajrani" userId="73c1171a52a2fca6" providerId="LiveId" clId="{8C18981C-DC7D-4835-8E90-1B6A2FC1D941}" dt="2021-03-05T23:06:07.741" v="2170" actId="207"/>
          <ac:spMkLst>
            <pc:docMk/>
            <pc:sldMk cId="3423133475" sldId="307"/>
            <ac:spMk id="17" creationId="{32F3F0E6-52D5-4A83-A5FF-450CC26CE1A7}"/>
          </ac:spMkLst>
        </pc:spChg>
        <pc:spChg chg="mod">
          <ac:chgData name="mashael alnajrani" userId="73c1171a52a2fca6" providerId="LiveId" clId="{8C18981C-DC7D-4835-8E90-1B6A2FC1D941}" dt="2021-03-05T23:06:14.438" v="2171" actId="207"/>
          <ac:spMkLst>
            <pc:docMk/>
            <pc:sldMk cId="3423133475" sldId="307"/>
            <ac:spMk id="18" creationId="{271C3D05-6A7D-4C82-B36F-107117B31E15}"/>
          </ac:spMkLst>
        </pc:spChg>
        <pc:spChg chg="mod">
          <ac:chgData name="mashael alnajrani" userId="73c1171a52a2fca6" providerId="LiveId" clId="{8C18981C-DC7D-4835-8E90-1B6A2FC1D941}" dt="2021-03-05T23:06:26.742" v="2172" actId="207"/>
          <ac:spMkLst>
            <pc:docMk/>
            <pc:sldMk cId="3423133475" sldId="307"/>
            <ac:spMk id="19" creationId="{426813FE-CF42-44AF-A185-80066E4E77C1}"/>
          </ac:spMkLst>
        </pc:spChg>
        <pc:spChg chg="mod">
          <ac:chgData name="mashael alnajrani" userId="73c1171a52a2fca6" providerId="LiveId" clId="{8C18981C-DC7D-4835-8E90-1B6A2FC1D941}" dt="2021-03-05T22:42:02.008" v="1889" actId="1076"/>
          <ac:spMkLst>
            <pc:docMk/>
            <pc:sldMk cId="3423133475" sldId="307"/>
            <ac:spMk id="36" creationId="{522B70A6-C5F8-46F6-AD9C-58684924E3B5}"/>
          </ac:spMkLst>
        </pc:spChg>
        <pc:spChg chg="del topLvl">
          <ac:chgData name="mashael alnajrani" userId="73c1171a52a2fca6" providerId="LiveId" clId="{8C18981C-DC7D-4835-8E90-1B6A2FC1D941}" dt="2021-03-05T22:38:54.140" v="1873" actId="478"/>
          <ac:spMkLst>
            <pc:docMk/>
            <pc:sldMk cId="3423133475" sldId="307"/>
            <ac:spMk id="48" creationId="{FA20211C-56F4-45EE-92E0-2323A132A78E}"/>
          </ac:spMkLst>
        </pc:spChg>
        <pc:spChg chg="del topLvl">
          <ac:chgData name="mashael alnajrani" userId="73c1171a52a2fca6" providerId="LiveId" clId="{8C18981C-DC7D-4835-8E90-1B6A2FC1D941}" dt="2021-03-05T22:38:57.041" v="1874" actId="478"/>
          <ac:spMkLst>
            <pc:docMk/>
            <pc:sldMk cId="3423133475" sldId="307"/>
            <ac:spMk id="49" creationId="{D7932ED6-6FF7-474D-80E8-7C8EB55CB93C}"/>
          </ac:spMkLst>
        </pc:spChg>
        <pc:spChg chg="del topLvl">
          <ac:chgData name="mashael alnajrani" userId="73c1171a52a2fca6" providerId="LiveId" clId="{8C18981C-DC7D-4835-8E90-1B6A2FC1D941}" dt="2021-03-05T22:39:12.902" v="1878" actId="478"/>
          <ac:spMkLst>
            <pc:docMk/>
            <pc:sldMk cId="3423133475" sldId="307"/>
            <ac:spMk id="54" creationId="{01EE3C01-4148-459D-95BA-AE42653B35D2}"/>
          </ac:spMkLst>
        </pc:spChg>
        <pc:spChg chg="del topLvl">
          <ac:chgData name="mashael alnajrani" userId="73c1171a52a2fca6" providerId="LiveId" clId="{8C18981C-DC7D-4835-8E90-1B6A2FC1D941}" dt="2021-03-05T22:39:18.229" v="1880" actId="478"/>
          <ac:spMkLst>
            <pc:docMk/>
            <pc:sldMk cId="3423133475" sldId="307"/>
            <ac:spMk id="55" creationId="{9A72F55F-45B9-4ACC-9169-959086B95E7E}"/>
          </ac:spMkLst>
        </pc:spChg>
        <pc:spChg chg="del">
          <ac:chgData name="mashael alnajrani" userId="73c1171a52a2fca6" providerId="LiveId" clId="{8C18981C-DC7D-4835-8E90-1B6A2FC1D941}" dt="2021-03-05T22:38:39.909" v="1872" actId="478"/>
          <ac:spMkLst>
            <pc:docMk/>
            <pc:sldMk cId="3423133475" sldId="307"/>
            <ac:spMk id="59" creationId="{6BC5C9A8-DEE7-4B2C-8FA7-8E8568F85456}"/>
          </ac:spMkLst>
        </pc:spChg>
        <pc:spChg chg="del">
          <ac:chgData name="mashael alnajrani" userId="73c1171a52a2fca6" providerId="LiveId" clId="{8C18981C-DC7D-4835-8E90-1B6A2FC1D941}" dt="2021-03-05T22:38:39.909" v="1872" actId="478"/>
          <ac:spMkLst>
            <pc:docMk/>
            <pc:sldMk cId="3423133475" sldId="307"/>
            <ac:spMk id="60" creationId="{BE24024B-CEF1-4F9E-8DA3-538F8D1A4F65}"/>
          </ac:spMkLst>
        </pc:spChg>
        <pc:spChg chg="mod">
          <ac:chgData name="mashael alnajrani" userId="73c1171a52a2fca6" providerId="LiveId" clId="{8C18981C-DC7D-4835-8E90-1B6A2FC1D941}" dt="2021-03-05T23:06:36.669" v="2174" actId="207"/>
          <ac:spMkLst>
            <pc:docMk/>
            <pc:sldMk cId="3423133475" sldId="307"/>
            <ac:spMk id="106" creationId="{001B17F9-2DC7-4B1E-ABE4-78A64AFFCC36}"/>
          </ac:spMkLst>
        </pc:spChg>
        <pc:spChg chg="mod">
          <ac:chgData name="mashael alnajrani" userId="73c1171a52a2fca6" providerId="LiveId" clId="{8C18981C-DC7D-4835-8E90-1B6A2FC1D941}" dt="2021-03-05T23:06:36.669" v="2174" actId="207"/>
          <ac:spMkLst>
            <pc:docMk/>
            <pc:sldMk cId="3423133475" sldId="307"/>
            <ac:spMk id="107" creationId="{DE0A60D2-EF63-48D3-8830-96CAD14BBFAE}"/>
          </ac:spMkLst>
        </pc:spChg>
        <pc:spChg chg="mod">
          <ac:chgData name="mashael alnajrani" userId="73c1171a52a2fca6" providerId="LiveId" clId="{8C18981C-DC7D-4835-8E90-1B6A2FC1D941}" dt="2021-03-05T23:06:36.669" v="2174" actId="207"/>
          <ac:spMkLst>
            <pc:docMk/>
            <pc:sldMk cId="3423133475" sldId="307"/>
            <ac:spMk id="108" creationId="{D34410B4-741C-4CEA-BC9F-D044B9C41EEF}"/>
          </ac:spMkLst>
        </pc:spChg>
        <pc:spChg chg="add mod">
          <ac:chgData name="mashael alnajrani" userId="73c1171a52a2fca6" providerId="LiveId" clId="{8C18981C-DC7D-4835-8E90-1B6A2FC1D941}" dt="2021-03-06T00:06:00.371" v="2321" actId="1076"/>
          <ac:spMkLst>
            <pc:docMk/>
            <pc:sldMk cId="3423133475" sldId="307"/>
            <ac:spMk id="124" creationId="{8A586BD3-B878-4B10-92C3-464E86C5F9B7}"/>
          </ac:spMkLst>
        </pc:spChg>
        <pc:spChg chg="add mod">
          <ac:chgData name="mashael alnajrani" userId="73c1171a52a2fca6" providerId="LiveId" clId="{8C18981C-DC7D-4835-8E90-1B6A2FC1D941}" dt="2021-03-05T22:39:04.312" v="1876" actId="1076"/>
          <ac:spMkLst>
            <pc:docMk/>
            <pc:sldMk cId="3423133475" sldId="307"/>
            <ac:spMk id="125" creationId="{4468BA68-7B3B-4D20-A665-C7CB0C20E78B}"/>
          </ac:spMkLst>
        </pc:spChg>
        <pc:spChg chg="add mod">
          <ac:chgData name="mashael alnajrani" userId="73c1171a52a2fca6" providerId="LiveId" clId="{8C18981C-DC7D-4835-8E90-1B6A2FC1D941}" dt="2021-03-05T22:39:33.247" v="1882" actId="1076"/>
          <ac:spMkLst>
            <pc:docMk/>
            <pc:sldMk cId="3423133475" sldId="307"/>
            <ac:spMk id="126" creationId="{0F4F0075-5342-48A5-979F-C814B7BD4A94}"/>
          </ac:spMkLst>
        </pc:spChg>
        <pc:spChg chg="add mod">
          <ac:chgData name="mashael alnajrani" userId="73c1171a52a2fca6" providerId="LiveId" clId="{8C18981C-DC7D-4835-8E90-1B6A2FC1D941}" dt="2021-03-05T22:39:33.247" v="1882" actId="1076"/>
          <ac:spMkLst>
            <pc:docMk/>
            <pc:sldMk cId="3423133475" sldId="307"/>
            <ac:spMk id="127" creationId="{83E0D5ED-0532-4A3D-9FD2-919A692BEEFC}"/>
          </ac:spMkLst>
        </pc:spChg>
        <pc:spChg chg="add mod">
          <ac:chgData name="mashael alnajrani" userId="73c1171a52a2fca6" providerId="LiveId" clId="{8C18981C-DC7D-4835-8E90-1B6A2FC1D941}" dt="2021-03-06T00:05:36.147" v="2317" actId="207"/>
          <ac:spMkLst>
            <pc:docMk/>
            <pc:sldMk cId="3423133475" sldId="307"/>
            <ac:spMk id="128" creationId="{7DBE9157-9DB2-4C21-8647-881BB96949FC}"/>
          </ac:spMkLst>
        </pc:spChg>
        <pc:spChg chg="add mod">
          <ac:chgData name="mashael alnajrani" userId="73c1171a52a2fca6" providerId="LiveId" clId="{8C18981C-DC7D-4835-8E90-1B6A2FC1D941}" dt="2021-03-06T00:05:21.890" v="2313" actId="207"/>
          <ac:spMkLst>
            <pc:docMk/>
            <pc:sldMk cId="3423133475" sldId="307"/>
            <ac:spMk id="129" creationId="{E4ACE615-A749-4091-B5A9-EB9799068691}"/>
          </ac:spMkLst>
        </pc:spChg>
        <pc:spChg chg="add mod">
          <ac:chgData name="mashael alnajrani" userId="73c1171a52a2fca6" providerId="LiveId" clId="{8C18981C-DC7D-4835-8E90-1B6A2FC1D941}" dt="2021-03-06T00:05:26.954" v="2315" actId="207"/>
          <ac:spMkLst>
            <pc:docMk/>
            <pc:sldMk cId="3423133475" sldId="307"/>
            <ac:spMk id="130" creationId="{5C4A0FD5-A778-4145-B537-8B5E81F4FDDC}"/>
          </ac:spMkLst>
        </pc:spChg>
        <pc:spChg chg="add mod">
          <ac:chgData name="mashael alnajrani" userId="73c1171a52a2fca6" providerId="LiveId" clId="{8C18981C-DC7D-4835-8E90-1B6A2FC1D941}" dt="2021-03-06T00:05:30.488" v="2316" actId="207"/>
          <ac:spMkLst>
            <pc:docMk/>
            <pc:sldMk cId="3423133475" sldId="307"/>
            <ac:spMk id="131" creationId="{A3E473FD-96D4-41EF-9FC0-51D24098A69B}"/>
          </ac:spMkLst>
        </pc:spChg>
        <pc:grpChg chg="del">
          <ac:chgData name="mashael alnajrani" userId="73c1171a52a2fca6" providerId="LiveId" clId="{8C18981C-DC7D-4835-8E90-1B6A2FC1D941}" dt="2021-03-05T22:38:54.140" v="1873" actId="478"/>
          <ac:grpSpMkLst>
            <pc:docMk/>
            <pc:sldMk cId="3423133475" sldId="307"/>
            <ac:grpSpMk id="47" creationId="{CEE8E24B-7A6A-4BCB-9213-E6532F0ECD4B}"/>
          </ac:grpSpMkLst>
        </pc:grpChg>
        <pc:grpChg chg="del">
          <ac:chgData name="mashael alnajrani" userId="73c1171a52a2fca6" providerId="LiveId" clId="{8C18981C-DC7D-4835-8E90-1B6A2FC1D941}" dt="2021-03-05T22:39:09.828" v="1877" actId="478"/>
          <ac:grpSpMkLst>
            <pc:docMk/>
            <pc:sldMk cId="3423133475" sldId="307"/>
            <ac:grpSpMk id="50" creationId="{BAE9F56D-6553-43B5-8E24-1C10A9656C1C}"/>
          </ac:grpSpMkLst>
        </pc:grpChg>
        <pc:grpChg chg="del">
          <ac:chgData name="mashael alnajrani" userId="73c1171a52a2fca6" providerId="LiveId" clId="{8C18981C-DC7D-4835-8E90-1B6A2FC1D941}" dt="2021-03-05T22:39:12.902" v="1878" actId="478"/>
          <ac:grpSpMkLst>
            <pc:docMk/>
            <pc:sldMk cId="3423133475" sldId="307"/>
            <ac:grpSpMk id="53" creationId="{96FE2442-0013-4F59-9DBB-AC244421D97E}"/>
          </ac:grpSpMkLst>
        </pc:grpChg>
        <pc:grpChg chg="del">
          <ac:chgData name="mashael alnajrani" userId="73c1171a52a2fca6" providerId="LiveId" clId="{8C18981C-DC7D-4835-8E90-1B6A2FC1D941}" dt="2021-03-05T22:39:15.887" v="1879" actId="478"/>
          <ac:grpSpMkLst>
            <pc:docMk/>
            <pc:sldMk cId="3423133475" sldId="307"/>
            <ac:grpSpMk id="56" creationId="{020185D4-FBF4-4B0B-8754-2F34CC8790A2}"/>
          </ac:grpSpMkLst>
        </pc:grpChg>
        <pc:grpChg chg="mod">
          <ac:chgData name="mashael alnajrani" userId="73c1171a52a2fca6" providerId="LiveId" clId="{8C18981C-DC7D-4835-8E90-1B6A2FC1D941}" dt="2021-03-05T23:06:36.669" v="2174" actId="207"/>
          <ac:grpSpMkLst>
            <pc:docMk/>
            <pc:sldMk cId="3423133475" sldId="307"/>
            <ac:grpSpMk id="105" creationId="{5E02FE96-40CD-4ECC-89B2-26A0DAA4D1AF}"/>
          </ac:grpSpMkLst>
        </pc:grpChg>
      </pc:sldChg>
      <pc:sldChg chg="addSp delSp modSp add del mod modClrScheme chgLayout">
        <pc:chgData name="mashael alnajrani" userId="73c1171a52a2fca6" providerId="LiveId" clId="{8C18981C-DC7D-4835-8E90-1B6A2FC1D941}" dt="2021-03-06T00:38:16.589" v="2806" actId="207"/>
        <pc:sldMkLst>
          <pc:docMk/>
          <pc:sldMk cId="1279224923" sldId="312"/>
        </pc:sldMkLst>
        <pc:spChg chg="mod ord">
          <ac:chgData name="mashael alnajrani" userId="73c1171a52a2fca6" providerId="LiveId" clId="{8C18981C-DC7D-4835-8E90-1B6A2FC1D941}" dt="2021-03-06T00:38:16.589" v="2806" actId="207"/>
          <ac:spMkLst>
            <pc:docMk/>
            <pc:sldMk cId="1279224923" sldId="312"/>
            <ac:spMk id="2" creationId="{D735F7F3-C1B5-4B60-A00A-4EB618DDFB5A}"/>
          </ac:spMkLst>
        </pc:spChg>
        <pc:spChg chg="add del mod ord">
          <ac:chgData name="mashael alnajrani" userId="73c1171a52a2fca6" providerId="LiveId" clId="{8C18981C-DC7D-4835-8E90-1B6A2FC1D941}" dt="2021-03-05T22:53:25.283" v="2026" actId="700"/>
          <ac:spMkLst>
            <pc:docMk/>
            <pc:sldMk cId="1279224923" sldId="312"/>
            <ac:spMk id="3" creationId="{A4B2AD3B-A1F2-430A-B3F0-EEEE5DA3E44E}"/>
          </ac:spMkLst>
        </pc:spChg>
        <pc:spChg chg="del">
          <ac:chgData name="mashael alnajrani" userId="73c1171a52a2fca6" providerId="LiveId" clId="{8C18981C-DC7D-4835-8E90-1B6A2FC1D941}" dt="2021-03-05T22:50:57.327" v="2011" actId="478"/>
          <ac:spMkLst>
            <pc:docMk/>
            <pc:sldMk cId="1279224923" sldId="312"/>
            <ac:spMk id="19" creationId="{0535C856-49E6-4E14-B942-BF08D9E3BC25}"/>
          </ac:spMkLst>
        </pc:spChg>
        <pc:spChg chg="del">
          <ac:chgData name="mashael alnajrani" userId="73c1171a52a2fca6" providerId="LiveId" clId="{8C18981C-DC7D-4835-8E90-1B6A2FC1D941}" dt="2021-03-05T22:50:55.863" v="2010" actId="478"/>
          <ac:spMkLst>
            <pc:docMk/>
            <pc:sldMk cId="1279224923" sldId="312"/>
            <ac:spMk id="20" creationId="{1EB764A8-68AE-446D-A2EC-F89921059D92}"/>
          </ac:spMkLst>
        </pc:spChg>
        <pc:spChg chg="del">
          <ac:chgData name="mashael alnajrani" userId="73c1171a52a2fca6" providerId="LiveId" clId="{8C18981C-DC7D-4835-8E90-1B6A2FC1D941}" dt="2021-03-05T22:50:54.142" v="2009" actId="478"/>
          <ac:spMkLst>
            <pc:docMk/>
            <pc:sldMk cId="1279224923" sldId="312"/>
            <ac:spMk id="21" creationId="{29AB1C3C-788A-46B5-BDBD-DD247588B758}"/>
          </ac:spMkLst>
        </pc:spChg>
        <pc:spChg chg="del">
          <ac:chgData name="mashael alnajrani" userId="73c1171a52a2fca6" providerId="LiveId" clId="{8C18981C-DC7D-4835-8E90-1B6A2FC1D941}" dt="2021-03-05T22:50:58.458" v="2012" actId="478"/>
          <ac:spMkLst>
            <pc:docMk/>
            <pc:sldMk cId="1279224923" sldId="312"/>
            <ac:spMk id="22" creationId="{C7E719FD-8263-4B05-A477-D98A58759BD3}"/>
          </ac:spMkLst>
        </pc:spChg>
        <pc:spChg chg="del">
          <ac:chgData name="mashael alnajrani" userId="73c1171a52a2fca6" providerId="LiveId" clId="{8C18981C-DC7D-4835-8E90-1B6A2FC1D941}" dt="2021-03-05T22:51:13.871" v="2017" actId="478"/>
          <ac:spMkLst>
            <pc:docMk/>
            <pc:sldMk cId="1279224923" sldId="312"/>
            <ac:spMk id="23" creationId="{8FA48E43-9C33-472B-90DD-0D2FED4C729A}"/>
          </ac:spMkLst>
        </pc:spChg>
        <pc:spChg chg="del">
          <ac:chgData name="mashael alnajrani" userId="73c1171a52a2fca6" providerId="LiveId" clId="{8C18981C-DC7D-4835-8E90-1B6A2FC1D941}" dt="2021-03-05T22:51:13.871" v="2017" actId="478"/>
          <ac:spMkLst>
            <pc:docMk/>
            <pc:sldMk cId="1279224923" sldId="312"/>
            <ac:spMk id="24" creationId="{404F21A8-B011-484F-83B2-BE36CC913533}"/>
          </ac:spMkLst>
        </pc:spChg>
        <pc:spChg chg="del">
          <ac:chgData name="mashael alnajrani" userId="73c1171a52a2fca6" providerId="LiveId" clId="{8C18981C-DC7D-4835-8E90-1B6A2FC1D941}" dt="2021-03-05T22:51:13.871" v="2017" actId="478"/>
          <ac:spMkLst>
            <pc:docMk/>
            <pc:sldMk cId="1279224923" sldId="312"/>
            <ac:spMk id="25" creationId="{5F7ACC54-02BC-45B3-8418-4F8BD0DE62F8}"/>
          </ac:spMkLst>
        </pc:spChg>
        <pc:spChg chg="del">
          <ac:chgData name="mashael alnajrani" userId="73c1171a52a2fca6" providerId="LiveId" clId="{8C18981C-DC7D-4835-8E90-1B6A2FC1D941}" dt="2021-03-05T22:51:13.871" v="2017" actId="478"/>
          <ac:spMkLst>
            <pc:docMk/>
            <pc:sldMk cId="1279224923" sldId="312"/>
            <ac:spMk id="26" creationId="{E2E49B7F-1018-4CAC-B8B3-0120D7AEB59A}"/>
          </ac:spMkLst>
        </pc:spChg>
        <pc:spChg chg="del">
          <ac:chgData name="mashael alnajrani" userId="73c1171a52a2fca6" providerId="LiveId" clId="{8C18981C-DC7D-4835-8E90-1B6A2FC1D941}" dt="2021-03-05T22:51:17.177" v="2018" actId="478"/>
          <ac:spMkLst>
            <pc:docMk/>
            <pc:sldMk cId="1279224923" sldId="312"/>
            <ac:spMk id="27" creationId="{C0234133-F720-42FD-97F2-0B777F34CFB5}"/>
          </ac:spMkLst>
        </pc:spChg>
        <pc:spChg chg="del">
          <ac:chgData name="mashael alnajrani" userId="73c1171a52a2fca6" providerId="LiveId" clId="{8C18981C-DC7D-4835-8E90-1B6A2FC1D941}" dt="2021-03-05T22:51:01.035" v="2014" actId="478"/>
          <ac:spMkLst>
            <pc:docMk/>
            <pc:sldMk cId="1279224923" sldId="312"/>
            <ac:spMk id="28" creationId="{3E136759-9147-47DA-9869-1F93D4920E52}"/>
          </ac:spMkLst>
        </pc:spChg>
        <pc:spChg chg="del">
          <ac:chgData name="mashael alnajrani" userId="73c1171a52a2fca6" providerId="LiveId" clId="{8C18981C-DC7D-4835-8E90-1B6A2FC1D941}" dt="2021-03-05T22:50:59.747" v="2013" actId="478"/>
          <ac:spMkLst>
            <pc:docMk/>
            <pc:sldMk cId="1279224923" sldId="312"/>
            <ac:spMk id="29" creationId="{3255480A-C965-404D-BBEE-F61005BA13E5}"/>
          </ac:spMkLst>
        </pc:spChg>
        <pc:spChg chg="del">
          <ac:chgData name="mashael alnajrani" userId="73c1171a52a2fca6" providerId="LiveId" clId="{8C18981C-DC7D-4835-8E90-1B6A2FC1D941}" dt="2021-03-05T22:51:08.217" v="2016" actId="478"/>
          <ac:spMkLst>
            <pc:docMk/>
            <pc:sldMk cId="1279224923" sldId="312"/>
            <ac:spMk id="30" creationId="{858EA922-54D6-4135-9C29-E0CFB70163D7}"/>
          </ac:spMkLst>
        </pc:spChg>
        <pc:spChg chg="del mod">
          <ac:chgData name="mashael alnajrani" userId="73c1171a52a2fca6" providerId="LiveId" clId="{8C18981C-DC7D-4835-8E90-1B6A2FC1D941}" dt="2021-03-05T22:53:08.490" v="2024" actId="478"/>
          <ac:spMkLst>
            <pc:docMk/>
            <pc:sldMk cId="1279224923" sldId="312"/>
            <ac:spMk id="31" creationId="{8EA6D9B9-E788-4C4F-870F-BD4CA6518F35}"/>
          </ac:spMkLst>
        </pc:spChg>
        <pc:spChg chg="add mod">
          <ac:chgData name="mashael alnajrani" userId="73c1171a52a2fca6" providerId="LiveId" clId="{8C18981C-DC7D-4835-8E90-1B6A2FC1D941}" dt="2021-03-05T22:50:29.562" v="2004" actId="27636"/>
          <ac:spMkLst>
            <pc:docMk/>
            <pc:sldMk cId="1279224923" sldId="312"/>
            <ac:spMk id="53" creationId="{BDC3D4F9-7DD1-4459-9DC6-811B56C5FC1A}"/>
          </ac:spMkLst>
        </pc:spChg>
        <pc:spChg chg="add mod">
          <ac:chgData name="mashael alnajrani" userId="73c1171a52a2fca6" providerId="LiveId" clId="{8C18981C-DC7D-4835-8E90-1B6A2FC1D941}" dt="2021-03-06T00:09:12.024" v="2404" actId="255"/>
          <ac:spMkLst>
            <pc:docMk/>
            <pc:sldMk cId="1279224923" sldId="312"/>
            <ac:spMk id="54" creationId="{DE50BAC5-7E9A-452B-8825-6340DC3CDA48}"/>
          </ac:spMkLst>
        </pc:spChg>
        <pc:spChg chg="mod">
          <ac:chgData name="mashael alnajrani" userId="73c1171a52a2fca6" providerId="LiveId" clId="{8C18981C-DC7D-4835-8E90-1B6A2FC1D941}" dt="2021-03-05T22:56:04.301" v="2033"/>
          <ac:spMkLst>
            <pc:docMk/>
            <pc:sldMk cId="1279224923" sldId="312"/>
            <ac:spMk id="59" creationId="{6DDFD588-793D-4967-9F12-8FCFE05081BE}"/>
          </ac:spMkLst>
        </pc:spChg>
        <pc:spChg chg="mod">
          <ac:chgData name="mashael alnajrani" userId="73c1171a52a2fca6" providerId="LiveId" clId="{8C18981C-DC7D-4835-8E90-1B6A2FC1D941}" dt="2021-03-05T22:56:04.301" v="2033"/>
          <ac:spMkLst>
            <pc:docMk/>
            <pc:sldMk cId="1279224923" sldId="312"/>
            <ac:spMk id="65" creationId="{6EDC2D45-A8A6-4B0C-A7E8-B897A7BE6B33}"/>
          </ac:spMkLst>
        </pc:spChg>
        <pc:spChg chg="mod">
          <ac:chgData name="mashael alnajrani" userId="73c1171a52a2fca6" providerId="LiveId" clId="{8C18981C-DC7D-4835-8E90-1B6A2FC1D941}" dt="2021-03-05T22:56:04.301" v="2033"/>
          <ac:spMkLst>
            <pc:docMk/>
            <pc:sldMk cId="1279224923" sldId="312"/>
            <ac:spMk id="66" creationId="{C73B6C11-54BF-4067-90C5-2ECD1005F877}"/>
          </ac:spMkLst>
        </pc:spChg>
        <pc:spChg chg="mod">
          <ac:chgData name="mashael alnajrani" userId="73c1171a52a2fca6" providerId="LiveId" clId="{8C18981C-DC7D-4835-8E90-1B6A2FC1D941}" dt="2021-03-05T22:56:04.301" v="2033"/>
          <ac:spMkLst>
            <pc:docMk/>
            <pc:sldMk cId="1279224923" sldId="312"/>
            <ac:spMk id="67" creationId="{D2663610-6C8B-4C07-AA13-D6CF15624DBA}"/>
          </ac:spMkLst>
        </pc:spChg>
        <pc:spChg chg="del">
          <ac:chgData name="mashael alnajrani" userId="73c1171a52a2fca6" providerId="LiveId" clId="{8C18981C-DC7D-4835-8E90-1B6A2FC1D941}" dt="2021-03-05T22:51:20.286" v="2019" actId="478"/>
          <ac:spMkLst>
            <pc:docMk/>
            <pc:sldMk cId="1279224923" sldId="312"/>
            <ac:spMk id="70" creationId="{4383E771-F1D9-454D-8D10-702276D8CA8E}"/>
          </ac:spMkLst>
        </pc:spChg>
        <pc:spChg chg="del">
          <ac:chgData name="mashael alnajrani" userId="73c1171a52a2fca6" providerId="LiveId" clId="{8C18981C-DC7D-4835-8E90-1B6A2FC1D941}" dt="2021-03-05T22:50:41.359" v="2007" actId="478"/>
          <ac:spMkLst>
            <pc:docMk/>
            <pc:sldMk cId="1279224923" sldId="312"/>
            <ac:spMk id="71" creationId="{B16FCCF3-2F1D-409F-A6FB-EF66DE837911}"/>
          </ac:spMkLst>
        </pc:spChg>
        <pc:spChg chg="mod">
          <ac:chgData name="mashael alnajrani" userId="73c1171a52a2fca6" providerId="LiveId" clId="{8C18981C-DC7D-4835-8E90-1B6A2FC1D941}" dt="2021-03-05T22:56:04.301" v="2033"/>
          <ac:spMkLst>
            <pc:docMk/>
            <pc:sldMk cId="1279224923" sldId="312"/>
            <ac:spMk id="72" creationId="{987094AF-386C-49AF-B417-2D0E529F387B}"/>
          </ac:spMkLst>
        </pc:spChg>
        <pc:spChg chg="mod">
          <ac:chgData name="mashael alnajrani" userId="73c1171a52a2fca6" providerId="LiveId" clId="{8C18981C-DC7D-4835-8E90-1B6A2FC1D941}" dt="2021-03-05T22:56:04.301" v="2033"/>
          <ac:spMkLst>
            <pc:docMk/>
            <pc:sldMk cId="1279224923" sldId="312"/>
            <ac:spMk id="73" creationId="{B1B6EA31-955C-409A-ACFF-AE661FFD1BB1}"/>
          </ac:spMkLst>
        </pc:spChg>
        <pc:spChg chg="mod">
          <ac:chgData name="mashael alnajrani" userId="73c1171a52a2fca6" providerId="LiveId" clId="{8C18981C-DC7D-4835-8E90-1B6A2FC1D941}" dt="2021-03-05T22:56:04.301" v="2033"/>
          <ac:spMkLst>
            <pc:docMk/>
            <pc:sldMk cId="1279224923" sldId="312"/>
            <ac:spMk id="74" creationId="{212E0A51-47AE-457C-95A1-4AA710446422}"/>
          </ac:spMkLst>
        </pc:spChg>
        <pc:spChg chg="mod">
          <ac:chgData name="mashael alnajrani" userId="73c1171a52a2fca6" providerId="LiveId" clId="{8C18981C-DC7D-4835-8E90-1B6A2FC1D941}" dt="2021-03-05T22:56:04.301" v="2033"/>
          <ac:spMkLst>
            <pc:docMk/>
            <pc:sldMk cId="1279224923" sldId="312"/>
            <ac:spMk id="75" creationId="{26D457FB-7D19-42A0-9B31-24B699A2DC06}"/>
          </ac:spMkLst>
        </pc:spChg>
        <pc:spChg chg="mod">
          <ac:chgData name="mashael alnajrani" userId="73c1171a52a2fca6" providerId="LiveId" clId="{8C18981C-DC7D-4835-8E90-1B6A2FC1D941}" dt="2021-03-05T22:56:04.301" v="2033"/>
          <ac:spMkLst>
            <pc:docMk/>
            <pc:sldMk cId="1279224923" sldId="312"/>
            <ac:spMk id="76" creationId="{9E522759-D911-490A-956E-57523C45023E}"/>
          </ac:spMkLst>
        </pc:spChg>
        <pc:spChg chg="mod">
          <ac:chgData name="mashael alnajrani" userId="73c1171a52a2fca6" providerId="LiveId" clId="{8C18981C-DC7D-4835-8E90-1B6A2FC1D941}" dt="2021-03-05T22:56:04.301" v="2033"/>
          <ac:spMkLst>
            <pc:docMk/>
            <pc:sldMk cId="1279224923" sldId="312"/>
            <ac:spMk id="77" creationId="{7C64FFD2-1D8D-4CEA-BDCE-513B450AEBE0}"/>
          </ac:spMkLst>
        </pc:spChg>
        <pc:spChg chg="mod">
          <ac:chgData name="mashael alnajrani" userId="73c1171a52a2fca6" providerId="LiveId" clId="{8C18981C-DC7D-4835-8E90-1B6A2FC1D941}" dt="2021-03-05T22:56:04.301" v="2033"/>
          <ac:spMkLst>
            <pc:docMk/>
            <pc:sldMk cId="1279224923" sldId="312"/>
            <ac:spMk id="78" creationId="{B94F9575-2DC5-4C96-8F5E-092B264C8308}"/>
          </ac:spMkLst>
        </pc:spChg>
        <pc:spChg chg="mod">
          <ac:chgData name="mashael alnajrani" userId="73c1171a52a2fca6" providerId="LiveId" clId="{8C18981C-DC7D-4835-8E90-1B6A2FC1D941}" dt="2021-03-05T22:56:04.301" v="2033"/>
          <ac:spMkLst>
            <pc:docMk/>
            <pc:sldMk cId="1279224923" sldId="312"/>
            <ac:spMk id="79" creationId="{17E9CFAB-9CA4-4254-B206-5DCBD7487816}"/>
          </ac:spMkLst>
        </pc:spChg>
        <pc:spChg chg="mod">
          <ac:chgData name="mashael alnajrani" userId="73c1171a52a2fca6" providerId="LiveId" clId="{8C18981C-DC7D-4835-8E90-1B6A2FC1D941}" dt="2021-03-05T22:56:04.301" v="2033"/>
          <ac:spMkLst>
            <pc:docMk/>
            <pc:sldMk cId="1279224923" sldId="312"/>
            <ac:spMk id="80" creationId="{11ED2A71-58FF-40F9-87DF-A614AC289F42}"/>
          </ac:spMkLst>
        </pc:spChg>
        <pc:spChg chg="mod">
          <ac:chgData name="mashael alnajrani" userId="73c1171a52a2fca6" providerId="LiveId" clId="{8C18981C-DC7D-4835-8E90-1B6A2FC1D941}" dt="2021-03-05T22:56:04.301" v="2033"/>
          <ac:spMkLst>
            <pc:docMk/>
            <pc:sldMk cId="1279224923" sldId="312"/>
            <ac:spMk id="81" creationId="{CA83FFD5-5F56-40FF-8368-EFBEEFFC4794}"/>
          </ac:spMkLst>
        </pc:spChg>
        <pc:spChg chg="mod">
          <ac:chgData name="mashael alnajrani" userId="73c1171a52a2fca6" providerId="LiveId" clId="{8C18981C-DC7D-4835-8E90-1B6A2FC1D941}" dt="2021-03-05T22:56:04.301" v="2033"/>
          <ac:spMkLst>
            <pc:docMk/>
            <pc:sldMk cId="1279224923" sldId="312"/>
            <ac:spMk id="82" creationId="{2BC0925A-2A15-4AAC-8941-53887821D32B}"/>
          </ac:spMkLst>
        </pc:spChg>
        <pc:spChg chg="mod">
          <ac:chgData name="mashael alnajrani" userId="73c1171a52a2fca6" providerId="LiveId" clId="{8C18981C-DC7D-4835-8E90-1B6A2FC1D941}" dt="2021-03-05T22:56:04.301" v="2033"/>
          <ac:spMkLst>
            <pc:docMk/>
            <pc:sldMk cId="1279224923" sldId="312"/>
            <ac:spMk id="83" creationId="{C9A1B0CA-EDF8-4A7A-BE63-0B25AE6C0C8E}"/>
          </ac:spMkLst>
        </pc:spChg>
        <pc:spChg chg="mod">
          <ac:chgData name="mashael alnajrani" userId="73c1171a52a2fca6" providerId="LiveId" clId="{8C18981C-DC7D-4835-8E90-1B6A2FC1D941}" dt="2021-03-05T22:56:04.301" v="2033"/>
          <ac:spMkLst>
            <pc:docMk/>
            <pc:sldMk cId="1279224923" sldId="312"/>
            <ac:spMk id="84" creationId="{BDF6FE23-5E67-45E2-B4E1-C0AF67E7D834}"/>
          </ac:spMkLst>
        </pc:spChg>
        <pc:spChg chg="mod">
          <ac:chgData name="mashael alnajrani" userId="73c1171a52a2fca6" providerId="LiveId" clId="{8C18981C-DC7D-4835-8E90-1B6A2FC1D941}" dt="2021-03-05T22:56:04.301" v="2033"/>
          <ac:spMkLst>
            <pc:docMk/>
            <pc:sldMk cId="1279224923" sldId="312"/>
            <ac:spMk id="85" creationId="{007B9B66-8BBA-4D83-918A-DA491CCC5EA5}"/>
          </ac:spMkLst>
        </pc:spChg>
        <pc:spChg chg="mod">
          <ac:chgData name="mashael alnajrani" userId="73c1171a52a2fca6" providerId="LiveId" clId="{8C18981C-DC7D-4835-8E90-1B6A2FC1D941}" dt="2021-03-05T22:56:04.301" v="2033"/>
          <ac:spMkLst>
            <pc:docMk/>
            <pc:sldMk cId="1279224923" sldId="312"/>
            <ac:spMk id="86" creationId="{842E7A26-DCBD-4C16-8A6D-527A92762C6F}"/>
          </ac:spMkLst>
        </pc:spChg>
        <pc:spChg chg="mod">
          <ac:chgData name="mashael alnajrani" userId="73c1171a52a2fca6" providerId="LiveId" clId="{8C18981C-DC7D-4835-8E90-1B6A2FC1D941}" dt="2021-03-05T22:56:04.301" v="2033"/>
          <ac:spMkLst>
            <pc:docMk/>
            <pc:sldMk cId="1279224923" sldId="312"/>
            <ac:spMk id="87" creationId="{CB782C5C-82BC-43F7-9555-63533D12A3EA}"/>
          </ac:spMkLst>
        </pc:spChg>
        <pc:spChg chg="mod">
          <ac:chgData name="mashael alnajrani" userId="73c1171a52a2fca6" providerId="LiveId" clId="{8C18981C-DC7D-4835-8E90-1B6A2FC1D941}" dt="2021-03-05T22:56:04.301" v="2033"/>
          <ac:spMkLst>
            <pc:docMk/>
            <pc:sldMk cId="1279224923" sldId="312"/>
            <ac:spMk id="88" creationId="{7D65A260-9259-44F5-86F6-13A5DE48C6FA}"/>
          </ac:spMkLst>
        </pc:spChg>
        <pc:spChg chg="mod">
          <ac:chgData name="mashael alnajrani" userId="73c1171a52a2fca6" providerId="LiveId" clId="{8C18981C-DC7D-4835-8E90-1B6A2FC1D941}" dt="2021-03-05T22:56:04.301" v="2033"/>
          <ac:spMkLst>
            <pc:docMk/>
            <pc:sldMk cId="1279224923" sldId="312"/>
            <ac:spMk id="89" creationId="{3BFDFFC7-6BB7-4E5D-9B1E-AEC7265A3E99}"/>
          </ac:spMkLst>
        </pc:spChg>
        <pc:grpChg chg="del mod">
          <ac:chgData name="mashael alnajrani" userId="73c1171a52a2fca6" providerId="LiveId" clId="{8C18981C-DC7D-4835-8E90-1B6A2FC1D941}" dt="2021-03-05T22:51:22.922" v="2021" actId="478"/>
          <ac:grpSpMkLst>
            <pc:docMk/>
            <pc:sldMk cId="1279224923" sldId="312"/>
            <ac:grpSpMk id="45" creationId="{690B3463-8664-42F6-84D6-A417FCBC9273}"/>
          </ac:grpSpMkLst>
        </pc:grpChg>
        <pc:grpChg chg="add mod">
          <ac:chgData name="mashael alnajrani" userId="73c1171a52a2fca6" providerId="LiveId" clId="{8C18981C-DC7D-4835-8E90-1B6A2FC1D941}" dt="2021-03-05T22:56:13.290" v="2036" actId="1076"/>
          <ac:grpSpMkLst>
            <pc:docMk/>
            <pc:sldMk cId="1279224923" sldId="312"/>
            <ac:grpSpMk id="55" creationId="{657F3D34-1B37-467A-8DE0-CE6E6B458C78}"/>
          </ac:grpSpMkLst>
        </pc:grpChg>
        <pc:grpChg chg="mod">
          <ac:chgData name="mashael alnajrani" userId="73c1171a52a2fca6" providerId="LiveId" clId="{8C18981C-DC7D-4835-8E90-1B6A2FC1D941}" dt="2021-03-05T22:56:04.301" v="2033"/>
          <ac:grpSpMkLst>
            <pc:docMk/>
            <pc:sldMk cId="1279224923" sldId="312"/>
            <ac:grpSpMk id="56" creationId="{E6E184B7-68A0-4569-9DDD-D5DAB1B45F47}"/>
          </ac:grpSpMkLst>
        </pc:grpChg>
        <pc:grpChg chg="mod">
          <ac:chgData name="mashael alnajrani" userId="73c1171a52a2fca6" providerId="LiveId" clId="{8C18981C-DC7D-4835-8E90-1B6A2FC1D941}" dt="2021-03-05T22:56:04.301" v="2033"/>
          <ac:grpSpMkLst>
            <pc:docMk/>
            <pc:sldMk cId="1279224923" sldId="312"/>
            <ac:grpSpMk id="57" creationId="{68F1FFAA-92CB-44D4-B2B4-5FA49A408885}"/>
          </ac:grpSpMkLst>
        </pc:grpChg>
        <pc:grpChg chg="mod">
          <ac:chgData name="mashael alnajrani" userId="73c1171a52a2fca6" providerId="LiveId" clId="{8C18981C-DC7D-4835-8E90-1B6A2FC1D941}" dt="2021-03-05T22:56:04.301" v="2033"/>
          <ac:grpSpMkLst>
            <pc:docMk/>
            <pc:sldMk cId="1279224923" sldId="312"/>
            <ac:grpSpMk id="58" creationId="{0D5EB090-8F9C-4A0B-94DA-50352FF5434C}"/>
          </ac:grpSpMkLst>
        </pc:grpChg>
      </pc:sldChg>
      <pc:sldChg chg="addSp delSp modSp add del mod">
        <pc:chgData name="mashael alnajrani" userId="73c1171a52a2fca6" providerId="LiveId" clId="{8C18981C-DC7D-4835-8E90-1B6A2FC1D941}" dt="2021-03-06T02:17:05.960" v="4458" actId="47"/>
        <pc:sldMkLst>
          <pc:docMk/>
          <pc:sldMk cId="3883369230" sldId="335"/>
        </pc:sldMkLst>
        <pc:spChg chg="del">
          <ac:chgData name="mashael alnajrani" userId="73c1171a52a2fca6" providerId="LiveId" clId="{8C18981C-DC7D-4835-8E90-1B6A2FC1D941}" dt="2021-03-06T02:12:30.361" v="4399" actId="478"/>
          <ac:spMkLst>
            <pc:docMk/>
            <pc:sldMk cId="3883369230" sldId="335"/>
            <ac:spMk id="2" creationId="{8178E477-2E0D-41A0-9F94-DFEF9E4803DF}"/>
          </ac:spMkLst>
        </pc:spChg>
        <pc:spChg chg="del">
          <ac:chgData name="mashael alnajrani" userId="73c1171a52a2fca6" providerId="LiveId" clId="{8C18981C-DC7D-4835-8E90-1B6A2FC1D941}" dt="2021-03-06T02:07:09.295" v="4344" actId="478"/>
          <ac:spMkLst>
            <pc:docMk/>
            <pc:sldMk cId="3883369230" sldId="335"/>
            <ac:spMk id="4" creationId="{0FA02319-5A6D-4D85-A715-CC0CB5D110FA}"/>
          </ac:spMkLst>
        </pc:spChg>
        <pc:spChg chg="add del mod">
          <ac:chgData name="mashael alnajrani" userId="73c1171a52a2fca6" providerId="LiveId" clId="{8C18981C-DC7D-4835-8E90-1B6A2FC1D941}" dt="2021-03-06T02:12:34.335" v="4400" actId="478"/>
          <ac:spMkLst>
            <pc:docMk/>
            <pc:sldMk cId="3883369230" sldId="335"/>
            <ac:spMk id="5" creationId="{9F5E3CDC-65CD-421C-B1ED-BD4894998808}"/>
          </ac:spMkLst>
        </pc:spChg>
        <pc:spChg chg="del">
          <ac:chgData name="mashael alnajrani" userId="73c1171a52a2fca6" providerId="LiveId" clId="{8C18981C-DC7D-4835-8E90-1B6A2FC1D941}" dt="2021-03-06T02:07:21.977" v="4348" actId="478"/>
          <ac:spMkLst>
            <pc:docMk/>
            <pc:sldMk cId="3883369230" sldId="335"/>
            <ac:spMk id="18" creationId="{9BE66489-472C-4DAE-A2A4-2B680915ABC8}"/>
          </ac:spMkLst>
        </pc:spChg>
        <pc:spChg chg="del mod">
          <ac:chgData name="mashael alnajrani" userId="73c1171a52a2fca6" providerId="LiveId" clId="{8C18981C-DC7D-4835-8E90-1B6A2FC1D941}" dt="2021-03-06T02:07:05.722" v="4343" actId="478"/>
          <ac:spMkLst>
            <pc:docMk/>
            <pc:sldMk cId="3883369230" sldId="335"/>
            <ac:spMk id="19" creationId="{0DBD42E7-A1D3-4751-9BFE-A7A0AE7190F1}"/>
          </ac:spMkLst>
        </pc:spChg>
        <pc:spChg chg="del">
          <ac:chgData name="mashael alnajrani" userId="73c1171a52a2fca6" providerId="LiveId" clId="{8C18981C-DC7D-4835-8E90-1B6A2FC1D941}" dt="2021-03-06T02:07:13.541" v="4346" actId="478"/>
          <ac:spMkLst>
            <pc:docMk/>
            <pc:sldMk cId="3883369230" sldId="335"/>
            <ac:spMk id="20" creationId="{628CE776-8386-4F96-BFE4-A454C663B1D1}"/>
          </ac:spMkLst>
        </pc:spChg>
        <pc:spChg chg="add del mod">
          <ac:chgData name="mashael alnajrani" userId="73c1171a52a2fca6" providerId="LiveId" clId="{8C18981C-DC7D-4835-8E90-1B6A2FC1D941}" dt="2021-03-06T02:13:46.936" v="4404" actId="21"/>
          <ac:spMkLst>
            <pc:docMk/>
            <pc:sldMk cId="3883369230" sldId="335"/>
            <ac:spMk id="29" creationId="{7747E1E2-BD28-411C-B34C-E91C5DBC3596}"/>
          </ac:spMkLst>
        </pc:spChg>
        <pc:grpChg chg="del">
          <ac:chgData name="mashael alnajrani" userId="73c1171a52a2fca6" providerId="LiveId" clId="{8C18981C-DC7D-4835-8E90-1B6A2FC1D941}" dt="2021-03-06T02:07:13.541" v="4346" actId="478"/>
          <ac:grpSpMkLst>
            <pc:docMk/>
            <pc:sldMk cId="3883369230" sldId="335"/>
            <ac:grpSpMk id="6" creationId="{E6D2A4EE-91B0-45E0-906A-28BDE884F936}"/>
          </ac:grpSpMkLst>
        </pc:grpChg>
        <pc:grpChg chg="del">
          <ac:chgData name="mashael alnajrani" userId="73c1171a52a2fca6" providerId="LiveId" clId="{8C18981C-DC7D-4835-8E90-1B6A2FC1D941}" dt="2021-03-06T02:07:11.437" v="4345" actId="478"/>
          <ac:grpSpMkLst>
            <pc:docMk/>
            <pc:sldMk cId="3883369230" sldId="335"/>
            <ac:grpSpMk id="9" creationId="{EF26195A-AFFE-4673-9EC7-E6DA891A13CB}"/>
          </ac:grpSpMkLst>
        </pc:grpChg>
        <pc:grpChg chg="del">
          <ac:chgData name="mashael alnajrani" userId="73c1171a52a2fca6" providerId="LiveId" clId="{8C18981C-DC7D-4835-8E90-1B6A2FC1D941}" dt="2021-03-06T02:07:18.481" v="4347" actId="478"/>
          <ac:grpSpMkLst>
            <pc:docMk/>
            <pc:sldMk cId="3883369230" sldId="335"/>
            <ac:grpSpMk id="12" creationId="{BE046342-D46C-40A6-9618-920F2504B178}"/>
          </ac:grpSpMkLst>
        </pc:grpChg>
        <pc:grpChg chg="del">
          <ac:chgData name="mashael alnajrani" userId="73c1171a52a2fca6" providerId="LiveId" clId="{8C18981C-DC7D-4835-8E90-1B6A2FC1D941}" dt="2021-03-06T02:07:13.541" v="4346" actId="478"/>
          <ac:grpSpMkLst>
            <pc:docMk/>
            <pc:sldMk cId="3883369230" sldId="335"/>
            <ac:grpSpMk id="15" creationId="{1C4B8B58-4F3E-4213-9C73-4CAAB60672A0}"/>
          </ac:grpSpMkLst>
        </pc:grpChg>
      </pc:sldChg>
      <pc:sldChg chg="addSp delSp mod">
        <pc:chgData name="mashael alnajrani" userId="73c1171a52a2fca6" providerId="LiveId" clId="{8C18981C-DC7D-4835-8E90-1B6A2FC1D941}" dt="2021-03-05T22:07:14.484" v="1394" actId="21"/>
        <pc:sldMkLst>
          <pc:docMk/>
          <pc:sldMk cId="2858491182" sldId="347"/>
        </pc:sldMkLst>
        <pc:spChg chg="add del">
          <ac:chgData name="mashael alnajrani" userId="73c1171a52a2fca6" providerId="LiveId" clId="{8C18981C-DC7D-4835-8E90-1B6A2FC1D941}" dt="2021-03-05T22:07:14.484" v="1394" actId="21"/>
          <ac:spMkLst>
            <pc:docMk/>
            <pc:sldMk cId="2858491182" sldId="347"/>
            <ac:spMk id="6" creationId="{A682FBAF-F78C-4A66-AB65-5C69CE41185B}"/>
          </ac:spMkLst>
        </pc:spChg>
      </pc:sldChg>
      <pc:sldChg chg="del">
        <pc:chgData name="mashael alnajrani" userId="73c1171a52a2fca6" providerId="LiveId" clId="{8C18981C-DC7D-4835-8E90-1B6A2FC1D941}" dt="2021-03-01T00:12:54.481" v="103" actId="47"/>
        <pc:sldMkLst>
          <pc:docMk/>
          <pc:sldMk cId="1450083930" sldId="370"/>
        </pc:sldMkLst>
      </pc:sldChg>
      <pc:sldChg chg="addSp delSp modSp new mod">
        <pc:chgData name="mashael alnajrani" userId="73c1171a52a2fca6" providerId="LiveId" clId="{8C18981C-DC7D-4835-8E90-1B6A2FC1D941}" dt="2021-03-05T21:14:30.609" v="1384" actId="14100"/>
        <pc:sldMkLst>
          <pc:docMk/>
          <pc:sldMk cId="3402591795" sldId="371"/>
        </pc:sldMkLst>
        <pc:spChg chg="del">
          <ac:chgData name="mashael alnajrani" userId="73c1171a52a2fca6" providerId="LiveId" clId="{8C18981C-DC7D-4835-8E90-1B6A2FC1D941}" dt="2021-03-01T00:02:05.006" v="1" actId="478"/>
          <ac:spMkLst>
            <pc:docMk/>
            <pc:sldMk cId="3402591795" sldId="371"/>
            <ac:spMk id="2" creationId="{28F4916F-1F1B-4DDC-93AC-1AA7A000D72A}"/>
          </ac:spMkLst>
        </pc:spChg>
        <pc:spChg chg="del">
          <ac:chgData name="mashael alnajrani" userId="73c1171a52a2fca6" providerId="LiveId" clId="{8C18981C-DC7D-4835-8E90-1B6A2FC1D941}" dt="2021-03-01T00:02:06.996" v="2" actId="478"/>
          <ac:spMkLst>
            <pc:docMk/>
            <pc:sldMk cId="3402591795" sldId="371"/>
            <ac:spMk id="3" creationId="{C15BB773-3B8C-4882-9EA8-4F8FC9D60F60}"/>
          </ac:spMkLst>
        </pc:spChg>
        <pc:spChg chg="add mod">
          <ac:chgData name="mashael alnajrani" userId="73c1171a52a2fca6" providerId="LiveId" clId="{8C18981C-DC7D-4835-8E90-1B6A2FC1D941}" dt="2021-03-01T00:09:09.630" v="60" actId="207"/>
          <ac:spMkLst>
            <pc:docMk/>
            <pc:sldMk cId="3402591795" sldId="371"/>
            <ac:spMk id="4" creationId="{FC59B51C-9D98-4576-A58C-2CA6EBFA263A}"/>
          </ac:spMkLst>
        </pc:spChg>
        <pc:spChg chg="add mod">
          <ac:chgData name="mashael alnajrani" userId="73c1171a52a2fca6" providerId="LiveId" clId="{8C18981C-DC7D-4835-8E90-1B6A2FC1D941}" dt="2021-03-05T21:14:30.609" v="1384" actId="14100"/>
          <ac:spMkLst>
            <pc:docMk/>
            <pc:sldMk cId="3402591795" sldId="371"/>
            <ac:spMk id="6" creationId="{84AEACA6-50C6-45C9-9F48-625E9A5A96E3}"/>
          </ac:spMkLst>
        </pc:spChg>
        <pc:spChg chg="add del mod">
          <ac:chgData name="mashael alnajrani" userId="73c1171a52a2fca6" providerId="LiveId" clId="{8C18981C-DC7D-4835-8E90-1B6A2FC1D941}" dt="2021-03-01T00:10:05.688" v="65" actId="1076"/>
          <ac:spMkLst>
            <pc:docMk/>
            <pc:sldMk cId="3402591795" sldId="371"/>
            <ac:spMk id="7" creationId="{7876913C-9EB5-482C-86B6-C29E2F12C7E1}"/>
          </ac:spMkLst>
        </pc:spChg>
        <pc:picChg chg="add mod">
          <ac:chgData name="mashael alnajrani" userId="73c1171a52a2fca6" providerId="LiveId" clId="{8C18981C-DC7D-4835-8E90-1B6A2FC1D941}" dt="2021-03-01T00:10:12.067" v="67" actId="1076"/>
          <ac:picMkLst>
            <pc:docMk/>
            <pc:sldMk cId="3402591795" sldId="371"/>
            <ac:picMk id="5" creationId="{B7C10728-1D06-43EF-81A8-BBAE68CCBC51}"/>
          </ac:picMkLst>
        </pc:picChg>
      </pc:sldChg>
      <pc:sldChg chg="addSp delSp modSp add mod modClrScheme chgLayout">
        <pc:chgData name="mashael alnajrani" userId="73c1171a52a2fca6" providerId="LiveId" clId="{8C18981C-DC7D-4835-8E90-1B6A2FC1D941}" dt="2021-03-05T21:15:56.482" v="1387" actId="1076"/>
        <pc:sldMkLst>
          <pc:docMk/>
          <pc:sldMk cId="3956584900" sldId="372"/>
        </pc:sldMkLst>
        <pc:spChg chg="add del mod ord">
          <ac:chgData name="mashael alnajrani" userId="73c1171a52a2fca6" providerId="LiveId" clId="{8C18981C-DC7D-4835-8E90-1B6A2FC1D941}" dt="2021-03-01T00:23:31.346" v="190" actId="478"/>
          <ac:spMkLst>
            <pc:docMk/>
            <pc:sldMk cId="3956584900" sldId="372"/>
            <ac:spMk id="2" creationId="{430E39DF-5CD5-4679-9746-E63F76795429}"/>
          </ac:spMkLst>
        </pc:spChg>
        <pc:spChg chg="add del mod ord">
          <ac:chgData name="mashael alnajrani" userId="73c1171a52a2fca6" providerId="LiveId" clId="{8C18981C-DC7D-4835-8E90-1B6A2FC1D941}" dt="2021-03-01T00:23:28.975" v="189" actId="478"/>
          <ac:spMkLst>
            <pc:docMk/>
            <pc:sldMk cId="3956584900" sldId="372"/>
            <ac:spMk id="3" creationId="{476856F5-E1C0-42D4-AD75-4CE4C528BC47}"/>
          </ac:spMkLst>
        </pc:spChg>
        <pc:spChg chg="mod">
          <ac:chgData name="mashael alnajrani" userId="73c1171a52a2fca6" providerId="LiveId" clId="{8C18981C-DC7D-4835-8E90-1B6A2FC1D941}" dt="2021-03-05T20:57:50.659" v="927" actId="1076"/>
          <ac:spMkLst>
            <pc:docMk/>
            <pc:sldMk cId="3956584900" sldId="372"/>
            <ac:spMk id="14" creationId="{41D7707F-719B-4E75-8DD7-31C8E9C209E8}"/>
          </ac:spMkLst>
        </pc:spChg>
        <pc:picChg chg="mod">
          <ac:chgData name="mashael alnajrani" userId="73c1171a52a2fca6" providerId="LiveId" clId="{8C18981C-DC7D-4835-8E90-1B6A2FC1D941}" dt="2021-03-05T20:57:36.806" v="923" actId="1076"/>
          <ac:picMkLst>
            <pc:docMk/>
            <pc:sldMk cId="3956584900" sldId="372"/>
            <ac:picMk id="5" creationId="{52196CAB-5D92-455A-B148-89D38D21EF00}"/>
          </ac:picMkLst>
        </pc:picChg>
        <pc:picChg chg="mod">
          <ac:chgData name="mashael alnajrani" userId="73c1171a52a2fca6" providerId="LiveId" clId="{8C18981C-DC7D-4835-8E90-1B6A2FC1D941}" dt="2021-03-05T21:15:56.482" v="1387" actId="1076"/>
          <ac:picMkLst>
            <pc:docMk/>
            <pc:sldMk cId="3956584900" sldId="372"/>
            <ac:picMk id="8" creationId="{3B6F00B7-11CA-4276-8A3C-B103C69ADB4E}"/>
          </ac:picMkLst>
        </pc:picChg>
      </pc:sldChg>
      <pc:sldChg chg="addSp delSp modSp add mod modAnim">
        <pc:chgData name="mashael alnajrani" userId="73c1171a52a2fca6" providerId="LiveId" clId="{8C18981C-DC7D-4835-8E90-1B6A2FC1D941}" dt="2021-03-05T22:11:47.054" v="1415" actId="207"/>
        <pc:sldMkLst>
          <pc:docMk/>
          <pc:sldMk cId="2211122711" sldId="373"/>
        </pc:sldMkLst>
        <pc:spChg chg="add mod">
          <ac:chgData name="mashael alnajrani" userId="73c1171a52a2fca6" providerId="LiveId" clId="{8C18981C-DC7D-4835-8E90-1B6A2FC1D941}" dt="2021-03-05T21:05:01.103" v="987" actId="1076"/>
          <ac:spMkLst>
            <pc:docMk/>
            <pc:sldMk cId="2211122711" sldId="373"/>
            <ac:spMk id="4" creationId="{21F500F9-3A0E-4EDA-B109-DE76E5B73EEA}"/>
          </ac:spMkLst>
        </pc:spChg>
        <pc:spChg chg="mod">
          <ac:chgData name="mashael alnajrani" userId="73c1171a52a2fca6" providerId="LiveId" clId="{8C18981C-DC7D-4835-8E90-1B6A2FC1D941}" dt="2021-03-05T22:11:47.054" v="1415" actId="207"/>
          <ac:spMkLst>
            <pc:docMk/>
            <pc:sldMk cId="2211122711" sldId="373"/>
            <ac:spMk id="6" creationId="{0F4FCCA1-AE25-4D70-94C1-591C5DD26B11}"/>
          </ac:spMkLst>
        </pc:spChg>
        <pc:spChg chg="del">
          <ac:chgData name="mashael alnajrani" userId="73c1171a52a2fca6" providerId="LiveId" clId="{8C18981C-DC7D-4835-8E90-1B6A2FC1D941}" dt="2021-03-01T00:30:10.068" v="350" actId="478"/>
          <ac:spMkLst>
            <pc:docMk/>
            <pc:sldMk cId="2211122711" sldId="373"/>
            <ac:spMk id="12" creationId="{76304B8C-FD73-4083-A075-EFCD78175EC9}"/>
          </ac:spMkLst>
        </pc:spChg>
      </pc:sldChg>
      <pc:sldChg chg="addSp delSp modSp add mod ord modAnim">
        <pc:chgData name="mashael alnajrani" userId="73c1171a52a2fca6" providerId="LiveId" clId="{8C18981C-DC7D-4835-8E90-1B6A2FC1D941}" dt="2021-03-01T00:33:10.751" v="381" actId="113"/>
        <pc:sldMkLst>
          <pc:docMk/>
          <pc:sldMk cId="2483589504" sldId="374"/>
        </pc:sldMkLst>
        <pc:spChg chg="mod">
          <ac:chgData name="mashael alnajrani" userId="73c1171a52a2fca6" providerId="LiveId" clId="{8C18981C-DC7D-4835-8E90-1B6A2FC1D941}" dt="2021-03-01T00:32:12.255" v="373" actId="20577"/>
          <ac:spMkLst>
            <pc:docMk/>
            <pc:sldMk cId="2483589504" sldId="374"/>
            <ac:spMk id="6" creationId="{0F4FCCA1-AE25-4D70-94C1-591C5DD26B11}"/>
          </ac:spMkLst>
        </pc:spChg>
        <pc:spChg chg="mod">
          <ac:chgData name="mashael alnajrani" userId="73c1171a52a2fca6" providerId="LiveId" clId="{8C18981C-DC7D-4835-8E90-1B6A2FC1D941}" dt="2021-03-01T00:33:10.751" v="381" actId="113"/>
          <ac:spMkLst>
            <pc:docMk/>
            <pc:sldMk cId="2483589504" sldId="374"/>
            <ac:spMk id="9" creationId="{41CA8C2A-30AB-460C-85DC-234988E3B9EF}"/>
          </ac:spMkLst>
        </pc:spChg>
        <pc:spChg chg="mod">
          <ac:chgData name="mashael alnajrani" userId="73c1171a52a2fca6" providerId="LiveId" clId="{8C18981C-DC7D-4835-8E90-1B6A2FC1D941}" dt="2021-03-01T00:33:10.751" v="381" actId="113"/>
          <ac:spMkLst>
            <pc:docMk/>
            <pc:sldMk cId="2483589504" sldId="374"/>
            <ac:spMk id="10" creationId="{C2A8C4BF-1E18-40A7-A475-F492D9C080AE}"/>
          </ac:spMkLst>
        </pc:spChg>
        <pc:spChg chg="mod">
          <ac:chgData name="mashael alnajrani" userId="73c1171a52a2fca6" providerId="LiveId" clId="{8C18981C-DC7D-4835-8E90-1B6A2FC1D941}" dt="2021-03-01T00:33:10.751" v="381" actId="113"/>
          <ac:spMkLst>
            <pc:docMk/>
            <pc:sldMk cId="2483589504" sldId="374"/>
            <ac:spMk id="11" creationId="{20F5D7B5-EE24-4B20-9D7B-3D97772914F1}"/>
          </ac:spMkLst>
        </pc:spChg>
        <pc:spChg chg="del">
          <ac:chgData name="mashael alnajrani" userId="73c1171a52a2fca6" providerId="LiveId" clId="{8C18981C-DC7D-4835-8E90-1B6A2FC1D941}" dt="2021-03-01T00:32:15.260" v="374" actId="478"/>
          <ac:spMkLst>
            <pc:docMk/>
            <pc:sldMk cId="2483589504" sldId="374"/>
            <ac:spMk id="12" creationId="{76304B8C-FD73-4083-A075-EFCD78175EC9}"/>
          </ac:spMkLst>
        </pc:spChg>
        <pc:spChg chg="mod">
          <ac:chgData name="mashael alnajrani" userId="73c1171a52a2fca6" providerId="LiveId" clId="{8C18981C-DC7D-4835-8E90-1B6A2FC1D941}" dt="2021-03-01T00:33:10.751" v="381" actId="113"/>
          <ac:spMkLst>
            <pc:docMk/>
            <pc:sldMk cId="2483589504" sldId="374"/>
            <ac:spMk id="13" creationId="{26099AAE-5785-4542-A654-9D335657A51A}"/>
          </ac:spMkLst>
        </pc:spChg>
        <pc:spChg chg="mod">
          <ac:chgData name="mashael alnajrani" userId="73c1171a52a2fca6" providerId="LiveId" clId="{8C18981C-DC7D-4835-8E90-1B6A2FC1D941}" dt="2021-03-01T00:33:10.751" v="381" actId="113"/>
          <ac:spMkLst>
            <pc:docMk/>
            <pc:sldMk cId="2483589504" sldId="374"/>
            <ac:spMk id="14" creationId="{6E391821-5172-4012-B113-3B609886729F}"/>
          </ac:spMkLst>
        </pc:spChg>
        <pc:spChg chg="mod">
          <ac:chgData name="mashael alnajrani" userId="73c1171a52a2fca6" providerId="LiveId" clId="{8C18981C-DC7D-4835-8E90-1B6A2FC1D941}" dt="2021-03-01T00:33:10.751" v="381" actId="113"/>
          <ac:spMkLst>
            <pc:docMk/>
            <pc:sldMk cId="2483589504" sldId="374"/>
            <ac:spMk id="15" creationId="{DA755C01-6B99-4E22-8095-E9BD526F844B}"/>
          </ac:spMkLst>
        </pc:spChg>
        <pc:grpChg chg="add mod">
          <ac:chgData name="mashael alnajrani" userId="73c1171a52a2fca6" providerId="LiveId" clId="{8C18981C-DC7D-4835-8E90-1B6A2FC1D941}" dt="2021-03-01T00:33:02.645" v="379" actId="207"/>
          <ac:grpSpMkLst>
            <pc:docMk/>
            <pc:sldMk cId="2483589504" sldId="374"/>
            <ac:grpSpMk id="4" creationId="{53323C7F-FC56-4E2B-BA33-AFF51AF4ECF6}"/>
          </ac:grpSpMkLst>
        </pc:grpChg>
        <pc:grpChg chg="mod">
          <ac:chgData name="mashael alnajrani" userId="73c1171a52a2fca6" providerId="LiveId" clId="{8C18981C-DC7D-4835-8E90-1B6A2FC1D941}" dt="2021-03-01T00:33:02.645" v="379" actId="207"/>
          <ac:grpSpMkLst>
            <pc:docMk/>
            <pc:sldMk cId="2483589504" sldId="374"/>
            <ac:grpSpMk id="5" creationId="{F91FFD83-F59F-4AD9-911B-05A3972AC9DD}"/>
          </ac:grpSpMkLst>
        </pc:grpChg>
        <pc:grpChg chg="mod">
          <ac:chgData name="mashael alnajrani" userId="73c1171a52a2fca6" providerId="LiveId" clId="{8C18981C-DC7D-4835-8E90-1B6A2FC1D941}" dt="2021-03-01T00:33:02.645" v="379" actId="207"/>
          <ac:grpSpMkLst>
            <pc:docMk/>
            <pc:sldMk cId="2483589504" sldId="374"/>
            <ac:grpSpMk id="7" creationId="{DF6CDC7E-FEF5-44A6-9ABE-E52C109F0AC6}"/>
          </ac:grpSpMkLst>
        </pc:grpChg>
        <pc:grpChg chg="mod">
          <ac:chgData name="mashael alnajrani" userId="73c1171a52a2fca6" providerId="LiveId" clId="{8C18981C-DC7D-4835-8E90-1B6A2FC1D941}" dt="2021-03-01T00:33:02.645" v="379" actId="207"/>
          <ac:grpSpMkLst>
            <pc:docMk/>
            <pc:sldMk cId="2483589504" sldId="374"/>
            <ac:grpSpMk id="8" creationId="{856240D1-3723-45AF-81CE-C2C6DBA9A0A0}"/>
          </ac:grpSpMkLst>
        </pc:grpChg>
      </pc:sldChg>
      <pc:sldChg chg="modSp new mod">
        <pc:chgData name="mashael alnajrani" userId="73c1171a52a2fca6" providerId="LiveId" clId="{8C18981C-DC7D-4835-8E90-1B6A2FC1D941}" dt="2021-03-05T22:13:29.437" v="1427" actId="255"/>
        <pc:sldMkLst>
          <pc:docMk/>
          <pc:sldMk cId="1310970108" sldId="375"/>
        </pc:sldMkLst>
        <pc:spChg chg="mod">
          <ac:chgData name="mashael alnajrani" userId="73c1171a52a2fca6" providerId="LiveId" clId="{8C18981C-DC7D-4835-8E90-1B6A2FC1D941}" dt="2021-03-05T22:12:41.665" v="1423" actId="207"/>
          <ac:spMkLst>
            <pc:docMk/>
            <pc:sldMk cId="1310970108" sldId="375"/>
            <ac:spMk id="2" creationId="{7E400483-6F49-4A11-8CE1-CA5903263A27}"/>
          </ac:spMkLst>
        </pc:spChg>
        <pc:spChg chg="mod">
          <ac:chgData name="mashael alnajrani" userId="73c1171a52a2fca6" providerId="LiveId" clId="{8C18981C-DC7D-4835-8E90-1B6A2FC1D941}" dt="2021-03-05T22:13:29.437" v="1427" actId="255"/>
          <ac:spMkLst>
            <pc:docMk/>
            <pc:sldMk cId="1310970108" sldId="375"/>
            <ac:spMk id="3" creationId="{AF9ECA6F-3134-4036-8EFB-794F6770079A}"/>
          </ac:spMkLst>
        </pc:spChg>
        <pc:spChg chg="mod">
          <ac:chgData name="mashael alnajrani" userId="73c1171a52a2fca6" providerId="LiveId" clId="{8C18981C-DC7D-4835-8E90-1B6A2FC1D941}" dt="2021-03-05T20:46:54.864" v="638" actId="207"/>
          <ac:spMkLst>
            <pc:docMk/>
            <pc:sldMk cId="1310970108" sldId="375"/>
            <ac:spMk id="4" creationId="{1257A725-51CA-40F7-BA3F-04D8E7D1970D}"/>
          </ac:spMkLst>
        </pc:spChg>
      </pc:sldChg>
      <pc:sldChg chg="modSp add mod">
        <pc:chgData name="mashael alnajrani" userId="73c1171a52a2fca6" providerId="LiveId" clId="{8C18981C-DC7D-4835-8E90-1B6A2FC1D941}" dt="2021-03-05T22:14:00.849" v="1434" actId="207"/>
        <pc:sldMkLst>
          <pc:docMk/>
          <pc:sldMk cId="4037320526" sldId="376"/>
        </pc:sldMkLst>
        <pc:spChg chg="mod">
          <ac:chgData name="mashael alnajrani" userId="73c1171a52a2fca6" providerId="LiveId" clId="{8C18981C-DC7D-4835-8E90-1B6A2FC1D941}" dt="2021-03-05T22:14:00.849" v="1434" actId="207"/>
          <ac:spMkLst>
            <pc:docMk/>
            <pc:sldMk cId="4037320526" sldId="376"/>
            <ac:spMk id="2" creationId="{7E400483-6F49-4A11-8CE1-CA5903263A27}"/>
          </ac:spMkLst>
        </pc:spChg>
        <pc:spChg chg="mod">
          <ac:chgData name="mashael alnajrani" userId="73c1171a52a2fca6" providerId="LiveId" clId="{8C18981C-DC7D-4835-8E90-1B6A2FC1D941}" dt="2021-03-05T22:13:56.761" v="1433" actId="14100"/>
          <ac:spMkLst>
            <pc:docMk/>
            <pc:sldMk cId="4037320526" sldId="376"/>
            <ac:spMk id="3" creationId="{AF9ECA6F-3134-4036-8EFB-794F6770079A}"/>
          </ac:spMkLst>
        </pc:spChg>
        <pc:spChg chg="mod">
          <ac:chgData name="mashael alnajrani" userId="73c1171a52a2fca6" providerId="LiveId" clId="{8C18981C-DC7D-4835-8E90-1B6A2FC1D941}" dt="2021-03-05T20:49:49.354" v="712" actId="20577"/>
          <ac:spMkLst>
            <pc:docMk/>
            <pc:sldMk cId="4037320526" sldId="376"/>
            <ac:spMk id="4" creationId="{1257A725-51CA-40F7-BA3F-04D8E7D1970D}"/>
          </ac:spMkLst>
        </pc:spChg>
      </pc:sldChg>
      <pc:sldChg chg="modSp add mod">
        <pc:chgData name="mashael alnajrani" userId="73c1171a52a2fca6" providerId="LiveId" clId="{8C18981C-DC7D-4835-8E90-1B6A2FC1D941}" dt="2021-03-05T22:13:48.482" v="1431" actId="14100"/>
        <pc:sldMkLst>
          <pc:docMk/>
          <pc:sldMk cId="2965200053" sldId="377"/>
        </pc:sldMkLst>
        <pc:spChg chg="mod">
          <ac:chgData name="mashael alnajrani" userId="73c1171a52a2fca6" providerId="LiveId" clId="{8C18981C-DC7D-4835-8E90-1B6A2FC1D941}" dt="2021-03-05T22:13:36.785" v="1428" actId="207"/>
          <ac:spMkLst>
            <pc:docMk/>
            <pc:sldMk cId="2965200053" sldId="377"/>
            <ac:spMk id="2" creationId="{7E400483-6F49-4A11-8CE1-CA5903263A27}"/>
          </ac:spMkLst>
        </pc:spChg>
        <pc:spChg chg="mod">
          <ac:chgData name="mashael alnajrani" userId="73c1171a52a2fca6" providerId="LiveId" clId="{8C18981C-DC7D-4835-8E90-1B6A2FC1D941}" dt="2021-03-05T22:13:48.482" v="1431" actId="14100"/>
          <ac:spMkLst>
            <pc:docMk/>
            <pc:sldMk cId="2965200053" sldId="377"/>
            <ac:spMk id="3" creationId="{AF9ECA6F-3134-4036-8EFB-794F6770079A}"/>
          </ac:spMkLst>
        </pc:spChg>
      </pc:sldChg>
      <pc:sldChg chg="modSp add mod">
        <pc:chgData name="mashael alnajrani" userId="73c1171a52a2fca6" providerId="LiveId" clId="{8C18981C-DC7D-4835-8E90-1B6A2FC1D941}" dt="2021-03-05T22:12:56.243" v="1424" actId="207"/>
        <pc:sldMkLst>
          <pc:docMk/>
          <pc:sldMk cId="1445515782" sldId="378"/>
        </pc:sldMkLst>
        <pc:spChg chg="mod">
          <ac:chgData name="mashael alnajrani" userId="73c1171a52a2fca6" providerId="LiveId" clId="{8C18981C-DC7D-4835-8E90-1B6A2FC1D941}" dt="2021-03-05T22:12:56.243" v="1424" actId="207"/>
          <ac:spMkLst>
            <pc:docMk/>
            <pc:sldMk cId="1445515782" sldId="378"/>
            <ac:spMk id="2" creationId="{7E400483-6F49-4A11-8CE1-CA5903263A27}"/>
          </ac:spMkLst>
        </pc:spChg>
        <pc:spChg chg="mod">
          <ac:chgData name="mashael alnajrani" userId="73c1171a52a2fca6" providerId="LiveId" clId="{8C18981C-DC7D-4835-8E90-1B6A2FC1D941}" dt="2021-03-05T20:55:46.494" v="918" actId="20577"/>
          <ac:spMkLst>
            <pc:docMk/>
            <pc:sldMk cId="1445515782" sldId="378"/>
            <ac:spMk id="3" creationId="{AF9ECA6F-3134-4036-8EFB-794F6770079A}"/>
          </ac:spMkLst>
        </pc:spChg>
      </pc:sldChg>
      <pc:sldChg chg="addSp delSp modSp new mod">
        <pc:chgData name="mashael alnajrani" userId="73c1171a52a2fca6" providerId="LiveId" clId="{8C18981C-DC7D-4835-8E90-1B6A2FC1D941}" dt="2021-03-05T21:02:33.943" v="982" actId="20577"/>
        <pc:sldMkLst>
          <pc:docMk/>
          <pc:sldMk cId="119628289" sldId="379"/>
        </pc:sldMkLst>
        <pc:spChg chg="add mod">
          <ac:chgData name="mashael alnajrani" userId="73c1171a52a2fca6" providerId="LiveId" clId="{8C18981C-DC7D-4835-8E90-1B6A2FC1D941}" dt="2021-03-05T21:02:33.943" v="982" actId="20577"/>
          <ac:spMkLst>
            <pc:docMk/>
            <pc:sldMk cId="119628289" sldId="379"/>
            <ac:spMk id="2" creationId="{98F693DC-BF89-4062-BBAE-656EE7289585}"/>
          </ac:spMkLst>
        </pc:spChg>
        <pc:spChg chg="add del mod">
          <ac:chgData name="mashael alnajrani" userId="73c1171a52a2fca6" providerId="LiveId" clId="{8C18981C-DC7D-4835-8E90-1B6A2FC1D941}" dt="2021-03-05T21:00:23.466" v="933" actId="478"/>
          <ac:spMkLst>
            <pc:docMk/>
            <pc:sldMk cId="119628289" sldId="379"/>
            <ac:spMk id="3" creationId="{924FFFA7-E39E-4015-BB74-B8D42C2405F3}"/>
          </ac:spMkLst>
        </pc:spChg>
        <pc:spChg chg="mod">
          <ac:chgData name="mashael alnajrani" userId="73c1171a52a2fca6" providerId="LiveId" clId="{8C18981C-DC7D-4835-8E90-1B6A2FC1D941}" dt="2021-03-05T21:00:20.290" v="932"/>
          <ac:spMkLst>
            <pc:docMk/>
            <pc:sldMk cId="119628289" sldId="379"/>
            <ac:spMk id="5" creationId="{0C79A71F-297C-4CF2-8E48-7708ECE17F3C}"/>
          </ac:spMkLst>
        </pc:spChg>
        <pc:spChg chg="mod">
          <ac:chgData name="mashael alnajrani" userId="73c1171a52a2fca6" providerId="LiveId" clId="{8C18981C-DC7D-4835-8E90-1B6A2FC1D941}" dt="2021-03-05T21:00:20.290" v="932"/>
          <ac:spMkLst>
            <pc:docMk/>
            <pc:sldMk cId="119628289" sldId="379"/>
            <ac:spMk id="6" creationId="{72E13F0C-FBF7-43A5-9D86-7E94BC193489}"/>
          </ac:spMkLst>
        </pc:spChg>
        <pc:spChg chg="add mod">
          <ac:chgData name="mashael alnajrani" userId="73c1171a52a2fca6" providerId="LiveId" clId="{8C18981C-DC7D-4835-8E90-1B6A2FC1D941}" dt="2021-03-05T21:00:20.290" v="932"/>
          <ac:spMkLst>
            <pc:docMk/>
            <pc:sldMk cId="119628289" sldId="379"/>
            <ac:spMk id="7" creationId="{6A42C930-4E9C-45C9-86BC-DA0B5282A79B}"/>
          </ac:spMkLst>
        </pc:spChg>
        <pc:spChg chg="add mod">
          <ac:chgData name="mashael alnajrani" userId="73c1171a52a2fca6" providerId="LiveId" clId="{8C18981C-DC7D-4835-8E90-1B6A2FC1D941}" dt="2021-03-05T21:01:04.296" v="962" actId="20577"/>
          <ac:spMkLst>
            <pc:docMk/>
            <pc:sldMk cId="119628289" sldId="379"/>
            <ac:spMk id="8" creationId="{4D07A34D-9EC1-4FBC-A6E3-D3ABE0EB041E}"/>
          </ac:spMkLst>
        </pc:spChg>
        <pc:spChg chg="add mod">
          <ac:chgData name="mashael alnajrani" userId="73c1171a52a2fca6" providerId="LiveId" clId="{8C18981C-DC7D-4835-8E90-1B6A2FC1D941}" dt="2021-03-05T21:00:20.290" v="932"/>
          <ac:spMkLst>
            <pc:docMk/>
            <pc:sldMk cId="119628289" sldId="379"/>
            <ac:spMk id="13" creationId="{5F01C562-0E7B-4A31-9BAC-ECD33915C012}"/>
          </ac:spMkLst>
        </pc:spChg>
        <pc:spChg chg="add mod">
          <ac:chgData name="mashael alnajrani" userId="73c1171a52a2fca6" providerId="LiveId" clId="{8C18981C-DC7D-4835-8E90-1B6A2FC1D941}" dt="2021-03-05T21:00:20.290" v="932"/>
          <ac:spMkLst>
            <pc:docMk/>
            <pc:sldMk cId="119628289" sldId="379"/>
            <ac:spMk id="14" creationId="{79D098B0-EB4F-484F-B5A7-8C6193621793}"/>
          </ac:spMkLst>
        </pc:spChg>
        <pc:spChg chg="add mod">
          <ac:chgData name="mashael alnajrani" userId="73c1171a52a2fca6" providerId="LiveId" clId="{8C18981C-DC7D-4835-8E90-1B6A2FC1D941}" dt="2021-03-05T21:00:20.290" v="932"/>
          <ac:spMkLst>
            <pc:docMk/>
            <pc:sldMk cId="119628289" sldId="379"/>
            <ac:spMk id="15" creationId="{084FAE05-835E-4F10-84D5-16AB748ABAA5}"/>
          </ac:spMkLst>
        </pc:spChg>
        <pc:spChg chg="add mod">
          <ac:chgData name="mashael alnajrani" userId="73c1171a52a2fca6" providerId="LiveId" clId="{8C18981C-DC7D-4835-8E90-1B6A2FC1D941}" dt="2021-03-05T21:00:20.290" v="932"/>
          <ac:spMkLst>
            <pc:docMk/>
            <pc:sldMk cId="119628289" sldId="379"/>
            <ac:spMk id="16" creationId="{77D3A78E-AF69-4125-9462-F1EE40D0F98E}"/>
          </ac:spMkLst>
        </pc:spChg>
        <pc:spChg chg="add mod">
          <ac:chgData name="mashael alnajrani" userId="73c1171a52a2fca6" providerId="LiveId" clId="{8C18981C-DC7D-4835-8E90-1B6A2FC1D941}" dt="2021-03-05T21:00:35.982" v="935" actId="27636"/>
          <ac:spMkLst>
            <pc:docMk/>
            <pc:sldMk cId="119628289" sldId="379"/>
            <ac:spMk id="17" creationId="{6462F30E-D03F-4CBB-BA2F-C4AC8251D28A}"/>
          </ac:spMkLst>
        </pc:spChg>
        <pc:grpChg chg="add mod">
          <ac:chgData name="mashael alnajrani" userId="73c1171a52a2fca6" providerId="LiveId" clId="{8C18981C-DC7D-4835-8E90-1B6A2FC1D941}" dt="2021-03-05T21:00:20.290" v="932"/>
          <ac:grpSpMkLst>
            <pc:docMk/>
            <pc:sldMk cId="119628289" sldId="379"/>
            <ac:grpSpMk id="4" creationId="{1D26BF27-7273-4927-81FA-9E5A58E52CFA}"/>
          </ac:grpSpMkLst>
        </pc:grpChg>
        <pc:cxnChg chg="add mod">
          <ac:chgData name="mashael alnajrani" userId="73c1171a52a2fca6" providerId="LiveId" clId="{8C18981C-DC7D-4835-8E90-1B6A2FC1D941}" dt="2021-03-05T21:00:20.290" v="932"/>
          <ac:cxnSpMkLst>
            <pc:docMk/>
            <pc:sldMk cId="119628289" sldId="379"/>
            <ac:cxnSpMk id="9" creationId="{7CC8B0E8-05D7-4DDF-AEFE-96AEEBD5FC12}"/>
          </ac:cxnSpMkLst>
        </pc:cxnChg>
        <pc:cxnChg chg="add mod">
          <ac:chgData name="mashael alnajrani" userId="73c1171a52a2fca6" providerId="LiveId" clId="{8C18981C-DC7D-4835-8E90-1B6A2FC1D941}" dt="2021-03-05T21:00:20.290" v="932"/>
          <ac:cxnSpMkLst>
            <pc:docMk/>
            <pc:sldMk cId="119628289" sldId="379"/>
            <ac:cxnSpMk id="10" creationId="{A91A4E09-E9C1-4A98-A849-3DD0325361D2}"/>
          </ac:cxnSpMkLst>
        </pc:cxnChg>
        <pc:cxnChg chg="add mod">
          <ac:chgData name="mashael alnajrani" userId="73c1171a52a2fca6" providerId="LiveId" clId="{8C18981C-DC7D-4835-8E90-1B6A2FC1D941}" dt="2021-03-05T21:00:20.290" v="932"/>
          <ac:cxnSpMkLst>
            <pc:docMk/>
            <pc:sldMk cId="119628289" sldId="379"/>
            <ac:cxnSpMk id="11" creationId="{2B25C8AE-8433-46CC-9E84-8EAD6C4A4519}"/>
          </ac:cxnSpMkLst>
        </pc:cxnChg>
        <pc:cxnChg chg="add mod">
          <ac:chgData name="mashael alnajrani" userId="73c1171a52a2fca6" providerId="LiveId" clId="{8C18981C-DC7D-4835-8E90-1B6A2FC1D941}" dt="2021-03-05T21:00:20.290" v="932"/>
          <ac:cxnSpMkLst>
            <pc:docMk/>
            <pc:sldMk cId="119628289" sldId="379"/>
            <ac:cxnSpMk id="12" creationId="{C704E0B9-3A00-4C26-8358-C5B111839E6E}"/>
          </ac:cxnSpMkLst>
        </pc:cxnChg>
      </pc:sldChg>
      <pc:sldChg chg="addSp delSp modSp add mod modClrScheme chgLayout">
        <pc:chgData name="mashael alnajrani" userId="73c1171a52a2fca6" providerId="LiveId" clId="{8C18981C-DC7D-4835-8E90-1B6A2FC1D941}" dt="2021-03-06T23:18:26.917" v="4846" actId="478"/>
        <pc:sldMkLst>
          <pc:docMk/>
          <pc:sldMk cId="3883038568" sldId="380"/>
        </pc:sldMkLst>
        <pc:spChg chg="add del mod ord">
          <ac:chgData name="mashael alnajrani" userId="73c1171a52a2fca6" providerId="LiveId" clId="{8C18981C-DC7D-4835-8E90-1B6A2FC1D941}" dt="2021-03-06T23:18:23.460" v="4845" actId="478"/>
          <ac:spMkLst>
            <pc:docMk/>
            <pc:sldMk cId="3883038568" sldId="380"/>
            <ac:spMk id="2" creationId="{B876AB2B-50E1-41F7-A3CF-90749438685F}"/>
          </ac:spMkLst>
        </pc:spChg>
        <pc:spChg chg="add del mod ord">
          <ac:chgData name="mashael alnajrani" userId="73c1171a52a2fca6" providerId="LiveId" clId="{8C18981C-DC7D-4835-8E90-1B6A2FC1D941}" dt="2021-03-06T23:18:26.917" v="4846" actId="478"/>
          <ac:spMkLst>
            <pc:docMk/>
            <pc:sldMk cId="3883038568" sldId="380"/>
            <ac:spMk id="3" creationId="{01D9B7B7-A8E5-4A5C-A83F-D30E6DC2BB08}"/>
          </ac:spMkLst>
        </pc:spChg>
      </pc:sldChg>
      <pc:sldChg chg="add">
        <pc:chgData name="mashael alnajrani" userId="73c1171a52a2fca6" providerId="LiveId" clId="{8C18981C-DC7D-4835-8E90-1B6A2FC1D941}" dt="2021-03-05T21:32:52.785" v="1390"/>
        <pc:sldMkLst>
          <pc:docMk/>
          <pc:sldMk cId="884165334" sldId="381"/>
        </pc:sldMkLst>
      </pc:sldChg>
      <pc:sldChg chg="modSp add mod">
        <pc:chgData name="mashael alnajrani" userId="73c1171a52a2fca6" providerId="LiveId" clId="{8C18981C-DC7D-4835-8E90-1B6A2FC1D941}" dt="2021-03-06T00:38:43.716" v="2808" actId="207"/>
        <pc:sldMkLst>
          <pc:docMk/>
          <pc:sldMk cId="72723975" sldId="382"/>
        </pc:sldMkLst>
        <pc:spChg chg="mod">
          <ac:chgData name="mashael alnajrani" userId="73c1171a52a2fca6" providerId="LiveId" clId="{8C18981C-DC7D-4835-8E90-1B6A2FC1D941}" dt="2021-03-05T22:18:42.031" v="1500" actId="313"/>
          <ac:spMkLst>
            <pc:docMk/>
            <pc:sldMk cId="72723975" sldId="382"/>
            <ac:spMk id="5" creationId="{5D403471-6FA2-480C-BA9A-C8B5D665FCD2}"/>
          </ac:spMkLst>
        </pc:spChg>
        <pc:spChg chg="mod">
          <ac:chgData name="mashael alnajrani" userId="73c1171a52a2fca6" providerId="LiveId" clId="{8C18981C-DC7D-4835-8E90-1B6A2FC1D941}" dt="2021-03-06T00:38:43.716" v="2808" actId="207"/>
          <ac:spMkLst>
            <pc:docMk/>
            <pc:sldMk cId="72723975" sldId="382"/>
            <ac:spMk id="10" creationId="{FB9F1FA6-3D40-4AFA-A3A6-3B6901194978}"/>
          </ac:spMkLst>
        </pc:spChg>
      </pc:sldChg>
      <pc:sldChg chg="addSp delSp modSp add del mod">
        <pc:chgData name="mashael alnajrani" userId="73c1171a52a2fca6" providerId="LiveId" clId="{8C18981C-DC7D-4835-8E90-1B6A2FC1D941}" dt="2021-03-05T22:39:39.109" v="1884" actId="47"/>
        <pc:sldMkLst>
          <pc:docMk/>
          <pc:sldMk cId="1663719509" sldId="383"/>
        </pc:sldMkLst>
        <pc:spChg chg="mod">
          <ac:chgData name="mashael alnajrani" userId="73c1171a52a2fca6" providerId="LiveId" clId="{8C18981C-DC7D-4835-8E90-1B6A2FC1D941}" dt="2021-03-05T22:32:45.319" v="1680" actId="14100"/>
          <ac:spMkLst>
            <pc:docMk/>
            <pc:sldMk cId="1663719509" sldId="383"/>
            <ac:spMk id="3" creationId="{0BC623CA-2B08-4B37-88DC-3DF32D03542E}"/>
          </ac:spMkLst>
        </pc:spChg>
        <pc:spChg chg="del">
          <ac:chgData name="mashael alnajrani" userId="73c1171a52a2fca6" providerId="LiveId" clId="{8C18981C-DC7D-4835-8E90-1B6A2FC1D941}" dt="2021-03-05T22:32:17.748" v="1675" actId="478"/>
          <ac:spMkLst>
            <pc:docMk/>
            <pc:sldMk cId="1663719509" sldId="383"/>
            <ac:spMk id="4" creationId="{023DE17D-8A13-4F74-9C7E-AF1BF5DF7705}"/>
          </ac:spMkLst>
        </pc:spChg>
        <pc:spChg chg="del">
          <ac:chgData name="mashael alnajrani" userId="73c1171a52a2fca6" providerId="LiveId" clId="{8C18981C-DC7D-4835-8E90-1B6A2FC1D941}" dt="2021-03-05T22:32:17.748" v="1675" actId="478"/>
          <ac:spMkLst>
            <pc:docMk/>
            <pc:sldMk cId="1663719509" sldId="383"/>
            <ac:spMk id="5" creationId="{2CDEC2C0-4867-47B8-A417-BF16C1870209}"/>
          </ac:spMkLst>
        </pc:spChg>
        <pc:spChg chg="add del mod">
          <ac:chgData name="mashael alnajrani" userId="73c1171a52a2fca6" providerId="LiveId" clId="{8C18981C-DC7D-4835-8E90-1B6A2FC1D941}" dt="2021-03-05T22:33:00.083" v="1683" actId="14100"/>
          <ac:spMkLst>
            <pc:docMk/>
            <pc:sldMk cId="1663719509" sldId="383"/>
            <ac:spMk id="6" creationId="{2E7AFC73-F1DB-422D-92DA-21BA94546E92}"/>
          </ac:spMkLst>
        </pc:spChg>
        <pc:spChg chg="del">
          <ac:chgData name="mashael alnajrani" userId="73c1171a52a2fca6" providerId="LiveId" clId="{8C18981C-DC7D-4835-8E90-1B6A2FC1D941}" dt="2021-03-05T22:32:20.068" v="1676" actId="478"/>
          <ac:spMkLst>
            <pc:docMk/>
            <pc:sldMk cId="1663719509" sldId="383"/>
            <ac:spMk id="7" creationId="{D8801681-13EA-4BEF-9F10-57D2D01A38E8}"/>
          </ac:spMkLst>
        </pc:spChg>
        <pc:spChg chg="del">
          <ac:chgData name="mashael alnajrani" userId="73c1171a52a2fca6" providerId="LiveId" clId="{8C18981C-DC7D-4835-8E90-1B6A2FC1D941}" dt="2021-03-05T22:32:14.632" v="1674" actId="478"/>
          <ac:spMkLst>
            <pc:docMk/>
            <pc:sldMk cId="1663719509" sldId="383"/>
            <ac:spMk id="8" creationId="{6040641D-BAA0-4D08-8813-2E82928F8609}"/>
          </ac:spMkLst>
        </pc:spChg>
        <pc:spChg chg="del">
          <ac:chgData name="mashael alnajrani" userId="73c1171a52a2fca6" providerId="LiveId" clId="{8C18981C-DC7D-4835-8E90-1B6A2FC1D941}" dt="2021-03-05T22:32:11.878" v="1673" actId="478"/>
          <ac:spMkLst>
            <pc:docMk/>
            <pc:sldMk cId="1663719509" sldId="383"/>
            <ac:spMk id="9" creationId="{141E1EF3-75C9-47DC-8851-11D969D2C2D8}"/>
          </ac:spMkLst>
        </pc:spChg>
        <pc:spChg chg="del">
          <ac:chgData name="mashael alnajrani" userId="73c1171a52a2fca6" providerId="LiveId" clId="{8C18981C-DC7D-4835-8E90-1B6A2FC1D941}" dt="2021-03-05T22:32:17.748" v="1675" actId="478"/>
          <ac:spMkLst>
            <pc:docMk/>
            <pc:sldMk cId="1663719509" sldId="383"/>
            <ac:spMk id="11" creationId="{33130EBA-5319-4E2D-985C-5C2B840B9563}"/>
          </ac:spMkLst>
        </pc:spChg>
        <pc:spChg chg="mod">
          <ac:chgData name="mashael alnajrani" userId="73c1171a52a2fca6" providerId="LiveId" clId="{8C18981C-DC7D-4835-8E90-1B6A2FC1D941}" dt="2021-03-05T22:32:49.485" v="1681" actId="14100"/>
          <ac:spMkLst>
            <pc:docMk/>
            <pc:sldMk cId="1663719509" sldId="383"/>
            <ac:spMk id="13" creationId="{8016977A-112F-4154-95F5-0608714FBFEE}"/>
          </ac:spMkLst>
        </pc:spChg>
        <pc:spChg chg="mod">
          <ac:chgData name="mashael alnajrani" userId="73c1171a52a2fca6" providerId="LiveId" clId="{8C18981C-DC7D-4835-8E90-1B6A2FC1D941}" dt="2021-03-05T22:32:45.319" v="1680" actId="14100"/>
          <ac:spMkLst>
            <pc:docMk/>
            <pc:sldMk cId="1663719509" sldId="383"/>
            <ac:spMk id="14" creationId="{8016977A-112F-4154-95F5-0608714FBFEE}"/>
          </ac:spMkLst>
        </pc:spChg>
        <pc:spChg chg="mod">
          <ac:chgData name="mashael alnajrani" userId="73c1171a52a2fca6" providerId="LiveId" clId="{8C18981C-DC7D-4835-8E90-1B6A2FC1D941}" dt="2021-03-05T22:32:57.003" v="1682" actId="14100"/>
          <ac:spMkLst>
            <pc:docMk/>
            <pc:sldMk cId="1663719509" sldId="383"/>
            <ac:spMk id="15" creationId="{8016977A-112F-4154-95F5-0608714FBFEE}"/>
          </ac:spMkLst>
        </pc:spChg>
        <pc:spChg chg="mod">
          <ac:chgData name="mashael alnajrani" userId="73c1171a52a2fca6" providerId="LiveId" clId="{8C18981C-DC7D-4835-8E90-1B6A2FC1D941}" dt="2021-03-05T22:32:45.319" v="1680" actId="14100"/>
          <ac:spMkLst>
            <pc:docMk/>
            <pc:sldMk cId="1663719509" sldId="383"/>
            <ac:spMk id="16" creationId="{00000000-0000-0000-0000-000000000000}"/>
          </ac:spMkLst>
        </pc:spChg>
        <pc:spChg chg="mod">
          <ac:chgData name="mashael alnajrani" userId="73c1171a52a2fca6" providerId="LiveId" clId="{8C18981C-DC7D-4835-8E90-1B6A2FC1D941}" dt="2021-03-05T22:32:45.319" v="1680" actId="14100"/>
          <ac:spMkLst>
            <pc:docMk/>
            <pc:sldMk cId="1663719509" sldId="383"/>
            <ac:spMk id="17" creationId="{00000000-0000-0000-0000-000000000000}"/>
          </ac:spMkLst>
        </pc:spChg>
        <pc:spChg chg="mod">
          <ac:chgData name="mashael alnajrani" userId="73c1171a52a2fca6" providerId="LiveId" clId="{8C18981C-DC7D-4835-8E90-1B6A2FC1D941}" dt="2021-03-05T22:32:45.319" v="1680" actId="14100"/>
          <ac:spMkLst>
            <pc:docMk/>
            <pc:sldMk cId="1663719509" sldId="383"/>
            <ac:spMk id="18" creationId="{00000000-0000-0000-0000-000000000000}"/>
          </ac:spMkLst>
        </pc:spChg>
        <pc:spChg chg="mod">
          <ac:chgData name="mashael alnajrani" userId="73c1171a52a2fca6" providerId="LiveId" clId="{8C18981C-DC7D-4835-8E90-1B6A2FC1D941}" dt="2021-03-05T22:31:32.699" v="1653" actId="1076"/>
          <ac:spMkLst>
            <pc:docMk/>
            <pc:sldMk cId="1663719509" sldId="383"/>
            <ac:spMk id="28" creationId="{43B7B3B6-881F-40CE-A89A-710EABF76B64}"/>
          </ac:spMkLst>
        </pc:spChg>
        <pc:spChg chg="add del mod">
          <ac:chgData name="mashael alnajrani" userId="73c1171a52a2fca6" providerId="LiveId" clId="{8C18981C-DC7D-4835-8E90-1B6A2FC1D941}" dt="2021-03-05T22:31:46.331" v="1658" actId="22"/>
          <ac:spMkLst>
            <pc:docMk/>
            <pc:sldMk cId="1663719509" sldId="383"/>
            <ac:spMk id="29" creationId="{DB1E144B-07C1-4E65-ABCB-471D7AAD70A2}"/>
          </ac:spMkLst>
        </pc:spChg>
      </pc:sldChg>
      <pc:sldChg chg="addSp delSp modSp add mod">
        <pc:chgData name="mashael alnajrani" userId="73c1171a52a2fca6" providerId="LiveId" clId="{8C18981C-DC7D-4835-8E90-1B6A2FC1D941}" dt="2021-03-06T23:52:30.892" v="5655" actId="20577"/>
        <pc:sldMkLst>
          <pc:docMk/>
          <pc:sldMk cId="229537136" sldId="384"/>
        </pc:sldMkLst>
        <pc:spChg chg="del">
          <ac:chgData name="mashael alnajrani" userId="73c1171a52a2fca6" providerId="LiveId" clId="{8C18981C-DC7D-4835-8E90-1B6A2FC1D941}" dt="2021-03-05T22:07:20.580" v="1395" actId="478"/>
          <ac:spMkLst>
            <pc:docMk/>
            <pc:sldMk cId="229537136" sldId="384"/>
            <ac:spMk id="3" creationId="{40282A0B-EC68-42D8-A458-ABFA4BB8F857}"/>
          </ac:spMkLst>
        </pc:spChg>
        <pc:spChg chg="del">
          <ac:chgData name="mashael alnajrani" userId="73c1171a52a2fca6" providerId="LiveId" clId="{8C18981C-DC7D-4835-8E90-1B6A2FC1D941}" dt="2021-03-05T22:07:35.430" v="1401" actId="478"/>
          <ac:spMkLst>
            <pc:docMk/>
            <pc:sldMk cId="229537136" sldId="384"/>
            <ac:spMk id="6" creationId="{A98A5523-C297-42F9-A805-3BE29F3BAAB4}"/>
          </ac:spMkLst>
        </pc:spChg>
        <pc:spChg chg="del">
          <ac:chgData name="mashael alnajrani" userId="73c1171a52a2fca6" providerId="LiveId" clId="{8C18981C-DC7D-4835-8E90-1B6A2FC1D941}" dt="2021-03-05T22:07:42.551" v="1402" actId="478"/>
          <ac:spMkLst>
            <pc:docMk/>
            <pc:sldMk cId="229537136" sldId="384"/>
            <ac:spMk id="7" creationId="{CEE27BA2-CBDA-4B75-9796-E90FE539524A}"/>
          </ac:spMkLst>
        </pc:spChg>
        <pc:spChg chg="add del mod">
          <ac:chgData name="mashael alnajrani" userId="73c1171a52a2fca6" providerId="LiveId" clId="{8C18981C-DC7D-4835-8E90-1B6A2FC1D941}" dt="2021-03-05T22:10:28.349" v="1405" actId="478"/>
          <ac:spMkLst>
            <pc:docMk/>
            <pc:sldMk cId="229537136" sldId="384"/>
            <ac:spMk id="8" creationId="{5C073FE9-67D1-475B-9F3F-EFE9866A1934}"/>
          </ac:spMkLst>
        </pc:spChg>
        <pc:spChg chg="add mod">
          <ac:chgData name="mashael alnajrani" userId="73c1171a52a2fca6" providerId="LiveId" clId="{8C18981C-DC7D-4835-8E90-1B6A2FC1D941}" dt="2021-03-06T23:52:30.892" v="5655" actId="20577"/>
          <ac:spMkLst>
            <pc:docMk/>
            <pc:sldMk cId="229537136" sldId="384"/>
            <ac:spMk id="9" creationId="{400025DC-1589-4155-AF86-B43047831E6B}"/>
          </ac:spMkLst>
        </pc:spChg>
        <pc:spChg chg="add mod">
          <ac:chgData name="mashael alnajrani" userId="73c1171a52a2fca6" providerId="LiveId" clId="{8C18981C-DC7D-4835-8E90-1B6A2FC1D941}" dt="2021-03-05T22:11:26.033" v="1414" actId="1076"/>
          <ac:spMkLst>
            <pc:docMk/>
            <pc:sldMk cId="229537136" sldId="384"/>
            <ac:spMk id="10" creationId="{74BC0D0C-9A61-4BB1-90A1-0E9EA728C7EB}"/>
          </ac:spMkLst>
        </pc:spChg>
        <pc:spChg chg="add del">
          <ac:chgData name="mashael alnajrani" userId="73c1171a52a2fca6" providerId="LiveId" clId="{8C18981C-DC7D-4835-8E90-1B6A2FC1D941}" dt="2021-03-06T23:47:40.503" v="5643" actId="478"/>
          <ac:spMkLst>
            <pc:docMk/>
            <pc:sldMk cId="229537136" sldId="384"/>
            <ac:spMk id="12" creationId="{62923B64-4EE2-4F32-A787-7FC2CE59524E}"/>
          </ac:spMkLst>
        </pc:spChg>
      </pc:sldChg>
      <pc:sldChg chg="modSp add mod">
        <pc:chgData name="mashael alnajrani" userId="73c1171a52a2fca6" providerId="LiveId" clId="{8C18981C-DC7D-4835-8E90-1B6A2FC1D941}" dt="2021-03-06T00:38:30.048" v="2807" actId="207"/>
        <pc:sldMkLst>
          <pc:docMk/>
          <pc:sldMk cId="368081362" sldId="385"/>
        </pc:sldMkLst>
        <pc:spChg chg="mod">
          <ac:chgData name="mashael alnajrani" userId="73c1171a52a2fca6" providerId="LiveId" clId="{8C18981C-DC7D-4835-8E90-1B6A2FC1D941}" dt="2021-03-05T22:26:16.569" v="1578" actId="1076"/>
          <ac:spMkLst>
            <pc:docMk/>
            <pc:sldMk cId="368081362" sldId="385"/>
            <ac:spMk id="5" creationId="{5D403471-6FA2-480C-BA9A-C8B5D665FCD2}"/>
          </ac:spMkLst>
        </pc:spChg>
        <pc:spChg chg="mod">
          <ac:chgData name="mashael alnajrani" userId="73c1171a52a2fca6" providerId="LiveId" clId="{8C18981C-DC7D-4835-8E90-1B6A2FC1D941}" dt="2021-03-06T00:38:30.048" v="2807" actId="207"/>
          <ac:spMkLst>
            <pc:docMk/>
            <pc:sldMk cId="368081362" sldId="385"/>
            <ac:spMk id="10" creationId="{FB9F1FA6-3D40-4AFA-A3A6-3B6901194978}"/>
          </ac:spMkLst>
        </pc:spChg>
      </pc:sldChg>
      <pc:sldChg chg="new del">
        <pc:chgData name="mashael alnajrani" userId="73c1171a52a2fca6" providerId="LiveId" clId="{8C18981C-DC7D-4835-8E90-1B6A2FC1D941}" dt="2021-03-05T22:18:53.420" v="1502" actId="680"/>
        <pc:sldMkLst>
          <pc:docMk/>
          <pc:sldMk cId="618911612" sldId="385"/>
        </pc:sldMkLst>
      </pc:sldChg>
      <pc:sldChg chg="addSp delSp modSp add del mod modClrScheme chgLayout">
        <pc:chgData name="mashael alnajrani" userId="73c1171a52a2fca6" providerId="LiveId" clId="{8C18981C-DC7D-4835-8E90-1B6A2FC1D941}" dt="2021-03-05T22:54:31.115" v="2032" actId="47"/>
        <pc:sldMkLst>
          <pc:docMk/>
          <pc:sldMk cId="2454083023" sldId="386"/>
        </pc:sldMkLst>
        <pc:spChg chg="add del mod ord">
          <ac:chgData name="mashael alnajrani" userId="73c1171a52a2fca6" providerId="LiveId" clId="{8C18981C-DC7D-4835-8E90-1B6A2FC1D941}" dt="2021-03-05T22:50:17.288" v="1996" actId="21"/>
          <ac:spMkLst>
            <pc:docMk/>
            <pc:sldMk cId="2454083023" sldId="386"/>
            <ac:spMk id="2" creationId="{00000000-0000-0000-0000-000000000000}"/>
          </ac:spMkLst>
        </pc:spChg>
        <pc:spChg chg="mod">
          <ac:chgData name="mashael alnajrani" userId="73c1171a52a2fca6" providerId="LiveId" clId="{8C18981C-DC7D-4835-8E90-1B6A2FC1D941}" dt="2021-03-05T22:46:16.220" v="1939"/>
          <ac:spMkLst>
            <pc:docMk/>
            <pc:sldMk cId="2454083023" sldId="386"/>
            <ac:spMk id="7" creationId="{DCFBF550-AFEF-4130-B0EA-2CF6C5B5721E}"/>
          </ac:spMkLst>
        </pc:spChg>
        <pc:spChg chg="mod">
          <ac:chgData name="mashael alnajrani" userId="73c1171a52a2fca6" providerId="LiveId" clId="{8C18981C-DC7D-4835-8E90-1B6A2FC1D941}" dt="2021-03-05T22:46:16.220" v="1939"/>
          <ac:spMkLst>
            <pc:docMk/>
            <pc:sldMk cId="2454083023" sldId="386"/>
            <ac:spMk id="8" creationId="{9BF90771-0152-4580-975D-F9156D3627EB}"/>
          </ac:spMkLst>
        </pc:spChg>
        <pc:spChg chg="mod">
          <ac:chgData name="mashael alnajrani" userId="73c1171a52a2fca6" providerId="LiveId" clId="{8C18981C-DC7D-4835-8E90-1B6A2FC1D941}" dt="2021-03-05T22:46:16.220" v="1939"/>
          <ac:spMkLst>
            <pc:docMk/>
            <pc:sldMk cId="2454083023" sldId="386"/>
            <ac:spMk id="9" creationId="{335AF8C5-38A7-4FB7-80E7-A718D3141C9E}"/>
          </ac:spMkLst>
        </pc:spChg>
        <pc:spChg chg="mod">
          <ac:chgData name="mashael alnajrani" userId="73c1171a52a2fca6" providerId="LiveId" clId="{8C18981C-DC7D-4835-8E90-1B6A2FC1D941}" dt="2021-03-05T22:46:16.220" v="1939"/>
          <ac:spMkLst>
            <pc:docMk/>
            <pc:sldMk cId="2454083023" sldId="386"/>
            <ac:spMk id="10" creationId="{0A8E8EFC-6AF2-4FDC-B109-D42C2E214421}"/>
          </ac:spMkLst>
        </pc:spChg>
        <pc:spChg chg="mod">
          <ac:chgData name="mashael alnajrani" userId="73c1171a52a2fca6" providerId="LiveId" clId="{8C18981C-DC7D-4835-8E90-1B6A2FC1D941}" dt="2021-03-05T22:46:16.220" v="1939"/>
          <ac:spMkLst>
            <pc:docMk/>
            <pc:sldMk cId="2454083023" sldId="386"/>
            <ac:spMk id="11" creationId="{73DF12DC-226E-42F9-A05F-58837FEB7813}"/>
          </ac:spMkLst>
        </pc:spChg>
        <pc:spChg chg="mod">
          <ac:chgData name="mashael alnajrani" userId="73c1171a52a2fca6" providerId="LiveId" clId="{8C18981C-DC7D-4835-8E90-1B6A2FC1D941}" dt="2021-03-05T22:46:16.220" v="1939"/>
          <ac:spMkLst>
            <pc:docMk/>
            <pc:sldMk cId="2454083023" sldId="386"/>
            <ac:spMk id="12" creationId="{CFC1930D-940E-45E4-BC52-93A78B353771}"/>
          </ac:spMkLst>
        </pc:spChg>
        <pc:spChg chg="mod">
          <ac:chgData name="mashael alnajrani" userId="73c1171a52a2fca6" providerId="LiveId" clId="{8C18981C-DC7D-4835-8E90-1B6A2FC1D941}" dt="2021-03-05T22:46:16.220" v="1939"/>
          <ac:spMkLst>
            <pc:docMk/>
            <pc:sldMk cId="2454083023" sldId="386"/>
            <ac:spMk id="13" creationId="{2E7239FC-8284-469F-96AF-06E87A0EB012}"/>
          </ac:spMkLst>
        </pc:spChg>
        <pc:spChg chg="mod">
          <ac:chgData name="mashael alnajrani" userId="73c1171a52a2fca6" providerId="LiveId" clId="{8C18981C-DC7D-4835-8E90-1B6A2FC1D941}" dt="2021-03-05T22:46:16.220" v="1939"/>
          <ac:spMkLst>
            <pc:docMk/>
            <pc:sldMk cId="2454083023" sldId="386"/>
            <ac:spMk id="14" creationId="{E9504D3C-5B79-4CC0-9804-C596887440BE}"/>
          </ac:spMkLst>
        </pc:spChg>
        <pc:spChg chg="mod">
          <ac:chgData name="mashael alnajrani" userId="73c1171a52a2fca6" providerId="LiveId" clId="{8C18981C-DC7D-4835-8E90-1B6A2FC1D941}" dt="2021-03-05T22:46:16.220" v="1939"/>
          <ac:spMkLst>
            <pc:docMk/>
            <pc:sldMk cId="2454083023" sldId="386"/>
            <ac:spMk id="15" creationId="{82BE2570-B83E-48C4-9ED9-535CE7E945A1}"/>
          </ac:spMkLst>
        </pc:spChg>
        <pc:spChg chg="mod">
          <ac:chgData name="mashael alnajrani" userId="73c1171a52a2fca6" providerId="LiveId" clId="{8C18981C-DC7D-4835-8E90-1B6A2FC1D941}" dt="2021-03-05T22:46:16.220" v="1939"/>
          <ac:spMkLst>
            <pc:docMk/>
            <pc:sldMk cId="2454083023" sldId="386"/>
            <ac:spMk id="16" creationId="{8A8AB72C-60F1-4312-B100-E8AAB065CE01}"/>
          </ac:spMkLst>
        </pc:spChg>
        <pc:spChg chg="mod">
          <ac:chgData name="mashael alnajrani" userId="73c1171a52a2fca6" providerId="LiveId" clId="{8C18981C-DC7D-4835-8E90-1B6A2FC1D941}" dt="2021-03-05T22:46:16.220" v="1939"/>
          <ac:spMkLst>
            <pc:docMk/>
            <pc:sldMk cId="2454083023" sldId="386"/>
            <ac:spMk id="17" creationId="{0F5177E7-1D16-4FD1-8601-DD82F8F856C3}"/>
          </ac:spMkLst>
        </pc:spChg>
        <pc:spChg chg="mod">
          <ac:chgData name="mashael alnajrani" userId="73c1171a52a2fca6" providerId="LiveId" clId="{8C18981C-DC7D-4835-8E90-1B6A2FC1D941}" dt="2021-03-05T22:46:16.220" v="1939"/>
          <ac:spMkLst>
            <pc:docMk/>
            <pc:sldMk cId="2454083023" sldId="386"/>
            <ac:spMk id="18" creationId="{70DDAAD0-A460-41E6-84EF-ED6F3EDAEE90}"/>
          </ac:spMkLst>
        </pc:spChg>
        <pc:spChg chg="mod">
          <ac:chgData name="mashael alnajrani" userId="73c1171a52a2fca6" providerId="LiveId" clId="{8C18981C-DC7D-4835-8E90-1B6A2FC1D941}" dt="2021-03-05T22:46:16.220" v="1939"/>
          <ac:spMkLst>
            <pc:docMk/>
            <pc:sldMk cId="2454083023" sldId="386"/>
            <ac:spMk id="19" creationId="{32FE8953-D425-4339-9555-9F5A72D6353F}"/>
          </ac:spMkLst>
        </pc:spChg>
        <pc:spChg chg="mod">
          <ac:chgData name="mashael alnajrani" userId="73c1171a52a2fca6" providerId="LiveId" clId="{8C18981C-DC7D-4835-8E90-1B6A2FC1D941}" dt="2021-03-05T22:46:16.220" v="1939"/>
          <ac:spMkLst>
            <pc:docMk/>
            <pc:sldMk cId="2454083023" sldId="386"/>
            <ac:spMk id="20" creationId="{294EC1C8-45C2-463F-A47E-D42DF48184D9}"/>
          </ac:spMkLst>
        </pc:spChg>
        <pc:spChg chg="mod">
          <ac:chgData name="mashael alnajrani" userId="73c1171a52a2fca6" providerId="LiveId" clId="{8C18981C-DC7D-4835-8E90-1B6A2FC1D941}" dt="2021-03-05T22:46:16.220" v="1939"/>
          <ac:spMkLst>
            <pc:docMk/>
            <pc:sldMk cId="2454083023" sldId="386"/>
            <ac:spMk id="21" creationId="{0301F348-56A1-4905-A41F-71724A7BF7B0}"/>
          </ac:spMkLst>
        </pc:spChg>
        <pc:spChg chg="mod">
          <ac:chgData name="mashael alnajrani" userId="73c1171a52a2fca6" providerId="LiveId" clId="{8C18981C-DC7D-4835-8E90-1B6A2FC1D941}" dt="2021-03-05T22:46:16.220" v="1939"/>
          <ac:spMkLst>
            <pc:docMk/>
            <pc:sldMk cId="2454083023" sldId="386"/>
            <ac:spMk id="22" creationId="{D66B7AF1-5BD7-41A8-AD22-AF88A72741DB}"/>
          </ac:spMkLst>
        </pc:spChg>
        <pc:spChg chg="mod">
          <ac:chgData name="mashael alnajrani" userId="73c1171a52a2fca6" providerId="LiveId" clId="{8C18981C-DC7D-4835-8E90-1B6A2FC1D941}" dt="2021-03-05T22:46:16.220" v="1939"/>
          <ac:spMkLst>
            <pc:docMk/>
            <pc:sldMk cId="2454083023" sldId="386"/>
            <ac:spMk id="23" creationId="{66A3E210-2A01-4633-93F9-F8C59C593B67}"/>
          </ac:spMkLst>
        </pc:spChg>
        <pc:spChg chg="mod">
          <ac:chgData name="mashael alnajrani" userId="73c1171a52a2fca6" providerId="LiveId" clId="{8C18981C-DC7D-4835-8E90-1B6A2FC1D941}" dt="2021-03-05T22:46:16.220" v="1939"/>
          <ac:spMkLst>
            <pc:docMk/>
            <pc:sldMk cId="2454083023" sldId="386"/>
            <ac:spMk id="24" creationId="{47712439-B1C7-4847-AF79-3C688B5855AD}"/>
          </ac:spMkLst>
        </pc:spChg>
        <pc:spChg chg="mod">
          <ac:chgData name="mashael alnajrani" userId="73c1171a52a2fca6" providerId="LiveId" clId="{8C18981C-DC7D-4835-8E90-1B6A2FC1D941}" dt="2021-03-05T22:46:16.220" v="1939"/>
          <ac:spMkLst>
            <pc:docMk/>
            <pc:sldMk cId="2454083023" sldId="386"/>
            <ac:spMk id="25" creationId="{C0E222EA-C047-4A21-AAB3-D2F259B8BE38}"/>
          </ac:spMkLst>
        </pc:spChg>
        <pc:spChg chg="mod">
          <ac:chgData name="mashael alnajrani" userId="73c1171a52a2fca6" providerId="LiveId" clId="{8C18981C-DC7D-4835-8E90-1B6A2FC1D941}" dt="2021-03-05T22:46:16.220" v="1939"/>
          <ac:spMkLst>
            <pc:docMk/>
            <pc:sldMk cId="2454083023" sldId="386"/>
            <ac:spMk id="26" creationId="{F334EA27-CDF5-4E55-942A-FFA5770824A1}"/>
          </ac:spMkLst>
        </pc:spChg>
        <pc:spChg chg="mod">
          <ac:chgData name="mashael alnajrani" userId="73c1171a52a2fca6" providerId="LiveId" clId="{8C18981C-DC7D-4835-8E90-1B6A2FC1D941}" dt="2021-03-05T22:46:16.220" v="1939"/>
          <ac:spMkLst>
            <pc:docMk/>
            <pc:sldMk cId="2454083023" sldId="386"/>
            <ac:spMk id="27" creationId="{6B4A1B19-F1C4-4801-A3C7-10609E1FCFE4}"/>
          </ac:spMkLst>
        </pc:spChg>
        <pc:spChg chg="mod">
          <ac:chgData name="mashael alnajrani" userId="73c1171a52a2fca6" providerId="LiveId" clId="{8C18981C-DC7D-4835-8E90-1B6A2FC1D941}" dt="2021-03-05T22:46:16.220" v="1939"/>
          <ac:spMkLst>
            <pc:docMk/>
            <pc:sldMk cId="2454083023" sldId="386"/>
            <ac:spMk id="28" creationId="{24727389-A81C-46AD-88BF-6E1298450ACD}"/>
          </ac:spMkLst>
        </pc:spChg>
        <pc:spChg chg="mod">
          <ac:chgData name="mashael alnajrani" userId="73c1171a52a2fca6" providerId="LiveId" clId="{8C18981C-DC7D-4835-8E90-1B6A2FC1D941}" dt="2021-03-05T22:46:16.220" v="1939"/>
          <ac:spMkLst>
            <pc:docMk/>
            <pc:sldMk cId="2454083023" sldId="386"/>
            <ac:spMk id="30" creationId="{6DA60B08-207F-4C19-B5A6-10ECDE358603}"/>
          </ac:spMkLst>
        </pc:spChg>
        <pc:spChg chg="mod">
          <ac:chgData name="mashael alnajrani" userId="73c1171a52a2fca6" providerId="LiveId" clId="{8C18981C-DC7D-4835-8E90-1B6A2FC1D941}" dt="2021-03-05T22:46:16.220" v="1939"/>
          <ac:spMkLst>
            <pc:docMk/>
            <pc:sldMk cId="2454083023" sldId="386"/>
            <ac:spMk id="31" creationId="{3B719765-71E6-4407-8EFB-876C4A0F877F}"/>
          </ac:spMkLst>
        </pc:spChg>
        <pc:spChg chg="mod">
          <ac:chgData name="mashael alnajrani" userId="73c1171a52a2fca6" providerId="LiveId" clId="{8C18981C-DC7D-4835-8E90-1B6A2FC1D941}" dt="2021-03-05T22:46:16.220" v="1939"/>
          <ac:spMkLst>
            <pc:docMk/>
            <pc:sldMk cId="2454083023" sldId="386"/>
            <ac:spMk id="32" creationId="{AFA1691A-8D29-4FB1-8223-FE9DAA65CA47}"/>
          </ac:spMkLst>
        </pc:spChg>
        <pc:spChg chg="mod">
          <ac:chgData name="mashael alnajrani" userId="73c1171a52a2fca6" providerId="LiveId" clId="{8C18981C-DC7D-4835-8E90-1B6A2FC1D941}" dt="2021-03-05T22:47:29.483" v="1948"/>
          <ac:spMkLst>
            <pc:docMk/>
            <pc:sldMk cId="2454083023" sldId="386"/>
            <ac:spMk id="36" creationId="{722EFC44-C7B7-4FC4-83DC-2721EEC29DBC}"/>
          </ac:spMkLst>
        </pc:spChg>
        <pc:spChg chg="mod">
          <ac:chgData name="mashael alnajrani" userId="73c1171a52a2fca6" providerId="LiveId" clId="{8C18981C-DC7D-4835-8E90-1B6A2FC1D941}" dt="2021-03-05T22:47:29.483" v="1948"/>
          <ac:spMkLst>
            <pc:docMk/>
            <pc:sldMk cId="2454083023" sldId="386"/>
            <ac:spMk id="37" creationId="{316CBA8C-2DC9-40D1-A1A7-90B49459CE24}"/>
          </ac:spMkLst>
        </pc:spChg>
        <pc:spChg chg="mod">
          <ac:chgData name="mashael alnajrani" userId="73c1171a52a2fca6" providerId="LiveId" clId="{8C18981C-DC7D-4835-8E90-1B6A2FC1D941}" dt="2021-03-05T22:47:29.483" v="1948"/>
          <ac:spMkLst>
            <pc:docMk/>
            <pc:sldMk cId="2454083023" sldId="386"/>
            <ac:spMk id="38" creationId="{67238BCF-98F8-4274-878D-ED5CE1BDFBAE}"/>
          </ac:spMkLst>
        </pc:spChg>
        <pc:spChg chg="mod">
          <ac:chgData name="mashael alnajrani" userId="73c1171a52a2fca6" providerId="LiveId" clId="{8C18981C-DC7D-4835-8E90-1B6A2FC1D941}" dt="2021-03-05T22:47:29.483" v="1948"/>
          <ac:spMkLst>
            <pc:docMk/>
            <pc:sldMk cId="2454083023" sldId="386"/>
            <ac:spMk id="39" creationId="{1322C35F-238B-40BD-9CE7-1D7491862629}"/>
          </ac:spMkLst>
        </pc:spChg>
        <pc:spChg chg="mod">
          <ac:chgData name="mashael alnajrani" userId="73c1171a52a2fca6" providerId="LiveId" clId="{8C18981C-DC7D-4835-8E90-1B6A2FC1D941}" dt="2021-03-05T22:47:29.483" v="1948"/>
          <ac:spMkLst>
            <pc:docMk/>
            <pc:sldMk cId="2454083023" sldId="386"/>
            <ac:spMk id="40" creationId="{E755F68E-129F-4E0E-B11C-AACF7A8FE562}"/>
          </ac:spMkLst>
        </pc:spChg>
        <pc:spChg chg="mod">
          <ac:chgData name="mashael alnajrani" userId="73c1171a52a2fca6" providerId="LiveId" clId="{8C18981C-DC7D-4835-8E90-1B6A2FC1D941}" dt="2021-03-05T22:47:29.483" v="1948"/>
          <ac:spMkLst>
            <pc:docMk/>
            <pc:sldMk cId="2454083023" sldId="386"/>
            <ac:spMk id="41" creationId="{F259B3C0-C503-476A-A66C-17C2D1592A9D}"/>
          </ac:spMkLst>
        </pc:spChg>
        <pc:spChg chg="mod">
          <ac:chgData name="mashael alnajrani" userId="73c1171a52a2fca6" providerId="LiveId" clId="{8C18981C-DC7D-4835-8E90-1B6A2FC1D941}" dt="2021-03-05T22:47:29.483" v="1948"/>
          <ac:spMkLst>
            <pc:docMk/>
            <pc:sldMk cId="2454083023" sldId="386"/>
            <ac:spMk id="42" creationId="{E0C508F2-6ABC-46E4-9815-463D08A2CA56}"/>
          </ac:spMkLst>
        </pc:spChg>
        <pc:spChg chg="mod">
          <ac:chgData name="mashael alnajrani" userId="73c1171a52a2fca6" providerId="LiveId" clId="{8C18981C-DC7D-4835-8E90-1B6A2FC1D941}" dt="2021-03-05T22:47:29.483" v="1948"/>
          <ac:spMkLst>
            <pc:docMk/>
            <pc:sldMk cId="2454083023" sldId="386"/>
            <ac:spMk id="43" creationId="{BC1311D7-9B86-4726-88F0-08DE6D76AC0D}"/>
          </ac:spMkLst>
        </pc:spChg>
        <pc:spChg chg="mod">
          <ac:chgData name="mashael alnajrani" userId="73c1171a52a2fca6" providerId="LiveId" clId="{8C18981C-DC7D-4835-8E90-1B6A2FC1D941}" dt="2021-03-05T22:47:29.483" v="1948"/>
          <ac:spMkLst>
            <pc:docMk/>
            <pc:sldMk cId="2454083023" sldId="386"/>
            <ac:spMk id="44" creationId="{B3CDD177-6745-4CC5-8AC0-8144E271303C}"/>
          </ac:spMkLst>
        </pc:spChg>
        <pc:spChg chg="mod">
          <ac:chgData name="mashael alnajrani" userId="73c1171a52a2fca6" providerId="LiveId" clId="{8C18981C-DC7D-4835-8E90-1B6A2FC1D941}" dt="2021-03-05T22:47:29.483" v="1948"/>
          <ac:spMkLst>
            <pc:docMk/>
            <pc:sldMk cId="2454083023" sldId="386"/>
            <ac:spMk id="45" creationId="{DEBA918B-3A86-469C-AD14-24105D05CBDA}"/>
          </ac:spMkLst>
        </pc:spChg>
        <pc:spChg chg="mod">
          <ac:chgData name="mashael alnajrani" userId="73c1171a52a2fca6" providerId="LiveId" clId="{8C18981C-DC7D-4835-8E90-1B6A2FC1D941}" dt="2021-03-05T22:47:29.483" v="1948"/>
          <ac:spMkLst>
            <pc:docMk/>
            <pc:sldMk cId="2454083023" sldId="386"/>
            <ac:spMk id="46" creationId="{A0337B02-2E82-47C5-9CB7-DF408BFDD04D}"/>
          </ac:spMkLst>
        </pc:spChg>
        <pc:spChg chg="mod">
          <ac:chgData name="mashael alnajrani" userId="73c1171a52a2fca6" providerId="LiveId" clId="{8C18981C-DC7D-4835-8E90-1B6A2FC1D941}" dt="2021-03-05T22:47:29.483" v="1948"/>
          <ac:spMkLst>
            <pc:docMk/>
            <pc:sldMk cId="2454083023" sldId="386"/>
            <ac:spMk id="49" creationId="{7C621E19-195B-4BF5-9743-270E16855274}"/>
          </ac:spMkLst>
        </pc:spChg>
        <pc:spChg chg="mod">
          <ac:chgData name="mashael alnajrani" userId="73c1171a52a2fca6" providerId="LiveId" clId="{8C18981C-DC7D-4835-8E90-1B6A2FC1D941}" dt="2021-03-05T22:47:29.483" v="1948"/>
          <ac:spMkLst>
            <pc:docMk/>
            <pc:sldMk cId="2454083023" sldId="386"/>
            <ac:spMk id="50" creationId="{8F5782A4-5036-424F-A137-CE3196C71C99}"/>
          </ac:spMkLst>
        </pc:spChg>
        <pc:spChg chg="mod">
          <ac:chgData name="mashael alnajrani" userId="73c1171a52a2fca6" providerId="LiveId" clId="{8C18981C-DC7D-4835-8E90-1B6A2FC1D941}" dt="2021-03-05T22:47:29.483" v="1948"/>
          <ac:spMkLst>
            <pc:docMk/>
            <pc:sldMk cId="2454083023" sldId="386"/>
            <ac:spMk id="51" creationId="{30B48EDC-D164-48B0-A1F0-0485C5510198}"/>
          </ac:spMkLst>
        </pc:spChg>
        <pc:spChg chg="mod">
          <ac:chgData name="mashael alnajrani" userId="73c1171a52a2fca6" providerId="LiveId" clId="{8C18981C-DC7D-4835-8E90-1B6A2FC1D941}" dt="2021-03-05T22:47:29.483" v="1948"/>
          <ac:spMkLst>
            <pc:docMk/>
            <pc:sldMk cId="2454083023" sldId="386"/>
            <ac:spMk id="52" creationId="{6D513246-4E87-4E62-9A85-9C37B3220CF7}"/>
          </ac:spMkLst>
        </pc:spChg>
        <pc:spChg chg="mod">
          <ac:chgData name="mashael alnajrani" userId="73c1171a52a2fca6" providerId="LiveId" clId="{8C18981C-DC7D-4835-8E90-1B6A2FC1D941}" dt="2021-03-05T22:47:29.483" v="1948"/>
          <ac:spMkLst>
            <pc:docMk/>
            <pc:sldMk cId="2454083023" sldId="386"/>
            <ac:spMk id="57" creationId="{A1CEE43E-744A-4537-AB13-2EC243A54E8C}"/>
          </ac:spMkLst>
        </pc:spChg>
        <pc:spChg chg="mod">
          <ac:chgData name="mashael alnajrani" userId="73c1171a52a2fca6" providerId="LiveId" clId="{8C18981C-DC7D-4835-8E90-1B6A2FC1D941}" dt="2021-03-05T22:47:29.483" v="1948"/>
          <ac:spMkLst>
            <pc:docMk/>
            <pc:sldMk cId="2454083023" sldId="386"/>
            <ac:spMk id="58" creationId="{11498C28-8B66-424B-A1AD-97A3D921EC8A}"/>
          </ac:spMkLst>
        </pc:spChg>
        <pc:spChg chg="mod">
          <ac:chgData name="mashael alnajrani" userId="73c1171a52a2fca6" providerId="LiveId" clId="{8C18981C-DC7D-4835-8E90-1B6A2FC1D941}" dt="2021-03-05T22:47:29.483" v="1948"/>
          <ac:spMkLst>
            <pc:docMk/>
            <pc:sldMk cId="2454083023" sldId="386"/>
            <ac:spMk id="59" creationId="{042E7DBF-429D-45E8-88CD-0E6E8528AE8F}"/>
          </ac:spMkLst>
        </pc:spChg>
        <pc:spChg chg="mod">
          <ac:chgData name="mashael alnajrani" userId="73c1171a52a2fca6" providerId="LiveId" clId="{8C18981C-DC7D-4835-8E90-1B6A2FC1D941}" dt="2021-03-05T22:47:29.483" v="1948"/>
          <ac:spMkLst>
            <pc:docMk/>
            <pc:sldMk cId="2454083023" sldId="386"/>
            <ac:spMk id="60" creationId="{70B94682-0D47-41E8-9F66-BD191EB12786}"/>
          </ac:spMkLst>
        </pc:spChg>
        <pc:spChg chg="mod">
          <ac:chgData name="mashael alnajrani" userId="73c1171a52a2fca6" providerId="LiveId" clId="{8C18981C-DC7D-4835-8E90-1B6A2FC1D941}" dt="2021-03-05T22:47:29.483" v="1948"/>
          <ac:spMkLst>
            <pc:docMk/>
            <pc:sldMk cId="2454083023" sldId="386"/>
            <ac:spMk id="61" creationId="{E0D7162F-A710-45CB-B640-2E0270CF0DBF}"/>
          </ac:spMkLst>
        </pc:spChg>
        <pc:spChg chg="mod">
          <ac:chgData name="mashael alnajrani" userId="73c1171a52a2fca6" providerId="LiveId" clId="{8C18981C-DC7D-4835-8E90-1B6A2FC1D941}" dt="2021-03-05T22:47:29.483" v="1948"/>
          <ac:spMkLst>
            <pc:docMk/>
            <pc:sldMk cId="2454083023" sldId="386"/>
            <ac:spMk id="62" creationId="{0843AD5E-E6D6-4A90-B615-2E25D7997FCD}"/>
          </ac:spMkLst>
        </pc:spChg>
        <pc:spChg chg="mod">
          <ac:chgData name="mashael alnajrani" userId="73c1171a52a2fca6" providerId="LiveId" clId="{8C18981C-DC7D-4835-8E90-1B6A2FC1D941}" dt="2021-03-05T22:47:29.483" v="1948"/>
          <ac:spMkLst>
            <pc:docMk/>
            <pc:sldMk cId="2454083023" sldId="386"/>
            <ac:spMk id="63" creationId="{C11839CA-39B9-43F5-922E-5F9F37BA7E74}"/>
          </ac:spMkLst>
        </pc:spChg>
        <pc:spChg chg="mod">
          <ac:chgData name="mashael alnajrani" userId="73c1171a52a2fca6" providerId="LiveId" clId="{8C18981C-DC7D-4835-8E90-1B6A2FC1D941}" dt="2021-03-05T22:47:29.483" v="1948"/>
          <ac:spMkLst>
            <pc:docMk/>
            <pc:sldMk cId="2454083023" sldId="386"/>
            <ac:spMk id="64" creationId="{1B23905D-A781-4EB7-963E-C2816951FADD}"/>
          </ac:spMkLst>
        </pc:spChg>
        <pc:spChg chg="mod">
          <ac:chgData name="mashael alnajrani" userId="73c1171a52a2fca6" providerId="LiveId" clId="{8C18981C-DC7D-4835-8E90-1B6A2FC1D941}" dt="2021-03-05T22:47:29.483" v="1948"/>
          <ac:spMkLst>
            <pc:docMk/>
            <pc:sldMk cId="2454083023" sldId="386"/>
            <ac:spMk id="65" creationId="{47A08B26-9C08-466F-A6AD-CAFA6B94AC21}"/>
          </ac:spMkLst>
        </pc:spChg>
        <pc:spChg chg="mod">
          <ac:chgData name="mashael alnajrani" userId="73c1171a52a2fca6" providerId="LiveId" clId="{8C18981C-DC7D-4835-8E90-1B6A2FC1D941}" dt="2021-03-05T22:47:29.483" v="1948"/>
          <ac:spMkLst>
            <pc:docMk/>
            <pc:sldMk cId="2454083023" sldId="386"/>
            <ac:spMk id="66" creationId="{9553892E-88EA-4D99-A0D3-901BDB11BE97}"/>
          </ac:spMkLst>
        </pc:spChg>
        <pc:spChg chg="mod">
          <ac:chgData name="mashael alnajrani" userId="73c1171a52a2fca6" providerId="LiveId" clId="{8C18981C-DC7D-4835-8E90-1B6A2FC1D941}" dt="2021-03-05T22:47:29.483" v="1948"/>
          <ac:spMkLst>
            <pc:docMk/>
            <pc:sldMk cId="2454083023" sldId="386"/>
            <ac:spMk id="67" creationId="{76989F60-C28F-4D82-921C-994B6626AEA7}"/>
          </ac:spMkLst>
        </pc:spChg>
        <pc:spChg chg="mod">
          <ac:chgData name="mashael alnajrani" userId="73c1171a52a2fca6" providerId="LiveId" clId="{8C18981C-DC7D-4835-8E90-1B6A2FC1D941}" dt="2021-03-05T22:47:29.483" v="1948"/>
          <ac:spMkLst>
            <pc:docMk/>
            <pc:sldMk cId="2454083023" sldId="386"/>
            <ac:spMk id="68" creationId="{589C1093-731C-45D9-AABC-6B3C968EF8F0}"/>
          </ac:spMkLst>
        </pc:spChg>
        <pc:spChg chg="mod">
          <ac:chgData name="mashael alnajrani" userId="73c1171a52a2fca6" providerId="LiveId" clId="{8C18981C-DC7D-4835-8E90-1B6A2FC1D941}" dt="2021-03-05T22:47:29.483" v="1948"/>
          <ac:spMkLst>
            <pc:docMk/>
            <pc:sldMk cId="2454083023" sldId="386"/>
            <ac:spMk id="69" creationId="{B584D189-677E-41AE-9A23-C151BB6FD75C}"/>
          </ac:spMkLst>
        </pc:spChg>
        <pc:spChg chg="mod">
          <ac:chgData name="mashael alnajrani" userId="73c1171a52a2fca6" providerId="LiveId" clId="{8C18981C-DC7D-4835-8E90-1B6A2FC1D941}" dt="2021-03-05T22:47:29.483" v="1948"/>
          <ac:spMkLst>
            <pc:docMk/>
            <pc:sldMk cId="2454083023" sldId="386"/>
            <ac:spMk id="70" creationId="{8720B76A-5E82-4211-B80F-F41E2012EE27}"/>
          </ac:spMkLst>
        </pc:spChg>
        <pc:spChg chg="mod">
          <ac:chgData name="mashael alnajrani" userId="73c1171a52a2fca6" providerId="LiveId" clId="{8C18981C-DC7D-4835-8E90-1B6A2FC1D941}" dt="2021-03-05T22:47:29.483" v="1948"/>
          <ac:spMkLst>
            <pc:docMk/>
            <pc:sldMk cId="2454083023" sldId="386"/>
            <ac:spMk id="71" creationId="{54A275B2-54CB-4BBB-BE4F-3E9AFDEF00B0}"/>
          </ac:spMkLst>
        </pc:spChg>
        <pc:spChg chg="mod">
          <ac:chgData name="mashael alnajrani" userId="73c1171a52a2fca6" providerId="LiveId" clId="{8C18981C-DC7D-4835-8E90-1B6A2FC1D941}" dt="2021-03-05T22:47:29.483" v="1948"/>
          <ac:spMkLst>
            <pc:docMk/>
            <pc:sldMk cId="2454083023" sldId="386"/>
            <ac:spMk id="72" creationId="{382EECD3-E144-43BC-8914-CDC2FF6ADA79}"/>
          </ac:spMkLst>
        </pc:spChg>
        <pc:spChg chg="mod">
          <ac:chgData name="mashael alnajrani" userId="73c1171a52a2fca6" providerId="LiveId" clId="{8C18981C-DC7D-4835-8E90-1B6A2FC1D941}" dt="2021-03-05T22:47:29.483" v="1948"/>
          <ac:spMkLst>
            <pc:docMk/>
            <pc:sldMk cId="2454083023" sldId="386"/>
            <ac:spMk id="73" creationId="{802C1DF2-173F-488F-92F4-5F9DC74A650C}"/>
          </ac:spMkLst>
        </pc:spChg>
        <pc:spChg chg="mod">
          <ac:chgData name="mashael alnajrani" userId="73c1171a52a2fca6" providerId="LiveId" clId="{8C18981C-DC7D-4835-8E90-1B6A2FC1D941}" dt="2021-03-05T22:47:29.483" v="1948"/>
          <ac:spMkLst>
            <pc:docMk/>
            <pc:sldMk cId="2454083023" sldId="386"/>
            <ac:spMk id="74" creationId="{57798ED5-537E-4DE5-8312-4E97C1209E61}"/>
          </ac:spMkLst>
        </pc:spChg>
        <pc:spChg chg="mod">
          <ac:chgData name="mashael alnajrani" userId="73c1171a52a2fca6" providerId="LiveId" clId="{8C18981C-DC7D-4835-8E90-1B6A2FC1D941}" dt="2021-03-05T22:47:29.483" v="1948"/>
          <ac:spMkLst>
            <pc:docMk/>
            <pc:sldMk cId="2454083023" sldId="386"/>
            <ac:spMk id="75" creationId="{6D0191C3-79AF-4206-A910-E8E003A368B4}"/>
          </ac:spMkLst>
        </pc:spChg>
        <pc:spChg chg="mod">
          <ac:chgData name="mashael alnajrani" userId="73c1171a52a2fca6" providerId="LiveId" clId="{8C18981C-DC7D-4835-8E90-1B6A2FC1D941}" dt="2021-03-05T22:47:29.483" v="1948"/>
          <ac:spMkLst>
            <pc:docMk/>
            <pc:sldMk cId="2454083023" sldId="386"/>
            <ac:spMk id="76" creationId="{FF60065E-70B1-4562-BF83-83BA2BF3C719}"/>
          </ac:spMkLst>
        </pc:spChg>
        <pc:spChg chg="mod">
          <ac:chgData name="mashael alnajrani" userId="73c1171a52a2fca6" providerId="LiveId" clId="{8C18981C-DC7D-4835-8E90-1B6A2FC1D941}" dt="2021-03-05T22:47:29.483" v="1948"/>
          <ac:spMkLst>
            <pc:docMk/>
            <pc:sldMk cId="2454083023" sldId="386"/>
            <ac:spMk id="77" creationId="{BAEE84E1-FC09-43B6-A98D-A920FB49D711}"/>
          </ac:spMkLst>
        </pc:spChg>
        <pc:spChg chg="mod">
          <ac:chgData name="mashael alnajrani" userId="73c1171a52a2fca6" providerId="LiveId" clId="{8C18981C-DC7D-4835-8E90-1B6A2FC1D941}" dt="2021-03-05T22:47:29.483" v="1948"/>
          <ac:spMkLst>
            <pc:docMk/>
            <pc:sldMk cId="2454083023" sldId="386"/>
            <ac:spMk id="78" creationId="{053EC726-5C9D-4D96-A07B-216DA1528D1B}"/>
          </ac:spMkLst>
        </pc:spChg>
        <pc:spChg chg="add del mod">
          <ac:chgData name="mashael alnajrani" userId="73c1171a52a2fca6" providerId="LiveId" clId="{8C18981C-DC7D-4835-8E90-1B6A2FC1D941}" dt="2021-03-05T22:50:17.288" v="1996" actId="21"/>
          <ac:spMkLst>
            <pc:docMk/>
            <pc:sldMk cId="2454083023" sldId="386"/>
            <ac:spMk id="79" creationId="{4E6FEAA2-BBFC-4DCB-AAC6-56869E8C09B6}"/>
          </ac:spMkLst>
        </pc:spChg>
        <pc:spChg chg="add mod">
          <ac:chgData name="mashael alnajrani" userId="73c1171a52a2fca6" providerId="LiveId" clId="{8C18981C-DC7D-4835-8E90-1B6A2FC1D941}" dt="2021-03-05T22:50:10.420" v="1994" actId="571"/>
          <ac:spMkLst>
            <pc:docMk/>
            <pc:sldMk cId="2454083023" sldId="386"/>
            <ac:spMk id="80" creationId="{03DA1849-CF8A-48F0-AD09-C04CDB1E0C33}"/>
          </ac:spMkLst>
        </pc:spChg>
        <pc:spChg chg="add mod">
          <ac:chgData name="mashael alnajrani" userId="73c1171a52a2fca6" providerId="LiveId" clId="{8C18981C-DC7D-4835-8E90-1B6A2FC1D941}" dt="2021-03-05T22:50:10.420" v="1994" actId="571"/>
          <ac:spMkLst>
            <pc:docMk/>
            <pc:sldMk cId="2454083023" sldId="386"/>
            <ac:spMk id="81" creationId="{B83AB513-07DB-494C-8774-E585138CD395}"/>
          </ac:spMkLst>
        </pc:spChg>
        <pc:spChg chg="add del mod">
          <ac:chgData name="mashael alnajrani" userId="73c1171a52a2fca6" providerId="LiveId" clId="{8C18981C-DC7D-4835-8E90-1B6A2FC1D941}" dt="2021-03-05T22:50:19.132" v="2000"/>
          <ac:spMkLst>
            <pc:docMk/>
            <pc:sldMk cId="2454083023" sldId="386"/>
            <ac:spMk id="82" creationId="{29019E7E-F0A1-4A1B-B6BC-09AD9BDABC96}"/>
          </ac:spMkLst>
        </pc:spChg>
        <pc:spChg chg="add del mod">
          <ac:chgData name="mashael alnajrani" userId="73c1171a52a2fca6" providerId="LiveId" clId="{8C18981C-DC7D-4835-8E90-1B6A2FC1D941}" dt="2021-03-05T22:50:19.132" v="2000"/>
          <ac:spMkLst>
            <pc:docMk/>
            <pc:sldMk cId="2454083023" sldId="386"/>
            <ac:spMk id="83" creationId="{68705C75-500D-4BFB-AFC7-515CDDEA42E2}"/>
          </ac:spMkLst>
        </pc:spChg>
        <pc:grpChg chg="add del mod">
          <ac:chgData name="mashael alnajrani" userId="73c1171a52a2fca6" providerId="LiveId" clId="{8C18981C-DC7D-4835-8E90-1B6A2FC1D941}" dt="2021-03-05T22:46:37.014" v="1944" actId="478"/>
          <ac:grpSpMkLst>
            <pc:docMk/>
            <pc:sldMk cId="2454083023" sldId="386"/>
            <ac:grpSpMk id="3" creationId="{E70B4D7D-619C-4127-9F2D-1BB654FCC6CE}"/>
          </ac:grpSpMkLst>
        </pc:grpChg>
        <pc:grpChg chg="mod">
          <ac:chgData name="mashael alnajrani" userId="73c1171a52a2fca6" providerId="LiveId" clId="{8C18981C-DC7D-4835-8E90-1B6A2FC1D941}" dt="2021-03-05T22:46:16.220" v="1939"/>
          <ac:grpSpMkLst>
            <pc:docMk/>
            <pc:sldMk cId="2454083023" sldId="386"/>
            <ac:grpSpMk id="4" creationId="{4CD1DCE3-9E05-49CF-A964-D9150FFBF570}"/>
          </ac:grpSpMkLst>
        </pc:grpChg>
        <pc:grpChg chg="mod">
          <ac:chgData name="mashael alnajrani" userId="73c1171a52a2fca6" providerId="LiveId" clId="{8C18981C-DC7D-4835-8E90-1B6A2FC1D941}" dt="2021-03-05T22:46:16.220" v="1939"/>
          <ac:grpSpMkLst>
            <pc:docMk/>
            <pc:sldMk cId="2454083023" sldId="386"/>
            <ac:grpSpMk id="5" creationId="{A84628B5-4272-4FAB-B235-4356EAD1D30D}"/>
          </ac:grpSpMkLst>
        </pc:grpChg>
        <pc:grpChg chg="mod">
          <ac:chgData name="mashael alnajrani" userId="73c1171a52a2fca6" providerId="LiveId" clId="{8C18981C-DC7D-4835-8E90-1B6A2FC1D941}" dt="2021-03-05T22:46:16.220" v="1939"/>
          <ac:grpSpMkLst>
            <pc:docMk/>
            <pc:sldMk cId="2454083023" sldId="386"/>
            <ac:grpSpMk id="6" creationId="{1575FD31-7AEE-49FE-9DD4-C9153AE88F71}"/>
          </ac:grpSpMkLst>
        </pc:grpChg>
        <pc:grpChg chg="add del mod">
          <ac:chgData name="mashael alnajrani" userId="73c1171a52a2fca6" providerId="LiveId" clId="{8C18981C-DC7D-4835-8E90-1B6A2FC1D941}" dt="2021-03-05T22:48:33.405" v="1984" actId="478"/>
          <ac:grpSpMkLst>
            <pc:docMk/>
            <pc:sldMk cId="2454083023" sldId="386"/>
            <ac:grpSpMk id="29" creationId="{28653EBD-9AF1-4176-B46F-679E939DDA87}"/>
          </ac:grpSpMkLst>
        </pc:grpChg>
        <pc:grpChg chg="add mod">
          <ac:chgData name="mashael alnajrani" userId="73c1171a52a2fca6" providerId="LiveId" clId="{8C18981C-DC7D-4835-8E90-1B6A2FC1D941}" dt="2021-03-05T22:48:10.485" v="1960" actId="1076"/>
          <ac:grpSpMkLst>
            <pc:docMk/>
            <pc:sldMk cId="2454083023" sldId="386"/>
            <ac:grpSpMk id="33" creationId="{777FC629-E2C8-4CBA-BD13-254CF0B914CC}"/>
          </ac:grpSpMkLst>
        </pc:grpChg>
        <pc:grpChg chg="mod">
          <ac:chgData name="mashael alnajrani" userId="73c1171a52a2fca6" providerId="LiveId" clId="{8C18981C-DC7D-4835-8E90-1B6A2FC1D941}" dt="2021-03-05T22:47:29.483" v="1948"/>
          <ac:grpSpMkLst>
            <pc:docMk/>
            <pc:sldMk cId="2454083023" sldId="386"/>
            <ac:grpSpMk id="34" creationId="{C3859B32-0E49-4266-9B9A-DA9370373F2D}"/>
          </ac:grpSpMkLst>
        </pc:grpChg>
        <pc:grpChg chg="mod">
          <ac:chgData name="mashael alnajrani" userId="73c1171a52a2fca6" providerId="LiveId" clId="{8C18981C-DC7D-4835-8E90-1B6A2FC1D941}" dt="2021-03-05T22:47:29.483" v="1948"/>
          <ac:grpSpMkLst>
            <pc:docMk/>
            <pc:sldMk cId="2454083023" sldId="386"/>
            <ac:grpSpMk id="35" creationId="{6CD72F63-68D1-4C48-93A6-DAF8E0FD522F}"/>
          </ac:grpSpMkLst>
        </pc:grpChg>
        <pc:grpChg chg="mod">
          <ac:chgData name="mashael alnajrani" userId="73c1171a52a2fca6" providerId="LiveId" clId="{8C18981C-DC7D-4835-8E90-1B6A2FC1D941}" dt="2021-03-05T22:47:29.483" v="1948"/>
          <ac:grpSpMkLst>
            <pc:docMk/>
            <pc:sldMk cId="2454083023" sldId="386"/>
            <ac:grpSpMk id="47" creationId="{0B390665-603F-4864-8E5B-9C7B7A1B633C}"/>
          </ac:grpSpMkLst>
        </pc:grpChg>
        <pc:grpChg chg="mod">
          <ac:chgData name="mashael alnajrani" userId="73c1171a52a2fca6" providerId="LiveId" clId="{8C18981C-DC7D-4835-8E90-1B6A2FC1D941}" dt="2021-03-05T22:47:29.483" v="1948"/>
          <ac:grpSpMkLst>
            <pc:docMk/>
            <pc:sldMk cId="2454083023" sldId="386"/>
            <ac:grpSpMk id="48" creationId="{E5AF1AB7-9DC7-43F3-AA2B-4C8445874AB1}"/>
          </ac:grpSpMkLst>
        </pc:grpChg>
        <pc:grpChg chg="add mod">
          <ac:chgData name="mashael alnajrani" userId="73c1171a52a2fca6" providerId="LiveId" clId="{8C18981C-DC7D-4835-8E90-1B6A2FC1D941}" dt="2021-03-05T22:48:00.381" v="1956" actId="1076"/>
          <ac:grpSpMkLst>
            <pc:docMk/>
            <pc:sldMk cId="2454083023" sldId="386"/>
            <ac:grpSpMk id="53" creationId="{11D2E35C-EA88-4DBB-B705-2F61E736E65A}"/>
          </ac:grpSpMkLst>
        </pc:grpChg>
        <pc:grpChg chg="mod">
          <ac:chgData name="mashael alnajrani" userId="73c1171a52a2fca6" providerId="LiveId" clId="{8C18981C-DC7D-4835-8E90-1B6A2FC1D941}" dt="2021-03-05T22:47:29.483" v="1948"/>
          <ac:grpSpMkLst>
            <pc:docMk/>
            <pc:sldMk cId="2454083023" sldId="386"/>
            <ac:grpSpMk id="54" creationId="{6497384D-30C8-41AC-B62C-4C2604966BB8}"/>
          </ac:grpSpMkLst>
        </pc:grpChg>
        <pc:grpChg chg="mod">
          <ac:chgData name="mashael alnajrani" userId="73c1171a52a2fca6" providerId="LiveId" clId="{8C18981C-DC7D-4835-8E90-1B6A2FC1D941}" dt="2021-03-05T22:47:29.483" v="1948"/>
          <ac:grpSpMkLst>
            <pc:docMk/>
            <pc:sldMk cId="2454083023" sldId="386"/>
            <ac:grpSpMk id="55" creationId="{B002F06A-CA22-4671-AE66-100790A2EEE6}"/>
          </ac:grpSpMkLst>
        </pc:grpChg>
        <pc:grpChg chg="mod">
          <ac:chgData name="mashael alnajrani" userId="73c1171a52a2fca6" providerId="LiveId" clId="{8C18981C-DC7D-4835-8E90-1B6A2FC1D941}" dt="2021-03-05T22:47:29.483" v="1948"/>
          <ac:grpSpMkLst>
            <pc:docMk/>
            <pc:sldMk cId="2454083023" sldId="386"/>
            <ac:grpSpMk id="56" creationId="{E0DB419C-BC14-412D-A098-2A80A59AFC0F}"/>
          </ac:grpSpMkLst>
        </pc:grpChg>
      </pc:sldChg>
      <pc:sldChg chg="add del">
        <pc:chgData name="mashael alnajrani" userId="73c1171a52a2fca6" providerId="LiveId" clId="{8C18981C-DC7D-4835-8E90-1B6A2FC1D941}" dt="2021-03-05T22:26:36.338" v="1580" actId="2696"/>
        <pc:sldMkLst>
          <pc:docMk/>
          <pc:sldMk cId="2524269333" sldId="386"/>
        </pc:sldMkLst>
      </pc:sldChg>
      <pc:sldChg chg="addSp delSp modSp add mod ord">
        <pc:chgData name="mashael alnajrani" userId="73c1171a52a2fca6" providerId="LiveId" clId="{8C18981C-DC7D-4835-8E90-1B6A2FC1D941}" dt="2021-03-06T00:38:08.309" v="2805" actId="207"/>
        <pc:sldMkLst>
          <pc:docMk/>
          <pc:sldMk cId="3684732451" sldId="387"/>
        </pc:sldMkLst>
        <pc:spChg chg="add mod">
          <ac:chgData name="mashael alnajrani" userId="73c1171a52a2fca6" providerId="LiveId" clId="{8C18981C-DC7D-4835-8E90-1B6A2FC1D941}" dt="2021-03-05T22:43:47.748" v="1900" actId="2085"/>
          <ac:spMkLst>
            <pc:docMk/>
            <pc:sldMk cId="3684732451" sldId="387"/>
            <ac:spMk id="2" creationId="{91FF3B5C-15FB-4B8D-88D6-AD2730483AF5}"/>
          </ac:spMkLst>
        </pc:spChg>
        <pc:spChg chg="add mod">
          <ac:chgData name="mashael alnajrani" userId="73c1171a52a2fca6" providerId="LiveId" clId="{8C18981C-DC7D-4835-8E90-1B6A2FC1D941}" dt="2021-03-05T23:04:58.773" v="2168" actId="208"/>
          <ac:spMkLst>
            <pc:docMk/>
            <pc:sldMk cId="3684732451" sldId="387"/>
            <ac:spMk id="3" creationId="{75FBACF9-108D-4E84-8367-FE88C3CF490A}"/>
          </ac:spMkLst>
        </pc:spChg>
        <pc:spChg chg="del">
          <ac:chgData name="mashael alnajrani" userId="73c1171a52a2fca6" providerId="LiveId" clId="{8C18981C-DC7D-4835-8E90-1B6A2FC1D941}" dt="2021-03-05T22:35:51.667" v="1864" actId="478"/>
          <ac:spMkLst>
            <pc:docMk/>
            <pc:sldMk cId="3684732451" sldId="387"/>
            <ac:spMk id="5" creationId="{5D403471-6FA2-480C-BA9A-C8B5D665FCD2}"/>
          </ac:spMkLst>
        </pc:spChg>
        <pc:spChg chg="mod">
          <ac:chgData name="mashael alnajrani" userId="73c1171a52a2fca6" providerId="LiveId" clId="{8C18981C-DC7D-4835-8E90-1B6A2FC1D941}" dt="2021-03-05T22:43:05.210" v="1890"/>
          <ac:spMkLst>
            <pc:docMk/>
            <pc:sldMk cId="3684732451" sldId="387"/>
            <ac:spMk id="8" creationId="{0F75C2D7-BFF0-49C2-AAF8-F50CFA8FDD81}"/>
          </ac:spMkLst>
        </pc:spChg>
        <pc:spChg chg="mod">
          <ac:chgData name="mashael alnajrani" userId="73c1171a52a2fca6" providerId="LiveId" clId="{8C18981C-DC7D-4835-8E90-1B6A2FC1D941}" dt="2021-03-05T22:43:05.210" v="1890"/>
          <ac:spMkLst>
            <pc:docMk/>
            <pc:sldMk cId="3684732451" sldId="387"/>
            <ac:spMk id="9" creationId="{84051177-B5CA-46D7-84B3-755570FBE5E1}"/>
          </ac:spMkLst>
        </pc:spChg>
        <pc:spChg chg="mod">
          <ac:chgData name="mashael alnajrani" userId="73c1171a52a2fca6" providerId="LiveId" clId="{8C18981C-DC7D-4835-8E90-1B6A2FC1D941}" dt="2021-03-06T00:38:08.309" v="2805" actId="207"/>
          <ac:spMkLst>
            <pc:docMk/>
            <pc:sldMk cId="3684732451" sldId="387"/>
            <ac:spMk id="10" creationId="{FB9F1FA6-3D40-4AFA-A3A6-3B6901194978}"/>
          </ac:spMkLst>
        </pc:spChg>
        <pc:spChg chg="mod">
          <ac:chgData name="mashael alnajrani" userId="73c1171a52a2fca6" providerId="LiveId" clId="{8C18981C-DC7D-4835-8E90-1B6A2FC1D941}" dt="2021-03-05T22:43:05.210" v="1890"/>
          <ac:spMkLst>
            <pc:docMk/>
            <pc:sldMk cId="3684732451" sldId="387"/>
            <ac:spMk id="11" creationId="{C0B95EFD-CA61-49BF-A780-AF80142A114B}"/>
          </ac:spMkLst>
        </pc:spChg>
        <pc:spChg chg="mod">
          <ac:chgData name="mashael alnajrani" userId="73c1171a52a2fca6" providerId="LiveId" clId="{8C18981C-DC7D-4835-8E90-1B6A2FC1D941}" dt="2021-03-05T22:43:05.210" v="1890"/>
          <ac:spMkLst>
            <pc:docMk/>
            <pc:sldMk cId="3684732451" sldId="387"/>
            <ac:spMk id="12" creationId="{EEF34B39-75B0-43CA-8444-956E1BF29894}"/>
          </ac:spMkLst>
        </pc:spChg>
        <pc:spChg chg="mod">
          <ac:chgData name="mashael alnajrani" userId="73c1171a52a2fca6" providerId="LiveId" clId="{8C18981C-DC7D-4835-8E90-1B6A2FC1D941}" dt="2021-03-05T22:43:05.210" v="1890"/>
          <ac:spMkLst>
            <pc:docMk/>
            <pc:sldMk cId="3684732451" sldId="387"/>
            <ac:spMk id="13" creationId="{5845837C-6785-425E-AB6C-B9DEAE1FF130}"/>
          </ac:spMkLst>
        </pc:spChg>
        <pc:spChg chg="mod">
          <ac:chgData name="mashael alnajrani" userId="73c1171a52a2fca6" providerId="LiveId" clId="{8C18981C-DC7D-4835-8E90-1B6A2FC1D941}" dt="2021-03-05T22:43:05.210" v="1890"/>
          <ac:spMkLst>
            <pc:docMk/>
            <pc:sldMk cId="3684732451" sldId="387"/>
            <ac:spMk id="14" creationId="{EE39AEB2-4A19-43E1-ABD7-477BF2F4511B}"/>
          </ac:spMkLst>
        </pc:spChg>
        <pc:spChg chg="mod">
          <ac:chgData name="mashael alnajrani" userId="73c1171a52a2fca6" providerId="LiveId" clId="{8C18981C-DC7D-4835-8E90-1B6A2FC1D941}" dt="2021-03-05T22:43:05.210" v="1890"/>
          <ac:spMkLst>
            <pc:docMk/>
            <pc:sldMk cId="3684732451" sldId="387"/>
            <ac:spMk id="15" creationId="{2361733D-2405-443D-BEEF-22936ECFA366}"/>
          </ac:spMkLst>
        </pc:spChg>
        <pc:spChg chg="mod">
          <ac:chgData name="mashael alnajrani" userId="73c1171a52a2fca6" providerId="LiveId" clId="{8C18981C-DC7D-4835-8E90-1B6A2FC1D941}" dt="2021-03-05T22:43:05.210" v="1890"/>
          <ac:spMkLst>
            <pc:docMk/>
            <pc:sldMk cId="3684732451" sldId="387"/>
            <ac:spMk id="16" creationId="{27C509F5-7E7E-4406-85C8-311E6A7E21FF}"/>
          </ac:spMkLst>
        </pc:spChg>
        <pc:spChg chg="mod">
          <ac:chgData name="mashael alnajrani" userId="73c1171a52a2fca6" providerId="LiveId" clId="{8C18981C-DC7D-4835-8E90-1B6A2FC1D941}" dt="2021-03-05T22:43:05.210" v="1890"/>
          <ac:spMkLst>
            <pc:docMk/>
            <pc:sldMk cId="3684732451" sldId="387"/>
            <ac:spMk id="17" creationId="{B5D37981-F485-41DA-B9F3-316A049448BA}"/>
          </ac:spMkLst>
        </pc:spChg>
        <pc:spChg chg="mod">
          <ac:chgData name="mashael alnajrani" userId="73c1171a52a2fca6" providerId="LiveId" clId="{8C18981C-DC7D-4835-8E90-1B6A2FC1D941}" dt="2021-03-05T22:43:05.210" v="1890"/>
          <ac:spMkLst>
            <pc:docMk/>
            <pc:sldMk cId="3684732451" sldId="387"/>
            <ac:spMk id="18" creationId="{31B29EA2-F2F8-4071-98D1-699E221FE65C}"/>
          </ac:spMkLst>
        </pc:spChg>
        <pc:spChg chg="mod">
          <ac:chgData name="mashael alnajrani" userId="73c1171a52a2fca6" providerId="LiveId" clId="{8C18981C-DC7D-4835-8E90-1B6A2FC1D941}" dt="2021-03-05T22:43:05.210" v="1890"/>
          <ac:spMkLst>
            <pc:docMk/>
            <pc:sldMk cId="3684732451" sldId="387"/>
            <ac:spMk id="22" creationId="{99849180-970C-4E30-8F49-40D51428694C}"/>
          </ac:spMkLst>
        </pc:spChg>
        <pc:spChg chg="mod">
          <ac:chgData name="mashael alnajrani" userId="73c1171a52a2fca6" providerId="LiveId" clId="{8C18981C-DC7D-4835-8E90-1B6A2FC1D941}" dt="2021-03-05T22:43:05.210" v="1890"/>
          <ac:spMkLst>
            <pc:docMk/>
            <pc:sldMk cId="3684732451" sldId="387"/>
            <ac:spMk id="24" creationId="{04A183C5-E268-49C3-84A0-EF3817D56711}"/>
          </ac:spMkLst>
        </pc:spChg>
        <pc:spChg chg="mod">
          <ac:chgData name="mashael alnajrani" userId="73c1171a52a2fca6" providerId="LiveId" clId="{8C18981C-DC7D-4835-8E90-1B6A2FC1D941}" dt="2021-03-05T22:43:05.210" v="1890"/>
          <ac:spMkLst>
            <pc:docMk/>
            <pc:sldMk cId="3684732451" sldId="387"/>
            <ac:spMk id="25" creationId="{BD6AE00D-8001-46C8-8523-2CDAE3782B18}"/>
          </ac:spMkLst>
        </pc:spChg>
        <pc:spChg chg="mod">
          <ac:chgData name="mashael alnajrani" userId="73c1171a52a2fca6" providerId="LiveId" clId="{8C18981C-DC7D-4835-8E90-1B6A2FC1D941}" dt="2021-03-05T22:43:05.210" v="1890"/>
          <ac:spMkLst>
            <pc:docMk/>
            <pc:sldMk cId="3684732451" sldId="387"/>
            <ac:spMk id="26" creationId="{81205DF5-7339-44E7-87A8-78CE69C702A6}"/>
          </ac:spMkLst>
        </pc:spChg>
        <pc:spChg chg="mod">
          <ac:chgData name="mashael alnajrani" userId="73c1171a52a2fca6" providerId="LiveId" clId="{8C18981C-DC7D-4835-8E90-1B6A2FC1D941}" dt="2021-03-05T22:43:05.210" v="1890"/>
          <ac:spMkLst>
            <pc:docMk/>
            <pc:sldMk cId="3684732451" sldId="387"/>
            <ac:spMk id="27" creationId="{3AADEFA2-FBF0-42E7-9DF8-3A6C129DD53C}"/>
          </ac:spMkLst>
        </pc:spChg>
        <pc:spChg chg="mod">
          <ac:chgData name="mashael alnajrani" userId="73c1171a52a2fca6" providerId="LiveId" clId="{8C18981C-DC7D-4835-8E90-1B6A2FC1D941}" dt="2021-03-05T22:43:05.210" v="1890"/>
          <ac:spMkLst>
            <pc:docMk/>
            <pc:sldMk cId="3684732451" sldId="387"/>
            <ac:spMk id="29" creationId="{8A384E8E-E61D-463A-87F2-418176372A35}"/>
          </ac:spMkLst>
        </pc:spChg>
        <pc:spChg chg="mod">
          <ac:chgData name="mashael alnajrani" userId="73c1171a52a2fca6" providerId="LiveId" clId="{8C18981C-DC7D-4835-8E90-1B6A2FC1D941}" dt="2021-03-05T22:43:05.210" v="1890"/>
          <ac:spMkLst>
            <pc:docMk/>
            <pc:sldMk cId="3684732451" sldId="387"/>
            <ac:spMk id="30" creationId="{589DB64F-B313-43D5-A090-B98CCB8A9C44}"/>
          </ac:spMkLst>
        </pc:spChg>
        <pc:spChg chg="mod">
          <ac:chgData name="mashael alnajrani" userId="73c1171a52a2fca6" providerId="LiveId" clId="{8C18981C-DC7D-4835-8E90-1B6A2FC1D941}" dt="2021-03-05T22:43:05.210" v="1890"/>
          <ac:spMkLst>
            <pc:docMk/>
            <pc:sldMk cId="3684732451" sldId="387"/>
            <ac:spMk id="31" creationId="{5279C088-C751-45DD-9B52-18B4BCA41676}"/>
          </ac:spMkLst>
        </pc:spChg>
        <pc:spChg chg="mod">
          <ac:chgData name="mashael alnajrani" userId="73c1171a52a2fca6" providerId="LiveId" clId="{8C18981C-DC7D-4835-8E90-1B6A2FC1D941}" dt="2021-03-05T22:43:05.210" v="1890"/>
          <ac:spMkLst>
            <pc:docMk/>
            <pc:sldMk cId="3684732451" sldId="387"/>
            <ac:spMk id="34" creationId="{6190B97F-4D38-4C93-8773-4A360A6828FF}"/>
          </ac:spMkLst>
        </pc:spChg>
        <pc:spChg chg="mod">
          <ac:chgData name="mashael alnajrani" userId="73c1171a52a2fca6" providerId="LiveId" clId="{8C18981C-DC7D-4835-8E90-1B6A2FC1D941}" dt="2021-03-05T22:43:05.210" v="1890"/>
          <ac:spMkLst>
            <pc:docMk/>
            <pc:sldMk cId="3684732451" sldId="387"/>
            <ac:spMk id="35" creationId="{818F2F35-91BD-4483-B118-152C75BEAD4D}"/>
          </ac:spMkLst>
        </pc:spChg>
        <pc:spChg chg="mod">
          <ac:chgData name="mashael alnajrani" userId="73c1171a52a2fca6" providerId="LiveId" clId="{8C18981C-DC7D-4835-8E90-1B6A2FC1D941}" dt="2021-03-05T22:43:05.210" v="1890"/>
          <ac:spMkLst>
            <pc:docMk/>
            <pc:sldMk cId="3684732451" sldId="387"/>
            <ac:spMk id="36" creationId="{FDB37D0C-EC6E-4275-BECE-15AE547A885C}"/>
          </ac:spMkLst>
        </pc:spChg>
        <pc:spChg chg="mod">
          <ac:chgData name="mashael alnajrani" userId="73c1171a52a2fca6" providerId="LiveId" clId="{8C18981C-DC7D-4835-8E90-1B6A2FC1D941}" dt="2021-03-05T22:43:05.210" v="1890"/>
          <ac:spMkLst>
            <pc:docMk/>
            <pc:sldMk cId="3684732451" sldId="387"/>
            <ac:spMk id="37" creationId="{235FEB4E-8234-4E05-AACC-B5E23993C673}"/>
          </ac:spMkLst>
        </pc:spChg>
        <pc:spChg chg="mod">
          <ac:chgData name="mashael alnajrani" userId="73c1171a52a2fca6" providerId="LiveId" clId="{8C18981C-DC7D-4835-8E90-1B6A2FC1D941}" dt="2021-03-05T22:57:30.317" v="2045"/>
          <ac:spMkLst>
            <pc:docMk/>
            <pc:sldMk cId="3684732451" sldId="387"/>
            <ac:spMk id="41" creationId="{8C88094F-9945-48CC-8D75-2DE0959E578F}"/>
          </ac:spMkLst>
        </pc:spChg>
        <pc:spChg chg="mod">
          <ac:chgData name="mashael alnajrani" userId="73c1171a52a2fca6" providerId="LiveId" clId="{8C18981C-DC7D-4835-8E90-1B6A2FC1D941}" dt="2021-03-05T22:57:30.317" v="2045"/>
          <ac:spMkLst>
            <pc:docMk/>
            <pc:sldMk cId="3684732451" sldId="387"/>
            <ac:spMk id="42" creationId="{CC23C3B6-B1CF-4F61-B160-8EFFBE07286B}"/>
          </ac:spMkLst>
        </pc:spChg>
        <pc:spChg chg="mod">
          <ac:chgData name="mashael alnajrani" userId="73c1171a52a2fca6" providerId="LiveId" clId="{8C18981C-DC7D-4835-8E90-1B6A2FC1D941}" dt="2021-03-05T22:57:30.317" v="2045"/>
          <ac:spMkLst>
            <pc:docMk/>
            <pc:sldMk cId="3684732451" sldId="387"/>
            <ac:spMk id="43" creationId="{664DD5CE-0E18-41A8-94AD-F8F56CB94F98}"/>
          </ac:spMkLst>
        </pc:spChg>
        <pc:spChg chg="mod">
          <ac:chgData name="mashael alnajrani" userId="73c1171a52a2fca6" providerId="LiveId" clId="{8C18981C-DC7D-4835-8E90-1B6A2FC1D941}" dt="2021-03-05T22:57:30.317" v="2045"/>
          <ac:spMkLst>
            <pc:docMk/>
            <pc:sldMk cId="3684732451" sldId="387"/>
            <ac:spMk id="44" creationId="{76345FD6-40C2-40F7-9DD6-A5ED91AE0274}"/>
          </ac:spMkLst>
        </pc:spChg>
        <pc:spChg chg="mod">
          <ac:chgData name="mashael alnajrani" userId="73c1171a52a2fca6" providerId="LiveId" clId="{8C18981C-DC7D-4835-8E90-1B6A2FC1D941}" dt="2021-03-05T22:57:30.317" v="2045"/>
          <ac:spMkLst>
            <pc:docMk/>
            <pc:sldMk cId="3684732451" sldId="387"/>
            <ac:spMk id="45" creationId="{5296FE50-C67E-41BD-BE41-29DA618BA5CF}"/>
          </ac:spMkLst>
        </pc:spChg>
        <pc:spChg chg="mod">
          <ac:chgData name="mashael alnajrani" userId="73c1171a52a2fca6" providerId="LiveId" clId="{8C18981C-DC7D-4835-8E90-1B6A2FC1D941}" dt="2021-03-05T22:57:30.317" v="2045"/>
          <ac:spMkLst>
            <pc:docMk/>
            <pc:sldMk cId="3684732451" sldId="387"/>
            <ac:spMk id="46" creationId="{4F72806B-D06E-463F-9CAB-6456F9BC8820}"/>
          </ac:spMkLst>
        </pc:spChg>
        <pc:spChg chg="mod">
          <ac:chgData name="mashael alnajrani" userId="73c1171a52a2fca6" providerId="LiveId" clId="{8C18981C-DC7D-4835-8E90-1B6A2FC1D941}" dt="2021-03-05T22:57:30.317" v="2045"/>
          <ac:spMkLst>
            <pc:docMk/>
            <pc:sldMk cId="3684732451" sldId="387"/>
            <ac:spMk id="47" creationId="{64A730D0-772C-4724-83ED-D042BFD3A585}"/>
          </ac:spMkLst>
        </pc:spChg>
        <pc:spChg chg="mod">
          <ac:chgData name="mashael alnajrani" userId="73c1171a52a2fca6" providerId="LiveId" clId="{8C18981C-DC7D-4835-8E90-1B6A2FC1D941}" dt="2021-03-05T22:57:30.317" v="2045"/>
          <ac:spMkLst>
            <pc:docMk/>
            <pc:sldMk cId="3684732451" sldId="387"/>
            <ac:spMk id="48" creationId="{0606CEAE-9E65-4079-95C9-8B08D80859F6}"/>
          </ac:spMkLst>
        </pc:spChg>
        <pc:spChg chg="mod">
          <ac:chgData name="mashael alnajrani" userId="73c1171a52a2fca6" providerId="LiveId" clId="{8C18981C-DC7D-4835-8E90-1B6A2FC1D941}" dt="2021-03-05T22:57:30.317" v="2045"/>
          <ac:spMkLst>
            <pc:docMk/>
            <pc:sldMk cId="3684732451" sldId="387"/>
            <ac:spMk id="49" creationId="{9539E9DE-2593-49F6-B472-73C4EAD966C5}"/>
          </ac:spMkLst>
        </pc:spChg>
        <pc:spChg chg="mod">
          <ac:chgData name="mashael alnajrani" userId="73c1171a52a2fca6" providerId="LiveId" clId="{8C18981C-DC7D-4835-8E90-1B6A2FC1D941}" dt="2021-03-05T22:57:30.317" v="2045"/>
          <ac:spMkLst>
            <pc:docMk/>
            <pc:sldMk cId="3684732451" sldId="387"/>
            <ac:spMk id="50" creationId="{CCB05D67-6BF5-497F-8618-A55465AF046C}"/>
          </ac:spMkLst>
        </pc:spChg>
        <pc:spChg chg="mod">
          <ac:chgData name="mashael alnajrani" userId="73c1171a52a2fca6" providerId="LiveId" clId="{8C18981C-DC7D-4835-8E90-1B6A2FC1D941}" dt="2021-03-05T22:57:30.317" v="2045"/>
          <ac:spMkLst>
            <pc:docMk/>
            <pc:sldMk cId="3684732451" sldId="387"/>
            <ac:spMk id="54" creationId="{AF9328DE-8E7C-452F-847B-2215C6F86A6E}"/>
          </ac:spMkLst>
        </pc:spChg>
        <pc:spChg chg="mod">
          <ac:chgData name="mashael alnajrani" userId="73c1171a52a2fca6" providerId="LiveId" clId="{8C18981C-DC7D-4835-8E90-1B6A2FC1D941}" dt="2021-03-05T22:57:30.317" v="2045"/>
          <ac:spMkLst>
            <pc:docMk/>
            <pc:sldMk cId="3684732451" sldId="387"/>
            <ac:spMk id="56" creationId="{D67A5663-6BEC-459E-9B92-7A6D07091C41}"/>
          </ac:spMkLst>
        </pc:spChg>
        <pc:spChg chg="mod">
          <ac:chgData name="mashael alnajrani" userId="73c1171a52a2fca6" providerId="LiveId" clId="{8C18981C-DC7D-4835-8E90-1B6A2FC1D941}" dt="2021-03-05T22:57:30.317" v="2045"/>
          <ac:spMkLst>
            <pc:docMk/>
            <pc:sldMk cId="3684732451" sldId="387"/>
            <ac:spMk id="57" creationId="{8B1D5950-9197-4147-B819-A9237C4ABEAA}"/>
          </ac:spMkLst>
        </pc:spChg>
        <pc:spChg chg="mod">
          <ac:chgData name="mashael alnajrani" userId="73c1171a52a2fca6" providerId="LiveId" clId="{8C18981C-DC7D-4835-8E90-1B6A2FC1D941}" dt="2021-03-05T22:57:30.317" v="2045"/>
          <ac:spMkLst>
            <pc:docMk/>
            <pc:sldMk cId="3684732451" sldId="387"/>
            <ac:spMk id="58" creationId="{221E8B6F-2FD8-46F1-BB5F-2FA3D43C2ECB}"/>
          </ac:spMkLst>
        </pc:spChg>
        <pc:spChg chg="mod">
          <ac:chgData name="mashael alnajrani" userId="73c1171a52a2fca6" providerId="LiveId" clId="{8C18981C-DC7D-4835-8E90-1B6A2FC1D941}" dt="2021-03-05T22:57:30.317" v="2045"/>
          <ac:spMkLst>
            <pc:docMk/>
            <pc:sldMk cId="3684732451" sldId="387"/>
            <ac:spMk id="59" creationId="{7A18DF9B-FC62-4E8E-A692-397036E8959B}"/>
          </ac:spMkLst>
        </pc:spChg>
        <pc:spChg chg="mod">
          <ac:chgData name="mashael alnajrani" userId="73c1171a52a2fca6" providerId="LiveId" clId="{8C18981C-DC7D-4835-8E90-1B6A2FC1D941}" dt="2021-03-05T22:57:30.317" v="2045"/>
          <ac:spMkLst>
            <pc:docMk/>
            <pc:sldMk cId="3684732451" sldId="387"/>
            <ac:spMk id="61" creationId="{BF3C5842-662D-4E56-84CD-A6ABD76B7ADA}"/>
          </ac:spMkLst>
        </pc:spChg>
        <pc:spChg chg="mod">
          <ac:chgData name="mashael alnajrani" userId="73c1171a52a2fca6" providerId="LiveId" clId="{8C18981C-DC7D-4835-8E90-1B6A2FC1D941}" dt="2021-03-05T22:57:30.317" v="2045"/>
          <ac:spMkLst>
            <pc:docMk/>
            <pc:sldMk cId="3684732451" sldId="387"/>
            <ac:spMk id="62" creationId="{47BB1B2F-F92A-4EFD-BEE9-DBF64EC75257}"/>
          </ac:spMkLst>
        </pc:spChg>
        <pc:spChg chg="mod">
          <ac:chgData name="mashael alnajrani" userId="73c1171a52a2fca6" providerId="LiveId" clId="{8C18981C-DC7D-4835-8E90-1B6A2FC1D941}" dt="2021-03-05T22:57:30.317" v="2045"/>
          <ac:spMkLst>
            <pc:docMk/>
            <pc:sldMk cId="3684732451" sldId="387"/>
            <ac:spMk id="63" creationId="{A6DBBCEA-C5E5-4108-A2E5-CBC513C8E6E6}"/>
          </ac:spMkLst>
        </pc:spChg>
        <pc:spChg chg="mod">
          <ac:chgData name="mashael alnajrani" userId="73c1171a52a2fca6" providerId="LiveId" clId="{8C18981C-DC7D-4835-8E90-1B6A2FC1D941}" dt="2021-03-05T22:57:30.317" v="2045"/>
          <ac:spMkLst>
            <pc:docMk/>
            <pc:sldMk cId="3684732451" sldId="387"/>
            <ac:spMk id="66" creationId="{230C31AF-D898-4E2B-9CDA-7315C2A72781}"/>
          </ac:spMkLst>
        </pc:spChg>
        <pc:spChg chg="mod">
          <ac:chgData name="mashael alnajrani" userId="73c1171a52a2fca6" providerId="LiveId" clId="{8C18981C-DC7D-4835-8E90-1B6A2FC1D941}" dt="2021-03-05T22:57:30.317" v="2045"/>
          <ac:spMkLst>
            <pc:docMk/>
            <pc:sldMk cId="3684732451" sldId="387"/>
            <ac:spMk id="67" creationId="{8BAE5178-E578-480D-8E1B-A5839F55F539}"/>
          </ac:spMkLst>
        </pc:spChg>
        <pc:spChg chg="mod">
          <ac:chgData name="mashael alnajrani" userId="73c1171a52a2fca6" providerId="LiveId" clId="{8C18981C-DC7D-4835-8E90-1B6A2FC1D941}" dt="2021-03-05T22:57:30.317" v="2045"/>
          <ac:spMkLst>
            <pc:docMk/>
            <pc:sldMk cId="3684732451" sldId="387"/>
            <ac:spMk id="68" creationId="{25808F3D-F8DA-4DE7-A0F3-4BCB5A03A586}"/>
          </ac:spMkLst>
        </pc:spChg>
        <pc:spChg chg="mod">
          <ac:chgData name="mashael alnajrani" userId="73c1171a52a2fca6" providerId="LiveId" clId="{8C18981C-DC7D-4835-8E90-1B6A2FC1D941}" dt="2021-03-05T22:57:30.317" v="2045"/>
          <ac:spMkLst>
            <pc:docMk/>
            <pc:sldMk cId="3684732451" sldId="387"/>
            <ac:spMk id="69" creationId="{0C5F6A28-B092-4E82-AC26-4B0D700E5207}"/>
          </ac:spMkLst>
        </pc:spChg>
        <pc:spChg chg="mod">
          <ac:chgData name="mashael alnajrani" userId="73c1171a52a2fca6" providerId="LiveId" clId="{8C18981C-DC7D-4835-8E90-1B6A2FC1D941}" dt="2021-03-05T22:57:39.408" v="2055"/>
          <ac:spMkLst>
            <pc:docMk/>
            <pc:sldMk cId="3684732451" sldId="387"/>
            <ac:spMk id="73" creationId="{EB78F301-B797-49CC-BF5F-E103F0C278DF}"/>
          </ac:spMkLst>
        </pc:spChg>
        <pc:spChg chg="mod">
          <ac:chgData name="mashael alnajrani" userId="73c1171a52a2fca6" providerId="LiveId" clId="{8C18981C-DC7D-4835-8E90-1B6A2FC1D941}" dt="2021-03-05T22:57:39.408" v="2055"/>
          <ac:spMkLst>
            <pc:docMk/>
            <pc:sldMk cId="3684732451" sldId="387"/>
            <ac:spMk id="74" creationId="{E42A0097-5813-4F18-A327-7049C47C72E3}"/>
          </ac:spMkLst>
        </pc:spChg>
        <pc:spChg chg="mod">
          <ac:chgData name="mashael alnajrani" userId="73c1171a52a2fca6" providerId="LiveId" clId="{8C18981C-DC7D-4835-8E90-1B6A2FC1D941}" dt="2021-03-05T22:57:39.408" v="2055"/>
          <ac:spMkLst>
            <pc:docMk/>
            <pc:sldMk cId="3684732451" sldId="387"/>
            <ac:spMk id="75" creationId="{30CB4246-9BC7-4A79-91D3-D9DDE300FAAF}"/>
          </ac:spMkLst>
        </pc:spChg>
        <pc:spChg chg="mod">
          <ac:chgData name="mashael alnajrani" userId="73c1171a52a2fca6" providerId="LiveId" clId="{8C18981C-DC7D-4835-8E90-1B6A2FC1D941}" dt="2021-03-05T22:57:39.408" v="2055"/>
          <ac:spMkLst>
            <pc:docMk/>
            <pc:sldMk cId="3684732451" sldId="387"/>
            <ac:spMk id="76" creationId="{709C78E3-5706-4617-9DE5-1744D245101B}"/>
          </ac:spMkLst>
        </pc:spChg>
        <pc:spChg chg="mod">
          <ac:chgData name="mashael alnajrani" userId="73c1171a52a2fca6" providerId="LiveId" clId="{8C18981C-DC7D-4835-8E90-1B6A2FC1D941}" dt="2021-03-05T22:57:39.408" v="2055"/>
          <ac:spMkLst>
            <pc:docMk/>
            <pc:sldMk cId="3684732451" sldId="387"/>
            <ac:spMk id="77" creationId="{F0C06BED-80C7-4B01-9877-105DD1633040}"/>
          </ac:spMkLst>
        </pc:spChg>
        <pc:spChg chg="mod">
          <ac:chgData name="mashael alnajrani" userId="73c1171a52a2fca6" providerId="LiveId" clId="{8C18981C-DC7D-4835-8E90-1B6A2FC1D941}" dt="2021-03-05T22:57:39.408" v="2055"/>
          <ac:spMkLst>
            <pc:docMk/>
            <pc:sldMk cId="3684732451" sldId="387"/>
            <ac:spMk id="78" creationId="{640A9EA4-E02B-4B0B-AAEF-DF0016D2BE36}"/>
          </ac:spMkLst>
        </pc:spChg>
        <pc:spChg chg="mod">
          <ac:chgData name="mashael alnajrani" userId="73c1171a52a2fca6" providerId="LiveId" clId="{8C18981C-DC7D-4835-8E90-1B6A2FC1D941}" dt="2021-03-05T22:57:39.408" v="2055"/>
          <ac:spMkLst>
            <pc:docMk/>
            <pc:sldMk cId="3684732451" sldId="387"/>
            <ac:spMk id="79" creationId="{371FF6ED-DFD0-41A6-8B4F-0AD72ACB6F80}"/>
          </ac:spMkLst>
        </pc:spChg>
        <pc:spChg chg="mod">
          <ac:chgData name="mashael alnajrani" userId="73c1171a52a2fca6" providerId="LiveId" clId="{8C18981C-DC7D-4835-8E90-1B6A2FC1D941}" dt="2021-03-05T22:57:39.408" v="2055"/>
          <ac:spMkLst>
            <pc:docMk/>
            <pc:sldMk cId="3684732451" sldId="387"/>
            <ac:spMk id="80" creationId="{2BCD7358-F5BB-4F9C-9E2F-148D5CC561CC}"/>
          </ac:spMkLst>
        </pc:spChg>
        <pc:spChg chg="mod">
          <ac:chgData name="mashael alnajrani" userId="73c1171a52a2fca6" providerId="LiveId" clId="{8C18981C-DC7D-4835-8E90-1B6A2FC1D941}" dt="2021-03-05T22:57:39.408" v="2055"/>
          <ac:spMkLst>
            <pc:docMk/>
            <pc:sldMk cId="3684732451" sldId="387"/>
            <ac:spMk id="81" creationId="{0FC2655B-84EE-4D20-B1F8-8C9D45EFC395}"/>
          </ac:spMkLst>
        </pc:spChg>
        <pc:spChg chg="mod">
          <ac:chgData name="mashael alnajrani" userId="73c1171a52a2fca6" providerId="LiveId" clId="{8C18981C-DC7D-4835-8E90-1B6A2FC1D941}" dt="2021-03-05T22:57:39.408" v="2055"/>
          <ac:spMkLst>
            <pc:docMk/>
            <pc:sldMk cId="3684732451" sldId="387"/>
            <ac:spMk id="82" creationId="{D672C3DE-701C-4D29-A503-D430B4ACD232}"/>
          </ac:spMkLst>
        </pc:spChg>
        <pc:spChg chg="mod">
          <ac:chgData name="mashael alnajrani" userId="73c1171a52a2fca6" providerId="LiveId" clId="{8C18981C-DC7D-4835-8E90-1B6A2FC1D941}" dt="2021-03-05T22:57:39.408" v="2055"/>
          <ac:spMkLst>
            <pc:docMk/>
            <pc:sldMk cId="3684732451" sldId="387"/>
            <ac:spMk id="86" creationId="{62DE5DA1-6C14-44E7-9043-6D6FF8603D53}"/>
          </ac:spMkLst>
        </pc:spChg>
        <pc:spChg chg="mod">
          <ac:chgData name="mashael alnajrani" userId="73c1171a52a2fca6" providerId="LiveId" clId="{8C18981C-DC7D-4835-8E90-1B6A2FC1D941}" dt="2021-03-05T22:57:39.408" v="2055"/>
          <ac:spMkLst>
            <pc:docMk/>
            <pc:sldMk cId="3684732451" sldId="387"/>
            <ac:spMk id="88" creationId="{6B58A1F6-D6A0-4D27-BF7A-D6D0DF102C00}"/>
          </ac:spMkLst>
        </pc:spChg>
        <pc:spChg chg="mod">
          <ac:chgData name="mashael alnajrani" userId="73c1171a52a2fca6" providerId="LiveId" clId="{8C18981C-DC7D-4835-8E90-1B6A2FC1D941}" dt="2021-03-05T22:57:39.408" v="2055"/>
          <ac:spMkLst>
            <pc:docMk/>
            <pc:sldMk cId="3684732451" sldId="387"/>
            <ac:spMk id="89" creationId="{0E2999C7-6E49-4F45-9C20-C21D618F37A9}"/>
          </ac:spMkLst>
        </pc:spChg>
        <pc:spChg chg="mod">
          <ac:chgData name="mashael alnajrani" userId="73c1171a52a2fca6" providerId="LiveId" clId="{8C18981C-DC7D-4835-8E90-1B6A2FC1D941}" dt="2021-03-05T22:57:39.408" v="2055"/>
          <ac:spMkLst>
            <pc:docMk/>
            <pc:sldMk cId="3684732451" sldId="387"/>
            <ac:spMk id="90" creationId="{F282B358-AFD2-4B7E-8ED4-A8E0CFF1FCAC}"/>
          </ac:spMkLst>
        </pc:spChg>
        <pc:spChg chg="mod">
          <ac:chgData name="mashael alnajrani" userId="73c1171a52a2fca6" providerId="LiveId" clId="{8C18981C-DC7D-4835-8E90-1B6A2FC1D941}" dt="2021-03-05T22:57:39.408" v="2055"/>
          <ac:spMkLst>
            <pc:docMk/>
            <pc:sldMk cId="3684732451" sldId="387"/>
            <ac:spMk id="91" creationId="{FC309A15-347F-42BB-A767-C688B77E4919}"/>
          </ac:spMkLst>
        </pc:spChg>
        <pc:spChg chg="mod">
          <ac:chgData name="mashael alnajrani" userId="73c1171a52a2fca6" providerId="LiveId" clId="{8C18981C-DC7D-4835-8E90-1B6A2FC1D941}" dt="2021-03-05T22:57:39.408" v="2055"/>
          <ac:spMkLst>
            <pc:docMk/>
            <pc:sldMk cId="3684732451" sldId="387"/>
            <ac:spMk id="93" creationId="{D894CB82-B70F-4FA8-B44A-9E6249799B89}"/>
          </ac:spMkLst>
        </pc:spChg>
        <pc:spChg chg="mod">
          <ac:chgData name="mashael alnajrani" userId="73c1171a52a2fca6" providerId="LiveId" clId="{8C18981C-DC7D-4835-8E90-1B6A2FC1D941}" dt="2021-03-05T22:57:39.408" v="2055"/>
          <ac:spMkLst>
            <pc:docMk/>
            <pc:sldMk cId="3684732451" sldId="387"/>
            <ac:spMk id="94" creationId="{53E5AAAA-F78D-42B7-9451-BF8690241CC9}"/>
          </ac:spMkLst>
        </pc:spChg>
        <pc:spChg chg="mod">
          <ac:chgData name="mashael alnajrani" userId="73c1171a52a2fca6" providerId="LiveId" clId="{8C18981C-DC7D-4835-8E90-1B6A2FC1D941}" dt="2021-03-05T22:57:39.408" v="2055"/>
          <ac:spMkLst>
            <pc:docMk/>
            <pc:sldMk cId="3684732451" sldId="387"/>
            <ac:spMk id="95" creationId="{0C98EB2F-611A-47AE-8AFE-8D6FC2C76CA3}"/>
          </ac:spMkLst>
        </pc:spChg>
        <pc:spChg chg="mod">
          <ac:chgData name="mashael alnajrani" userId="73c1171a52a2fca6" providerId="LiveId" clId="{8C18981C-DC7D-4835-8E90-1B6A2FC1D941}" dt="2021-03-05T22:57:39.408" v="2055"/>
          <ac:spMkLst>
            <pc:docMk/>
            <pc:sldMk cId="3684732451" sldId="387"/>
            <ac:spMk id="98" creationId="{16140D55-7DC1-4297-B3BF-567018C4E50C}"/>
          </ac:spMkLst>
        </pc:spChg>
        <pc:spChg chg="mod">
          <ac:chgData name="mashael alnajrani" userId="73c1171a52a2fca6" providerId="LiveId" clId="{8C18981C-DC7D-4835-8E90-1B6A2FC1D941}" dt="2021-03-05T22:57:39.408" v="2055"/>
          <ac:spMkLst>
            <pc:docMk/>
            <pc:sldMk cId="3684732451" sldId="387"/>
            <ac:spMk id="99" creationId="{C3A6C9FD-9C3D-4C14-B6D9-FF40FFAC449B}"/>
          </ac:spMkLst>
        </pc:spChg>
        <pc:spChg chg="mod">
          <ac:chgData name="mashael alnajrani" userId="73c1171a52a2fca6" providerId="LiveId" clId="{8C18981C-DC7D-4835-8E90-1B6A2FC1D941}" dt="2021-03-05T22:57:39.408" v="2055"/>
          <ac:spMkLst>
            <pc:docMk/>
            <pc:sldMk cId="3684732451" sldId="387"/>
            <ac:spMk id="100" creationId="{8DDA76ED-BD5C-4916-AA8C-ECD224F696FB}"/>
          </ac:spMkLst>
        </pc:spChg>
        <pc:spChg chg="mod">
          <ac:chgData name="mashael alnajrani" userId="73c1171a52a2fca6" providerId="LiveId" clId="{8C18981C-DC7D-4835-8E90-1B6A2FC1D941}" dt="2021-03-05T22:57:39.408" v="2055"/>
          <ac:spMkLst>
            <pc:docMk/>
            <pc:sldMk cId="3684732451" sldId="387"/>
            <ac:spMk id="101" creationId="{96414E9F-C381-4AD8-BBBD-29D2072AC464}"/>
          </ac:spMkLst>
        </pc:spChg>
        <pc:spChg chg="add mod">
          <ac:chgData name="mashael alnajrani" userId="73c1171a52a2fca6" providerId="LiveId" clId="{8C18981C-DC7D-4835-8E90-1B6A2FC1D941}" dt="2021-03-05T22:59:30.895" v="2153" actId="1076"/>
          <ac:spMkLst>
            <pc:docMk/>
            <pc:sldMk cId="3684732451" sldId="387"/>
            <ac:spMk id="102" creationId="{6A2CAB91-C7F4-4DE8-8EBE-EFD3EC3EAB26}"/>
          </ac:spMkLst>
        </pc:spChg>
        <pc:spChg chg="add mod">
          <ac:chgData name="mashael alnajrani" userId="73c1171a52a2fca6" providerId="LiveId" clId="{8C18981C-DC7D-4835-8E90-1B6A2FC1D941}" dt="2021-03-05T23:04:11.107" v="2164" actId="208"/>
          <ac:spMkLst>
            <pc:docMk/>
            <pc:sldMk cId="3684732451" sldId="387"/>
            <ac:spMk id="103" creationId="{E4855DDC-78F2-443E-A119-5A8AE47F29E6}"/>
          </ac:spMkLst>
        </pc:spChg>
        <pc:spChg chg="add mod">
          <ac:chgData name="mashael alnajrani" userId="73c1171a52a2fca6" providerId="LiveId" clId="{8C18981C-DC7D-4835-8E90-1B6A2FC1D941}" dt="2021-03-05T23:04:51.860" v="2167" actId="207"/>
          <ac:spMkLst>
            <pc:docMk/>
            <pc:sldMk cId="3684732451" sldId="387"/>
            <ac:spMk id="104" creationId="{28128E83-F5C5-4BE9-A84E-1A43315079DA}"/>
          </ac:spMkLst>
        </pc:spChg>
        <pc:spChg chg="add mod">
          <ac:chgData name="mashael alnajrani" userId="73c1171a52a2fca6" providerId="LiveId" clId="{8C18981C-DC7D-4835-8E90-1B6A2FC1D941}" dt="2021-03-06T00:04:14.012" v="2306" actId="1076"/>
          <ac:spMkLst>
            <pc:docMk/>
            <pc:sldMk cId="3684732451" sldId="387"/>
            <ac:spMk id="105" creationId="{C6142B13-1D66-465C-919A-A64076E14597}"/>
          </ac:spMkLst>
        </pc:spChg>
        <pc:spChg chg="add mod">
          <ac:chgData name="mashael alnajrani" userId="73c1171a52a2fca6" providerId="LiveId" clId="{8C18981C-DC7D-4835-8E90-1B6A2FC1D941}" dt="2021-03-06T00:05:04.747" v="2312" actId="1076"/>
          <ac:spMkLst>
            <pc:docMk/>
            <pc:sldMk cId="3684732451" sldId="387"/>
            <ac:spMk id="106" creationId="{4DD502D9-3F07-4218-8DB0-07070F61739F}"/>
          </ac:spMkLst>
        </pc:spChg>
        <pc:spChg chg="add mod">
          <ac:chgData name="mashael alnajrani" userId="73c1171a52a2fca6" providerId="LiveId" clId="{8C18981C-DC7D-4835-8E90-1B6A2FC1D941}" dt="2021-03-06T00:04:27.258" v="2308" actId="1076"/>
          <ac:spMkLst>
            <pc:docMk/>
            <pc:sldMk cId="3684732451" sldId="387"/>
            <ac:spMk id="107" creationId="{9F47E9B5-D869-4B79-BC81-5F989A3CB6DE}"/>
          </ac:spMkLst>
        </pc:spChg>
        <pc:grpChg chg="add del mod ord">
          <ac:chgData name="mashael alnajrani" userId="73c1171a52a2fca6" providerId="LiveId" clId="{8C18981C-DC7D-4835-8E90-1B6A2FC1D941}" dt="2021-03-05T22:57:00.020" v="2044" actId="478"/>
          <ac:grpSpMkLst>
            <pc:docMk/>
            <pc:sldMk cId="3684732451" sldId="387"/>
            <ac:grpSpMk id="4" creationId="{344F6B78-5E3E-43DF-8E83-085118A625F0}"/>
          </ac:grpSpMkLst>
        </pc:grpChg>
        <pc:grpChg chg="mod">
          <ac:chgData name="mashael alnajrani" userId="73c1171a52a2fca6" providerId="LiveId" clId="{8C18981C-DC7D-4835-8E90-1B6A2FC1D941}" dt="2021-03-05T22:43:05.210" v="1890"/>
          <ac:grpSpMkLst>
            <pc:docMk/>
            <pc:sldMk cId="3684732451" sldId="387"/>
            <ac:grpSpMk id="6" creationId="{869FAEB9-036C-4855-AB3E-88172E89CE9A}"/>
          </ac:grpSpMkLst>
        </pc:grpChg>
        <pc:grpChg chg="mod">
          <ac:chgData name="mashael alnajrani" userId="73c1171a52a2fca6" providerId="LiveId" clId="{8C18981C-DC7D-4835-8E90-1B6A2FC1D941}" dt="2021-03-05T22:43:05.210" v="1890"/>
          <ac:grpSpMkLst>
            <pc:docMk/>
            <pc:sldMk cId="3684732451" sldId="387"/>
            <ac:grpSpMk id="7" creationId="{9478A51E-6A99-408D-B6C3-7EB53EBD4A7F}"/>
          </ac:grpSpMkLst>
        </pc:grpChg>
        <pc:grpChg chg="mod">
          <ac:chgData name="mashael alnajrani" userId="73c1171a52a2fca6" providerId="LiveId" clId="{8C18981C-DC7D-4835-8E90-1B6A2FC1D941}" dt="2021-03-05T22:43:05.210" v="1890"/>
          <ac:grpSpMkLst>
            <pc:docMk/>
            <pc:sldMk cId="3684732451" sldId="387"/>
            <ac:grpSpMk id="19" creationId="{586C6D22-AC1D-4E9F-8436-7156E750147E}"/>
          </ac:grpSpMkLst>
        </pc:grpChg>
        <pc:grpChg chg="mod">
          <ac:chgData name="mashael alnajrani" userId="73c1171a52a2fca6" providerId="LiveId" clId="{8C18981C-DC7D-4835-8E90-1B6A2FC1D941}" dt="2021-03-05T22:43:05.210" v="1890"/>
          <ac:grpSpMkLst>
            <pc:docMk/>
            <pc:sldMk cId="3684732451" sldId="387"/>
            <ac:grpSpMk id="20" creationId="{92B90E56-BD71-42AF-929C-7A88DC052372}"/>
          </ac:grpSpMkLst>
        </pc:grpChg>
        <pc:grpChg chg="mod">
          <ac:chgData name="mashael alnajrani" userId="73c1171a52a2fca6" providerId="LiveId" clId="{8C18981C-DC7D-4835-8E90-1B6A2FC1D941}" dt="2021-03-05T22:43:05.210" v="1890"/>
          <ac:grpSpMkLst>
            <pc:docMk/>
            <pc:sldMk cId="3684732451" sldId="387"/>
            <ac:grpSpMk id="21" creationId="{1F139C0B-67B2-4A79-BE6F-721B21911A0A}"/>
          </ac:grpSpMkLst>
        </pc:grpChg>
        <pc:grpChg chg="mod">
          <ac:chgData name="mashael alnajrani" userId="73c1171a52a2fca6" providerId="LiveId" clId="{8C18981C-DC7D-4835-8E90-1B6A2FC1D941}" dt="2021-03-05T22:43:05.210" v="1890"/>
          <ac:grpSpMkLst>
            <pc:docMk/>
            <pc:sldMk cId="3684732451" sldId="387"/>
            <ac:grpSpMk id="23" creationId="{63E877AC-9FC0-4315-AEFE-7DBB0197323D}"/>
          </ac:grpSpMkLst>
        </pc:grpChg>
        <pc:grpChg chg="mod">
          <ac:chgData name="mashael alnajrani" userId="73c1171a52a2fca6" providerId="LiveId" clId="{8C18981C-DC7D-4835-8E90-1B6A2FC1D941}" dt="2021-03-05T22:43:05.210" v="1890"/>
          <ac:grpSpMkLst>
            <pc:docMk/>
            <pc:sldMk cId="3684732451" sldId="387"/>
            <ac:grpSpMk id="28" creationId="{1A06A908-C09B-4937-88F0-F6E9A859BFE3}"/>
          </ac:grpSpMkLst>
        </pc:grpChg>
        <pc:grpChg chg="mod">
          <ac:chgData name="mashael alnajrani" userId="73c1171a52a2fca6" providerId="LiveId" clId="{8C18981C-DC7D-4835-8E90-1B6A2FC1D941}" dt="2021-03-05T22:43:05.210" v="1890"/>
          <ac:grpSpMkLst>
            <pc:docMk/>
            <pc:sldMk cId="3684732451" sldId="387"/>
            <ac:grpSpMk id="32" creationId="{E37D9537-7F7E-4057-A44C-3DFF810655F8}"/>
          </ac:grpSpMkLst>
        </pc:grpChg>
        <pc:grpChg chg="mod">
          <ac:chgData name="mashael alnajrani" userId="73c1171a52a2fca6" providerId="LiveId" clId="{8C18981C-DC7D-4835-8E90-1B6A2FC1D941}" dt="2021-03-05T22:43:05.210" v="1890"/>
          <ac:grpSpMkLst>
            <pc:docMk/>
            <pc:sldMk cId="3684732451" sldId="387"/>
            <ac:grpSpMk id="33" creationId="{28D63B30-F71F-415D-A02F-B478CDA85293}"/>
          </ac:grpSpMkLst>
        </pc:grpChg>
        <pc:grpChg chg="add del mod">
          <ac:chgData name="mashael alnajrani" userId="73c1171a52a2fca6" providerId="LiveId" clId="{8C18981C-DC7D-4835-8E90-1B6A2FC1D941}" dt="2021-03-05T22:57:39.374" v="2054"/>
          <ac:grpSpMkLst>
            <pc:docMk/>
            <pc:sldMk cId="3684732451" sldId="387"/>
            <ac:grpSpMk id="38" creationId="{3921AE59-7ED9-4372-ADBC-1BE36EA9955E}"/>
          </ac:grpSpMkLst>
        </pc:grpChg>
        <pc:grpChg chg="mod">
          <ac:chgData name="mashael alnajrani" userId="73c1171a52a2fca6" providerId="LiveId" clId="{8C18981C-DC7D-4835-8E90-1B6A2FC1D941}" dt="2021-03-05T22:57:30.317" v="2045"/>
          <ac:grpSpMkLst>
            <pc:docMk/>
            <pc:sldMk cId="3684732451" sldId="387"/>
            <ac:grpSpMk id="39" creationId="{633ED711-4F04-45DE-BDC1-BB8EA61096AA}"/>
          </ac:grpSpMkLst>
        </pc:grpChg>
        <pc:grpChg chg="mod">
          <ac:chgData name="mashael alnajrani" userId="73c1171a52a2fca6" providerId="LiveId" clId="{8C18981C-DC7D-4835-8E90-1B6A2FC1D941}" dt="2021-03-05T22:57:30.317" v="2045"/>
          <ac:grpSpMkLst>
            <pc:docMk/>
            <pc:sldMk cId="3684732451" sldId="387"/>
            <ac:grpSpMk id="40" creationId="{AACDB156-0CD9-4E8C-877E-F1258D1E4313}"/>
          </ac:grpSpMkLst>
        </pc:grpChg>
        <pc:grpChg chg="mod">
          <ac:chgData name="mashael alnajrani" userId="73c1171a52a2fca6" providerId="LiveId" clId="{8C18981C-DC7D-4835-8E90-1B6A2FC1D941}" dt="2021-03-05T22:57:30.317" v="2045"/>
          <ac:grpSpMkLst>
            <pc:docMk/>
            <pc:sldMk cId="3684732451" sldId="387"/>
            <ac:grpSpMk id="51" creationId="{EDA49B26-EA79-48E3-B152-4FC2D2DB2B96}"/>
          </ac:grpSpMkLst>
        </pc:grpChg>
        <pc:grpChg chg="mod">
          <ac:chgData name="mashael alnajrani" userId="73c1171a52a2fca6" providerId="LiveId" clId="{8C18981C-DC7D-4835-8E90-1B6A2FC1D941}" dt="2021-03-05T22:57:30.317" v="2045"/>
          <ac:grpSpMkLst>
            <pc:docMk/>
            <pc:sldMk cId="3684732451" sldId="387"/>
            <ac:grpSpMk id="52" creationId="{38B64A89-5807-45BD-BBA3-574D44A22AFB}"/>
          </ac:grpSpMkLst>
        </pc:grpChg>
        <pc:grpChg chg="mod">
          <ac:chgData name="mashael alnajrani" userId="73c1171a52a2fca6" providerId="LiveId" clId="{8C18981C-DC7D-4835-8E90-1B6A2FC1D941}" dt="2021-03-05T22:57:30.317" v="2045"/>
          <ac:grpSpMkLst>
            <pc:docMk/>
            <pc:sldMk cId="3684732451" sldId="387"/>
            <ac:grpSpMk id="53" creationId="{F3806D94-4DA9-4046-8A83-A6C5EFD17728}"/>
          </ac:grpSpMkLst>
        </pc:grpChg>
        <pc:grpChg chg="mod">
          <ac:chgData name="mashael alnajrani" userId="73c1171a52a2fca6" providerId="LiveId" clId="{8C18981C-DC7D-4835-8E90-1B6A2FC1D941}" dt="2021-03-05T22:57:30.317" v="2045"/>
          <ac:grpSpMkLst>
            <pc:docMk/>
            <pc:sldMk cId="3684732451" sldId="387"/>
            <ac:grpSpMk id="55" creationId="{121FC621-0240-4E64-A81D-6DB79F90ED0A}"/>
          </ac:grpSpMkLst>
        </pc:grpChg>
        <pc:grpChg chg="mod">
          <ac:chgData name="mashael alnajrani" userId="73c1171a52a2fca6" providerId="LiveId" clId="{8C18981C-DC7D-4835-8E90-1B6A2FC1D941}" dt="2021-03-05T22:57:30.317" v="2045"/>
          <ac:grpSpMkLst>
            <pc:docMk/>
            <pc:sldMk cId="3684732451" sldId="387"/>
            <ac:grpSpMk id="60" creationId="{C70FD16E-F99C-43AA-9ABA-AAB9E8262024}"/>
          </ac:grpSpMkLst>
        </pc:grpChg>
        <pc:grpChg chg="mod">
          <ac:chgData name="mashael alnajrani" userId="73c1171a52a2fca6" providerId="LiveId" clId="{8C18981C-DC7D-4835-8E90-1B6A2FC1D941}" dt="2021-03-05T22:57:30.317" v="2045"/>
          <ac:grpSpMkLst>
            <pc:docMk/>
            <pc:sldMk cId="3684732451" sldId="387"/>
            <ac:grpSpMk id="64" creationId="{64B6ED0D-5781-43EF-84F8-6599023A664B}"/>
          </ac:grpSpMkLst>
        </pc:grpChg>
        <pc:grpChg chg="mod">
          <ac:chgData name="mashael alnajrani" userId="73c1171a52a2fca6" providerId="LiveId" clId="{8C18981C-DC7D-4835-8E90-1B6A2FC1D941}" dt="2021-03-05T22:57:30.317" v="2045"/>
          <ac:grpSpMkLst>
            <pc:docMk/>
            <pc:sldMk cId="3684732451" sldId="387"/>
            <ac:grpSpMk id="65" creationId="{F7F2B254-7A4B-406B-BB64-E3B13F474101}"/>
          </ac:grpSpMkLst>
        </pc:grpChg>
        <pc:grpChg chg="add mod">
          <ac:chgData name="mashael alnajrani" userId="73c1171a52a2fca6" providerId="LiveId" clId="{8C18981C-DC7D-4835-8E90-1B6A2FC1D941}" dt="2021-03-05T23:03:49.115" v="2162" actId="1076"/>
          <ac:grpSpMkLst>
            <pc:docMk/>
            <pc:sldMk cId="3684732451" sldId="387"/>
            <ac:grpSpMk id="70" creationId="{0158C231-028A-4EA3-8DF8-1852FAA549F0}"/>
          </ac:grpSpMkLst>
        </pc:grpChg>
        <pc:grpChg chg="mod">
          <ac:chgData name="mashael alnajrani" userId="73c1171a52a2fca6" providerId="LiveId" clId="{8C18981C-DC7D-4835-8E90-1B6A2FC1D941}" dt="2021-03-05T22:57:39.408" v="2055"/>
          <ac:grpSpMkLst>
            <pc:docMk/>
            <pc:sldMk cId="3684732451" sldId="387"/>
            <ac:grpSpMk id="71" creationId="{665F3F3B-B772-4C66-9115-A6D172E66EC1}"/>
          </ac:grpSpMkLst>
        </pc:grpChg>
        <pc:grpChg chg="mod">
          <ac:chgData name="mashael alnajrani" userId="73c1171a52a2fca6" providerId="LiveId" clId="{8C18981C-DC7D-4835-8E90-1B6A2FC1D941}" dt="2021-03-05T22:57:39.408" v="2055"/>
          <ac:grpSpMkLst>
            <pc:docMk/>
            <pc:sldMk cId="3684732451" sldId="387"/>
            <ac:grpSpMk id="72" creationId="{E98A1755-A00F-4916-AD4B-52924114D1FE}"/>
          </ac:grpSpMkLst>
        </pc:grpChg>
        <pc:grpChg chg="mod">
          <ac:chgData name="mashael alnajrani" userId="73c1171a52a2fca6" providerId="LiveId" clId="{8C18981C-DC7D-4835-8E90-1B6A2FC1D941}" dt="2021-03-05T22:57:39.408" v="2055"/>
          <ac:grpSpMkLst>
            <pc:docMk/>
            <pc:sldMk cId="3684732451" sldId="387"/>
            <ac:grpSpMk id="83" creationId="{F3BDF82E-DD49-44C1-A7DD-8C1C2DD7FB0F}"/>
          </ac:grpSpMkLst>
        </pc:grpChg>
        <pc:grpChg chg="mod">
          <ac:chgData name="mashael alnajrani" userId="73c1171a52a2fca6" providerId="LiveId" clId="{8C18981C-DC7D-4835-8E90-1B6A2FC1D941}" dt="2021-03-05T22:57:39.408" v="2055"/>
          <ac:grpSpMkLst>
            <pc:docMk/>
            <pc:sldMk cId="3684732451" sldId="387"/>
            <ac:grpSpMk id="84" creationId="{6B0843C2-527E-4105-B247-A45417A953AB}"/>
          </ac:grpSpMkLst>
        </pc:grpChg>
        <pc:grpChg chg="mod">
          <ac:chgData name="mashael alnajrani" userId="73c1171a52a2fca6" providerId="LiveId" clId="{8C18981C-DC7D-4835-8E90-1B6A2FC1D941}" dt="2021-03-05T22:57:39.408" v="2055"/>
          <ac:grpSpMkLst>
            <pc:docMk/>
            <pc:sldMk cId="3684732451" sldId="387"/>
            <ac:grpSpMk id="85" creationId="{FC220C7C-0FE2-49D4-A410-C35D6F868996}"/>
          </ac:grpSpMkLst>
        </pc:grpChg>
        <pc:grpChg chg="mod">
          <ac:chgData name="mashael alnajrani" userId="73c1171a52a2fca6" providerId="LiveId" clId="{8C18981C-DC7D-4835-8E90-1B6A2FC1D941}" dt="2021-03-05T22:57:39.408" v="2055"/>
          <ac:grpSpMkLst>
            <pc:docMk/>
            <pc:sldMk cId="3684732451" sldId="387"/>
            <ac:grpSpMk id="87" creationId="{143774F1-E84E-4225-8B05-5895E4EFEEE1}"/>
          </ac:grpSpMkLst>
        </pc:grpChg>
        <pc:grpChg chg="mod">
          <ac:chgData name="mashael alnajrani" userId="73c1171a52a2fca6" providerId="LiveId" clId="{8C18981C-DC7D-4835-8E90-1B6A2FC1D941}" dt="2021-03-05T22:57:39.408" v="2055"/>
          <ac:grpSpMkLst>
            <pc:docMk/>
            <pc:sldMk cId="3684732451" sldId="387"/>
            <ac:grpSpMk id="92" creationId="{88893EFF-878D-4D2C-B818-BC65D37EC0F5}"/>
          </ac:grpSpMkLst>
        </pc:grpChg>
        <pc:grpChg chg="mod">
          <ac:chgData name="mashael alnajrani" userId="73c1171a52a2fca6" providerId="LiveId" clId="{8C18981C-DC7D-4835-8E90-1B6A2FC1D941}" dt="2021-03-05T22:57:39.408" v="2055"/>
          <ac:grpSpMkLst>
            <pc:docMk/>
            <pc:sldMk cId="3684732451" sldId="387"/>
            <ac:grpSpMk id="96" creationId="{E2762629-9A53-4C63-BF3D-F55BA717343C}"/>
          </ac:grpSpMkLst>
        </pc:grpChg>
        <pc:grpChg chg="mod">
          <ac:chgData name="mashael alnajrani" userId="73c1171a52a2fca6" providerId="LiveId" clId="{8C18981C-DC7D-4835-8E90-1B6A2FC1D941}" dt="2021-03-05T22:57:39.408" v="2055"/>
          <ac:grpSpMkLst>
            <pc:docMk/>
            <pc:sldMk cId="3684732451" sldId="387"/>
            <ac:grpSpMk id="97" creationId="{A9ABA7A3-D436-4871-8B88-ED03142D544E}"/>
          </ac:grpSpMkLst>
        </pc:grpChg>
      </pc:sldChg>
      <pc:sldChg chg="addSp modSp new mod ord modAnim">
        <pc:chgData name="mashael alnajrani" userId="73c1171a52a2fca6" providerId="LiveId" clId="{8C18981C-DC7D-4835-8E90-1B6A2FC1D941}" dt="2021-03-05T23:47:58.605" v="2192" actId="14100"/>
        <pc:sldMkLst>
          <pc:docMk/>
          <pc:sldMk cId="4145658651" sldId="388"/>
        </pc:sldMkLst>
        <pc:spChg chg="add mod">
          <ac:chgData name="mashael alnajrani" userId="73c1171a52a2fca6" providerId="LiveId" clId="{8C18981C-DC7D-4835-8E90-1B6A2FC1D941}" dt="2021-03-05T23:47:40.910" v="2186" actId="1076"/>
          <ac:spMkLst>
            <pc:docMk/>
            <pc:sldMk cId="4145658651" sldId="388"/>
            <ac:spMk id="4" creationId="{8B5605B4-142C-49FC-9CEE-B6ABAF12AF7D}"/>
          </ac:spMkLst>
        </pc:spChg>
        <pc:picChg chg="add mod">
          <ac:chgData name="mashael alnajrani" userId="73c1171a52a2fca6" providerId="LiveId" clId="{8C18981C-DC7D-4835-8E90-1B6A2FC1D941}" dt="2021-03-05T23:47:58.605" v="2192" actId="14100"/>
          <ac:picMkLst>
            <pc:docMk/>
            <pc:sldMk cId="4145658651" sldId="388"/>
            <ac:picMk id="2" creationId="{ADBD30B1-5DBB-4E93-9262-0A623C35ECBA}"/>
          </ac:picMkLst>
        </pc:picChg>
      </pc:sldChg>
      <pc:sldChg chg="addSp delSp modSp new mod">
        <pc:chgData name="mashael alnajrani" userId="73c1171a52a2fca6" providerId="LiveId" clId="{8C18981C-DC7D-4835-8E90-1B6A2FC1D941}" dt="2021-03-06T00:37:59.695" v="2804" actId="207"/>
        <pc:sldMkLst>
          <pc:docMk/>
          <pc:sldMk cId="2636930924" sldId="389"/>
        </pc:sldMkLst>
        <pc:spChg chg="del mod">
          <ac:chgData name="mashael alnajrani" userId="73c1171a52a2fca6" providerId="LiveId" clId="{8C18981C-DC7D-4835-8E90-1B6A2FC1D941}" dt="2021-03-05T23:49:09.073" v="2196" actId="478"/>
          <ac:spMkLst>
            <pc:docMk/>
            <pc:sldMk cId="2636930924" sldId="389"/>
            <ac:spMk id="2" creationId="{1AFD1578-D46A-480B-9520-D085119E78B2}"/>
          </ac:spMkLst>
        </pc:spChg>
        <pc:spChg chg="add mod">
          <ac:chgData name="mashael alnajrani" userId="73c1171a52a2fca6" providerId="LiveId" clId="{8C18981C-DC7D-4835-8E90-1B6A2FC1D941}" dt="2021-03-06T00:37:59.695" v="2804" actId="207"/>
          <ac:spMkLst>
            <pc:docMk/>
            <pc:sldMk cId="2636930924" sldId="389"/>
            <ac:spMk id="3" creationId="{193A6242-8D28-4147-B06A-8AE0A9F1FBFC}"/>
          </ac:spMkLst>
        </pc:spChg>
        <pc:spChg chg="mod">
          <ac:chgData name="mashael alnajrani" userId="73c1171a52a2fca6" providerId="LiveId" clId="{8C18981C-DC7D-4835-8E90-1B6A2FC1D941}" dt="2021-03-05T23:50:19.989" v="2203"/>
          <ac:spMkLst>
            <pc:docMk/>
            <pc:sldMk cId="2636930924" sldId="389"/>
            <ac:spMk id="8" creationId="{EF95E925-EEE8-4905-A89B-BA73C329C369}"/>
          </ac:spMkLst>
        </pc:spChg>
        <pc:spChg chg="mod">
          <ac:chgData name="mashael alnajrani" userId="73c1171a52a2fca6" providerId="LiveId" clId="{8C18981C-DC7D-4835-8E90-1B6A2FC1D941}" dt="2021-03-05T23:50:19.989" v="2203"/>
          <ac:spMkLst>
            <pc:docMk/>
            <pc:sldMk cId="2636930924" sldId="389"/>
            <ac:spMk id="10" creationId="{0C21E21A-7B2C-4B98-A8FD-266096BBE53F}"/>
          </ac:spMkLst>
        </pc:spChg>
        <pc:spChg chg="mod">
          <ac:chgData name="mashael alnajrani" userId="73c1171a52a2fca6" providerId="LiveId" clId="{8C18981C-DC7D-4835-8E90-1B6A2FC1D941}" dt="2021-03-05T23:50:19.989" v="2203"/>
          <ac:spMkLst>
            <pc:docMk/>
            <pc:sldMk cId="2636930924" sldId="389"/>
            <ac:spMk id="11" creationId="{B964F6CD-BEC9-42B4-9DCA-3BF1CF330C5F}"/>
          </ac:spMkLst>
        </pc:spChg>
        <pc:spChg chg="mod">
          <ac:chgData name="mashael alnajrani" userId="73c1171a52a2fca6" providerId="LiveId" clId="{8C18981C-DC7D-4835-8E90-1B6A2FC1D941}" dt="2021-03-05T23:50:19.989" v="2203"/>
          <ac:spMkLst>
            <pc:docMk/>
            <pc:sldMk cId="2636930924" sldId="389"/>
            <ac:spMk id="12" creationId="{DFA26FAD-F849-4E55-AB4A-6F2EE01FFD09}"/>
          </ac:spMkLst>
        </pc:spChg>
        <pc:spChg chg="mod">
          <ac:chgData name="mashael alnajrani" userId="73c1171a52a2fca6" providerId="LiveId" clId="{8C18981C-DC7D-4835-8E90-1B6A2FC1D941}" dt="2021-03-05T23:50:19.989" v="2203"/>
          <ac:spMkLst>
            <pc:docMk/>
            <pc:sldMk cId="2636930924" sldId="389"/>
            <ac:spMk id="13" creationId="{5F57ECF9-9B05-46A3-8975-3B125BE83D78}"/>
          </ac:spMkLst>
        </pc:spChg>
        <pc:spChg chg="mod">
          <ac:chgData name="mashael alnajrani" userId="73c1171a52a2fca6" providerId="LiveId" clId="{8C18981C-DC7D-4835-8E90-1B6A2FC1D941}" dt="2021-03-05T23:50:19.989" v="2203"/>
          <ac:spMkLst>
            <pc:docMk/>
            <pc:sldMk cId="2636930924" sldId="389"/>
            <ac:spMk id="16" creationId="{C473A700-B222-4926-A944-802699629649}"/>
          </ac:spMkLst>
        </pc:spChg>
        <pc:spChg chg="mod">
          <ac:chgData name="mashael alnajrani" userId="73c1171a52a2fca6" providerId="LiveId" clId="{8C18981C-DC7D-4835-8E90-1B6A2FC1D941}" dt="2021-03-05T23:50:19.989" v="2203"/>
          <ac:spMkLst>
            <pc:docMk/>
            <pc:sldMk cId="2636930924" sldId="389"/>
            <ac:spMk id="17" creationId="{D5BD277E-EB70-40A4-A50A-19DB0E7A8AC3}"/>
          </ac:spMkLst>
        </pc:spChg>
        <pc:spChg chg="mod">
          <ac:chgData name="mashael alnajrani" userId="73c1171a52a2fca6" providerId="LiveId" clId="{8C18981C-DC7D-4835-8E90-1B6A2FC1D941}" dt="2021-03-05T23:50:19.989" v="2203"/>
          <ac:spMkLst>
            <pc:docMk/>
            <pc:sldMk cId="2636930924" sldId="389"/>
            <ac:spMk id="18" creationId="{CDEC5C99-4FC0-42C5-B4FD-642F3D3C571E}"/>
          </ac:spMkLst>
        </pc:spChg>
        <pc:spChg chg="mod">
          <ac:chgData name="mashael alnajrani" userId="73c1171a52a2fca6" providerId="LiveId" clId="{8C18981C-DC7D-4835-8E90-1B6A2FC1D941}" dt="2021-03-05T23:50:19.989" v="2203"/>
          <ac:spMkLst>
            <pc:docMk/>
            <pc:sldMk cId="2636930924" sldId="389"/>
            <ac:spMk id="19" creationId="{1B308EDD-C003-4B56-9AC8-F4E3D74A31CD}"/>
          </ac:spMkLst>
        </pc:spChg>
        <pc:spChg chg="mod">
          <ac:chgData name="mashael alnajrani" userId="73c1171a52a2fca6" providerId="LiveId" clId="{8C18981C-DC7D-4835-8E90-1B6A2FC1D941}" dt="2021-03-05T23:50:19.989" v="2203"/>
          <ac:spMkLst>
            <pc:docMk/>
            <pc:sldMk cId="2636930924" sldId="389"/>
            <ac:spMk id="20" creationId="{31921358-9691-4F0B-A374-F1D51F004EA0}"/>
          </ac:spMkLst>
        </pc:spChg>
        <pc:spChg chg="mod">
          <ac:chgData name="mashael alnajrani" userId="73c1171a52a2fca6" providerId="LiveId" clId="{8C18981C-DC7D-4835-8E90-1B6A2FC1D941}" dt="2021-03-05T23:50:19.989" v="2203"/>
          <ac:spMkLst>
            <pc:docMk/>
            <pc:sldMk cId="2636930924" sldId="389"/>
            <ac:spMk id="21" creationId="{AFC39942-5BED-4A9F-8406-2911F0F3EF30}"/>
          </ac:spMkLst>
        </pc:spChg>
        <pc:spChg chg="mod">
          <ac:chgData name="mashael alnajrani" userId="73c1171a52a2fca6" providerId="LiveId" clId="{8C18981C-DC7D-4835-8E90-1B6A2FC1D941}" dt="2021-03-05T23:50:19.989" v="2203"/>
          <ac:spMkLst>
            <pc:docMk/>
            <pc:sldMk cId="2636930924" sldId="389"/>
            <ac:spMk id="22" creationId="{35690DE1-7F62-4739-A566-73A2AFAB5C51}"/>
          </ac:spMkLst>
        </pc:spChg>
        <pc:spChg chg="mod">
          <ac:chgData name="mashael alnajrani" userId="73c1171a52a2fca6" providerId="LiveId" clId="{8C18981C-DC7D-4835-8E90-1B6A2FC1D941}" dt="2021-03-05T23:50:19.989" v="2203"/>
          <ac:spMkLst>
            <pc:docMk/>
            <pc:sldMk cId="2636930924" sldId="389"/>
            <ac:spMk id="23" creationId="{B9D599DE-03B7-41E0-83E2-48D6FFB5EF17}"/>
          </ac:spMkLst>
        </pc:spChg>
        <pc:spChg chg="mod">
          <ac:chgData name="mashael alnajrani" userId="73c1171a52a2fca6" providerId="LiveId" clId="{8C18981C-DC7D-4835-8E90-1B6A2FC1D941}" dt="2021-03-05T23:50:19.989" v="2203"/>
          <ac:spMkLst>
            <pc:docMk/>
            <pc:sldMk cId="2636930924" sldId="389"/>
            <ac:spMk id="24" creationId="{63CD5B78-6EDA-41BB-887C-0D0A02A3C891}"/>
          </ac:spMkLst>
        </pc:spChg>
        <pc:spChg chg="mod">
          <ac:chgData name="mashael alnajrani" userId="73c1171a52a2fca6" providerId="LiveId" clId="{8C18981C-DC7D-4835-8E90-1B6A2FC1D941}" dt="2021-03-05T23:50:19.989" v="2203"/>
          <ac:spMkLst>
            <pc:docMk/>
            <pc:sldMk cId="2636930924" sldId="389"/>
            <ac:spMk id="27" creationId="{266FF3BE-76A5-4EA1-B7BC-8AE42F47A882}"/>
          </ac:spMkLst>
        </pc:spChg>
        <pc:spChg chg="mod">
          <ac:chgData name="mashael alnajrani" userId="73c1171a52a2fca6" providerId="LiveId" clId="{8C18981C-DC7D-4835-8E90-1B6A2FC1D941}" dt="2021-03-05T23:50:19.989" v="2203"/>
          <ac:spMkLst>
            <pc:docMk/>
            <pc:sldMk cId="2636930924" sldId="389"/>
            <ac:spMk id="28" creationId="{4792384A-795D-4114-BFEB-032524E1CE5A}"/>
          </ac:spMkLst>
        </pc:spChg>
        <pc:spChg chg="mod">
          <ac:chgData name="mashael alnajrani" userId="73c1171a52a2fca6" providerId="LiveId" clId="{8C18981C-DC7D-4835-8E90-1B6A2FC1D941}" dt="2021-03-05T23:50:19.989" v="2203"/>
          <ac:spMkLst>
            <pc:docMk/>
            <pc:sldMk cId="2636930924" sldId="389"/>
            <ac:spMk id="29" creationId="{515B7EA3-11AB-4C65-8036-AC2C033566C4}"/>
          </ac:spMkLst>
        </pc:spChg>
        <pc:spChg chg="mod">
          <ac:chgData name="mashael alnajrani" userId="73c1171a52a2fca6" providerId="LiveId" clId="{8C18981C-DC7D-4835-8E90-1B6A2FC1D941}" dt="2021-03-05T23:50:19.989" v="2203"/>
          <ac:spMkLst>
            <pc:docMk/>
            <pc:sldMk cId="2636930924" sldId="389"/>
            <ac:spMk id="30" creationId="{D2672CD0-C68F-4493-A6FF-61D4C5177D9A}"/>
          </ac:spMkLst>
        </pc:spChg>
        <pc:spChg chg="mod">
          <ac:chgData name="mashael alnajrani" userId="73c1171a52a2fca6" providerId="LiveId" clId="{8C18981C-DC7D-4835-8E90-1B6A2FC1D941}" dt="2021-03-05T23:50:19.989" v="2203"/>
          <ac:spMkLst>
            <pc:docMk/>
            <pc:sldMk cId="2636930924" sldId="389"/>
            <ac:spMk id="31" creationId="{CF107C90-5FD9-4F42-9AF1-3B3433105E04}"/>
          </ac:spMkLst>
        </pc:spChg>
        <pc:spChg chg="mod">
          <ac:chgData name="mashael alnajrani" userId="73c1171a52a2fca6" providerId="LiveId" clId="{8C18981C-DC7D-4835-8E90-1B6A2FC1D941}" dt="2021-03-05T23:50:19.989" v="2203"/>
          <ac:spMkLst>
            <pc:docMk/>
            <pc:sldMk cId="2636930924" sldId="389"/>
            <ac:spMk id="32" creationId="{FDEE219B-D127-4BCC-A129-BBB2DC848C1C}"/>
          </ac:spMkLst>
        </pc:spChg>
        <pc:spChg chg="mod">
          <ac:chgData name="mashael alnajrani" userId="73c1171a52a2fca6" providerId="LiveId" clId="{8C18981C-DC7D-4835-8E90-1B6A2FC1D941}" dt="2021-03-05T23:50:19.989" v="2203"/>
          <ac:spMkLst>
            <pc:docMk/>
            <pc:sldMk cId="2636930924" sldId="389"/>
            <ac:spMk id="33" creationId="{A66E0D7E-D9C5-4DBD-AF49-9221366D8F4B}"/>
          </ac:spMkLst>
        </pc:spChg>
        <pc:spChg chg="mod">
          <ac:chgData name="mashael alnajrani" userId="73c1171a52a2fca6" providerId="LiveId" clId="{8C18981C-DC7D-4835-8E90-1B6A2FC1D941}" dt="2021-03-05T23:50:19.989" v="2203"/>
          <ac:spMkLst>
            <pc:docMk/>
            <pc:sldMk cId="2636930924" sldId="389"/>
            <ac:spMk id="35" creationId="{05541630-4BB4-480B-8EB2-F7307959D977}"/>
          </ac:spMkLst>
        </pc:spChg>
        <pc:spChg chg="mod">
          <ac:chgData name="mashael alnajrani" userId="73c1171a52a2fca6" providerId="LiveId" clId="{8C18981C-DC7D-4835-8E90-1B6A2FC1D941}" dt="2021-03-05T23:50:19.989" v="2203"/>
          <ac:spMkLst>
            <pc:docMk/>
            <pc:sldMk cId="2636930924" sldId="389"/>
            <ac:spMk id="36" creationId="{A417CE5C-2C46-4708-B189-5F4E0FAC2DB2}"/>
          </ac:spMkLst>
        </pc:spChg>
        <pc:spChg chg="mod">
          <ac:chgData name="mashael alnajrani" userId="73c1171a52a2fca6" providerId="LiveId" clId="{8C18981C-DC7D-4835-8E90-1B6A2FC1D941}" dt="2021-03-05T23:50:19.989" v="2203"/>
          <ac:spMkLst>
            <pc:docMk/>
            <pc:sldMk cId="2636930924" sldId="389"/>
            <ac:spMk id="37" creationId="{15B5EAA0-11D1-4538-868B-6509700C8AB6}"/>
          </ac:spMkLst>
        </pc:spChg>
        <pc:spChg chg="mod">
          <ac:chgData name="mashael alnajrani" userId="73c1171a52a2fca6" providerId="LiveId" clId="{8C18981C-DC7D-4835-8E90-1B6A2FC1D941}" dt="2021-03-05T23:50:19.989" v="2203"/>
          <ac:spMkLst>
            <pc:docMk/>
            <pc:sldMk cId="2636930924" sldId="389"/>
            <ac:spMk id="38" creationId="{99DA3BE8-BAA0-4D7B-BEE9-7406359A2D79}"/>
          </ac:spMkLst>
        </pc:spChg>
        <pc:spChg chg="mod">
          <ac:chgData name="mashael alnajrani" userId="73c1171a52a2fca6" providerId="LiveId" clId="{8C18981C-DC7D-4835-8E90-1B6A2FC1D941}" dt="2021-03-05T23:50:19.989" v="2203"/>
          <ac:spMkLst>
            <pc:docMk/>
            <pc:sldMk cId="2636930924" sldId="389"/>
            <ac:spMk id="39" creationId="{3EBD9806-8F55-4E30-84C1-2A686D7AFBBF}"/>
          </ac:spMkLst>
        </pc:spChg>
        <pc:spChg chg="mod">
          <ac:chgData name="mashael alnajrani" userId="73c1171a52a2fca6" providerId="LiveId" clId="{8C18981C-DC7D-4835-8E90-1B6A2FC1D941}" dt="2021-03-05T23:50:24.578" v="2205"/>
          <ac:spMkLst>
            <pc:docMk/>
            <pc:sldMk cId="2636930924" sldId="389"/>
            <ac:spMk id="44" creationId="{ADE58424-F6D1-442D-9EAC-86F27DE496D0}"/>
          </ac:spMkLst>
        </pc:spChg>
        <pc:spChg chg="mod">
          <ac:chgData name="mashael alnajrani" userId="73c1171a52a2fca6" providerId="LiveId" clId="{8C18981C-DC7D-4835-8E90-1B6A2FC1D941}" dt="2021-03-05T23:50:24.578" v="2205"/>
          <ac:spMkLst>
            <pc:docMk/>
            <pc:sldMk cId="2636930924" sldId="389"/>
            <ac:spMk id="46" creationId="{A66213E0-6C1D-4E7F-8AD5-EEAD8C1B9005}"/>
          </ac:spMkLst>
        </pc:spChg>
        <pc:spChg chg="mod">
          <ac:chgData name="mashael alnajrani" userId="73c1171a52a2fca6" providerId="LiveId" clId="{8C18981C-DC7D-4835-8E90-1B6A2FC1D941}" dt="2021-03-05T23:50:24.578" v="2205"/>
          <ac:spMkLst>
            <pc:docMk/>
            <pc:sldMk cId="2636930924" sldId="389"/>
            <ac:spMk id="47" creationId="{F9177F08-0FCF-46E4-B5DA-5B708F2E7577}"/>
          </ac:spMkLst>
        </pc:spChg>
        <pc:spChg chg="mod">
          <ac:chgData name="mashael alnajrani" userId="73c1171a52a2fca6" providerId="LiveId" clId="{8C18981C-DC7D-4835-8E90-1B6A2FC1D941}" dt="2021-03-05T23:50:24.578" v="2205"/>
          <ac:spMkLst>
            <pc:docMk/>
            <pc:sldMk cId="2636930924" sldId="389"/>
            <ac:spMk id="48" creationId="{1F8A2C46-6732-48DB-B39E-26477FD310EE}"/>
          </ac:spMkLst>
        </pc:spChg>
        <pc:spChg chg="mod">
          <ac:chgData name="mashael alnajrani" userId="73c1171a52a2fca6" providerId="LiveId" clId="{8C18981C-DC7D-4835-8E90-1B6A2FC1D941}" dt="2021-03-05T23:50:24.578" v="2205"/>
          <ac:spMkLst>
            <pc:docMk/>
            <pc:sldMk cId="2636930924" sldId="389"/>
            <ac:spMk id="49" creationId="{0FC59F98-77E7-4A5C-AF16-606D3F43ACC6}"/>
          </ac:spMkLst>
        </pc:spChg>
        <pc:spChg chg="mod">
          <ac:chgData name="mashael alnajrani" userId="73c1171a52a2fca6" providerId="LiveId" clId="{8C18981C-DC7D-4835-8E90-1B6A2FC1D941}" dt="2021-03-05T23:50:24.578" v="2205"/>
          <ac:spMkLst>
            <pc:docMk/>
            <pc:sldMk cId="2636930924" sldId="389"/>
            <ac:spMk id="52" creationId="{EA59BA0C-6A1C-4536-A0A6-08B94C7880BC}"/>
          </ac:spMkLst>
        </pc:spChg>
        <pc:spChg chg="mod">
          <ac:chgData name="mashael alnajrani" userId="73c1171a52a2fca6" providerId="LiveId" clId="{8C18981C-DC7D-4835-8E90-1B6A2FC1D941}" dt="2021-03-05T23:50:24.578" v="2205"/>
          <ac:spMkLst>
            <pc:docMk/>
            <pc:sldMk cId="2636930924" sldId="389"/>
            <ac:spMk id="53" creationId="{90E4F7D2-7EB2-4269-ACC4-5B81FE34749B}"/>
          </ac:spMkLst>
        </pc:spChg>
        <pc:spChg chg="mod">
          <ac:chgData name="mashael alnajrani" userId="73c1171a52a2fca6" providerId="LiveId" clId="{8C18981C-DC7D-4835-8E90-1B6A2FC1D941}" dt="2021-03-05T23:50:24.578" v="2205"/>
          <ac:spMkLst>
            <pc:docMk/>
            <pc:sldMk cId="2636930924" sldId="389"/>
            <ac:spMk id="54" creationId="{2690541A-B11B-4D77-8AF8-3E6E747CCA18}"/>
          </ac:spMkLst>
        </pc:spChg>
        <pc:spChg chg="mod">
          <ac:chgData name="mashael alnajrani" userId="73c1171a52a2fca6" providerId="LiveId" clId="{8C18981C-DC7D-4835-8E90-1B6A2FC1D941}" dt="2021-03-05T23:50:24.578" v="2205"/>
          <ac:spMkLst>
            <pc:docMk/>
            <pc:sldMk cId="2636930924" sldId="389"/>
            <ac:spMk id="55" creationId="{998C7DEC-27F1-4C57-9E5B-6C6E3E970446}"/>
          </ac:spMkLst>
        </pc:spChg>
        <pc:spChg chg="mod">
          <ac:chgData name="mashael alnajrani" userId="73c1171a52a2fca6" providerId="LiveId" clId="{8C18981C-DC7D-4835-8E90-1B6A2FC1D941}" dt="2021-03-05T23:50:24.578" v="2205"/>
          <ac:spMkLst>
            <pc:docMk/>
            <pc:sldMk cId="2636930924" sldId="389"/>
            <ac:spMk id="56" creationId="{EA9A71B4-18B3-47D2-A8E8-ABFD32241183}"/>
          </ac:spMkLst>
        </pc:spChg>
        <pc:spChg chg="mod">
          <ac:chgData name="mashael alnajrani" userId="73c1171a52a2fca6" providerId="LiveId" clId="{8C18981C-DC7D-4835-8E90-1B6A2FC1D941}" dt="2021-03-05T23:50:24.578" v="2205"/>
          <ac:spMkLst>
            <pc:docMk/>
            <pc:sldMk cId="2636930924" sldId="389"/>
            <ac:spMk id="57" creationId="{E85F9836-ACCE-437C-B8A6-2D2A64AB9835}"/>
          </ac:spMkLst>
        </pc:spChg>
        <pc:spChg chg="mod">
          <ac:chgData name="mashael alnajrani" userId="73c1171a52a2fca6" providerId="LiveId" clId="{8C18981C-DC7D-4835-8E90-1B6A2FC1D941}" dt="2021-03-05T23:50:24.578" v="2205"/>
          <ac:spMkLst>
            <pc:docMk/>
            <pc:sldMk cId="2636930924" sldId="389"/>
            <ac:spMk id="58" creationId="{6F246A94-75B3-41E7-91A9-CB82D83E1555}"/>
          </ac:spMkLst>
        </pc:spChg>
        <pc:spChg chg="mod">
          <ac:chgData name="mashael alnajrani" userId="73c1171a52a2fca6" providerId="LiveId" clId="{8C18981C-DC7D-4835-8E90-1B6A2FC1D941}" dt="2021-03-05T23:50:24.578" v="2205"/>
          <ac:spMkLst>
            <pc:docMk/>
            <pc:sldMk cId="2636930924" sldId="389"/>
            <ac:spMk id="59" creationId="{D9E6CB24-1ADD-4139-B97D-446F5A9A8F70}"/>
          </ac:spMkLst>
        </pc:spChg>
        <pc:spChg chg="mod">
          <ac:chgData name="mashael alnajrani" userId="73c1171a52a2fca6" providerId="LiveId" clId="{8C18981C-DC7D-4835-8E90-1B6A2FC1D941}" dt="2021-03-05T23:50:24.578" v="2205"/>
          <ac:spMkLst>
            <pc:docMk/>
            <pc:sldMk cId="2636930924" sldId="389"/>
            <ac:spMk id="60" creationId="{5AEE484B-76A6-493D-80D1-78DD87C3E5D0}"/>
          </ac:spMkLst>
        </pc:spChg>
        <pc:spChg chg="mod">
          <ac:chgData name="mashael alnajrani" userId="73c1171a52a2fca6" providerId="LiveId" clId="{8C18981C-DC7D-4835-8E90-1B6A2FC1D941}" dt="2021-03-05T23:50:24.578" v="2205"/>
          <ac:spMkLst>
            <pc:docMk/>
            <pc:sldMk cId="2636930924" sldId="389"/>
            <ac:spMk id="63" creationId="{DB9449BD-80EB-42C9-8CCF-D5C9A897BAC5}"/>
          </ac:spMkLst>
        </pc:spChg>
        <pc:spChg chg="mod">
          <ac:chgData name="mashael alnajrani" userId="73c1171a52a2fca6" providerId="LiveId" clId="{8C18981C-DC7D-4835-8E90-1B6A2FC1D941}" dt="2021-03-05T23:50:24.578" v="2205"/>
          <ac:spMkLst>
            <pc:docMk/>
            <pc:sldMk cId="2636930924" sldId="389"/>
            <ac:spMk id="64" creationId="{A728EEDB-936F-4E1A-9F71-437D899E7F1A}"/>
          </ac:spMkLst>
        </pc:spChg>
        <pc:spChg chg="mod">
          <ac:chgData name="mashael alnajrani" userId="73c1171a52a2fca6" providerId="LiveId" clId="{8C18981C-DC7D-4835-8E90-1B6A2FC1D941}" dt="2021-03-05T23:50:24.578" v="2205"/>
          <ac:spMkLst>
            <pc:docMk/>
            <pc:sldMk cId="2636930924" sldId="389"/>
            <ac:spMk id="65" creationId="{C9B70B5A-4C0F-427E-BC69-CAEA9D61489E}"/>
          </ac:spMkLst>
        </pc:spChg>
        <pc:spChg chg="mod">
          <ac:chgData name="mashael alnajrani" userId="73c1171a52a2fca6" providerId="LiveId" clId="{8C18981C-DC7D-4835-8E90-1B6A2FC1D941}" dt="2021-03-05T23:50:24.578" v="2205"/>
          <ac:spMkLst>
            <pc:docMk/>
            <pc:sldMk cId="2636930924" sldId="389"/>
            <ac:spMk id="66" creationId="{34018B43-C634-42B2-849E-391CF9D74DB4}"/>
          </ac:spMkLst>
        </pc:spChg>
        <pc:spChg chg="mod">
          <ac:chgData name="mashael alnajrani" userId="73c1171a52a2fca6" providerId="LiveId" clId="{8C18981C-DC7D-4835-8E90-1B6A2FC1D941}" dt="2021-03-05T23:50:24.578" v="2205"/>
          <ac:spMkLst>
            <pc:docMk/>
            <pc:sldMk cId="2636930924" sldId="389"/>
            <ac:spMk id="67" creationId="{6865F1F0-554F-473E-820B-179BB43AB6C9}"/>
          </ac:spMkLst>
        </pc:spChg>
        <pc:spChg chg="mod">
          <ac:chgData name="mashael alnajrani" userId="73c1171a52a2fca6" providerId="LiveId" clId="{8C18981C-DC7D-4835-8E90-1B6A2FC1D941}" dt="2021-03-05T23:50:24.578" v="2205"/>
          <ac:spMkLst>
            <pc:docMk/>
            <pc:sldMk cId="2636930924" sldId="389"/>
            <ac:spMk id="68" creationId="{E527A693-6E6B-45D2-8434-130B95D953BD}"/>
          </ac:spMkLst>
        </pc:spChg>
        <pc:spChg chg="mod">
          <ac:chgData name="mashael alnajrani" userId="73c1171a52a2fca6" providerId="LiveId" clId="{8C18981C-DC7D-4835-8E90-1B6A2FC1D941}" dt="2021-03-05T23:50:24.578" v="2205"/>
          <ac:spMkLst>
            <pc:docMk/>
            <pc:sldMk cId="2636930924" sldId="389"/>
            <ac:spMk id="69" creationId="{F58CB4A7-AA16-4BD1-96B9-3AC560DEC579}"/>
          </ac:spMkLst>
        </pc:spChg>
        <pc:spChg chg="mod">
          <ac:chgData name="mashael alnajrani" userId="73c1171a52a2fca6" providerId="LiveId" clId="{8C18981C-DC7D-4835-8E90-1B6A2FC1D941}" dt="2021-03-05T23:50:24.578" v="2205"/>
          <ac:spMkLst>
            <pc:docMk/>
            <pc:sldMk cId="2636930924" sldId="389"/>
            <ac:spMk id="71" creationId="{49F34B70-31F7-4654-9407-EBC2BADF922C}"/>
          </ac:spMkLst>
        </pc:spChg>
        <pc:spChg chg="mod">
          <ac:chgData name="mashael alnajrani" userId="73c1171a52a2fca6" providerId="LiveId" clId="{8C18981C-DC7D-4835-8E90-1B6A2FC1D941}" dt="2021-03-05T23:50:24.578" v="2205"/>
          <ac:spMkLst>
            <pc:docMk/>
            <pc:sldMk cId="2636930924" sldId="389"/>
            <ac:spMk id="72" creationId="{60D1A627-6106-42D3-98AA-FDE19DDCAB5E}"/>
          </ac:spMkLst>
        </pc:spChg>
        <pc:spChg chg="mod">
          <ac:chgData name="mashael alnajrani" userId="73c1171a52a2fca6" providerId="LiveId" clId="{8C18981C-DC7D-4835-8E90-1B6A2FC1D941}" dt="2021-03-05T23:50:24.578" v="2205"/>
          <ac:spMkLst>
            <pc:docMk/>
            <pc:sldMk cId="2636930924" sldId="389"/>
            <ac:spMk id="73" creationId="{E8755455-09A9-43A4-B221-38C215171CE2}"/>
          </ac:spMkLst>
        </pc:spChg>
        <pc:spChg chg="mod">
          <ac:chgData name="mashael alnajrani" userId="73c1171a52a2fca6" providerId="LiveId" clId="{8C18981C-DC7D-4835-8E90-1B6A2FC1D941}" dt="2021-03-05T23:50:24.578" v="2205"/>
          <ac:spMkLst>
            <pc:docMk/>
            <pc:sldMk cId="2636930924" sldId="389"/>
            <ac:spMk id="74" creationId="{8B458498-1C20-4433-A763-79952B91C9A7}"/>
          </ac:spMkLst>
        </pc:spChg>
        <pc:spChg chg="mod">
          <ac:chgData name="mashael alnajrani" userId="73c1171a52a2fca6" providerId="LiveId" clId="{8C18981C-DC7D-4835-8E90-1B6A2FC1D941}" dt="2021-03-05T23:50:24.578" v="2205"/>
          <ac:spMkLst>
            <pc:docMk/>
            <pc:sldMk cId="2636930924" sldId="389"/>
            <ac:spMk id="75" creationId="{74E4A5CC-3B63-432E-A888-7EAB87416ABB}"/>
          </ac:spMkLst>
        </pc:spChg>
        <pc:spChg chg="mod">
          <ac:chgData name="mashael alnajrani" userId="73c1171a52a2fca6" providerId="LiveId" clId="{8C18981C-DC7D-4835-8E90-1B6A2FC1D941}" dt="2021-03-05T23:51:12.134" v="2208"/>
          <ac:spMkLst>
            <pc:docMk/>
            <pc:sldMk cId="2636930924" sldId="389"/>
            <ac:spMk id="77" creationId="{3FDDD409-6EAE-4400-A18B-05594332224D}"/>
          </ac:spMkLst>
        </pc:spChg>
        <pc:spChg chg="mod">
          <ac:chgData name="mashael alnajrani" userId="73c1171a52a2fca6" providerId="LiveId" clId="{8C18981C-DC7D-4835-8E90-1B6A2FC1D941}" dt="2021-03-05T23:51:12.134" v="2208"/>
          <ac:spMkLst>
            <pc:docMk/>
            <pc:sldMk cId="2636930924" sldId="389"/>
            <ac:spMk id="78" creationId="{B3DE9663-3B8C-4555-9EB8-E169FD6F7634}"/>
          </ac:spMkLst>
        </pc:spChg>
        <pc:spChg chg="mod">
          <ac:chgData name="mashael alnajrani" userId="73c1171a52a2fca6" providerId="LiveId" clId="{8C18981C-DC7D-4835-8E90-1B6A2FC1D941}" dt="2021-03-05T23:51:58.440" v="2210"/>
          <ac:spMkLst>
            <pc:docMk/>
            <pc:sldMk cId="2636930924" sldId="389"/>
            <ac:spMk id="80" creationId="{2D1C7CB6-689E-4B39-A2B0-6837E38ED707}"/>
          </ac:spMkLst>
        </pc:spChg>
        <pc:spChg chg="mod">
          <ac:chgData name="mashael alnajrani" userId="73c1171a52a2fca6" providerId="LiveId" clId="{8C18981C-DC7D-4835-8E90-1B6A2FC1D941}" dt="2021-03-05T23:51:58.440" v="2210"/>
          <ac:spMkLst>
            <pc:docMk/>
            <pc:sldMk cId="2636930924" sldId="389"/>
            <ac:spMk id="81" creationId="{FAE465D2-BB0F-4520-A63D-B873E7F9037B}"/>
          </ac:spMkLst>
        </pc:spChg>
        <pc:spChg chg="mod">
          <ac:chgData name="mashael alnajrani" userId="73c1171a52a2fca6" providerId="LiveId" clId="{8C18981C-DC7D-4835-8E90-1B6A2FC1D941}" dt="2021-03-05T23:51:58.440" v="2210"/>
          <ac:spMkLst>
            <pc:docMk/>
            <pc:sldMk cId="2636930924" sldId="389"/>
            <ac:spMk id="83" creationId="{E8D41304-7736-42A0-9E26-990E84D65D56}"/>
          </ac:spMkLst>
        </pc:spChg>
        <pc:spChg chg="mod">
          <ac:chgData name="mashael alnajrani" userId="73c1171a52a2fca6" providerId="LiveId" clId="{8C18981C-DC7D-4835-8E90-1B6A2FC1D941}" dt="2021-03-05T23:51:58.440" v="2210"/>
          <ac:spMkLst>
            <pc:docMk/>
            <pc:sldMk cId="2636930924" sldId="389"/>
            <ac:spMk id="84" creationId="{D29152B2-D75D-4E7B-98B4-242B8DC7DF97}"/>
          </ac:spMkLst>
        </pc:spChg>
        <pc:spChg chg="mod">
          <ac:chgData name="mashael alnajrani" userId="73c1171a52a2fca6" providerId="LiveId" clId="{8C18981C-DC7D-4835-8E90-1B6A2FC1D941}" dt="2021-03-05T23:51:58.440" v="2210"/>
          <ac:spMkLst>
            <pc:docMk/>
            <pc:sldMk cId="2636930924" sldId="389"/>
            <ac:spMk id="86" creationId="{92AC18D2-05DE-46FB-BAEF-4C401B13058C}"/>
          </ac:spMkLst>
        </pc:spChg>
        <pc:spChg chg="mod">
          <ac:chgData name="mashael alnajrani" userId="73c1171a52a2fca6" providerId="LiveId" clId="{8C18981C-DC7D-4835-8E90-1B6A2FC1D941}" dt="2021-03-05T23:51:58.440" v="2210"/>
          <ac:spMkLst>
            <pc:docMk/>
            <pc:sldMk cId="2636930924" sldId="389"/>
            <ac:spMk id="87" creationId="{5332DE0D-330C-4C3F-BA9F-AD6F37100E29}"/>
          </ac:spMkLst>
        </pc:spChg>
        <pc:spChg chg="mod">
          <ac:chgData name="mashael alnajrani" userId="73c1171a52a2fca6" providerId="LiveId" clId="{8C18981C-DC7D-4835-8E90-1B6A2FC1D941}" dt="2021-03-05T23:51:58.440" v="2210"/>
          <ac:spMkLst>
            <pc:docMk/>
            <pc:sldMk cId="2636930924" sldId="389"/>
            <ac:spMk id="89" creationId="{F5BC54D7-2FEC-4C20-85DF-352895D44802}"/>
          </ac:spMkLst>
        </pc:spChg>
        <pc:spChg chg="mod">
          <ac:chgData name="mashael alnajrani" userId="73c1171a52a2fca6" providerId="LiveId" clId="{8C18981C-DC7D-4835-8E90-1B6A2FC1D941}" dt="2021-03-05T23:51:58.440" v="2210"/>
          <ac:spMkLst>
            <pc:docMk/>
            <pc:sldMk cId="2636930924" sldId="389"/>
            <ac:spMk id="90" creationId="{20CE1F23-1F19-4439-A74B-545BA1A27C7D}"/>
          </ac:spMkLst>
        </pc:spChg>
        <pc:spChg chg="mod">
          <ac:chgData name="mashael alnajrani" userId="73c1171a52a2fca6" providerId="LiveId" clId="{8C18981C-DC7D-4835-8E90-1B6A2FC1D941}" dt="2021-03-05T23:51:58.440" v="2210"/>
          <ac:spMkLst>
            <pc:docMk/>
            <pc:sldMk cId="2636930924" sldId="389"/>
            <ac:spMk id="92" creationId="{1E069158-228A-47BA-A321-BCE212A79819}"/>
          </ac:spMkLst>
        </pc:spChg>
        <pc:spChg chg="mod">
          <ac:chgData name="mashael alnajrani" userId="73c1171a52a2fca6" providerId="LiveId" clId="{8C18981C-DC7D-4835-8E90-1B6A2FC1D941}" dt="2021-03-05T23:51:58.440" v="2210"/>
          <ac:spMkLst>
            <pc:docMk/>
            <pc:sldMk cId="2636930924" sldId="389"/>
            <ac:spMk id="93" creationId="{4C2F7EE2-D762-4653-A4DF-3E772A5CD24E}"/>
          </ac:spMkLst>
        </pc:spChg>
        <pc:spChg chg="mod">
          <ac:chgData name="mashael alnajrani" userId="73c1171a52a2fca6" providerId="LiveId" clId="{8C18981C-DC7D-4835-8E90-1B6A2FC1D941}" dt="2021-03-05T23:52:03.307" v="2216"/>
          <ac:spMkLst>
            <pc:docMk/>
            <pc:sldMk cId="2636930924" sldId="389"/>
            <ac:spMk id="95" creationId="{51F1E144-3C9C-4EF6-B84B-B9540B6E4D7C}"/>
          </ac:spMkLst>
        </pc:spChg>
        <pc:spChg chg="mod">
          <ac:chgData name="mashael alnajrani" userId="73c1171a52a2fca6" providerId="LiveId" clId="{8C18981C-DC7D-4835-8E90-1B6A2FC1D941}" dt="2021-03-05T23:52:03.307" v="2216"/>
          <ac:spMkLst>
            <pc:docMk/>
            <pc:sldMk cId="2636930924" sldId="389"/>
            <ac:spMk id="96" creationId="{7A5FF90E-0FB4-4B39-BB4C-C3DC96DA19EE}"/>
          </ac:spMkLst>
        </pc:spChg>
        <pc:spChg chg="mod">
          <ac:chgData name="mashael alnajrani" userId="73c1171a52a2fca6" providerId="LiveId" clId="{8C18981C-DC7D-4835-8E90-1B6A2FC1D941}" dt="2021-03-05T23:52:03.307" v="2216"/>
          <ac:spMkLst>
            <pc:docMk/>
            <pc:sldMk cId="2636930924" sldId="389"/>
            <ac:spMk id="98" creationId="{988FEF40-7FE4-4E49-A54B-AEC7DFDD15BB}"/>
          </ac:spMkLst>
        </pc:spChg>
        <pc:spChg chg="mod">
          <ac:chgData name="mashael alnajrani" userId="73c1171a52a2fca6" providerId="LiveId" clId="{8C18981C-DC7D-4835-8E90-1B6A2FC1D941}" dt="2021-03-05T23:52:03.307" v="2216"/>
          <ac:spMkLst>
            <pc:docMk/>
            <pc:sldMk cId="2636930924" sldId="389"/>
            <ac:spMk id="99" creationId="{9C086BFD-F21D-4D77-B5C5-FB63E79B1F40}"/>
          </ac:spMkLst>
        </pc:spChg>
        <pc:spChg chg="mod">
          <ac:chgData name="mashael alnajrani" userId="73c1171a52a2fca6" providerId="LiveId" clId="{8C18981C-DC7D-4835-8E90-1B6A2FC1D941}" dt="2021-03-05T23:52:03.307" v="2216"/>
          <ac:spMkLst>
            <pc:docMk/>
            <pc:sldMk cId="2636930924" sldId="389"/>
            <ac:spMk id="101" creationId="{B6623555-B950-4EB3-BE13-F1E4EA78A7BD}"/>
          </ac:spMkLst>
        </pc:spChg>
        <pc:spChg chg="mod">
          <ac:chgData name="mashael alnajrani" userId="73c1171a52a2fca6" providerId="LiveId" clId="{8C18981C-DC7D-4835-8E90-1B6A2FC1D941}" dt="2021-03-05T23:52:03.307" v="2216"/>
          <ac:spMkLst>
            <pc:docMk/>
            <pc:sldMk cId="2636930924" sldId="389"/>
            <ac:spMk id="102" creationId="{2AEBA5CE-158D-40A1-A250-468B7498956E}"/>
          </ac:spMkLst>
        </pc:spChg>
        <pc:spChg chg="mod">
          <ac:chgData name="mashael alnajrani" userId="73c1171a52a2fca6" providerId="LiveId" clId="{8C18981C-DC7D-4835-8E90-1B6A2FC1D941}" dt="2021-03-05T23:52:03.307" v="2216"/>
          <ac:spMkLst>
            <pc:docMk/>
            <pc:sldMk cId="2636930924" sldId="389"/>
            <ac:spMk id="104" creationId="{691E0565-ABA7-4AC7-826C-3BAD344464BD}"/>
          </ac:spMkLst>
        </pc:spChg>
        <pc:spChg chg="mod">
          <ac:chgData name="mashael alnajrani" userId="73c1171a52a2fca6" providerId="LiveId" clId="{8C18981C-DC7D-4835-8E90-1B6A2FC1D941}" dt="2021-03-05T23:52:03.307" v="2216"/>
          <ac:spMkLst>
            <pc:docMk/>
            <pc:sldMk cId="2636930924" sldId="389"/>
            <ac:spMk id="105" creationId="{1070D9C5-7294-47B9-80F8-CAC06164D0F3}"/>
          </ac:spMkLst>
        </pc:spChg>
        <pc:spChg chg="mod">
          <ac:chgData name="mashael alnajrani" userId="73c1171a52a2fca6" providerId="LiveId" clId="{8C18981C-DC7D-4835-8E90-1B6A2FC1D941}" dt="2021-03-05T23:52:03.307" v="2216"/>
          <ac:spMkLst>
            <pc:docMk/>
            <pc:sldMk cId="2636930924" sldId="389"/>
            <ac:spMk id="107" creationId="{F0ED7BA8-F2A2-4CCB-A927-438B2FA34512}"/>
          </ac:spMkLst>
        </pc:spChg>
        <pc:spChg chg="mod">
          <ac:chgData name="mashael alnajrani" userId="73c1171a52a2fca6" providerId="LiveId" clId="{8C18981C-DC7D-4835-8E90-1B6A2FC1D941}" dt="2021-03-05T23:52:03.307" v="2216"/>
          <ac:spMkLst>
            <pc:docMk/>
            <pc:sldMk cId="2636930924" sldId="389"/>
            <ac:spMk id="108" creationId="{5FACFC6D-A94E-44C4-AF7C-E9BD3E2D31DD}"/>
          </ac:spMkLst>
        </pc:spChg>
        <pc:spChg chg="add mod">
          <ac:chgData name="mashael alnajrani" userId="73c1171a52a2fca6" providerId="LiveId" clId="{8C18981C-DC7D-4835-8E90-1B6A2FC1D941}" dt="2021-03-06T00:08:14.914" v="2387" actId="20577"/>
          <ac:spMkLst>
            <pc:docMk/>
            <pc:sldMk cId="2636930924" sldId="389"/>
            <ac:spMk id="113" creationId="{61873D9F-5056-49A1-801E-9F6C3F004B57}"/>
          </ac:spMkLst>
        </pc:spChg>
        <pc:grpChg chg="add del mod">
          <ac:chgData name="mashael alnajrani" userId="73c1171a52a2fca6" providerId="LiveId" clId="{8C18981C-DC7D-4835-8E90-1B6A2FC1D941}" dt="2021-03-05T23:50:24.533" v="2204"/>
          <ac:grpSpMkLst>
            <pc:docMk/>
            <pc:sldMk cId="2636930924" sldId="389"/>
            <ac:grpSpMk id="4" creationId="{7E658E45-98D1-446A-8F5A-43EED102F73D}"/>
          </ac:grpSpMkLst>
        </pc:grpChg>
        <pc:grpChg chg="mod">
          <ac:chgData name="mashael alnajrani" userId="73c1171a52a2fca6" providerId="LiveId" clId="{8C18981C-DC7D-4835-8E90-1B6A2FC1D941}" dt="2021-03-05T23:50:19.989" v="2203"/>
          <ac:grpSpMkLst>
            <pc:docMk/>
            <pc:sldMk cId="2636930924" sldId="389"/>
            <ac:grpSpMk id="5" creationId="{9B311077-8992-455B-BA2E-EEFD7063C020}"/>
          </ac:grpSpMkLst>
        </pc:grpChg>
        <pc:grpChg chg="mod">
          <ac:chgData name="mashael alnajrani" userId="73c1171a52a2fca6" providerId="LiveId" clId="{8C18981C-DC7D-4835-8E90-1B6A2FC1D941}" dt="2021-03-05T23:50:19.989" v="2203"/>
          <ac:grpSpMkLst>
            <pc:docMk/>
            <pc:sldMk cId="2636930924" sldId="389"/>
            <ac:grpSpMk id="6" creationId="{6B96C537-BB1C-4BE5-AA93-A4548C272165}"/>
          </ac:grpSpMkLst>
        </pc:grpChg>
        <pc:grpChg chg="mod">
          <ac:chgData name="mashael alnajrani" userId="73c1171a52a2fca6" providerId="LiveId" clId="{8C18981C-DC7D-4835-8E90-1B6A2FC1D941}" dt="2021-03-05T23:50:19.989" v="2203"/>
          <ac:grpSpMkLst>
            <pc:docMk/>
            <pc:sldMk cId="2636930924" sldId="389"/>
            <ac:grpSpMk id="7" creationId="{C51DFFAA-B202-40E2-BE5B-41F83810F758}"/>
          </ac:grpSpMkLst>
        </pc:grpChg>
        <pc:grpChg chg="mod">
          <ac:chgData name="mashael alnajrani" userId="73c1171a52a2fca6" providerId="LiveId" clId="{8C18981C-DC7D-4835-8E90-1B6A2FC1D941}" dt="2021-03-05T23:50:19.989" v="2203"/>
          <ac:grpSpMkLst>
            <pc:docMk/>
            <pc:sldMk cId="2636930924" sldId="389"/>
            <ac:grpSpMk id="9" creationId="{1E8AD256-FFBF-4A64-90E1-5906F424F165}"/>
          </ac:grpSpMkLst>
        </pc:grpChg>
        <pc:grpChg chg="mod">
          <ac:chgData name="mashael alnajrani" userId="73c1171a52a2fca6" providerId="LiveId" clId="{8C18981C-DC7D-4835-8E90-1B6A2FC1D941}" dt="2021-03-05T23:50:19.989" v="2203"/>
          <ac:grpSpMkLst>
            <pc:docMk/>
            <pc:sldMk cId="2636930924" sldId="389"/>
            <ac:grpSpMk id="14" creationId="{1D28A7A9-4B91-487C-AD09-3D432D2F6342}"/>
          </ac:grpSpMkLst>
        </pc:grpChg>
        <pc:grpChg chg="mod">
          <ac:chgData name="mashael alnajrani" userId="73c1171a52a2fca6" providerId="LiveId" clId="{8C18981C-DC7D-4835-8E90-1B6A2FC1D941}" dt="2021-03-05T23:50:19.989" v="2203"/>
          <ac:grpSpMkLst>
            <pc:docMk/>
            <pc:sldMk cId="2636930924" sldId="389"/>
            <ac:grpSpMk id="15" creationId="{DD8DB7EF-2673-4AA3-B130-AEC2FDF67653}"/>
          </ac:grpSpMkLst>
        </pc:grpChg>
        <pc:grpChg chg="mod">
          <ac:chgData name="mashael alnajrani" userId="73c1171a52a2fca6" providerId="LiveId" clId="{8C18981C-DC7D-4835-8E90-1B6A2FC1D941}" dt="2021-03-05T23:50:19.989" v="2203"/>
          <ac:grpSpMkLst>
            <pc:docMk/>
            <pc:sldMk cId="2636930924" sldId="389"/>
            <ac:grpSpMk id="25" creationId="{4D853DC2-F7BB-4852-93A2-F6915ED341C3}"/>
          </ac:grpSpMkLst>
        </pc:grpChg>
        <pc:grpChg chg="mod">
          <ac:chgData name="mashael alnajrani" userId="73c1171a52a2fca6" providerId="LiveId" clId="{8C18981C-DC7D-4835-8E90-1B6A2FC1D941}" dt="2021-03-05T23:50:19.989" v="2203"/>
          <ac:grpSpMkLst>
            <pc:docMk/>
            <pc:sldMk cId="2636930924" sldId="389"/>
            <ac:grpSpMk id="26" creationId="{D3DDC611-E2CD-4E4D-BB3D-E50BA5290096}"/>
          </ac:grpSpMkLst>
        </pc:grpChg>
        <pc:grpChg chg="mod">
          <ac:chgData name="mashael alnajrani" userId="73c1171a52a2fca6" providerId="LiveId" clId="{8C18981C-DC7D-4835-8E90-1B6A2FC1D941}" dt="2021-03-05T23:50:19.989" v="2203"/>
          <ac:grpSpMkLst>
            <pc:docMk/>
            <pc:sldMk cId="2636930924" sldId="389"/>
            <ac:grpSpMk id="34" creationId="{6FC9891C-C6B0-4EF7-A820-130A02036632}"/>
          </ac:grpSpMkLst>
        </pc:grpChg>
        <pc:grpChg chg="add mod">
          <ac:chgData name="mashael alnajrani" userId="73c1171a52a2fca6" providerId="LiveId" clId="{8C18981C-DC7D-4835-8E90-1B6A2FC1D941}" dt="2021-03-06T00:07:13.324" v="2328" actId="1076"/>
          <ac:grpSpMkLst>
            <pc:docMk/>
            <pc:sldMk cId="2636930924" sldId="389"/>
            <ac:grpSpMk id="40" creationId="{4EFEB2FB-0E8B-475B-A655-7CC157EAE8FD}"/>
          </ac:grpSpMkLst>
        </pc:grpChg>
        <pc:grpChg chg="mod">
          <ac:chgData name="mashael alnajrani" userId="73c1171a52a2fca6" providerId="LiveId" clId="{8C18981C-DC7D-4835-8E90-1B6A2FC1D941}" dt="2021-03-05T23:50:24.578" v="2205"/>
          <ac:grpSpMkLst>
            <pc:docMk/>
            <pc:sldMk cId="2636930924" sldId="389"/>
            <ac:grpSpMk id="41" creationId="{506DC932-FF54-4776-BC40-940F4B0809EC}"/>
          </ac:grpSpMkLst>
        </pc:grpChg>
        <pc:grpChg chg="mod">
          <ac:chgData name="mashael alnajrani" userId="73c1171a52a2fca6" providerId="LiveId" clId="{8C18981C-DC7D-4835-8E90-1B6A2FC1D941}" dt="2021-03-05T23:50:24.578" v="2205"/>
          <ac:grpSpMkLst>
            <pc:docMk/>
            <pc:sldMk cId="2636930924" sldId="389"/>
            <ac:grpSpMk id="42" creationId="{8BE62E99-24E6-4B80-A903-637BB3C98657}"/>
          </ac:grpSpMkLst>
        </pc:grpChg>
        <pc:grpChg chg="mod">
          <ac:chgData name="mashael alnajrani" userId="73c1171a52a2fca6" providerId="LiveId" clId="{8C18981C-DC7D-4835-8E90-1B6A2FC1D941}" dt="2021-03-05T23:50:24.578" v="2205"/>
          <ac:grpSpMkLst>
            <pc:docMk/>
            <pc:sldMk cId="2636930924" sldId="389"/>
            <ac:grpSpMk id="43" creationId="{E793C568-60AE-434A-9432-061E315AF2BA}"/>
          </ac:grpSpMkLst>
        </pc:grpChg>
        <pc:grpChg chg="mod">
          <ac:chgData name="mashael alnajrani" userId="73c1171a52a2fca6" providerId="LiveId" clId="{8C18981C-DC7D-4835-8E90-1B6A2FC1D941}" dt="2021-03-05T23:50:24.578" v="2205"/>
          <ac:grpSpMkLst>
            <pc:docMk/>
            <pc:sldMk cId="2636930924" sldId="389"/>
            <ac:grpSpMk id="45" creationId="{91DC5971-8DF7-4991-A8D1-E8D09B2DC083}"/>
          </ac:grpSpMkLst>
        </pc:grpChg>
        <pc:grpChg chg="mod">
          <ac:chgData name="mashael alnajrani" userId="73c1171a52a2fca6" providerId="LiveId" clId="{8C18981C-DC7D-4835-8E90-1B6A2FC1D941}" dt="2021-03-05T23:50:24.578" v="2205"/>
          <ac:grpSpMkLst>
            <pc:docMk/>
            <pc:sldMk cId="2636930924" sldId="389"/>
            <ac:grpSpMk id="50" creationId="{1A45E97E-A7D0-449E-A8C8-DF398215D77F}"/>
          </ac:grpSpMkLst>
        </pc:grpChg>
        <pc:grpChg chg="mod">
          <ac:chgData name="mashael alnajrani" userId="73c1171a52a2fca6" providerId="LiveId" clId="{8C18981C-DC7D-4835-8E90-1B6A2FC1D941}" dt="2021-03-05T23:50:24.578" v="2205"/>
          <ac:grpSpMkLst>
            <pc:docMk/>
            <pc:sldMk cId="2636930924" sldId="389"/>
            <ac:grpSpMk id="51" creationId="{8C868910-34F5-45C1-ABCB-2C83CBB5583B}"/>
          </ac:grpSpMkLst>
        </pc:grpChg>
        <pc:grpChg chg="mod">
          <ac:chgData name="mashael alnajrani" userId="73c1171a52a2fca6" providerId="LiveId" clId="{8C18981C-DC7D-4835-8E90-1B6A2FC1D941}" dt="2021-03-05T23:50:24.578" v="2205"/>
          <ac:grpSpMkLst>
            <pc:docMk/>
            <pc:sldMk cId="2636930924" sldId="389"/>
            <ac:grpSpMk id="61" creationId="{CBADD490-76AE-4B3C-B73C-ED027C4C8C5B}"/>
          </ac:grpSpMkLst>
        </pc:grpChg>
        <pc:grpChg chg="mod">
          <ac:chgData name="mashael alnajrani" userId="73c1171a52a2fca6" providerId="LiveId" clId="{8C18981C-DC7D-4835-8E90-1B6A2FC1D941}" dt="2021-03-05T23:50:24.578" v="2205"/>
          <ac:grpSpMkLst>
            <pc:docMk/>
            <pc:sldMk cId="2636930924" sldId="389"/>
            <ac:grpSpMk id="62" creationId="{DC68966D-C7EB-4ABD-87D7-4A0EA08D74AF}"/>
          </ac:grpSpMkLst>
        </pc:grpChg>
        <pc:grpChg chg="mod">
          <ac:chgData name="mashael alnajrani" userId="73c1171a52a2fca6" providerId="LiveId" clId="{8C18981C-DC7D-4835-8E90-1B6A2FC1D941}" dt="2021-03-05T23:50:24.578" v="2205"/>
          <ac:grpSpMkLst>
            <pc:docMk/>
            <pc:sldMk cId="2636930924" sldId="389"/>
            <ac:grpSpMk id="70" creationId="{CA8DAFD1-8A7E-4040-BB03-4AC8ED4D9792}"/>
          </ac:grpSpMkLst>
        </pc:grpChg>
        <pc:grpChg chg="add del mod">
          <ac:chgData name="mashael alnajrani" userId="73c1171a52a2fca6" providerId="LiveId" clId="{8C18981C-DC7D-4835-8E90-1B6A2FC1D941}" dt="2021-03-05T23:51:56.913" v="2209" actId="478"/>
          <ac:grpSpMkLst>
            <pc:docMk/>
            <pc:sldMk cId="2636930924" sldId="389"/>
            <ac:grpSpMk id="76" creationId="{CB02DD78-337E-4288-9D56-A98133FC1051}"/>
          </ac:grpSpMkLst>
        </pc:grpChg>
        <pc:grpChg chg="add del mod">
          <ac:chgData name="mashael alnajrani" userId="73c1171a52a2fca6" providerId="LiveId" clId="{8C18981C-DC7D-4835-8E90-1B6A2FC1D941}" dt="2021-03-05T23:52:03.281" v="2215"/>
          <ac:grpSpMkLst>
            <pc:docMk/>
            <pc:sldMk cId="2636930924" sldId="389"/>
            <ac:grpSpMk id="79" creationId="{648322F0-3E43-497C-9255-286B91F76353}"/>
          </ac:grpSpMkLst>
        </pc:grpChg>
        <pc:grpChg chg="add del mod">
          <ac:chgData name="mashael alnajrani" userId="73c1171a52a2fca6" providerId="LiveId" clId="{8C18981C-DC7D-4835-8E90-1B6A2FC1D941}" dt="2021-03-05T23:52:03.281" v="2215"/>
          <ac:grpSpMkLst>
            <pc:docMk/>
            <pc:sldMk cId="2636930924" sldId="389"/>
            <ac:grpSpMk id="82" creationId="{5CABBCBF-4FB5-4B63-9E42-4932E43EE72E}"/>
          </ac:grpSpMkLst>
        </pc:grpChg>
        <pc:grpChg chg="mod">
          <ac:chgData name="mashael alnajrani" userId="73c1171a52a2fca6" providerId="LiveId" clId="{8C18981C-DC7D-4835-8E90-1B6A2FC1D941}" dt="2021-03-05T23:51:58.440" v="2210"/>
          <ac:grpSpMkLst>
            <pc:docMk/>
            <pc:sldMk cId="2636930924" sldId="389"/>
            <ac:grpSpMk id="85" creationId="{A983AC48-206F-43DB-9BF9-BF92D87729C2}"/>
          </ac:grpSpMkLst>
        </pc:grpChg>
        <pc:grpChg chg="add del mod">
          <ac:chgData name="mashael alnajrani" userId="73c1171a52a2fca6" providerId="LiveId" clId="{8C18981C-DC7D-4835-8E90-1B6A2FC1D941}" dt="2021-03-05T23:52:03.281" v="2215"/>
          <ac:grpSpMkLst>
            <pc:docMk/>
            <pc:sldMk cId="2636930924" sldId="389"/>
            <ac:grpSpMk id="88" creationId="{28D27AB8-C29A-4506-B141-365E62734218}"/>
          </ac:grpSpMkLst>
        </pc:grpChg>
        <pc:grpChg chg="add del mod">
          <ac:chgData name="mashael alnajrani" userId="73c1171a52a2fca6" providerId="LiveId" clId="{8C18981C-DC7D-4835-8E90-1B6A2FC1D941}" dt="2021-03-05T23:52:03.281" v="2215"/>
          <ac:grpSpMkLst>
            <pc:docMk/>
            <pc:sldMk cId="2636930924" sldId="389"/>
            <ac:grpSpMk id="91" creationId="{990D19DA-9753-4BC1-9AB7-004503126EC6}"/>
          </ac:grpSpMkLst>
        </pc:grpChg>
        <pc:grpChg chg="add mod">
          <ac:chgData name="mashael alnajrani" userId="73c1171a52a2fca6" providerId="LiveId" clId="{8C18981C-DC7D-4835-8E90-1B6A2FC1D941}" dt="2021-03-05T23:52:21.741" v="2219" actId="164"/>
          <ac:grpSpMkLst>
            <pc:docMk/>
            <pc:sldMk cId="2636930924" sldId="389"/>
            <ac:grpSpMk id="94" creationId="{1EA8666F-B886-4355-9EAF-9C6AB8F5BE76}"/>
          </ac:grpSpMkLst>
        </pc:grpChg>
        <pc:grpChg chg="add mod">
          <ac:chgData name="mashael alnajrani" userId="73c1171a52a2fca6" providerId="LiveId" clId="{8C18981C-DC7D-4835-8E90-1B6A2FC1D941}" dt="2021-03-05T23:52:21.741" v="2219" actId="164"/>
          <ac:grpSpMkLst>
            <pc:docMk/>
            <pc:sldMk cId="2636930924" sldId="389"/>
            <ac:grpSpMk id="97" creationId="{2316B0C1-A9C5-45C2-AF64-802831B1FBE6}"/>
          </ac:grpSpMkLst>
        </pc:grpChg>
        <pc:grpChg chg="mod">
          <ac:chgData name="mashael alnajrani" userId="73c1171a52a2fca6" providerId="LiveId" clId="{8C18981C-DC7D-4835-8E90-1B6A2FC1D941}" dt="2021-03-05T23:52:03.307" v="2216"/>
          <ac:grpSpMkLst>
            <pc:docMk/>
            <pc:sldMk cId="2636930924" sldId="389"/>
            <ac:grpSpMk id="100" creationId="{C5ECD8D5-F422-439B-9E3D-6435DEF6A523}"/>
          </ac:grpSpMkLst>
        </pc:grpChg>
        <pc:grpChg chg="add mod">
          <ac:chgData name="mashael alnajrani" userId="73c1171a52a2fca6" providerId="LiveId" clId="{8C18981C-DC7D-4835-8E90-1B6A2FC1D941}" dt="2021-03-05T23:52:21.741" v="2219" actId="164"/>
          <ac:grpSpMkLst>
            <pc:docMk/>
            <pc:sldMk cId="2636930924" sldId="389"/>
            <ac:grpSpMk id="103" creationId="{55C436DC-CD93-4400-88C0-5F9EEE7C35B9}"/>
          </ac:grpSpMkLst>
        </pc:grpChg>
        <pc:grpChg chg="add mod">
          <ac:chgData name="mashael alnajrani" userId="73c1171a52a2fca6" providerId="LiveId" clId="{8C18981C-DC7D-4835-8E90-1B6A2FC1D941}" dt="2021-03-05T23:52:21.741" v="2219" actId="164"/>
          <ac:grpSpMkLst>
            <pc:docMk/>
            <pc:sldMk cId="2636930924" sldId="389"/>
            <ac:grpSpMk id="106" creationId="{AA936927-D4BB-4C09-BAB3-F4FB120D7007}"/>
          </ac:grpSpMkLst>
        </pc:grpChg>
        <pc:grpChg chg="add mod">
          <ac:chgData name="mashael alnajrani" userId="73c1171a52a2fca6" providerId="LiveId" clId="{8C18981C-DC7D-4835-8E90-1B6A2FC1D941}" dt="2021-03-06T00:07:15.946" v="2329" actId="1076"/>
          <ac:grpSpMkLst>
            <pc:docMk/>
            <pc:sldMk cId="2636930924" sldId="389"/>
            <ac:grpSpMk id="109" creationId="{FA5EDF14-44FA-4A09-B13C-ACA6BFD1A2E0}"/>
          </ac:grpSpMkLst>
        </pc:grpChg>
        <pc:picChg chg="add mod">
          <ac:chgData name="mashael alnajrani" userId="73c1171a52a2fca6" providerId="LiveId" clId="{8C18981C-DC7D-4835-8E90-1B6A2FC1D941}" dt="2021-03-06T00:07:18.313" v="2330" actId="1076"/>
          <ac:picMkLst>
            <pc:docMk/>
            <pc:sldMk cId="2636930924" sldId="389"/>
            <ac:picMk id="1026" creationId="{C4044B7C-5908-4614-A665-2CBB3FBF239E}"/>
          </ac:picMkLst>
        </pc:picChg>
        <pc:picChg chg="add mod">
          <ac:chgData name="mashael alnajrani" userId="73c1171a52a2fca6" providerId="LiveId" clId="{8C18981C-DC7D-4835-8E90-1B6A2FC1D941}" dt="2021-03-06T00:07:20.969" v="2331" actId="1076"/>
          <ac:picMkLst>
            <pc:docMk/>
            <pc:sldMk cId="2636930924" sldId="389"/>
            <ac:picMk id="1028" creationId="{0C74859D-D3D3-4263-BB76-E169434C1F52}"/>
          </ac:picMkLst>
        </pc:picChg>
        <pc:picChg chg="add mod">
          <ac:chgData name="mashael alnajrani" userId="73c1171a52a2fca6" providerId="LiveId" clId="{8C18981C-DC7D-4835-8E90-1B6A2FC1D941}" dt="2021-03-06T00:07:11.053" v="2327" actId="1076"/>
          <ac:picMkLst>
            <pc:docMk/>
            <pc:sldMk cId="2636930924" sldId="389"/>
            <ac:picMk id="1030" creationId="{5619C49B-61D7-4702-AD2A-A4B7555C53AC}"/>
          </ac:picMkLst>
        </pc:picChg>
      </pc:sldChg>
      <pc:sldChg chg="addSp delSp modSp add mod">
        <pc:chgData name="mashael alnajrani" userId="73c1171a52a2fca6" providerId="LiveId" clId="{8C18981C-DC7D-4835-8E90-1B6A2FC1D941}" dt="2021-03-06T00:37:45.151" v="2803" actId="207"/>
        <pc:sldMkLst>
          <pc:docMk/>
          <pc:sldMk cId="1182922774" sldId="390"/>
        </pc:sldMkLst>
        <pc:spChg chg="add mod">
          <ac:chgData name="mashael alnajrani" userId="73c1171a52a2fca6" providerId="LiveId" clId="{8C18981C-DC7D-4835-8E90-1B6A2FC1D941}" dt="2021-03-06T00:14:10.021" v="2547" actId="1076"/>
          <ac:spMkLst>
            <pc:docMk/>
            <pc:sldMk cId="1182922774" sldId="390"/>
            <ac:spMk id="2" creationId="{5D03C2C2-2032-44A2-A65B-874FCF5815E7}"/>
          </ac:spMkLst>
        </pc:spChg>
        <pc:spChg chg="mod">
          <ac:chgData name="mashael alnajrani" userId="73c1171a52a2fca6" providerId="LiveId" clId="{8C18981C-DC7D-4835-8E90-1B6A2FC1D941}" dt="2021-03-06T00:37:45.151" v="2803" actId="207"/>
          <ac:spMkLst>
            <pc:docMk/>
            <pc:sldMk cId="1182922774" sldId="390"/>
            <ac:spMk id="3" creationId="{193A6242-8D28-4147-B06A-8AE0A9F1FBFC}"/>
          </ac:spMkLst>
        </pc:spChg>
        <pc:spChg chg="add mod">
          <ac:chgData name="mashael alnajrani" userId="73c1171a52a2fca6" providerId="LiveId" clId="{8C18981C-DC7D-4835-8E90-1B6A2FC1D941}" dt="2021-03-06T00:14:44.206" v="2569" actId="1076"/>
          <ac:spMkLst>
            <pc:docMk/>
            <pc:sldMk cId="1182922774" sldId="390"/>
            <ac:spMk id="76" creationId="{8B39EC85-B670-4C4B-A41E-AC18222432E6}"/>
          </ac:spMkLst>
        </pc:spChg>
        <pc:spChg chg="add mod">
          <ac:chgData name="mashael alnajrani" userId="73c1171a52a2fca6" providerId="LiveId" clId="{8C18981C-DC7D-4835-8E90-1B6A2FC1D941}" dt="2021-03-06T00:14:06.440" v="2546" actId="1076"/>
          <ac:spMkLst>
            <pc:docMk/>
            <pc:sldMk cId="1182922774" sldId="390"/>
            <ac:spMk id="77" creationId="{32C547F7-7D1C-40CB-A6B7-DD7F63ADDA1C}"/>
          </ac:spMkLst>
        </pc:spChg>
        <pc:spChg chg="add mod">
          <ac:chgData name="mashael alnajrani" userId="73c1171a52a2fca6" providerId="LiveId" clId="{8C18981C-DC7D-4835-8E90-1B6A2FC1D941}" dt="2021-03-06T00:14:27.977" v="2565" actId="1076"/>
          <ac:spMkLst>
            <pc:docMk/>
            <pc:sldMk cId="1182922774" sldId="390"/>
            <ac:spMk id="78" creationId="{2161133C-490A-4A47-90DB-197140493DA1}"/>
          </ac:spMkLst>
        </pc:spChg>
        <pc:spChg chg="add mod">
          <ac:chgData name="mashael alnajrani" userId="73c1171a52a2fca6" providerId="LiveId" clId="{8C18981C-DC7D-4835-8E90-1B6A2FC1D941}" dt="2021-03-06T00:15:08.256" v="2588" actId="1076"/>
          <ac:spMkLst>
            <pc:docMk/>
            <pc:sldMk cId="1182922774" sldId="390"/>
            <ac:spMk id="79" creationId="{E7077BB3-478A-4323-8DD0-4246A4D35F76}"/>
          </ac:spMkLst>
        </pc:spChg>
        <pc:spChg chg="del">
          <ac:chgData name="mashael alnajrani" userId="73c1171a52a2fca6" providerId="LiveId" clId="{8C18981C-DC7D-4835-8E90-1B6A2FC1D941}" dt="2021-03-06T00:09:37.575" v="2406" actId="478"/>
          <ac:spMkLst>
            <pc:docMk/>
            <pc:sldMk cId="1182922774" sldId="390"/>
            <ac:spMk id="113" creationId="{61873D9F-5056-49A1-801E-9F6C3F004B57}"/>
          </ac:spMkLst>
        </pc:spChg>
        <pc:grpChg chg="mod">
          <ac:chgData name="mashael alnajrani" userId="73c1171a52a2fca6" providerId="LiveId" clId="{8C18981C-DC7D-4835-8E90-1B6A2FC1D941}" dt="2021-03-06T00:14:03.026" v="2545" actId="1076"/>
          <ac:grpSpMkLst>
            <pc:docMk/>
            <pc:sldMk cId="1182922774" sldId="390"/>
            <ac:grpSpMk id="40" creationId="{4EFEB2FB-0E8B-475B-A655-7CC157EAE8FD}"/>
          </ac:grpSpMkLst>
        </pc:grpChg>
        <pc:grpChg chg="mod">
          <ac:chgData name="mashael alnajrani" userId="73c1171a52a2fca6" providerId="LiveId" clId="{8C18981C-DC7D-4835-8E90-1B6A2FC1D941}" dt="2021-03-06T00:13:52.835" v="2541" actId="1076"/>
          <ac:grpSpMkLst>
            <pc:docMk/>
            <pc:sldMk cId="1182922774" sldId="390"/>
            <ac:grpSpMk id="109" creationId="{FA5EDF14-44FA-4A09-B13C-ACA6BFD1A2E0}"/>
          </ac:grpSpMkLst>
        </pc:grpChg>
        <pc:picChg chg="mod">
          <ac:chgData name="mashael alnajrani" userId="73c1171a52a2fca6" providerId="LiveId" clId="{8C18981C-DC7D-4835-8E90-1B6A2FC1D941}" dt="2021-03-06T00:13:54.696" v="2542" actId="1076"/>
          <ac:picMkLst>
            <pc:docMk/>
            <pc:sldMk cId="1182922774" sldId="390"/>
            <ac:picMk id="1026" creationId="{C4044B7C-5908-4614-A665-2CBB3FBF239E}"/>
          </ac:picMkLst>
        </pc:picChg>
        <pc:picChg chg="mod">
          <ac:chgData name="mashael alnajrani" userId="73c1171a52a2fca6" providerId="LiveId" clId="{8C18981C-DC7D-4835-8E90-1B6A2FC1D941}" dt="2021-03-06T00:14:49.498" v="2570" actId="1076"/>
          <ac:picMkLst>
            <pc:docMk/>
            <pc:sldMk cId="1182922774" sldId="390"/>
            <ac:picMk id="1028" creationId="{0C74859D-D3D3-4263-BB76-E169434C1F52}"/>
          </ac:picMkLst>
        </pc:picChg>
        <pc:picChg chg="mod">
          <ac:chgData name="mashael alnajrani" userId="73c1171a52a2fca6" providerId="LiveId" clId="{8C18981C-DC7D-4835-8E90-1B6A2FC1D941}" dt="2021-03-06T00:15:03.557" v="2587" actId="1076"/>
          <ac:picMkLst>
            <pc:docMk/>
            <pc:sldMk cId="1182922774" sldId="390"/>
            <ac:picMk id="1030" creationId="{5619C49B-61D7-4702-AD2A-A4B7555C53AC}"/>
          </ac:picMkLst>
        </pc:picChg>
      </pc:sldChg>
      <pc:sldChg chg="addSp delSp modSp new mod">
        <pc:chgData name="mashael alnajrani" userId="73c1171a52a2fca6" providerId="LiveId" clId="{8C18981C-DC7D-4835-8E90-1B6A2FC1D941}" dt="2021-03-06T00:39:53.734" v="2810" actId="1076"/>
        <pc:sldMkLst>
          <pc:docMk/>
          <pc:sldMk cId="3124204967" sldId="391"/>
        </pc:sldMkLst>
        <pc:spChg chg="del">
          <ac:chgData name="mashael alnajrani" userId="73c1171a52a2fca6" providerId="LiveId" clId="{8C18981C-DC7D-4835-8E90-1B6A2FC1D941}" dt="2021-03-06T00:16:04.644" v="2590" actId="478"/>
          <ac:spMkLst>
            <pc:docMk/>
            <pc:sldMk cId="3124204967" sldId="391"/>
            <ac:spMk id="2" creationId="{593F62AA-0CDF-4617-8A88-4B53DD0FB5A4}"/>
          </ac:spMkLst>
        </pc:spChg>
        <pc:spChg chg="add mod">
          <ac:chgData name="mashael alnajrani" userId="73c1171a52a2fca6" providerId="LiveId" clId="{8C18981C-DC7D-4835-8E90-1B6A2FC1D941}" dt="2021-03-06T00:37:38.767" v="2802" actId="207"/>
          <ac:spMkLst>
            <pc:docMk/>
            <pc:sldMk cId="3124204967" sldId="391"/>
            <ac:spMk id="3" creationId="{FEFAD99F-F265-4E35-AA55-8F7E94E64F89}"/>
          </ac:spMkLst>
        </pc:spChg>
        <pc:spChg chg="add mod">
          <ac:chgData name="mashael alnajrani" userId="73c1171a52a2fca6" providerId="LiveId" clId="{8C18981C-DC7D-4835-8E90-1B6A2FC1D941}" dt="2021-03-06T00:39:53.734" v="2810" actId="1076"/>
          <ac:spMkLst>
            <pc:docMk/>
            <pc:sldMk cId="3124204967" sldId="391"/>
            <ac:spMk id="5" creationId="{C9BC3F42-3C4D-4F59-8577-5630DCFB77E2}"/>
          </ac:spMkLst>
        </pc:spChg>
        <pc:spChg chg="mod">
          <ac:chgData name="mashael alnajrani" userId="73c1171a52a2fca6" providerId="LiveId" clId="{8C18981C-DC7D-4835-8E90-1B6A2FC1D941}" dt="2021-03-06T00:19:17.610" v="2604"/>
          <ac:spMkLst>
            <pc:docMk/>
            <pc:sldMk cId="3124204967" sldId="391"/>
            <ac:spMk id="7" creationId="{D5FEF01B-2B8B-492E-B475-26A34159FB9C}"/>
          </ac:spMkLst>
        </pc:spChg>
        <pc:spChg chg="mod">
          <ac:chgData name="mashael alnajrani" userId="73c1171a52a2fca6" providerId="LiveId" clId="{8C18981C-DC7D-4835-8E90-1B6A2FC1D941}" dt="2021-03-06T00:19:17.610" v="2604"/>
          <ac:spMkLst>
            <pc:docMk/>
            <pc:sldMk cId="3124204967" sldId="391"/>
            <ac:spMk id="8" creationId="{AA91CC42-633A-47E0-A29D-0B909C4B1768}"/>
          </ac:spMkLst>
        </pc:spChg>
        <pc:spChg chg="mod">
          <ac:chgData name="mashael alnajrani" userId="73c1171a52a2fca6" providerId="LiveId" clId="{8C18981C-DC7D-4835-8E90-1B6A2FC1D941}" dt="2021-03-06T00:19:17.610" v="2604"/>
          <ac:spMkLst>
            <pc:docMk/>
            <pc:sldMk cId="3124204967" sldId="391"/>
            <ac:spMk id="9" creationId="{ED5E85C5-F88A-4F15-90BB-7368BA08AC43}"/>
          </ac:spMkLst>
        </pc:spChg>
        <pc:spChg chg="mod">
          <ac:chgData name="mashael alnajrani" userId="73c1171a52a2fca6" providerId="LiveId" clId="{8C18981C-DC7D-4835-8E90-1B6A2FC1D941}" dt="2021-03-06T00:19:17.610" v="2604"/>
          <ac:spMkLst>
            <pc:docMk/>
            <pc:sldMk cId="3124204967" sldId="391"/>
            <ac:spMk id="10" creationId="{056462A3-826B-441A-8143-1E25F946C3A7}"/>
          </ac:spMkLst>
        </pc:spChg>
        <pc:spChg chg="add del mod">
          <ac:chgData name="mashael alnajrani" userId="73c1171a52a2fca6" providerId="LiveId" clId="{8C18981C-DC7D-4835-8E90-1B6A2FC1D941}" dt="2021-03-06T00:19:28.072" v="2607"/>
          <ac:spMkLst>
            <pc:docMk/>
            <pc:sldMk cId="3124204967" sldId="391"/>
            <ac:spMk id="11" creationId="{7AFA017C-39B0-4113-9F54-29DAC57EDD1A}"/>
          </ac:spMkLst>
        </pc:spChg>
        <pc:spChg chg="mod">
          <ac:chgData name="mashael alnajrani" userId="73c1171a52a2fca6" providerId="LiveId" clId="{8C18981C-DC7D-4835-8E90-1B6A2FC1D941}" dt="2021-03-06T00:19:17.610" v="2604"/>
          <ac:spMkLst>
            <pc:docMk/>
            <pc:sldMk cId="3124204967" sldId="391"/>
            <ac:spMk id="13" creationId="{90553085-F1F0-4495-A239-13325493612E}"/>
          </ac:spMkLst>
        </pc:spChg>
        <pc:spChg chg="mod">
          <ac:chgData name="mashael alnajrani" userId="73c1171a52a2fca6" providerId="LiveId" clId="{8C18981C-DC7D-4835-8E90-1B6A2FC1D941}" dt="2021-03-06T00:19:17.610" v="2604"/>
          <ac:spMkLst>
            <pc:docMk/>
            <pc:sldMk cId="3124204967" sldId="391"/>
            <ac:spMk id="14" creationId="{E85210DE-090E-4DB6-9C12-82B1A0241788}"/>
          </ac:spMkLst>
        </pc:spChg>
        <pc:spChg chg="mod">
          <ac:chgData name="mashael alnajrani" userId="73c1171a52a2fca6" providerId="LiveId" clId="{8C18981C-DC7D-4835-8E90-1B6A2FC1D941}" dt="2021-03-06T00:19:17.610" v="2604"/>
          <ac:spMkLst>
            <pc:docMk/>
            <pc:sldMk cId="3124204967" sldId="391"/>
            <ac:spMk id="15" creationId="{AFB7A48E-7617-458F-94C8-CC005B7E0510}"/>
          </ac:spMkLst>
        </pc:spChg>
        <pc:spChg chg="mod">
          <ac:chgData name="mashael alnajrani" userId="73c1171a52a2fca6" providerId="LiveId" clId="{8C18981C-DC7D-4835-8E90-1B6A2FC1D941}" dt="2021-03-06T00:19:30.247" v="2608"/>
          <ac:spMkLst>
            <pc:docMk/>
            <pc:sldMk cId="3124204967" sldId="391"/>
            <ac:spMk id="17" creationId="{E689A1C0-2E94-4061-ACBF-654CAE4C0DCD}"/>
          </ac:spMkLst>
        </pc:spChg>
        <pc:spChg chg="mod">
          <ac:chgData name="mashael alnajrani" userId="73c1171a52a2fca6" providerId="LiveId" clId="{8C18981C-DC7D-4835-8E90-1B6A2FC1D941}" dt="2021-03-06T00:19:30.247" v="2608"/>
          <ac:spMkLst>
            <pc:docMk/>
            <pc:sldMk cId="3124204967" sldId="391"/>
            <ac:spMk id="18" creationId="{ABC3FDE7-2875-4663-A49F-A4DE2FE4BDFB}"/>
          </ac:spMkLst>
        </pc:spChg>
        <pc:spChg chg="mod">
          <ac:chgData name="mashael alnajrani" userId="73c1171a52a2fca6" providerId="LiveId" clId="{8C18981C-DC7D-4835-8E90-1B6A2FC1D941}" dt="2021-03-06T00:19:30.247" v="2608"/>
          <ac:spMkLst>
            <pc:docMk/>
            <pc:sldMk cId="3124204967" sldId="391"/>
            <ac:spMk id="19" creationId="{904F9B8B-0F3C-4B5B-822B-5A51984A135D}"/>
          </ac:spMkLst>
        </pc:spChg>
        <pc:spChg chg="mod">
          <ac:chgData name="mashael alnajrani" userId="73c1171a52a2fca6" providerId="LiveId" clId="{8C18981C-DC7D-4835-8E90-1B6A2FC1D941}" dt="2021-03-06T00:19:30.247" v="2608"/>
          <ac:spMkLst>
            <pc:docMk/>
            <pc:sldMk cId="3124204967" sldId="391"/>
            <ac:spMk id="20" creationId="{E12D95EF-508C-4357-B775-6F299F594AA0}"/>
          </ac:spMkLst>
        </pc:spChg>
        <pc:spChg chg="add mod">
          <ac:chgData name="mashael alnajrani" userId="73c1171a52a2fca6" providerId="LiveId" clId="{8C18981C-DC7D-4835-8E90-1B6A2FC1D941}" dt="2021-03-06T00:20:24.873" v="2621" actId="1076"/>
          <ac:spMkLst>
            <pc:docMk/>
            <pc:sldMk cId="3124204967" sldId="391"/>
            <ac:spMk id="21" creationId="{ABBE6061-C3DC-4625-BE5A-FC61561A2991}"/>
          </ac:spMkLst>
        </pc:spChg>
        <pc:spChg chg="mod">
          <ac:chgData name="mashael alnajrani" userId="73c1171a52a2fca6" providerId="LiveId" clId="{8C18981C-DC7D-4835-8E90-1B6A2FC1D941}" dt="2021-03-06T00:19:30.247" v="2608"/>
          <ac:spMkLst>
            <pc:docMk/>
            <pc:sldMk cId="3124204967" sldId="391"/>
            <ac:spMk id="23" creationId="{7A2A18CB-E3E4-4B7A-BE37-899107572DD7}"/>
          </ac:spMkLst>
        </pc:spChg>
        <pc:spChg chg="mod">
          <ac:chgData name="mashael alnajrani" userId="73c1171a52a2fca6" providerId="LiveId" clId="{8C18981C-DC7D-4835-8E90-1B6A2FC1D941}" dt="2021-03-06T00:19:30.247" v="2608"/>
          <ac:spMkLst>
            <pc:docMk/>
            <pc:sldMk cId="3124204967" sldId="391"/>
            <ac:spMk id="24" creationId="{039156D3-F9A9-4D7F-99E2-B1654F888EAB}"/>
          </ac:spMkLst>
        </pc:spChg>
        <pc:spChg chg="mod">
          <ac:chgData name="mashael alnajrani" userId="73c1171a52a2fca6" providerId="LiveId" clId="{8C18981C-DC7D-4835-8E90-1B6A2FC1D941}" dt="2021-03-06T00:19:30.247" v="2608"/>
          <ac:spMkLst>
            <pc:docMk/>
            <pc:sldMk cId="3124204967" sldId="391"/>
            <ac:spMk id="25" creationId="{0C864CE0-4C40-4DFD-B7A8-ED38C147B8B6}"/>
          </ac:spMkLst>
        </pc:spChg>
        <pc:grpChg chg="add del mod">
          <ac:chgData name="mashael alnajrani" userId="73c1171a52a2fca6" providerId="LiveId" clId="{8C18981C-DC7D-4835-8E90-1B6A2FC1D941}" dt="2021-03-06T00:19:28.072" v="2607"/>
          <ac:grpSpMkLst>
            <pc:docMk/>
            <pc:sldMk cId="3124204967" sldId="391"/>
            <ac:grpSpMk id="6" creationId="{284BACCE-56A4-4087-A37A-5D1884B73D25}"/>
          </ac:grpSpMkLst>
        </pc:grpChg>
        <pc:grpChg chg="add del mod">
          <ac:chgData name="mashael alnajrani" userId="73c1171a52a2fca6" providerId="LiveId" clId="{8C18981C-DC7D-4835-8E90-1B6A2FC1D941}" dt="2021-03-06T00:19:28.072" v="2607"/>
          <ac:grpSpMkLst>
            <pc:docMk/>
            <pc:sldMk cId="3124204967" sldId="391"/>
            <ac:grpSpMk id="12" creationId="{B3BB61F0-6A9F-4C12-B231-62667CA165DE}"/>
          </ac:grpSpMkLst>
        </pc:grpChg>
        <pc:grpChg chg="add mod">
          <ac:chgData name="mashael alnajrani" userId="73c1171a52a2fca6" providerId="LiveId" clId="{8C18981C-DC7D-4835-8E90-1B6A2FC1D941}" dt="2021-03-06T00:20:20.535" v="2620" actId="14100"/>
          <ac:grpSpMkLst>
            <pc:docMk/>
            <pc:sldMk cId="3124204967" sldId="391"/>
            <ac:grpSpMk id="16" creationId="{2717BBC8-DDC6-43FF-8EAF-77A38183E929}"/>
          </ac:grpSpMkLst>
        </pc:grpChg>
        <pc:grpChg chg="add mod">
          <ac:chgData name="mashael alnajrani" userId="73c1171a52a2fca6" providerId="LiveId" clId="{8C18981C-DC7D-4835-8E90-1B6A2FC1D941}" dt="2021-03-06T00:20:16.518" v="2619" actId="1076"/>
          <ac:grpSpMkLst>
            <pc:docMk/>
            <pc:sldMk cId="3124204967" sldId="391"/>
            <ac:grpSpMk id="22" creationId="{393432BB-4FE0-4AD5-8723-9BF223A2C96D}"/>
          </ac:grpSpMkLst>
        </pc:grpChg>
      </pc:sldChg>
      <pc:sldChg chg="addSp delSp modSp add mod ord setBg modClrScheme chgLayout">
        <pc:chgData name="mashael alnajrani" userId="73c1171a52a2fca6" providerId="LiveId" clId="{8C18981C-DC7D-4835-8E90-1B6A2FC1D941}" dt="2021-03-06T01:10:23.986" v="3429" actId="20577"/>
        <pc:sldMkLst>
          <pc:docMk/>
          <pc:sldMk cId="4226258348" sldId="392"/>
        </pc:sldMkLst>
        <pc:spChg chg="mod">
          <ac:chgData name="mashael alnajrani" userId="73c1171a52a2fca6" providerId="LiveId" clId="{8C18981C-DC7D-4835-8E90-1B6A2FC1D941}" dt="2021-03-06T00:41:10.427" v="2871" actId="14100"/>
          <ac:spMkLst>
            <pc:docMk/>
            <pc:sldMk cId="4226258348" sldId="392"/>
            <ac:spMk id="3" creationId="{FEFAD99F-F265-4E35-AA55-8F7E94E64F89}"/>
          </ac:spMkLst>
        </pc:spChg>
        <pc:spChg chg="del">
          <ac:chgData name="mashael alnajrani" userId="73c1171a52a2fca6" providerId="LiveId" clId="{8C18981C-DC7D-4835-8E90-1B6A2FC1D941}" dt="2021-03-06T00:21:30.850" v="2641" actId="478"/>
          <ac:spMkLst>
            <pc:docMk/>
            <pc:sldMk cId="4226258348" sldId="392"/>
            <ac:spMk id="5" creationId="{C9BC3F42-3C4D-4F59-8577-5630DCFB77E2}"/>
          </ac:spMkLst>
        </pc:spChg>
        <pc:spChg chg="mod">
          <ac:chgData name="mashael alnajrani" userId="73c1171a52a2fca6" providerId="LiveId" clId="{8C18981C-DC7D-4835-8E90-1B6A2FC1D941}" dt="2021-03-06T00:21:34.224" v="2642"/>
          <ac:spMkLst>
            <pc:docMk/>
            <pc:sldMk cId="4226258348" sldId="392"/>
            <ac:spMk id="15" creationId="{2D0864AF-CE73-4558-9BE0-D0E3D308F46A}"/>
          </ac:spMkLst>
        </pc:spChg>
        <pc:spChg chg="del">
          <ac:chgData name="mashael alnajrani" userId="73c1171a52a2fca6" providerId="LiveId" clId="{8C18981C-DC7D-4835-8E90-1B6A2FC1D941}" dt="2021-03-06T00:35:45.724" v="2785" actId="478"/>
          <ac:spMkLst>
            <pc:docMk/>
            <pc:sldMk cId="4226258348" sldId="392"/>
            <ac:spMk id="21" creationId="{ABBE6061-C3DC-4625-BE5A-FC61561A2991}"/>
          </ac:spMkLst>
        </pc:spChg>
        <pc:spChg chg="mod">
          <ac:chgData name="mashael alnajrani" userId="73c1171a52a2fca6" providerId="LiveId" clId="{8C18981C-DC7D-4835-8E90-1B6A2FC1D941}" dt="2021-03-06T00:21:34.224" v="2642"/>
          <ac:spMkLst>
            <pc:docMk/>
            <pc:sldMk cId="4226258348" sldId="392"/>
            <ac:spMk id="26" creationId="{8C465187-4F22-4D26-A1C3-C9034A25EA4E}"/>
          </ac:spMkLst>
        </pc:spChg>
        <pc:spChg chg="mod">
          <ac:chgData name="mashael alnajrani" userId="73c1171a52a2fca6" providerId="LiveId" clId="{8C18981C-DC7D-4835-8E90-1B6A2FC1D941}" dt="2021-03-06T00:21:34.224" v="2642"/>
          <ac:spMkLst>
            <pc:docMk/>
            <pc:sldMk cId="4226258348" sldId="392"/>
            <ac:spMk id="27" creationId="{30E25F06-F99A-439A-ACBA-B377BABB39EB}"/>
          </ac:spMkLst>
        </pc:spChg>
        <pc:spChg chg="mod">
          <ac:chgData name="mashael alnajrani" userId="73c1171a52a2fca6" providerId="LiveId" clId="{8C18981C-DC7D-4835-8E90-1B6A2FC1D941}" dt="2021-03-06T00:21:34.224" v="2642"/>
          <ac:spMkLst>
            <pc:docMk/>
            <pc:sldMk cId="4226258348" sldId="392"/>
            <ac:spMk id="28" creationId="{C99F7032-E065-48CD-8CCB-17ABF7A9EC18}"/>
          </ac:spMkLst>
        </pc:spChg>
        <pc:spChg chg="add del mod">
          <ac:chgData name="mashael alnajrani" userId="73c1171a52a2fca6" providerId="LiveId" clId="{8C18981C-DC7D-4835-8E90-1B6A2FC1D941}" dt="2021-03-06T00:21:36.611" v="2643"/>
          <ac:spMkLst>
            <pc:docMk/>
            <pc:sldMk cId="4226258348" sldId="392"/>
            <ac:spMk id="29" creationId="{D5AE94B9-1033-4CB0-8E0B-7CAC1E108A5E}"/>
          </ac:spMkLst>
        </pc:spChg>
        <pc:spChg chg="mod">
          <ac:chgData name="mashael alnajrani" userId="73c1171a52a2fca6" providerId="LiveId" clId="{8C18981C-DC7D-4835-8E90-1B6A2FC1D941}" dt="2021-03-06T00:21:34.224" v="2642"/>
          <ac:spMkLst>
            <pc:docMk/>
            <pc:sldMk cId="4226258348" sldId="392"/>
            <ac:spMk id="31" creationId="{AC198003-0029-44B8-8482-3AF7AAB0C8F9}"/>
          </ac:spMkLst>
        </pc:spChg>
        <pc:spChg chg="mod">
          <ac:chgData name="mashael alnajrani" userId="73c1171a52a2fca6" providerId="LiveId" clId="{8C18981C-DC7D-4835-8E90-1B6A2FC1D941}" dt="2021-03-06T00:21:34.224" v="2642"/>
          <ac:spMkLst>
            <pc:docMk/>
            <pc:sldMk cId="4226258348" sldId="392"/>
            <ac:spMk id="32" creationId="{98A5723F-898D-4548-9D1F-68ACD8F352E7}"/>
          </ac:spMkLst>
        </pc:spChg>
        <pc:spChg chg="mod">
          <ac:chgData name="mashael alnajrani" userId="73c1171a52a2fca6" providerId="LiveId" clId="{8C18981C-DC7D-4835-8E90-1B6A2FC1D941}" dt="2021-03-06T00:21:34.224" v="2642"/>
          <ac:spMkLst>
            <pc:docMk/>
            <pc:sldMk cId="4226258348" sldId="392"/>
            <ac:spMk id="33" creationId="{C2AFD7FD-5D30-4B69-A71D-7645FA82EA7E}"/>
          </ac:spMkLst>
        </pc:spChg>
        <pc:spChg chg="add del mod">
          <ac:chgData name="mashael alnajrani" userId="73c1171a52a2fca6" providerId="LiveId" clId="{8C18981C-DC7D-4835-8E90-1B6A2FC1D941}" dt="2021-03-06T00:36:00.131" v="2789" actId="478"/>
          <ac:spMkLst>
            <pc:docMk/>
            <pc:sldMk cId="4226258348" sldId="392"/>
            <ac:spMk id="34" creationId="{83F0BD56-BC95-4575-9BAA-C6937669E85B}"/>
          </ac:spMkLst>
        </pc:spChg>
        <pc:spChg chg="add del mod">
          <ac:chgData name="mashael alnajrani" userId="73c1171a52a2fca6" providerId="LiveId" clId="{8C18981C-DC7D-4835-8E90-1B6A2FC1D941}" dt="2021-03-06T00:36:02.408" v="2790" actId="478"/>
          <ac:spMkLst>
            <pc:docMk/>
            <pc:sldMk cId="4226258348" sldId="392"/>
            <ac:spMk id="35" creationId="{82E313BF-60D5-41D9-BA70-175E1BFC2587}"/>
          </ac:spMkLst>
        </pc:spChg>
        <pc:spChg chg="add del mod">
          <ac:chgData name="mashael alnajrani" userId="73c1171a52a2fca6" providerId="LiveId" clId="{8C18981C-DC7D-4835-8E90-1B6A2FC1D941}" dt="2021-03-06T00:35:58.175" v="2788" actId="478"/>
          <ac:spMkLst>
            <pc:docMk/>
            <pc:sldMk cId="4226258348" sldId="392"/>
            <ac:spMk id="36" creationId="{F6DE9081-0B82-478E-8845-61E75DF0A4FB}"/>
          </ac:spMkLst>
        </pc:spChg>
        <pc:spChg chg="add del mod">
          <ac:chgData name="mashael alnajrani" userId="73c1171a52a2fca6" providerId="LiveId" clId="{8C18981C-DC7D-4835-8E90-1B6A2FC1D941}" dt="2021-03-06T00:35:55.015" v="2787" actId="478"/>
          <ac:spMkLst>
            <pc:docMk/>
            <pc:sldMk cId="4226258348" sldId="392"/>
            <ac:spMk id="37" creationId="{EDE35C2B-CC2E-4FD2-B2E6-D08FDD9C84C0}"/>
          </ac:spMkLst>
        </pc:spChg>
        <pc:spChg chg="add mod">
          <ac:chgData name="mashael alnajrani" userId="73c1171a52a2fca6" providerId="LiveId" clId="{8C18981C-DC7D-4835-8E90-1B6A2FC1D941}" dt="2021-03-06T00:41:01.429" v="2868" actId="20577"/>
          <ac:spMkLst>
            <pc:docMk/>
            <pc:sldMk cId="4226258348" sldId="392"/>
            <ac:spMk id="38" creationId="{A8170A08-1179-4D3F-AA19-DD46A7599089}"/>
          </ac:spMkLst>
        </pc:spChg>
        <pc:spChg chg="add mod">
          <ac:chgData name="mashael alnajrani" userId="73c1171a52a2fca6" providerId="LiveId" clId="{8C18981C-DC7D-4835-8E90-1B6A2FC1D941}" dt="2021-03-06T00:47:50.588" v="3068" actId="14100"/>
          <ac:spMkLst>
            <pc:docMk/>
            <pc:sldMk cId="4226258348" sldId="392"/>
            <ac:spMk id="39" creationId="{9C13E8CE-CF6A-4825-A1B1-D5D54D43BF2B}"/>
          </ac:spMkLst>
        </pc:spChg>
        <pc:spChg chg="add mod">
          <ac:chgData name="mashael alnajrani" userId="73c1171a52a2fca6" providerId="LiveId" clId="{8C18981C-DC7D-4835-8E90-1B6A2FC1D941}" dt="2021-03-06T01:10:23.986" v="3429" actId="20577"/>
          <ac:spMkLst>
            <pc:docMk/>
            <pc:sldMk cId="4226258348" sldId="392"/>
            <ac:spMk id="40" creationId="{9EB87BCC-E028-4F56-A954-197DB1C5AE5F}"/>
          </ac:spMkLst>
        </pc:spChg>
        <pc:grpChg chg="add del mod">
          <ac:chgData name="mashael alnajrani" userId="73c1171a52a2fca6" providerId="LiveId" clId="{8C18981C-DC7D-4835-8E90-1B6A2FC1D941}" dt="2021-03-06T00:21:36.611" v="2643"/>
          <ac:grpSpMkLst>
            <pc:docMk/>
            <pc:sldMk cId="4226258348" sldId="392"/>
            <ac:grpSpMk id="14" creationId="{36130520-E0EF-48D7-A6E2-C806FEBF47CC}"/>
          </ac:grpSpMkLst>
        </pc:grpChg>
        <pc:grpChg chg="del">
          <ac:chgData name="mashael alnajrani" userId="73c1171a52a2fca6" providerId="LiveId" clId="{8C18981C-DC7D-4835-8E90-1B6A2FC1D941}" dt="2021-03-06T00:35:39.861" v="2784" actId="478"/>
          <ac:grpSpMkLst>
            <pc:docMk/>
            <pc:sldMk cId="4226258348" sldId="392"/>
            <ac:grpSpMk id="16" creationId="{2717BBC8-DDC6-43FF-8EAF-77A38183E929}"/>
          </ac:grpSpMkLst>
        </pc:grpChg>
        <pc:grpChg chg="del">
          <ac:chgData name="mashael alnajrani" userId="73c1171a52a2fca6" providerId="LiveId" clId="{8C18981C-DC7D-4835-8E90-1B6A2FC1D941}" dt="2021-03-06T00:35:49.821" v="2786" actId="478"/>
          <ac:grpSpMkLst>
            <pc:docMk/>
            <pc:sldMk cId="4226258348" sldId="392"/>
            <ac:grpSpMk id="22" creationId="{393432BB-4FE0-4AD5-8723-9BF223A2C96D}"/>
          </ac:grpSpMkLst>
        </pc:grpChg>
        <pc:grpChg chg="add del mod">
          <ac:chgData name="mashael alnajrani" userId="73c1171a52a2fca6" providerId="LiveId" clId="{8C18981C-DC7D-4835-8E90-1B6A2FC1D941}" dt="2021-03-06T00:21:36.611" v="2643"/>
          <ac:grpSpMkLst>
            <pc:docMk/>
            <pc:sldMk cId="4226258348" sldId="392"/>
            <ac:grpSpMk id="30" creationId="{102EA93A-A880-44F4-BC70-ADDF63AF3B24}"/>
          </ac:grpSpMkLst>
        </pc:grpChg>
      </pc:sldChg>
      <pc:sldChg chg="addSp delSp modSp add mod ord modAnim">
        <pc:chgData name="mashael alnajrani" userId="73c1171a52a2fca6" providerId="LiveId" clId="{8C18981C-DC7D-4835-8E90-1B6A2FC1D941}" dt="2021-03-06T00:39:27.344" v="2809" actId="207"/>
        <pc:sldMkLst>
          <pc:docMk/>
          <pc:sldMk cId="1423124931" sldId="393"/>
        </pc:sldMkLst>
        <pc:spChg chg="mod">
          <ac:chgData name="mashael alnajrani" userId="73c1171a52a2fca6" providerId="LiveId" clId="{8C18981C-DC7D-4835-8E90-1B6A2FC1D941}" dt="2021-03-06T00:39:27.344" v="2809" actId="207"/>
          <ac:spMkLst>
            <pc:docMk/>
            <pc:sldMk cId="1423124931" sldId="393"/>
            <ac:spMk id="3" creationId="{FEFAD99F-F265-4E35-AA55-8F7E94E64F89}"/>
          </ac:spMkLst>
        </pc:spChg>
        <pc:spChg chg="add mod">
          <ac:chgData name="mashael alnajrani" userId="73c1171a52a2fca6" providerId="LiveId" clId="{8C18981C-DC7D-4835-8E90-1B6A2FC1D941}" dt="2021-03-06T00:27:01.799" v="2661" actId="20577"/>
          <ac:spMkLst>
            <pc:docMk/>
            <pc:sldMk cId="1423124931" sldId="393"/>
            <ac:spMk id="15" creationId="{7AA64EC4-C511-499E-AE0A-32C664D9382E}"/>
          </ac:spMkLst>
        </pc:spChg>
        <pc:spChg chg="del">
          <ac:chgData name="mashael alnajrani" userId="73c1171a52a2fca6" providerId="LiveId" clId="{8C18981C-DC7D-4835-8E90-1B6A2FC1D941}" dt="2021-03-06T00:21:54.680" v="2651" actId="478"/>
          <ac:spMkLst>
            <pc:docMk/>
            <pc:sldMk cId="1423124931" sldId="393"/>
            <ac:spMk id="21" creationId="{ABBE6061-C3DC-4625-BE5A-FC61561A2991}"/>
          </ac:spMkLst>
        </pc:spChg>
        <pc:grpChg chg="del">
          <ac:chgData name="mashael alnajrani" userId="73c1171a52a2fca6" providerId="LiveId" clId="{8C18981C-DC7D-4835-8E90-1B6A2FC1D941}" dt="2021-03-06T00:21:56.687" v="2652" actId="478"/>
          <ac:grpSpMkLst>
            <pc:docMk/>
            <pc:sldMk cId="1423124931" sldId="393"/>
            <ac:grpSpMk id="16" creationId="{2717BBC8-DDC6-43FF-8EAF-77A38183E929}"/>
          </ac:grpSpMkLst>
        </pc:grpChg>
        <pc:grpChg chg="del">
          <ac:chgData name="mashael alnajrani" userId="73c1171a52a2fca6" providerId="LiveId" clId="{8C18981C-DC7D-4835-8E90-1B6A2FC1D941}" dt="2021-03-06T00:21:58.159" v="2653" actId="478"/>
          <ac:grpSpMkLst>
            <pc:docMk/>
            <pc:sldMk cId="1423124931" sldId="393"/>
            <ac:grpSpMk id="22" creationId="{393432BB-4FE0-4AD5-8723-9BF223A2C96D}"/>
          </ac:grpSpMkLst>
        </pc:grpChg>
        <pc:picChg chg="add mod">
          <ac:chgData name="mashael alnajrani" userId="73c1171a52a2fca6" providerId="LiveId" clId="{8C18981C-DC7D-4835-8E90-1B6A2FC1D941}" dt="2021-03-06T00:26:53.585" v="2658" actId="14100"/>
          <ac:picMkLst>
            <pc:docMk/>
            <pc:sldMk cId="1423124931" sldId="393"/>
            <ac:picMk id="2" creationId="{B406FC61-7CEE-4424-971C-4AF6F3E13682}"/>
          </ac:picMkLst>
        </pc:picChg>
      </pc:sldChg>
      <pc:sldChg chg="addSp delSp modSp new mod setBg modClrScheme chgLayout">
        <pc:chgData name="mashael alnajrani" userId="73c1171a52a2fca6" providerId="LiveId" clId="{8C18981C-DC7D-4835-8E90-1B6A2FC1D941}" dt="2021-03-06T00:37:19.267" v="2799" actId="207"/>
        <pc:sldMkLst>
          <pc:docMk/>
          <pc:sldMk cId="1487733710" sldId="394"/>
        </pc:sldMkLst>
        <pc:spChg chg="mod">
          <ac:chgData name="mashael alnajrani" userId="73c1171a52a2fca6" providerId="LiveId" clId="{8C18981C-DC7D-4835-8E90-1B6A2FC1D941}" dt="2021-03-06T00:33:31.076" v="2771" actId="207"/>
          <ac:spMkLst>
            <pc:docMk/>
            <pc:sldMk cId="1487733710" sldId="394"/>
            <ac:spMk id="4" creationId="{25C0D90E-DE57-489D-8AAC-BBE3A55774D3}"/>
          </ac:spMkLst>
        </pc:spChg>
        <pc:spChg chg="del mod">
          <ac:chgData name="mashael alnajrani" userId="73c1171a52a2fca6" providerId="LiveId" clId="{8C18981C-DC7D-4835-8E90-1B6A2FC1D941}" dt="2021-03-06T00:29:45.140" v="2674" actId="478"/>
          <ac:spMkLst>
            <pc:docMk/>
            <pc:sldMk cId="1487733710" sldId="394"/>
            <ac:spMk id="5" creationId="{C8F8FAE7-3A3E-4DAC-9000-0DA37BCF4556}"/>
          </ac:spMkLst>
        </pc:spChg>
        <pc:spChg chg="mod">
          <ac:chgData name="mashael alnajrani" userId="73c1171a52a2fca6" providerId="LiveId" clId="{8C18981C-DC7D-4835-8E90-1B6A2FC1D941}" dt="2021-03-06T00:33:20.156" v="2769" actId="207"/>
          <ac:spMkLst>
            <pc:docMk/>
            <pc:sldMk cId="1487733710" sldId="394"/>
            <ac:spMk id="6" creationId="{2FAB26B2-D472-49BB-9C4F-5A8117096EA4}"/>
          </ac:spMkLst>
        </pc:spChg>
        <pc:spChg chg="mod">
          <ac:chgData name="mashael alnajrani" userId="73c1171a52a2fca6" providerId="LiveId" clId="{8C18981C-DC7D-4835-8E90-1B6A2FC1D941}" dt="2021-03-06T00:33:37.543" v="2772" actId="207"/>
          <ac:spMkLst>
            <pc:docMk/>
            <pc:sldMk cId="1487733710" sldId="394"/>
            <ac:spMk id="9" creationId="{01DBB554-0136-4ED6-BF25-C7B0771577A2}"/>
          </ac:spMkLst>
        </pc:spChg>
        <pc:spChg chg="del mod">
          <ac:chgData name="mashael alnajrani" userId="73c1171a52a2fca6" providerId="LiveId" clId="{8C18981C-DC7D-4835-8E90-1B6A2FC1D941}" dt="2021-03-06T00:29:49.511" v="2676" actId="478"/>
          <ac:spMkLst>
            <pc:docMk/>
            <pc:sldMk cId="1487733710" sldId="394"/>
            <ac:spMk id="10" creationId="{9D321F79-3234-4063-917E-C2BED4BA1ACD}"/>
          </ac:spMkLst>
        </pc:spChg>
        <pc:spChg chg="mod">
          <ac:chgData name="mashael alnajrani" userId="73c1171a52a2fca6" providerId="LiveId" clId="{8C18981C-DC7D-4835-8E90-1B6A2FC1D941}" dt="2021-03-06T00:33:23.496" v="2770" actId="207"/>
          <ac:spMkLst>
            <pc:docMk/>
            <pc:sldMk cId="1487733710" sldId="394"/>
            <ac:spMk id="11" creationId="{79088DAD-4BEA-4D58-A8DE-2DDED53F0B13}"/>
          </ac:spMkLst>
        </pc:spChg>
        <pc:spChg chg="mod">
          <ac:chgData name="mashael alnajrani" userId="73c1171a52a2fca6" providerId="LiveId" clId="{8C18981C-DC7D-4835-8E90-1B6A2FC1D941}" dt="2021-03-06T00:34:33.154" v="2777" actId="207"/>
          <ac:spMkLst>
            <pc:docMk/>
            <pc:sldMk cId="1487733710" sldId="394"/>
            <ac:spMk id="14" creationId="{98762A03-4C1A-400B-8BA7-FBD08F892AF2}"/>
          </ac:spMkLst>
        </pc:spChg>
        <pc:spChg chg="del mod">
          <ac:chgData name="mashael alnajrani" userId="73c1171a52a2fca6" providerId="LiveId" clId="{8C18981C-DC7D-4835-8E90-1B6A2FC1D941}" dt="2021-03-06T00:29:55.862" v="2678" actId="478"/>
          <ac:spMkLst>
            <pc:docMk/>
            <pc:sldMk cId="1487733710" sldId="394"/>
            <ac:spMk id="15" creationId="{2B0E86A6-A0B1-41D4-9F48-C0DB4F62EB21}"/>
          </ac:spMkLst>
        </pc:spChg>
        <pc:spChg chg="mod">
          <ac:chgData name="mashael alnajrani" userId="73c1171a52a2fca6" providerId="LiveId" clId="{8C18981C-DC7D-4835-8E90-1B6A2FC1D941}" dt="2021-03-06T00:33:12.365" v="2767" actId="207"/>
          <ac:spMkLst>
            <pc:docMk/>
            <pc:sldMk cId="1487733710" sldId="394"/>
            <ac:spMk id="16" creationId="{90A61FB9-81BC-4EF5-95C9-B8FD6C895B7E}"/>
          </ac:spMkLst>
        </pc:spChg>
        <pc:spChg chg="mod">
          <ac:chgData name="mashael alnajrani" userId="73c1171a52a2fca6" providerId="LiveId" clId="{8C18981C-DC7D-4835-8E90-1B6A2FC1D941}" dt="2021-03-06T00:33:58.463" v="2774" actId="207"/>
          <ac:spMkLst>
            <pc:docMk/>
            <pc:sldMk cId="1487733710" sldId="394"/>
            <ac:spMk id="19" creationId="{2DCEFBB9-8E85-416C-B58E-EFAA194F6840}"/>
          </ac:spMkLst>
        </pc:spChg>
        <pc:spChg chg="del mod">
          <ac:chgData name="mashael alnajrani" userId="73c1171a52a2fca6" providerId="LiveId" clId="{8C18981C-DC7D-4835-8E90-1B6A2FC1D941}" dt="2021-03-06T00:29:52.476" v="2677" actId="478"/>
          <ac:spMkLst>
            <pc:docMk/>
            <pc:sldMk cId="1487733710" sldId="394"/>
            <ac:spMk id="20" creationId="{D6B27652-AB7D-47AF-87A2-99B60FFBCAD0}"/>
          </ac:spMkLst>
        </pc:spChg>
        <pc:spChg chg="mod">
          <ac:chgData name="mashael alnajrani" userId="73c1171a52a2fca6" providerId="LiveId" clId="{8C18981C-DC7D-4835-8E90-1B6A2FC1D941}" dt="2021-03-06T00:33:15.848" v="2768" actId="207"/>
          <ac:spMkLst>
            <pc:docMk/>
            <pc:sldMk cId="1487733710" sldId="394"/>
            <ac:spMk id="21" creationId="{BC301BFC-B3F3-423D-9D77-7A03FF13E8E2}"/>
          </ac:spMkLst>
        </pc:spChg>
        <pc:spChg chg="add mod">
          <ac:chgData name="mashael alnajrani" userId="73c1171a52a2fca6" providerId="LiveId" clId="{8C18981C-DC7D-4835-8E90-1B6A2FC1D941}" dt="2021-03-06T00:37:19.267" v="2799" actId="207"/>
          <ac:spMkLst>
            <pc:docMk/>
            <pc:sldMk cId="1487733710" sldId="394"/>
            <ac:spMk id="22" creationId="{14300721-6DFB-4110-AEE3-067BA68E440F}"/>
          </ac:spMkLst>
        </pc:spChg>
        <pc:grpChg chg="add mod">
          <ac:chgData name="mashael alnajrani" userId="73c1171a52a2fca6" providerId="LiveId" clId="{8C18981C-DC7D-4835-8E90-1B6A2FC1D941}" dt="2021-03-06T00:36:48.927" v="2796" actId="1076"/>
          <ac:grpSpMkLst>
            <pc:docMk/>
            <pc:sldMk cId="1487733710" sldId="394"/>
            <ac:grpSpMk id="2" creationId="{FCF293C5-7130-4F74-935D-D699E60F399A}"/>
          </ac:grpSpMkLst>
        </pc:grpChg>
        <pc:grpChg chg="del mod">
          <ac:chgData name="mashael alnajrani" userId="73c1171a52a2fca6" providerId="LiveId" clId="{8C18981C-DC7D-4835-8E90-1B6A2FC1D941}" dt="2021-03-06T00:29:45.140" v="2674" actId="478"/>
          <ac:grpSpMkLst>
            <pc:docMk/>
            <pc:sldMk cId="1487733710" sldId="394"/>
            <ac:grpSpMk id="3" creationId="{B6F7907F-C5E0-4E1D-80A9-074A95DBE416}"/>
          </ac:grpSpMkLst>
        </pc:grpChg>
        <pc:grpChg chg="add mod">
          <ac:chgData name="mashael alnajrani" userId="73c1171a52a2fca6" providerId="LiveId" clId="{8C18981C-DC7D-4835-8E90-1B6A2FC1D941}" dt="2021-03-06T00:36:54.197" v="2797" actId="1076"/>
          <ac:grpSpMkLst>
            <pc:docMk/>
            <pc:sldMk cId="1487733710" sldId="394"/>
            <ac:grpSpMk id="7" creationId="{9F0A6DC6-3936-48CC-876F-A74BDA84030C}"/>
          </ac:grpSpMkLst>
        </pc:grpChg>
        <pc:grpChg chg="del mod">
          <ac:chgData name="mashael alnajrani" userId="73c1171a52a2fca6" providerId="LiveId" clId="{8C18981C-DC7D-4835-8E90-1B6A2FC1D941}" dt="2021-03-06T00:29:49.511" v="2676" actId="478"/>
          <ac:grpSpMkLst>
            <pc:docMk/>
            <pc:sldMk cId="1487733710" sldId="394"/>
            <ac:grpSpMk id="8" creationId="{A6F53722-D5DA-412B-99E4-575CA023FC9B}"/>
          </ac:grpSpMkLst>
        </pc:grpChg>
        <pc:grpChg chg="add mod">
          <ac:chgData name="mashael alnajrani" userId="73c1171a52a2fca6" providerId="LiveId" clId="{8C18981C-DC7D-4835-8E90-1B6A2FC1D941}" dt="2021-03-06T00:36:40.888" v="2794" actId="1076"/>
          <ac:grpSpMkLst>
            <pc:docMk/>
            <pc:sldMk cId="1487733710" sldId="394"/>
            <ac:grpSpMk id="12" creationId="{2427B099-2EDD-4658-BF63-3B64B6248D36}"/>
          </ac:grpSpMkLst>
        </pc:grpChg>
        <pc:grpChg chg="del mod">
          <ac:chgData name="mashael alnajrani" userId="73c1171a52a2fca6" providerId="LiveId" clId="{8C18981C-DC7D-4835-8E90-1B6A2FC1D941}" dt="2021-03-06T00:29:55.862" v="2678" actId="478"/>
          <ac:grpSpMkLst>
            <pc:docMk/>
            <pc:sldMk cId="1487733710" sldId="394"/>
            <ac:grpSpMk id="13" creationId="{15C7BEDC-45DD-4612-9F28-62C666034870}"/>
          </ac:grpSpMkLst>
        </pc:grpChg>
        <pc:grpChg chg="add mod">
          <ac:chgData name="mashael alnajrani" userId="73c1171a52a2fca6" providerId="LiveId" clId="{8C18981C-DC7D-4835-8E90-1B6A2FC1D941}" dt="2021-03-06T00:36:45.091" v="2795" actId="1076"/>
          <ac:grpSpMkLst>
            <pc:docMk/>
            <pc:sldMk cId="1487733710" sldId="394"/>
            <ac:grpSpMk id="17" creationId="{038F5ED7-5982-41A8-9E39-05F20E42B7C1}"/>
          </ac:grpSpMkLst>
        </pc:grpChg>
        <pc:grpChg chg="del mod">
          <ac:chgData name="mashael alnajrani" userId="73c1171a52a2fca6" providerId="LiveId" clId="{8C18981C-DC7D-4835-8E90-1B6A2FC1D941}" dt="2021-03-06T00:29:52.476" v="2677" actId="478"/>
          <ac:grpSpMkLst>
            <pc:docMk/>
            <pc:sldMk cId="1487733710" sldId="394"/>
            <ac:grpSpMk id="18" creationId="{E88CBFF6-150D-4779-908E-BBF8F3D3A8AF}"/>
          </ac:grpSpMkLst>
        </pc:grpChg>
      </pc:sldChg>
      <pc:sldChg chg="modSp add mod">
        <pc:chgData name="mashael alnajrani" userId="73c1171a52a2fca6" providerId="LiveId" clId="{8C18981C-DC7D-4835-8E90-1B6A2FC1D941}" dt="2021-03-06T01:10:31.466" v="3431" actId="20577"/>
        <pc:sldMkLst>
          <pc:docMk/>
          <pc:sldMk cId="3451188647" sldId="395"/>
        </pc:sldMkLst>
        <pc:spChg chg="mod">
          <ac:chgData name="mashael alnajrani" userId="73c1171a52a2fca6" providerId="LiveId" clId="{8C18981C-DC7D-4835-8E90-1B6A2FC1D941}" dt="2021-03-06T00:47:21.759" v="3064" actId="255"/>
          <ac:spMkLst>
            <pc:docMk/>
            <pc:sldMk cId="3451188647" sldId="395"/>
            <ac:spMk id="39" creationId="{9C13E8CE-CF6A-4825-A1B1-D5D54D43BF2B}"/>
          </ac:spMkLst>
        </pc:spChg>
        <pc:spChg chg="mod">
          <ac:chgData name="mashael alnajrani" userId="73c1171a52a2fca6" providerId="LiveId" clId="{8C18981C-DC7D-4835-8E90-1B6A2FC1D941}" dt="2021-03-06T01:10:31.466" v="3431" actId="20577"/>
          <ac:spMkLst>
            <pc:docMk/>
            <pc:sldMk cId="3451188647" sldId="395"/>
            <ac:spMk id="40" creationId="{9EB87BCC-E028-4F56-A954-197DB1C5AE5F}"/>
          </ac:spMkLst>
        </pc:spChg>
      </pc:sldChg>
      <pc:sldChg chg="modSp add mod">
        <pc:chgData name="mashael alnajrani" userId="73c1171a52a2fca6" providerId="LiveId" clId="{8C18981C-DC7D-4835-8E90-1B6A2FC1D941}" dt="2021-03-06T00:49:48.519" v="3134" actId="255"/>
        <pc:sldMkLst>
          <pc:docMk/>
          <pc:sldMk cId="320990120" sldId="396"/>
        </pc:sldMkLst>
        <pc:spChg chg="mod">
          <ac:chgData name="mashael alnajrani" userId="73c1171a52a2fca6" providerId="LiveId" clId="{8C18981C-DC7D-4835-8E90-1B6A2FC1D941}" dt="2021-03-06T00:49:48.519" v="3134" actId="255"/>
          <ac:spMkLst>
            <pc:docMk/>
            <pc:sldMk cId="320990120" sldId="396"/>
            <ac:spMk id="39" creationId="{9C13E8CE-CF6A-4825-A1B1-D5D54D43BF2B}"/>
          </ac:spMkLst>
        </pc:spChg>
        <pc:spChg chg="mod">
          <ac:chgData name="mashael alnajrani" userId="73c1171a52a2fca6" providerId="LiveId" clId="{8C18981C-DC7D-4835-8E90-1B6A2FC1D941}" dt="2021-03-06T00:48:08.250" v="3070" actId="20577"/>
          <ac:spMkLst>
            <pc:docMk/>
            <pc:sldMk cId="320990120" sldId="396"/>
            <ac:spMk id="40" creationId="{9EB87BCC-E028-4F56-A954-197DB1C5AE5F}"/>
          </ac:spMkLst>
        </pc:spChg>
      </pc:sldChg>
      <pc:sldChg chg="modSp add mod">
        <pc:chgData name="mashael alnajrani" userId="73c1171a52a2fca6" providerId="LiveId" clId="{8C18981C-DC7D-4835-8E90-1B6A2FC1D941}" dt="2021-03-06T00:53:19.231" v="3221" actId="20577"/>
        <pc:sldMkLst>
          <pc:docMk/>
          <pc:sldMk cId="2713741590" sldId="397"/>
        </pc:sldMkLst>
        <pc:spChg chg="mod">
          <ac:chgData name="mashael alnajrani" userId="73c1171a52a2fca6" providerId="LiveId" clId="{8C18981C-DC7D-4835-8E90-1B6A2FC1D941}" dt="2021-03-06T00:53:19.231" v="3221" actId="20577"/>
          <ac:spMkLst>
            <pc:docMk/>
            <pc:sldMk cId="2713741590" sldId="397"/>
            <ac:spMk id="39" creationId="{9C13E8CE-CF6A-4825-A1B1-D5D54D43BF2B}"/>
          </ac:spMkLst>
        </pc:spChg>
      </pc:sldChg>
      <pc:sldChg chg="delSp modSp add mod">
        <pc:chgData name="mashael alnajrani" userId="73c1171a52a2fca6" providerId="LiveId" clId="{8C18981C-DC7D-4835-8E90-1B6A2FC1D941}" dt="2021-03-06T01:47:54.262" v="4195" actId="1076"/>
        <pc:sldMkLst>
          <pc:docMk/>
          <pc:sldMk cId="781375566" sldId="398"/>
        </pc:sldMkLst>
        <pc:spChg chg="mod">
          <ac:chgData name="mashael alnajrani" userId="73c1171a52a2fca6" providerId="LiveId" clId="{8C18981C-DC7D-4835-8E90-1B6A2FC1D941}" dt="2021-03-06T00:56:05.686" v="3276" actId="255"/>
          <ac:spMkLst>
            <pc:docMk/>
            <pc:sldMk cId="781375566" sldId="398"/>
            <ac:spMk id="6" creationId="{2FAB26B2-D472-49BB-9C4F-5A8117096EA4}"/>
          </ac:spMkLst>
        </pc:spChg>
        <pc:spChg chg="mod">
          <ac:chgData name="mashael alnajrani" userId="73c1171a52a2fca6" providerId="LiveId" clId="{8C18981C-DC7D-4835-8E90-1B6A2FC1D941}" dt="2021-03-06T01:44:35.384" v="4166" actId="20577"/>
          <ac:spMkLst>
            <pc:docMk/>
            <pc:sldMk cId="781375566" sldId="398"/>
            <ac:spMk id="11" creationId="{79088DAD-4BEA-4D58-A8DE-2DDED53F0B13}"/>
          </ac:spMkLst>
        </pc:spChg>
        <pc:spChg chg="mod">
          <ac:chgData name="mashael alnajrani" userId="73c1171a52a2fca6" providerId="LiveId" clId="{8C18981C-DC7D-4835-8E90-1B6A2FC1D941}" dt="2021-03-06T01:47:54.262" v="4195" actId="1076"/>
          <ac:spMkLst>
            <pc:docMk/>
            <pc:sldMk cId="781375566" sldId="398"/>
            <ac:spMk id="14" creationId="{98762A03-4C1A-400B-8BA7-FBD08F892AF2}"/>
          </ac:spMkLst>
        </pc:spChg>
        <pc:spChg chg="mod">
          <ac:chgData name="mashael alnajrani" userId="73c1171a52a2fca6" providerId="LiveId" clId="{8C18981C-DC7D-4835-8E90-1B6A2FC1D941}" dt="2021-03-06T00:58:10.573" v="3321" actId="255"/>
          <ac:spMkLst>
            <pc:docMk/>
            <pc:sldMk cId="781375566" sldId="398"/>
            <ac:spMk id="16" creationId="{90A61FB9-81BC-4EF5-95C9-B8FD6C895B7E}"/>
          </ac:spMkLst>
        </pc:spChg>
        <pc:spChg chg="mod">
          <ac:chgData name="mashael alnajrani" userId="73c1171a52a2fca6" providerId="LiveId" clId="{8C18981C-DC7D-4835-8E90-1B6A2FC1D941}" dt="2021-03-06T00:55:12.438" v="3234" actId="20577"/>
          <ac:spMkLst>
            <pc:docMk/>
            <pc:sldMk cId="781375566" sldId="398"/>
            <ac:spMk id="22" creationId="{14300721-6DFB-4110-AEE3-067BA68E440F}"/>
          </ac:spMkLst>
        </pc:spChg>
        <pc:grpChg chg="mod">
          <ac:chgData name="mashael alnajrani" userId="73c1171a52a2fca6" providerId="LiveId" clId="{8C18981C-DC7D-4835-8E90-1B6A2FC1D941}" dt="2021-03-06T00:58:26.655" v="3324" actId="1076"/>
          <ac:grpSpMkLst>
            <pc:docMk/>
            <pc:sldMk cId="781375566" sldId="398"/>
            <ac:grpSpMk id="2" creationId="{FCF293C5-7130-4F74-935D-D699E60F399A}"/>
          </ac:grpSpMkLst>
        </pc:grpChg>
        <pc:grpChg chg="mod">
          <ac:chgData name="mashael alnajrani" userId="73c1171a52a2fca6" providerId="LiveId" clId="{8C18981C-DC7D-4835-8E90-1B6A2FC1D941}" dt="2021-03-06T00:58:21.514" v="3323" actId="1076"/>
          <ac:grpSpMkLst>
            <pc:docMk/>
            <pc:sldMk cId="781375566" sldId="398"/>
            <ac:grpSpMk id="7" creationId="{9F0A6DC6-3936-48CC-876F-A74BDA84030C}"/>
          </ac:grpSpMkLst>
        </pc:grpChg>
        <pc:grpChg chg="mod">
          <ac:chgData name="mashael alnajrani" userId="73c1171a52a2fca6" providerId="LiveId" clId="{8C18981C-DC7D-4835-8E90-1B6A2FC1D941}" dt="2021-03-06T00:58:15.579" v="3322" actId="1076"/>
          <ac:grpSpMkLst>
            <pc:docMk/>
            <pc:sldMk cId="781375566" sldId="398"/>
            <ac:grpSpMk id="12" creationId="{2427B099-2EDD-4658-BF63-3B64B6248D36}"/>
          </ac:grpSpMkLst>
        </pc:grpChg>
        <pc:grpChg chg="del">
          <ac:chgData name="mashael alnajrani" userId="73c1171a52a2fca6" providerId="LiveId" clId="{8C18981C-DC7D-4835-8E90-1B6A2FC1D941}" dt="2021-03-06T00:57:36.307" v="3299" actId="478"/>
          <ac:grpSpMkLst>
            <pc:docMk/>
            <pc:sldMk cId="781375566" sldId="398"/>
            <ac:grpSpMk id="17" creationId="{038F5ED7-5982-41A8-9E39-05F20E42B7C1}"/>
          </ac:grpSpMkLst>
        </pc:grpChg>
      </pc:sldChg>
      <pc:sldChg chg="add del setBg">
        <pc:chgData name="mashael alnajrani" userId="73c1171a52a2fca6" providerId="LiveId" clId="{8C18981C-DC7D-4835-8E90-1B6A2FC1D941}" dt="2021-03-06T00:54:42.916" v="3223"/>
        <pc:sldMkLst>
          <pc:docMk/>
          <pc:sldMk cId="2782824262" sldId="398"/>
        </pc:sldMkLst>
      </pc:sldChg>
      <pc:sldChg chg="addSp delSp modSp add mod ord">
        <pc:chgData name="mashael alnajrani" userId="73c1171a52a2fca6" providerId="LiveId" clId="{8C18981C-DC7D-4835-8E90-1B6A2FC1D941}" dt="2021-03-06T02:22:38.720" v="4504"/>
        <pc:sldMkLst>
          <pc:docMk/>
          <pc:sldMk cId="931531564" sldId="399"/>
        </pc:sldMkLst>
        <pc:spChg chg="mod topLvl">
          <ac:chgData name="mashael alnajrani" userId="73c1171a52a2fca6" providerId="LiveId" clId="{8C18981C-DC7D-4835-8E90-1B6A2FC1D941}" dt="2021-03-06T01:17:37.501" v="3549" actId="1076"/>
          <ac:spMkLst>
            <pc:docMk/>
            <pc:sldMk cId="931531564" sldId="399"/>
            <ac:spMk id="4" creationId="{25C0D90E-DE57-489D-8AAC-BBE3A55774D3}"/>
          </ac:spMkLst>
        </pc:spChg>
        <pc:spChg chg="del mod topLvl">
          <ac:chgData name="mashael alnajrani" userId="73c1171a52a2fca6" providerId="LiveId" clId="{8C18981C-DC7D-4835-8E90-1B6A2FC1D941}" dt="2021-03-06T01:15:01.673" v="3433" actId="478"/>
          <ac:spMkLst>
            <pc:docMk/>
            <pc:sldMk cId="931531564" sldId="399"/>
            <ac:spMk id="6" creationId="{2FAB26B2-D472-49BB-9C4F-5A8117096EA4}"/>
          </ac:spMkLst>
        </pc:spChg>
        <pc:spChg chg="mod">
          <ac:chgData name="mashael alnajrani" userId="73c1171a52a2fca6" providerId="LiveId" clId="{8C18981C-DC7D-4835-8E90-1B6A2FC1D941}" dt="2021-03-06T01:06:34.497" v="3427" actId="20577"/>
          <ac:spMkLst>
            <pc:docMk/>
            <pc:sldMk cId="931531564" sldId="399"/>
            <ac:spMk id="22" creationId="{14300721-6DFB-4110-AEE3-067BA68E440F}"/>
          </ac:spMkLst>
        </pc:spChg>
        <pc:grpChg chg="del mod">
          <ac:chgData name="mashael alnajrani" userId="73c1171a52a2fca6" providerId="LiveId" clId="{8C18981C-DC7D-4835-8E90-1B6A2FC1D941}" dt="2021-03-06T01:15:01.673" v="3433" actId="478"/>
          <ac:grpSpMkLst>
            <pc:docMk/>
            <pc:sldMk cId="931531564" sldId="399"/>
            <ac:grpSpMk id="2" creationId="{FCF293C5-7130-4F74-935D-D699E60F399A}"/>
          </ac:grpSpMkLst>
        </pc:grpChg>
        <pc:grpChg chg="del">
          <ac:chgData name="mashael alnajrani" userId="73c1171a52a2fca6" providerId="LiveId" clId="{8C18981C-DC7D-4835-8E90-1B6A2FC1D941}" dt="2021-03-06T01:00:17.611" v="3327" actId="478"/>
          <ac:grpSpMkLst>
            <pc:docMk/>
            <pc:sldMk cId="931531564" sldId="399"/>
            <ac:grpSpMk id="7" creationId="{9F0A6DC6-3936-48CC-876F-A74BDA84030C}"/>
          </ac:grpSpMkLst>
        </pc:grpChg>
        <pc:grpChg chg="del">
          <ac:chgData name="mashael alnajrani" userId="73c1171a52a2fca6" providerId="LiveId" clId="{8C18981C-DC7D-4835-8E90-1B6A2FC1D941}" dt="2021-03-06T01:00:20.792" v="3328" actId="478"/>
          <ac:grpSpMkLst>
            <pc:docMk/>
            <pc:sldMk cId="931531564" sldId="399"/>
            <ac:grpSpMk id="12" creationId="{2427B099-2EDD-4658-BF63-3B64B6248D36}"/>
          </ac:grpSpMkLst>
        </pc:grpChg>
        <pc:picChg chg="add mod ord modVis">
          <ac:chgData name="mashael alnajrani" userId="73c1171a52a2fca6" providerId="LiveId" clId="{8C18981C-DC7D-4835-8E90-1B6A2FC1D941}" dt="2021-03-06T02:22:38.720" v="4504"/>
          <ac:picMkLst>
            <pc:docMk/>
            <pc:sldMk cId="931531564" sldId="399"/>
            <ac:picMk id="5" creationId="{BA6F9EB5-6087-4072-B032-295F5A2F7361}"/>
          </ac:picMkLst>
        </pc:picChg>
      </pc:sldChg>
      <pc:sldChg chg="addSp modSp add mod ord modAnim">
        <pc:chgData name="mashael alnajrani" userId="73c1171a52a2fca6" providerId="LiveId" clId="{8C18981C-DC7D-4835-8E90-1B6A2FC1D941}" dt="2021-03-06T01:43:44.936" v="4122" actId="1076"/>
        <pc:sldMkLst>
          <pc:docMk/>
          <pc:sldMk cId="2896592549" sldId="400"/>
        </pc:sldMkLst>
        <pc:spChg chg="mod">
          <ac:chgData name="mashael alnajrani" userId="73c1171a52a2fca6" providerId="LiveId" clId="{8C18981C-DC7D-4835-8E90-1B6A2FC1D941}" dt="2021-03-06T01:01:04.015" v="3356" actId="20577"/>
          <ac:spMkLst>
            <pc:docMk/>
            <pc:sldMk cId="2896592549" sldId="400"/>
            <ac:spMk id="3" creationId="{FEFAD99F-F265-4E35-AA55-8F7E94E64F89}"/>
          </ac:spMkLst>
        </pc:spChg>
        <pc:spChg chg="mod">
          <ac:chgData name="mashael alnajrani" userId="73c1171a52a2fca6" providerId="LiveId" clId="{8C18981C-DC7D-4835-8E90-1B6A2FC1D941}" dt="2021-03-06T01:01:49.580" v="3360" actId="113"/>
          <ac:spMkLst>
            <pc:docMk/>
            <pc:sldMk cId="2896592549" sldId="400"/>
            <ac:spMk id="5" creationId="{C9BC3F42-3C4D-4F59-8577-5630DCFB77E2}"/>
          </ac:spMkLst>
        </pc:spChg>
        <pc:spChg chg="add mod">
          <ac:chgData name="mashael alnajrani" userId="73c1171a52a2fca6" providerId="LiveId" clId="{8C18981C-DC7D-4835-8E90-1B6A2FC1D941}" dt="2021-03-06T01:04:03.163" v="3384" actId="1076"/>
          <ac:spMkLst>
            <pc:docMk/>
            <pc:sldMk cId="2896592549" sldId="400"/>
            <ac:spMk id="15" creationId="{8C8423DB-A468-47DA-9D63-2E987C7A9EEF}"/>
          </ac:spMkLst>
        </pc:spChg>
        <pc:spChg chg="add mod">
          <ac:chgData name="mashael alnajrani" userId="73c1171a52a2fca6" providerId="LiveId" clId="{8C18981C-DC7D-4835-8E90-1B6A2FC1D941}" dt="2021-03-06T01:05:35.171" v="3392" actId="208"/>
          <ac:spMkLst>
            <pc:docMk/>
            <pc:sldMk cId="2896592549" sldId="400"/>
            <ac:spMk id="26" creationId="{33CA64BA-C9A7-415E-9326-9C9525C640EA}"/>
          </ac:spMkLst>
        </pc:spChg>
        <pc:spChg chg="add mod">
          <ac:chgData name="mashael alnajrani" userId="73c1171a52a2fca6" providerId="LiveId" clId="{8C18981C-DC7D-4835-8E90-1B6A2FC1D941}" dt="2021-03-06T01:43:44.936" v="4122" actId="1076"/>
          <ac:spMkLst>
            <pc:docMk/>
            <pc:sldMk cId="2896592549" sldId="400"/>
            <ac:spMk id="28" creationId="{911704F2-6806-42F2-9485-7C96809794A3}"/>
          </ac:spMkLst>
        </pc:spChg>
        <pc:picChg chg="add mod">
          <ac:chgData name="mashael alnajrani" userId="73c1171a52a2fca6" providerId="LiveId" clId="{8C18981C-DC7D-4835-8E90-1B6A2FC1D941}" dt="2021-03-06T01:04:05.954" v="3385" actId="1076"/>
          <ac:picMkLst>
            <pc:docMk/>
            <pc:sldMk cId="2896592549" sldId="400"/>
            <ac:picMk id="14" creationId="{386F565E-83AB-4FCE-AFCA-D9FAEB55BAA0}"/>
          </ac:picMkLst>
        </pc:picChg>
        <pc:picChg chg="add mod">
          <ac:chgData name="mashael alnajrani" userId="73c1171a52a2fca6" providerId="LiveId" clId="{8C18981C-DC7D-4835-8E90-1B6A2FC1D941}" dt="2021-03-06T01:38:08.635" v="4083" actId="1076"/>
          <ac:picMkLst>
            <pc:docMk/>
            <pc:sldMk cId="2896592549" sldId="400"/>
            <ac:picMk id="27" creationId="{6889CCC6-876B-45B0-A55E-CA3098CB2C76}"/>
          </ac:picMkLst>
        </pc:picChg>
      </pc:sldChg>
      <pc:sldChg chg="addSp delSp modSp add mod ord modAnim">
        <pc:chgData name="mashael alnajrani" userId="73c1171a52a2fca6" providerId="LiveId" clId="{8C18981C-DC7D-4835-8E90-1B6A2FC1D941}" dt="2021-03-06T01:28:49.430" v="3827"/>
        <pc:sldMkLst>
          <pc:docMk/>
          <pc:sldMk cId="2649547212" sldId="401"/>
        </pc:sldMkLst>
        <pc:spChg chg="del">
          <ac:chgData name="mashael alnajrani" userId="73c1171a52a2fca6" providerId="LiveId" clId="{8C18981C-DC7D-4835-8E90-1B6A2FC1D941}" dt="2021-03-06T01:17:45.433" v="3550" actId="478"/>
          <ac:spMkLst>
            <pc:docMk/>
            <pc:sldMk cId="2649547212" sldId="401"/>
            <ac:spMk id="4" creationId="{25C0D90E-DE57-489D-8AAC-BBE3A55774D3}"/>
          </ac:spMkLst>
        </pc:spChg>
        <pc:graphicFrameChg chg="add mod">
          <ac:chgData name="mashael alnajrani" userId="73c1171a52a2fca6" providerId="LiveId" clId="{8C18981C-DC7D-4835-8E90-1B6A2FC1D941}" dt="2021-03-06T01:19:16.586" v="3557" actId="12"/>
          <ac:graphicFrameMkLst>
            <pc:docMk/>
            <pc:sldMk cId="2649547212" sldId="401"/>
            <ac:graphicFrameMk id="5" creationId="{FAC4999F-6A39-48F7-940F-36C3AE771DAF}"/>
          </ac:graphicFrameMkLst>
        </pc:graphicFrameChg>
      </pc:sldChg>
      <pc:sldChg chg="addSp modSp add mod modAnim">
        <pc:chgData name="mashael alnajrani" userId="73c1171a52a2fca6" providerId="LiveId" clId="{8C18981C-DC7D-4835-8E90-1B6A2FC1D941}" dt="2021-03-06T01:38:29.191" v="4085" actId="1076"/>
        <pc:sldMkLst>
          <pc:docMk/>
          <pc:sldMk cId="2017575086" sldId="402"/>
        </pc:sldMkLst>
        <pc:spChg chg="add mod">
          <ac:chgData name="mashael alnajrani" userId="73c1171a52a2fca6" providerId="LiveId" clId="{8C18981C-DC7D-4835-8E90-1B6A2FC1D941}" dt="2021-03-06T01:28:17.681" v="3821" actId="1076"/>
          <ac:spMkLst>
            <pc:docMk/>
            <pc:sldMk cId="2017575086" sldId="402"/>
            <ac:spMk id="2" creationId="{8CBCA313-849A-42C3-B46C-D31828A2474A}"/>
          </ac:spMkLst>
        </pc:spChg>
        <pc:spChg chg="mod">
          <ac:chgData name="mashael alnajrani" userId="73c1171a52a2fca6" providerId="LiveId" clId="{8C18981C-DC7D-4835-8E90-1B6A2FC1D941}" dt="2021-03-06T01:27:15.399" v="3812" actId="255"/>
          <ac:spMkLst>
            <pc:docMk/>
            <pc:sldMk cId="2017575086" sldId="402"/>
            <ac:spMk id="4" creationId="{25C0D90E-DE57-489D-8AAC-BBE3A55774D3}"/>
          </ac:spMkLst>
        </pc:spChg>
        <pc:spChg chg="add mod">
          <ac:chgData name="mashael alnajrani" userId="73c1171a52a2fca6" providerId="LiveId" clId="{8C18981C-DC7D-4835-8E90-1B6A2FC1D941}" dt="2021-03-06T01:28:20.932" v="3822" actId="1076"/>
          <ac:spMkLst>
            <pc:docMk/>
            <pc:sldMk cId="2017575086" sldId="402"/>
            <ac:spMk id="5" creationId="{E8B70A49-36CE-436D-BB77-6468F060A079}"/>
          </ac:spMkLst>
        </pc:spChg>
        <pc:spChg chg="add mod">
          <ac:chgData name="mashael alnajrani" userId="73c1171a52a2fca6" providerId="LiveId" clId="{8C18981C-DC7D-4835-8E90-1B6A2FC1D941}" dt="2021-03-06T01:28:15.159" v="3820" actId="1076"/>
          <ac:spMkLst>
            <pc:docMk/>
            <pc:sldMk cId="2017575086" sldId="402"/>
            <ac:spMk id="6" creationId="{DAF58ACD-3DA6-4AA5-99BB-ACB28025CE0C}"/>
          </ac:spMkLst>
        </pc:spChg>
        <pc:spChg chg="add mod">
          <ac:chgData name="mashael alnajrani" userId="73c1171a52a2fca6" providerId="LiveId" clId="{8C18981C-DC7D-4835-8E90-1B6A2FC1D941}" dt="2021-03-06T01:27:52.873" v="3817" actId="1076"/>
          <ac:spMkLst>
            <pc:docMk/>
            <pc:sldMk cId="2017575086" sldId="402"/>
            <ac:spMk id="7" creationId="{B9A2E3A2-2F08-4255-B861-550E8B034A77}"/>
          </ac:spMkLst>
        </pc:spChg>
        <pc:spChg chg="add mod">
          <ac:chgData name="mashael alnajrani" userId="73c1171a52a2fca6" providerId="LiveId" clId="{8C18981C-DC7D-4835-8E90-1B6A2FC1D941}" dt="2021-03-06T01:27:42.758" v="3816" actId="1035"/>
          <ac:spMkLst>
            <pc:docMk/>
            <pc:sldMk cId="2017575086" sldId="402"/>
            <ac:spMk id="8" creationId="{681A87DA-431C-478E-820D-311B313F91C7}"/>
          </ac:spMkLst>
        </pc:spChg>
        <pc:spChg chg="add mod">
          <ac:chgData name="mashael alnajrani" userId="73c1171a52a2fca6" providerId="LiveId" clId="{8C18981C-DC7D-4835-8E90-1B6A2FC1D941}" dt="2021-03-06T01:28:05.096" v="3819" actId="1076"/>
          <ac:spMkLst>
            <pc:docMk/>
            <pc:sldMk cId="2017575086" sldId="402"/>
            <ac:spMk id="9" creationId="{3BE42768-F7BA-42A5-B119-F4D515CF288C}"/>
          </ac:spMkLst>
        </pc:spChg>
        <pc:spChg chg="add mod">
          <ac:chgData name="mashael alnajrani" userId="73c1171a52a2fca6" providerId="LiveId" clId="{8C18981C-DC7D-4835-8E90-1B6A2FC1D941}" dt="2021-03-06T01:28:01.599" v="3818" actId="1076"/>
          <ac:spMkLst>
            <pc:docMk/>
            <pc:sldMk cId="2017575086" sldId="402"/>
            <ac:spMk id="10" creationId="{4A74619A-EECA-4F8A-A76F-E216CC8106E3}"/>
          </ac:spMkLst>
        </pc:spChg>
        <pc:picChg chg="add mod">
          <ac:chgData name="mashael alnajrani" userId="73c1171a52a2fca6" providerId="LiveId" clId="{8C18981C-DC7D-4835-8E90-1B6A2FC1D941}" dt="2021-03-06T01:38:29.191" v="4085" actId="1076"/>
          <ac:picMkLst>
            <pc:docMk/>
            <pc:sldMk cId="2017575086" sldId="402"/>
            <ac:picMk id="11" creationId="{8E1B67A7-C2CA-4480-85EB-B4E8FC236F5D}"/>
          </ac:picMkLst>
        </pc:picChg>
      </pc:sldChg>
      <pc:sldChg chg="addSp delSp modSp new mod">
        <pc:chgData name="mashael alnajrani" userId="73c1171a52a2fca6" providerId="LiveId" clId="{8C18981C-DC7D-4835-8E90-1B6A2FC1D941}" dt="2021-03-06T01:39:23.939" v="4095" actId="21"/>
        <pc:sldMkLst>
          <pc:docMk/>
          <pc:sldMk cId="3265878869" sldId="403"/>
        </pc:sldMkLst>
        <pc:spChg chg="del">
          <ac:chgData name="mashael alnajrani" userId="73c1171a52a2fca6" providerId="LiveId" clId="{8C18981C-DC7D-4835-8E90-1B6A2FC1D941}" dt="2021-03-06T01:32:21.245" v="3840" actId="478"/>
          <ac:spMkLst>
            <pc:docMk/>
            <pc:sldMk cId="3265878869" sldId="403"/>
            <ac:spMk id="2" creationId="{0ECA58AB-395C-4AF9-9F09-177C77E42A42}"/>
          </ac:spMkLst>
        </pc:spChg>
        <pc:spChg chg="mod">
          <ac:chgData name="mashael alnajrani" userId="73c1171a52a2fca6" providerId="LiveId" clId="{8C18981C-DC7D-4835-8E90-1B6A2FC1D941}" dt="2021-03-06T01:32:14.256" v="3838"/>
          <ac:spMkLst>
            <pc:docMk/>
            <pc:sldMk cId="3265878869" sldId="403"/>
            <ac:spMk id="4" creationId="{F724B886-C12C-401D-B3B9-EDE83454181A}"/>
          </ac:spMkLst>
        </pc:spChg>
        <pc:spChg chg="mod">
          <ac:chgData name="mashael alnajrani" userId="73c1171a52a2fca6" providerId="LiveId" clId="{8C18981C-DC7D-4835-8E90-1B6A2FC1D941}" dt="2021-03-06T01:32:14.256" v="3838"/>
          <ac:spMkLst>
            <pc:docMk/>
            <pc:sldMk cId="3265878869" sldId="403"/>
            <ac:spMk id="5" creationId="{80585DCF-4ACB-4A33-B066-C944B492BEB5}"/>
          </ac:spMkLst>
        </pc:spChg>
        <pc:spChg chg="mod">
          <ac:chgData name="mashael alnajrani" userId="73c1171a52a2fca6" providerId="LiveId" clId="{8C18981C-DC7D-4835-8E90-1B6A2FC1D941}" dt="2021-03-06T01:32:14.256" v="3838"/>
          <ac:spMkLst>
            <pc:docMk/>
            <pc:sldMk cId="3265878869" sldId="403"/>
            <ac:spMk id="6" creationId="{78B9AD83-059A-4AB7-B4F1-797642AAF4EC}"/>
          </ac:spMkLst>
        </pc:spChg>
        <pc:spChg chg="mod">
          <ac:chgData name="mashael alnajrani" userId="73c1171a52a2fca6" providerId="LiveId" clId="{8C18981C-DC7D-4835-8E90-1B6A2FC1D941}" dt="2021-03-06T01:32:14.256" v="3838"/>
          <ac:spMkLst>
            <pc:docMk/>
            <pc:sldMk cId="3265878869" sldId="403"/>
            <ac:spMk id="7" creationId="{F05C187F-4B9C-4A92-BAAF-7C077E6DC283}"/>
          </ac:spMkLst>
        </pc:spChg>
        <pc:spChg chg="mod">
          <ac:chgData name="mashael alnajrani" userId="73c1171a52a2fca6" providerId="LiveId" clId="{8C18981C-DC7D-4835-8E90-1B6A2FC1D941}" dt="2021-03-06T01:32:14.256" v="3838"/>
          <ac:spMkLst>
            <pc:docMk/>
            <pc:sldMk cId="3265878869" sldId="403"/>
            <ac:spMk id="8" creationId="{D873995D-FD2D-40DB-BAD4-4470E863FBAA}"/>
          </ac:spMkLst>
        </pc:spChg>
        <pc:spChg chg="mod">
          <ac:chgData name="mashael alnajrani" userId="73c1171a52a2fca6" providerId="LiveId" clId="{8C18981C-DC7D-4835-8E90-1B6A2FC1D941}" dt="2021-03-06T01:32:14.256" v="3838"/>
          <ac:spMkLst>
            <pc:docMk/>
            <pc:sldMk cId="3265878869" sldId="403"/>
            <ac:spMk id="9" creationId="{56FC6FD9-AC87-4F60-A621-80025E19FF8E}"/>
          </ac:spMkLst>
        </pc:spChg>
        <pc:spChg chg="mod">
          <ac:chgData name="mashael alnajrani" userId="73c1171a52a2fca6" providerId="LiveId" clId="{8C18981C-DC7D-4835-8E90-1B6A2FC1D941}" dt="2021-03-06T01:32:14.256" v="3838"/>
          <ac:spMkLst>
            <pc:docMk/>
            <pc:sldMk cId="3265878869" sldId="403"/>
            <ac:spMk id="10" creationId="{5BF761D7-E39E-48DF-9ACA-AA216E6244A7}"/>
          </ac:spMkLst>
        </pc:spChg>
        <pc:spChg chg="mod">
          <ac:chgData name="mashael alnajrani" userId="73c1171a52a2fca6" providerId="LiveId" clId="{8C18981C-DC7D-4835-8E90-1B6A2FC1D941}" dt="2021-03-06T01:32:14.256" v="3838"/>
          <ac:spMkLst>
            <pc:docMk/>
            <pc:sldMk cId="3265878869" sldId="403"/>
            <ac:spMk id="11" creationId="{682F0668-EB23-4C3A-B715-9395102F70F2}"/>
          </ac:spMkLst>
        </pc:spChg>
        <pc:spChg chg="mod">
          <ac:chgData name="mashael alnajrani" userId="73c1171a52a2fca6" providerId="LiveId" clId="{8C18981C-DC7D-4835-8E90-1B6A2FC1D941}" dt="2021-03-06T01:32:14.256" v="3838"/>
          <ac:spMkLst>
            <pc:docMk/>
            <pc:sldMk cId="3265878869" sldId="403"/>
            <ac:spMk id="12" creationId="{B4B2B0C6-590E-4D52-A690-3B5EAEED7872}"/>
          </ac:spMkLst>
        </pc:spChg>
        <pc:spChg chg="mod">
          <ac:chgData name="mashael alnajrani" userId="73c1171a52a2fca6" providerId="LiveId" clId="{8C18981C-DC7D-4835-8E90-1B6A2FC1D941}" dt="2021-03-06T01:32:14.256" v="3838"/>
          <ac:spMkLst>
            <pc:docMk/>
            <pc:sldMk cId="3265878869" sldId="403"/>
            <ac:spMk id="13" creationId="{CBC6E763-5A53-4B02-B282-AF41B95659CA}"/>
          </ac:spMkLst>
        </pc:spChg>
        <pc:spChg chg="mod">
          <ac:chgData name="mashael alnajrani" userId="73c1171a52a2fca6" providerId="LiveId" clId="{8C18981C-DC7D-4835-8E90-1B6A2FC1D941}" dt="2021-03-06T01:32:14.256" v="3838"/>
          <ac:spMkLst>
            <pc:docMk/>
            <pc:sldMk cId="3265878869" sldId="403"/>
            <ac:spMk id="14" creationId="{2A7290CB-FE7E-4D8C-9B0A-1B66F262F568}"/>
          </ac:spMkLst>
        </pc:spChg>
        <pc:spChg chg="mod">
          <ac:chgData name="mashael alnajrani" userId="73c1171a52a2fca6" providerId="LiveId" clId="{8C18981C-DC7D-4835-8E90-1B6A2FC1D941}" dt="2021-03-06T01:32:14.256" v="3838"/>
          <ac:spMkLst>
            <pc:docMk/>
            <pc:sldMk cId="3265878869" sldId="403"/>
            <ac:spMk id="15" creationId="{5EB51776-4658-4406-BDC0-C8B87C083688}"/>
          </ac:spMkLst>
        </pc:spChg>
        <pc:spChg chg="mod">
          <ac:chgData name="mashael alnajrani" userId="73c1171a52a2fca6" providerId="LiveId" clId="{8C18981C-DC7D-4835-8E90-1B6A2FC1D941}" dt="2021-03-06T01:32:14.256" v="3838"/>
          <ac:spMkLst>
            <pc:docMk/>
            <pc:sldMk cId="3265878869" sldId="403"/>
            <ac:spMk id="16" creationId="{CA77F9F8-7CFA-44C9-8755-C0D459E8493D}"/>
          </ac:spMkLst>
        </pc:spChg>
        <pc:spChg chg="mod">
          <ac:chgData name="mashael alnajrani" userId="73c1171a52a2fca6" providerId="LiveId" clId="{8C18981C-DC7D-4835-8E90-1B6A2FC1D941}" dt="2021-03-06T01:32:14.256" v="3838"/>
          <ac:spMkLst>
            <pc:docMk/>
            <pc:sldMk cId="3265878869" sldId="403"/>
            <ac:spMk id="17" creationId="{6CA30CB6-91E6-432C-B1F6-33627F64F8D8}"/>
          </ac:spMkLst>
        </pc:spChg>
        <pc:spChg chg="mod">
          <ac:chgData name="mashael alnajrani" userId="73c1171a52a2fca6" providerId="LiveId" clId="{8C18981C-DC7D-4835-8E90-1B6A2FC1D941}" dt="2021-03-06T01:32:14.256" v="3838"/>
          <ac:spMkLst>
            <pc:docMk/>
            <pc:sldMk cId="3265878869" sldId="403"/>
            <ac:spMk id="18" creationId="{5DE92BD1-4F8B-4BDC-926A-AA552665D8DC}"/>
          </ac:spMkLst>
        </pc:spChg>
        <pc:spChg chg="mod">
          <ac:chgData name="mashael alnajrani" userId="73c1171a52a2fca6" providerId="LiveId" clId="{8C18981C-DC7D-4835-8E90-1B6A2FC1D941}" dt="2021-03-06T01:32:14.256" v="3838"/>
          <ac:spMkLst>
            <pc:docMk/>
            <pc:sldMk cId="3265878869" sldId="403"/>
            <ac:spMk id="19" creationId="{FC6D2902-1D75-4184-AAE9-AE3423494E1C}"/>
          </ac:spMkLst>
        </pc:spChg>
        <pc:spChg chg="mod">
          <ac:chgData name="mashael alnajrani" userId="73c1171a52a2fca6" providerId="LiveId" clId="{8C18981C-DC7D-4835-8E90-1B6A2FC1D941}" dt="2021-03-06T01:32:14.256" v="3838"/>
          <ac:spMkLst>
            <pc:docMk/>
            <pc:sldMk cId="3265878869" sldId="403"/>
            <ac:spMk id="20" creationId="{8B3EF410-5E0E-4E95-B0C6-8AE936AD3892}"/>
          </ac:spMkLst>
        </pc:spChg>
        <pc:spChg chg="mod">
          <ac:chgData name="mashael alnajrani" userId="73c1171a52a2fca6" providerId="LiveId" clId="{8C18981C-DC7D-4835-8E90-1B6A2FC1D941}" dt="2021-03-06T01:32:14.256" v="3838"/>
          <ac:spMkLst>
            <pc:docMk/>
            <pc:sldMk cId="3265878869" sldId="403"/>
            <ac:spMk id="21" creationId="{80C9725A-704E-40AE-BC10-BF2161D12788}"/>
          </ac:spMkLst>
        </pc:spChg>
        <pc:spChg chg="mod">
          <ac:chgData name="mashael alnajrani" userId="73c1171a52a2fca6" providerId="LiveId" clId="{8C18981C-DC7D-4835-8E90-1B6A2FC1D941}" dt="2021-03-06T01:32:14.256" v="3838"/>
          <ac:spMkLst>
            <pc:docMk/>
            <pc:sldMk cId="3265878869" sldId="403"/>
            <ac:spMk id="22" creationId="{495400D7-47E2-476D-85EA-5077D6EF6323}"/>
          </ac:spMkLst>
        </pc:spChg>
        <pc:spChg chg="mod">
          <ac:chgData name="mashael alnajrani" userId="73c1171a52a2fca6" providerId="LiveId" clId="{8C18981C-DC7D-4835-8E90-1B6A2FC1D941}" dt="2021-03-06T01:32:14.256" v="3838"/>
          <ac:spMkLst>
            <pc:docMk/>
            <pc:sldMk cId="3265878869" sldId="403"/>
            <ac:spMk id="23" creationId="{F8A16F17-7DB6-4CDA-BFE1-7C46BD8C70B9}"/>
          </ac:spMkLst>
        </pc:spChg>
        <pc:spChg chg="mod">
          <ac:chgData name="mashael alnajrani" userId="73c1171a52a2fca6" providerId="LiveId" clId="{8C18981C-DC7D-4835-8E90-1B6A2FC1D941}" dt="2021-03-06T01:32:14.256" v="3838"/>
          <ac:spMkLst>
            <pc:docMk/>
            <pc:sldMk cId="3265878869" sldId="403"/>
            <ac:spMk id="24" creationId="{6301BA3E-3050-4953-8B88-55DDB348EF40}"/>
          </ac:spMkLst>
        </pc:spChg>
        <pc:spChg chg="mod">
          <ac:chgData name="mashael alnajrani" userId="73c1171a52a2fca6" providerId="LiveId" clId="{8C18981C-DC7D-4835-8E90-1B6A2FC1D941}" dt="2021-03-06T01:32:14.256" v="3838"/>
          <ac:spMkLst>
            <pc:docMk/>
            <pc:sldMk cId="3265878869" sldId="403"/>
            <ac:spMk id="25" creationId="{6733CDC5-FE38-49B6-8256-4CBC4054CB75}"/>
          </ac:spMkLst>
        </pc:spChg>
        <pc:spChg chg="mod">
          <ac:chgData name="mashael alnajrani" userId="73c1171a52a2fca6" providerId="LiveId" clId="{8C18981C-DC7D-4835-8E90-1B6A2FC1D941}" dt="2021-03-06T01:32:14.256" v="3838"/>
          <ac:spMkLst>
            <pc:docMk/>
            <pc:sldMk cId="3265878869" sldId="403"/>
            <ac:spMk id="26" creationId="{040E4E43-0FBB-464A-B53D-BFFEC3F260A9}"/>
          </ac:spMkLst>
        </pc:spChg>
        <pc:spChg chg="mod">
          <ac:chgData name="mashael alnajrani" userId="73c1171a52a2fca6" providerId="LiveId" clId="{8C18981C-DC7D-4835-8E90-1B6A2FC1D941}" dt="2021-03-06T01:32:14.256" v="3838"/>
          <ac:spMkLst>
            <pc:docMk/>
            <pc:sldMk cId="3265878869" sldId="403"/>
            <ac:spMk id="27" creationId="{672D7994-1E03-40B4-8724-039D92EC6B91}"/>
          </ac:spMkLst>
        </pc:spChg>
        <pc:spChg chg="mod">
          <ac:chgData name="mashael alnajrani" userId="73c1171a52a2fca6" providerId="LiveId" clId="{8C18981C-DC7D-4835-8E90-1B6A2FC1D941}" dt="2021-03-06T01:32:14.256" v="3838"/>
          <ac:spMkLst>
            <pc:docMk/>
            <pc:sldMk cId="3265878869" sldId="403"/>
            <ac:spMk id="28" creationId="{C6327269-22C0-4B28-B606-2837DDBCFBFF}"/>
          </ac:spMkLst>
        </pc:spChg>
        <pc:spChg chg="mod">
          <ac:chgData name="mashael alnajrani" userId="73c1171a52a2fca6" providerId="LiveId" clId="{8C18981C-DC7D-4835-8E90-1B6A2FC1D941}" dt="2021-03-06T01:32:14.256" v="3838"/>
          <ac:spMkLst>
            <pc:docMk/>
            <pc:sldMk cId="3265878869" sldId="403"/>
            <ac:spMk id="29" creationId="{C2570BC1-BD1E-48E0-9C8C-C248542F2069}"/>
          </ac:spMkLst>
        </pc:spChg>
        <pc:spChg chg="mod">
          <ac:chgData name="mashael alnajrani" userId="73c1171a52a2fca6" providerId="LiveId" clId="{8C18981C-DC7D-4835-8E90-1B6A2FC1D941}" dt="2021-03-06T01:32:14.256" v="3838"/>
          <ac:spMkLst>
            <pc:docMk/>
            <pc:sldMk cId="3265878869" sldId="403"/>
            <ac:spMk id="30" creationId="{01E2D888-FFD5-4A2F-9340-9243DCE615AC}"/>
          </ac:spMkLst>
        </pc:spChg>
        <pc:spChg chg="mod">
          <ac:chgData name="mashael alnajrani" userId="73c1171a52a2fca6" providerId="LiveId" clId="{8C18981C-DC7D-4835-8E90-1B6A2FC1D941}" dt="2021-03-06T01:32:14.256" v="3838"/>
          <ac:spMkLst>
            <pc:docMk/>
            <pc:sldMk cId="3265878869" sldId="403"/>
            <ac:spMk id="31" creationId="{E7AFA666-5D6B-44EA-915E-659057A12C77}"/>
          </ac:spMkLst>
        </pc:spChg>
        <pc:spChg chg="mod">
          <ac:chgData name="mashael alnajrani" userId="73c1171a52a2fca6" providerId="LiveId" clId="{8C18981C-DC7D-4835-8E90-1B6A2FC1D941}" dt="2021-03-06T01:32:14.256" v="3838"/>
          <ac:spMkLst>
            <pc:docMk/>
            <pc:sldMk cId="3265878869" sldId="403"/>
            <ac:spMk id="32" creationId="{F0840339-1CD0-4A32-8C83-3AB01DFB5B8F}"/>
          </ac:spMkLst>
        </pc:spChg>
        <pc:spChg chg="mod">
          <ac:chgData name="mashael alnajrani" userId="73c1171a52a2fca6" providerId="LiveId" clId="{8C18981C-DC7D-4835-8E90-1B6A2FC1D941}" dt="2021-03-06T01:32:14.256" v="3838"/>
          <ac:spMkLst>
            <pc:docMk/>
            <pc:sldMk cId="3265878869" sldId="403"/>
            <ac:spMk id="33" creationId="{4B07884D-E50A-45E0-AA9A-0A4BB3C2FE47}"/>
          </ac:spMkLst>
        </pc:spChg>
        <pc:spChg chg="mod">
          <ac:chgData name="mashael alnajrani" userId="73c1171a52a2fca6" providerId="LiveId" clId="{8C18981C-DC7D-4835-8E90-1B6A2FC1D941}" dt="2021-03-06T01:32:14.256" v="3838"/>
          <ac:spMkLst>
            <pc:docMk/>
            <pc:sldMk cId="3265878869" sldId="403"/>
            <ac:spMk id="34" creationId="{EB65FBCF-D043-4581-BCAF-F5ABF516D586}"/>
          </ac:spMkLst>
        </pc:spChg>
        <pc:spChg chg="mod">
          <ac:chgData name="mashael alnajrani" userId="73c1171a52a2fca6" providerId="LiveId" clId="{8C18981C-DC7D-4835-8E90-1B6A2FC1D941}" dt="2021-03-06T01:32:14.256" v="3838"/>
          <ac:spMkLst>
            <pc:docMk/>
            <pc:sldMk cId="3265878869" sldId="403"/>
            <ac:spMk id="35" creationId="{471B11D2-E6C3-4040-9D99-149640E639D6}"/>
          </ac:spMkLst>
        </pc:spChg>
        <pc:spChg chg="mod">
          <ac:chgData name="mashael alnajrani" userId="73c1171a52a2fca6" providerId="LiveId" clId="{8C18981C-DC7D-4835-8E90-1B6A2FC1D941}" dt="2021-03-06T01:32:14.256" v="3838"/>
          <ac:spMkLst>
            <pc:docMk/>
            <pc:sldMk cId="3265878869" sldId="403"/>
            <ac:spMk id="36" creationId="{7BF7B162-67B8-4A88-9D03-2B4CE862A951}"/>
          </ac:spMkLst>
        </pc:spChg>
        <pc:spChg chg="mod">
          <ac:chgData name="mashael alnajrani" userId="73c1171a52a2fca6" providerId="LiveId" clId="{8C18981C-DC7D-4835-8E90-1B6A2FC1D941}" dt="2021-03-06T01:32:14.256" v="3838"/>
          <ac:spMkLst>
            <pc:docMk/>
            <pc:sldMk cId="3265878869" sldId="403"/>
            <ac:spMk id="37" creationId="{7C731DB9-C97D-4BAB-88D3-EF3903C0411C}"/>
          </ac:spMkLst>
        </pc:spChg>
        <pc:spChg chg="mod">
          <ac:chgData name="mashael alnajrani" userId="73c1171a52a2fca6" providerId="LiveId" clId="{8C18981C-DC7D-4835-8E90-1B6A2FC1D941}" dt="2021-03-06T01:32:14.256" v="3838"/>
          <ac:spMkLst>
            <pc:docMk/>
            <pc:sldMk cId="3265878869" sldId="403"/>
            <ac:spMk id="38" creationId="{8B1CE55C-C62F-471A-9877-C0D3D407AB55}"/>
          </ac:spMkLst>
        </pc:spChg>
        <pc:spChg chg="mod">
          <ac:chgData name="mashael alnajrani" userId="73c1171a52a2fca6" providerId="LiveId" clId="{8C18981C-DC7D-4835-8E90-1B6A2FC1D941}" dt="2021-03-06T01:32:14.256" v="3838"/>
          <ac:spMkLst>
            <pc:docMk/>
            <pc:sldMk cId="3265878869" sldId="403"/>
            <ac:spMk id="39" creationId="{52375BB3-22C5-4A2D-B3F8-C38BB8FF9814}"/>
          </ac:spMkLst>
        </pc:spChg>
        <pc:spChg chg="mod">
          <ac:chgData name="mashael alnajrani" userId="73c1171a52a2fca6" providerId="LiveId" clId="{8C18981C-DC7D-4835-8E90-1B6A2FC1D941}" dt="2021-03-06T01:32:14.256" v="3838"/>
          <ac:spMkLst>
            <pc:docMk/>
            <pc:sldMk cId="3265878869" sldId="403"/>
            <ac:spMk id="40" creationId="{F3CCF671-B2D7-401C-8E5F-D1CC82935EC5}"/>
          </ac:spMkLst>
        </pc:spChg>
        <pc:spChg chg="mod">
          <ac:chgData name="mashael alnajrani" userId="73c1171a52a2fca6" providerId="LiveId" clId="{8C18981C-DC7D-4835-8E90-1B6A2FC1D941}" dt="2021-03-06T01:32:14.256" v="3838"/>
          <ac:spMkLst>
            <pc:docMk/>
            <pc:sldMk cId="3265878869" sldId="403"/>
            <ac:spMk id="41" creationId="{4EDAD3BA-EA06-4CC2-84BE-5421C6F2CA29}"/>
          </ac:spMkLst>
        </pc:spChg>
        <pc:spChg chg="mod">
          <ac:chgData name="mashael alnajrani" userId="73c1171a52a2fca6" providerId="LiveId" clId="{8C18981C-DC7D-4835-8E90-1B6A2FC1D941}" dt="2021-03-06T01:32:14.256" v="3838"/>
          <ac:spMkLst>
            <pc:docMk/>
            <pc:sldMk cId="3265878869" sldId="403"/>
            <ac:spMk id="42" creationId="{1B5EAB9B-1ABC-4E3F-91A1-0C1D49014D76}"/>
          </ac:spMkLst>
        </pc:spChg>
        <pc:spChg chg="mod">
          <ac:chgData name="mashael alnajrani" userId="73c1171a52a2fca6" providerId="LiveId" clId="{8C18981C-DC7D-4835-8E90-1B6A2FC1D941}" dt="2021-03-06T01:32:14.256" v="3838"/>
          <ac:spMkLst>
            <pc:docMk/>
            <pc:sldMk cId="3265878869" sldId="403"/>
            <ac:spMk id="43" creationId="{26D85DF4-476E-4500-B857-2E98C7756462}"/>
          </ac:spMkLst>
        </pc:spChg>
        <pc:spChg chg="mod">
          <ac:chgData name="mashael alnajrani" userId="73c1171a52a2fca6" providerId="LiveId" clId="{8C18981C-DC7D-4835-8E90-1B6A2FC1D941}" dt="2021-03-06T01:32:14.256" v="3838"/>
          <ac:spMkLst>
            <pc:docMk/>
            <pc:sldMk cId="3265878869" sldId="403"/>
            <ac:spMk id="44" creationId="{F202AB83-F5F7-49E8-B11C-3D521283E921}"/>
          </ac:spMkLst>
        </pc:spChg>
        <pc:spChg chg="mod">
          <ac:chgData name="mashael alnajrani" userId="73c1171a52a2fca6" providerId="LiveId" clId="{8C18981C-DC7D-4835-8E90-1B6A2FC1D941}" dt="2021-03-06T01:32:14.256" v="3838"/>
          <ac:spMkLst>
            <pc:docMk/>
            <pc:sldMk cId="3265878869" sldId="403"/>
            <ac:spMk id="45" creationId="{D2807EAC-D0F6-4A2C-A21C-FEFB931C1A51}"/>
          </ac:spMkLst>
        </pc:spChg>
        <pc:spChg chg="mod">
          <ac:chgData name="mashael alnajrani" userId="73c1171a52a2fca6" providerId="LiveId" clId="{8C18981C-DC7D-4835-8E90-1B6A2FC1D941}" dt="2021-03-06T01:32:14.256" v="3838"/>
          <ac:spMkLst>
            <pc:docMk/>
            <pc:sldMk cId="3265878869" sldId="403"/>
            <ac:spMk id="46" creationId="{6AA15DD8-F9A5-4EFC-9B03-022D8C1C7393}"/>
          </ac:spMkLst>
        </pc:spChg>
        <pc:spChg chg="mod">
          <ac:chgData name="mashael alnajrani" userId="73c1171a52a2fca6" providerId="LiveId" clId="{8C18981C-DC7D-4835-8E90-1B6A2FC1D941}" dt="2021-03-06T01:32:14.256" v="3838"/>
          <ac:spMkLst>
            <pc:docMk/>
            <pc:sldMk cId="3265878869" sldId="403"/>
            <ac:spMk id="47" creationId="{F1B33AAB-AB02-4B28-BF62-E353804B8CE1}"/>
          </ac:spMkLst>
        </pc:spChg>
        <pc:spChg chg="mod">
          <ac:chgData name="mashael alnajrani" userId="73c1171a52a2fca6" providerId="LiveId" clId="{8C18981C-DC7D-4835-8E90-1B6A2FC1D941}" dt="2021-03-06T01:32:14.256" v="3838"/>
          <ac:spMkLst>
            <pc:docMk/>
            <pc:sldMk cId="3265878869" sldId="403"/>
            <ac:spMk id="48" creationId="{AFBB39ED-5E5B-487B-B983-68A211429A44}"/>
          </ac:spMkLst>
        </pc:spChg>
        <pc:spChg chg="mod">
          <ac:chgData name="mashael alnajrani" userId="73c1171a52a2fca6" providerId="LiveId" clId="{8C18981C-DC7D-4835-8E90-1B6A2FC1D941}" dt="2021-03-06T01:32:14.256" v="3838"/>
          <ac:spMkLst>
            <pc:docMk/>
            <pc:sldMk cId="3265878869" sldId="403"/>
            <ac:spMk id="49" creationId="{54FE922D-66B9-417C-95B5-7F8FD6CF9B61}"/>
          </ac:spMkLst>
        </pc:spChg>
        <pc:spChg chg="mod">
          <ac:chgData name="mashael alnajrani" userId="73c1171a52a2fca6" providerId="LiveId" clId="{8C18981C-DC7D-4835-8E90-1B6A2FC1D941}" dt="2021-03-06T01:32:14.256" v="3838"/>
          <ac:spMkLst>
            <pc:docMk/>
            <pc:sldMk cId="3265878869" sldId="403"/>
            <ac:spMk id="50" creationId="{FF956B5F-6998-40D2-8D3C-D098F8457834}"/>
          </ac:spMkLst>
        </pc:spChg>
        <pc:spChg chg="mod">
          <ac:chgData name="mashael alnajrani" userId="73c1171a52a2fca6" providerId="LiveId" clId="{8C18981C-DC7D-4835-8E90-1B6A2FC1D941}" dt="2021-03-06T01:32:14.256" v="3838"/>
          <ac:spMkLst>
            <pc:docMk/>
            <pc:sldMk cId="3265878869" sldId="403"/>
            <ac:spMk id="51" creationId="{D317D488-1C53-40E9-91DC-203E64DEFA24}"/>
          </ac:spMkLst>
        </pc:spChg>
        <pc:spChg chg="mod">
          <ac:chgData name="mashael alnajrani" userId="73c1171a52a2fca6" providerId="LiveId" clId="{8C18981C-DC7D-4835-8E90-1B6A2FC1D941}" dt="2021-03-06T01:32:14.256" v="3838"/>
          <ac:spMkLst>
            <pc:docMk/>
            <pc:sldMk cId="3265878869" sldId="403"/>
            <ac:spMk id="52" creationId="{877FD6DA-B4BE-4518-AC88-87CEE25504E3}"/>
          </ac:spMkLst>
        </pc:spChg>
        <pc:spChg chg="mod">
          <ac:chgData name="mashael alnajrani" userId="73c1171a52a2fca6" providerId="LiveId" clId="{8C18981C-DC7D-4835-8E90-1B6A2FC1D941}" dt="2021-03-06T01:32:14.256" v="3838"/>
          <ac:spMkLst>
            <pc:docMk/>
            <pc:sldMk cId="3265878869" sldId="403"/>
            <ac:spMk id="53" creationId="{6241AFC1-A4ED-4437-B548-D716A93AA72D}"/>
          </ac:spMkLst>
        </pc:spChg>
        <pc:spChg chg="mod">
          <ac:chgData name="mashael alnajrani" userId="73c1171a52a2fca6" providerId="LiveId" clId="{8C18981C-DC7D-4835-8E90-1B6A2FC1D941}" dt="2021-03-06T01:32:14.256" v="3838"/>
          <ac:spMkLst>
            <pc:docMk/>
            <pc:sldMk cId="3265878869" sldId="403"/>
            <ac:spMk id="54" creationId="{33AB517E-BFE0-49B3-B016-C1B5536B0BD1}"/>
          </ac:spMkLst>
        </pc:spChg>
        <pc:spChg chg="mod">
          <ac:chgData name="mashael alnajrani" userId="73c1171a52a2fca6" providerId="LiveId" clId="{8C18981C-DC7D-4835-8E90-1B6A2FC1D941}" dt="2021-03-06T01:32:14.256" v="3838"/>
          <ac:spMkLst>
            <pc:docMk/>
            <pc:sldMk cId="3265878869" sldId="403"/>
            <ac:spMk id="55" creationId="{C4871675-F22B-40C4-80EE-B0C826FE4DBE}"/>
          </ac:spMkLst>
        </pc:spChg>
        <pc:spChg chg="mod">
          <ac:chgData name="mashael alnajrani" userId="73c1171a52a2fca6" providerId="LiveId" clId="{8C18981C-DC7D-4835-8E90-1B6A2FC1D941}" dt="2021-03-06T01:32:14.256" v="3838"/>
          <ac:spMkLst>
            <pc:docMk/>
            <pc:sldMk cId="3265878869" sldId="403"/>
            <ac:spMk id="56" creationId="{A41E65FA-0368-477C-B03E-3266CE204898}"/>
          </ac:spMkLst>
        </pc:spChg>
        <pc:spChg chg="mod">
          <ac:chgData name="mashael alnajrani" userId="73c1171a52a2fca6" providerId="LiveId" clId="{8C18981C-DC7D-4835-8E90-1B6A2FC1D941}" dt="2021-03-06T01:32:14.256" v="3838"/>
          <ac:spMkLst>
            <pc:docMk/>
            <pc:sldMk cId="3265878869" sldId="403"/>
            <ac:spMk id="57" creationId="{29E4FD87-B7A3-478C-B95D-9EC6B7E7FE94}"/>
          </ac:spMkLst>
        </pc:spChg>
        <pc:spChg chg="mod">
          <ac:chgData name="mashael alnajrani" userId="73c1171a52a2fca6" providerId="LiveId" clId="{8C18981C-DC7D-4835-8E90-1B6A2FC1D941}" dt="2021-03-06T01:32:14.256" v="3838"/>
          <ac:spMkLst>
            <pc:docMk/>
            <pc:sldMk cId="3265878869" sldId="403"/>
            <ac:spMk id="58" creationId="{8813012A-A837-4D9D-8556-B6C72A8B8E0F}"/>
          </ac:spMkLst>
        </pc:spChg>
        <pc:spChg chg="mod">
          <ac:chgData name="mashael alnajrani" userId="73c1171a52a2fca6" providerId="LiveId" clId="{8C18981C-DC7D-4835-8E90-1B6A2FC1D941}" dt="2021-03-06T01:32:14.256" v="3838"/>
          <ac:spMkLst>
            <pc:docMk/>
            <pc:sldMk cId="3265878869" sldId="403"/>
            <ac:spMk id="59" creationId="{77F8D48D-0006-4616-B22E-49D86ECA6D6B}"/>
          </ac:spMkLst>
        </pc:spChg>
        <pc:spChg chg="mod">
          <ac:chgData name="mashael alnajrani" userId="73c1171a52a2fca6" providerId="LiveId" clId="{8C18981C-DC7D-4835-8E90-1B6A2FC1D941}" dt="2021-03-06T01:32:14.256" v="3838"/>
          <ac:spMkLst>
            <pc:docMk/>
            <pc:sldMk cId="3265878869" sldId="403"/>
            <ac:spMk id="60" creationId="{EFD110C0-7B53-4F0B-A7DC-FE3446F5D9DC}"/>
          </ac:spMkLst>
        </pc:spChg>
        <pc:spChg chg="mod">
          <ac:chgData name="mashael alnajrani" userId="73c1171a52a2fca6" providerId="LiveId" clId="{8C18981C-DC7D-4835-8E90-1B6A2FC1D941}" dt="2021-03-06T01:32:14.256" v="3838"/>
          <ac:spMkLst>
            <pc:docMk/>
            <pc:sldMk cId="3265878869" sldId="403"/>
            <ac:spMk id="61" creationId="{8514465E-C41F-4439-BC77-7E2597E2B2B3}"/>
          </ac:spMkLst>
        </pc:spChg>
        <pc:spChg chg="mod">
          <ac:chgData name="mashael alnajrani" userId="73c1171a52a2fca6" providerId="LiveId" clId="{8C18981C-DC7D-4835-8E90-1B6A2FC1D941}" dt="2021-03-06T01:32:14.256" v="3838"/>
          <ac:spMkLst>
            <pc:docMk/>
            <pc:sldMk cId="3265878869" sldId="403"/>
            <ac:spMk id="62" creationId="{6C34D247-52DC-4D2B-AFF6-290C069817BB}"/>
          </ac:spMkLst>
        </pc:spChg>
        <pc:spChg chg="mod">
          <ac:chgData name="mashael alnajrani" userId="73c1171a52a2fca6" providerId="LiveId" clId="{8C18981C-DC7D-4835-8E90-1B6A2FC1D941}" dt="2021-03-06T01:32:14.256" v="3838"/>
          <ac:spMkLst>
            <pc:docMk/>
            <pc:sldMk cId="3265878869" sldId="403"/>
            <ac:spMk id="63" creationId="{1C58DD83-3C63-48EE-AA87-98220C37D68C}"/>
          </ac:spMkLst>
        </pc:spChg>
        <pc:spChg chg="mod">
          <ac:chgData name="mashael alnajrani" userId="73c1171a52a2fca6" providerId="LiveId" clId="{8C18981C-DC7D-4835-8E90-1B6A2FC1D941}" dt="2021-03-06T01:32:14.256" v="3838"/>
          <ac:spMkLst>
            <pc:docMk/>
            <pc:sldMk cId="3265878869" sldId="403"/>
            <ac:spMk id="64" creationId="{EBBC7794-DC98-4103-AE94-908B23FD2042}"/>
          </ac:spMkLst>
        </pc:spChg>
        <pc:spChg chg="mod">
          <ac:chgData name="mashael alnajrani" userId="73c1171a52a2fca6" providerId="LiveId" clId="{8C18981C-DC7D-4835-8E90-1B6A2FC1D941}" dt="2021-03-06T01:32:14.256" v="3838"/>
          <ac:spMkLst>
            <pc:docMk/>
            <pc:sldMk cId="3265878869" sldId="403"/>
            <ac:spMk id="65" creationId="{D6782EB8-9509-4C3B-805B-1DEFC80E7724}"/>
          </ac:spMkLst>
        </pc:spChg>
        <pc:spChg chg="mod">
          <ac:chgData name="mashael alnajrani" userId="73c1171a52a2fca6" providerId="LiveId" clId="{8C18981C-DC7D-4835-8E90-1B6A2FC1D941}" dt="2021-03-06T01:32:14.256" v="3838"/>
          <ac:spMkLst>
            <pc:docMk/>
            <pc:sldMk cId="3265878869" sldId="403"/>
            <ac:spMk id="66" creationId="{6593DD8E-A8C4-46F0-97D7-425BE75D400A}"/>
          </ac:spMkLst>
        </pc:spChg>
        <pc:spChg chg="mod">
          <ac:chgData name="mashael alnajrani" userId="73c1171a52a2fca6" providerId="LiveId" clId="{8C18981C-DC7D-4835-8E90-1B6A2FC1D941}" dt="2021-03-06T01:32:14.256" v="3838"/>
          <ac:spMkLst>
            <pc:docMk/>
            <pc:sldMk cId="3265878869" sldId="403"/>
            <ac:spMk id="67" creationId="{D8862342-68E0-417B-A258-4BD9FA233D5B}"/>
          </ac:spMkLst>
        </pc:spChg>
        <pc:spChg chg="mod">
          <ac:chgData name="mashael alnajrani" userId="73c1171a52a2fca6" providerId="LiveId" clId="{8C18981C-DC7D-4835-8E90-1B6A2FC1D941}" dt="2021-03-06T01:32:14.256" v="3838"/>
          <ac:spMkLst>
            <pc:docMk/>
            <pc:sldMk cId="3265878869" sldId="403"/>
            <ac:spMk id="68" creationId="{76EC07A1-3C76-43BF-AB63-66B946701096}"/>
          </ac:spMkLst>
        </pc:spChg>
        <pc:spChg chg="mod">
          <ac:chgData name="mashael alnajrani" userId="73c1171a52a2fca6" providerId="LiveId" clId="{8C18981C-DC7D-4835-8E90-1B6A2FC1D941}" dt="2021-03-06T01:32:14.256" v="3838"/>
          <ac:spMkLst>
            <pc:docMk/>
            <pc:sldMk cId="3265878869" sldId="403"/>
            <ac:spMk id="69" creationId="{18234C3E-87D1-4116-A246-237C4B44C856}"/>
          </ac:spMkLst>
        </pc:spChg>
        <pc:spChg chg="mod">
          <ac:chgData name="mashael alnajrani" userId="73c1171a52a2fca6" providerId="LiveId" clId="{8C18981C-DC7D-4835-8E90-1B6A2FC1D941}" dt="2021-03-06T01:32:14.256" v="3838"/>
          <ac:spMkLst>
            <pc:docMk/>
            <pc:sldMk cId="3265878869" sldId="403"/>
            <ac:spMk id="70" creationId="{3614EE94-9BB6-4ABA-A13B-C45057C885D8}"/>
          </ac:spMkLst>
        </pc:spChg>
        <pc:spChg chg="mod">
          <ac:chgData name="mashael alnajrani" userId="73c1171a52a2fca6" providerId="LiveId" clId="{8C18981C-DC7D-4835-8E90-1B6A2FC1D941}" dt="2021-03-06T01:32:14.256" v="3838"/>
          <ac:spMkLst>
            <pc:docMk/>
            <pc:sldMk cId="3265878869" sldId="403"/>
            <ac:spMk id="71" creationId="{43DB8E6C-377F-4BC1-A898-723CFD4CC5AC}"/>
          </ac:spMkLst>
        </pc:spChg>
        <pc:spChg chg="mod">
          <ac:chgData name="mashael alnajrani" userId="73c1171a52a2fca6" providerId="LiveId" clId="{8C18981C-DC7D-4835-8E90-1B6A2FC1D941}" dt="2021-03-06T01:32:14.256" v="3838"/>
          <ac:spMkLst>
            <pc:docMk/>
            <pc:sldMk cId="3265878869" sldId="403"/>
            <ac:spMk id="72" creationId="{8BB63AD0-B22A-4D97-9B83-F24BA84BE9BB}"/>
          </ac:spMkLst>
        </pc:spChg>
        <pc:spChg chg="mod">
          <ac:chgData name="mashael alnajrani" userId="73c1171a52a2fca6" providerId="LiveId" clId="{8C18981C-DC7D-4835-8E90-1B6A2FC1D941}" dt="2021-03-06T01:32:14.256" v="3838"/>
          <ac:spMkLst>
            <pc:docMk/>
            <pc:sldMk cId="3265878869" sldId="403"/>
            <ac:spMk id="73" creationId="{171E61EE-6449-46A9-9D5C-57DF939058DE}"/>
          </ac:spMkLst>
        </pc:spChg>
        <pc:spChg chg="mod">
          <ac:chgData name="mashael alnajrani" userId="73c1171a52a2fca6" providerId="LiveId" clId="{8C18981C-DC7D-4835-8E90-1B6A2FC1D941}" dt="2021-03-06T01:32:14.256" v="3838"/>
          <ac:spMkLst>
            <pc:docMk/>
            <pc:sldMk cId="3265878869" sldId="403"/>
            <ac:spMk id="74" creationId="{C6D1C487-F19F-40A2-A2DB-7ECAF0CC8ED8}"/>
          </ac:spMkLst>
        </pc:spChg>
        <pc:spChg chg="mod">
          <ac:chgData name="mashael alnajrani" userId="73c1171a52a2fca6" providerId="LiveId" clId="{8C18981C-DC7D-4835-8E90-1B6A2FC1D941}" dt="2021-03-06T01:32:14.256" v="3838"/>
          <ac:spMkLst>
            <pc:docMk/>
            <pc:sldMk cId="3265878869" sldId="403"/>
            <ac:spMk id="75" creationId="{11CA7468-BFD2-4E0A-9028-7E163BF6D06B}"/>
          </ac:spMkLst>
        </pc:spChg>
        <pc:spChg chg="mod">
          <ac:chgData name="mashael alnajrani" userId="73c1171a52a2fca6" providerId="LiveId" clId="{8C18981C-DC7D-4835-8E90-1B6A2FC1D941}" dt="2021-03-06T01:32:14.256" v="3838"/>
          <ac:spMkLst>
            <pc:docMk/>
            <pc:sldMk cId="3265878869" sldId="403"/>
            <ac:spMk id="76" creationId="{6BBAF673-DEDC-499F-AA14-F0B50A4FAD42}"/>
          </ac:spMkLst>
        </pc:spChg>
        <pc:spChg chg="mod">
          <ac:chgData name="mashael alnajrani" userId="73c1171a52a2fca6" providerId="LiveId" clId="{8C18981C-DC7D-4835-8E90-1B6A2FC1D941}" dt="2021-03-06T01:32:14.256" v="3838"/>
          <ac:spMkLst>
            <pc:docMk/>
            <pc:sldMk cId="3265878869" sldId="403"/>
            <ac:spMk id="77" creationId="{28B01F98-C17C-48D4-8F52-0DC56A47C2C2}"/>
          </ac:spMkLst>
        </pc:spChg>
        <pc:spChg chg="mod">
          <ac:chgData name="mashael alnajrani" userId="73c1171a52a2fca6" providerId="LiveId" clId="{8C18981C-DC7D-4835-8E90-1B6A2FC1D941}" dt="2021-03-06T01:32:14.256" v="3838"/>
          <ac:spMkLst>
            <pc:docMk/>
            <pc:sldMk cId="3265878869" sldId="403"/>
            <ac:spMk id="78" creationId="{72B003C2-B39F-4AAF-915F-2F9553243A8A}"/>
          </ac:spMkLst>
        </pc:spChg>
        <pc:spChg chg="mod">
          <ac:chgData name="mashael alnajrani" userId="73c1171a52a2fca6" providerId="LiveId" clId="{8C18981C-DC7D-4835-8E90-1B6A2FC1D941}" dt="2021-03-06T01:32:14.256" v="3838"/>
          <ac:spMkLst>
            <pc:docMk/>
            <pc:sldMk cId="3265878869" sldId="403"/>
            <ac:spMk id="79" creationId="{1E5FDB0A-3B68-4AE4-A1A2-91AD93C680A0}"/>
          </ac:spMkLst>
        </pc:spChg>
        <pc:spChg chg="mod">
          <ac:chgData name="mashael alnajrani" userId="73c1171a52a2fca6" providerId="LiveId" clId="{8C18981C-DC7D-4835-8E90-1B6A2FC1D941}" dt="2021-03-06T01:32:14.256" v="3838"/>
          <ac:spMkLst>
            <pc:docMk/>
            <pc:sldMk cId="3265878869" sldId="403"/>
            <ac:spMk id="80" creationId="{1090A0A0-3B17-4309-AF52-63B9EC560D1E}"/>
          </ac:spMkLst>
        </pc:spChg>
        <pc:spChg chg="mod">
          <ac:chgData name="mashael alnajrani" userId="73c1171a52a2fca6" providerId="LiveId" clId="{8C18981C-DC7D-4835-8E90-1B6A2FC1D941}" dt="2021-03-06T01:32:14.256" v="3838"/>
          <ac:spMkLst>
            <pc:docMk/>
            <pc:sldMk cId="3265878869" sldId="403"/>
            <ac:spMk id="81" creationId="{14A99980-2CA4-4B82-BA8A-F8AAC043753F}"/>
          </ac:spMkLst>
        </pc:spChg>
        <pc:spChg chg="mod">
          <ac:chgData name="mashael alnajrani" userId="73c1171a52a2fca6" providerId="LiveId" clId="{8C18981C-DC7D-4835-8E90-1B6A2FC1D941}" dt="2021-03-06T01:32:14.256" v="3838"/>
          <ac:spMkLst>
            <pc:docMk/>
            <pc:sldMk cId="3265878869" sldId="403"/>
            <ac:spMk id="82" creationId="{DD30AE18-BEE3-4AF9-9191-CA662A2DBF9D}"/>
          </ac:spMkLst>
        </pc:spChg>
        <pc:spChg chg="mod">
          <ac:chgData name="mashael alnajrani" userId="73c1171a52a2fca6" providerId="LiveId" clId="{8C18981C-DC7D-4835-8E90-1B6A2FC1D941}" dt="2021-03-06T01:32:14.256" v="3838"/>
          <ac:spMkLst>
            <pc:docMk/>
            <pc:sldMk cId="3265878869" sldId="403"/>
            <ac:spMk id="83" creationId="{DF4B4AE1-7554-4325-8E64-B4AC67977D70}"/>
          </ac:spMkLst>
        </pc:spChg>
        <pc:spChg chg="mod">
          <ac:chgData name="mashael alnajrani" userId="73c1171a52a2fca6" providerId="LiveId" clId="{8C18981C-DC7D-4835-8E90-1B6A2FC1D941}" dt="2021-03-06T01:32:14.256" v="3838"/>
          <ac:spMkLst>
            <pc:docMk/>
            <pc:sldMk cId="3265878869" sldId="403"/>
            <ac:spMk id="84" creationId="{3FAE1741-B8DB-48CB-9593-0714894BFA41}"/>
          </ac:spMkLst>
        </pc:spChg>
        <pc:spChg chg="mod">
          <ac:chgData name="mashael alnajrani" userId="73c1171a52a2fca6" providerId="LiveId" clId="{8C18981C-DC7D-4835-8E90-1B6A2FC1D941}" dt="2021-03-06T01:32:14.256" v="3838"/>
          <ac:spMkLst>
            <pc:docMk/>
            <pc:sldMk cId="3265878869" sldId="403"/>
            <ac:spMk id="85" creationId="{97FEC6EA-C2F2-48E7-A3FD-E3F34003C965}"/>
          </ac:spMkLst>
        </pc:spChg>
        <pc:spChg chg="mod">
          <ac:chgData name="mashael alnajrani" userId="73c1171a52a2fca6" providerId="LiveId" clId="{8C18981C-DC7D-4835-8E90-1B6A2FC1D941}" dt="2021-03-06T01:32:14.256" v="3838"/>
          <ac:spMkLst>
            <pc:docMk/>
            <pc:sldMk cId="3265878869" sldId="403"/>
            <ac:spMk id="86" creationId="{5385222E-A8EB-4710-B3CF-1E2CB999389B}"/>
          </ac:spMkLst>
        </pc:spChg>
        <pc:spChg chg="mod">
          <ac:chgData name="mashael alnajrani" userId="73c1171a52a2fca6" providerId="LiveId" clId="{8C18981C-DC7D-4835-8E90-1B6A2FC1D941}" dt="2021-03-06T01:32:14.256" v="3838"/>
          <ac:spMkLst>
            <pc:docMk/>
            <pc:sldMk cId="3265878869" sldId="403"/>
            <ac:spMk id="87" creationId="{FCB0C2CD-0D9C-47B3-98E7-6D596E3C117B}"/>
          </ac:spMkLst>
        </pc:spChg>
        <pc:spChg chg="mod">
          <ac:chgData name="mashael alnajrani" userId="73c1171a52a2fca6" providerId="LiveId" clId="{8C18981C-DC7D-4835-8E90-1B6A2FC1D941}" dt="2021-03-06T01:32:14.256" v="3838"/>
          <ac:spMkLst>
            <pc:docMk/>
            <pc:sldMk cId="3265878869" sldId="403"/>
            <ac:spMk id="88" creationId="{4128C5A0-55AD-41A7-8167-A8CAC9DCDA2E}"/>
          </ac:spMkLst>
        </pc:spChg>
        <pc:spChg chg="mod">
          <ac:chgData name="mashael alnajrani" userId="73c1171a52a2fca6" providerId="LiveId" clId="{8C18981C-DC7D-4835-8E90-1B6A2FC1D941}" dt="2021-03-06T01:32:14.256" v="3838"/>
          <ac:spMkLst>
            <pc:docMk/>
            <pc:sldMk cId="3265878869" sldId="403"/>
            <ac:spMk id="89" creationId="{C8E5D7F8-C2FD-4581-80A2-1813DB406037}"/>
          </ac:spMkLst>
        </pc:spChg>
        <pc:spChg chg="mod">
          <ac:chgData name="mashael alnajrani" userId="73c1171a52a2fca6" providerId="LiveId" clId="{8C18981C-DC7D-4835-8E90-1B6A2FC1D941}" dt="2021-03-06T01:32:14.256" v="3838"/>
          <ac:spMkLst>
            <pc:docMk/>
            <pc:sldMk cId="3265878869" sldId="403"/>
            <ac:spMk id="90" creationId="{CC51E3D8-51F1-4EE0-8EC1-0F2CF52A0F20}"/>
          </ac:spMkLst>
        </pc:spChg>
        <pc:spChg chg="mod">
          <ac:chgData name="mashael alnajrani" userId="73c1171a52a2fca6" providerId="LiveId" clId="{8C18981C-DC7D-4835-8E90-1B6A2FC1D941}" dt="2021-03-06T01:32:14.256" v="3838"/>
          <ac:spMkLst>
            <pc:docMk/>
            <pc:sldMk cId="3265878869" sldId="403"/>
            <ac:spMk id="91" creationId="{8B52D8C5-6915-4DAE-A9B5-C2B8E3BBB8AF}"/>
          </ac:spMkLst>
        </pc:spChg>
        <pc:spChg chg="mod">
          <ac:chgData name="mashael alnajrani" userId="73c1171a52a2fca6" providerId="LiveId" clId="{8C18981C-DC7D-4835-8E90-1B6A2FC1D941}" dt="2021-03-06T01:32:14.256" v="3838"/>
          <ac:spMkLst>
            <pc:docMk/>
            <pc:sldMk cId="3265878869" sldId="403"/>
            <ac:spMk id="92" creationId="{8C8843F0-8EB9-4144-80C3-7D0251F19AC2}"/>
          </ac:spMkLst>
        </pc:spChg>
        <pc:spChg chg="add mod">
          <ac:chgData name="mashael alnajrani" userId="73c1171a52a2fca6" providerId="LiveId" clId="{8C18981C-DC7D-4835-8E90-1B6A2FC1D941}" dt="2021-03-06T01:38:52.910" v="4088" actId="21"/>
          <ac:spMkLst>
            <pc:docMk/>
            <pc:sldMk cId="3265878869" sldId="403"/>
            <ac:spMk id="93" creationId="{0E9DB0AC-4559-48C9-8620-4AC890F3D09D}"/>
          </ac:spMkLst>
        </pc:spChg>
        <pc:spChg chg="add mod">
          <ac:chgData name="mashael alnajrani" userId="73c1171a52a2fca6" providerId="LiveId" clId="{8C18981C-DC7D-4835-8E90-1B6A2FC1D941}" dt="2021-03-06T01:33:08.978" v="3841"/>
          <ac:spMkLst>
            <pc:docMk/>
            <pc:sldMk cId="3265878869" sldId="403"/>
            <ac:spMk id="94" creationId="{34157282-86D4-4795-9167-F14415254383}"/>
          </ac:spMkLst>
        </pc:spChg>
        <pc:spChg chg="add mod">
          <ac:chgData name="mashael alnajrani" userId="73c1171a52a2fca6" providerId="LiveId" clId="{8C18981C-DC7D-4835-8E90-1B6A2FC1D941}" dt="2021-03-06T01:34:36.567" v="3980" actId="1076"/>
          <ac:spMkLst>
            <pc:docMk/>
            <pc:sldMk cId="3265878869" sldId="403"/>
            <ac:spMk id="95" creationId="{E10EFB23-4C24-4CF0-8ACC-A45BCC918EC4}"/>
          </ac:spMkLst>
        </pc:spChg>
        <pc:spChg chg="add mod">
          <ac:chgData name="mashael alnajrani" userId="73c1171a52a2fca6" providerId="LiveId" clId="{8C18981C-DC7D-4835-8E90-1B6A2FC1D941}" dt="2021-03-06T01:39:08.484" v="4091" actId="14100"/>
          <ac:spMkLst>
            <pc:docMk/>
            <pc:sldMk cId="3265878869" sldId="403"/>
            <ac:spMk id="98" creationId="{2552F5D6-E544-43F8-A29E-DADED7116E7D}"/>
          </ac:spMkLst>
        </pc:spChg>
        <pc:grpChg chg="add mod">
          <ac:chgData name="mashael alnajrani" userId="73c1171a52a2fca6" providerId="LiveId" clId="{8C18981C-DC7D-4835-8E90-1B6A2FC1D941}" dt="2021-03-06T01:32:18.905" v="3839" actId="1076"/>
          <ac:grpSpMkLst>
            <pc:docMk/>
            <pc:sldMk cId="3265878869" sldId="403"/>
            <ac:grpSpMk id="3" creationId="{09C86BE9-C2AC-4729-B340-EF1093991686}"/>
          </ac:grpSpMkLst>
        </pc:grpChg>
        <pc:picChg chg="add del mod">
          <ac:chgData name="mashael alnajrani" userId="73c1171a52a2fca6" providerId="LiveId" clId="{8C18981C-DC7D-4835-8E90-1B6A2FC1D941}" dt="2021-03-06T01:39:23.939" v="4095" actId="21"/>
          <ac:picMkLst>
            <pc:docMk/>
            <pc:sldMk cId="3265878869" sldId="403"/>
            <ac:picMk id="96" creationId="{B5D8A343-18EC-4245-BF33-BE1D7A4D0A98}"/>
          </ac:picMkLst>
        </pc:picChg>
      </pc:sldChg>
      <pc:sldChg chg="new del">
        <pc:chgData name="mashael alnajrani" userId="73c1171a52a2fca6" providerId="LiveId" clId="{8C18981C-DC7D-4835-8E90-1B6A2FC1D941}" dt="2021-03-06T01:32:02.440" v="3836" actId="680"/>
        <pc:sldMkLst>
          <pc:docMk/>
          <pc:sldMk cId="3909578143" sldId="403"/>
        </pc:sldMkLst>
      </pc:sldChg>
      <pc:sldChg chg="addSp delSp modSp add mod ord delAnim modAnim">
        <pc:chgData name="mashael alnajrani" userId="73c1171a52a2fca6" providerId="LiveId" clId="{8C18981C-DC7D-4835-8E90-1B6A2FC1D941}" dt="2021-03-06T01:42:53.126" v="4118" actId="113"/>
        <pc:sldMkLst>
          <pc:docMk/>
          <pc:sldMk cId="3995055059" sldId="404"/>
        </pc:sldMkLst>
        <pc:spChg chg="del">
          <ac:chgData name="mashael alnajrani" userId="73c1171a52a2fca6" providerId="LiveId" clId="{8C18981C-DC7D-4835-8E90-1B6A2FC1D941}" dt="2021-03-06T01:36:36.166" v="4073" actId="478"/>
          <ac:spMkLst>
            <pc:docMk/>
            <pc:sldMk cId="3995055059" sldId="404"/>
            <ac:spMk id="2" creationId="{8CBCA313-849A-42C3-B46C-D31828A2474A}"/>
          </ac:spMkLst>
        </pc:spChg>
        <pc:spChg chg="mod">
          <ac:chgData name="mashael alnajrani" userId="73c1171a52a2fca6" providerId="LiveId" clId="{8C18981C-DC7D-4835-8E90-1B6A2FC1D941}" dt="2021-03-06T01:36:30.916" v="4072" actId="20577"/>
          <ac:spMkLst>
            <pc:docMk/>
            <pc:sldMk cId="3995055059" sldId="404"/>
            <ac:spMk id="4" creationId="{25C0D90E-DE57-489D-8AAC-BBE3A55774D3}"/>
          </ac:spMkLst>
        </pc:spChg>
        <pc:spChg chg="del mod">
          <ac:chgData name="mashael alnajrani" userId="73c1171a52a2fca6" providerId="LiveId" clId="{8C18981C-DC7D-4835-8E90-1B6A2FC1D941}" dt="2021-03-06T01:36:28.336" v="4071" actId="478"/>
          <ac:spMkLst>
            <pc:docMk/>
            <pc:sldMk cId="3995055059" sldId="404"/>
            <ac:spMk id="5" creationId="{E8B70A49-36CE-436D-BB77-6468F060A079}"/>
          </ac:spMkLst>
        </pc:spChg>
        <pc:spChg chg="del">
          <ac:chgData name="mashael alnajrani" userId="73c1171a52a2fca6" providerId="LiveId" clId="{8C18981C-DC7D-4835-8E90-1B6A2FC1D941}" dt="2021-03-06T01:36:36.166" v="4073" actId="478"/>
          <ac:spMkLst>
            <pc:docMk/>
            <pc:sldMk cId="3995055059" sldId="404"/>
            <ac:spMk id="6" creationId="{DAF58ACD-3DA6-4AA5-99BB-ACB28025CE0C}"/>
          </ac:spMkLst>
        </pc:spChg>
        <pc:spChg chg="del mod">
          <ac:chgData name="mashael alnajrani" userId="73c1171a52a2fca6" providerId="LiveId" clId="{8C18981C-DC7D-4835-8E90-1B6A2FC1D941}" dt="2021-03-06T01:36:18.097" v="4069" actId="478"/>
          <ac:spMkLst>
            <pc:docMk/>
            <pc:sldMk cId="3995055059" sldId="404"/>
            <ac:spMk id="7" creationId="{B9A2E3A2-2F08-4255-B861-550E8B034A77}"/>
          </ac:spMkLst>
        </pc:spChg>
        <pc:spChg chg="del">
          <ac:chgData name="mashael alnajrani" userId="73c1171a52a2fca6" providerId="LiveId" clId="{8C18981C-DC7D-4835-8E90-1B6A2FC1D941}" dt="2021-03-06T01:36:42.513" v="4075" actId="478"/>
          <ac:spMkLst>
            <pc:docMk/>
            <pc:sldMk cId="3995055059" sldId="404"/>
            <ac:spMk id="8" creationId="{681A87DA-431C-478E-820D-311B313F91C7}"/>
          </ac:spMkLst>
        </pc:spChg>
        <pc:spChg chg="del">
          <ac:chgData name="mashael alnajrani" userId="73c1171a52a2fca6" providerId="LiveId" clId="{8C18981C-DC7D-4835-8E90-1B6A2FC1D941}" dt="2021-03-06T01:36:39.504" v="4074" actId="478"/>
          <ac:spMkLst>
            <pc:docMk/>
            <pc:sldMk cId="3995055059" sldId="404"/>
            <ac:spMk id="9" creationId="{3BE42768-F7BA-42A5-B119-F4D515CF288C}"/>
          </ac:spMkLst>
        </pc:spChg>
        <pc:spChg chg="del">
          <ac:chgData name="mashael alnajrani" userId="73c1171a52a2fca6" providerId="LiveId" clId="{8C18981C-DC7D-4835-8E90-1B6A2FC1D941}" dt="2021-03-06T01:36:36.166" v="4073" actId="478"/>
          <ac:spMkLst>
            <pc:docMk/>
            <pc:sldMk cId="3995055059" sldId="404"/>
            <ac:spMk id="10" creationId="{4A74619A-EECA-4F8A-A76F-E216CC8106E3}"/>
          </ac:spMkLst>
        </pc:spChg>
        <pc:spChg chg="add del">
          <ac:chgData name="mashael alnajrani" userId="73c1171a52a2fca6" providerId="LiveId" clId="{8C18981C-DC7D-4835-8E90-1B6A2FC1D941}" dt="2021-03-06T01:39:16.921" v="4093" actId="22"/>
          <ac:spMkLst>
            <pc:docMk/>
            <pc:sldMk cId="3995055059" sldId="404"/>
            <ac:spMk id="12" creationId="{F4D9B0FD-F092-40EC-94AA-3C1C9FBBD209}"/>
          </ac:spMkLst>
        </pc:spChg>
        <pc:spChg chg="add mod">
          <ac:chgData name="mashael alnajrani" userId="73c1171a52a2fca6" providerId="LiveId" clId="{8C18981C-DC7D-4835-8E90-1B6A2FC1D941}" dt="2021-03-06T01:42:53.126" v="4118" actId="113"/>
          <ac:spMkLst>
            <pc:docMk/>
            <pc:sldMk cId="3995055059" sldId="404"/>
            <ac:spMk id="14" creationId="{5FF9FF1C-F516-4D6F-B9F8-2A3895CEB733}"/>
          </ac:spMkLst>
        </pc:spChg>
        <pc:spChg chg="add mod">
          <ac:chgData name="mashael alnajrani" userId="73c1171a52a2fca6" providerId="LiveId" clId="{8C18981C-DC7D-4835-8E90-1B6A2FC1D941}" dt="2021-03-06T01:42:53.126" v="4118" actId="113"/>
          <ac:spMkLst>
            <pc:docMk/>
            <pc:sldMk cId="3995055059" sldId="404"/>
            <ac:spMk id="15" creationId="{0CDA999C-6CEE-4A93-9833-8007DDCF674A}"/>
          </ac:spMkLst>
        </pc:spChg>
        <pc:spChg chg="add mod">
          <ac:chgData name="mashael alnajrani" userId="73c1171a52a2fca6" providerId="LiveId" clId="{8C18981C-DC7D-4835-8E90-1B6A2FC1D941}" dt="2021-03-06T01:42:53.126" v="4118" actId="113"/>
          <ac:spMkLst>
            <pc:docMk/>
            <pc:sldMk cId="3995055059" sldId="404"/>
            <ac:spMk id="16" creationId="{0E0C35F4-4730-4868-97D0-2A72D6E77A90}"/>
          </ac:spMkLst>
        </pc:spChg>
        <pc:spChg chg="add mod">
          <ac:chgData name="mashael alnajrani" userId="73c1171a52a2fca6" providerId="LiveId" clId="{8C18981C-DC7D-4835-8E90-1B6A2FC1D941}" dt="2021-03-06T01:42:53.126" v="4118" actId="113"/>
          <ac:spMkLst>
            <pc:docMk/>
            <pc:sldMk cId="3995055059" sldId="404"/>
            <ac:spMk id="17" creationId="{EC8A01C1-F9D9-4E6E-8BD3-934FC0AEE3F8}"/>
          </ac:spMkLst>
        </pc:spChg>
        <pc:spChg chg="add mod">
          <ac:chgData name="mashael alnajrani" userId="73c1171a52a2fca6" providerId="LiveId" clId="{8C18981C-DC7D-4835-8E90-1B6A2FC1D941}" dt="2021-03-06T01:42:53.126" v="4118" actId="113"/>
          <ac:spMkLst>
            <pc:docMk/>
            <pc:sldMk cId="3995055059" sldId="404"/>
            <ac:spMk id="18" creationId="{3332551A-C50A-4F1E-BBE2-798D6A9B3582}"/>
          </ac:spMkLst>
        </pc:spChg>
        <pc:spChg chg="add mod">
          <ac:chgData name="mashael alnajrani" userId="73c1171a52a2fca6" providerId="LiveId" clId="{8C18981C-DC7D-4835-8E90-1B6A2FC1D941}" dt="2021-03-06T01:42:53.126" v="4118" actId="113"/>
          <ac:spMkLst>
            <pc:docMk/>
            <pc:sldMk cId="3995055059" sldId="404"/>
            <ac:spMk id="19" creationId="{4BB4F31B-0C2B-4720-9410-D6977A1DB4A3}"/>
          </ac:spMkLst>
        </pc:spChg>
        <pc:spChg chg="add mod">
          <ac:chgData name="mashael alnajrani" userId="73c1171a52a2fca6" providerId="LiveId" clId="{8C18981C-DC7D-4835-8E90-1B6A2FC1D941}" dt="2021-03-06T01:42:18.236" v="4113" actId="571"/>
          <ac:spMkLst>
            <pc:docMk/>
            <pc:sldMk cId="3995055059" sldId="404"/>
            <ac:spMk id="20" creationId="{D717EEDF-2C60-4DEA-A360-7AD0B18BEEE0}"/>
          </ac:spMkLst>
        </pc:spChg>
        <pc:spChg chg="add mod">
          <ac:chgData name="mashael alnajrani" userId="73c1171a52a2fca6" providerId="LiveId" clId="{8C18981C-DC7D-4835-8E90-1B6A2FC1D941}" dt="2021-03-06T01:42:18.236" v="4113" actId="571"/>
          <ac:spMkLst>
            <pc:docMk/>
            <pc:sldMk cId="3995055059" sldId="404"/>
            <ac:spMk id="21" creationId="{1539BC12-9E11-4C68-AF62-55494C3F8770}"/>
          </ac:spMkLst>
        </pc:spChg>
        <pc:spChg chg="mod">
          <ac:chgData name="mashael alnajrani" userId="73c1171a52a2fca6" providerId="LiveId" clId="{8C18981C-DC7D-4835-8E90-1B6A2FC1D941}" dt="2021-03-06T01:35:48.081" v="4015" actId="20577"/>
          <ac:spMkLst>
            <pc:docMk/>
            <pc:sldMk cId="3995055059" sldId="404"/>
            <ac:spMk id="22" creationId="{14300721-6DFB-4110-AEE3-067BA68E440F}"/>
          </ac:spMkLst>
        </pc:spChg>
        <pc:spChg chg="add mod">
          <ac:chgData name="mashael alnajrani" userId="73c1171a52a2fca6" providerId="LiveId" clId="{8C18981C-DC7D-4835-8E90-1B6A2FC1D941}" dt="2021-03-06T01:42:18.236" v="4113" actId="571"/>
          <ac:spMkLst>
            <pc:docMk/>
            <pc:sldMk cId="3995055059" sldId="404"/>
            <ac:spMk id="23" creationId="{342A0E9C-52DD-4B16-88A3-D809A80C3DEE}"/>
          </ac:spMkLst>
        </pc:spChg>
        <pc:spChg chg="add mod">
          <ac:chgData name="mashael alnajrani" userId="73c1171a52a2fca6" providerId="LiveId" clId="{8C18981C-DC7D-4835-8E90-1B6A2FC1D941}" dt="2021-03-06T01:42:18.236" v="4113" actId="571"/>
          <ac:spMkLst>
            <pc:docMk/>
            <pc:sldMk cId="3995055059" sldId="404"/>
            <ac:spMk id="24" creationId="{8B0A1DA6-FC37-4CEF-ABA4-CF238AE41194}"/>
          </ac:spMkLst>
        </pc:spChg>
        <pc:picChg chg="add mod">
          <ac:chgData name="mashael alnajrani" userId="73c1171a52a2fca6" providerId="LiveId" clId="{8C18981C-DC7D-4835-8E90-1B6A2FC1D941}" dt="2021-03-06T01:39:29.077" v="4097" actId="1076"/>
          <ac:picMkLst>
            <pc:docMk/>
            <pc:sldMk cId="3995055059" sldId="404"/>
            <ac:picMk id="13" creationId="{E399743F-7560-4033-BDE7-BD369C8CA72A}"/>
          </ac:picMkLst>
        </pc:picChg>
      </pc:sldChg>
      <pc:sldChg chg="addSp delSp modSp add mod ord">
        <pc:chgData name="mashael alnajrani" userId="73c1171a52a2fca6" providerId="LiveId" clId="{8C18981C-DC7D-4835-8E90-1B6A2FC1D941}" dt="2021-03-06T01:47:13.182" v="4177" actId="12100"/>
        <pc:sldMkLst>
          <pc:docMk/>
          <pc:sldMk cId="2116780197" sldId="405"/>
        </pc:sldMkLst>
        <pc:spChg chg="del mod">
          <ac:chgData name="mashael alnajrani" userId="73c1171a52a2fca6" providerId="LiveId" clId="{8C18981C-DC7D-4835-8E90-1B6A2FC1D941}" dt="2021-03-06T01:46:04.454" v="4171"/>
          <ac:spMkLst>
            <pc:docMk/>
            <pc:sldMk cId="2116780197" sldId="405"/>
            <ac:spMk id="4" creationId="{25C0D90E-DE57-489D-8AAC-BBE3A55774D3}"/>
          </ac:spMkLst>
        </pc:spChg>
        <pc:spChg chg="add mod">
          <ac:chgData name="mashael alnajrani" userId="73c1171a52a2fca6" providerId="LiveId" clId="{8C18981C-DC7D-4835-8E90-1B6A2FC1D941}" dt="2021-03-06T01:46:25.798" v="4175" actId="14100"/>
          <ac:spMkLst>
            <pc:docMk/>
            <pc:sldMk cId="2116780197" sldId="405"/>
            <ac:spMk id="6" creationId="{6B80E9CB-D880-4E1C-BB78-49DEBF3B1CA8}"/>
          </ac:spMkLst>
        </pc:spChg>
        <pc:spChg chg="mod">
          <ac:chgData name="mashael alnajrani" userId="73c1171a52a2fca6" providerId="LiveId" clId="{8C18981C-DC7D-4835-8E90-1B6A2FC1D941}" dt="2021-03-06T01:44:27.096" v="4157" actId="20577"/>
          <ac:spMkLst>
            <pc:docMk/>
            <pc:sldMk cId="2116780197" sldId="405"/>
            <ac:spMk id="22" creationId="{14300721-6DFB-4110-AEE3-067BA68E440F}"/>
          </ac:spMkLst>
        </pc:spChg>
        <pc:graphicFrameChg chg="add mod">
          <ac:chgData name="mashael alnajrani" userId="73c1171a52a2fca6" providerId="LiveId" clId="{8C18981C-DC7D-4835-8E90-1B6A2FC1D941}" dt="2021-03-06T01:47:13.182" v="4177" actId="12100"/>
          <ac:graphicFrameMkLst>
            <pc:docMk/>
            <pc:sldMk cId="2116780197" sldId="405"/>
            <ac:graphicFrameMk id="7" creationId="{4AF27AB4-C79E-46B6-A85F-13B6C8B8E814}"/>
          </ac:graphicFrameMkLst>
        </pc:graphicFrameChg>
        <pc:picChg chg="del">
          <ac:chgData name="mashael alnajrani" userId="73c1171a52a2fca6" providerId="LiveId" clId="{8C18981C-DC7D-4835-8E90-1B6A2FC1D941}" dt="2021-03-06T01:44:44.251" v="4167" actId="478"/>
          <ac:picMkLst>
            <pc:docMk/>
            <pc:sldMk cId="2116780197" sldId="405"/>
            <ac:picMk id="5" creationId="{BA6F9EB5-6087-4072-B032-295F5A2F7361}"/>
          </ac:picMkLst>
        </pc:picChg>
      </pc:sldChg>
      <pc:sldChg chg="addSp delSp modSp add mod">
        <pc:chgData name="mashael alnajrani" userId="73c1171a52a2fca6" providerId="LiveId" clId="{8C18981C-DC7D-4835-8E90-1B6A2FC1D941}" dt="2021-03-06T01:50:36.129" v="4225"/>
        <pc:sldMkLst>
          <pc:docMk/>
          <pc:sldMk cId="1163885435" sldId="406"/>
        </pc:sldMkLst>
        <pc:spChg chg="add mod">
          <ac:chgData name="mashael alnajrani" userId="73c1171a52a2fca6" providerId="LiveId" clId="{8C18981C-DC7D-4835-8E90-1B6A2FC1D941}" dt="2021-03-06T01:48:09.092" v="4198" actId="1076"/>
          <ac:spMkLst>
            <pc:docMk/>
            <pc:sldMk cId="1163885435" sldId="406"/>
            <ac:spMk id="5" creationId="{471B4659-FE35-48CB-BD22-DA133DAF3306}"/>
          </ac:spMkLst>
        </pc:spChg>
        <pc:spChg chg="del mod">
          <ac:chgData name="mashael alnajrani" userId="73c1171a52a2fca6" providerId="LiveId" clId="{8C18981C-DC7D-4835-8E90-1B6A2FC1D941}" dt="2021-03-06T01:50:36.129" v="4225"/>
          <ac:spMkLst>
            <pc:docMk/>
            <pc:sldMk cId="1163885435" sldId="406"/>
            <ac:spMk id="6" creationId="{6B80E9CB-D880-4E1C-BB78-49DEBF3B1CA8}"/>
          </ac:spMkLst>
        </pc:spChg>
        <pc:spChg chg="add mod">
          <ac:chgData name="mashael alnajrani" userId="73c1171a52a2fca6" providerId="LiveId" clId="{8C18981C-DC7D-4835-8E90-1B6A2FC1D941}" dt="2021-03-06T01:49:50.407" v="4223" actId="255"/>
          <ac:spMkLst>
            <pc:docMk/>
            <pc:sldMk cId="1163885435" sldId="406"/>
            <ac:spMk id="8" creationId="{B7CCD8FC-217C-4B1A-BD2D-0B1A1ECFCF2C}"/>
          </ac:spMkLst>
        </pc:spChg>
        <pc:spChg chg="mod">
          <ac:chgData name="mashael alnajrani" userId="73c1171a52a2fca6" providerId="LiveId" clId="{8C18981C-DC7D-4835-8E90-1B6A2FC1D941}" dt="2021-03-06T01:47:43.276" v="4194" actId="20577"/>
          <ac:spMkLst>
            <pc:docMk/>
            <pc:sldMk cId="1163885435" sldId="406"/>
            <ac:spMk id="22" creationId="{14300721-6DFB-4110-AEE3-067BA68E440F}"/>
          </ac:spMkLst>
        </pc:spChg>
        <pc:graphicFrameChg chg="del">
          <ac:chgData name="mashael alnajrani" userId="73c1171a52a2fca6" providerId="LiveId" clId="{8C18981C-DC7D-4835-8E90-1B6A2FC1D941}" dt="2021-03-06T01:48:12.144" v="4199" actId="478"/>
          <ac:graphicFrameMkLst>
            <pc:docMk/>
            <pc:sldMk cId="1163885435" sldId="406"/>
            <ac:graphicFrameMk id="7" creationId="{4AF27AB4-C79E-46B6-A85F-13B6C8B8E814}"/>
          </ac:graphicFrameMkLst>
        </pc:graphicFrameChg>
      </pc:sldChg>
      <pc:sldChg chg="delSp modSp add mod">
        <pc:chgData name="mashael alnajrani" userId="73c1171a52a2fca6" providerId="LiveId" clId="{8C18981C-DC7D-4835-8E90-1B6A2FC1D941}" dt="2021-03-06T01:51:44.638" v="4237" actId="20577"/>
        <pc:sldMkLst>
          <pc:docMk/>
          <pc:sldMk cId="4022018084" sldId="407"/>
        </pc:sldMkLst>
        <pc:spChg chg="del">
          <ac:chgData name="mashael alnajrani" userId="73c1171a52a2fca6" providerId="LiveId" clId="{8C18981C-DC7D-4835-8E90-1B6A2FC1D941}" dt="2021-03-06T01:51:07.306" v="4228" actId="478"/>
          <ac:spMkLst>
            <pc:docMk/>
            <pc:sldMk cId="4022018084" sldId="407"/>
            <ac:spMk id="9" creationId="{400025DC-1589-4155-AF86-B43047831E6B}"/>
          </ac:spMkLst>
        </pc:spChg>
        <pc:spChg chg="mod">
          <ac:chgData name="mashael alnajrani" userId="73c1171a52a2fca6" providerId="LiveId" clId="{8C18981C-DC7D-4835-8E90-1B6A2FC1D941}" dt="2021-03-06T01:51:44.638" v="4237" actId="20577"/>
          <ac:spMkLst>
            <pc:docMk/>
            <pc:sldMk cId="4022018084" sldId="407"/>
            <ac:spMk id="10" creationId="{74BC0D0C-9A61-4BB1-90A1-0E9EA728C7EB}"/>
          </ac:spMkLst>
        </pc:spChg>
        <pc:spChg chg="mod">
          <ac:chgData name="mashael alnajrani" userId="73c1171a52a2fca6" providerId="LiveId" clId="{8C18981C-DC7D-4835-8E90-1B6A2FC1D941}" dt="2021-03-06T01:51:16.102" v="4231" actId="14100"/>
          <ac:spMkLst>
            <pc:docMk/>
            <pc:sldMk cId="4022018084" sldId="407"/>
            <ac:spMk id="12" creationId="{62923B64-4EE2-4F32-A787-7FC2CE59524E}"/>
          </ac:spMkLst>
        </pc:spChg>
      </pc:sldChg>
      <pc:sldChg chg="add">
        <pc:chgData name="mashael alnajrani" userId="73c1171a52a2fca6" providerId="LiveId" clId="{8C18981C-DC7D-4835-8E90-1B6A2FC1D941}" dt="2021-03-06T01:50:53.082" v="4227"/>
        <pc:sldMkLst>
          <pc:docMk/>
          <pc:sldMk cId="2300939722" sldId="408"/>
        </pc:sldMkLst>
      </pc:sldChg>
      <pc:sldChg chg="add">
        <pc:chgData name="mashael alnajrani" userId="73c1171a52a2fca6" providerId="LiveId" clId="{8C18981C-DC7D-4835-8E90-1B6A2FC1D941}" dt="2021-03-06T01:50:53.082" v="4227"/>
        <pc:sldMkLst>
          <pc:docMk/>
          <pc:sldMk cId="2600856221" sldId="409"/>
        </pc:sldMkLst>
      </pc:sldChg>
      <pc:sldChg chg="add">
        <pc:chgData name="mashael alnajrani" userId="73c1171a52a2fca6" providerId="LiveId" clId="{8C18981C-DC7D-4835-8E90-1B6A2FC1D941}" dt="2021-03-06T01:50:53.082" v="4227"/>
        <pc:sldMkLst>
          <pc:docMk/>
          <pc:sldMk cId="1743886566" sldId="410"/>
        </pc:sldMkLst>
      </pc:sldChg>
      <pc:sldChg chg="addSp delSp modSp new mod modClrScheme chgLayout">
        <pc:chgData name="mashael alnajrani" userId="73c1171a52a2fca6" providerId="LiveId" clId="{8C18981C-DC7D-4835-8E90-1B6A2FC1D941}" dt="2021-03-06T02:04:26.327" v="4284" actId="1076"/>
        <pc:sldMkLst>
          <pc:docMk/>
          <pc:sldMk cId="1351008359" sldId="411"/>
        </pc:sldMkLst>
        <pc:spChg chg="del">
          <ac:chgData name="mashael alnajrani" userId="73c1171a52a2fca6" providerId="LiveId" clId="{8C18981C-DC7D-4835-8E90-1B6A2FC1D941}" dt="2021-03-06T01:54:19.081" v="4241" actId="478"/>
          <ac:spMkLst>
            <pc:docMk/>
            <pc:sldMk cId="1351008359" sldId="411"/>
            <ac:spMk id="2" creationId="{7F41FC80-6B3A-4ACE-8023-6D778AFEB04A}"/>
          </ac:spMkLst>
        </pc:spChg>
        <pc:spChg chg="del">
          <ac:chgData name="mashael alnajrani" userId="73c1171a52a2fca6" providerId="LiveId" clId="{8C18981C-DC7D-4835-8E90-1B6A2FC1D941}" dt="2021-03-06T01:54:14.612" v="4240" actId="478"/>
          <ac:spMkLst>
            <pc:docMk/>
            <pc:sldMk cId="1351008359" sldId="411"/>
            <ac:spMk id="3" creationId="{24E4750B-8EDC-45BB-86C7-81F42C66A74C}"/>
          </ac:spMkLst>
        </pc:spChg>
        <pc:spChg chg="add del mod">
          <ac:chgData name="mashael alnajrani" userId="73c1171a52a2fca6" providerId="LiveId" clId="{8C18981C-DC7D-4835-8E90-1B6A2FC1D941}" dt="2021-03-06T01:54:24.117" v="4242" actId="478"/>
          <ac:spMkLst>
            <pc:docMk/>
            <pc:sldMk cId="1351008359" sldId="411"/>
            <ac:spMk id="4" creationId="{9A0BF2F4-17A4-4E95-8048-038809F772E4}"/>
          </ac:spMkLst>
        </pc:spChg>
        <pc:spChg chg="add mod">
          <ac:chgData name="mashael alnajrani" userId="73c1171a52a2fca6" providerId="LiveId" clId="{8C18981C-DC7D-4835-8E90-1B6A2FC1D941}" dt="2021-03-06T02:04:21.867" v="4282" actId="1076"/>
          <ac:spMkLst>
            <pc:docMk/>
            <pc:sldMk cId="1351008359" sldId="411"/>
            <ac:spMk id="5" creationId="{98E9F085-8247-4E0D-895C-9A47ECE2F8F3}"/>
          </ac:spMkLst>
        </pc:spChg>
        <pc:spChg chg="add del mod ord">
          <ac:chgData name="mashael alnajrani" userId="73c1171a52a2fca6" providerId="LiveId" clId="{8C18981C-DC7D-4835-8E90-1B6A2FC1D941}" dt="2021-03-06T01:55:11.497" v="4248" actId="478"/>
          <ac:spMkLst>
            <pc:docMk/>
            <pc:sldMk cId="1351008359" sldId="411"/>
            <ac:spMk id="6" creationId="{CD52C368-C0E9-45BC-8A6D-4188694FED82}"/>
          </ac:spMkLst>
        </pc:spChg>
        <pc:spChg chg="add del mod ord">
          <ac:chgData name="mashael alnajrani" userId="73c1171a52a2fca6" providerId="LiveId" clId="{8C18981C-DC7D-4835-8E90-1B6A2FC1D941}" dt="2021-03-06T01:55:08.390" v="4247" actId="478"/>
          <ac:spMkLst>
            <pc:docMk/>
            <pc:sldMk cId="1351008359" sldId="411"/>
            <ac:spMk id="7" creationId="{55C8E2B2-E2EC-4319-B61C-713829FCBCB8}"/>
          </ac:spMkLst>
        </pc:spChg>
        <pc:spChg chg="mod">
          <ac:chgData name="mashael alnajrani" userId="73c1171a52a2fca6" providerId="LiveId" clId="{8C18981C-DC7D-4835-8E90-1B6A2FC1D941}" dt="2021-03-06T02:04:11.491" v="4279"/>
          <ac:spMkLst>
            <pc:docMk/>
            <pc:sldMk cId="1351008359" sldId="411"/>
            <ac:spMk id="9" creationId="{342BED8C-6A7C-4C15-8D3C-F40AC27E0689}"/>
          </ac:spMkLst>
        </pc:spChg>
        <pc:spChg chg="mod">
          <ac:chgData name="mashael alnajrani" userId="73c1171a52a2fca6" providerId="LiveId" clId="{8C18981C-DC7D-4835-8E90-1B6A2FC1D941}" dt="2021-03-06T02:04:11.491" v="4279"/>
          <ac:spMkLst>
            <pc:docMk/>
            <pc:sldMk cId="1351008359" sldId="411"/>
            <ac:spMk id="10" creationId="{B71F831A-BADA-4EEB-8ACC-EC0B5A690370}"/>
          </ac:spMkLst>
        </pc:spChg>
        <pc:spChg chg="mod">
          <ac:chgData name="mashael alnajrani" userId="73c1171a52a2fca6" providerId="LiveId" clId="{8C18981C-DC7D-4835-8E90-1B6A2FC1D941}" dt="2021-03-06T02:04:11.491" v="4279"/>
          <ac:spMkLst>
            <pc:docMk/>
            <pc:sldMk cId="1351008359" sldId="411"/>
            <ac:spMk id="11" creationId="{C6E9058E-9192-48FB-9E7E-D18794F07677}"/>
          </ac:spMkLst>
        </pc:spChg>
        <pc:spChg chg="mod">
          <ac:chgData name="mashael alnajrani" userId="73c1171a52a2fca6" providerId="LiveId" clId="{8C18981C-DC7D-4835-8E90-1B6A2FC1D941}" dt="2021-03-06T02:04:11.491" v="4279"/>
          <ac:spMkLst>
            <pc:docMk/>
            <pc:sldMk cId="1351008359" sldId="411"/>
            <ac:spMk id="12" creationId="{0098C36F-9C42-4B1C-9933-CD428D21A579}"/>
          </ac:spMkLst>
        </pc:spChg>
        <pc:spChg chg="mod">
          <ac:chgData name="mashael alnajrani" userId="73c1171a52a2fca6" providerId="LiveId" clId="{8C18981C-DC7D-4835-8E90-1B6A2FC1D941}" dt="2021-03-06T02:04:11.491" v="4279"/>
          <ac:spMkLst>
            <pc:docMk/>
            <pc:sldMk cId="1351008359" sldId="411"/>
            <ac:spMk id="13" creationId="{1B8561FE-FD62-471F-BC78-84505D366E43}"/>
          </ac:spMkLst>
        </pc:spChg>
        <pc:spChg chg="mod">
          <ac:chgData name="mashael alnajrani" userId="73c1171a52a2fca6" providerId="LiveId" clId="{8C18981C-DC7D-4835-8E90-1B6A2FC1D941}" dt="2021-03-06T02:04:11.491" v="4279"/>
          <ac:spMkLst>
            <pc:docMk/>
            <pc:sldMk cId="1351008359" sldId="411"/>
            <ac:spMk id="14" creationId="{584EB2C2-B787-4E36-900E-AFBBC7D74EDD}"/>
          </ac:spMkLst>
        </pc:spChg>
        <pc:spChg chg="mod">
          <ac:chgData name="mashael alnajrani" userId="73c1171a52a2fca6" providerId="LiveId" clId="{8C18981C-DC7D-4835-8E90-1B6A2FC1D941}" dt="2021-03-06T02:04:11.491" v="4279"/>
          <ac:spMkLst>
            <pc:docMk/>
            <pc:sldMk cId="1351008359" sldId="411"/>
            <ac:spMk id="15" creationId="{23724B9D-CB09-4C4F-A8B9-68B03F8B1758}"/>
          </ac:spMkLst>
        </pc:spChg>
        <pc:spChg chg="mod">
          <ac:chgData name="mashael alnajrani" userId="73c1171a52a2fca6" providerId="LiveId" clId="{8C18981C-DC7D-4835-8E90-1B6A2FC1D941}" dt="2021-03-06T02:04:11.491" v="4279"/>
          <ac:spMkLst>
            <pc:docMk/>
            <pc:sldMk cId="1351008359" sldId="411"/>
            <ac:spMk id="16" creationId="{74C07CC7-C23D-45F8-872D-59B5A63272AC}"/>
          </ac:spMkLst>
        </pc:spChg>
        <pc:spChg chg="mod">
          <ac:chgData name="mashael alnajrani" userId="73c1171a52a2fca6" providerId="LiveId" clId="{8C18981C-DC7D-4835-8E90-1B6A2FC1D941}" dt="2021-03-06T02:04:11.491" v="4279"/>
          <ac:spMkLst>
            <pc:docMk/>
            <pc:sldMk cId="1351008359" sldId="411"/>
            <ac:spMk id="17" creationId="{80A77D0B-2BD3-4EDC-BA87-8164442A534B}"/>
          </ac:spMkLst>
        </pc:spChg>
        <pc:spChg chg="mod">
          <ac:chgData name="mashael alnajrani" userId="73c1171a52a2fca6" providerId="LiveId" clId="{8C18981C-DC7D-4835-8E90-1B6A2FC1D941}" dt="2021-03-06T02:04:11.491" v="4279"/>
          <ac:spMkLst>
            <pc:docMk/>
            <pc:sldMk cId="1351008359" sldId="411"/>
            <ac:spMk id="18" creationId="{725C6122-A992-4B02-BDB8-65814B2C25E7}"/>
          </ac:spMkLst>
        </pc:spChg>
        <pc:spChg chg="mod">
          <ac:chgData name="mashael alnajrani" userId="73c1171a52a2fca6" providerId="LiveId" clId="{8C18981C-DC7D-4835-8E90-1B6A2FC1D941}" dt="2021-03-06T02:04:11.491" v="4279"/>
          <ac:spMkLst>
            <pc:docMk/>
            <pc:sldMk cId="1351008359" sldId="411"/>
            <ac:spMk id="19" creationId="{29C9D452-8671-4C56-A524-5F3786D0A4A8}"/>
          </ac:spMkLst>
        </pc:spChg>
        <pc:grpChg chg="add mod">
          <ac:chgData name="mashael alnajrani" userId="73c1171a52a2fca6" providerId="LiveId" clId="{8C18981C-DC7D-4835-8E90-1B6A2FC1D941}" dt="2021-03-06T02:04:26.327" v="4284" actId="1076"/>
          <ac:grpSpMkLst>
            <pc:docMk/>
            <pc:sldMk cId="1351008359" sldId="411"/>
            <ac:grpSpMk id="8" creationId="{D4BCB1E6-725F-4CCE-AE20-6A54BEBEA952}"/>
          </ac:grpSpMkLst>
        </pc:grpChg>
      </pc:sldChg>
      <pc:sldChg chg="addSp delSp modSp new mod setBg">
        <pc:chgData name="mashael alnajrani" userId="73c1171a52a2fca6" providerId="LiveId" clId="{8C18981C-DC7D-4835-8E90-1B6A2FC1D941}" dt="2021-03-06T02:27:36.173" v="4624" actId="208"/>
        <pc:sldMkLst>
          <pc:docMk/>
          <pc:sldMk cId="3360614731" sldId="412"/>
        </pc:sldMkLst>
        <pc:spChg chg="mod">
          <ac:chgData name="mashael alnajrani" userId="73c1171a52a2fca6" providerId="LiveId" clId="{8C18981C-DC7D-4835-8E90-1B6A2FC1D941}" dt="2021-03-06T02:04:53.299" v="4309" actId="20577"/>
          <ac:spMkLst>
            <pc:docMk/>
            <pc:sldMk cId="3360614731" sldId="412"/>
            <ac:spMk id="2" creationId="{2AB463A0-5880-4744-AD28-804F57422BDA}"/>
          </ac:spMkLst>
        </pc:spChg>
        <pc:spChg chg="add mod">
          <ac:chgData name="mashael alnajrani" userId="73c1171a52a2fca6" providerId="LiveId" clId="{8C18981C-DC7D-4835-8E90-1B6A2FC1D941}" dt="2021-03-06T02:20:32.103" v="4491" actId="20577"/>
          <ac:spMkLst>
            <pc:docMk/>
            <pc:sldMk cId="3360614731" sldId="412"/>
            <ac:spMk id="3" creationId="{CC53647C-E7A9-4BB1-88A9-E9AA06D498C2}"/>
          </ac:spMkLst>
        </pc:spChg>
        <pc:spChg chg="add mod">
          <ac:chgData name="mashael alnajrani" userId="73c1171a52a2fca6" providerId="LiveId" clId="{8C18981C-DC7D-4835-8E90-1B6A2FC1D941}" dt="2021-03-06T02:27:36.173" v="4624" actId="208"/>
          <ac:spMkLst>
            <pc:docMk/>
            <pc:sldMk cId="3360614731" sldId="412"/>
            <ac:spMk id="8" creationId="{111B120E-A210-47FE-AC2F-FFC59FDB4B69}"/>
          </ac:spMkLst>
        </pc:spChg>
        <pc:picChg chg="add del mod ord modVis">
          <ac:chgData name="mashael alnajrani" userId="73c1171a52a2fca6" providerId="LiveId" clId="{8C18981C-DC7D-4835-8E90-1B6A2FC1D941}" dt="2021-03-06T02:22:38.770" v="4514"/>
          <ac:picMkLst>
            <pc:docMk/>
            <pc:sldMk cId="3360614731" sldId="412"/>
            <ac:picMk id="5" creationId="{0BB07D65-F438-402B-A8F4-5DE39D86266D}"/>
          </ac:picMkLst>
        </pc:picChg>
        <pc:picChg chg="add mod ord modVis">
          <ac:chgData name="mashael alnajrani" userId="73c1171a52a2fca6" providerId="LiveId" clId="{8C18981C-DC7D-4835-8E90-1B6A2FC1D941}" dt="2021-03-06T02:22:38.772" v="4516"/>
          <ac:picMkLst>
            <pc:docMk/>
            <pc:sldMk cId="3360614731" sldId="412"/>
            <ac:picMk id="7" creationId="{FD5AD2B9-9351-4A6E-83C9-1B71EB2C8B0D}"/>
          </ac:picMkLst>
        </pc:picChg>
      </pc:sldChg>
      <pc:sldChg chg="addSp delSp modSp add mod">
        <pc:chgData name="mashael alnajrani" userId="73c1171a52a2fca6" providerId="LiveId" clId="{8C18981C-DC7D-4835-8E90-1B6A2FC1D941}" dt="2021-03-06T02:17:01.356" v="4457" actId="1076"/>
        <pc:sldMkLst>
          <pc:docMk/>
          <pc:sldMk cId="1212098672" sldId="413"/>
        </pc:sldMkLst>
        <pc:spChg chg="mod">
          <ac:chgData name="mashael alnajrani" userId="73c1171a52a2fca6" providerId="LiveId" clId="{8C18981C-DC7D-4835-8E90-1B6A2FC1D941}" dt="2021-03-06T02:10:25.634" v="4377" actId="1076"/>
          <ac:spMkLst>
            <pc:docMk/>
            <pc:sldMk cId="1212098672" sldId="413"/>
            <ac:spMk id="2" creationId="{91FF3B5C-15FB-4B8D-88D6-AD2730483AF5}"/>
          </ac:spMkLst>
        </pc:spChg>
        <pc:spChg chg="del mod">
          <ac:chgData name="mashael alnajrani" userId="73c1171a52a2fca6" providerId="LiveId" clId="{8C18981C-DC7D-4835-8E90-1B6A2FC1D941}" dt="2021-03-06T02:16:22.478" v="4454" actId="478"/>
          <ac:spMkLst>
            <pc:docMk/>
            <pc:sldMk cId="1212098672" sldId="413"/>
            <ac:spMk id="10" creationId="{FB9F1FA6-3D40-4AFA-A3A6-3B6901194978}"/>
          </ac:spMkLst>
        </pc:spChg>
        <pc:spChg chg="add del mod">
          <ac:chgData name="mashael alnajrani" userId="73c1171a52a2fca6" providerId="LiveId" clId="{8C18981C-DC7D-4835-8E90-1B6A2FC1D941}" dt="2021-03-06T02:16:57.575" v="4456" actId="478"/>
          <ac:spMkLst>
            <pc:docMk/>
            <pc:sldMk cId="1212098672" sldId="413"/>
            <ac:spMk id="15" creationId="{2D9ECC86-9360-4306-A960-135F0A68A9CD}"/>
          </ac:spMkLst>
        </pc:spChg>
        <pc:spChg chg="mod">
          <ac:chgData name="mashael alnajrani" userId="73c1171a52a2fca6" providerId="LiveId" clId="{8C18981C-DC7D-4835-8E90-1B6A2FC1D941}" dt="2021-03-06T02:08:02.324" v="4349"/>
          <ac:spMkLst>
            <pc:docMk/>
            <pc:sldMk cId="1212098672" sldId="413"/>
            <ac:spMk id="44" creationId="{B3D8AF24-BEEB-46BB-A4B2-731F6331A76A}"/>
          </ac:spMkLst>
        </pc:spChg>
        <pc:spChg chg="mod">
          <ac:chgData name="mashael alnajrani" userId="73c1171a52a2fca6" providerId="LiveId" clId="{8C18981C-DC7D-4835-8E90-1B6A2FC1D941}" dt="2021-03-06T02:08:02.324" v="4349"/>
          <ac:spMkLst>
            <pc:docMk/>
            <pc:sldMk cId="1212098672" sldId="413"/>
            <ac:spMk id="45" creationId="{F55AA588-E922-430B-8176-B25A7119DE56}"/>
          </ac:spMkLst>
        </pc:spChg>
        <pc:spChg chg="mod">
          <ac:chgData name="mashael alnajrani" userId="73c1171a52a2fca6" providerId="LiveId" clId="{8C18981C-DC7D-4835-8E90-1B6A2FC1D941}" dt="2021-03-06T02:08:02.324" v="4349"/>
          <ac:spMkLst>
            <pc:docMk/>
            <pc:sldMk cId="1212098672" sldId="413"/>
            <ac:spMk id="46" creationId="{74C7B92C-1963-45AF-8DAD-1E35E88279EF}"/>
          </ac:spMkLst>
        </pc:spChg>
        <pc:spChg chg="mod topLvl">
          <ac:chgData name="mashael alnajrani" userId="73c1171a52a2fca6" providerId="LiveId" clId="{8C18981C-DC7D-4835-8E90-1B6A2FC1D941}" dt="2021-03-06T02:09:31.711" v="4366" actId="165"/>
          <ac:spMkLst>
            <pc:docMk/>
            <pc:sldMk cId="1212098672" sldId="413"/>
            <ac:spMk id="51" creationId="{0FF23C0E-ACC7-43A7-8107-A22495D1FEAC}"/>
          </ac:spMkLst>
        </pc:spChg>
        <pc:spChg chg="mod topLvl">
          <ac:chgData name="mashael alnajrani" userId="73c1171a52a2fca6" providerId="LiveId" clId="{8C18981C-DC7D-4835-8E90-1B6A2FC1D941}" dt="2021-03-06T02:09:31.711" v="4366" actId="165"/>
          <ac:spMkLst>
            <pc:docMk/>
            <pc:sldMk cId="1212098672" sldId="413"/>
            <ac:spMk id="52" creationId="{19C58245-F5BF-42FC-B4D9-87203A042C93}"/>
          </ac:spMkLst>
        </pc:spChg>
        <pc:spChg chg="add mod">
          <ac:chgData name="mashael alnajrani" userId="73c1171a52a2fca6" providerId="LiveId" clId="{8C18981C-DC7D-4835-8E90-1B6A2FC1D941}" dt="2021-03-06T02:17:01.356" v="4457" actId="1076"/>
          <ac:spMkLst>
            <pc:docMk/>
            <pc:sldMk cId="1212098672" sldId="413"/>
            <ac:spMk id="64" creationId="{ABA1E06B-1BB2-4D72-BCEC-C8FED1ED86ED}"/>
          </ac:spMkLst>
        </pc:spChg>
        <pc:spChg chg="mod">
          <ac:chgData name="mashael alnajrani" userId="73c1171a52a2fca6" providerId="LiveId" clId="{8C18981C-DC7D-4835-8E90-1B6A2FC1D941}" dt="2021-03-06T02:09:44.291" v="4368" actId="1076"/>
          <ac:spMkLst>
            <pc:docMk/>
            <pc:sldMk cId="1212098672" sldId="413"/>
            <ac:spMk id="102" creationId="{6A2CAB91-C7F4-4DE8-8EBE-EFD3EC3EAB26}"/>
          </ac:spMkLst>
        </pc:spChg>
        <pc:grpChg chg="add mod">
          <ac:chgData name="mashael alnajrani" userId="73c1171a52a2fca6" providerId="LiveId" clId="{8C18981C-DC7D-4835-8E90-1B6A2FC1D941}" dt="2021-03-06T02:10:38.162" v="4378" actId="1076"/>
          <ac:grpSpMkLst>
            <pc:docMk/>
            <pc:sldMk cId="1212098672" sldId="413"/>
            <ac:grpSpMk id="43" creationId="{DC53B968-A353-4811-B8A7-B7437A3A27DC}"/>
          </ac:grpSpMkLst>
        </pc:grpChg>
        <pc:grpChg chg="add del mod">
          <ac:chgData name="mashael alnajrani" userId="73c1171a52a2fca6" providerId="LiveId" clId="{8C18981C-DC7D-4835-8E90-1B6A2FC1D941}" dt="2021-03-06T02:09:31.711" v="4366" actId="165"/>
          <ac:grpSpMkLst>
            <pc:docMk/>
            <pc:sldMk cId="1212098672" sldId="413"/>
            <ac:grpSpMk id="49" creationId="{8F8D3897-3C29-45FD-B11C-EEA09A5AA96B}"/>
          </ac:grpSpMkLst>
        </pc:grpChg>
        <pc:grpChg chg="del">
          <ac:chgData name="mashael alnajrani" userId="73c1171a52a2fca6" providerId="LiveId" clId="{8C18981C-DC7D-4835-8E90-1B6A2FC1D941}" dt="2021-03-06T02:05:49.040" v="4339" actId="478"/>
          <ac:grpSpMkLst>
            <pc:docMk/>
            <pc:sldMk cId="1212098672" sldId="413"/>
            <ac:grpSpMk id="70" creationId="{0158C231-028A-4EA3-8DF8-1852FAA549F0}"/>
          </ac:grpSpMkLst>
        </pc:grpChg>
        <pc:cxnChg chg="mod">
          <ac:chgData name="mashael alnajrani" userId="73c1171a52a2fca6" providerId="LiveId" clId="{8C18981C-DC7D-4835-8E90-1B6A2FC1D941}" dt="2021-03-06T02:08:02.324" v="4349"/>
          <ac:cxnSpMkLst>
            <pc:docMk/>
            <pc:sldMk cId="1212098672" sldId="413"/>
            <ac:cxnSpMk id="47" creationId="{E65D3E77-FA52-4ABC-9C5F-532E36FE0141}"/>
          </ac:cxnSpMkLst>
        </pc:cxnChg>
        <pc:cxnChg chg="mod">
          <ac:chgData name="mashael alnajrani" userId="73c1171a52a2fca6" providerId="LiveId" clId="{8C18981C-DC7D-4835-8E90-1B6A2FC1D941}" dt="2021-03-06T02:08:02.324" v="4349"/>
          <ac:cxnSpMkLst>
            <pc:docMk/>
            <pc:sldMk cId="1212098672" sldId="413"/>
            <ac:cxnSpMk id="48" creationId="{94E32392-7AB0-4CB3-8B4A-E426C3940118}"/>
          </ac:cxnSpMkLst>
        </pc:cxnChg>
        <pc:cxnChg chg="mod topLvl">
          <ac:chgData name="mashael alnajrani" userId="73c1171a52a2fca6" providerId="LiveId" clId="{8C18981C-DC7D-4835-8E90-1B6A2FC1D941}" dt="2021-03-06T02:09:38.759" v="4367" actId="1076"/>
          <ac:cxnSpMkLst>
            <pc:docMk/>
            <pc:sldMk cId="1212098672" sldId="413"/>
            <ac:cxnSpMk id="50" creationId="{0710E22C-7359-4E9A-B09B-CFB6E17BE111}"/>
          </ac:cxnSpMkLst>
        </pc:cxnChg>
        <pc:cxnChg chg="add mod">
          <ac:chgData name="mashael alnajrani" userId="73c1171a52a2fca6" providerId="LiveId" clId="{8C18981C-DC7D-4835-8E90-1B6A2FC1D941}" dt="2021-03-06T02:11:23.141" v="4389" actId="14100"/>
          <ac:cxnSpMkLst>
            <pc:docMk/>
            <pc:sldMk cId="1212098672" sldId="413"/>
            <ac:cxnSpMk id="53" creationId="{067A39E7-7C12-44D7-8738-12074F7837B7}"/>
          </ac:cxnSpMkLst>
        </pc:cxnChg>
        <pc:cxnChg chg="add mod">
          <ac:chgData name="mashael alnajrani" userId="73c1171a52a2fca6" providerId="LiveId" clId="{8C18981C-DC7D-4835-8E90-1B6A2FC1D941}" dt="2021-03-06T02:11:13.220" v="4387" actId="14100"/>
          <ac:cxnSpMkLst>
            <pc:docMk/>
            <pc:sldMk cId="1212098672" sldId="413"/>
            <ac:cxnSpMk id="54" creationId="{FDAAE1F7-DBDD-4D57-A7ED-8840D9BB29AA}"/>
          </ac:cxnSpMkLst>
        </pc:cxnChg>
      </pc:sldChg>
      <pc:sldChg chg="add del">
        <pc:chgData name="mashael alnajrani" userId="73c1171a52a2fca6" providerId="LiveId" clId="{8C18981C-DC7D-4835-8E90-1B6A2FC1D941}" dt="2021-03-06T02:13:37.337" v="4402"/>
        <pc:sldMkLst>
          <pc:docMk/>
          <pc:sldMk cId="1010737904" sldId="414"/>
        </pc:sldMkLst>
      </pc:sldChg>
      <pc:sldChg chg="addSp delSp modSp add mod modAnim">
        <pc:chgData name="mashael alnajrani" userId="73c1171a52a2fca6" providerId="LiveId" clId="{8C18981C-DC7D-4835-8E90-1B6A2FC1D941}" dt="2021-03-06T02:19:41.230" v="4483" actId="14100"/>
        <pc:sldMkLst>
          <pc:docMk/>
          <pc:sldMk cId="2128443417" sldId="414"/>
        </pc:sldMkLst>
        <pc:spChg chg="del">
          <ac:chgData name="mashael alnajrani" userId="73c1171a52a2fca6" providerId="LiveId" clId="{8C18981C-DC7D-4835-8E90-1B6A2FC1D941}" dt="2021-03-06T02:13:53.297" v="4405" actId="478"/>
          <ac:spMkLst>
            <pc:docMk/>
            <pc:sldMk cId="2128443417" sldId="414"/>
            <ac:spMk id="2" creationId="{8178E477-2E0D-41A0-9F94-DFEF9E4803DF}"/>
          </ac:spMkLst>
        </pc:spChg>
        <pc:spChg chg="del">
          <ac:chgData name="mashael alnajrani" userId="73c1171a52a2fca6" providerId="LiveId" clId="{8C18981C-DC7D-4835-8E90-1B6A2FC1D941}" dt="2021-03-06T02:14:19.210" v="4413" actId="478"/>
          <ac:spMkLst>
            <pc:docMk/>
            <pc:sldMk cId="2128443417" sldId="414"/>
            <ac:spMk id="4" creationId="{0FA02319-5A6D-4D85-A715-CC0CB5D110FA}"/>
          </ac:spMkLst>
        </pc:spChg>
        <pc:spChg chg="add del mod">
          <ac:chgData name="mashael alnajrani" userId="73c1171a52a2fca6" providerId="LiveId" clId="{8C18981C-DC7D-4835-8E90-1B6A2FC1D941}" dt="2021-03-06T02:13:57.664" v="4406" actId="478"/>
          <ac:spMkLst>
            <pc:docMk/>
            <pc:sldMk cId="2128443417" sldId="414"/>
            <ac:spMk id="5" creationId="{7915D815-8607-4BA6-86D7-A9CAD1904EA8}"/>
          </ac:spMkLst>
        </pc:spChg>
        <pc:spChg chg="mod">
          <ac:chgData name="mashael alnajrani" userId="73c1171a52a2fca6" providerId="LiveId" clId="{8C18981C-DC7D-4835-8E90-1B6A2FC1D941}" dt="2021-03-06T02:14:25.010" v="4415" actId="20577"/>
          <ac:spMkLst>
            <pc:docMk/>
            <pc:sldMk cId="2128443417" sldId="414"/>
            <ac:spMk id="14" creationId="{47D9E76C-9CAF-4848-9C37-287961C737C1}"/>
          </ac:spMkLst>
        </pc:spChg>
        <pc:spChg chg="del">
          <ac:chgData name="mashael alnajrani" userId="73c1171a52a2fca6" providerId="LiveId" clId="{8C18981C-DC7D-4835-8E90-1B6A2FC1D941}" dt="2021-03-06T02:14:07.496" v="4410" actId="478"/>
          <ac:spMkLst>
            <pc:docMk/>
            <pc:sldMk cId="2128443417" sldId="414"/>
            <ac:spMk id="18" creationId="{9BE66489-472C-4DAE-A2A4-2B680915ABC8}"/>
          </ac:spMkLst>
        </pc:spChg>
        <pc:spChg chg="del mod">
          <ac:chgData name="mashael alnajrani" userId="73c1171a52a2fca6" providerId="LiveId" clId="{8C18981C-DC7D-4835-8E90-1B6A2FC1D941}" dt="2021-03-06T02:14:22.298" v="4414" actId="478"/>
          <ac:spMkLst>
            <pc:docMk/>
            <pc:sldMk cId="2128443417" sldId="414"/>
            <ac:spMk id="19" creationId="{0DBD42E7-A1D3-4751-9BFE-A7A0AE7190F1}"/>
          </ac:spMkLst>
        </pc:spChg>
        <pc:spChg chg="del">
          <ac:chgData name="mashael alnajrani" userId="73c1171a52a2fca6" providerId="LiveId" clId="{8C18981C-DC7D-4835-8E90-1B6A2FC1D941}" dt="2021-03-06T02:14:13.233" v="4411" actId="478"/>
          <ac:spMkLst>
            <pc:docMk/>
            <pc:sldMk cId="2128443417" sldId="414"/>
            <ac:spMk id="20" creationId="{628CE776-8386-4F96-BFE4-A454C663B1D1}"/>
          </ac:spMkLst>
        </pc:spChg>
        <pc:spChg chg="add del mod">
          <ac:chgData name="mashael alnajrani" userId="73c1171a52a2fca6" providerId="LiveId" clId="{8C18981C-DC7D-4835-8E90-1B6A2FC1D941}" dt="2021-03-06T02:15:42.820" v="4426" actId="478"/>
          <ac:spMkLst>
            <pc:docMk/>
            <pc:sldMk cId="2128443417" sldId="414"/>
            <ac:spMk id="29" creationId="{CE4362F1-6CCF-4835-868B-FC32E2D54B11}"/>
          </ac:spMkLst>
        </pc:spChg>
        <pc:spChg chg="add mod">
          <ac:chgData name="mashael alnajrani" userId="73c1171a52a2fca6" providerId="LiveId" clId="{8C18981C-DC7D-4835-8E90-1B6A2FC1D941}" dt="2021-03-06T02:15:59.288" v="4449" actId="207"/>
          <ac:spMkLst>
            <pc:docMk/>
            <pc:sldMk cId="2128443417" sldId="414"/>
            <ac:spMk id="30" creationId="{E3912FE1-E741-4908-8539-F4328D046443}"/>
          </ac:spMkLst>
        </pc:spChg>
        <pc:spChg chg="add mod">
          <ac:chgData name="mashael alnajrani" userId="73c1171a52a2fca6" providerId="LiveId" clId="{8C18981C-DC7D-4835-8E90-1B6A2FC1D941}" dt="2021-03-06T02:17:25.560" v="4459"/>
          <ac:spMkLst>
            <pc:docMk/>
            <pc:sldMk cId="2128443417" sldId="414"/>
            <ac:spMk id="31" creationId="{F3D4BA74-8917-454D-BFDA-CDFDDD885EDA}"/>
          </ac:spMkLst>
        </pc:spChg>
        <pc:spChg chg="add mod">
          <ac:chgData name="mashael alnajrani" userId="73c1171a52a2fca6" providerId="LiveId" clId="{8C18981C-DC7D-4835-8E90-1B6A2FC1D941}" dt="2021-03-06T02:18:57.688" v="4477" actId="1036"/>
          <ac:spMkLst>
            <pc:docMk/>
            <pc:sldMk cId="2128443417" sldId="414"/>
            <ac:spMk id="32" creationId="{F43077F5-6D6A-4AB4-B1ED-F3A8BA71F82E}"/>
          </ac:spMkLst>
        </pc:spChg>
        <pc:spChg chg="add mod">
          <ac:chgData name="mashael alnajrani" userId="73c1171a52a2fca6" providerId="LiveId" clId="{8C18981C-DC7D-4835-8E90-1B6A2FC1D941}" dt="2021-03-06T02:18:57.688" v="4477" actId="1036"/>
          <ac:spMkLst>
            <pc:docMk/>
            <pc:sldMk cId="2128443417" sldId="414"/>
            <ac:spMk id="33" creationId="{A3C46834-7CDC-4285-8FAE-BCB190ED8EF8}"/>
          </ac:spMkLst>
        </pc:spChg>
        <pc:spChg chg="add mod">
          <ac:chgData name="mashael alnajrani" userId="73c1171a52a2fca6" providerId="LiveId" clId="{8C18981C-DC7D-4835-8E90-1B6A2FC1D941}" dt="2021-03-06T02:18:57.688" v="4477" actId="1036"/>
          <ac:spMkLst>
            <pc:docMk/>
            <pc:sldMk cId="2128443417" sldId="414"/>
            <ac:spMk id="34" creationId="{1839434A-83C8-4576-A671-D30A0587AF60}"/>
          </ac:spMkLst>
        </pc:spChg>
        <pc:grpChg chg="del">
          <ac:chgData name="mashael alnajrani" userId="73c1171a52a2fca6" providerId="LiveId" clId="{8C18981C-DC7D-4835-8E90-1B6A2FC1D941}" dt="2021-03-06T02:14:13.233" v="4411" actId="478"/>
          <ac:grpSpMkLst>
            <pc:docMk/>
            <pc:sldMk cId="2128443417" sldId="414"/>
            <ac:grpSpMk id="6" creationId="{E6D2A4EE-91B0-45E0-906A-28BDE884F936}"/>
          </ac:grpSpMkLst>
        </pc:grpChg>
        <pc:grpChg chg="del">
          <ac:chgData name="mashael alnajrani" userId="73c1171a52a2fca6" providerId="LiveId" clId="{8C18981C-DC7D-4835-8E90-1B6A2FC1D941}" dt="2021-03-06T02:14:13.233" v="4411" actId="478"/>
          <ac:grpSpMkLst>
            <pc:docMk/>
            <pc:sldMk cId="2128443417" sldId="414"/>
            <ac:grpSpMk id="9" creationId="{EF26195A-AFFE-4673-9EC7-E6DA891A13CB}"/>
          </ac:grpSpMkLst>
        </pc:grpChg>
        <pc:grpChg chg="del">
          <ac:chgData name="mashael alnajrani" userId="73c1171a52a2fca6" providerId="LiveId" clId="{8C18981C-DC7D-4835-8E90-1B6A2FC1D941}" dt="2021-03-06T02:14:27.097" v="4416" actId="478"/>
          <ac:grpSpMkLst>
            <pc:docMk/>
            <pc:sldMk cId="2128443417" sldId="414"/>
            <ac:grpSpMk id="12" creationId="{BE046342-D46C-40A6-9618-920F2504B178}"/>
          </ac:grpSpMkLst>
        </pc:grpChg>
        <pc:grpChg chg="del">
          <ac:chgData name="mashael alnajrani" userId="73c1171a52a2fca6" providerId="LiveId" clId="{8C18981C-DC7D-4835-8E90-1B6A2FC1D941}" dt="2021-03-06T02:14:17.501" v="4412" actId="478"/>
          <ac:grpSpMkLst>
            <pc:docMk/>
            <pc:sldMk cId="2128443417" sldId="414"/>
            <ac:grpSpMk id="15" creationId="{1C4B8B58-4F3E-4213-9C73-4CAAB60672A0}"/>
          </ac:grpSpMkLst>
        </pc:grpChg>
        <pc:picChg chg="add mod modCrop">
          <ac:chgData name="mashael alnajrani" userId="73c1171a52a2fca6" providerId="LiveId" clId="{8C18981C-DC7D-4835-8E90-1B6A2FC1D941}" dt="2021-03-06T02:19:41.230" v="4483" actId="14100"/>
          <ac:picMkLst>
            <pc:docMk/>
            <pc:sldMk cId="2128443417" sldId="414"/>
            <ac:picMk id="35" creationId="{0335A52F-6088-424E-AB3D-07CF8E5370EE}"/>
          </ac:picMkLst>
        </pc:picChg>
      </pc:sldChg>
      <pc:sldChg chg="addSp delSp modSp add mod setBg modClrScheme modAnim chgLayout">
        <pc:chgData name="mashael alnajrani" userId="73c1171a52a2fca6" providerId="LiveId" clId="{8C18981C-DC7D-4835-8E90-1B6A2FC1D941}" dt="2021-03-06T02:24:59.545" v="4593" actId="1076"/>
        <pc:sldMkLst>
          <pc:docMk/>
          <pc:sldMk cId="2448666413" sldId="415"/>
        </pc:sldMkLst>
        <pc:spChg chg="del mod ord">
          <ac:chgData name="mashael alnajrani" userId="73c1171a52a2fca6" providerId="LiveId" clId="{8C18981C-DC7D-4835-8E90-1B6A2FC1D941}" dt="2021-03-06T02:24:40.292" v="4590" actId="478"/>
          <ac:spMkLst>
            <pc:docMk/>
            <pc:sldMk cId="2448666413" sldId="415"/>
            <ac:spMk id="2" creationId="{2AB463A0-5880-4744-AD28-804F57422BDA}"/>
          </ac:spMkLst>
        </pc:spChg>
        <pc:spChg chg="mod">
          <ac:chgData name="mashael alnajrani" userId="73c1171a52a2fca6" providerId="LiveId" clId="{8C18981C-DC7D-4835-8E90-1B6A2FC1D941}" dt="2021-03-06T02:24:52.912" v="4592" actId="207"/>
          <ac:spMkLst>
            <pc:docMk/>
            <pc:sldMk cId="2448666413" sldId="415"/>
            <ac:spMk id="3" creationId="{CC53647C-E7A9-4BB1-88A9-E9AA06D498C2}"/>
          </ac:spMkLst>
        </pc:spChg>
        <pc:spChg chg="add mod">
          <ac:chgData name="mashael alnajrani" userId="73c1171a52a2fca6" providerId="LiveId" clId="{8C18981C-DC7D-4835-8E90-1B6A2FC1D941}" dt="2021-03-06T02:24:59.545" v="4593" actId="1076"/>
          <ac:spMkLst>
            <pc:docMk/>
            <pc:sldMk cId="2448666413" sldId="415"/>
            <ac:spMk id="6" creationId="{E39A2B39-72DC-4C4F-8A1E-3B545563A9AB}"/>
          </ac:spMkLst>
        </pc:spChg>
        <pc:spChg chg="del">
          <ac:chgData name="mashael alnajrani" userId="73c1171a52a2fca6" providerId="LiveId" clId="{8C18981C-DC7D-4835-8E90-1B6A2FC1D941}" dt="2021-03-06T02:23:48.616" v="4581" actId="478"/>
          <ac:spMkLst>
            <pc:docMk/>
            <pc:sldMk cId="2448666413" sldId="415"/>
            <ac:spMk id="8" creationId="{111B120E-A210-47FE-AC2F-FFC59FDB4B69}"/>
          </ac:spMkLst>
        </pc:spChg>
        <pc:picChg chg="del">
          <ac:chgData name="mashael alnajrani" userId="73c1171a52a2fca6" providerId="LiveId" clId="{8C18981C-DC7D-4835-8E90-1B6A2FC1D941}" dt="2021-03-06T02:23:36.134" v="4580" actId="478"/>
          <ac:picMkLst>
            <pc:docMk/>
            <pc:sldMk cId="2448666413" sldId="415"/>
            <ac:picMk id="7" creationId="{FD5AD2B9-9351-4A6E-83C9-1B71EB2C8B0D}"/>
          </ac:picMkLst>
        </pc:picChg>
      </pc:sldChg>
      <pc:sldChg chg="addSp delSp modSp add mod ord delAnim">
        <pc:chgData name="mashael alnajrani" userId="73c1171a52a2fca6" providerId="LiveId" clId="{8C18981C-DC7D-4835-8E90-1B6A2FC1D941}" dt="2021-03-06T02:27:56.848" v="4629" actId="20577"/>
        <pc:sldMkLst>
          <pc:docMk/>
          <pc:sldMk cId="171778847" sldId="416"/>
        </pc:sldMkLst>
        <pc:spChg chg="add mod">
          <ac:chgData name="mashael alnajrani" userId="73c1171a52a2fca6" providerId="LiveId" clId="{8C18981C-DC7D-4835-8E90-1B6A2FC1D941}" dt="2021-03-06T02:27:56.848" v="4629" actId="20577"/>
          <ac:spMkLst>
            <pc:docMk/>
            <pc:sldMk cId="171778847" sldId="416"/>
            <ac:spMk id="16" creationId="{33E189C2-327C-4336-9162-1931DA9E8046}"/>
          </ac:spMkLst>
        </pc:spChg>
        <pc:spChg chg="mod">
          <ac:chgData name="mashael alnajrani" userId="73c1171a52a2fca6" providerId="LiveId" clId="{8C18981C-DC7D-4835-8E90-1B6A2FC1D941}" dt="2021-03-06T02:25:28.132" v="4602" actId="20577"/>
          <ac:spMkLst>
            <pc:docMk/>
            <pc:sldMk cId="171778847" sldId="416"/>
            <ac:spMk id="30" creationId="{E3912FE1-E741-4908-8539-F4328D046443}"/>
          </ac:spMkLst>
        </pc:spChg>
        <pc:spChg chg="del">
          <ac:chgData name="mashael alnajrani" userId="73c1171a52a2fca6" providerId="LiveId" clId="{8C18981C-DC7D-4835-8E90-1B6A2FC1D941}" dt="2021-03-06T02:25:58.462" v="4603" actId="478"/>
          <ac:spMkLst>
            <pc:docMk/>
            <pc:sldMk cId="171778847" sldId="416"/>
            <ac:spMk id="31" creationId="{F3D4BA74-8917-454D-BFDA-CDFDDD885EDA}"/>
          </ac:spMkLst>
        </pc:spChg>
        <pc:spChg chg="del">
          <ac:chgData name="mashael alnajrani" userId="73c1171a52a2fca6" providerId="LiveId" clId="{8C18981C-DC7D-4835-8E90-1B6A2FC1D941}" dt="2021-03-06T02:26:40.789" v="4612" actId="478"/>
          <ac:spMkLst>
            <pc:docMk/>
            <pc:sldMk cId="171778847" sldId="416"/>
            <ac:spMk id="32" creationId="{F43077F5-6D6A-4AB4-B1ED-F3A8BA71F82E}"/>
          </ac:spMkLst>
        </pc:spChg>
        <pc:spChg chg="del">
          <ac:chgData name="mashael alnajrani" userId="73c1171a52a2fca6" providerId="LiveId" clId="{8C18981C-DC7D-4835-8E90-1B6A2FC1D941}" dt="2021-03-06T02:26:37.766" v="4611" actId="478"/>
          <ac:spMkLst>
            <pc:docMk/>
            <pc:sldMk cId="171778847" sldId="416"/>
            <ac:spMk id="33" creationId="{A3C46834-7CDC-4285-8FAE-BCB190ED8EF8}"/>
          </ac:spMkLst>
        </pc:spChg>
        <pc:spChg chg="del">
          <ac:chgData name="mashael alnajrani" userId="73c1171a52a2fca6" providerId="LiveId" clId="{8C18981C-DC7D-4835-8E90-1B6A2FC1D941}" dt="2021-03-06T02:26:43.266" v="4613" actId="478"/>
          <ac:spMkLst>
            <pc:docMk/>
            <pc:sldMk cId="171778847" sldId="416"/>
            <ac:spMk id="34" creationId="{1839434A-83C8-4576-A671-D30A0587AF60}"/>
          </ac:spMkLst>
        </pc:spChg>
        <pc:picChg chg="del mod">
          <ac:chgData name="mashael alnajrani" userId="73c1171a52a2fca6" providerId="LiveId" clId="{8C18981C-DC7D-4835-8E90-1B6A2FC1D941}" dt="2021-03-06T02:26:44.850" v="4615" actId="478"/>
          <ac:picMkLst>
            <pc:docMk/>
            <pc:sldMk cId="171778847" sldId="416"/>
            <ac:picMk id="35" creationId="{0335A52F-6088-424E-AB3D-07CF8E5370EE}"/>
          </ac:picMkLst>
        </pc:picChg>
      </pc:sldChg>
      <pc:sldChg chg="addSp delSp modSp add mod modClrScheme modAnim chgLayout">
        <pc:chgData name="mashael alnajrani" userId="73c1171a52a2fca6" providerId="LiveId" clId="{8C18981C-DC7D-4835-8E90-1B6A2FC1D941}" dt="2021-03-06T02:41:10.945" v="4757" actId="1076"/>
        <pc:sldMkLst>
          <pc:docMk/>
          <pc:sldMk cId="3088083557" sldId="417"/>
        </pc:sldMkLst>
        <pc:spChg chg="add del mod ord">
          <ac:chgData name="mashael alnajrani" userId="73c1171a52a2fca6" providerId="LiveId" clId="{8C18981C-DC7D-4835-8E90-1B6A2FC1D941}" dt="2021-03-06T02:29:55.347" v="4634" actId="478"/>
          <ac:spMkLst>
            <pc:docMk/>
            <pc:sldMk cId="3088083557" sldId="417"/>
            <ac:spMk id="2" creationId="{C9BC5830-D174-4DF1-A65A-4B31BABA9B7D}"/>
          </ac:spMkLst>
        </pc:spChg>
        <pc:spChg chg="add del mod ord">
          <ac:chgData name="mashael alnajrani" userId="73c1171a52a2fca6" providerId="LiveId" clId="{8C18981C-DC7D-4835-8E90-1B6A2FC1D941}" dt="2021-03-06T02:29:51.338" v="4633" actId="478"/>
          <ac:spMkLst>
            <pc:docMk/>
            <pc:sldMk cId="3088083557" sldId="417"/>
            <ac:spMk id="3" creationId="{B9D87CA1-491F-497E-8DDF-B0C881D8A477}"/>
          </ac:spMkLst>
        </pc:spChg>
        <pc:spChg chg="add del mod">
          <ac:chgData name="mashael alnajrani" userId="73c1171a52a2fca6" providerId="LiveId" clId="{8C18981C-DC7D-4835-8E90-1B6A2FC1D941}" dt="2021-03-06T02:30:18.776" v="4642" actId="478"/>
          <ac:spMkLst>
            <pc:docMk/>
            <pc:sldMk cId="3088083557" sldId="417"/>
            <ac:spMk id="5" creationId="{8C378F36-BA5A-46EB-83D1-15428164B040}"/>
          </ac:spMkLst>
        </pc:spChg>
        <pc:spChg chg="add del mod">
          <ac:chgData name="mashael alnajrani" userId="73c1171a52a2fca6" providerId="LiveId" clId="{8C18981C-DC7D-4835-8E90-1B6A2FC1D941}" dt="2021-03-06T02:30:11.576" v="4640" actId="478"/>
          <ac:spMkLst>
            <pc:docMk/>
            <pc:sldMk cId="3088083557" sldId="417"/>
            <ac:spMk id="14" creationId="{53A1851E-D44F-4D7C-A331-C03B3C0EBDA8}"/>
          </ac:spMkLst>
        </pc:spChg>
        <pc:spChg chg="add mod">
          <ac:chgData name="mashael alnajrani" userId="73c1171a52a2fca6" providerId="LiveId" clId="{8C18981C-DC7D-4835-8E90-1B6A2FC1D941}" dt="2021-03-06T02:30:32.045" v="4643" actId="1076"/>
          <ac:spMkLst>
            <pc:docMk/>
            <pc:sldMk cId="3088083557" sldId="417"/>
            <ac:spMk id="15" creationId="{28C9234F-73F1-41D0-B1D5-F58872EEF9D6}"/>
          </ac:spMkLst>
        </pc:spChg>
        <pc:spChg chg="del">
          <ac:chgData name="mashael alnajrani" userId="73c1171a52a2fca6" providerId="LiveId" clId="{8C18981C-DC7D-4835-8E90-1B6A2FC1D941}" dt="2021-03-06T02:28:59.987" v="4631" actId="478"/>
          <ac:spMkLst>
            <pc:docMk/>
            <pc:sldMk cId="3088083557" sldId="417"/>
            <ac:spMk id="16" creationId="{33E189C2-327C-4336-9162-1931DA9E8046}"/>
          </ac:spMkLst>
        </pc:spChg>
        <pc:spChg chg="add mod">
          <ac:chgData name="mashael alnajrani" userId="73c1171a52a2fca6" providerId="LiveId" clId="{8C18981C-DC7D-4835-8E90-1B6A2FC1D941}" dt="2021-03-06T02:30:32.045" v="4643" actId="1076"/>
          <ac:spMkLst>
            <pc:docMk/>
            <pc:sldMk cId="3088083557" sldId="417"/>
            <ac:spMk id="17" creationId="{6F166FCB-034C-48A6-93E4-E0662FD28332}"/>
          </ac:spMkLst>
        </pc:spChg>
        <pc:spChg chg="add mod">
          <ac:chgData name="mashael alnajrani" userId="73c1171a52a2fca6" providerId="LiveId" clId="{8C18981C-DC7D-4835-8E90-1B6A2FC1D941}" dt="2021-03-06T02:36:55.116" v="4713" actId="1076"/>
          <ac:spMkLst>
            <pc:docMk/>
            <pc:sldMk cId="3088083557" sldId="417"/>
            <ac:spMk id="18" creationId="{1940A88E-4074-4B2E-A934-0F152EEAA1D8}"/>
          </ac:spMkLst>
        </pc:spChg>
        <pc:spChg chg="add mod">
          <ac:chgData name="mashael alnajrani" userId="73c1171a52a2fca6" providerId="LiveId" clId="{8C18981C-DC7D-4835-8E90-1B6A2FC1D941}" dt="2021-03-06T02:32:04.363" v="4657" actId="1076"/>
          <ac:spMkLst>
            <pc:docMk/>
            <pc:sldMk cId="3088083557" sldId="417"/>
            <ac:spMk id="19" creationId="{7187A4DE-41FD-408F-805A-BF16E7813893}"/>
          </ac:spMkLst>
        </pc:spChg>
        <pc:spChg chg="add mod">
          <ac:chgData name="mashael alnajrani" userId="73c1171a52a2fca6" providerId="LiveId" clId="{8C18981C-DC7D-4835-8E90-1B6A2FC1D941}" dt="2021-03-06T02:32:19.971" v="4661" actId="1076"/>
          <ac:spMkLst>
            <pc:docMk/>
            <pc:sldMk cId="3088083557" sldId="417"/>
            <ac:spMk id="20" creationId="{99567260-6955-45BE-B88A-3B80D5F0096D}"/>
          </ac:spMkLst>
        </pc:spChg>
        <pc:spChg chg="add mod">
          <ac:chgData name="mashael alnajrani" userId="73c1171a52a2fca6" providerId="LiveId" clId="{8C18981C-DC7D-4835-8E90-1B6A2FC1D941}" dt="2021-03-06T02:33:03.597" v="4669" actId="1076"/>
          <ac:spMkLst>
            <pc:docMk/>
            <pc:sldMk cId="3088083557" sldId="417"/>
            <ac:spMk id="29" creationId="{42CFFE19-1D5B-4D07-8EF9-7CBDB97C6CEB}"/>
          </ac:spMkLst>
        </pc:spChg>
        <pc:spChg chg="add mod">
          <ac:chgData name="mashael alnajrani" userId="73c1171a52a2fca6" providerId="LiveId" clId="{8C18981C-DC7D-4835-8E90-1B6A2FC1D941}" dt="2021-03-06T02:29:56.917" v="4635"/>
          <ac:spMkLst>
            <pc:docMk/>
            <pc:sldMk cId="3088083557" sldId="417"/>
            <ac:spMk id="31" creationId="{2EA412A3-5760-482E-A331-CEA715BE488E}"/>
          </ac:spMkLst>
        </pc:spChg>
        <pc:spChg chg="add mod">
          <ac:chgData name="mashael alnajrani" userId="73c1171a52a2fca6" providerId="LiveId" clId="{8C18981C-DC7D-4835-8E90-1B6A2FC1D941}" dt="2021-03-06T02:39:38.149" v="4743" actId="1076"/>
          <ac:spMkLst>
            <pc:docMk/>
            <pc:sldMk cId="3088083557" sldId="417"/>
            <ac:spMk id="32" creationId="{D14006D5-8D29-4A6C-98E0-ECEED9A16223}"/>
          </ac:spMkLst>
        </pc:spChg>
        <pc:spChg chg="add mod">
          <ac:chgData name="mashael alnajrani" userId="73c1171a52a2fca6" providerId="LiveId" clId="{8C18981C-DC7D-4835-8E90-1B6A2FC1D941}" dt="2021-03-06T02:39:23.551" v="4740" actId="20577"/>
          <ac:spMkLst>
            <pc:docMk/>
            <pc:sldMk cId="3088083557" sldId="417"/>
            <ac:spMk id="33" creationId="{9A042B64-8798-44ED-A472-D4C994DF067C}"/>
          </ac:spMkLst>
        </pc:spChg>
        <pc:spChg chg="add mod">
          <ac:chgData name="mashael alnajrani" userId="73c1171a52a2fca6" providerId="LiveId" clId="{8C18981C-DC7D-4835-8E90-1B6A2FC1D941}" dt="2021-03-06T02:39:10.428" v="4737" actId="2711"/>
          <ac:spMkLst>
            <pc:docMk/>
            <pc:sldMk cId="3088083557" sldId="417"/>
            <ac:spMk id="34" creationId="{18553802-0F25-4818-AF17-1F2B24B743E9}"/>
          </ac:spMkLst>
        </pc:spChg>
        <pc:spChg chg="add mod">
          <ac:chgData name="mashael alnajrani" userId="73c1171a52a2fca6" providerId="LiveId" clId="{8C18981C-DC7D-4835-8E90-1B6A2FC1D941}" dt="2021-03-06T02:30:32.045" v="4643" actId="1076"/>
          <ac:spMkLst>
            <pc:docMk/>
            <pc:sldMk cId="3088083557" sldId="417"/>
            <ac:spMk id="37" creationId="{2A3BFD00-2C6E-4C56-8B5B-06898FE4802F}"/>
          </ac:spMkLst>
        </pc:spChg>
        <pc:spChg chg="add mod">
          <ac:chgData name="mashael alnajrani" userId="73c1171a52a2fca6" providerId="LiveId" clId="{8C18981C-DC7D-4835-8E90-1B6A2FC1D941}" dt="2021-03-06T02:30:32.045" v="4643" actId="1076"/>
          <ac:spMkLst>
            <pc:docMk/>
            <pc:sldMk cId="3088083557" sldId="417"/>
            <ac:spMk id="38" creationId="{71F10711-D8E4-4956-A06E-DF4E0ABA61AC}"/>
          </ac:spMkLst>
        </pc:spChg>
        <pc:spChg chg="add mod">
          <ac:chgData name="mashael alnajrani" userId="73c1171a52a2fca6" providerId="LiveId" clId="{8C18981C-DC7D-4835-8E90-1B6A2FC1D941}" dt="2021-03-06T02:39:34.369" v="4742" actId="1076"/>
          <ac:spMkLst>
            <pc:docMk/>
            <pc:sldMk cId="3088083557" sldId="417"/>
            <ac:spMk id="41" creationId="{E28C2526-C111-42DB-ADBA-33FA78EB7F60}"/>
          </ac:spMkLst>
        </pc:spChg>
        <pc:spChg chg="add mod">
          <ac:chgData name="mashael alnajrani" userId="73c1171a52a2fca6" providerId="LiveId" clId="{8C18981C-DC7D-4835-8E90-1B6A2FC1D941}" dt="2021-03-06T02:31:40.868" v="4652" actId="207"/>
          <ac:spMkLst>
            <pc:docMk/>
            <pc:sldMk cId="3088083557" sldId="417"/>
            <ac:spMk id="42" creationId="{E13D57A8-E0D3-4E6F-B8E4-5311FA8DE693}"/>
          </ac:spMkLst>
        </pc:spChg>
        <pc:spChg chg="add mod">
          <ac:chgData name="mashael alnajrani" userId="73c1171a52a2fca6" providerId="LiveId" clId="{8C18981C-DC7D-4835-8E90-1B6A2FC1D941}" dt="2021-03-06T02:31:28.140" v="4650" actId="207"/>
          <ac:spMkLst>
            <pc:docMk/>
            <pc:sldMk cId="3088083557" sldId="417"/>
            <ac:spMk id="43" creationId="{888CF098-A4AC-4F32-AE29-4EA72F0CCF7E}"/>
          </ac:spMkLst>
        </pc:spChg>
        <pc:spChg chg="add mod">
          <ac:chgData name="mashael alnajrani" userId="73c1171a52a2fca6" providerId="LiveId" clId="{8C18981C-DC7D-4835-8E90-1B6A2FC1D941}" dt="2021-03-06T02:31:19.849" v="4649" actId="207"/>
          <ac:spMkLst>
            <pc:docMk/>
            <pc:sldMk cId="3088083557" sldId="417"/>
            <ac:spMk id="44" creationId="{D0ED146F-914E-4EED-8607-CA2AEA2040B6}"/>
          </ac:spMkLst>
        </pc:spChg>
        <pc:spChg chg="add mod">
          <ac:chgData name="mashael alnajrani" userId="73c1171a52a2fca6" providerId="LiveId" clId="{8C18981C-DC7D-4835-8E90-1B6A2FC1D941}" dt="2021-03-06T02:39:20.997" v="4739" actId="1076"/>
          <ac:spMkLst>
            <pc:docMk/>
            <pc:sldMk cId="3088083557" sldId="417"/>
            <ac:spMk id="45" creationId="{51CADD33-FD76-4BD5-A7A3-9C624BA1D7FC}"/>
          </ac:spMkLst>
        </pc:spChg>
        <pc:spChg chg="add mod">
          <ac:chgData name="mashael alnajrani" userId="73c1171a52a2fca6" providerId="LiveId" clId="{8C18981C-DC7D-4835-8E90-1B6A2FC1D941}" dt="2021-03-06T02:39:42.646" v="4744" actId="1076"/>
          <ac:spMkLst>
            <pc:docMk/>
            <pc:sldMk cId="3088083557" sldId="417"/>
            <ac:spMk id="46" creationId="{DB28E0BF-B281-4B29-80E6-BAAB1FBB520F}"/>
          </ac:spMkLst>
        </pc:spChg>
        <pc:spChg chg="add mod">
          <ac:chgData name="mashael alnajrani" userId="73c1171a52a2fca6" providerId="LiveId" clId="{8C18981C-DC7D-4835-8E90-1B6A2FC1D941}" dt="2021-03-06T02:39:29.574" v="4741" actId="1076"/>
          <ac:spMkLst>
            <pc:docMk/>
            <pc:sldMk cId="3088083557" sldId="417"/>
            <ac:spMk id="47" creationId="{9C620615-203E-4BC6-BCA2-5CD4D5114E46}"/>
          </ac:spMkLst>
        </pc:spChg>
        <pc:spChg chg="add mod">
          <ac:chgData name="mashael alnajrani" userId="73c1171a52a2fca6" providerId="LiveId" clId="{8C18981C-DC7D-4835-8E90-1B6A2FC1D941}" dt="2021-03-06T02:38:05.322" v="4728" actId="20577"/>
          <ac:spMkLst>
            <pc:docMk/>
            <pc:sldMk cId="3088083557" sldId="417"/>
            <ac:spMk id="48" creationId="{2415B626-6B69-4FD3-BB93-C195643EFFF7}"/>
          </ac:spMkLst>
        </pc:spChg>
        <pc:spChg chg="add del mod">
          <ac:chgData name="mashael alnajrani" userId="73c1171a52a2fca6" providerId="LiveId" clId="{8C18981C-DC7D-4835-8E90-1B6A2FC1D941}" dt="2021-03-06T02:37:03.711" v="4715" actId="478"/>
          <ac:spMkLst>
            <pc:docMk/>
            <pc:sldMk cId="3088083557" sldId="417"/>
            <ac:spMk id="50" creationId="{CAB1D7FF-0E92-4A87-8770-8B648D97DDD9}"/>
          </ac:spMkLst>
        </pc:spChg>
        <pc:spChg chg="add mod">
          <ac:chgData name="mashael alnajrani" userId="73c1171a52a2fca6" providerId="LiveId" clId="{8C18981C-DC7D-4835-8E90-1B6A2FC1D941}" dt="2021-03-06T02:37:56.228" v="4727" actId="208"/>
          <ac:spMkLst>
            <pc:docMk/>
            <pc:sldMk cId="3088083557" sldId="417"/>
            <ac:spMk id="60" creationId="{0F0CFAB9-39E6-4046-A34E-08B4FE913B0B}"/>
          </ac:spMkLst>
        </pc:spChg>
        <pc:spChg chg="add mod">
          <ac:chgData name="mashael alnajrani" userId="73c1171a52a2fca6" providerId="LiveId" clId="{8C18981C-DC7D-4835-8E90-1B6A2FC1D941}" dt="2021-03-06T02:38:38.826" v="4734" actId="208"/>
          <ac:spMkLst>
            <pc:docMk/>
            <pc:sldMk cId="3088083557" sldId="417"/>
            <ac:spMk id="63" creationId="{A2A2FDB8-F2E9-4702-B8A1-13AC2669B485}"/>
          </ac:spMkLst>
        </pc:spChg>
        <pc:spChg chg="mod">
          <ac:chgData name="mashael alnajrani" userId="73c1171a52a2fca6" providerId="LiveId" clId="{8C18981C-DC7D-4835-8E90-1B6A2FC1D941}" dt="2021-03-06T02:40:24.439" v="4745"/>
          <ac:spMkLst>
            <pc:docMk/>
            <pc:sldMk cId="3088083557" sldId="417"/>
            <ac:spMk id="66" creationId="{D14F2F74-B58A-4571-8D52-B44C6DFEC942}"/>
          </ac:spMkLst>
        </pc:spChg>
        <pc:spChg chg="mod">
          <ac:chgData name="mashael alnajrani" userId="73c1171a52a2fca6" providerId="LiveId" clId="{8C18981C-DC7D-4835-8E90-1B6A2FC1D941}" dt="2021-03-06T02:40:24.439" v="4745"/>
          <ac:spMkLst>
            <pc:docMk/>
            <pc:sldMk cId="3088083557" sldId="417"/>
            <ac:spMk id="67" creationId="{3C008B12-3E47-4310-96E1-D6F56C8DEF33}"/>
          </ac:spMkLst>
        </pc:spChg>
        <pc:spChg chg="mod">
          <ac:chgData name="mashael alnajrani" userId="73c1171a52a2fca6" providerId="LiveId" clId="{8C18981C-DC7D-4835-8E90-1B6A2FC1D941}" dt="2021-03-06T02:40:24.439" v="4745"/>
          <ac:spMkLst>
            <pc:docMk/>
            <pc:sldMk cId="3088083557" sldId="417"/>
            <ac:spMk id="68" creationId="{D1279760-2DF4-4DA0-89C2-656C559D953D}"/>
          </ac:spMkLst>
        </pc:spChg>
        <pc:spChg chg="mod">
          <ac:chgData name="mashael alnajrani" userId="73c1171a52a2fca6" providerId="LiveId" clId="{8C18981C-DC7D-4835-8E90-1B6A2FC1D941}" dt="2021-03-06T02:40:24.439" v="4745"/>
          <ac:spMkLst>
            <pc:docMk/>
            <pc:sldMk cId="3088083557" sldId="417"/>
            <ac:spMk id="69" creationId="{30903B14-25FB-4A96-8F1D-7D2E9709AD0E}"/>
          </ac:spMkLst>
        </pc:spChg>
        <pc:spChg chg="mod">
          <ac:chgData name="mashael alnajrani" userId="73c1171a52a2fca6" providerId="LiveId" clId="{8C18981C-DC7D-4835-8E90-1B6A2FC1D941}" dt="2021-03-06T02:40:24.439" v="4745"/>
          <ac:spMkLst>
            <pc:docMk/>
            <pc:sldMk cId="3088083557" sldId="417"/>
            <ac:spMk id="70" creationId="{B102EFD0-F75F-4843-AC6D-7E92BC99BB64}"/>
          </ac:spMkLst>
        </pc:spChg>
        <pc:spChg chg="mod">
          <ac:chgData name="mashael alnajrani" userId="73c1171a52a2fca6" providerId="LiveId" clId="{8C18981C-DC7D-4835-8E90-1B6A2FC1D941}" dt="2021-03-06T02:40:24.439" v="4745"/>
          <ac:spMkLst>
            <pc:docMk/>
            <pc:sldMk cId="3088083557" sldId="417"/>
            <ac:spMk id="71" creationId="{8FD54924-EDEB-4342-9D2D-36D3F64AB805}"/>
          </ac:spMkLst>
        </pc:spChg>
        <pc:spChg chg="mod">
          <ac:chgData name="mashael alnajrani" userId="73c1171a52a2fca6" providerId="LiveId" clId="{8C18981C-DC7D-4835-8E90-1B6A2FC1D941}" dt="2021-03-06T02:40:24.439" v="4745"/>
          <ac:spMkLst>
            <pc:docMk/>
            <pc:sldMk cId="3088083557" sldId="417"/>
            <ac:spMk id="72" creationId="{2EB3B0DB-3B44-4D29-B241-779AF39831BF}"/>
          </ac:spMkLst>
        </pc:spChg>
        <pc:spChg chg="mod">
          <ac:chgData name="mashael alnajrani" userId="73c1171a52a2fca6" providerId="LiveId" clId="{8C18981C-DC7D-4835-8E90-1B6A2FC1D941}" dt="2021-03-06T02:40:24.439" v="4745"/>
          <ac:spMkLst>
            <pc:docMk/>
            <pc:sldMk cId="3088083557" sldId="417"/>
            <ac:spMk id="73" creationId="{AD8D33F3-DC27-48FC-B5A1-56FC50869A56}"/>
          </ac:spMkLst>
        </pc:spChg>
        <pc:spChg chg="mod">
          <ac:chgData name="mashael alnajrani" userId="73c1171a52a2fca6" providerId="LiveId" clId="{8C18981C-DC7D-4835-8E90-1B6A2FC1D941}" dt="2021-03-06T02:40:24.439" v="4745"/>
          <ac:spMkLst>
            <pc:docMk/>
            <pc:sldMk cId="3088083557" sldId="417"/>
            <ac:spMk id="74" creationId="{69FF3125-CFC1-4EAB-9480-90980A521509}"/>
          </ac:spMkLst>
        </pc:spChg>
        <pc:spChg chg="mod">
          <ac:chgData name="mashael alnajrani" userId="73c1171a52a2fca6" providerId="LiveId" clId="{8C18981C-DC7D-4835-8E90-1B6A2FC1D941}" dt="2021-03-06T02:40:24.439" v="4745"/>
          <ac:spMkLst>
            <pc:docMk/>
            <pc:sldMk cId="3088083557" sldId="417"/>
            <ac:spMk id="75" creationId="{E4C0B9D9-B388-4605-8FBC-F9A804F3A94E}"/>
          </ac:spMkLst>
        </pc:spChg>
        <pc:spChg chg="mod">
          <ac:chgData name="mashael alnajrani" userId="73c1171a52a2fca6" providerId="LiveId" clId="{8C18981C-DC7D-4835-8E90-1B6A2FC1D941}" dt="2021-03-06T02:40:24.439" v="4745"/>
          <ac:spMkLst>
            <pc:docMk/>
            <pc:sldMk cId="3088083557" sldId="417"/>
            <ac:spMk id="76" creationId="{83C43F0D-74E9-468E-8F91-65CDE26F0C53}"/>
          </ac:spMkLst>
        </pc:spChg>
        <pc:spChg chg="mod">
          <ac:chgData name="mashael alnajrani" userId="73c1171a52a2fca6" providerId="LiveId" clId="{8C18981C-DC7D-4835-8E90-1B6A2FC1D941}" dt="2021-03-06T02:40:24.439" v="4745"/>
          <ac:spMkLst>
            <pc:docMk/>
            <pc:sldMk cId="3088083557" sldId="417"/>
            <ac:spMk id="78" creationId="{AE6B95FD-F711-48A0-B189-07CE1B72AE19}"/>
          </ac:spMkLst>
        </pc:spChg>
        <pc:spChg chg="mod">
          <ac:chgData name="mashael alnajrani" userId="73c1171a52a2fca6" providerId="LiveId" clId="{8C18981C-DC7D-4835-8E90-1B6A2FC1D941}" dt="2021-03-06T02:40:24.439" v="4745"/>
          <ac:spMkLst>
            <pc:docMk/>
            <pc:sldMk cId="3088083557" sldId="417"/>
            <ac:spMk id="79" creationId="{FBB30184-CBB5-4C5A-A75F-BEDA015F70C3}"/>
          </ac:spMkLst>
        </pc:spChg>
        <pc:spChg chg="mod">
          <ac:chgData name="mashael alnajrani" userId="73c1171a52a2fca6" providerId="LiveId" clId="{8C18981C-DC7D-4835-8E90-1B6A2FC1D941}" dt="2021-03-06T02:40:24.439" v="4745"/>
          <ac:spMkLst>
            <pc:docMk/>
            <pc:sldMk cId="3088083557" sldId="417"/>
            <ac:spMk id="80" creationId="{D77E02D8-66AC-4D10-A9D3-3623B9F0B2C0}"/>
          </ac:spMkLst>
        </pc:spChg>
        <pc:spChg chg="mod">
          <ac:chgData name="mashael alnajrani" userId="73c1171a52a2fca6" providerId="LiveId" clId="{8C18981C-DC7D-4835-8E90-1B6A2FC1D941}" dt="2021-03-06T02:40:24.439" v="4745"/>
          <ac:spMkLst>
            <pc:docMk/>
            <pc:sldMk cId="3088083557" sldId="417"/>
            <ac:spMk id="81" creationId="{70B288D5-718E-450E-9CA6-64243DA0EE45}"/>
          </ac:spMkLst>
        </pc:spChg>
        <pc:spChg chg="mod">
          <ac:chgData name="mashael alnajrani" userId="73c1171a52a2fca6" providerId="LiveId" clId="{8C18981C-DC7D-4835-8E90-1B6A2FC1D941}" dt="2021-03-06T02:40:24.439" v="4745"/>
          <ac:spMkLst>
            <pc:docMk/>
            <pc:sldMk cId="3088083557" sldId="417"/>
            <ac:spMk id="82" creationId="{3EFB1F10-DD39-4480-A4A1-DAAC8693214C}"/>
          </ac:spMkLst>
        </pc:spChg>
        <pc:spChg chg="mod">
          <ac:chgData name="mashael alnajrani" userId="73c1171a52a2fca6" providerId="LiveId" clId="{8C18981C-DC7D-4835-8E90-1B6A2FC1D941}" dt="2021-03-06T02:40:24.439" v="4745"/>
          <ac:spMkLst>
            <pc:docMk/>
            <pc:sldMk cId="3088083557" sldId="417"/>
            <ac:spMk id="85" creationId="{7FE83F00-DE1D-4503-92C9-A9BD911DB9CB}"/>
          </ac:spMkLst>
        </pc:spChg>
        <pc:spChg chg="mod">
          <ac:chgData name="mashael alnajrani" userId="73c1171a52a2fca6" providerId="LiveId" clId="{8C18981C-DC7D-4835-8E90-1B6A2FC1D941}" dt="2021-03-06T02:40:24.439" v="4745"/>
          <ac:spMkLst>
            <pc:docMk/>
            <pc:sldMk cId="3088083557" sldId="417"/>
            <ac:spMk id="86" creationId="{62BD3593-8C37-46B6-A2A4-D6E142194388}"/>
          </ac:spMkLst>
        </pc:spChg>
        <pc:spChg chg="mod">
          <ac:chgData name="mashael alnajrani" userId="73c1171a52a2fca6" providerId="LiveId" clId="{8C18981C-DC7D-4835-8E90-1B6A2FC1D941}" dt="2021-03-06T02:40:24.439" v="4745"/>
          <ac:spMkLst>
            <pc:docMk/>
            <pc:sldMk cId="3088083557" sldId="417"/>
            <ac:spMk id="87" creationId="{56DD78B4-554B-4ED1-A27E-F1EEF25A107A}"/>
          </ac:spMkLst>
        </pc:spChg>
        <pc:spChg chg="mod">
          <ac:chgData name="mashael alnajrani" userId="73c1171a52a2fca6" providerId="LiveId" clId="{8C18981C-DC7D-4835-8E90-1B6A2FC1D941}" dt="2021-03-06T02:40:24.439" v="4745"/>
          <ac:spMkLst>
            <pc:docMk/>
            <pc:sldMk cId="3088083557" sldId="417"/>
            <ac:spMk id="88" creationId="{693F8702-F4D9-4020-887A-8EAB489E1385}"/>
          </ac:spMkLst>
        </pc:spChg>
        <pc:spChg chg="mod">
          <ac:chgData name="mashael alnajrani" userId="73c1171a52a2fca6" providerId="LiveId" clId="{8C18981C-DC7D-4835-8E90-1B6A2FC1D941}" dt="2021-03-06T02:40:24.439" v="4745"/>
          <ac:spMkLst>
            <pc:docMk/>
            <pc:sldMk cId="3088083557" sldId="417"/>
            <ac:spMk id="89" creationId="{18CBBD03-3534-4B86-B4E3-8DC18E3D5488}"/>
          </ac:spMkLst>
        </pc:spChg>
        <pc:spChg chg="mod">
          <ac:chgData name="mashael alnajrani" userId="73c1171a52a2fca6" providerId="LiveId" clId="{8C18981C-DC7D-4835-8E90-1B6A2FC1D941}" dt="2021-03-06T02:40:41.285" v="4748"/>
          <ac:spMkLst>
            <pc:docMk/>
            <pc:sldMk cId="3088083557" sldId="417"/>
            <ac:spMk id="91" creationId="{3CAB979E-FAC6-4F1F-967E-EE7669F6A8D4}"/>
          </ac:spMkLst>
        </pc:spChg>
        <pc:spChg chg="mod">
          <ac:chgData name="mashael alnajrani" userId="73c1171a52a2fca6" providerId="LiveId" clId="{8C18981C-DC7D-4835-8E90-1B6A2FC1D941}" dt="2021-03-06T02:40:41.285" v="4748"/>
          <ac:spMkLst>
            <pc:docMk/>
            <pc:sldMk cId="3088083557" sldId="417"/>
            <ac:spMk id="92" creationId="{6D08358D-60FE-44A8-BD9B-0D698739F6E9}"/>
          </ac:spMkLst>
        </pc:spChg>
        <pc:spChg chg="mod">
          <ac:chgData name="mashael alnajrani" userId="73c1171a52a2fca6" providerId="LiveId" clId="{8C18981C-DC7D-4835-8E90-1B6A2FC1D941}" dt="2021-03-06T02:40:41.285" v="4748"/>
          <ac:spMkLst>
            <pc:docMk/>
            <pc:sldMk cId="3088083557" sldId="417"/>
            <ac:spMk id="93" creationId="{61DF9119-0F5E-49A9-BC85-644C5999E342}"/>
          </ac:spMkLst>
        </pc:spChg>
        <pc:spChg chg="mod">
          <ac:chgData name="mashael alnajrani" userId="73c1171a52a2fca6" providerId="LiveId" clId="{8C18981C-DC7D-4835-8E90-1B6A2FC1D941}" dt="2021-03-06T02:40:41.285" v="4748"/>
          <ac:spMkLst>
            <pc:docMk/>
            <pc:sldMk cId="3088083557" sldId="417"/>
            <ac:spMk id="94" creationId="{73644ACB-CD02-4153-8C4F-62757C3A5684}"/>
          </ac:spMkLst>
        </pc:spChg>
        <pc:spChg chg="mod">
          <ac:chgData name="mashael alnajrani" userId="73c1171a52a2fca6" providerId="LiveId" clId="{8C18981C-DC7D-4835-8E90-1B6A2FC1D941}" dt="2021-03-06T02:40:41.285" v="4748"/>
          <ac:spMkLst>
            <pc:docMk/>
            <pc:sldMk cId="3088083557" sldId="417"/>
            <ac:spMk id="95" creationId="{9DC8B4EA-3440-4B73-AEC2-5706D8F46C0E}"/>
          </ac:spMkLst>
        </pc:spChg>
        <pc:spChg chg="mod">
          <ac:chgData name="mashael alnajrani" userId="73c1171a52a2fca6" providerId="LiveId" clId="{8C18981C-DC7D-4835-8E90-1B6A2FC1D941}" dt="2021-03-06T02:40:41.285" v="4748"/>
          <ac:spMkLst>
            <pc:docMk/>
            <pc:sldMk cId="3088083557" sldId="417"/>
            <ac:spMk id="96" creationId="{37CE27E7-A81D-431C-9B04-BCDA18CFF49C}"/>
          </ac:spMkLst>
        </pc:spChg>
        <pc:spChg chg="mod">
          <ac:chgData name="mashael alnajrani" userId="73c1171a52a2fca6" providerId="LiveId" clId="{8C18981C-DC7D-4835-8E90-1B6A2FC1D941}" dt="2021-03-06T02:40:41.285" v="4748"/>
          <ac:spMkLst>
            <pc:docMk/>
            <pc:sldMk cId="3088083557" sldId="417"/>
            <ac:spMk id="97" creationId="{91428A33-D989-49E4-BACD-4FF7B4DD1867}"/>
          </ac:spMkLst>
        </pc:spChg>
        <pc:spChg chg="mod">
          <ac:chgData name="mashael alnajrani" userId="73c1171a52a2fca6" providerId="LiveId" clId="{8C18981C-DC7D-4835-8E90-1B6A2FC1D941}" dt="2021-03-06T02:40:41.285" v="4748"/>
          <ac:spMkLst>
            <pc:docMk/>
            <pc:sldMk cId="3088083557" sldId="417"/>
            <ac:spMk id="98" creationId="{0D375C98-D70E-43EA-91F8-8D129ADEABBB}"/>
          </ac:spMkLst>
        </pc:spChg>
        <pc:spChg chg="mod">
          <ac:chgData name="mashael alnajrani" userId="73c1171a52a2fca6" providerId="LiveId" clId="{8C18981C-DC7D-4835-8E90-1B6A2FC1D941}" dt="2021-03-06T02:40:41.285" v="4748"/>
          <ac:spMkLst>
            <pc:docMk/>
            <pc:sldMk cId="3088083557" sldId="417"/>
            <ac:spMk id="99" creationId="{8FDD6EF4-A5FA-4C63-A321-E04BC4127AA0}"/>
          </ac:spMkLst>
        </pc:spChg>
        <pc:spChg chg="mod">
          <ac:chgData name="mashael alnajrani" userId="73c1171a52a2fca6" providerId="LiveId" clId="{8C18981C-DC7D-4835-8E90-1B6A2FC1D941}" dt="2021-03-06T02:40:41.285" v="4748"/>
          <ac:spMkLst>
            <pc:docMk/>
            <pc:sldMk cId="3088083557" sldId="417"/>
            <ac:spMk id="100" creationId="{9ABCE7B9-2610-42A4-A0C2-B0F443A49B61}"/>
          </ac:spMkLst>
        </pc:spChg>
        <pc:spChg chg="mod">
          <ac:chgData name="mashael alnajrani" userId="73c1171a52a2fca6" providerId="LiveId" clId="{8C18981C-DC7D-4835-8E90-1B6A2FC1D941}" dt="2021-03-06T02:40:41.285" v="4748"/>
          <ac:spMkLst>
            <pc:docMk/>
            <pc:sldMk cId="3088083557" sldId="417"/>
            <ac:spMk id="101" creationId="{57DD583E-316D-42D1-A7A2-6AA26F75AFC8}"/>
          </ac:spMkLst>
        </pc:spChg>
        <pc:spChg chg="mod">
          <ac:chgData name="mashael alnajrani" userId="73c1171a52a2fca6" providerId="LiveId" clId="{8C18981C-DC7D-4835-8E90-1B6A2FC1D941}" dt="2021-03-06T02:40:41.285" v="4748"/>
          <ac:spMkLst>
            <pc:docMk/>
            <pc:sldMk cId="3088083557" sldId="417"/>
            <ac:spMk id="103" creationId="{26C2A9FF-98F9-4597-BA97-8E5370A496EE}"/>
          </ac:spMkLst>
        </pc:spChg>
        <pc:spChg chg="mod">
          <ac:chgData name="mashael alnajrani" userId="73c1171a52a2fca6" providerId="LiveId" clId="{8C18981C-DC7D-4835-8E90-1B6A2FC1D941}" dt="2021-03-06T02:40:41.285" v="4748"/>
          <ac:spMkLst>
            <pc:docMk/>
            <pc:sldMk cId="3088083557" sldId="417"/>
            <ac:spMk id="104" creationId="{9F7335EC-5AA8-421D-947C-2AC9298E25CF}"/>
          </ac:spMkLst>
        </pc:spChg>
        <pc:spChg chg="mod">
          <ac:chgData name="mashael alnajrani" userId="73c1171a52a2fca6" providerId="LiveId" clId="{8C18981C-DC7D-4835-8E90-1B6A2FC1D941}" dt="2021-03-06T02:40:41.285" v="4748"/>
          <ac:spMkLst>
            <pc:docMk/>
            <pc:sldMk cId="3088083557" sldId="417"/>
            <ac:spMk id="105" creationId="{BA101D7B-BA17-4210-AC7B-DC2D007C4AB3}"/>
          </ac:spMkLst>
        </pc:spChg>
        <pc:spChg chg="mod">
          <ac:chgData name="mashael alnajrani" userId="73c1171a52a2fca6" providerId="LiveId" clId="{8C18981C-DC7D-4835-8E90-1B6A2FC1D941}" dt="2021-03-06T02:40:41.285" v="4748"/>
          <ac:spMkLst>
            <pc:docMk/>
            <pc:sldMk cId="3088083557" sldId="417"/>
            <ac:spMk id="106" creationId="{4FACAF6D-C689-4B00-8336-FC8D68EB44C0}"/>
          </ac:spMkLst>
        </pc:spChg>
        <pc:spChg chg="mod">
          <ac:chgData name="mashael alnajrani" userId="73c1171a52a2fca6" providerId="LiveId" clId="{8C18981C-DC7D-4835-8E90-1B6A2FC1D941}" dt="2021-03-06T02:40:41.285" v="4748"/>
          <ac:spMkLst>
            <pc:docMk/>
            <pc:sldMk cId="3088083557" sldId="417"/>
            <ac:spMk id="107" creationId="{8A7E106D-2969-4BC7-9AEF-01B23593C26C}"/>
          </ac:spMkLst>
        </pc:spChg>
        <pc:spChg chg="mod">
          <ac:chgData name="mashael alnajrani" userId="73c1171a52a2fca6" providerId="LiveId" clId="{8C18981C-DC7D-4835-8E90-1B6A2FC1D941}" dt="2021-03-06T02:40:41.285" v="4748"/>
          <ac:spMkLst>
            <pc:docMk/>
            <pc:sldMk cId="3088083557" sldId="417"/>
            <ac:spMk id="110" creationId="{35B4BEED-FEAF-4414-ADA6-594CB77FACCE}"/>
          </ac:spMkLst>
        </pc:spChg>
        <pc:spChg chg="mod">
          <ac:chgData name="mashael alnajrani" userId="73c1171a52a2fca6" providerId="LiveId" clId="{8C18981C-DC7D-4835-8E90-1B6A2FC1D941}" dt="2021-03-06T02:40:41.285" v="4748"/>
          <ac:spMkLst>
            <pc:docMk/>
            <pc:sldMk cId="3088083557" sldId="417"/>
            <ac:spMk id="111" creationId="{8D593647-16EA-400E-83E7-BEC09907FAF2}"/>
          </ac:spMkLst>
        </pc:spChg>
        <pc:spChg chg="mod">
          <ac:chgData name="mashael alnajrani" userId="73c1171a52a2fca6" providerId="LiveId" clId="{8C18981C-DC7D-4835-8E90-1B6A2FC1D941}" dt="2021-03-06T02:40:41.285" v="4748"/>
          <ac:spMkLst>
            <pc:docMk/>
            <pc:sldMk cId="3088083557" sldId="417"/>
            <ac:spMk id="112" creationId="{72C59E56-FD75-4B63-8A02-63C004A48A6A}"/>
          </ac:spMkLst>
        </pc:spChg>
        <pc:spChg chg="mod">
          <ac:chgData name="mashael alnajrani" userId="73c1171a52a2fca6" providerId="LiveId" clId="{8C18981C-DC7D-4835-8E90-1B6A2FC1D941}" dt="2021-03-06T02:40:41.285" v="4748"/>
          <ac:spMkLst>
            <pc:docMk/>
            <pc:sldMk cId="3088083557" sldId="417"/>
            <ac:spMk id="113" creationId="{AADCAB4F-EF0D-4422-9CD9-004FEEE5C528}"/>
          </ac:spMkLst>
        </pc:spChg>
        <pc:spChg chg="mod">
          <ac:chgData name="mashael alnajrani" userId="73c1171a52a2fca6" providerId="LiveId" clId="{8C18981C-DC7D-4835-8E90-1B6A2FC1D941}" dt="2021-03-06T02:40:41.285" v="4748"/>
          <ac:spMkLst>
            <pc:docMk/>
            <pc:sldMk cId="3088083557" sldId="417"/>
            <ac:spMk id="114" creationId="{617010EE-07D2-4CA2-97EA-6EE1FFDD0465}"/>
          </ac:spMkLst>
        </pc:spChg>
        <pc:grpChg chg="del mod ord">
          <ac:chgData name="mashael alnajrani" userId="73c1171a52a2fca6" providerId="LiveId" clId="{8C18981C-DC7D-4835-8E90-1B6A2FC1D941}" dt="2021-03-06T02:32:05.723" v="4658" actId="478"/>
          <ac:grpSpMkLst>
            <pc:docMk/>
            <pc:sldMk cId="3088083557" sldId="417"/>
            <ac:grpSpMk id="21" creationId="{EA5FD244-7342-4431-890D-08868B1FA025}"/>
          </ac:grpSpMkLst>
        </pc:grpChg>
        <pc:grpChg chg="add del mod">
          <ac:chgData name="mashael alnajrani" userId="73c1171a52a2fca6" providerId="LiveId" clId="{8C18981C-DC7D-4835-8E90-1B6A2FC1D941}" dt="2021-03-06T02:40:59.718" v="4754" actId="478"/>
          <ac:grpSpMkLst>
            <pc:docMk/>
            <pc:sldMk cId="3088083557" sldId="417"/>
            <ac:grpSpMk id="65" creationId="{65DF1FE7-8065-44AD-9AC1-DEF41E054743}"/>
          </ac:grpSpMkLst>
        </pc:grpChg>
        <pc:grpChg chg="add del mod">
          <ac:chgData name="mashael alnajrani" userId="73c1171a52a2fca6" providerId="LiveId" clId="{8C18981C-DC7D-4835-8E90-1B6A2FC1D941}" dt="2021-03-06T02:40:50.772" v="4750" actId="478"/>
          <ac:grpSpMkLst>
            <pc:docMk/>
            <pc:sldMk cId="3088083557" sldId="417"/>
            <ac:grpSpMk id="77" creationId="{D3ED83AD-1BE3-4FB9-8613-3F96745381EE}"/>
          </ac:grpSpMkLst>
        </pc:grpChg>
        <pc:grpChg chg="mod">
          <ac:chgData name="mashael alnajrani" userId="73c1171a52a2fca6" providerId="LiveId" clId="{8C18981C-DC7D-4835-8E90-1B6A2FC1D941}" dt="2021-03-06T02:40:24.439" v="4745"/>
          <ac:grpSpMkLst>
            <pc:docMk/>
            <pc:sldMk cId="3088083557" sldId="417"/>
            <ac:grpSpMk id="83" creationId="{7059C82D-A0E0-4C3A-8D8B-0F952420E738}"/>
          </ac:grpSpMkLst>
        </pc:grpChg>
        <pc:grpChg chg="mod">
          <ac:chgData name="mashael alnajrani" userId="73c1171a52a2fca6" providerId="LiveId" clId="{8C18981C-DC7D-4835-8E90-1B6A2FC1D941}" dt="2021-03-06T02:40:24.439" v="4745"/>
          <ac:grpSpMkLst>
            <pc:docMk/>
            <pc:sldMk cId="3088083557" sldId="417"/>
            <ac:grpSpMk id="84" creationId="{EA1283DD-70BF-4AD4-8746-B8F49CCA5C54}"/>
          </ac:grpSpMkLst>
        </pc:grpChg>
        <pc:grpChg chg="add mod ord">
          <ac:chgData name="mashael alnajrani" userId="73c1171a52a2fca6" providerId="LiveId" clId="{8C18981C-DC7D-4835-8E90-1B6A2FC1D941}" dt="2021-03-06T02:41:10.945" v="4757" actId="1076"/>
          <ac:grpSpMkLst>
            <pc:docMk/>
            <pc:sldMk cId="3088083557" sldId="417"/>
            <ac:grpSpMk id="90" creationId="{8C48EC36-3E81-4545-8DC2-C22478FD8445}"/>
          </ac:grpSpMkLst>
        </pc:grpChg>
        <pc:grpChg chg="add mod">
          <ac:chgData name="mashael alnajrani" userId="73c1171a52a2fca6" providerId="LiveId" clId="{8C18981C-DC7D-4835-8E90-1B6A2FC1D941}" dt="2021-03-06T02:40:57.686" v="4753" actId="1076"/>
          <ac:grpSpMkLst>
            <pc:docMk/>
            <pc:sldMk cId="3088083557" sldId="417"/>
            <ac:grpSpMk id="102" creationId="{DE2F85BC-F0F4-4B88-8168-0488E2A4DFA9}"/>
          </ac:grpSpMkLst>
        </pc:grpChg>
        <pc:grpChg chg="mod">
          <ac:chgData name="mashael alnajrani" userId="73c1171a52a2fca6" providerId="LiveId" clId="{8C18981C-DC7D-4835-8E90-1B6A2FC1D941}" dt="2021-03-06T02:40:41.285" v="4748"/>
          <ac:grpSpMkLst>
            <pc:docMk/>
            <pc:sldMk cId="3088083557" sldId="417"/>
            <ac:grpSpMk id="108" creationId="{62AD0312-3286-46D1-A4CA-16C881C4EEDF}"/>
          </ac:grpSpMkLst>
        </pc:grpChg>
        <pc:grpChg chg="mod">
          <ac:chgData name="mashael alnajrani" userId="73c1171a52a2fca6" providerId="LiveId" clId="{8C18981C-DC7D-4835-8E90-1B6A2FC1D941}" dt="2021-03-06T02:40:41.285" v="4748"/>
          <ac:grpSpMkLst>
            <pc:docMk/>
            <pc:sldMk cId="3088083557" sldId="417"/>
            <ac:grpSpMk id="109" creationId="{20C04B63-BDFC-4F8A-A189-DB2BBA245FA8}"/>
          </ac:grpSpMkLst>
        </pc:grpChg>
        <pc:cxnChg chg="add mod">
          <ac:chgData name="mashael alnajrani" userId="73c1171a52a2fca6" providerId="LiveId" clId="{8C18981C-DC7D-4835-8E90-1B6A2FC1D941}" dt="2021-03-06T02:37:05.767" v="4716" actId="1076"/>
          <ac:cxnSpMkLst>
            <pc:docMk/>
            <pc:sldMk cId="3088083557" sldId="417"/>
            <ac:cxnSpMk id="35" creationId="{409194C6-BE43-4186-AEF5-1E56E58316D2}"/>
          </ac:cxnSpMkLst>
        </pc:cxnChg>
        <pc:cxnChg chg="add mod">
          <ac:chgData name="mashael alnajrani" userId="73c1171a52a2fca6" providerId="LiveId" clId="{8C18981C-DC7D-4835-8E90-1B6A2FC1D941}" dt="2021-03-06T02:33:03.597" v="4669" actId="1076"/>
          <ac:cxnSpMkLst>
            <pc:docMk/>
            <pc:sldMk cId="3088083557" sldId="417"/>
            <ac:cxnSpMk id="36" creationId="{F0627F54-9F40-41F5-9FE6-FE73EBB2A327}"/>
          </ac:cxnSpMkLst>
        </pc:cxnChg>
        <pc:cxnChg chg="add mod">
          <ac:chgData name="mashael alnajrani" userId="73c1171a52a2fca6" providerId="LiveId" clId="{8C18981C-DC7D-4835-8E90-1B6A2FC1D941}" dt="2021-03-06T02:32:16.011" v="4660" actId="1076"/>
          <ac:cxnSpMkLst>
            <pc:docMk/>
            <pc:sldMk cId="3088083557" sldId="417"/>
            <ac:cxnSpMk id="39" creationId="{45C58217-1F97-4B99-8671-82A7DEF790DB}"/>
          </ac:cxnSpMkLst>
        </pc:cxnChg>
        <pc:cxnChg chg="add mod">
          <ac:chgData name="mashael alnajrani" userId="73c1171a52a2fca6" providerId="LiveId" clId="{8C18981C-DC7D-4835-8E90-1B6A2FC1D941}" dt="2021-03-06T02:36:45.530" v="4712" actId="14100"/>
          <ac:cxnSpMkLst>
            <pc:docMk/>
            <pc:sldMk cId="3088083557" sldId="417"/>
            <ac:cxnSpMk id="40" creationId="{37109B51-DAFC-4911-B667-16BC1C749CCC}"/>
          </ac:cxnSpMkLst>
        </pc:cxnChg>
        <pc:cxnChg chg="add mod">
          <ac:chgData name="mashael alnajrani" userId="73c1171a52a2fca6" providerId="LiveId" clId="{8C18981C-DC7D-4835-8E90-1B6A2FC1D941}" dt="2021-03-06T02:34:42.320" v="4681" actId="208"/>
          <ac:cxnSpMkLst>
            <pc:docMk/>
            <pc:sldMk cId="3088083557" sldId="417"/>
            <ac:cxnSpMk id="49" creationId="{6C5640AB-2912-4B08-B37F-649F63CADA5A}"/>
          </ac:cxnSpMkLst>
        </pc:cxnChg>
        <pc:cxnChg chg="add del mod">
          <ac:chgData name="mashael alnajrani" userId="73c1171a52a2fca6" providerId="LiveId" clId="{8C18981C-DC7D-4835-8E90-1B6A2FC1D941}" dt="2021-03-06T02:35:22.116" v="4688" actId="21"/>
          <ac:cxnSpMkLst>
            <pc:docMk/>
            <pc:sldMk cId="3088083557" sldId="417"/>
            <ac:cxnSpMk id="51" creationId="{4EF2226E-E54B-47D4-AC82-293C1EA5B5C5}"/>
          </ac:cxnSpMkLst>
        </pc:cxnChg>
        <pc:cxnChg chg="add del mod">
          <ac:chgData name="mashael alnajrani" userId="73c1171a52a2fca6" providerId="LiveId" clId="{8C18981C-DC7D-4835-8E90-1B6A2FC1D941}" dt="2021-03-06T02:37:03.711" v="4715" actId="478"/>
          <ac:cxnSpMkLst>
            <pc:docMk/>
            <pc:sldMk cId="3088083557" sldId="417"/>
            <ac:cxnSpMk id="52" creationId="{6A22DA47-24B4-48AD-936D-6070AE1E9462}"/>
          </ac:cxnSpMkLst>
        </pc:cxnChg>
        <pc:cxnChg chg="add mod">
          <ac:chgData name="mashael alnajrani" userId="73c1171a52a2fca6" providerId="LiveId" clId="{8C18981C-DC7D-4835-8E90-1B6A2FC1D941}" dt="2021-03-06T02:37:56.228" v="4727" actId="208"/>
          <ac:cxnSpMkLst>
            <pc:docMk/>
            <pc:sldMk cId="3088083557" sldId="417"/>
            <ac:cxnSpMk id="61" creationId="{063D1FA2-3FFE-4D34-9BB4-3B268982B0D8}"/>
          </ac:cxnSpMkLst>
        </pc:cxnChg>
        <pc:cxnChg chg="add mod">
          <ac:chgData name="mashael alnajrani" userId="73c1171a52a2fca6" providerId="LiveId" clId="{8C18981C-DC7D-4835-8E90-1B6A2FC1D941}" dt="2021-03-06T02:38:38.826" v="4734" actId="208"/>
          <ac:cxnSpMkLst>
            <pc:docMk/>
            <pc:sldMk cId="3088083557" sldId="417"/>
            <ac:cxnSpMk id="64" creationId="{6F817C09-E722-4825-A0C7-6B5050EEFD18}"/>
          </ac:cxnSpMkLst>
        </pc:cxnChg>
      </pc:sldChg>
      <pc:sldChg chg="addSp delSp modSp add mod ord delAnim modAnim">
        <pc:chgData name="mashael alnajrani" userId="73c1171a52a2fca6" providerId="LiveId" clId="{8C18981C-DC7D-4835-8E90-1B6A2FC1D941}" dt="2021-03-06T02:48:01.986" v="4816" actId="478"/>
        <pc:sldMkLst>
          <pc:docMk/>
          <pc:sldMk cId="3425642390" sldId="418"/>
        </pc:sldMkLst>
        <pc:spChg chg="mod">
          <ac:chgData name="mashael alnajrani" userId="73c1171a52a2fca6" providerId="LiveId" clId="{8C18981C-DC7D-4835-8E90-1B6A2FC1D941}" dt="2021-03-06T02:45:47.985" v="4791" actId="20577"/>
          <ac:spMkLst>
            <pc:docMk/>
            <pc:sldMk cId="3425642390" sldId="418"/>
            <ac:spMk id="3" creationId="{CC53647C-E7A9-4BB1-88A9-E9AA06D498C2}"/>
          </ac:spMkLst>
        </pc:spChg>
        <pc:spChg chg="add mod">
          <ac:chgData name="mashael alnajrani" userId="73c1171a52a2fca6" providerId="LiveId" clId="{8C18981C-DC7D-4835-8E90-1B6A2FC1D941}" dt="2021-03-06T02:47:09.531" v="4801" actId="12"/>
          <ac:spMkLst>
            <pc:docMk/>
            <pc:sldMk cId="3425642390" sldId="418"/>
            <ac:spMk id="6" creationId="{FBF0370B-2C05-4096-8DB7-530BB5E4205F}"/>
          </ac:spMkLst>
        </pc:spChg>
        <pc:spChg chg="del">
          <ac:chgData name="mashael alnajrani" userId="73c1171a52a2fca6" providerId="LiveId" clId="{8C18981C-DC7D-4835-8E90-1B6A2FC1D941}" dt="2021-03-06T02:46:28.171" v="4794" actId="478"/>
          <ac:spMkLst>
            <pc:docMk/>
            <pc:sldMk cId="3425642390" sldId="418"/>
            <ac:spMk id="8" creationId="{111B120E-A210-47FE-AC2F-FFC59FDB4B69}"/>
          </ac:spMkLst>
        </pc:spChg>
        <pc:spChg chg="add del mod">
          <ac:chgData name="mashael alnajrani" userId="73c1171a52a2fca6" providerId="LiveId" clId="{8C18981C-DC7D-4835-8E90-1B6A2FC1D941}" dt="2021-03-06T02:47:59.531" v="4815" actId="478"/>
          <ac:spMkLst>
            <pc:docMk/>
            <pc:sldMk cId="3425642390" sldId="418"/>
            <ac:spMk id="10" creationId="{D049FB97-0CD5-4732-860E-518ACA170C47}"/>
          </ac:spMkLst>
        </pc:spChg>
        <pc:picChg chg="del">
          <ac:chgData name="mashael alnajrani" userId="73c1171a52a2fca6" providerId="LiveId" clId="{8C18981C-DC7D-4835-8E90-1B6A2FC1D941}" dt="2021-03-06T02:45:49.675" v="4792" actId="478"/>
          <ac:picMkLst>
            <pc:docMk/>
            <pc:sldMk cId="3425642390" sldId="418"/>
            <ac:picMk id="7" creationId="{FD5AD2B9-9351-4A6E-83C9-1B71EB2C8B0D}"/>
          </ac:picMkLst>
        </pc:picChg>
        <pc:picChg chg="add mod">
          <ac:chgData name="mashael alnajrani" userId="73c1171a52a2fca6" providerId="LiveId" clId="{8C18981C-DC7D-4835-8E90-1B6A2FC1D941}" dt="2021-03-06T02:47:11.786" v="4802" actId="1076"/>
          <ac:picMkLst>
            <pc:docMk/>
            <pc:sldMk cId="3425642390" sldId="418"/>
            <ac:picMk id="9" creationId="{4FFEF0B8-A2D6-4196-983A-126D2F704539}"/>
          </ac:picMkLst>
        </pc:picChg>
        <pc:picChg chg="add del mod">
          <ac:chgData name="mashael alnajrani" userId="73c1171a52a2fca6" providerId="LiveId" clId="{8C18981C-DC7D-4835-8E90-1B6A2FC1D941}" dt="2021-03-06T02:48:01.986" v="4816" actId="478"/>
          <ac:picMkLst>
            <pc:docMk/>
            <pc:sldMk cId="3425642390" sldId="418"/>
            <ac:picMk id="11" creationId="{C462FDA5-C80C-4D63-879E-CCA4902712F6}"/>
          </ac:picMkLst>
        </pc:picChg>
      </pc:sldChg>
      <pc:sldChg chg="addSp delSp modSp add mod delAnim modAnim">
        <pc:chgData name="mashael alnajrani" userId="73c1171a52a2fca6" providerId="LiveId" clId="{8C18981C-DC7D-4835-8E90-1B6A2FC1D941}" dt="2021-03-06T02:47:54.077" v="4814"/>
        <pc:sldMkLst>
          <pc:docMk/>
          <pc:sldMk cId="3433675118" sldId="419"/>
        </pc:sldMkLst>
        <pc:spChg chg="del">
          <ac:chgData name="mashael alnajrani" userId="73c1171a52a2fca6" providerId="LiveId" clId="{8C18981C-DC7D-4835-8E90-1B6A2FC1D941}" dt="2021-03-06T02:47:39.861" v="4809" actId="478"/>
          <ac:spMkLst>
            <pc:docMk/>
            <pc:sldMk cId="3433675118" sldId="419"/>
            <ac:spMk id="6" creationId="{FBF0370B-2C05-4096-8DB7-530BB5E4205F}"/>
          </ac:spMkLst>
        </pc:spChg>
        <pc:spChg chg="add del mod">
          <ac:chgData name="mashael alnajrani" userId="73c1171a52a2fca6" providerId="LiveId" clId="{8C18981C-DC7D-4835-8E90-1B6A2FC1D941}" dt="2021-03-06T02:47:54.077" v="4814"/>
          <ac:spMkLst>
            <pc:docMk/>
            <pc:sldMk cId="3433675118" sldId="419"/>
            <ac:spMk id="8" creationId="{B4E3EA26-D818-43F4-961E-8D049071A592}"/>
          </ac:spMkLst>
        </pc:spChg>
        <pc:spChg chg="mod">
          <ac:chgData name="mashael alnajrani" userId="73c1171a52a2fca6" providerId="LiveId" clId="{8C18981C-DC7D-4835-8E90-1B6A2FC1D941}" dt="2021-03-06T02:47:46.350" v="4812" actId="207"/>
          <ac:spMkLst>
            <pc:docMk/>
            <pc:sldMk cId="3433675118" sldId="419"/>
            <ac:spMk id="10" creationId="{D049FB97-0CD5-4732-860E-518ACA170C47}"/>
          </ac:spMkLst>
        </pc:spChg>
        <pc:picChg chg="del">
          <ac:chgData name="mashael alnajrani" userId="73c1171a52a2fca6" providerId="LiveId" clId="{8C18981C-DC7D-4835-8E90-1B6A2FC1D941}" dt="2021-03-06T02:47:27.408" v="4805" actId="478"/>
          <ac:picMkLst>
            <pc:docMk/>
            <pc:sldMk cId="3433675118" sldId="419"/>
            <ac:picMk id="9" creationId="{4FFEF0B8-A2D6-4196-983A-126D2F704539}"/>
          </ac:picMkLst>
        </pc:picChg>
        <pc:picChg chg="mod">
          <ac:chgData name="mashael alnajrani" userId="73c1171a52a2fca6" providerId="LiveId" clId="{8C18981C-DC7D-4835-8E90-1B6A2FC1D941}" dt="2021-03-06T02:47:30.122" v="4806" actId="1076"/>
          <ac:picMkLst>
            <pc:docMk/>
            <pc:sldMk cId="3433675118" sldId="419"/>
            <ac:picMk id="11" creationId="{C462FDA5-C80C-4D63-879E-CCA4902712F6}"/>
          </ac:picMkLst>
        </pc:picChg>
        <pc:picChg chg="add del mod">
          <ac:chgData name="mashael alnajrani" userId="73c1171a52a2fca6" providerId="LiveId" clId="{8C18981C-DC7D-4835-8E90-1B6A2FC1D941}" dt="2021-03-06T02:47:54.077" v="4814"/>
          <ac:picMkLst>
            <pc:docMk/>
            <pc:sldMk cId="3433675118" sldId="419"/>
            <ac:picMk id="12" creationId="{D06501DE-E661-4D3A-92B1-8EBE36B5C691}"/>
          </ac:picMkLst>
        </pc:picChg>
      </pc:sldChg>
      <pc:sldChg chg="addSp delSp modSp add mod delAnim modAnim">
        <pc:chgData name="mashael alnajrani" userId="73c1171a52a2fca6" providerId="LiveId" clId="{8C18981C-DC7D-4835-8E90-1B6A2FC1D941}" dt="2021-03-06T16:22:58.309" v="4828" actId="21"/>
        <pc:sldMkLst>
          <pc:docMk/>
          <pc:sldMk cId="3619568171" sldId="420"/>
        </pc:sldMkLst>
        <pc:spChg chg="del">
          <ac:chgData name="mashael alnajrani" userId="73c1171a52a2fca6" providerId="LiveId" clId="{8C18981C-DC7D-4835-8E90-1B6A2FC1D941}" dt="2021-03-06T02:48:16.826" v="4819" actId="478"/>
          <ac:spMkLst>
            <pc:docMk/>
            <pc:sldMk cId="3619568171" sldId="420"/>
            <ac:spMk id="6" creationId="{FBF0370B-2C05-4096-8DB7-530BB5E4205F}"/>
          </ac:spMkLst>
        </pc:spChg>
        <pc:spChg chg="add mod">
          <ac:chgData name="mashael alnajrani" userId="73c1171a52a2fca6" providerId="LiveId" clId="{8C18981C-DC7D-4835-8E90-1B6A2FC1D941}" dt="2021-03-06T02:48:29.758" v="4820"/>
          <ac:spMkLst>
            <pc:docMk/>
            <pc:sldMk cId="3619568171" sldId="420"/>
            <ac:spMk id="7" creationId="{9D1CE6BA-6D85-498F-A41B-875F048AE3AE}"/>
          </ac:spMkLst>
        </pc:spChg>
        <pc:spChg chg="add del mod">
          <ac:chgData name="mashael alnajrani" userId="73c1171a52a2fca6" providerId="LiveId" clId="{8C18981C-DC7D-4835-8E90-1B6A2FC1D941}" dt="2021-03-06T16:22:58.309" v="4828" actId="21"/>
          <ac:spMkLst>
            <pc:docMk/>
            <pc:sldMk cId="3619568171" sldId="420"/>
            <ac:spMk id="10" creationId="{C7833EEE-97BA-4EC0-B748-42B9E7268813}"/>
          </ac:spMkLst>
        </pc:spChg>
        <pc:picChg chg="add mod">
          <ac:chgData name="mashael alnajrani" userId="73c1171a52a2fca6" providerId="LiveId" clId="{8C18981C-DC7D-4835-8E90-1B6A2FC1D941}" dt="2021-03-06T02:48:29.758" v="4820"/>
          <ac:picMkLst>
            <pc:docMk/>
            <pc:sldMk cId="3619568171" sldId="420"/>
            <ac:picMk id="8" creationId="{0FF16C6D-14CF-43E8-B824-8D96F9FAFBEC}"/>
          </ac:picMkLst>
        </pc:picChg>
        <pc:picChg chg="del">
          <ac:chgData name="mashael alnajrani" userId="73c1171a52a2fca6" providerId="LiveId" clId="{8C18981C-DC7D-4835-8E90-1B6A2FC1D941}" dt="2021-03-06T02:48:14.543" v="4818" actId="478"/>
          <ac:picMkLst>
            <pc:docMk/>
            <pc:sldMk cId="3619568171" sldId="420"/>
            <ac:picMk id="9" creationId="{4FFEF0B8-A2D6-4196-983A-126D2F704539}"/>
          </ac:picMkLst>
        </pc:picChg>
      </pc:sldChg>
      <pc:sldChg chg="addSp delSp modSp add mod">
        <pc:chgData name="mashael alnajrani" userId="73c1171a52a2fca6" providerId="LiveId" clId="{8C18981C-DC7D-4835-8E90-1B6A2FC1D941}" dt="2021-03-06T23:17:47.909" v="4843" actId="478"/>
        <pc:sldMkLst>
          <pc:docMk/>
          <pc:sldMk cId="2087728626" sldId="421"/>
        </pc:sldMkLst>
        <pc:spChg chg="mod">
          <ac:chgData name="mashael alnajrani" userId="73c1171a52a2fca6" providerId="LiveId" clId="{8C18981C-DC7D-4835-8E90-1B6A2FC1D941}" dt="2021-03-06T16:24:45.881" v="4836" actId="20577"/>
          <ac:spMkLst>
            <pc:docMk/>
            <pc:sldMk cId="2087728626" sldId="421"/>
            <ac:spMk id="4" creationId="{A9C59ECF-86FE-4310-9AD5-116231683629}"/>
          </ac:spMkLst>
        </pc:spChg>
        <pc:spChg chg="add del mod">
          <ac:chgData name="mashael alnajrani" userId="73c1171a52a2fca6" providerId="LiveId" clId="{8C18981C-DC7D-4835-8E90-1B6A2FC1D941}" dt="2021-03-06T23:17:47.909" v="4843" actId="478"/>
          <ac:spMkLst>
            <pc:docMk/>
            <pc:sldMk cId="2087728626" sldId="421"/>
            <ac:spMk id="6" creationId="{3DF3D1CD-7032-4767-99DC-7B9335A3136B}"/>
          </ac:spMkLst>
        </pc:spChg>
        <pc:spChg chg="mod">
          <ac:chgData name="mashael alnajrani" userId="73c1171a52a2fca6" providerId="LiveId" clId="{8C18981C-DC7D-4835-8E90-1B6A2FC1D941}" dt="2021-03-06T23:17:37.989" v="4842" actId="207"/>
          <ac:spMkLst>
            <pc:docMk/>
            <pc:sldMk cId="2087728626" sldId="421"/>
            <ac:spMk id="10" creationId="{74BC0D0C-9A61-4BB1-90A1-0E9EA728C7EB}"/>
          </ac:spMkLst>
        </pc:spChg>
        <pc:spChg chg="del">
          <ac:chgData name="mashael alnajrani" userId="73c1171a52a2fca6" providerId="LiveId" clId="{8C18981C-DC7D-4835-8E90-1B6A2FC1D941}" dt="2021-03-06T16:23:06.955" v="4830" actId="478"/>
          <ac:spMkLst>
            <pc:docMk/>
            <pc:sldMk cId="2087728626" sldId="421"/>
            <ac:spMk id="12" creationId="{62923B64-4EE2-4F32-A787-7FC2CE59524E}"/>
          </ac:spMkLst>
        </pc:spChg>
      </pc:sldChg>
      <pc:sldChg chg="add">
        <pc:chgData name="mashael alnajrani" userId="73c1171a52a2fca6" providerId="LiveId" clId="{8C18981C-DC7D-4835-8E90-1B6A2FC1D941}" dt="2021-03-06T16:22:37.024" v="4822"/>
        <pc:sldMkLst>
          <pc:docMk/>
          <pc:sldMk cId="764072865" sldId="422"/>
        </pc:sldMkLst>
      </pc:sldChg>
      <pc:sldChg chg="addSp delSp modSp add mod modClrScheme chgLayout">
        <pc:chgData name="mashael alnajrani" userId="73c1171a52a2fca6" providerId="LiveId" clId="{8C18981C-DC7D-4835-8E90-1B6A2FC1D941}" dt="2021-03-06T23:19:39.871" v="4850" actId="478"/>
        <pc:sldMkLst>
          <pc:docMk/>
          <pc:sldMk cId="3142722304" sldId="423"/>
        </pc:sldMkLst>
        <pc:spChg chg="add del mod ord">
          <ac:chgData name="mashael alnajrani" userId="73c1171a52a2fca6" providerId="LiveId" clId="{8C18981C-DC7D-4835-8E90-1B6A2FC1D941}" dt="2021-03-06T23:19:37.029" v="4849" actId="478"/>
          <ac:spMkLst>
            <pc:docMk/>
            <pc:sldMk cId="3142722304" sldId="423"/>
            <ac:spMk id="2" creationId="{78031916-DDF7-438F-9AE7-526BA11E9915}"/>
          </ac:spMkLst>
        </pc:spChg>
        <pc:spChg chg="add del mod ord">
          <ac:chgData name="mashael alnajrani" userId="73c1171a52a2fca6" providerId="LiveId" clId="{8C18981C-DC7D-4835-8E90-1B6A2FC1D941}" dt="2021-03-06T23:19:39.871" v="4850" actId="478"/>
          <ac:spMkLst>
            <pc:docMk/>
            <pc:sldMk cId="3142722304" sldId="423"/>
            <ac:spMk id="3" creationId="{C763BDE0-880E-4E4B-9772-4C5DC652541E}"/>
          </ac:spMkLst>
        </pc:spChg>
      </pc:sldChg>
      <pc:sldChg chg="add">
        <pc:chgData name="mashael alnajrani" userId="73c1171a52a2fca6" providerId="LiveId" clId="{8C18981C-DC7D-4835-8E90-1B6A2FC1D941}" dt="2021-03-06T23:19:09.011" v="4847"/>
        <pc:sldMkLst>
          <pc:docMk/>
          <pc:sldMk cId="692822980" sldId="424"/>
        </pc:sldMkLst>
      </pc:sldChg>
      <pc:sldChg chg="delSp modSp add mod">
        <pc:chgData name="mashael alnajrani" userId="73c1171a52a2fca6" providerId="LiveId" clId="{8C18981C-DC7D-4835-8E90-1B6A2FC1D941}" dt="2021-03-06T23:35:27.840" v="5495" actId="20577"/>
        <pc:sldMkLst>
          <pc:docMk/>
          <pc:sldMk cId="1610381184" sldId="425"/>
        </pc:sldMkLst>
        <pc:spChg chg="del">
          <ac:chgData name="mashael alnajrani" userId="73c1171a52a2fca6" providerId="LiveId" clId="{8C18981C-DC7D-4835-8E90-1B6A2FC1D941}" dt="2021-03-06T23:34:41.305" v="5456" actId="478"/>
          <ac:spMkLst>
            <pc:docMk/>
            <pc:sldMk cId="1610381184" sldId="425"/>
            <ac:spMk id="19" creationId="{426813FE-CF42-44AF-A185-80066E4E77C1}"/>
          </ac:spMkLst>
        </pc:spChg>
        <pc:spChg chg="del">
          <ac:chgData name="mashael alnajrani" userId="73c1171a52a2fca6" providerId="LiveId" clId="{8C18981C-DC7D-4835-8E90-1B6A2FC1D941}" dt="2021-03-06T23:34:47.107" v="5458" actId="478"/>
          <ac:spMkLst>
            <pc:docMk/>
            <pc:sldMk cId="1610381184" sldId="425"/>
            <ac:spMk id="46" creationId="{F4E55F8E-F4BE-4A39-970D-A0CC3C7195ED}"/>
          </ac:spMkLst>
        </pc:spChg>
        <pc:spChg chg="del">
          <ac:chgData name="mashael alnajrani" userId="73c1171a52a2fca6" providerId="LiveId" clId="{8C18981C-DC7D-4835-8E90-1B6A2FC1D941}" dt="2021-03-06T23:33:21.404" v="5365" actId="478"/>
          <ac:spMkLst>
            <pc:docMk/>
            <pc:sldMk cId="1610381184" sldId="425"/>
            <ac:spMk id="125" creationId="{4468BA68-7B3B-4D20-A665-C7CB0C20E78B}"/>
          </ac:spMkLst>
        </pc:spChg>
        <pc:spChg chg="del">
          <ac:chgData name="mashael alnajrani" userId="73c1171a52a2fca6" providerId="LiveId" clId="{8C18981C-DC7D-4835-8E90-1B6A2FC1D941}" dt="2021-03-06T23:34:09.177" v="5431" actId="478"/>
          <ac:spMkLst>
            <pc:docMk/>
            <pc:sldMk cId="1610381184" sldId="425"/>
            <ac:spMk id="126" creationId="{0F4F0075-5342-48A5-979F-C814B7BD4A94}"/>
          </ac:spMkLst>
        </pc:spChg>
        <pc:spChg chg="del">
          <ac:chgData name="mashael alnajrani" userId="73c1171a52a2fca6" providerId="LiveId" clId="{8C18981C-DC7D-4835-8E90-1B6A2FC1D941}" dt="2021-03-06T23:34:52.079" v="5460" actId="478"/>
          <ac:spMkLst>
            <pc:docMk/>
            <pc:sldMk cId="1610381184" sldId="425"/>
            <ac:spMk id="127" creationId="{83E0D5ED-0532-4A3D-9FD2-919A692BEEFC}"/>
          </ac:spMkLst>
        </pc:spChg>
        <pc:spChg chg="del">
          <ac:chgData name="mashael alnajrani" userId="73c1171a52a2fca6" providerId="LiveId" clId="{8C18981C-DC7D-4835-8E90-1B6A2FC1D941}" dt="2021-03-06T23:34:44.235" v="5457" actId="478"/>
          <ac:spMkLst>
            <pc:docMk/>
            <pc:sldMk cId="1610381184" sldId="425"/>
            <ac:spMk id="128" creationId="{7DBE9157-9DB2-4C21-8647-881BB96949FC}"/>
          </ac:spMkLst>
        </pc:spChg>
        <pc:spChg chg="mod">
          <ac:chgData name="mashael alnajrani" userId="73c1171a52a2fca6" providerId="LiveId" clId="{8C18981C-DC7D-4835-8E90-1B6A2FC1D941}" dt="2021-03-06T23:35:27.840" v="5495" actId="20577"/>
          <ac:spMkLst>
            <pc:docMk/>
            <pc:sldMk cId="1610381184" sldId="425"/>
            <ac:spMk id="129" creationId="{E4ACE615-A749-4091-B5A9-EB9799068691}"/>
          </ac:spMkLst>
        </pc:spChg>
        <pc:spChg chg="mod">
          <ac:chgData name="mashael alnajrani" userId="73c1171a52a2fca6" providerId="LiveId" clId="{8C18981C-DC7D-4835-8E90-1B6A2FC1D941}" dt="2021-03-06T23:34:12.617" v="5432" actId="1076"/>
          <ac:spMkLst>
            <pc:docMk/>
            <pc:sldMk cId="1610381184" sldId="425"/>
            <ac:spMk id="130" creationId="{5C4A0FD5-A778-4145-B537-8B5E81F4FDDC}"/>
          </ac:spMkLst>
        </pc:spChg>
        <pc:spChg chg="mod">
          <ac:chgData name="mashael alnajrani" userId="73c1171a52a2fca6" providerId="LiveId" clId="{8C18981C-DC7D-4835-8E90-1B6A2FC1D941}" dt="2021-03-06T23:35:15.882" v="5483" actId="14100"/>
          <ac:spMkLst>
            <pc:docMk/>
            <pc:sldMk cId="1610381184" sldId="425"/>
            <ac:spMk id="131" creationId="{A3E473FD-96D4-41EF-9FC0-51D24098A69B}"/>
          </ac:spMkLst>
        </pc:spChg>
      </pc:sldChg>
      <pc:sldChg chg="delSp modSp add del mod">
        <pc:chgData name="mashael alnajrani" userId="73c1171a52a2fca6" providerId="LiveId" clId="{8C18981C-DC7D-4835-8E90-1B6A2FC1D941}" dt="2021-03-06T23:30:47.699" v="5356" actId="47"/>
        <pc:sldMkLst>
          <pc:docMk/>
          <pc:sldMk cId="4202962369" sldId="426"/>
        </pc:sldMkLst>
        <pc:spChg chg="mod">
          <ac:chgData name="mashael alnajrani" userId="73c1171a52a2fca6" providerId="LiveId" clId="{8C18981C-DC7D-4835-8E90-1B6A2FC1D941}" dt="2021-03-06T23:20:19.796" v="4901" actId="20577"/>
          <ac:spMkLst>
            <pc:docMk/>
            <pc:sldMk cId="4202962369" sldId="426"/>
            <ac:spMk id="3" creationId="{FEFAD99F-F265-4E35-AA55-8F7E94E64F89}"/>
          </ac:spMkLst>
        </pc:spChg>
        <pc:spChg chg="del mod">
          <ac:chgData name="mashael alnajrani" userId="73c1171a52a2fca6" providerId="LiveId" clId="{8C18981C-DC7D-4835-8E90-1B6A2FC1D941}" dt="2021-03-06T23:22:51.632" v="5054" actId="21"/>
          <ac:spMkLst>
            <pc:docMk/>
            <pc:sldMk cId="4202962369" sldId="426"/>
            <ac:spMk id="5" creationId="{C9BC3F42-3C4D-4F59-8577-5630DCFB77E2}"/>
          </ac:spMkLst>
        </pc:spChg>
      </pc:sldChg>
      <pc:sldChg chg="addSp delSp modSp add mod ord modAnim">
        <pc:chgData name="mashael alnajrani" userId="73c1171a52a2fca6" providerId="LiveId" clId="{8C18981C-DC7D-4835-8E90-1B6A2FC1D941}" dt="2021-03-06T23:25:39.808" v="5137"/>
        <pc:sldMkLst>
          <pc:docMk/>
          <pc:sldMk cId="3539003046" sldId="427"/>
        </pc:sldMkLst>
        <pc:spChg chg="del">
          <ac:chgData name="mashael alnajrani" userId="73c1171a52a2fca6" providerId="LiveId" clId="{8C18981C-DC7D-4835-8E90-1B6A2FC1D941}" dt="2021-03-06T23:23:01.778" v="5055" actId="478"/>
          <ac:spMkLst>
            <pc:docMk/>
            <pc:sldMk cId="3539003046" sldId="427"/>
            <ac:spMk id="2" creationId="{8CBCA313-849A-42C3-B46C-D31828A2474A}"/>
          </ac:spMkLst>
        </pc:spChg>
        <pc:spChg chg="del">
          <ac:chgData name="mashael alnajrani" userId="73c1171a52a2fca6" providerId="LiveId" clId="{8C18981C-DC7D-4835-8E90-1B6A2FC1D941}" dt="2021-03-06T23:23:01.778" v="5055" actId="478"/>
          <ac:spMkLst>
            <pc:docMk/>
            <pc:sldMk cId="3539003046" sldId="427"/>
            <ac:spMk id="4" creationId="{25C0D90E-DE57-489D-8AAC-BBE3A55774D3}"/>
          </ac:spMkLst>
        </pc:spChg>
        <pc:spChg chg="del">
          <ac:chgData name="mashael alnajrani" userId="73c1171a52a2fca6" providerId="LiveId" clId="{8C18981C-DC7D-4835-8E90-1B6A2FC1D941}" dt="2021-03-06T23:23:01.778" v="5055" actId="478"/>
          <ac:spMkLst>
            <pc:docMk/>
            <pc:sldMk cId="3539003046" sldId="427"/>
            <ac:spMk id="5" creationId="{E8B70A49-36CE-436D-BB77-6468F060A079}"/>
          </ac:spMkLst>
        </pc:spChg>
        <pc:spChg chg="del">
          <ac:chgData name="mashael alnajrani" userId="73c1171a52a2fca6" providerId="LiveId" clId="{8C18981C-DC7D-4835-8E90-1B6A2FC1D941}" dt="2021-03-06T23:23:01.778" v="5055" actId="478"/>
          <ac:spMkLst>
            <pc:docMk/>
            <pc:sldMk cId="3539003046" sldId="427"/>
            <ac:spMk id="6" creationId="{DAF58ACD-3DA6-4AA5-99BB-ACB28025CE0C}"/>
          </ac:spMkLst>
        </pc:spChg>
        <pc:spChg chg="del">
          <ac:chgData name="mashael alnajrani" userId="73c1171a52a2fca6" providerId="LiveId" clId="{8C18981C-DC7D-4835-8E90-1B6A2FC1D941}" dt="2021-03-06T23:23:01.778" v="5055" actId="478"/>
          <ac:spMkLst>
            <pc:docMk/>
            <pc:sldMk cId="3539003046" sldId="427"/>
            <ac:spMk id="7" creationId="{B9A2E3A2-2F08-4255-B861-550E8B034A77}"/>
          </ac:spMkLst>
        </pc:spChg>
        <pc:spChg chg="del">
          <ac:chgData name="mashael alnajrani" userId="73c1171a52a2fca6" providerId="LiveId" clId="{8C18981C-DC7D-4835-8E90-1B6A2FC1D941}" dt="2021-03-06T23:23:01.778" v="5055" actId="478"/>
          <ac:spMkLst>
            <pc:docMk/>
            <pc:sldMk cId="3539003046" sldId="427"/>
            <ac:spMk id="8" creationId="{681A87DA-431C-478E-820D-311B313F91C7}"/>
          </ac:spMkLst>
        </pc:spChg>
        <pc:spChg chg="del">
          <ac:chgData name="mashael alnajrani" userId="73c1171a52a2fca6" providerId="LiveId" clId="{8C18981C-DC7D-4835-8E90-1B6A2FC1D941}" dt="2021-03-06T23:23:01.778" v="5055" actId="478"/>
          <ac:spMkLst>
            <pc:docMk/>
            <pc:sldMk cId="3539003046" sldId="427"/>
            <ac:spMk id="9" creationId="{3BE42768-F7BA-42A5-B119-F4D515CF288C}"/>
          </ac:spMkLst>
        </pc:spChg>
        <pc:spChg chg="del">
          <ac:chgData name="mashael alnajrani" userId="73c1171a52a2fca6" providerId="LiveId" clId="{8C18981C-DC7D-4835-8E90-1B6A2FC1D941}" dt="2021-03-06T23:23:01.778" v="5055" actId="478"/>
          <ac:spMkLst>
            <pc:docMk/>
            <pc:sldMk cId="3539003046" sldId="427"/>
            <ac:spMk id="10" creationId="{4A74619A-EECA-4F8A-A76F-E216CC8106E3}"/>
          </ac:spMkLst>
        </pc:spChg>
        <pc:spChg chg="add mod">
          <ac:chgData name="mashael alnajrani" userId="73c1171a52a2fca6" providerId="LiveId" clId="{8C18981C-DC7D-4835-8E90-1B6A2FC1D941}" dt="2021-03-06T23:25:35.737" v="5136" actId="20577"/>
          <ac:spMkLst>
            <pc:docMk/>
            <pc:sldMk cId="3539003046" sldId="427"/>
            <ac:spMk id="12" creationId="{C2FE07B7-9961-47A6-A1EE-E73226A1EF3A}"/>
          </ac:spMkLst>
        </pc:spChg>
        <pc:spChg chg="add mod">
          <ac:chgData name="mashael alnajrani" userId="73c1171a52a2fca6" providerId="LiveId" clId="{8C18981C-DC7D-4835-8E90-1B6A2FC1D941}" dt="2021-03-06T23:23:25.434" v="5061" actId="1076"/>
          <ac:spMkLst>
            <pc:docMk/>
            <pc:sldMk cId="3539003046" sldId="427"/>
            <ac:spMk id="13" creationId="{8089D7BE-D691-4E95-984F-C4C0F9064BA6}"/>
          </ac:spMkLst>
        </pc:spChg>
        <pc:spChg chg="del">
          <ac:chgData name="mashael alnajrani" userId="73c1171a52a2fca6" providerId="LiveId" clId="{8C18981C-DC7D-4835-8E90-1B6A2FC1D941}" dt="2021-03-06T23:23:01.778" v="5055" actId="478"/>
          <ac:spMkLst>
            <pc:docMk/>
            <pc:sldMk cId="3539003046" sldId="427"/>
            <ac:spMk id="22" creationId="{14300721-6DFB-4110-AEE3-067BA68E440F}"/>
          </ac:spMkLst>
        </pc:spChg>
        <pc:picChg chg="del">
          <ac:chgData name="mashael alnajrani" userId="73c1171a52a2fca6" providerId="LiveId" clId="{8C18981C-DC7D-4835-8E90-1B6A2FC1D941}" dt="2021-03-06T23:23:01.778" v="5055" actId="478"/>
          <ac:picMkLst>
            <pc:docMk/>
            <pc:sldMk cId="3539003046" sldId="427"/>
            <ac:picMk id="11" creationId="{8E1B67A7-C2CA-4480-85EB-B4E8FC236F5D}"/>
          </ac:picMkLst>
        </pc:picChg>
      </pc:sldChg>
      <pc:sldChg chg="add">
        <pc:chgData name="mashael alnajrani" userId="73c1171a52a2fca6" providerId="LiveId" clId="{8C18981C-DC7D-4835-8E90-1B6A2FC1D941}" dt="2021-03-06T23:25:54.101" v="5138"/>
        <pc:sldMkLst>
          <pc:docMk/>
          <pc:sldMk cId="1784535386" sldId="428"/>
        </pc:sldMkLst>
      </pc:sldChg>
      <pc:sldChg chg="add">
        <pc:chgData name="mashael alnajrani" userId="73c1171a52a2fca6" providerId="LiveId" clId="{8C18981C-DC7D-4835-8E90-1B6A2FC1D941}" dt="2021-03-06T23:25:54.101" v="5138"/>
        <pc:sldMkLst>
          <pc:docMk/>
          <pc:sldMk cId="2947192115" sldId="429"/>
        </pc:sldMkLst>
      </pc:sldChg>
      <pc:sldChg chg="addSp delSp modSp add mod">
        <pc:chgData name="mashael alnajrani" userId="73c1171a52a2fca6" providerId="LiveId" clId="{8C18981C-DC7D-4835-8E90-1B6A2FC1D941}" dt="2021-03-06T23:45:21.105" v="5642" actId="478"/>
        <pc:sldMkLst>
          <pc:docMk/>
          <pc:sldMk cId="895395800" sldId="430"/>
        </pc:sldMkLst>
        <pc:spChg chg="mod">
          <ac:chgData name="mashael alnajrani" userId="73c1171a52a2fca6" providerId="LiveId" clId="{8C18981C-DC7D-4835-8E90-1B6A2FC1D941}" dt="2021-03-06T23:44:37.469" v="5602" actId="1076"/>
          <ac:spMkLst>
            <pc:docMk/>
            <pc:sldMk cId="895395800" sldId="430"/>
            <ac:spMk id="17" creationId="{32F3F0E6-52D5-4A83-A5FF-450CC26CE1A7}"/>
          </ac:spMkLst>
        </pc:spChg>
        <pc:spChg chg="del">
          <ac:chgData name="mashael alnajrani" userId="73c1171a52a2fca6" providerId="LiveId" clId="{8C18981C-DC7D-4835-8E90-1B6A2FC1D941}" dt="2021-03-06T23:45:18.940" v="5641" actId="478"/>
          <ac:spMkLst>
            <pc:docMk/>
            <pc:sldMk cId="895395800" sldId="430"/>
            <ac:spMk id="19" creationId="{426813FE-CF42-44AF-A185-80066E4E77C1}"/>
          </ac:spMkLst>
        </pc:spChg>
        <pc:spChg chg="del">
          <ac:chgData name="mashael alnajrani" userId="73c1171a52a2fca6" providerId="LiveId" clId="{8C18981C-DC7D-4835-8E90-1B6A2FC1D941}" dt="2021-03-06T23:45:21.105" v="5642" actId="478"/>
          <ac:spMkLst>
            <pc:docMk/>
            <pc:sldMk cId="895395800" sldId="430"/>
            <ac:spMk id="46" creationId="{F4E55F8E-F4BE-4A39-970D-A0CC3C7195ED}"/>
          </ac:spMkLst>
        </pc:spChg>
        <pc:spChg chg="del">
          <ac:chgData name="mashael alnajrani" userId="73c1171a52a2fca6" providerId="LiveId" clId="{8C18981C-DC7D-4835-8E90-1B6A2FC1D941}" dt="2021-03-06T23:43:14.351" v="5538" actId="478"/>
          <ac:spMkLst>
            <pc:docMk/>
            <pc:sldMk cId="895395800" sldId="430"/>
            <ac:spMk id="125" creationId="{4468BA68-7B3B-4D20-A665-C7CB0C20E78B}"/>
          </ac:spMkLst>
        </pc:spChg>
        <pc:spChg chg="mod">
          <ac:chgData name="mashael alnajrani" userId="73c1171a52a2fca6" providerId="LiveId" clId="{8C18981C-DC7D-4835-8E90-1B6A2FC1D941}" dt="2021-03-06T23:44:42.277" v="5603" actId="1076"/>
          <ac:spMkLst>
            <pc:docMk/>
            <pc:sldMk cId="895395800" sldId="430"/>
            <ac:spMk id="126" creationId="{0F4F0075-5342-48A5-979F-C814B7BD4A94}"/>
          </ac:spMkLst>
        </pc:spChg>
        <pc:spChg chg="mod">
          <ac:chgData name="mashael alnajrani" userId="73c1171a52a2fca6" providerId="LiveId" clId="{8C18981C-DC7D-4835-8E90-1B6A2FC1D941}" dt="2021-03-06T23:45:06.134" v="5637" actId="1076"/>
          <ac:spMkLst>
            <pc:docMk/>
            <pc:sldMk cId="895395800" sldId="430"/>
            <ac:spMk id="127" creationId="{83E0D5ED-0532-4A3D-9FD2-919A692BEEFC}"/>
          </ac:spMkLst>
        </pc:spChg>
        <pc:spChg chg="add del">
          <ac:chgData name="mashael alnajrani" userId="73c1171a52a2fca6" providerId="LiveId" clId="{8C18981C-DC7D-4835-8E90-1B6A2FC1D941}" dt="2021-03-06T23:45:17.167" v="5640" actId="478"/>
          <ac:spMkLst>
            <pc:docMk/>
            <pc:sldMk cId="895395800" sldId="430"/>
            <ac:spMk id="128" creationId="{7DBE9157-9DB2-4C21-8647-881BB96949FC}"/>
          </ac:spMkLst>
        </pc:spChg>
        <pc:spChg chg="mod">
          <ac:chgData name="mashael alnajrani" userId="73c1171a52a2fca6" providerId="LiveId" clId="{8C18981C-DC7D-4835-8E90-1B6A2FC1D941}" dt="2021-03-06T23:44:05.132" v="5562" actId="1076"/>
          <ac:spMkLst>
            <pc:docMk/>
            <pc:sldMk cId="895395800" sldId="430"/>
            <ac:spMk id="129" creationId="{E4ACE615-A749-4091-B5A9-EB9799068691}"/>
          </ac:spMkLst>
        </pc:spChg>
        <pc:spChg chg="del">
          <ac:chgData name="mashael alnajrani" userId="73c1171a52a2fca6" providerId="LiveId" clId="{8C18981C-DC7D-4835-8E90-1B6A2FC1D941}" dt="2021-03-06T23:44:07.810" v="5563" actId="478"/>
          <ac:spMkLst>
            <pc:docMk/>
            <pc:sldMk cId="895395800" sldId="430"/>
            <ac:spMk id="130" creationId="{5C4A0FD5-A778-4145-B537-8B5E81F4FDDC}"/>
          </ac:spMkLst>
        </pc:spChg>
        <pc:spChg chg="del">
          <ac:chgData name="mashael alnajrani" userId="73c1171a52a2fca6" providerId="LiveId" clId="{8C18981C-DC7D-4835-8E90-1B6A2FC1D941}" dt="2021-03-06T23:44:44.296" v="5604" actId="478"/>
          <ac:spMkLst>
            <pc:docMk/>
            <pc:sldMk cId="895395800" sldId="430"/>
            <ac:spMk id="131" creationId="{A3E473FD-96D4-41EF-9FC0-51D24098A69B}"/>
          </ac:spMkLst>
        </pc:spChg>
      </pc:sldChg>
      <pc:sldChg chg="modSp add mod setBg modAnim">
        <pc:chgData name="mashael alnajrani" userId="73c1171a52a2fca6" providerId="LiveId" clId="{8C18981C-DC7D-4835-8E90-1B6A2FC1D941}" dt="2021-03-06T23:41:40.547" v="5496" actId="20577"/>
        <pc:sldMkLst>
          <pc:docMk/>
          <pc:sldMk cId="1315775065" sldId="431"/>
        </pc:sldMkLst>
        <pc:spChg chg="mod">
          <ac:chgData name="mashael alnajrani" userId="73c1171a52a2fca6" providerId="LiveId" clId="{8C18981C-DC7D-4835-8E90-1B6A2FC1D941}" dt="2021-03-06T23:30:21.811" v="5355" actId="1076"/>
          <ac:spMkLst>
            <pc:docMk/>
            <pc:sldMk cId="1315775065" sldId="431"/>
            <ac:spMk id="12" creationId="{C2FE07B7-9961-47A6-A1EE-E73226A1EF3A}"/>
          </ac:spMkLst>
        </pc:spChg>
        <pc:spChg chg="mod">
          <ac:chgData name="mashael alnajrani" userId="73c1171a52a2fca6" providerId="LiveId" clId="{8C18981C-DC7D-4835-8E90-1B6A2FC1D941}" dt="2021-03-06T23:41:40.547" v="5496" actId="20577"/>
          <ac:spMkLst>
            <pc:docMk/>
            <pc:sldMk cId="1315775065" sldId="431"/>
            <ac:spMk id="13" creationId="{8089D7BE-D691-4E95-984F-C4C0F9064BA6}"/>
          </ac:spMkLst>
        </pc:spChg>
      </pc:sldChg>
      <pc:sldMasterChg chg="delSldLayout">
        <pc:chgData name="mashael alnajrani" userId="73c1171a52a2fca6" providerId="LiveId" clId="{8C18981C-DC7D-4835-8E90-1B6A2FC1D941}" dt="2021-03-01T00:12:54.481" v="103" actId="47"/>
        <pc:sldMasterMkLst>
          <pc:docMk/>
          <pc:sldMasterMk cId="697417937" sldId="2147483648"/>
        </pc:sldMasterMkLst>
        <pc:sldLayoutChg chg="del">
          <pc:chgData name="mashael alnajrani" userId="73c1171a52a2fca6" providerId="LiveId" clId="{8C18981C-DC7D-4835-8E90-1B6A2FC1D941}" dt="2021-03-01T00:12:54.481" v="103" actId="47"/>
          <pc:sldLayoutMkLst>
            <pc:docMk/>
            <pc:sldMasterMk cId="697417937" sldId="2147483648"/>
            <pc:sldLayoutMk cId="15881743" sldId="2147483679"/>
          </pc:sldLayoutMkLst>
        </pc:sldLayoutChg>
      </pc:sldMasterChg>
      <pc:sldMasterChg chg="delSldLayout">
        <pc:chgData name="mashael alnajrani" userId="73c1171a52a2fca6" providerId="LiveId" clId="{8C18981C-DC7D-4835-8E90-1B6A2FC1D941}" dt="2021-03-06T02:17:05.960" v="4458" actId="47"/>
        <pc:sldMasterMkLst>
          <pc:docMk/>
          <pc:sldMasterMk cId="2460134259" sldId="2147483685"/>
        </pc:sldMasterMkLst>
        <pc:sldLayoutChg chg="del">
          <pc:chgData name="mashael alnajrani" userId="73c1171a52a2fca6" providerId="LiveId" clId="{8C18981C-DC7D-4835-8E90-1B6A2FC1D941}" dt="2021-03-06T02:17:05.960" v="4458" actId="47"/>
          <pc:sldLayoutMkLst>
            <pc:docMk/>
            <pc:sldMasterMk cId="2460134259" sldId="2147483685"/>
            <pc:sldLayoutMk cId="807346220" sldId="214748370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8E4DC9-0EB6-49DD-8D4B-AB242ECD3F27}" type="doc">
      <dgm:prSet loTypeId="urn:microsoft.com/office/officeart/2005/8/layout/hList1" loCatId="list" qsTypeId="urn:microsoft.com/office/officeart/2005/8/quickstyle/simple5" qsCatId="simple" csTypeId="urn:microsoft.com/office/officeart/2005/8/colors/accent2_1" csCatId="accent2" phldr="1"/>
      <dgm:spPr/>
      <dgm:t>
        <a:bodyPr/>
        <a:lstStyle/>
        <a:p>
          <a:endParaRPr lang="en-GB"/>
        </a:p>
      </dgm:t>
    </dgm:pt>
    <dgm:pt modelId="{D614021B-7E80-4C41-9118-13328FBA924C}">
      <dgm:prSet phldrT="[نص]"/>
      <dgm:spPr/>
      <dgm:t>
        <a:bodyPr/>
        <a:lstStyle/>
        <a:p>
          <a:r>
            <a:rPr lang="ar-SA" b="1" dirty="0">
              <a:solidFill>
                <a:schemeClr val="accent3"/>
              </a:solidFill>
            </a:rPr>
            <a:t>التسوق عبر الأسواق الإلكترونية </a:t>
          </a:r>
          <a:endParaRPr lang="en-GB" b="1" dirty="0">
            <a:solidFill>
              <a:schemeClr val="accent3"/>
            </a:solidFill>
          </a:endParaRPr>
        </a:p>
      </dgm:t>
    </dgm:pt>
    <dgm:pt modelId="{81042FF9-ED30-4821-9721-6482D5C27F2A}" type="parTrans" cxnId="{8C6E00AE-5BFE-41B6-9630-9315E8A9EF6C}">
      <dgm:prSet/>
      <dgm:spPr/>
      <dgm:t>
        <a:bodyPr/>
        <a:lstStyle/>
        <a:p>
          <a:endParaRPr lang="en-GB"/>
        </a:p>
      </dgm:t>
    </dgm:pt>
    <dgm:pt modelId="{4FF37BCD-27AB-4FE6-B87F-4E454D95C562}" type="sibTrans" cxnId="{8C6E00AE-5BFE-41B6-9630-9315E8A9EF6C}">
      <dgm:prSet/>
      <dgm:spPr/>
      <dgm:t>
        <a:bodyPr/>
        <a:lstStyle/>
        <a:p>
          <a:endParaRPr lang="en-GB"/>
        </a:p>
      </dgm:t>
    </dgm:pt>
    <dgm:pt modelId="{B801EFE6-5626-4C12-916F-1DD696F193D4}">
      <dgm:prSet phldrT="[نص]"/>
      <dgm:spPr/>
      <dgm:t>
        <a:bodyPr/>
        <a:lstStyle/>
        <a:p>
          <a:pPr algn="ctr">
            <a:buFont typeface="Arial" panose="020B0604020202020204" pitchFamily="34" charset="0"/>
            <a:buNone/>
          </a:pPr>
          <a:r>
            <a:rPr lang="ar-SA" dirty="0"/>
            <a:t>تقدم بعض المواقع الإلكترونية التجارية متاجر إلكترونية للتسوق وإتمام عمليات الشراء كما توفر خدمة متجرك الخاص </a:t>
          </a:r>
          <a:endParaRPr lang="en-GB" dirty="0"/>
        </a:p>
      </dgm:t>
    </dgm:pt>
    <dgm:pt modelId="{C0319933-C0F6-47D4-890C-DA71ACBB3AB6}" type="parTrans" cxnId="{ED100538-A94C-4D47-B87A-F34E48C477DC}">
      <dgm:prSet/>
      <dgm:spPr/>
      <dgm:t>
        <a:bodyPr/>
        <a:lstStyle/>
        <a:p>
          <a:endParaRPr lang="en-GB"/>
        </a:p>
      </dgm:t>
    </dgm:pt>
    <dgm:pt modelId="{5A90A3FB-0AED-4F2F-8EC5-17595D54CCC2}" type="sibTrans" cxnId="{ED100538-A94C-4D47-B87A-F34E48C477DC}">
      <dgm:prSet/>
      <dgm:spPr/>
      <dgm:t>
        <a:bodyPr/>
        <a:lstStyle/>
        <a:p>
          <a:endParaRPr lang="en-GB"/>
        </a:p>
      </dgm:t>
    </dgm:pt>
    <dgm:pt modelId="{13E09275-A0BB-4C65-A7B5-513C65D77C41}">
      <dgm:prSet phldrT="[نص]"/>
      <dgm:spPr/>
      <dgm:t>
        <a:bodyPr/>
        <a:lstStyle/>
        <a:p>
          <a:r>
            <a:rPr lang="ar-SA" b="1" dirty="0">
              <a:solidFill>
                <a:schemeClr val="accent3"/>
              </a:solidFill>
            </a:rPr>
            <a:t>التسوق عبر مواقع الشركات </a:t>
          </a:r>
          <a:endParaRPr lang="en-GB" b="1" dirty="0">
            <a:solidFill>
              <a:schemeClr val="accent3"/>
            </a:solidFill>
          </a:endParaRPr>
        </a:p>
      </dgm:t>
    </dgm:pt>
    <dgm:pt modelId="{3A7B54DB-39CF-4DD6-9A6B-D7A128877225}" type="parTrans" cxnId="{71492725-EE3D-4CD7-999D-282A68F3DED8}">
      <dgm:prSet/>
      <dgm:spPr/>
      <dgm:t>
        <a:bodyPr/>
        <a:lstStyle/>
        <a:p>
          <a:endParaRPr lang="en-GB"/>
        </a:p>
      </dgm:t>
    </dgm:pt>
    <dgm:pt modelId="{5CA3ABC8-2966-41D8-B9C0-3F9C32A6117A}" type="sibTrans" cxnId="{71492725-EE3D-4CD7-999D-282A68F3DED8}">
      <dgm:prSet/>
      <dgm:spPr/>
      <dgm:t>
        <a:bodyPr/>
        <a:lstStyle/>
        <a:p>
          <a:endParaRPr lang="en-GB"/>
        </a:p>
      </dgm:t>
    </dgm:pt>
    <dgm:pt modelId="{58C72B71-31B2-4BEC-869D-E6D73EE6D0C9}">
      <dgm:prSet phldrT="[نص]"/>
      <dgm:spPr/>
      <dgm:t>
        <a:bodyPr/>
        <a:lstStyle/>
        <a:p>
          <a:pPr algn="ctr">
            <a:buNone/>
          </a:pPr>
          <a:r>
            <a:rPr lang="ar-SA" dirty="0"/>
            <a:t>إنشاء متاجر خاصة بمنتجات الشركة عبر موقعها الإلكتروني يعرض فيه منتجاتها الخاصة</a:t>
          </a:r>
          <a:endParaRPr lang="en-GB" dirty="0"/>
        </a:p>
      </dgm:t>
    </dgm:pt>
    <dgm:pt modelId="{69F40E00-DE5A-4710-9F6E-D3B22979A967}" type="parTrans" cxnId="{C523EA5F-3314-4FD8-ACE2-2F6CC678CE35}">
      <dgm:prSet/>
      <dgm:spPr/>
      <dgm:t>
        <a:bodyPr/>
        <a:lstStyle/>
        <a:p>
          <a:endParaRPr lang="en-GB"/>
        </a:p>
      </dgm:t>
    </dgm:pt>
    <dgm:pt modelId="{F5422637-D424-48D8-B3FA-488EEA9E67F8}" type="sibTrans" cxnId="{C523EA5F-3314-4FD8-ACE2-2F6CC678CE35}">
      <dgm:prSet/>
      <dgm:spPr/>
      <dgm:t>
        <a:bodyPr/>
        <a:lstStyle/>
        <a:p>
          <a:endParaRPr lang="en-GB"/>
        </a:p>
      </dgm:t>
    </dgm:pt>
    <dgm:pt modelId="{D5DA3BB7-8263-444D-A4D0-2773911606C8}">
      <dgm:prSet phldrT="[نص]"/>
      <dgm:spPr/>
      <dgm:t>
        <a:bodyPr/>
        <a:lstStyle/>
        <a:p>
          <a:r>
            <a:rPr lang="ar-SA" b="1" dirty="0">
              <a:solidFill>
                <a:schemeClr val="accent3"/>
              </a:solidFill>
            </a:rPr>
            <a:t>التسوق عبر الشبكات الاجتماعية</a:t>
          </a:r>
          <a:endParaRPr lang="en-GB" b="1" dirty="0">
            <a:solidFill>
              <a:schemeClr val="accent3"/>
            </a:solidFill>
          </a:endParaRPr>
        </a:p>
      </dgm:t>
    </dgm:pt>
    <dgm:pt modelId="{035AEA04-3F62-44F4-8711-BB8451591BD9}" type="parTrans" cxnId="{E62E91AE-92D5-45FE-ADFB-E29BC62EA6F4}">
      <dgm:prSet/>
      <dgm:spPr/>
      <dgm:t>
        <a:bodyPr/>
        <a:lstStyle/>
        <a:p>
          <a:endParaRPr lang="en-GB"/>
        </a:p>
      </dgm:t>
    </dgm:pt>
    <dgm:pt modelId="{0652BE37-C27B-4835-B7B8-56BEAB570541}" type="sibTrans" cxnId="{E62E91AE-92D5-45FE-ADFB-E29BC62EA6F4}">
      <dgm:prSet/>
      <dgm:spPr/>
      <dgm:t>
        <a:bodyPr/>
        <a:lstStyle/>
        <a:p>
          <a:endParaRPr lang="en-GB"/>
        </a:p>
      </dgm:t>
    </dgm:pt>
    <dgm:pt modelId="{1D38D75B-73D2-4D80-8A4E-EB96B8F61B70}">
      <dgm:prSet phldrT="[نص]"/>
      <dgm:spPr/>
      <dgm:t>
        <a:bodyPr/>
        <a:lstStyle/>
        <a:p>
          <a:pPr algn="ctr">
            <a:buNone/>
          </a:pPr>
          <a:r>
            <a:rPr lang="ar-SA" dirty="0"/>
            <a:t>تتم من خلال إنشاء قوائم بريدية للعملاء وتزويدهم برسائل إلكترونية بالمنتجات </a:t>
          </a:r>
          <a:endParaRPr lang="en-GB" dirty="0"/>
        </a:p>
      </dgm:t>
    </dgm:pt>
    <dgm:pt modelId="{F3E74B2D-BEE5-4F36-A7FA-13B86F54242D}" type="parTrans" cxnId="{4173F6E3-8C99-4CEC-A249-24017A74461B}">
      <dgm:prSet/>
      <dgm:spPr/>
      <dgm:t>
        <a:bodyPr/>
        <a:lstStyle/>
        <a:p>
          <a:endParaRPr lang="en-GB"/>
        </a:p>
      </dgm:t>
    </dgm:pt>
    <dgm:pt modelId="{34135F7C-E583-4934-A70A-309F62B825D9}" type="sibTrans" cxnId="{4173F6E3-8C99-4CEC-A249-24017A74461B}">
      <dgm:prSet/>
      <dgm:spPr/>
      <dgm:t>
        <a:bodyPr/>
        <a:lstStyle/>
        <a:p>
          <a:endParaRPr lang="en-GB"/>
        </a:p>
      </dgm:t>
    </dgm:pt>
    <dgm:pt modelId="{D7CC2204-ED33-464D-AEC7-80DE106CBA87}">
      <dgm:prSet phldrT="[نص]"/>
      <dgm:spPr/>
      <dgm:t>
        <a:bodyPr/>
        <a:lstStyle/>
        <a:p>
          <a:r>
            <a:rPr lang="ar-SA" b="1" dirty="0">
              <a:solidFill>
                <a:schemeClr val="accent3"/>
              </a:solidFill>
            </a:rPr>
            <a:t>التسوق عبر القوائم البريدية</a:t>
          </a:r>
          <a:endParaRPr lang="en-GB" b="1" dirty="0">
            <a:solidFill>
              <a:schemeClr val="accent3"/>
            </a:solidFill>
          </a:endParaRPr>
        </a:p>
      </dgm:t>
    </dgm:pt>
    <dgm:pt modelId="{42EB7D35-583D-45AC-84EA-54C60FA250A0}" type="parTrans" cxnId="{AEF3410A-E778-4933-B52E-C17213D40C66}">
      <dgm:prSet/>
      <dgm:spPr/>
      <dgm:t>
        <a:bodyPr/>
        <a:lstStyle/>
        <a:p>
          <a:endParaRPr lang="en-GB"/>
        </a:p>
      </dgm:t>
    </dgm:pt>
    <dgm:pt modelId="{AF7B0FAC-6E47-4874-96B6-2AE787D601DD}" type="sibTrans" cxnId="{AEF3410A-E778-4933-B52E-C17213D40C66}">
      <dgm:prSet/>
      <dgm:spPr/>
      <dgm:t>
        <a:bodyPr/>
        <a:lstStyle/>
        <a:p>
          <a:endParaRPr lang="en-GB"/>
        </a:p>
      </dgm:t>
    </dgm:pt>
    <dgm:pt modelId="{53F46725-8567-46D9-BB64-23F169462DE6}">
      <dgm:prSet/>
      <dgm:spPr/>
      <dgm:t>
        <a:bodyPr/>
        <a:lstStyle/>
        <a:p>
          <a:pPr algn="ctr">
            <a:buNone/>
          </a:pPr>
          <a:r>
            <a:rPr lang="ar-SA" dirty="0"/>
            <a:t>الاستفادة من التوسع السريع باستخدام الشبكات الاجتماعية في عرض المنتجات مثل تويتر والفيسبوك </a:t>
          </a:r>
          <a:r>
            <a:rPr lang="ar-SA" dirty="0" err="1"/>
            <a:t>والانستجرام</a:t>
          </a:r>
          <a:endParaRPr lang="en-GB" dirty="0"/>
        </a:p>
      </dgm:t>
    </dgm:pt>
    <dgm:pt modelId="{BA360B42-533F-44B4-82DD-6754CBD0CDE7}" type="parTrans" cxnId="{A3EA8AA5-44A2-422F-AF0E-A3C473B10935}">
      <dgm:prSet/>
      <dgm:spPr/>
      <dgm:t>
        <a:bodyPr/>
        <a:lstStyle/>
        <a:p>
          <a:endParaRPr lang="en-GB"/>
        </a:p>
      </dgm:t>
    </dgm:pt>
    <dgm:pt modelId="{C9E68C91-CDA5-4F07-ABDE-F1D98C476581}" type="sibTrans" cxnId="{A3EA8AA5-44A2-422F-AF0E-A3C473B10935}">
      <dgm:prSet/>
      <dgm:spPr/>
      <dgm:t>
        <a:bodyPr/>
        <a:lstStyle/>
        <a:p>
          <a:endParaRPr lang="en-GB"/>
        </a:p>
      </dgm:t>
    </dgm:pt>
    <dgm:pt modelId="{739B44D7-06EC-4AF0-BB1D-39CBAB99B439}" type="pres">
      <dgm:prSet presAssocID="{3C8E4DC9-0EB6-49DD-8D4B-AB242ECD3F27}" presName="Name0" presStyleCnt="0">
        <dgm:presLayoutVars>
          <dgm:dir/>
          <dgm:animLvl val="lvl"/>
          <dgm:resizeHandles val="exact"/>
        </dgm:presLayoutVars>
      </dgm:prSet>
      <dgm:spPr/>
    </dgm:pt>
    <dgm:pt modelId="{3E1773AF-5F90-4402-960E-0641268A6A0D}" type="pres">
      <dgm:prSet presAssocID="{D614021B-7E80-4C41-9118-13328FBA924C}" presName="composite" presStyleCnt="0"/>
      <dgm:spPr/>
    </dgm:pt>
    <dgm:pt modelId="{D439C2E5-3DAE-41E8-8151-8B4AD3E17482}" type="pres">
      <dgm:prSet presAssocID="{D614021B-7E80-4C41-9118-13328FBA924C}" presName="parTx" presStyleLbl="alignNode1" presStyleIdx="0" presStyleCnt="4">
        <dgm:presLayoutVars>
          <dgm:chMax val="0"/>
          <dgm:chPref val="0"/>
          <dgm:bulletEnabled val="1"/>
        </dgm:presLayoutVars>
      </dgm:prSet>
      <dgm:spPr/>
    </dgm:pt>
    <dgm:pt modelId="{F12CAA0A-C9CE-4BE5-8999-39150CDCB488}" type="pres">
      <dgm:prSet presAssocID="{D614021B-7E80-4C41-9118-13328FBA924C}" presName="desTx" presStyleLbl="alignAccFollowNode1" presStyleIdx="0" presStyleCnt="4">
        <dgm:presLayoutVars>
          <dgm:bulletEnabled val="1"/>
        </dgm:presLayoutVars>
      </dgm:prSet>
      <dgm:spPr/>
    </dgm:pt>
    <dgm:pt modelId="{D5EAF573-6789-4280-8273-71E7C093AC36}" type="pres">
      <dgm:prSet presAssocID="{4FF37BCD-27AB-4FE6-B87F-4E454D95C562}" presName="space" presStyleCnt="0"/>
      <dgm:spPr/>
    </dgm:pt>
    <dgm:pt modelId="{DD2259D5-190A-4F48-B563-D20A219C48C1}" type="pres">
      <dgm:prSet presAssocID="{13E09275-A0BB-4C65-A7B5-513C65D77C41}" presName="composite" presStyleCnt="0"/>
      <dgm:spPr/>
    </dgm:pt>
    <dgm:pt modelId="{278C882A-DEC2-44E1-BD78-14954AD268B3}" type="pres">
      <dgm:prSet presAssocID="{13E09275-A0BB-4C65-A7B5-513C65D77C41}" presName="parTx" presStyleLbl="alignNode1" presStyleIdx="1" presStyleCnt="4">
        <dgm:presLayoutVars>
          <dgm:chMax val="0"/>
          <dgm:chPref val="0"/>
          <dgm:bulletEnabled val="1"/>
        </dgm:presLayoutVars>
      </dgm:prSet>
      <dgm:spPr/>
    </dgm:pt>
    <dgm:pt modelId="{7E804707-FB37-4D89-A8E2-30FEACB50B5D}" type="pres">
      <dgm:prSet presAssocID="{13E09275-A0BB-4C65-A7B5-513C65D77C41}" presName="desTx" presStyleLbl="alignAccFollowNode1" presStyleIdx="1" presStyleCnt="4">
        <dgm:presLayoutVars>
          <dgm:bulletEnabled val="1"/>
        </dgm:presLayoutVars>
      </dgm:prSet>
      <dgm:spPr/>
    </dgm:pt>
    <dgm:pt modelId="{78380379-A879-44A6-9A16-7C9536A24C95}" type="pres">
      <dgm:prSet presAssocID="{5CA3ABC8-2966-41D8-B9C0-3F9C32A6117A}" presName="space" presStyleCnt="0"/>
      <dgm:spPr/>
    </dgm:pt>
    <dgm:pt modelId="{699AE18B-268E-4E30-884F-FA30CBBB9507}" type="pres">
      <dgm:prSet presAssocID="{D5DA3BB7-8263-444D-A4D0-2773911606C8}" presName="composite" presStyleCnt="0"/>
      <dgm:spPr/>
    </dgm:pt>
    <dgm:pt modelId="{29B8029A-4CB2-437E-8420-3B50B3D13E66}" type="pres">
      <dgm:prSet presAssocID="{D5DA3BB7-8263-444D-A4D0-2773911606C8}" presName="parTx" presStyleLbl="alignNode1" presStyleIdx="2" presStyleCnt="4">
        <dgm:presLayoutVars>
          <dgm:chMax val="0"/>
          <dgm:chPref val="0"/>
          <dgm:bulletEnabled val="1"/>
        </dgm:presLayoutVars>
      </dgm:prSet>
      <dgm:spPr/>
    </dgm:pt>
    <dgm:pt modelId="{656E4160-0A9A-4957-9C2C-5380C181545A}" type="pres">
      <dgm:prSet presAssocID="{D5DA3BB7-8263-444D-A4D0-2773911606C8}" presName="desTx" presStyleLbl="alignAccFollowNode1" presStyleIdx="2" presStyleCnt="4">
        <dgm:presLayoutVars>
          <dgm:bulletEnabled val="1"/>
        </dgm:presLayoutVars>
      </dgm:prSet>
      <dgm:spPr/>
    </dgm:pt>
    <dgm:pt modelId="{CBCEA44A-4C2B-407C-8FE9-4BC4C4467FEC}" type="pres">
      <dgm:prSet presAssocID="{0652BE37-C27B-4835-B7B8-56BEAB570541}" presName="space" presStyleCnt="0"/>
      <dgm:spPr/>
    </dgm:pt>
    <dgm:pt modelId="{5217FF3A-462A-4450-A45D-004F681963C6}" type="pres">
      <dgm:prSet presAssocID="{D7CC2204-ED33-464D-AEC7-80DE106CBA87}" presName="composite" presStyleCnt="0"/>
      <dgm:spPr/>
    </dgm:pt>
    <dgm:pt modelId="{88B18A8C-DD61-4576-9193-DD4CDD55539D}" type="pres">
      <dgm:prSet presAssocID="{D7CC2204-ED33-464D-AEC7-80DE106CBA87}" presName="parTx" presStyleLbl="alignNode1" presStyleIdx="3" presStyleCnt="4">
        <dgm:presLayoutVars>
          <dgm:chMax val="0"/>
          <dgm:chPref val="0"/>
          <dgm:bulletEnabled val="1"/>
        </dgm:presLayoutVars>
      </dgm:prSet>
      <dgm:spPr/>
    </dgm:pt>
    <dgm:pt modelId="{93D81DC8-C8CC-4B2D-A74A-DBC4B5C01DF4}" type="pres">
      <dgm:prSet presAssocID="{D7CC2204-ED33-464D-AEC7-80DE106CBA87}" presName="desTx" presStyleLbl="alignAccFollowNode1" presStyleIdx="3" presStyleCnt="4">
        <dgm:presLayoutVars>
          <dgm:bulletEnabled val="1"/>
        </dgm:presLayoutVars>
      </dgm:prSet>
      <dgm:spPr/>
    </dgm:pt>
  </dgm:ptLst>
  <dgm:cxnLst>
    <dgm:cxn modelId="{AEF3410A-E778-4933-B52E-C17213D40C66}" srcId="{3C8E4DC9-0EB6-49DD-8D4B-AB242ECD3F27}" destId="{D7CC2204-ED33-464D-AEC7-80DE106CBA87}" srcOrd="3" destOrd="0" parTransId="{42EB7D35-583D-45AC-84EA-54C60FA250A0}" sibTransId="{AF7B0FAC-6E47-4874-96B6-2AE787D601DD}"/>
    <dgm:cxn modelId="{FD422A24-913A-4532-B938-660EB2DBF1EC}" type="presOf" srcId="{B801EFE6-5626-4C12-916F-1DD696F193D4}" destId="{F12CAA0A-C9CE-4BE5-8999-39150CDCB488}" srcOrd="0" destOrd="0" presId="urn:microsoft.com/office/officeart/2005/8/layout/hList1"/>
    <dgm:cxn modelId="{71492725-EE3D-4CD7-999D-282A68F3DED8}" srcId="{3C8E4DC9-0EB6-49DD-8D4B-AB242ECD3F27}" destId="{13E09275-A0BB-4C65-A7B5-513C65D77C41}" srcOrd="1" destOrd="0" parTransId="{3A7B54DB-39CF-4DD6-9A6B-D7A128877225}" sibTransId="{5CA3ABC8-2966-41D8-B9C0-3F9C32A6117A}"/>
    <dgm:cxn modelId="{ED100538-A94C-4D47-B87A-F34E48C477DC}" srcId="{D614021B-7E80-4C41-9118-13328FBA924C}" destId="{B801EFE6-5626-4C12-916F-1DD696F193D4}" srcOrd="0" destOrd="0" parTransId="{C0319933-C0F6-47D4-890C-DA71ACBB3AB6}" sibTransId="{5A90A3FB-0AED-4F2F-8EC5-17595D54CCC2}"/>
    <dgm:cxn modelId="{B87E0B38-2050-4192-9F84-C763E6797291}" type="presOf" srcId="{13E09275-A0BB-4C65-A7B5-513C65D77C41}" destId="{278C882A-DEC2-44E1-BD78-14954AD268B3}" srcOrd="0" destOrd="0" presId="urn:microsoft.com/office/officeart/2005/8/layout/hList1"/>
    <dgm:cxn modelId="{10278D5E-6368-4E79-86F8-3C9162878036}" type="presOf" srcId="{3C8E4DC9-0EB6-49DD-8D4B-AB242ECD3F27}" destId="{739B44D7-06EC-4AF0-BB1D-39CBAB99B439}" srcOrd="0" destOrd="0" presId="urn:microsoft.com/office/officeart/2005/8/layout/hList1"/>
    <dgm:cxn modelId="{C523EA5F-3314-4FD8-ACE2-2F6CC678CE35}" srcId="{13E09275-A0BB-4C65-A7B5-513C65D77C41}" destId="{58C72B71-31B2-4BEC-869D-E6D73EE6D0C9}" srcOrd="0" destOrd="0" parTransId="{69F40E00-DE5A-4710-9F6E-D3B22979A967}" sibTransId="{F5422637-D424-48D8-B3FA-488EEA9E67F8}"/>
    <dgm:cxn modelId="{1F07E368-BAD0-4D1A-9E8B-7877C7901DEB}" type="presOf" srcId="{D7CC2204-ED33-464D-AEC7-80DE106CBA87}" destId="{88B18A8C-DD61-4576-9193-DD4CDD55539D}" srcOrd="0" destOrd="0" presId="urn:microsoft.com/office/officeart/2005/8/layout/hList1"/>
    <dgm:cxn modelId="{5DA13F6D-EC7E-4A1F-B7BA-7AF72F1B5D47}" type="presOf" srcId="{1D38D75B-73D2-4D80-8A4E-EB96B8F61B70}" destId="{93D81DC8-C8CC-4B2D-A74A-DBC4B5C01DF4}" srcOrd="0" destOrd="0" presId="urn:microsoft.com/office/officeart/2005/8/layout/hList1"/>
    <dgm:cxn modelId="{A4F6735A-9A4A-451C-A92D-C9B325E4DF03}" type="presOf" srcId="{53F46725-8567-46D9-BB64-23F169462DE6}" destId="{656E4160-0A9A-4957-9C2C-5380C181545A}" srcOrd="0" destOrd="0" presId="urn:microsoft.com/office/officeart/2005/8/layout/hList1"/>
    <dgm:cxn modelId="{50E4AA95-5A4A-4B9C-9B7C-FCCB43606EF9}" type="presOf" srcId="{58C72B71-31B2-4BEC-869D-E6D73EE6D0C9}" destId="{7E804707-FB37-4D89-A8E2-30FEACB50B5D}" srcOrd="0" destOrd="0" presId="urn:microsoft.com/office/officeart/2005/8/layout/hList1"/>
    <dgm:cxn modelId="{9223B99C-0EA9-43CB-A3CE-03515774B9F8}" type="presOf" srcId="{D614021B-7E80-4C41-9118-13328FBA924C}" destId="{D439C2E5-3DAE-41E8-8151-8B4AD3E17482}" srcOrd="0" destOrd="0" presId="urn:microsoft.com/office/officeart/2005/8/layout/hList1"/>
    <dgm:cxn modelId="{A3EA8AA5-44A2-422F-AF0E-A3C473B10935}" srcId="{D5DA3BB7-8263-444D-A4D0-2773911606C8}" destId="{53F46725-8567-46D9-BB64-23F169462DE6}" srcOrd="0" destOrd="0" parTransId="{BA360B42-533F-44B4-82DD-6754CBD0CDE7}" sibTransId="{C9E68C91-CDA5-4F07-ABDE-F1D98C476581}"/>
    <dgm:cxn modelId="{8C6E00AE-5BFE-41B6-9630-9315E8A9EF6C}" srcId="{3C8E4DC9-0EB6-49DD-8D4B-AB242ECD3F27}" destId="{D614021B-7E80-4C41-9118-13328FBA924C}" srcOrd="0" destOrd="0" parTransId="{81042FF9-ED30-4821-9721-6482D5C27F2A}" sibTransId="{4FF37BCD-27AB-4FE6-B87F-4E454D95C562}"/>
    <dgm:cxn modelId="{E62E91AE-92D5-45FE-ADFB-E29BC62EA6F4}" srcId="{3C8E4DC9-0EB6-49DD-8D4B-AB242ECD3F27}" destId="{D5DA3BB7-8263-444D-A4D0-2773911606C8}" srcOrd="2" destOrd="0" parTransId="{035AEA04-3F62-44F4-8711-BB8451591BD9}" sibTransId="{0652BE37-C27B-4835-B7B8-56BEAB570541}"/>
    <dgm:cxn modelId="{371082E1-91F3-448D-860A-5A15E84058F3}" type="presOf" srcId="{D5DA3BB7-8263-444D-A4D0-2773911606C8}" destId="{29B8029A-4CB2-437E-8420-3B50B3D13E66}" srcOrd="0" destOrd="0" presId="urn:microsoft.com/office/officeart/2005/8/layout/hList1"/>
    <dgm:cxn modelId="{4173F6E3-8C99-4CEC-A249-24017A74461B}" srcId="{D7CC2204-ED33-464D-AEC7-80DE106CBA87}" destId="{1D38D75B-73D2-4D80-8A4E-EB96B8F61B70}" srcOrd="0" destOrd="0" parTransId="{F3E74B2D-BEE5-4F36-A7FA-13B86F54242D}" sibTransId="{34135F7C-E583-4934-A70A-309F62B825D9}"/>
    <dgm:cxn modelId="{7A17903C-A045-4425-9BB9-0E10477E59AF}" type="presParOf" srcId="{739B44D7-06EC-4AF0-BB1D-39CBAB99B439}" destId="{3E1773AF-5F90-4402-960E-0641268A6A0D}" srcOrd="0" destOrd="0" presId="urn:microsoft.com/office/officeart/2005/8/layout/hList1"/>
    <dgm:cxn modelId="{35181835-0979-4E99-81A5-562E84C27CB0}" type="presParOf" srcId="{3E1773AF-5F90-4402-960E-0641268A6A0D}" destId="{D439C2E5-3DAE-41E8-8151-8B4AD3E17482}" srcOrd="0" destOrd="0" presId="urn:microsoft.com/office/officeart/2005/8/layout/hList1"/>
    <dgm:cxn modelId="{EF3A603B-302A-48A0-B848-658B532711B8}" type="presParOf" srcId="{3E1773AF-5F90-4402-960E-0641268A6A0D}" destId="{F12CAA0A-C9CE-4BE5-8999-39150CDCB488}" srcOrd="1" destOrd="0" presId="urn:microsoft.com/office/officeart/2005/8/layout/hList1"/>
    <dgm:cxn modelId="{B0DD1A99-4517-403A-A67C-8C92DA8DC572}" type="presParOf" srcId="{739B44D7-06EC-4AF0-BB1D-39CBAB99B439}" destId="{D5EAF573-6789-4280-8273-71E7C093AC36}" srcOrd="1" destOrd="0" presId="urn:microsoft.com/office/officeart/2005/8/layout/hList1"/>
    <dgm:cxn modelId="{49350B33-4BD0-4E3E-9D58-1AD79DE19F54}" type="presParOf" srcId="{739B44D7-06EC-4AF0-BB1D-39CBAB99B439}" destId="{DD2259D5-190A-4F48-B563-D20A219C48C1}" srcOrd="2" destOrd="0" presId="urn:microsoft.com/office/officeart/2005/8/layout/hList1"/>
    <dgm:cxn modelId="{CCFD946B-07E3-48FB-AF83-730390F402F9}" type="presParOf" srcId="{DD2259D5-190A-4F48-B563-D20A219C48C1}" destId="{278C882A-DEC2-44E1-BD78-14954AD268B3}" srcOrd="0" destOrd="0" presId="urn:microsoft.com/office/officeart/2005/8/layout/hList1"/>
    <dgm:cxn modelId="{6563910F-B99D-48C9-B56B-ED4FADFC93C4}" type="presParOf" srcId="{DD2259D5-190A-4F48-B563-D20A219C48C1}" destId="{7E804707-FB37-4D89-A8E2-30FEACB50B5D}" srcOrd="1" destOrd="0" presId="urn:microsoft.com/office/officeart/2005/8/layout/hList1"/>
    <dgm:cxn modelId="{71C7BEA7-8B28-4577-9A56-8EFACB68E610}" type="presParOf" srcId="{739B44D7-06EC-4AF0-BB1D-39CBAB99B439}" destId="{78380379-A879-44A6-9A16-7C9536A24C95}" srcOrd="3" destOrd="0" presId="urn:microsoft.com/office/officeart/2005/8/layout/hList1"/>
    <dgm:cxn modelId="{A11453CD-F1FC-42C1-87E2-90176FDA21E6}" type="presParOf" srcId="{739B44D7-06EC-4AF0-BB1D-39CBAB99B439}" destId="{699AE18B-268E-4E30-884F-FA30CBBB9507}" srcOrd="4" destOrd="0" presId="urn:microsoft.com/office/officeart/2005/8/layout/hList1"/>
    <dgm:cxn modelId="{974ABBEC-98BA-465D-B3A5-B4DED60FBFBB}" type="presParOf" srcId="{699AE18B-268E-4E30-884F-FA30CBBB9507}" destId="{29B8029A-4CB2-437E-8420-3B50B3D13E66}" srcOrd="0" destOrd="0" presId="urn:microsoft.com/office/officeart/2005/8/layout/hList1"/>
    <dgm:cxn modelId="{459A0E22-EB3B-4089-8B9C-2853FAA40D3B}" type="presParOf" srcId="{699AE18B-268E-4E30-884F-FA30CBBB9507}" destId="{656E4160-0A9A-4957-9C2C-5380C181545A}" srcOrd="1" destOrd="0" presId="urn:microsoft.com/office/officeart/2005/8/layout/hList1"/>
    <dgm:cxn modelId="{E2D99BA4-B7ED-47BF-BD51-97EBE01D59F5}" type="presParOf" srcId="{739B44D7-06EC-4AF0-BB1D-39CBAB99B439}" destId="{CBCEA44A-4C2B-407C-8FE9-4BC4C4467FEC}" srcOrd="5" destOrd="0" presId="urn:microsoft.com/office/officeart/2005/8/layout/hList1"/>
    <dgm:cxn modelId="{B3831E64-E882-47E7-9517-08B72E0756FF}" type="presParOf" srcId="{739B44D7-06EC-4AF0-BB1D-39CBAB99B439}" destId="{5217FF3A-462A-4450-A45D-004F681963C6}" srcOrd="6" destOrd="0" presId="urn:microsoft.com/office/officeart/2005/8/layout/hList1"/>
    <dgm:cxn modelId="{6EEF33B4-D039-4362-B433-0670F8F13221}" type="presParOf" srcId="{5217FF3A-462A-4450-A45D-004F681963C6}" destId="{88B18A8C-DD61-4576-9193-DD4CDD55539D}" srcOrd="0" destOrd="0" presId="urn:microsoft.com/office/officeart/2005/8/layout/hList1"/>
    <dgm:cxn modelId="{307BF954-BE53-4F37-8F38-ADD81CEC2F6D}" type="presParOf" srcId="{5217FF3A-462A-4450-A45D-004F681963C6}" destId="{93D81DC8-C8CC-4B2D-A74A-DBC4B5C01DF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F4EC42-9DBB-4E27-8DF9-8B54D84474CE}" type="doc">
      <dgm:prSet loTypeId="urn:microsoft.com/office/officeart/2011/layout/CircleProcess" loCatId="process" qsTypeId="urn:microsoft.com/office/officeart/2005/8/quickstyle/simple1" qsCatId="simple" csTypeId="urn:microsoft.com/office/officeart/2005/8/colors/colorful2" csCatId="colorful" phldr="1"/>
      <dgm:spPr/>
      <dgm:t>
        <a:bodyPr/>
        <a:lstStyle/>
        <a:p>
          <a:endParaRPr lang="en-US"/>
        </a:p>
      </dgm:t>
    </dgm:pt>
    <dgm:pt modelId="{D98D8E01-FD71-45D4-B37F-368D82435143}">
      <dgm:prSet phldrT="[Text]"/>
      <dgm:spPr/>
      <dgm:t>
        <a:bodyPr/>
        <a:lstStyle/>
        <a:p>
          <a:pPr rtl="0"/>
          <a:r>
            <a:rPr lang="ar-BH" dirty="0"/>
            <a:t>1- إبرام العقود وعقد الصفقات.</a:t>
          </a:r>
          <a:endParaRPr lang="en-US" dirty="0"/>
        </a:p>
      </dgm:t>
    </dgm:pt>
    <dgm:pt modelId="{C77F601B-52E9-485D-8E77-F949D88EBBC8}" type="parTrans" cxnId="{5F6D96E9-AAEC-455D-8DCA-70BDB90F43B1}">
      <dgm:prSet/>
      <dgm:spPr/>
      <dgm:t>
        <a:bodyPr/>
        <a:lstStyle/>
        <a:p>
          <a:endParaRPr lang="en-US"/>
        </a:p>
      </dgm:t>
    </dgm:pt>
    <dgm:pt modelId="{A689EF2F-D5CB-44F6-8074-FEAE7B31920C}" type="sibTrans" cxnId="{5F6D96E9-AAEC-455D-8DCA-70BDB90F43B1}">
      <dgm:prSet/>
      <dgm:spPr/>
      <dgm:t>
        <a:bodyPr/>
        <a:lstStyle/>
        <a:p>
          <a:endParaRPr lang="en-US"/>
        </a:p>
      </dgm:t>
    </dgm:pt>
    <dgm:pt modelId="{E15FE092-909B-4019-8755-4DCEF0990AC9}">
      <dgm:prSet phldrT="[Text]"/>
      <dgm:spPr/>
      <dgm:t>
        <a:bodyPr/>
        <a:lstStyle/>
        <a:p>
          <a:pPr rtl="0"/>
          <a:r>
            <a:rPr lang="ar-BH" dirty="0"/>
            <a:t>2- التعاملات المصرفية.</a:t>
          </a:r>
          <a:endParaRPr lang="en-US" dirty="0"/>
        </a:p>
      </dgm:t>
    </dgm:pt>
    <dgm:pt modelId="{439FDB96-0A78-4D88-9AE8-5B0229AECBDF}" type="parTrans" cxnId="{CE6899AB-D871-483C-8ED9-FFC8F427235A}">
      <dgm:prSet/>
      <dgm:spPr/>
      <dgm:t>
        <a:bodyPr/>
        <a:lstStyle/>
        <a:p>
          <a:endParaRPr lang="en-US"/>
        </a:p>
      </dgm:t>
    </dgm:pt>
    <dgm:pt modelId="{0646EEE9-778D-402A-BC82-248A59045C13}" type="sibTrans" cxnId="{CE6899AB-D871-483C-8ED9-FFC8F427235A}">
      <dgm:prSet/>
      <dgm:spPr/>
      <dgm:t>
        <a:bodyPr/>
        <a:lstStyle/>
        <a:p>
          <a:endParaRPr lang="en-US"/>
        </a:p>
      </dgm:t>
    </dgm:pt>
    <dgm:pt modelId="{ADF7C1ED-F40B-41A3-AA02-07F76400D303}">
      <dgm:prSet phldrT="[Text]"/>
      <dgm:spPr/>
      <dgm:t>
        <a:bodyPr/>
        <a:lstStyle/>
        <a:p>
          <a:pPr rtl="0"/>
          <a:r>
            <a:rPr lang="ar-BH" dirty="0"/>
            <a:t>3- الفواتير الإلكترونية.</a:t>
          </a:r>
          <a:endParaRPr lang="en-US" dirty="0"/>
        </a:p>
      </dgm:t>
    </dgm:pt>
    <dgm:pt modelId="{FAE3B403-BE2C-4184-9464-E58585C7907D}" type="parTrans" cxnId="{7F7567DA-CDED-41F1-8BEF-60DF8E870C3E}">
      <dgm:prSet/>
      <dgm:spPr/>
      <dgm:t>
        <a:bodyPr/>
        <a:lstStyle/>
        <a:p>
          <a:endParaRPr lang="en-US"/>
        </a:p>
      </dgm:t>
    </dgm:pt>
    <dgm:pt modelId="{D3C2C1C4-E57F-4A26-8B74-DE2A1CFDDDF1}" type="sibTrans" cxnId="{7F7567DA-CDED-41F1-8BEF-60DF8E870C3E}">
      <dgm:prSet/>
      <dgm:spPr/>
      <dgm:t>
        <a:bodyPr/>
        <a:lstStyle/>
        <a:p>
          <a:endParaRPr lang="en-US"/>
        </a:p>
      </dgm:t>
    </dgm:pt>
    <dgm:pt modelId="{B518B914-CECA-466C-9CF0-5087AABF050B}">
      <dgm:prSet phldrT="[Text]"/>
      <dgm:spPr/>
      <dgm:t>
        <a:bodyPr/>
        <a:lstStyle/>
        <a:p>
          <a:pPr rtl="0"/>
          <a:r>
            <a:rPr lang="ar-BH"/>
            <a:t>4- كتالوجات الأسعار.</a:t>
          </a:r>
          <a:endParaRPr lang="en-US" dirty="0"/>
        </a:p>
      </dgm:t>
    </dgm:pt>
    <dgm:pt modelId="{29C220D4-B921-49D1-B0AA-029C3E9B149C}" type="parTrans" cxnId="{FA51595D-272A-42AB-B8F2-EF7FBBC2ABEF}">
      <dgm:prSet/>
      <dgm:spPr/>
      <dgm:t>
        <a:bodyPr/>
        <a:lstStyle/>
        <a:p>
          <a:endParaRPr lang="en-US"/>
        </a:p>
      </dgm:t>
    </dgm:pt>
    <dgm:pt modelId="{84B81DFC-55C1-484F-8FCD-5FCDF1CCBAFC}" type="sibTrans" cxnId="{FA51595D-272A-42AB-B8F2-EF7FBBC2ABEF}">
      <dgm:prSet/>
      <dgm:spPr/>
      <dgm:t>
        <a:bodyPr/>
        <a:lstStyle/>
        <a:p>
          <a:endParaRPr lang="en-US"/>
        </a:p>
      </dgm:t>
    </dgm:pt>
    <dgm:pt modelId="{4FD552D4-4BDC-4EAA-970E-A941983B7518}">
      <dgm:prSet phldrT="[Text]"/>
      <dgm:spPr/>
      <dgm:t>
        <a:bodyPr/>
        <a:lstStyle/>
        <a:p>
          <a:pPr rtl="0"/>
          <a:r>
            <a:rPr lang="ar-BH"/>
            <a:t>5- إجراءات الشحن.</a:t>
          </a:r>
          <a:endParaRPr lang="en-US" dirty="0"/>
        </a:p>
      </dgm:t>
    </dgm:pt>
    <dgm:pt modelId="{362A5535-9CF3-4329-9C88-7C155C478023}" type="parTrans" cxnId="{98371F09-A369-4478-9029-0B0F9E4EDDF1}">
      <dgm:prSet/>
      <dgm:spPr/>
      <dgm:t>
        <a:bodyPr/>
        <a:lstStyle/>
        <a:p>
          <a:endParaRPr lang="en-US"/>
        </a:p>
      </dgm:t>
    </dgm:pt>
    <dgm:pt modelId="{5BEDD635-E6FE-4084-AD44-8603327ACE2D}" type="sibTrans" cxnId="{98371F09-A369-4478-9029-0B0F9E4EDDF1}">
      <dgm:prSet/>
      <dgm:spPr/>
      <dgm:t>
        <a:bodyPr/>
        <a:lstStyle/>
        <a:p>
          <a:endParaRPr lang="en-US"/>
        </a:p>
      </dgm:t>
    </dgm:pt>
    <dgm:pt modelId="{83242C64-985B-4D40-A88A-F448D3B7C8B8}" type="pres">
      <dgm:prSet presAssocID="{B8F4EC42-9DBB-4E27-8DF9-8B54D84474CE}" presName="Name0" presStyleCnt="0">
        <dgm:presLayoutVars>
          <dgm:chMax val="11"/>
          <dgm:chPref val="11"/>
          <dgm:dir/>
          <dgm:resizeHandles/>
        </dgm:presLayoutVars>
      </dgm:prSet>
      <dgm:spPr/>
    </dgm:pt>
    <dgm:pt modelId="{52AD9B98-3981-4AC1-A3AF-9B84B97A30C0}" type="pres">
      <dgm:prSet presAssocID="{4FD552D4-4BDC-4EAA-970E-A941983B7518}" presName="Accent5" presStyleCnt="0"/>
      <dgm:spPr/>
    </dgm:pt>
    <dgm:pt modelId="{5007CCE6-F48F-4562-9373-07C065F45387}" type="pres">
      <dgm:prSet presAssocID="{4FD552D4-4BDC-4EAA-970E-A941983B7518}" presName="Accent" presStyleLbl="node1" presStyleIdx="0" presStyleCnt="5"/>
      <dgm:spPr/>
    </dgm:pt>
    <dgm:pt modelId="{63A37F2F-9747-46B3-A5BA-0C67DFA0B81E}" type="pres">
      <dgm:prSet presAssocID="{4FD552D4-4BDC-4EAA-970E-A941983B7518}" presName="ParentBackground5" presStyleCnt="0"/>
      <dgm:spPr/>
    </dgm:pt>
    <dgm:pt modelId="{A23F97D3-30EE-4DBB-BDAA-1CFF49AE6B67}" type="pres">
      <dgm:prSet presAssocID="{4FD552D4-4BDC-4EAA-970E-A941983B7518}" presName="ParentBackground" presStyleLbl="fgAcc1" presStyleIdx="0" presStyleCnt="5"/>
      <dgm:spPr/>
    </dgm:pt>
    <dgm:pt modelId="{34C794DF-1C08-4065-B01D-2CC5252F20C0}" type="pres">
      <dgm:prSet presAssocID="{4FD552D4-4BDC-4EAA-970E-A941983B7518}" presName="Parent5" presStyleLbl="revTx" presStyleIdx="0" presStyleCnt="0">
        <dgm:presLayoutVars>
          <dgm:chMax val="1"/>
          <dgm:chPref val="1"/>
          <dgm:bulletEnabled val="1"/>
        </dgm:presLayoutVars>
      </dgm:prSet>
      <dgm:spPr/>
    </dgm:pt>
    <dgm:pt modelId="{E1ECE536-EFE4-4A5F-9CE2-AD69C3EC95C4}" type="pres">
      <dgm:prSet presAssocID="{B518B914-CECA-466C-9CF0-5087AABF050B}" presName="Accent4" presStyleCnt="0"/>
      <dgm:spPr/>
    </dgm:pt>
    <dgm:pt modelId="{4345D618-8A0F-4346-A9DF-B50C482D41AD}" type="pres">
      <dgm:prSet presAssocID="{B518B914-CECA-466C-9CF0-5087AABF050B}" presName="Accent" presStyleLbl="node1" presStyleIdx="1" presStyleCnt="5"/>
      <dgm:spPr/>
    </dgm:pt>
    <dgm:pt modelId="{33B2803A-2A24-4B75-9D27-2D5D1454EB72}" type="pres">
      <dgm:prSet presAssocID="{B518B914-CECA-466C-9CF0-5087AABF050B}" presName="ParentBackground4" presStyleCnt="0"/>
      <dgm:spPr/>
    </dgm:pt>
    <dgm:pt modelId="{842FDEE7-9DB7-414B-B172-89F0BF02E75E}" type="pres">
      <dgm:prSet presAssocID="{B518B914-CECA-466C-9CF0-5087AABF050B}" presName="ParentBackground" presStyleLbl="fgAcc1" presStyleIdx="1" presStyleCnt="5"/>
      <dgm:spPr/>
    </dgm:pt>
    <dgm:pt modelId="{C7042BB4-1C42-4F1D-BFC3-4B11A2833289}" type="pres">
      <dgm:prSet presAssocID="{B518B914-CECA-466C-9CF0-5087AABF050B}" presName="Parent4" presStyleLbl="revTx" presStyleIdx="0" presStyleCnt="0">
        <dgm:presLayoutVars>
          <dgm:chMax val="1"/>
          <dgm:chPref val="1"/>
          <dgm:bulletEnabled val="1"/>
        </dgm:presLayoutVars>
      </dgm:prSet>
      <dgm:spPr/>
    </dgm:pt>
    <dgm:pt modelId="{19B20006-6741-4456-8511-FF02441998B3}" type="pres">
      <dgm:prSet presAssocID="{ADF7C1ED-F40B-41A3-AA02-07F76400D303}" presName="Accent3" presStyleCnt="0"/>
      <dgm:spPr/>
    </dgm:pt>
    <dgm:pt modelId="{9AE4D87B-0344-4550-B638-4BF5BA6F25E5}" type="pres">
      <dgm:prSet presAssocID="{ADF7C1ED-F40B-41A3-AA02-07F76400D303}" presName="Accent" presStyleLbl="node1" presStyleIdx="2" presStyleCnt="5"/>
      <dgm:spPr/>
    </dgm:pt>
    <dgm:pt modelId="{D7840752-FD12-4E0B-B8EC-FD88C479361D}" type="pres">
      <dgm:prSet presAssocID="{ADF7C1ED-F40B-41A3-AA02-07F76400D303}" presName="ParentBackground3" presStyleCnt="0"/>
      <dgm:spPr/>
    </dgm:pt>
    <dgm:pt modelId="{BD7EF445-B51E-48C7-B20F-6F0991352885}" type="pres">
      <dgm:prSet presAssocID="{ADF7C1ED-F40B-41A3-AA02-07F76400D303}" presName="ParentBackground" presStyleLbl="fgAcc1" presStyleIdx="2" presStyleCnt="5"/>
      <dgm:spPr/>
    </dgm:pt>
    <dgm:pt modelId="{54B6826C-694E-4031-B305-15BBEE9B1CAF}" type="pres">
      <dgm:prSet presAssocID="{ADF7C1ED-F40B-41A3-AA02-07F76400D303}" presName="Parent3" presStyleLbl="revTx" presStyleIdx="0" presStyleCnt="0">
        <dgm:presLayoutVars>
          <dgm:chMax val="1"/>
          <dgm:chPref val="1"/>
          <dgm:bulletEnabled val="1"/>
        </dgm:presLayoutVars>
      </dgm:prSet>
      <dgm:spPr/>
    </dgm:pt>
    <dgm:pt modelId="{2100D0FC-3A88-4539-8646-1600D9AE7733}" type="pres">
      <dgm:prSet presAssocID="{E15FE092-909B-4019-8755-4DCEF0990AC9}" presName="Accent2" presStyleCnt="0"/>
      <dgm:spPr/>
    </dgm:pt>
    <dgm:pt modelId="{20BF631B-74B8-4369-90F1-6C9C3F59A2AC}" type="pres">
      <dgm:prSet presAssocID="{E15FE092-909B-4019-8755-4DCEF0990AC9}" presName="Accent" presStyleLbl="node1" presStyleIdx="3" presStyleCnt="5"/>
      <dgm:spPr/>
    </dgm:pt>
    <dgm:pt modelId="{AB905494-764A-403D-9A5A-3BBCEE226C46}" type="pres">
      <dgm:prSet presAssocID="{E15FE092-909B-4019-8755-4DCEF0990AC9}" presName="ParentBackground2" presStyleCnt="0"/>
      <dgm:spPr/>
    </dgm:pt>
    <dgm:pt modelId="{4C49A186-A382-4E1C-B296-A4F072BD935F}" type="pres">
      <dgm:prSet presAssocID="{E15FE092-909B-4019-8755-4DCEF0990AC9}" presName="ParentBackground" presStyleLbl="fgAcc1" presStyleIdx="3" presStyleCnt="5"/>
      <dgm:spPr/>
    </dgm:pt>
    <dgm:pt modelId="{CF8D839D-2CEC-492B-AF5C-BBA7B12F6975}" type="pres">
      <dgm:prSet presAssocID="{E15FE092-909B-4019-8755-4DCEF0990AC9}" presName="Parent2" presStyleLbl="revTx" presStyleIdx="0" presStyleCnt="0">
        <dgm:presLayoutVars>
          <dgm:chMax val="1"/>
          <dgm:chPref val="1"/>
          <dgm:bulletEnabled val="1"/>
        </dgm:presLayoutVars>
      </dgm:prSet>
      <dgm:spPr/>
    </dgm:pt>
    <dgm:pt modelId="{62901C6A-07F1-4CC3-BB80-72E02BB716BE}" type="pres">
      <dgm:prSet presAssocID="{D98D8E01-FD71-45D4-B37F-368D82435143}" presName="Accent1" presStyleCnt="0"/>
      <dgm:spPr/>
    </dgm:pt>
    <dgm:pt modelId="{C4DCF03B-C3B1-4948-94F0-275221D90DF8}" type="pres">
      <dgm:prSet presAssocID="{D98D8E01-FD71-45D4-B37F-368D82435143}" presName="Accent" presStyleLbl="node1" presStyleIdx="4" presStyleCnt="5"/>
      <dgm:spPr/>
    </dgm:pt>
    <dgm:pt modelId="{D7384767-CD4E-4C25-B90D-F5ABF6A93F9F}" type="pres">
      <dgm:prSet presAssocID="{D98D8E01-FD71-45D4-B37F-368D82435143}" presName="ParentBackground1" presStyleCnt="0"/>
      <dgm:spPr/>
    </dgm:pt>
    <dgm:pt modelId="{4CF295ED-5E13-4BEF-BDE9-95FD3F21F6F1}" type="pres">
      <dgm:prSet presAssocID="{D98D8E01-FD71-45D4-B37F-368D82435143}" presName="ParentBackground" presStyleLbl="fgAcc1" presStyleIdx="4" presStyleCnt="5"/>
      <dgm:spPr/>
    </dgm:pt>
    <dgm:pt modelId="{77ECAF57-25A7-4EDD-87A1-30878AC879F3}" type="pres">
      <dgm:prSet presAssocID="{D98D8E01-FD71-45D4-B37F-368D82435143}" presName="Parent1" presStyleLbl="revTx" presStyleIdx="0" presStyleCnt="0">
        <dgm:presLayoutVars>
          <dgm:chMax val="1"/>
          <dgm:chPref val="1"/>
          <dgm:bulletEnabled val="1"/>
        </dgm:presLayoutVars>
      </dgm:prSet>
      <dgm:spPr/>
    </dgm:pt>
  </dgm:ptLst>
  <dgm:cxnLst>
    <dgm:cxn modelId="{98371F09-A369-4478-9029-0B0F9E4EDDF1}" srcId="{B8F4EC42-9DBB-4E27-8DF9-8B54D84474CE}" destId="{4FD552D4-4BDC-4EAA-970E-A941983B7518}" srcOrd="4" destOrd="0" parTransId="{362A5535-9CF3-4329-9C88-7C155C478023}" sibTransId="{5BEDD635-E6FE-4084-AD44-8603327ACE2D}"/>
    <dgm:cxn modelId="{BBC89E0F-7CD7-4F6A-BE60-15E87FB6609C}" type="presOf" srcId="{4FD552D4-4BDC-4EAA-970E-A941983B7518}" destId="{34C794DF-1C08-4065-B01D-2CC5252F20C0}" srcOrd="1" destOrd="0" presId="urn:microsoft.com/office/officeart/2011/layout/CircleProcess"/>
    <dgm:cxn modelId="{7ABC4719-D352-4D02-B5D1-241016B48716}" type="presOf" srcId="{D98D8E01-FD71-45D4-B37F-368D82435143}" destId="{4CF295ED-5E13-4BEF-BDE9-95FD3F21F6F1}" srcOrd="0" destOrd="0" presId="urn:microsoft.com/office/officeart/2011/layout/CircleProcess"/>
    <dgm:cxn modelId="{FA51595D-272A-42AB-B8F2-EF7FBBC2ABEF}" srcId="{B8F4EC42-9DBB-4E27-8DF9-8B54D84474CE}" destId="{B518B914-CECA-466C-9CF0-5087AABF050B}" srcOrd="3" destOrd="0" parTransId="{29C220D4-B921-49D1-B0AA-029C3E9B149C}" sibTransId="{84B81DFC-55C1-484F-8FCD-5FCDF1CCBAFC}"/>
    <dgm:cxn modelId="{BF86634F-8C38-47B6-A1D1-B2851BE8C50F}" type="presOf" srcId="{ADF7C1ED-F40B-41A3-AA02-07F76400D303}" destId="{54B6826C-694E-4031-B305-15BBEE9B1CAF}" srcOrd="1" destOrd="0" presId="urn:microsoft.com/office/officeart/2011/layout/CircleProcess"/>
    <dgm:cxn modelId="{3ABF2F55-DDCD-4262-A0BD-A2004F40D900}" type="presOf" srcId="{E15FE092-909B-4019-8755-4DCEF0990AC9}" destId="{CF8D839D-2CEC-492B-AF5C-BBA7B12F6975}" srcOrd="1" destOrd="0" presId="urn:microsoft.com/office/officeart/2011/layout/CircleProcess"/>
    <dgm:cxn modelId="{115BBA7E-1B1D-4B43-89E3-7473A029EBC8}" type="presOf" srcId="{B518B914-CECA-466C-9CF0-5087AABF050B}" destId="{842FDEE7-9DB7-414B-B172-89F0BF02E75E}" srcOrd="0" destOrd="0" presId="urn:microsoft.com/office/officeart/2011/layout/CircleProcess"/>
    <dgm:cxn modelId="{644D887F-F778-4D12-BB90-F16EDB6A6E37}" type="presOf" srcId="{D98D8E01-FD71-45D4-B37F-368D82435143}" destId="{77ECAF57-25A7-4EDD-87A1-30878AC879F3}" srcOrd="1" destOrd="0" presId="urn:microsoft.com/office/officeart/2011/layout/CircleProcess"/>
    <dgm:cxn modelId="{D7ABBFA0-89DB-4480-9B4A-B25611F69405}" type="presOf" srcId="{B518B914-CECA-466C-9CF0-5087AABF050B}" destId="{C7042BB4-1C42-4F1D-BFC3-4B11A2833289}" srcOrd="1" destOrd="0" presId="urn:microsoft.com/office/officeart/2011/layout/CircleProcess"/>
    <dgm:cxn modelId="{CE6899AB-D871-483C-8ED9-FFC8F427235A}" srcId="{B8F4EC42-9DBB-4E27-8DF9-8B54D84474CE}" destId="{E15FE092-909B-4019-8755-4DCEF0990AC9}" srcOrd="1" destOrd="0" parTransId="{439FDB96-0A78-4D88-9AE8-5B0229AECBDF}" sibTransId="{0646EEE9-778D-402A-BC82-248A59045C13}"/>
    <dgm:cxn modelId="{9748ABBE-194C-4D9A-9C7C-4F404669FCD2}" type="presOf" srcId="{E15FE092-909B-4019-8755-4DCEF0990AC9}" destId="{4C49A186-A382-4E1C-B296-A4F072BD935F}" srcOrd="0" destOrd="0" presId="urn:microsoft.com/office/officeart/2011/layout/CircleProcess"/>
    <dgm:cxn modelId="{0DED14D7-689E-4867-B688-8F0164F9A359}" type="presOf" srcId="{B8F4EC42-9DBB-4E27-8DF9-8B54D84474CE}" destId="{83242C64-985B-4D40-A88A-F448D3B7C8B8}" srcOrd="0" destOrd="0" presId="urn:microsoft.com/office/officeart/2011/layout/CircleProcess"/>
    <dgm:cxn modelId="{7F7567DA-CDED-41F1-8BEF-60DF8E870C3E}" srcId="{B8F4EC42-9DBB-4E27-8DF9-8B54D84474CE}" destId="{ADF7C1ED-F40B-41A3-AA02-07F76400D303}" srcOrd="2" destOrd="0" parTransId="{FAE3B403-BE2C-4184-9464-E58585C7907D}" sibTransId="{D3C2C1C4-E57F-4A26-8B74-DE2A1CFDDDF1}"/>
    <dgm:cxn modelId="{5F6D96E9-AAEC-455D-8DCA-70BDB90F43B1}" srcId="{B8F4EC42-9DBB-4E27-8DF9-8B54D84474CE}" destId="{D98D8E01-FD71-45D4-B37F-368D82435143}" srcOrd="0" destOrd="0" parTransId="{C77F601B-52E9-485D-8E77-F949D88EBBC8}" sibTransId="{A689EF2F-D5CB-44F6-8074-FEAE7B31920C}"/>
    <dgm:cxn modelId="{C3DDCCEA-9E96-4D72-80FE-18E0201A97A5}" type="presOf" srcId="{ADF7C1ED-F40B-41A3-AA02-07F76400D303}" destId="{BD7EF445-B51E-48C7-B20F-6F0991352885}" srcOrd="0" destOrd="0" presId="urn:microsoft.com/office/officeart/2011/layout/CircleProcess"/>
    <dgm:cxn modelId="{30CE9BFE-F42B-4EB8-B1C0-07573FA5C173}" type="presOf" srcId="{4FD552D4-4BDC-4EAA-970E-A941983B7518}" destId="{A23F97D3-30EE-4DBB-BDAA-1CFF49AE6B67}" srcOrd="0" destOrd="0" presId="urn:microsoft.com/office/officeart/2011/layout/CircleProcess"/>
    <dgm:cxn modelId="{3F3D42BE-52C2-4F5A-A9C9-91F7F7CF1DB4}" type="presParOf" srcId="{83242C64-985B-4D40-A88A-F448D3B7C8B8}" destId="{52AD9B98-3981-4AC1-A3AF-9B84B97A30C0}" srcOrd="0" destOrd="0" presId="urn:microsoft.com/office/officeart/2011/layout/CircleProcess"/>
    <dgm:cxn modelId="{BCAE8CD6-3D53-4B1F-B407-FE2046BA37DF}" type="presParOf" srcId="{52AD9B98-3981-4AC1-A3AF-9B84B97A30C0}" destId="{5007CCE6-F48F-4562-9373-07C065F45387}" srcOrd="0" destOrd="0" presId="urn:microsoft.com/office/officeart/2011/layout/CircleProcess"/>
    <dgm:cxn modelId="{0917A4C7-60A5-4108-9C11-C3A305931252}" type="presParOf" srcId="{83242C64-985B-4D40-A88A-F448D3B7C8B8}" destId="{63A37F2F-9747-46B3-A5BA-0C67DFA0B81E}" srcOrd="1" destOrd="0" presId="urn:microsoft.com/office/officeart/2011/layout/CircleProcess"/>
    <dgm:cxn modelId="{6450600B-C0E0-4DD6-AABC-495891BE970C}" type="presParOf" srcId="{63A37F2F-9747-46B3-A5BA-0C67DFA0B81E}" destId="{A23F97D3-30EE-4DBB-BDAA-1CFF49AE6B67}" srcOrd="0" destOrd="0" presId="urn:microsoft.com/office/officeart/2011/layout/CircleProcess"/>
    <dgm:cxn modelId="{91828674-C283-4F1D-8183-953AC9690FE6}" type="presParOf" srcId="{83242C64-985B-4D40-A88A-F448D3B7C8B8}" destId="{34C794DF-1C08-4065-B01D-2CC5252F20C0}" srcOrd="2" destOrd="0" presId="urn:microsoft.com/office/officeart/2011/layout/CircleProcess"/>
    <dgm:cxn modelId="{5DA9914C-E05E-4E25-A45E-76C1F57FE725}" type="presParOf" srcId="{83242C64-985B-4D40-A88A-F448D3B7C8B8}" destId="{E1ECE536-EFE4-4A5F-9CE2-AD69C3EC95C4}" srcOrd="3" destOrd="0" presId="urn:microsoft.com/office/officeart/2011/layout/CircleProcess"/>
    <dgm:cxn modelId="{2BA3FB4E-4907-467F-84D8-BBBC525E46B2}" type="presParOf" srcId="{E1ECE536-EFE4-4A5F-9CE2-AD69C3EC95C4}" destId="{4345D618-8A0F-4346-A9DF-B50C482D41AD}" srcOrd="0" destOrd="0" presId="urn:microsoft.com/office/officeart/2011/layout/CircleProcess"/>
    <dgm:cxn modelId="{6A88CF8B-C999-43B6-AE77-2CADB57E4DA3}" type="presParOf" srcId="{83242C64-985B-4D40-A88A-F448D3B7C8B8}" destId="{33B2803A-2A24-4B75-9D27-2D5D1454EB72}" srcOrd="4" destOrd="0" presId="urn:microsoft.com/office/officeart/2011/layout/CircleProcess"/>
    <dgm:cxn modelId="{30768C76-B303-482F-95DD-57BC6203597A}" type="presParOf" srcId="{33B2803A-2A24-4B75-9D27-2D5D1454EB72}" destId="{842FDEE7-9DB7-414B-B172-89F0BF02E75E}" srcOrd="0" destOrd="0" presId="urn:microsoft.com/office/officeart/2011/layout/CircleProcess"/>
    <dgm:cxn modelId="{645C1289-B3F2-46F2-A813-608FD8B0E8EE}" type="presParOf" srcId="{83242C64-985B-4D40-A88A-F448D3B7C8B8}" destId="{C7042BB4-1C42-4F1D-BFC3-4B11A2833289}" srcOrd="5" destOrd="0" presId="urn:microsoft.com/office/officeart/2011/layout/CircleProcess"/>
    <dgm:cxn modelId="{2A70326B-241C-4363-BEB0-40EF3A9B10B9}" type="presParOf" srcId="{83242C64-985B-4D40-A88A-F448D3B7C8B8}" destId="{19B20006-6741-4456-8511-FF02441998B3}" srcOrd="6" destOrd="0" presId="urn:microsoft.com/office/officeart/2011/layout/CircleProcess"/>
    <dgm:cxn modelId="{4899898A-2C3C-4376-8C41-644D235AE761}" type="presParOf" srcId="{19B20006-6741-4456-8511-FF02441998B3}" destId="{9AE4D87B-0344-4550-B638-4BF5BA6F25E5}" srcOrd="0" destOrd="0" presId="urn:microsoft.com/office/officeart/2011/layout/CircleProcess"/>
    <dgm:cxn modelId="{3C0A3F65-D455-45EB-9429-5C18CF11779D}" type="presParOf" srcId="{83242C64-985B-4D40-A88A-F448D3B7C8B8}" destId="{D7840752-FD12-4E0B-B8EC-FD88C479361D}" srcOrd="7" destOrd="0" presId="urn:microsoft.com/office/officeart/2011/layout/CircleProcess"/>
    <dgm:cxn modelId="{FA3E03B0-9D7B-4548-88D2-215C1378A330}" type="presParOf" srcId="{D7840752-FD12-4E0B-B8EC-FD88C479361D}" destId="{BD7EF445-B51E-48C7-B20F-6F0991352885}" srcOrd="0" destOrd="0" presId="urn:microsoft.com/office/officeart/2011/layout/CircleProcess"/>
    <dgm:cxn modelId="{A0B0C717-E892-49E4-AE2A-94E91F7663AC}" type="presParOf" srcId="{83242C64-985B-4D40-A88A-F448D3B7C8B8}" destId="{54B6826C-694E-4031-B305-15BBEE9B1CAF}" srcOrd="8" destOrd="0" presId="urn:microsoft.com/office/officeart/2011/layout/CircleProcess"/>
    <dgm:cxn modelId="{AE691896-0D6E-4B0A-BCE3-75863B19EC95}" type="presParOf" srcId="{83242C64-985B-4D40-A88A-F448D3B7C8B8}" destId="{2100D0FC-3A88-4539-8646-1600D9AE7733}" srcOrd="9" destOrd="0" presId="urn:microsoft.com/office/officeart/2011/layout/CircleProcess"/>
    <dgm:cxn modelId="{D25BFFF9-3DE0-498B-ABD1-877D93BF1248}" type="presParOf" srcId="{2100D0FC-3A88-4539-8646-1600D9AE7733}" destId="{20BF631B-74B8-4369-90F1-6C9C3F59A2AC}" srcOrd="0" destOrd="0" presId="urn:microsoft.com/office/officeart/2011/layout/CircleProcess"/>
    <dgm:cxn modelId="{01EB15B7-B1B7-4A2E-9454-D35E8A152C7E}" type="presParOf" srcId="{83242C64-985B-4D40-A88A-F448D3B7C8B8}" destId="{AB905494-764A-403D-9A5A-3BBCEE226C46}" srcOrd="10" destOrd="0" presId="urn:microsoft.com/office/officeart/2011/layout/CircleProcess"/>
    <dgm:cxn modelId="{8F69BE42-7028-4DCB-93BE-620AFBF29C14}" type="presParOf" srcId="{AB905494-764A-403D-9A5A-3BBCEE226C46}" destId="{4C49A186-A382-4E1C-B296-A4F072BD935F}" srcOrd="0" destOrd="0" presId="urn:microsoft.com/office/officeart/2011/layout/CircleProcess"/>
    <dgm:cxn modelId="{01BBA6A9-1EEB-400A-97F9-8B1BA4351B2B}" type="presParOf" srcId="{83242C64-985B-4D40-A88A-F448D3B7C8B8}" destId="{CF8D839D-2CEC-492B-AF5C-BBA7B12F6975}" srcOrd="11" destOrd="0" presId="urn:microsoft.com/office/officeart/2011/layout/CircleProcess"/>
    <dgm:cxn modelId="{1DD25D54-9DAC-4BB5-AB9D-7BE5605B4EF3}" type="presParOf" srcId="{83242C64-985B-4D40-A88A-F448D3B7C8B8}" destId="{62901C6A-07F1-4CC3-BB80-72E02BB716BE}" srcOrd="12" destOrd="0" presId="urn:microsoft.com/office/officeart/2011/layout/CircleProcess"/>
    <dgm:cxn modelId="{FB5BF241-65C5-49BF-A5A9-31A04B195784}" type="presParOf" srcId="{62901C6A-07F1-4CC3-BB80-72E02BB716BE}" destId="{C4DCF03B-C3B1-4948-94F0-275221D90DF8}" srcOrd="0" destOrd="0" presId="urn:microsoft.com/office/officeart/2011/layout/CircleProcess"/>
    <dgm:cxn modelId="{ADD1A233-AFA6-413E-B05D-24AB37FA57A2}" type="presParOf" srcId="{83242C64-985B-4D40-A88A-F448D3B7C8B8}" destId="{D7384767-CD4E-4C25-B90D-F5ABF6A93F9F}" srcOrd="13" destOrd="0" presId="urn:microsoft.com/office/officeart/2011/layout/CircleProcess"/>
    <dgm:cxn modelId="{1F071B0D-04C5-4418-B604-3E328FAB6446}" type="presParOf" srcId="{D7384767-CD4E-4C25-B90D-F5ABF6A93F9F}" destId="{4CF295ED-5E13-4BEF-BDE9-95FD3F21F6F1}" srcOrd="0" destOrd="0" presId="urn:microsoft.com/office/officeart/2011/layout/CircleProcess"/>
    <dgm:cxn modelId="{84A356D8-366F-4AA4-B87A-EB0A147F2A26}" type="presParOf" srcId="{83242C64-985B-4D40-A88A-F448D3B7C8B8}" destId="{77ECAF57-25A7-4EDD-87A1-30878AC879F3}"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9C2E5-3DAE-41E8-8151-8B4AD3E17482}">
      <dsp:nvSpPr>
        <dsp:cNvPr id="0" name=""/>
        <dsp:cNvSpPr/>
      </dsp:nvSpPr>
      <dsp:spPr>
        <a:xfrm>
          <a:off x="2291" y="945611"/>
          <a:ext cx="1378148" cy="4818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ar-SA" sz="1400" b="1" kern="1200" dirty="0">
              <a:solidFill>
                <a:schemeClr val="accent3"/>
              </a:solidFill>
            </a:rPr>
            <a:t>التسوق عبر الأسواق الإلكترونية </a:t>
          </a:r>
          <a:endParaRPr lang="en-GB" sz="1400" b="1" kern="1200" dirty="0">
            <a:solidFill>
              <a:schemeClr val="accent3"/>
            </a:solidFill>
          </a:endParaRPr>
        </a:p>
      </dsp:txBody>
      <dsp:txXfrm>
        <a:off x="2291" y="945611"/>
        <a:ext cx="1378148" cy="481856"/>
      </dsp:txXfrm>
    </dsp:sp>
    <dsp:sp modelId="{F12CAA0A-C9CE-4BE5-8999-39150CDCB488}">
      <dsp:nvSpPr>
        <dsp:cNvPr id="0" name=""/>
        <dsp:cNvSpPr/>
      </dsp:nvSpPr>
      <dsp:spPr>
        <a:xfrm>
          <a:off x="2291" y="1427468"/>
          <a:ext cx="1378148" cy="1690920"/>
        </a:xfrm>
        <a:prstGeom prst="rect">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Font typeface="Arial" panose="020B0604020202020204" pitchFamily="34" charset="0"/>
            <a:buNone/>
          </a:pPr>
          <a:r>
            <a:rPr lang="ar-SA" sz="1400" kern="1200" dirty="0"/>
            <a:t>تقدم بعض المواقع الإلكترونية التجارية متاجر إلكترونية للتسوق وإتمام عمليات الشراء كما توفر خدمة متجرك الخاص </a:t>
          </a:r>
          <a:endParaRPr lang="en-GB" sz="1400" kern="1200" dirty="0"/>
        </a:p>
      </dsp:txBody>
      <dsp:txXfrm>
        <a:off x="2291" y="1427468"/>
        <a:ext cx="1378148" cy="1690920"/>
      </dsp:txXfrm>
    </dsp:sp>
    <dsp:sp modelId="{278C882A-DEC2-44E1-BD78-14954AD268B3}">
      <dsp:nvSpPr>
        <dsp:cNvPr id="0" name=""/>
        <dsp:cNvSpPr/>
      </dsp:nvSpPr>
      <dsp:spPr>
        <a:xfrm>
          <a:off x="1573381" y="945611"/>
          <a:ext cx="1378148" cy="4818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ar-SA" sz="1400" b="1" kern="1200" dirty="0">
              <a:solidFill>
                <a:schemeClr val="accent3"/>
              </a:solidFill>
            </a:rPr>
            <a:t>التسوق عبر مواقع الشركات </a:t>
          </a:r>
          <a:endParaRPr lang="en-GB" sz="1400" b="1" kern="1200" dirty="0">
            <a:solidFill>
              <a:schemeClr val="accent3"/>
            </a:solidFill>
          </a:endParaRPr>
        </a:p>
      </dsp:txBody>
      <dsp:txXfrm>
        <a:off x="1573381" y="945611"/>
        <a:ext cx="1378148" cy="481856"/>
      </dsp:txXfrm>
    </dsp:sp>
    <dsp:sp modelId="{7E804707-FB37-4D89-A8E2-30FEACB50B5D}">
      <dsp:nvSpPr>
        <dsp:cNvPr id="0" name=""/>
        <dsp:cNvSpPr/>
      </dsp:nvSpPr>
      <dsp:spPr>
        <a:xfrm>
          <a:off x="1573381" y="1427468"/>
          <a:ext cx="1378148" cy="1690920"/>
        </a:xfrm>
        <a:prstGeom prst="rect">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ar-SA" sz="1400" kern="1200" dirty="0"/>
            <a:t>إنشاء متاجر خاصة بمنتجات الشركة عبر موقعها الإلكتروني يعرض فيه منتجاتها الخاصة</a:t>
          </a:r>
          <a:endParaRPr lang="en-GB" sz="1400" kern="1200" dirty="0"/>
        </a:p>
      </dsp:txBody>
      <dsp:txXfrm>
        <a:off x="1573381" y="1427468"/>
        <a:ext cx="1378148" cy="1690920"/>
      </dsp:txXfrm>
    </dsp:sp>
    <dsp:sp modelId="{29B8029A-4CB2-437E-8420-3B50B3D13E66}">
      <dsp:nvSpPr>
        <dsp:cNvPr id="0" name=""/>
        <dsp:cNvSpPr/>
      </dsp:nvSpPr>
      <dsp:spPr>
        <a:xfrm>
          <a:off x="3144470" y="945611"/>
          <a:ext cx="1378148" cy="4818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ar-SA" sz="1400" b="1" kern="1200" dirty="0">
              <a:solidFill>
                <a:schemeClr val="accent3"/>
              </a:solidFill>
            </a:rPr>
            <a:t>التسوق عبر الشبكات الاجتماعية</a:t>
          </a:r>
          <a:endParaRPr lang="en-GB" sz="1400" b="1" kern="1200" dirty="0">
            <a:solidFill>
              <a:schemeClr val="accent3"/>
            </a:solidFill>
          </a:endParaRPr>
        </a:p>
      </dsp:txBody>
      <dsp:txXfrm>
        <a:off x="3144470" y="945611"/>
        <a:ext cx="1378148" cy="481856"/>
      </dsp:txXfrm>
    </dsp:sp>
    <dsp:sp modelId="{656E4160-0A9A-4957-9C2C-5380C181545A}">
      <dsp:nvSpPr>
        <dsp:cNvPr id="0" name=""/>
        <dsp:cNvSpPr/>
      </dsp:nvSpPr>
      <dsp:spPr>
        <a:xfrm>
          <a:off x="3144470" y="1427468"/>
          <a:ext cx="1378148" cy="1690920"/>
        </a:xfrm>
        <a:prstGeom prst="rect">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ar-SA" sz="1400" kern="1200" dirty="0"/>
            <a:t>الاستفادة من التوسع السريع باستخدام الشبكات الاجتماعية في عرض المنتجات مثل تويتر والفيسبوك </a:t>
          </a:r>
          <a:r>
            <a:rPr lang="ar-SA" sz="1400" kern="1200" dirty="0" err="1"/>
            <a:t>والانستجرام</a:t>
          </a:r>
          <a:endParaRPr lang="en-GB" sz="1400" kern="1200" dirty="0"/>
        </a:p>
      </dsp:txBody>
      <dsp:txXfrm>
        <a:off x="3144470" y="1427468"/>
        <a:ext cx="1378148" cy="1690920"/>
      </dsp:txXfrm>
    </dsp:sp>
    <dsp:sp modelId="{88B18A8C-DD61-4576-9193-DD4CDD55539D}">
      <dsp:nvSpPr>
        <dsp:cNvPr id="0" name=""/>
        <dsp:cNvSpPr/>
      </dsp:nvSpPr>
      <dsp:spPr>
        <a:xfrm>
          <a:off x="4715559" y="945611"/>
          <a:ext cx="1378148" cy="481856"/>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accent2">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ar-SA" sz="1400" b="1" kern="1200" dirty="0">
              <a:solidFill>
                <a:schemeClr val="accent3"/>
              </a:solidFill>
            </a:rPr>
            <a:t>التسوق عبر القوائم البريدية</a:t>
          </a:r>
          <a:endParaRPr lang="en-GB" sz="1400" b="1" kern="1200" dirty="0">
            <a:solidFill>
              <a:schemeClr val="accent3"/>
            </a:solidFill>
          </a:endParaRPr>
        </a:p>
      </dsp:txBody>
      <dsp:txXfrm>
        <a:off x="4715559" y="945611"/>
        <a:ext cx="1378148" cy="481856"/>
      </dsp:txXfrm>
    </dsp:sp>
    <dsp:sp modelId="{93D81DC8-C8CC-4B2D-A74A-DBC4B5C01DF4}">
      <dsp:nvSpPr>
        <dsp:cNvPr id="0" name=""/>
        <dsp:cNvSpPr/>
      </dsp:nvSpPr>
      <dsp:spPr>
        <a:xfrm>
          <a:off x="4715559" y="1427468"/>
          <a:ext cx="1378148" cy="1690920"/>
        </a:xfrm>
        <a:prstGeom prst="rect">
          <a:avLst/>
        </a:prstGeom>
        <a:solidFill>
          <a:schemeClr val="lt1">
            <a:alpha val="90000"/>
            <a:tint val="4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ar-SA" sz="1400" kern="1200" dirty="0"/>
            <a:t>تتم من خلال إنشاء قوائم بريدية للعملاء وتزويدهم برسائل إلكترونية بالمنتجات </a:t>
          </a:r>
          <a:endParaRPr lang="en-GB" sz="1400" kern="1200" dirty="0"/>
        </a:p>
      </dsp:txBody>
      <dsp:txXfrm>
        <a:off x="4715559" y="1427468"/>
        <a:ext cx="1378148" cy="1690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7CCE6-F48F-4562-9373-07C065F45387}">
      <dsp:nvSpPr>
        <dsp:cNvPr id="0" name=""/>
        <dsp:cNvSpPr/>
      </dsp:nvSpPr>
      <dsp:spPr>
        <a:xfrm>
          <a:off x="4923410" y="1470697"/>
          <a:ext cx="1122617" cy="112280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3F97D3-30EE-4DBB-BDAA-1CFF49AE6B67}">
      <dsp:nvSpPr>
        <dsp:cNvPr id="0" name=""/>
        <dsp:cNvSpPr/>
      </dsp:nvSpPr>
      <dsp:spPr>
        <a:xfrm>
          <a:off x="4960452" y="1508131"/>
          <a:ext cx="1047935" cy="1047934"/>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ar-BH" sz="1500" kern="1200"/>
            <a:t>5- إجراءات الشحن.</a:t>
          </a:r>
          <a:endParaRPr lang="en-US" sz="1500" kern="1200" dirty="0"/>
        </a:p>
      </dsp:txBody>
      <dsp:txXfrm>
        <a:off x="5110413" y="1657864"/>
        <a:ext cx="748610" cy="748468"/>
      </dsp:txXfrm>
    </dsp:sp>
    <dsp:sp modelId="{4345D618-8A0F-4346-A9DF-B50C482D41AD}">
      <dsp:nvSpPr>
        <dsp:cNvPr id="0" name=""/>
        <dsp:cNvSpPr/>
      </dsp:nvSpPr>
      <dsp:spPr>
        <a:xfrm rot="2700000">
          <a:off x="3762620" y="1470756"/>
          <a:ext cx="1122487" cy="1122487"/>
        </a:xfrm>
        <a:prstGeom prst="teardrop">
          <a:avLst>
            <a:gd name="adj" fmla="val 100000"/>
          </a:avLst>
        </a:prstGeom>
        <a:solidFill>
          <a:schemeClr val="accent2">
            <a:hueOff val="-2438162"/>
            <a:satOff val="1492"/>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2FDEE7-9DB7-414B-B172-89F0BF02E75E}">
      <dsp:nvSpPr>
        <dsp:cNvPr id="0" name=""/>
        <dsp:cNvSpPr/>
      </dsp:nvSpPr>
      <dsp:spPr>
        <a:xfrm>
          <a:off x="3800793" y="1508131"/>
          <a:ext cx="1047935" cy="1047934"/>
        </a:xfrm>
        <a:prstGeom prst="ellipse">
          <a:avLst/>
        </a:prstGeom>
        <a:solidFill>
          <a:schemeClr val="lt1">
            <a:alpha val="90000"/>
            <a:hueOff val="0"/>
            <a:satOff val="0"/>
            <a:lumOff val="0"/>
            <a:alphaOff val="0"/>
          </a:schemeClr>
        </a:solidFill>
        <a:ln w="12700" cap="flat" cmpd="sng" algn="ctr">
          <a:solidFill>
            <a:schemeClr val="accent2">
              <a:hueOff val="-2438162"/>
              <a:satOff val="1492"/>
              <a:lumOff val="2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ar-BH" sz="1500" kern="1200"/>
            <a:t>4- كتالوجات الأسعار.</a:t>
          </a:r>
          <a:endParaRPr lang="en-US" sz="1500" kern="1200" dirty="0"/>
        </a:p>
      </dsp:txBody>
      <dsp:txXfrm>
        <a:off x="3950156" y="1657864"/>
        <a:ext cx="748610" cy="748468"/>
      </dsp:txXfrm>
    </dsp:sp>
    <dsp:sp modelId="{9AE4D87B-0344-4550-B638-4BF5BA6F25E5}">
      <dsp:nvSpPr>
        <dsp:cNvPr id="0" name=""/>
        <dsp:cNvSpPr/>
      </dsp:nvSpPr>
      <dsp:spPr>
        <a:xfrm rot="2700000">
          <a:off x="2602961" y="1470756"/>
          <a:ext cx="1122487" cy="1122487"/>
        </a:xfrm>
        <a:prstGeom prst="teardrop">
          <a:avLst>
            <a:gd name="adj" fmla="val 100000"/>
          </a:avLst>
        </a:prstGeom>
        <a:solidFill>
          <a:schemeClr val="accent2">
            <a:hueOff val="-4876323"/>
            <a:satOff val="298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7EF445-B51E-48C7-B20F-6F0991352885}">
      <dsp:nvSpPr>
        <dsp:cNvPr id="0" name=""/>
        <dsp:cNvSpPr/>
      </dsp:nvSpPr>
      <dsp:spPr>
        <a:xfrm>
          <a:off x="2640535" y="1508131"/>
          <a:ext cx="1047935" cy="1047934"/>
        </a:xfrm>
        <a:prstGeom prst="ellipse">
          <a:avLst/>
        </a:prstGeom>
        <a:solidFill>
          <a:schemeClr val="lt1">
            <a:alpha val="90000"/>
            <a:hueOff val="0"/>
            <a:satOff val="0"/>
            <a:lumOff val="0"/>
            <a:alphaOff val="0"/>
          </a:schemeClr>
        </a:solidFill>
        <a:ln w="12700" cap="flat" cmpd="sng" algn="ctr">
          <a:solidFill>
            <a:schemeClr val="accent2">
              <a:hueOff val="-4876323"/>
              <a:satOff val="2983"/>
              <a:lumOff val="49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ar-BH" sz="1500" kern="1200" dirty="0"/>
            <a:t>3- الفواتير الإلكترونية.</a:t>
          </a:r>
          <a:endParaRPr lang="en-US" sz="1500" kern="1200" dirty="0"/>
        </a:p>
      </dsp:txBody>
      <dsp:txXfrm>
        <a:off x="2789899" y="1657864"/>
        <a:ext cx="748610" cy="748468"/>
      </dsp:txXfrm>
    </dsp:sp>
    <dsp:sp modelId="{20BF631B-74B8-4369-90F1-6C9C3F59A2AC}">
      <dsp:nvSpPr>
        <dsp:cNvPr id="0" name=""/>
        <dsp:cNvSpPr/>
      </dsp:nvSpPr>
      <dsp:spPr>
        <a:xfrm rot="2700000">
          <a:off x="1442703" y="1470756"/>
          <a:ext cx="1122487" cy="1122487"/>
        </a:xfrm>
        <a:prstGeom prst="teardrop">
          <a:avLst>
            <a:gd name="adj" fmla="val 100000"/>
          </a:avLst>
        </a:prstGeom>
        <a:solidFill>
          <a:schemeClr val="accent2">
            <a:hueOff val="-7314485"/>
            <a:satOff val="4475"/>
            <a:lumOff val="7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9A186-A382-4E1C-B296-A4F072BD935F}">
      <dsp:nvSpPr>
        <dsp:cNvPr id="0" name=""/>
        <dsp:cNvSpPr/>
      </dsp:nvSpPr>
      <dsp:spPr>
        <a:xfrm>
          <a:off x="1480278" y="1508131"/>
          <a:ext cx="1047935" cy="1047934"/>
        </a:xfrm>
        <a:prstGeom prst="ellipse">
          <a:avLst/>
        </a:prstGeom>
        <a:solidFill>
          <a:schemeClr val="lt1">
            <a:alpha val="90000"/>
            <a:hueOff val="0"/>
            <a:satOff val="0"/>
            <a:lumOff val="0"/>
            <a:alphaOff val="0"/>
          </a:schemeClr>
        </a:solidFill>
        <a:ln w="12700" cap="flat" cmpd="sng" algn="ctr">
          <a:solidFill>
            <a:schemeClr val="accent2">
              <a:hueOff val="-7314485"/>
              <a:satOff val="4475"/>
              <a:lumOff val="73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ar-BH" sz="1500" kern="1200" dirty="0"/>
            <a:t>2- التعاملات المصرفية.</a:t>
          </a:r>
          <a:endParaRPr lang="en-US" sz="1500" kern="1200" dirty="0"/>
        </a:p>
      </dsp:txBody>
      <dsp:txXfrm>
        <a:off x="1630239" y="1657864"/>
        <a:ext cx="748610" cy="748468"/>
      </dsp:txXfrm>
    </dsp:sp>
    <dsp:sp modelId="{C4DCF03B-C3B1-4948-94F0-275221D90DF8}">
      <dsp:nvSpPr>
        <dsp:cNvPr id="0" name=""/>
        <dsp:cNvSpPr/>
      </dsp:nvSpPr>
      <dsp:spPr>
        <a:xfrm rot="2700000">
          <a:off x="282446" y="1470756"/>
          <a:ext cx="1122487" cy="1122487"/>
        </a:xfrm>
        <a:prstGeom prst="teardrop">
          <a:avLst>
            <a:gd name="adj" fmla="val 100000"/>
          </a:avLst>
        </a:prstGeom>
        <a:solidFill>
          <a:schemeClr val="accent2">
            <a:hueOff val="-9752647"/>
            <a:satOff val="5966"/>
            <a:lumOff val="98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F295ED-5E13-4BEF-BDE9-95FD3F21F6F1}">
      <dsp:nvSpPr>
        <dsp:cNvPr id="0" name=""/>
        <dsp:cNvSpPr/>
      </dsp:nvSpPr>
      <dsp:spPr>
        <a:xfrm>
          <a:off x="320021" y="1508131"/>
          <a:ext cx="1047935" cy="1047934"/>
        </a:xfrm>
        <a:prstGeom prst="ellipse">
          <a:avLst/>
        </a:prstGeom>
        <a:solidFill>
          <a:schemeClr val="lt1">
            <a:alpha val="90000"/>
            <a:hueOff val="0"/>
            <a:satOff val="0"/>
            <a:lumOff val="0"/>
            <a:alphaOff val="0"/>
          </a:schemeClr>
        </a:solidFill>
        <a:ln w="12700" cap="flat" cmpd="sng" algn="ctr">
          <a:solidFill>
            <a:schemeClr val="accent2">
              <a:hueOff val="-9752647"/>
              <a:satOff val="5966"/>
              <a:lumOff val="98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ar-BH" sz="1500" kern="1200" dirty="0"/>
            <a:t>1- إبرام العقود وعقد الصفقات.</a:t>
          </a:r>
          <a:endParaRPr lang="en-US" sz="1500" kern="1200" dirty="0"/>
        </a:p>
      </dsp:txBody>
      <dsp:txXfrm>
        <a:off x="469982" y="1657864"/>
        <a:ext cx="748610" cy="7484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ECD13F-9E93-4C57-A5BD-336347054114}" type="datetimeFigureOut">
              <a:rPr lang="en-US" smtClean="0"/>
              <a:t>3/5/2021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2B5BEB-1ADB-49FA-9859-ABF84DA6CBEF}" type="slidenum">
              <a:rPr lang="en-US" smtClean="0"/>
              <a:t>‹#›</a:t>
            </a:fld>
            <a:endParaRPr lang="en-US"/>
          </a:p>
        </p:txBody>
      </p:sp>
    </p:spTree>
    <p:extLst>
      <p:ext uri="{BB962C8B-B14F-4D97-AF65-F5344CB8AC3E}">
        <p14:creationId xmlns:p14="http://schemas.microsoft.com/office/powerpoint/2010/main" val="175528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1D9606-6FF7-49AF-A412-4D6AB767DFC4}" type="datetimeFigureOut">
              <a:rPr lang="en-US" smtClean="0"/>
              <a:t>3/5/2021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4AE7AE-FCBF-419F-971E-04B351FA8EC0}" type="slidenum">
              <a:rPr lang="en-US" smtClean="0"/>
              <a:t>‹#›</a:t>
            </a:fld>
            <a:endParaRPr lang="en-US"/>
          </a:p>
        </p:txBody>
      </p:sp>
    </p:spTree>
    <p:extLst>
      <p:ext uri="{BB962C8B-B14F-4D97-AF65-F5344CB8AC3E}">
        <p14:creationId xmlns:p14="http://schemas.microsoft.com/office/powerpoint/2010/main" val="1877749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mplateswise.com - Workspace PowerPoint templ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12"/>
          <p:cNvSpPr>
            <a:spLocks/>
          </p:cNvSpPr>
          <p:nvPr userDrawn="1"/>
        </p:nvSpPr>
        <p:spPr bwMode="auto">
          <a:xfrm>
            <a:off x="0" y="4402138"/>
            <a:ext cx="9144000" cy="74136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hasCustomPrompt="1"/>
          </p:nvPr>
        </p:nvSpPr>
        <p:spPr>
          <a:xfrm>
            <a:off x="457200" y="267494"/>
            <a:ext cx="8229600" cy="795734"/>
          </a:xfrm>
        </p:spPr>
        <p:txBody>
          <a:bodyPr/>
          <a:lstStyle>
            <a:lvl1pPr>
              <a:defRPr baseline="0"/>
            </a:lvl1pPr>
          </a:lstStyle>
          <a:p>
            <a:r>
              <a:rPr lang="en-US" noProof="0" dirty="0"/>
              <a:t>Workspace</a:t>
            </a:r>
          </a:p>
        </p:txBody>
      </p:sp>
      <p:sp>
        <p:nvSpPr>
          <p:cNvPr id="3" name="Date Placeholder 2"/>
          <p:cNvSpPr>
            <a:spLocks noGrp="1"/>
          </p:cNvSpPr>
          <p:nvPr>
            <p:ph type="dt" sz="half" idx="10"/>
          </p:nvPr>
        </p:nvSpPr>
        <p:spPr/>
        <p:txBody>
          <a:bodyPr/>
          <a:lstStyle>
            <a:lvl1pPr>
              <a:defRPr>
                <a:solidFill>
                  <a:schemeClr val="bg1"/>
                </a:solidFill>
              </a:defRPr>
            </a:lvl1pPr>
          </a:lstStyle>
          <a:p>
            <a:fld id="{FFF30096-E2FA-4C53-8FFA-C198FACBBC31}" type="datetimeFigureOut">
              <a:rPr lang="en-US" smtClean="0"/>
              <a:pPr/>
              <a:t>3/5/2021</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E6EB2CE-F8EE-47A0-A8D1-750600A29654}" type="slidenum">
              <a:rPr lang="en-US" smtClean="0"/>
              <a:pPr/>
              <a:t>‹#›</a:t>
            </a:fld>
            <a:endParaRPr lang="en-US" dirty="0"/>
          </a:p>
        </p:txBody>
      </p:sp>
      <p:sp>
        <p:nvSpPr>
          <p:cNvPr id="80" name="Text Placeholder 4"/>
          <p:cNvSpPr>
            <a:spLocks noGrp="1"/>
          </p:cNvSpPr>
          <p:nvPr>
            <p:ph type="body" sz="quarter" idx="42" hasCustomPrompt="1"/>
          </p:nvPr>
        </p:nvSpPr>
        <p:spPr>
          <a:xfrm>
            <a:off x="467544" y="843558"/>
            <a:ext cx="8208912" cy="470197"/>
          </a:xfrm>
        </p:spPr>
        <p:txBody>
          <a:bodyPr anchor="ctr">
            <a:noAutofit/>
          </a:bodyPr>
          <a:lstStyle>
            <a:lvl1pPr marL="0" indent="0" algn="ctr">
              <a:buNone/>
              <a:defRPr sz="2000">
                <a:solidFill>
                  <a:srgbClr val="C4C7CE"/>
                </a:solidFill>
              </a:defRPr>
            </a:lvl1pPr>
          </a:lstStyle>
          <a:p>
            <a:r>
              <a:rPr lang="en-US" noProof="0" dirty="0"/>
              <a:t>PowerPoint template</a:t>
            </a:r>
          </a:p>
        </p:txBody>
      </p:sp>
      <p:grpSp>
        <p:nvGrpSpPr>
          <p:cNvPr id="51" name="Group 24"/>
          <p:cNvGrpSpPr>
            <a:grpSpLocks noChangeAspect="1"/>
          </p:cNvGrpSpPr>
          <p:nvPr userDrawn="1"/>
        </p:nvGrpSpPr>
        <p:grpSpPr bwMode="auto">
          <a:xfrm>
            <a:off x="6927855" y="2632076"/>
            <a:ext cx="750888" cy="1096963"/>
            <a:chOff x="4364" y="1658"/>
            <a:chExt cx="473" cy="691"/>
          </a:xfrm>
        </p:grpSpPr>
        <p:sp>
          <p:nvSpPr>
            <p:cNvPr id="54" name="Line 26"/>
            <p:cNvSpPr>
              <a:spLocks noChangeShapeType="1"/>
            </p:cNvSpPr>
            <p:nvPr userDrawn="1"/>
          </p:nvSpPr>
          <p:spPr bwMode="auto">
            <a:xfrm>
              <a:off x="4431" y="2181"/>
              <a:ext cx="373" cy="100"/>
            </a:xfrm>
            <a:prstGeom prst="line">
              <a:avLst/>
            </a:prstGeom>
            <a:noFill/>
            <a:ln w="22225">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27"/>
            <p:cNvSpPr>
              <a:spLocks noChangeShapeType="1"/>
            </p:cNvSpPr>
            <p:nvPr userDrawn="1"/>
          </p:nvSpPr>
          <p:spPr bwMode="auto">
            <a:xfrm>
              <a:off x="4422" y="2215"/>
              <a:ext cx="374" cy="100"/>
            </a:xfrm>
            <a:prstGeom prst="line">
              <a:avLst/>
            </a:prstGeom>
            <a:noFill/>
            <a:ln w="22225">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28"/>
            <p:cNvSpPr>
              <a:spLocks noChangeShapeType="1"/>
            </p:cNvSpPr>
            <p:nvPr userDrawn="1"/>
          </p:nvSpPr>
          <p:spPr bwMode="auto">
            <a:xfrm>
              <a:off x="4413" y="2249"/>
              <a:ext cx="374" cy="100"/>
            </a:xfrm>
            <a:prstGeom prst="line">
              <a:avLst/>
            </a:prstGeom>
            <a:noFill/>
            <a:ln w="22225">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29"/>
            <p:cNvSpPr>
              <a:spLocks noChangeShapeType="1"/>
            </p:cNvSpPr>
            <p:nvPr userDrawn="1"/>
          </p:nvSpPr>
          <p:spPr bwMode="auto">
            <a:xfrm>
              <a:off x="4571" y="1658"/>
              <a:ext cx="156" cy="42"/>
            </a:xfrm>
            <a:prstGeom prst="line">
              <a:avLst/>
            </a:prstGeom>
            <a:noFill/>
            <a:ln w="22225">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30"/>
            <p:cNvSpPr>
              <a:spLocks noChangeShapeType="1"/>
            </p:cNvSpPr>
            <p:nvPr userDrawn="1"/>
          </p:nvSpPr>
          <p:spPr bwMode="auto">
            <a:xfrm>
              <a:off x="4562" y="1692"/>
              <a:ext cx="238" cy="64"/>
            </a:xfrm>
            <a:prstGeom prst="line">
              <a:avLst/>
            </a:prstGeom>
            <a:noFill/>
            <a:ln w="22225">
              <a:solidFill>
                <a:srgbClr val="CDD0D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31"/>
            <p:cNvSpPr>
              <a:spLocks/>
            </p:cNvSpPr>
            <p:nvPr userDrawn="1"/>
          </p:nvSpPr>
          <p:spPr bwMode="auto">
            <a:xfrm>
              <a:off x="4495" y="2064"/>
              <a:ext cx="69" cy="73"/>
            </a:xfrm>
            <a:custGeom>
              <a:avLst/>
              <a:gdLst>
                <a:gd name="T0" fmla="*/ 138 w 138"/>
                <a:gd name="T1" fmla="*/ 29 h 146"/>
                <a:gd name="T2" fmla="*/ 107 w 138"/>
                <a:gd name="T3" fmla="*/ 146 h 146"/>
                <a:gd name="T4" fmla="*/ 0 w 138"/>
                <a:gd name="T5" fmla="*/ 117 h 146"/>
                <a:gd name="T6" fmla="*/ 31 w 138"/>
                <a:gd name="T7" fmla="*/ 0 h 146"/>
                <a:gd name="T8" fmla="*/ 138 w 138"/>
                <a:gd name="T9" fmla="*/ 29 h 146"/>
              </a:gdLst>
              <a:ahLst/>
              <a:cxnLst>
                <a:cxn ang="0">
                  <a:pos x="T0" y="T1"/>
                </a:cxn>
                <a:cxn ang="0">
                  <a:pos x="T2" y="T3"/>
                </a:cxn>
                <a:cxn ang="0">
                  <a:pos x="T4" y="T5"/>
                </a:cxn>
                <a:cxn ang="0">
                  <a:pos x="T6" y="T7"/>
                </a:cxn>
                <a:cxn ang="0">
                  <a:pos x="T8" y="T9"/>
                </a:cxn>
              </a:cxnLst>
              <a:rect l="0" t="0" r="r" b="b"/>
              <a:pathLst>
                <a:path w="138" h="146">
                  <a:moveTo>
                    <a:pt x="138" y="29"/>
                  </a:moveTo>
                  <a:lnTo>
                    <a:pt x="107" y="146"/>
                  </a:lnTo>
                  <a:lnTo>
                    <a:pt x="0" y="117"/>
                  </a:lnTo>
                  <a:lnTo>
                    <a:pt x="31" y="0"/>
                  </a:lnTo>
                  <a:lnTo>
                    <a:pt x="138" y="2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2"/>
            <p:cNvSpPr>
              <a:spLocks/>
            </p:cNvSpPr>
            <p:nvPr userDrawn="1"/>
          </p:nvSpPr>
          <p:spPr bwMode="auto">
            <a:xfrm>
              <a:off x="4565" y="1999"/>
              <a:ext cx="91" cy="156"/>
            </a:xfrm>
            <a:custGeom>
              <a:avLst/>
              <a:gdLst>
                <a:gd name="T0" fmla="*/ 0 w 183"/>
                <a:gd name="T1" fmla="*/ 284 h 312"/>
                <a:gd name="T2" fmla="*/ 107 w 183"/>
                <a:gd name="T3" fmla="*/ 312 h 312"/>
                <a:gd name="T4" fmla="*/ 183 w 183"/>
                <a:gd name="T5" fmla="*/ 29 h 312"/>
                <a:gd name="T6" fmla="*/ 76 w 183"/>
                <a:gd name="T7" fmla="*/ 0 h 312"/>
                <a:gd name="T8" fmla="*/ 0 w 183"/>
                <a:gd name="T9" fmla="*/ 284 h 312"/>
              </a:gdLst>
              <a:ahLst/>
              <a:cxnLst>
                <a:cxn ang="0">
                  <a:pos x="T0" y="T1"/>
                </a:cxn>
                <a:cxn ang="0">
                  <a:pos x="T2" y="T3"/>
                </a:cxn>
                <a:cxn ang="0">
                  <a:pos x="T4" y="T5"/>
                </a:cxn>
                <a:cxn ang="0">
                  <a:pos x="T6" y="T7"/>
                </a:cxn>
                <a:cxn ang="0">
                  <a:pos x="T8" y="T9"/>
                </a:cxn>
              </a:cxnLst>
              <a:rect l="0" t="0" r="r" b="b"/>
              <a:pathLst>
                <a:path w="183" h="312">
                  <a:moveTo>
                    <a:pt x="0" y="284"/>
                  </a:moveTo>
                  <a:lnTo>
                    <a:pt x="107" y="312"/>
                  </a:lnTo>
                  <a:lnTo>
                    <a:pt x="183" y="29"/>
                  </a:lnTo>
                  <a:lnTo>
                    <a:pt x="76" y="0"/>
                  </a:lnTo>
                  <a:lnTo>
                    <a:pt x="0" y="28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
            <p:cNvSpPr>
              <a:spLocks/>
            </p:cNvSpPr>
            <p:nvPr userDrawn="1"/>
          </p:nvSpPr>
          <p:spPr bwMode="auto">
            <a:xfrm>
              <a:off x="4635" y="1948"/>
              <a:ext cx="110" cy="226"/>
            </a:xfrm>
            <a:custGeom>
              <a:avLst/>
              <a:gdLst>
                <a:gd name="T0" fmla="*/ 0 w 220"/>
                <a:gd name="T1" fmla="*/ 423 h 451"/>
                <a:gd name="T2" fmla="*/ 107 w 220"/>
                <a:gd name="T3" fmla="*/ 451 h 451"/>
                <a:gd name="T4" fmla="*/ 220 w 220"/>
                <a:gd name="T5" fmla="*/ 29 h 451"/>
                <a:gd name="T6" fmla="*/ 113 w 220"/>
                <a:gd name="T7" fmla="*/ 0 h 451"/>
                <a:gd name="T8" fmla="*/ 0 w 220"/>
                <a:gd name="T9" fmla="*/ 423 h 451"/>
              </a:gdLst>
              <a:ahLst/>
              <a:cxnLst>
                <a:cxn ang="0">
                  <a:pos x="T0" y="T1"/>
                </a:cxn>
                <a:cxn ang="0">
                  <a:pos x="T2" y="T3"/>
                </a:cxn>
                <a:cxn ang="0">
                  <a:pos x="T4" y="T5"/>
                </a:cxn>
                <a:cxn ang="0">
                  <a:pos x="T6" y="T7"/>
                </a:cxn>
                <a:cxn ang="0">
                  <a:pos x="T8" y="T9"/>
                </a:cxn>
              </a:cxnLst>
              <a:rect l="0" t="0" r="r" b="b"/>
              <a:pathLst>
                <a:path w="220" h="451">
                  <a:moveTo>
                    <a:pt x="0" y="423"/>
                  </a:moveTo>
                  <a:lnTo>
                    <a:pt x="107" y="451"/>
                  </a:lnTo>
                  <a:lnTo>
                    <a:pt x="220" y="29"/>
                  </a:lnTo>
                  <a:lnTo>
                    <a:pt x="113" y="0"/>
                  </a:lnTo>
                  <a:lnTo>
                    <a:pt x="0" y="42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4"/>
            <p:cNvSpPr>
              <a:spLocks/>
            </p:cNvSpPr>
            <p:nvPr userDrawn="1"/>
          </p:nvSpPr>
          <p:spPr bwMode="auto">
            <a:xfrm>
              <a:off x="4705" y="1883"/>
              <a:ext cx="132" cy="310"/>
            </a:xfrm>
            <a:custGeom>
              <a:avLst/>
              <a:gdLst>
                <a:gd name="T0" fmla="*/ 0 w 264"/>
                <a:gd name="T1" fmla="*/ 589 h 618"/>
                <a:gd name="T2" fmla="*/ 107 w 264"/>
                <a:gd name="T3" fmla="*/ 618 h 618"/>
                <a:gd name="T4" fmla="*/ 264 w 264"/>
                <a:gd name="T5" fmla="*/ 28 h 618"/>
                <a:gd name="T6" fmla="*/ 159 w 264"/>
                <a:gd name="T7" fmla="*/ 0 h 618"/>
                <a:gd name="T8" fmla="*/ 0 w 264"/>
                <a:gd name="T9" fmla="*/ 589 h 618"/>
              </a:gdLst>
              <a:ahLst/>
              <a:cxnLst>
                <a:cxn ang="0">
                  <a:pos x="T0" y="T1"/>
                </a:cxn>
                <a:cxn ang="0">
                  <a:pos x="T2" y="T3"/>
                </a:cxn>
                <a:cxn ang="0">
                  <a:pos x="T4" y="T5"/>
                </a:cxn>
                <a:cxn ang="0">
                  <a:pos x="T6" y="T7"/>
                </a:cxn>
                <a:cxn ang="0">
                  <a:pos x="T8" y="T9"/>
                </a:cxn>
              </a:cxnLst>
              <a:rect l="0" t="0" r="r" b="b"/>
              <a:pathLst>
                <a:path w="264" h="618">
                  <a:moveTo>
                    <a:pt x="0" y="589"/>
                  </a:moveTo>
                  <a:lnTo>
                    <a:pt x="107" y="618"/>
                  </a:lnTo>
                  <a:lnTo>
                    <a:pt x="264" y="28"/>
                  </a:lnTo>
                  <a:lnTo>
                    <a:pt x="159" y="0"/>
                  </a:lnTo>
                  <a:lnTo>
                    <a:pt x="0" y="58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5"/>
            <p:cNvSpPr>
              <a:spLocks/>
            </p:cNvSpPr>
            <p:nvPr userDrawn="1"/>
          </p:nvSpPr>
          <p:spPr bwMode="auto">
            <a:xfrm>
              <a:off x="4446" y="2109"/>
              <a:ext cx="387" cy="104"/>
            </a:xfrm>
            <a:custGeom>
              <a:avLst/>
              <a:gdLst>
                <a:gd name="T0" fmla="*/ 0 w 774"/>
                <a:gd name="T1" fmla="*/ 0 h 208"/>
                <a:gd name="T2" fmla="*/ 0 w 774"/>
                <a:gd name="T3" fmla="*/ 0 h 208"/>
                <a:gd name="T4" fmla="*/ 98 w 774"/>
                <a:gd name="T5" fmla="*/ 23 h 208"/>
                <a:gd name="T6" fmla="*/ 195 w 774"/>
                <a:gd name="T7" fmla="*/ 47 h 208"/>
                <a:gd name="T8" fmla="*/ 195 w 774"/>
                <a:gd name="T9" fmla="*/ 47 h 208"/>
                <a:gd name="T10" fmla="*/ 388 w 774"/>
                <a:gd name="T11" fmla="*/ 98 h 208"/>
                <a:gd name="T12" fmla="*/ 388 w 774"/>
                <a:gd name="T13" fmla="*/ 98 h 208"/>
                <a:gd name="T14" fmla="*/ 582 w 774"/>
                <a:gd name="T15" fmla="*/ 151 h 208"/>
                <a:gd name="T16" fmla="*/ 582 w 774"/>
                <a:gd name="T17" fmla="*/ 151 h 208"/>
                <a:gd name="T18" fmla="*/ 679 w 774"/>
                <a:gd name="T19" fmla="*/ 179 h 208"/>
                <a:gd name="T20" fmla="*/ 774 w 774"/>
                <a:gd name="T21" fmla="*/ 208 h 208"/>
                <a:gd name="T22" fmla="*/ 774 w 774"/>
                <a:gd name="T23" fmla="*/ 208 h 208"/>
                <a:gd name="T24" fmla="*/ 676 w 774"/>
                <a:gd name="T25" fmla="*/ 185 h 208"/>
                <a:gd name="T26" fmla="*/ 580 w 774"/>
                <a:gd name="T27" fmla="*/ 159 h 208"/>
                <a:gd name="T28" fmla="*/ 580 w 774"/>
                <a:gd name="T29" fmla="*/ 159 h 208"/>
                <a:gd name="T30" fmla="*/ 386 w 774"/>
                <a:gd name="T31" fmla="*/ 109 h 208"/>
                <a:gd name="T32" fmla="*/ 386 w 774"/>
                <a:gd name="T33" fmla="*/ 109 h 208"/>
                <a:gd name="T34" fmla="*/ 193 w 774"/>
                <a:gd name="T35" fmla="*/ 56 h 208"/>
                <a:gd name="T36" fmla="*/ 193 w 774"/>
                <a:gd name="T37" fmla="*/ 56 h 208"/>
                <a:gd name="T38" fmla="*/ 97 w 774"/>
                <a:gd name="T39" fmla="*/ 29 h 208"/>
                <a:gd name="T40" fmla="*/ 0 w 774"/>
                <a:gd name="T41" fmla="*/ 0 h 208"/>
                <a:gd name="T42" fmla="*/ 0 w 774"/>
                <a:gd name="T43"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4" h="208">
                  <a:moveTo>
                    <a:pt x="0" y="0"/>
                  </a:moveTo>
                  <a:lnTo>
                    <a:pt x="0" y="0"/>
                  </a:lnTo>
                  <a:lnTo>
                    <a:pt x="98" y="23"/>
                  </a:lnTo>
                  <a:lnTo>
                    <a:pt x="195" y="47"/>
                  </a:lnTo>
                  <a:lnTo>
                    <a:pt x="195" y="47"/>
                  </a:lnTo>
                  <a:lnTo>
                    <a:pt x="388" y="98"/>
                  </a:lnTo>
                  <a:lnTo>
                    <a:pt x="388" y="98"/>
                  </a:lnTo>
                  <a:lnTo>
                    <a:pt x="582" y="151"/>
                  </a:lnTo>
                  <a:lnTo>
                    <a:pt x="582" y="151"/>
                  </a:lnTo>
                  <a:lnTo>
                    <a:pt x="679" y="179"/>
                  </a:lnTo>
                  <a:lnTo>
                    <a:pt x="774" y="208"/>
                  </a:lnTo>
                  <a:lnTo>
                    <a:pt x="774" y="208"/>
                  </a:lnTo>
                  <a:lnTo>
                    <a:pt x="676" y="185"/>
                  </a:lnTo>
                  <a:lnTo>
                    <a:pt x="580" y="159"/>
                  </a:lnTo>
                  <a:lnTo>
                    <a:pt x="580" y="159"/>
                  </a:lnTo>
                  <a:lnTo>
                    <a:pt x="386" y="109"/>
                  </a:lnTo>
                  <a:lnTo>
                    <a:pt x="386" y="109"/>
                  </a:lnTo>
                  <a:lnTo>
                    <a:pt x="193" y="56"/>
                  </a:lnTo>
                  <a:lnTo>
                    <a:pt x="193" y="56"/>
                  </a:lnTo>
                  <a:lnTo>
                    <a:pt x="97" y="29"/>
                  </a:lnTo>
                  <a:lnTo>
                    <a:pt x="0" y="0"/>
                  </a:lnTo>
                  <a:lnTo>
                    <a:pt x="0" y="0"/>
                  </a:lnTo>
                  <a:close/>
                </a:path>
              </a:pathLst>
            </a:custGeom>
            <a:solidFill>
              <a:srgbClr val="E7E9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6"/>
            <p:cNvSpPr>
              <a:spLocks/>
            </p:cNvSpPr>
            <p:nvPr userDrawn="1"/>
          </p:nvSpPr>
          <p:spPr bwMode="auto">
            <a:xfrm>
              <a:off x="4367" y="1776"/>
              <a:ext cx="148" cy="451"/>
            </a:xfrm>
            <a:custGeom>
              <a:avLst/>
              <a:gdLst>
                <a:gd name="T0" fmla="*/ 293 w 295"/>
                <a:gd name="T1" fmla="*/ 14 h 902"/>
                <a:gd name="T2" fmla="*/ 242 w 295"/>
                <a:gd name="T3" fmla="*/ 0 h 902"/>
                <a:gd name="T4" fmla="*/ 242 w 295"/>
                <a:gd name="T5" fmla="*/ 0 h 902"/>
                <a:gd name="T6" fmla="*/ 240 w 295"/>
                <a:gd name="T7" fmla="*/ 1 h 902"/>
                <a:gd name="T8" fmla="*/ 240 w 295"/>
                <a:gd name="T9" fmla="*/ 1 h 902"/>
                <a:gd name="T10" fmla="*/ 240 w 295"/>
                <a:gd name="T11" fmla="*/ 3 h 902"/>
                <a:gd name="T12" fmla="*/ 232 w 295"/>
                <a:gd name="T13" fmla="*/ 31 h 902"/>
                <a:gd name="T14" fmla="*/ 232 w 295"/>
                <a:gd name="T15" fmla="*/ 31 h 902"/>
                <a:gd name="T16" fmla="*/ 0 w 295"/>
                <a:gd name="T17" fmla="*/ 887 h 902"/>
                <a:gd name="T18" fmla="*/ 28 w 295"/>
                <a:gd name="T19" fmla="*/ 896 h 902"/>
                <a:gd name="T20" fmla="*/ 56 w 295"/>
                <a:gd name="T21" fmla="*/ 902 h 902"/>
                <a:gd name="T22" fmla="*/ 287 w 295"/>
                <a:gd name="T23" fmla="*/ 45 h 902"/>
                <a:gd name="T24" fmla="*/ 287 w 295"/>
                <a:gd name="T25" fmla="*/ 46 h 902"/>
                <a:gd name="T26" fmla="*/ 295 w 295"/>
                <a:gd name="T27" fmla="*/ 18 h 902"/>
                <a:gd name="T28" fmla="*/ 295 w 295"/>
                <a:gd name="T29" fmla="*/ 18 h 902"/>
                <a:gd name="T30" fmla="*/ 294 w 295"/>
                <a:gd name="T31" fmla="*/ 15 h 902"/>
                <a:gd name="T32" fmla="*/ 293 w 295"/>
                <a:gd name="T33" fmla="*/ 14 h 902"/>
                <a:gd name="T34" fmla="*/ 293 w 295"/>
                <a:gd name="T35" fmla="*/ 14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902">
                  <a:moveTo>
                    <a:pt x="293" y="14"/>
                  </a:moveTo>
                  <a:lnTo>
                    <a:pt x="242" y="0"/>
                  </a:lnTo>
                  <a:lnTo>
                    <a:pt x="242" y="0"/>
                  </a:lnTo>
                  <a:lnTo>
                    <a:pt x="240" y="1"/>
                  </a:lnTo>
                  <a:lnTo>
                    <a:pt x="240" y="1"/>
                  </a:lnTo>
                  <a:lnTo>
                    <a:pt x="240" y="3"/>
                  </a:lnTo>
                  <a:lnTo>
                    <a:pt x="232" y="31"/>
                  </a:lnTo>
                  <a:lnTo>
                    <a:pt x="232" y="31"/>
                  </a:lnTo>
                  <a:lnTo>
                    <a:pt x="0" y="887"/>
                  </a:lnTo>
                  <a:lnTo>
                    <a:pt x="28" y="896"/>
                  </a:lnTo>
                  <a:lnTo>
                    <a:pt x="56" y="902"/>
                  </a:lnTo>
                  <a:lnTo>
                    <a:pt x="287" y="45"/>
                  </a:lnTo>
                  <a:lnTo>
                    <a:pt x="287" y="46"/>
                  </a:lnTo>
                  <a:lnTo>
                    <a:pt x="295" y="18"/>
                  </a:lnTo>
                  <a:lnTo>
                    <a:pt x="295" y="18"/>
                  </a:lnTo>
                  <a:lnTo>
                    <a:pt x="294" y="15"/>
                  </a:lnTo>
                  <a:lnTo>
                    <a:pt x="293" y="14"/>
                  </a:lnTo>
                  <a:lnTo>
                    <a:pt x="293" y="14"/>
                  </a:ln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7"/>
            <p:cNvSpPr>
              <a:spLocks/>
            </p:cNvSpPr>
            <p:nvPr userDrawn="1"/>
          </p:nvSpPr>
          <p:spPr bwMode="auto">
            <a:xfrm>
              <a:off x="4381" y="1795"/>
              <a:ext cx="130" cy="432"/>
            </a:xfrm>
            <a:custGeom>
              <a:avLst/>
              <a:gdLst>
                <a:gd name="T0" fmla="*/ 0 w 259"/>
                <a:gd name="T1" fmla="*/ 858 h 864"/>
                <a:gd name="T2" fmla="*/ 232 w 259"/>
                <a:gd name="T3" fmla="*/ 0 h 864"/>
                <a:gd name="T4" fmla="*/ 259 w 259"/>
                <a:gd name="T5" fmla="*/ 7 h 864"/>
                <a:gd name="T6" fmla="*/ 28 w 259"/>
                <a:gd name="T7" fmla="*/ 864 h 864"/>
                <a:gd name="T8" fmla="*/ 0 w 259"/>
                <a:gd name="T9" fmla="*/ 858 h 864"/>
              </a:gdLst>
              <a:ahLst/>
              <a:cxnLst>
                <a:cxn ang="0">
                  <a:pos x="T0" y="T1"/>
                </a:cxn>
                <a:cxn ang="0">
                  <a:pos x="T2" y="T3"/>
                </a:cxn>
                <a:cxn ang="0">
                  <a:pos x="T4" y="T5"/>
                </a:cxn>
                <a:cxn ang="0">
                  <a:pos x="T6" y="T7"/>
                </a:cxn>
                <a:cxn ang="0">
                  <a:pos x="T8" y="T9"/>
                </a:cxn>
              </a:cxnLst>
              <a:rect l="0" t="0" r="r" b="b"/>
              <a:pathLst>
                <a:path w="259" h="864">
                  <a:moveTo>
                    <a:pt x="0" y="858"/>
                  </a:moveTo>
                  <a:lnTo>
                    <a:pt x="232" y="0"/>
                  </a:lnTo>
                  <a:lnTo>
                    <a:pt x="259" y="7"/>
                  </a:lnTo>
                  <a:lnTo>
                    <a:pt x="28" y="864"/>
                  </a:lnTo>
                  <a:lnTo>
                    <a:pt x="0" y="858"/>
                  </a:lnTo>
                  <a:close/>
                </a:path>
              </a:pathLst>
            </a:custGeom>
            <a:solidFill>
              <a:srgbClr val="36BB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8"/>
            <p:cNvSpPr>
              <a:spLocks/>
            </p:cNvSpPr>
            <p:nvPr userDrawn="1"/>
          </p:nvSpPr>
          <p:spPr bwMode="auto">
            <a:xfrm>
              <a:off x="4367" y="1792"/>
              <a:ext cx="130" cy="432"/>
            </a:xfrm>
            <a:custGeom>
              <a:avLst/>
              <a:gdLst>
                <a:gd name="T0" fmla="*/ 0 w 260"/>
                <a:gd name="T1" fmla="*/ 856 h 865"/>
                <a:gd name="T2" fmla="*/ 232 w 260"/>
                <a:gd name="T3" fmla="*/ 0 h 865"/>
                <a:gd name="T4" fmla="*/ 260 w 260"/>
                <a:gd name="T5" fmla="*/ 7 h 865"/>
                <a:gd name="T6" fmla="*/ 28 w 260"/>
                <a:gd name="T7" fmla="*/ 865 h 865"/>
                <a:gd name="T8" fmla="*/ 0 w 260"/>
                <a:gd name="T9" fmla="*/ 856 h 865"/>
              </a:gdLst>
              <a:ahLst/>
              <a:cxnLst>
                <a:cxn ang="0">
                  <a:pos x="T0" y="T1"/>
                </a:cxn>
                <a:cxn ang="0">
                  <a:pos x="T2" y="T3"/>
                </a:cxn>
                <a:cxn ang="0">
                  <a:pos x="T4" y="T5"/>
                </a:cxn>
                <a:cxn ang="0">
                  <a:pos x="T6" y="T7"/>
                </a:cxn>
                <a:cxn ang="0">
                  <a:pos x="T8" y="T9"/>
                </a:cxn>
              </a:cxnLst>
              <a:rect l="0" t="0" r="r" b="b"/>
              <a:pathLst>
                <a:path w="260" h="865">
                  <a:moveTo>
                    <a:pt x="0" y="856"/>
                  </a:moveTo>
                  <a:lnTo>
                    <a:pt x="232" y="0"/>
                  </a:lnTo>
                  <a:lnTo>
                    <a:pt x="260" y="7"/>
                  </a:lnTo>
                  <a:lnTo>
                    <a:pt x="28" y="865"/>
                  </a:lnTo>
                  <a:lnTo>
                    <a:pt x="0" y="856"/>
                  </a:lnTo>
                  <a:close/>
                </a:path>
              </a:pathLst>
            </a:custGeom>
            <a:solidFill>
              <a:srgbClr val="49C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9"/>
            <p:cNvSpPr>
              <a:spLocks/>
            </p:cNvSpPr>
            <p:nvPr userDrawn="1"/>
          </p:nvSpPr>
          <p:spPr bwMode="auto">
            <a:xfrm>
              <a:off x="4364" y="2220"/>
              <a:ext cx="31" cy="64"/>
            </a:xfrm>
            <a:custGeom>
              <a:avLst/>
              <a:gdLst>
                <a:gd name="T0" fmla="*/ 2 w 62"/>
                <a:gd name="T1" fmla="*/ 128 h 128"/>
                <a:gd name="T2" fmla="*/ 2 w 62"/>
                <a:gd name="T3" fmla="*/ 128 h 128"/>
                <a:gd name="T4" fmla="*/ 0 w 62"/>
                <a:gd name="T5" fmla="*/ 128 h 128"/>
                <a:gd name="T6" fmla="*/ 0 w 62"/>
                <a:gd name="T7" fmla="*/ 128 h 128"/>
                <a:gd name="T8" fmla="*/ 0 w 62"/>
                <a:gd name="T9" fmla="*/ 127 h 128"/>
                <a:gd name="T10" fmla="*/ 6 w 62"/>
                <a:gd name="T11" fmla="*/ 0 h 128"/>
                <a:gd name="T12" fmla="*/ 62 w 62"/>
                <a:gd name="T13" fmla="*/ 15 h 128"/>
                <a:gd name="T14" fmla="*/ 8 w 62"/>
                <a:gd name="T15" fmla="*/ 125 h 128"/>
                <a:gd name="T16" fmla="*/ 8 w 62"/>
                <a:gd name="T17" fmla="*/ 125 h 128"/>
                <a:gd name="T18" fmla="*/ 6 w 62"/>
                <a:gd name="T19" fmla="*/ 126 h 128"/>
                <a:gd name="T20" fmla="*/ 2 w 62"/>
                <a:gd name="T21" fmla="*/ 128 h 128"/>
                <a:gd name="T22" fmla="*/ 2 w 62"/>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128">
                  <a:moveTo>
                    <a:pt x="2" y="128"/>
                  </a:moveTo>
                  <a:lnTo>
                    <a:pt x="2" y="128"/>
                  </a:lnTo>
                  <a:lnTo>
                    <a:pt x="0" y="128"/>
                  </a:lnTo>
                  <a:lnTo>
                    <a:pt x="0" y="128"/>
                  </a:lnTo>
                  <a:lnTo>
                    <a:pt x="0" y="127"/>
                  </a:lnTo>
                  <a:lnTo>
                    <a:pt x="6" y="0"/>
                  </a:lnTo>
                  <a:lnTo>
                    <a:pt x="62" y="15"/>
                  </a:lnTo>
                  <a:lnTo>
                    <a:pt x="8" y="125"/>
                  </a:lnTo>
                  <a:lnTo>
                    <a:pt x="8" y="125"/>
                  </a:lnTo>
                  <a:lnTo>
                    <a:pt x="6" y="126"/>
                  </a:lnTo>
                  <a:lnTo>
                    <a:pt x="2" y="128"/>
                  </a:lnTo>
                  <a:lnTo>
                    <a:pt x="2" y="128"/>
                  </a:lnTo>
                  <a:close/>
                </a:path>
              </a:pathLst>
            </a:custGeom>
            <a:solidFill>
              <a:srgbClr val="F4E4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0"/>
            <p:cNvSpPr>
              <a:spLocks/>
            </p:cNvSpPr>
            <p:nvPr userDrawn="1"/>
          </p:nvSpPr>
          <p:spPr bwMode="auto">
            <a:xfrm>
              <a:off x="4365" y="2224"/>
              <a:ext cx="30" cy="60"/>
            </a:xfrm>
            <a:custGeom>
              <a:avLst/>
              <a:gdLst>
                <a:gd name="T0" fmla="*/ 0 w 60"/>
                <a:gd name="T1" fmla="*/ 119 h 119"/>
                <a:gd name="T2" fmla="*/ 32 w 60"/>
                <a:gd name="T3" fmla="*/ 0 h 119"/>
                <a:gd name="T4" fmla="*/ 60 w 60"/>
                <a:gd name="T5" fmla="*/ 6 h 119"/>
                <a:gd name="T6" fmla="*/ 6 w 60"/>
                <a:gd name="T7" fmla="*/ 116 h 119"/>
                <a:gd name="T8" fmla="*/ 6 w 60"/>
                <a:gd name="T9" fmla="*/ 116 h 119"/>
                <a:gd name="T10" fmla="*/ 4 w 60"/>
                <a:gd name="T11" fmla="*/ 117 h 119"/>
                <a:gd name="T12" fmla="*/ 0 w 60"/>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60" h="119">
                  <a:moveTo>
                    <a:pt x="0" y="119"/>
                  </a:moveTo>
                  <a:lnTo>
                    <a:pt x="32" y="0"/>
                  </a:lnTo>
                  <a:lnTo>
                    <a:pt x="60" y="6"/>
                  </a:lnTo>
                  <a:lnTo>
                    <a:pt x="6" y="116"/>
                  </a:lnTo>
                  <a:lnTo>
                    <a:pt x="6" y="116"/>
                  </a:lnTo>
                  <a:lnTo>
                    <a:pt x="4" y="117"/>
                  </a:lnTo>
                  <a:lnTo>
                    <a:pt x="0" y="119"/>
                  </a:lnTo>
                  <a:close/>
                </a:path>
              </a:pathLst>
            </a:custGeom>
            <a:solidFill>
              <a:srgbClr val="E5CF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1"/>
            <p:cNvSpPr>
              <a:spLocks/>
            </p:cNvSpPr>
            <p:nvPr userDrawn="1"/>
          </p:nvSpPr>
          <p:spPr bwMode="auto">
            <a:xfrm>
              <a:off x="4364" y="2274"/>
              <a:ext cx="8" cy="10"/>
            </a:xfrm>
            <a:custGeom>
              <a:avLst/>
              <a:gdLst>
                <a:gd name="T0" fmla="*/ 2 w 16"/>
                <a:gd name="T1" fmla="*/ 19 h 19"/>
                <a:gd name="T2" fmla="*/ 6 w 16"/>
                <a:gd name="T3" fmla="*/ 17 h 19"/>
                <a:gd name="T4" fmla="*/ 6 w 16"/>
                <a:gd name="T5" fmla="*/ 17 h 19"/>
                <a:gd name="T6" fmla="*/ 8 w 16"/>
                <a:gd name="T7" fmla="*/ 16 h 19"/>
                <a:gd name="T8" fmla="*/ 16 w 16"/>
                <a:gd name="T9" fmla="*/ 0 h 19"/>
                <a:gd name="T10" fmla="*/ 6 w 16"/>
                <a:gd name="T11" fmla="*/ 3 h 19"/>
                <a:gd name="T12" fmla="*/ 1 w 16"/>
                <a:gd name="T13" fmla="*/ 7 h 19"/>
                <a:gd name="T14" fmla="*/ 0 w 16"/>
                <a:gd name="T15" fmla="*/ 18 h 19"/>
                <a:gd name="T16" fmla="*/ 0 w 16"/>
                <a:gd name="T17" fmla="*/ 18 h 19"/>
                <a:gd name="T18" fmla="*/ 0 w 16"/>
                <a:gd name="T19" fmla="*/ 19 h 19"/>
                <a:gd name="T20" fmla="*/ 0 w 16"/>
                <a:gd name="T21" fmla="*/ 19 h 19"/>
                <a:gd name="T22" fmla="*/ 2 w 16"/>
                <a:gd name="T23" fmla="*/ 19 h 19"/>
                <a:gd name="T24" fmla="*/ 2 w 16"/>
                <a:gd name="T2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9">
                  <a:moveTo>
                    <a:pt x="2" y="19"/>
                  </a:moveTo>
                  <a:lnTo>
                    <a:pt x="6" y="17"/>
                  </a:lnTo>
                  <a:lnTo>
                    <a:pt x="6" y="17"/>
                  </a:lnTo>
                  <a:lnTo>
                    <a:pt x="8" y="16"/>
                  </a:lnTo>
                  <a:lnTo>
                    <a:pt x="16" y="0"/>
                  </a:lnTo>
                  <a:lnTo>
                    <a:pt x="6" y="3"/>
                  </a:lnTo>
                  <a:lnTo>
                    <a:pt x="1" y="7"/>
                  </a:lnTo>
                  <a:lnTo>
                    <a:pt x="0" y="18"/>
                  </a:lnTo>
                  <a:lnTo>
                    <a:pt x="0" y="18"/>
                  </a:lnTo>
                  <a:lnTo>
                    <a:pt x="0" y="19"/>
                  </a:lnTo>
                  <a:lnTo>
                    <a:pt x="0" y="19"/>
                  </a:lnTo>
                  <a:lnTo>
                    <a:pt x="2" y="19"/>
                  </a:lnTo>
                  <a:lnTo>
                    <a:pt x="2" y="19"/>
                  </a:lnTo>
                  <a:close/>
                </a:path>
              </a:pathLst>
            </a:custGeom>
            <a:solidFill>
              <a:srgbClr val="3E4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2"/>
            <p:cNvSpPr>
              <a:spLocks/>
            </p:cNvSpPr>
            <p:nvPr userDrawn="1"/>
          </p:nvSpPr>
          <p:spPr bwMode="auto">
            <a:xfrm>
              <a:off x="4483" y="1776"/>
              <a:ext cx="32" cy="23"/>
            </a:xfrm>
            <a:custGeom>
              <a:avLst/>
              <a:gdLst>
                <a:gd name="T0" fmla="*/ 10 w 63"/>
                <a:gd name="T1" fmla="*/ 0 h 46"/>
                <a:gd name="T2" fmla="*/ 10 w 63"/>
                <a:gd name="T3" fmla="*/ 0 h 46"/>
                <a:gd name="T4" fmla="*/ 8 w 63"/>
                <a:gd name="T5" fmla="*/ 1 h 46"/>
                <a:gd name="T6" fmla="*/ 8 w 63"/>
                <a:gd name="T7" fmla="*/ 1 h 46"/>
                <a:gd name="T8" fmla="*/ 8 w 63"/>
                <a:gd name="T9" fmla="*/ 3 h 46"/>
                <a:gd name="T10" fmla="*/ 0 w 63"/>
                <a:gd name="T11" fmla="*/ 31 h 46"/>
                <a:gd name="T12" fmla="*/ 55 w 63"/>
                <a:gd name="T13" fmla="*/ 46 h 46"/>
                <a:gd name="T14" fmla="*/ 63 w 63"/>
                <a:gd name="T15" fmla="*/ 18 h 46"/>
                <a:gd name="T16" fmla="*/ 63 w 63"/>
                <a:gd name="T17" fmla="*/ 18 h 46"/>
                <a:gd name="T18" fmla="*/ 62 w 63"/>
                <a:gd name="T19" fmla="*/ 15 h 46"/>
                <a:gd name="T20" fmla="*/ 61 w 63"/>
                <a:gd name="T21" fmla="*/ 14 h 46"/>
                <a:gd name="T22" fmla="*/ 10 w 63"/>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46">
                  <a:moveTo>
                    <a:pt x="10" y="0"/>
                  </a:moveTo>
                  <a:lnTo>
                    <a:pt x="10" y="0"/>
                  </a:lnTo>
                  <a:lnTo>
                    <a:pt x="8" y="1"/>
                  </a:lnTo>
                  <a:lnTo>
                    <a:pt x="8" y="1"/>
                  </a:lnTo>
                  <a:lnTo>
                    <a:pt x="8" y="3"/>
                  </a:lnTo>
                  <a:lnTo>
                    <a:pt x="0" y="31"/>
                  </a:lnTo>
                  <a:lnTo>
                    <a:pt x="55" y="46"/>
                  </a:lnTo>
                  <a:lnTo>
                    <a:pt x="63" y="18"/>
                  </a:lnTo>
                  <a:lnTo>
                    <a:pt x="63" y="18"/>
                  </a:lnTo>
                  <a:lnTo>
                    <a:pt x="62" y="15"/>
                  </a:lnTo>
                  <a:lnTo>
                    <a:pt x="61" y="14"/>
                  </a:lnTo>
                  <a:lnTo>
                    <a:pt x="10" y="0"/>
                  </a:lnTo>
                  <a:close/>
                </a:path>
              </a:pathLst>
            </a:custGeom>
            <a:solidFill>
              <a:srgbClr val="3E4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45"/>
          <p:cNvGrpSpPr>
            <a:grpSpLocks noChangeAspect="1"/>
          </p:cNvGrpSpPr>
          <p:nvPr userDrawn="1"/>
        </p:nvGrpSpPr>
        <p:grpSpPr bwMode="auto">
          <a:xfrm>
            <a:off x="8213853" y="5020021"/>
            <a:ext cx="833315" cy="102841"/>
            <a:chOff x="5148" y="3159"/>
            <a:chExt cx="551" cy="68"/>
          </a:xfrm>
        </p:grpSpPr>
        <p:sp>
          <p:nvSpPr>
            <p:cNvPr id="74" name="Rectangle 46"/>
            <p:cNvSpPr>
              <a:spLocks noChangeArrowheads="1"/>
            </p:cNvSpPr>
            <p:nvPr userDrawn="1"/>
          </p:nvSpPr>
          <p:spPr bwMode="auto">
            <a:xfrm>
              <a:off x="5148" y="3159"/>
              <a:ext cx="4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bg1"/>
                  </a:solidFill>
                  <a:effectLst/>
                  <a:latin typeface="Arial" pitchFamily="34" charset="0"/>
                  <a:cs typeface="Arial" pitchFamily="34" charset="0"/>
                </a:rPr>
                <a:t>©</a:t>
              </a:r>
              <a:endParaRPr kumimoji="0" lang="en-US" altLang="en-US" sz="1800" b="0" i="0" u="none" strike="noStrike" cap="none" normalizeH="0" baseline="0">
                <a:ln>
                  <a:noFill/>
                </a:ln>
                <a:solidFill>
                  <a:schemeClr val="bg1"/>
                </a:solidFill>
                <a:effectLst/>
                <a:latin typeface="Arial" pitchFamily="34" charset="0"/>
                <a:cs typeface="Arial" pitchFamily="34" charset="0"/>
              </a:endParaRPr>
            </a:p>
          </p:txBody>
        </p:sp>
        <p:sp>
          <p:nvSpPr>
            <p:cNvPr id="75" name="Rectangle 47"/>
            <p:cNvSpPr>
              <a:spLocks noChangeArrowheads="1"/>
            </p:cNvSpPr>
            <p:nvPr userDrawn="1"/>
          </p:nvSpPr>
          <p:spPr bwMode="auto">
            <a:xfrm>
              <a:off x="5206" y="3159"/>
              <a:ext cx="3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bg1"/>
                  </a:solidFill>
                  <a:effectLst/>
                  <a:latin typeface="Arial" pitchFamily="34" charset="0"/>
                  <a:cs typeface="Arial" pitchFamily="34" charset="0"/>
                </a:rPr>
                <a:t>T</a:t>
              </a:r>
              <a:endParaRPr kumimoji="0" lang="en-US" altLang="en-US" sz="1800" b="0" i="0" u="none" strike="noStrike" cap="none" normalizeH="0" baseline="0">
                <a:ln>
                  <a:noFill/>
                </a:ln>
                <a:solidFill>
                  <a:schemeClr val="bg1"/>
                </a:solidFill>
                <a:effectLst/>
                <a:latin typeface="Arial" pitchFamily="34" charset="0"/>
                <a:cs typeface="Arial" pitchFamily="34" charset="0"/>
              </a:endParaRPr>
            </a:p>
          </p:txBody>
        </p:sp>
        <p:sp>
          <p:nvSpPr>
            <p:cNvPr id="76" name="Rectangle 48"/>
            <p:cNvSpPr>
              <a:spLocks noChangeArrowheads="1"/>
            </p:cNvSpPr>
            <p:nvPr userDrawn="1"/>
          </p:nvSpPr>
          <p:spPr bwMode="auto">
            <a:xfrm>
              <a:off x="5235" y="3159"/>
              <a:ext cx="46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bg1"/>
                  </a:solidFill>
                  <a:effectLst/>
                  <a:latin typeface="Arial" pitchFamily="34" charset="0"/>
                  <a:cs typeface="Arial" pitchFamily="34" charset="0"/>
                </a:rPr>
                <a:t>emplateswise.com</a:t>
              </a:r>
              <a:endParaRPr kumimoji="0" lang="en-US" altLang="en-US" sz="1800" b="0" i="0" u="none" strike="noStrike" cap="none" normalizeH="0" baseline="0" dirty="0">
                <a:ln>
                  <a:noFill/>
                </a:ln>
                <a:solidFill>
                  <a:schemeClr val="bg1"/>
                </a:solidFill>
                <a:effectLst/>
                <a:latin typeface="Arial" pitchFamily="34" charset="0"/>
                <a:cs typeface="Arial" pitchFamily="34" charset="0"/>
              </a:endParaRPr>
            </a:p>
          </p:txBody>
        </p:sp>
      </p:grpSp>
    </p:spTree>
    <p:extLst>
      <p:ext uri="{BB962C8B-B14F-4D97-AF65-F5344CB8AC3E}">
        <p14:creationId xmlns:p14="http://schemas.microsoft.com/office/powerpoint/2010/main" val="319883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ryptocurrency 2">
    <p:spTree>
      <p:nvGrpSpPr>
        <p:cNvPr id="1" name=""/>
        <p:cNvGrpSpPr/>
        <p:nvPr/>
      </p:nvGrpSpPr>
      <p:grpSpPr>
        <a:xfrm>
          <a:off x="0" y="0"/>
          <a:ext cx="0" cy="0"/>
          <a:chOff x="0" y="0"/>
          <a:chExt cx="0" cy="0"/>
        </a:xfrm>
      </p:grpSpPr>
      <p:sp>
        <p:nvSpPr>
          <p:cNvPr id="64" name="Freeform 12"/>
          <p:cNvSpPr>
            <a:spLocks/>
          </p:cNvSpPr>
          <p:nvPr userDrawn="1"/>
        </p:nvSpPr>
        <p:spPr bwMode="auto">
          <a:xfrm rot="5400000">
            <a:off x="-1642851" y="1642852"/>
            <a:ext cx="5143500" cy="1857796"/>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hasCustomPrompt="1"/>
          </p:nvPr>
        </p:nvSpPr>
        <p:spPr>
          <a:xfrm>
            <a:off x="1857798" y="915566"/>
            <a:ext cx="6829002" cy="857250"/>
          </a:xfrm>
        </p:spPr>
        <p:txBody>
          <a:bodyPr/>
          <a:lstStyle>
            <a:lvl1pPr algn="l">
              <a:defRPr baseline="0"/>
            </a:lvl1pPr>
          </a:lstStyle>
          <a:p>
            <a:r>
              <a:rPr lang="en-US" dirty="0"/>
              <a:t>Insert your title here</a:t>
            </a:r>
            <a:endParaRPr lang="en-US" noProof="0" dirty="0"/>
          </a:p>
        </p:txBody>
      </p:sp>
      <p:sp>
        <p:nvSpPr>
          <p:cNvPr id="3" name="Date Placeholder 2"/>
          <p:cNvSpPr>
            <a:spLocks noGrp="1"/>
          </p:cNvSpPr>
          <p:nvPr>
            <p:ph type="dt" sz="half" idx="10"/>
          </p:nvPr>
        </p:nvSpPr>
        <p:spPr/>
        <p:txBody>
          <a:bodyPr/>
          <a:lstStyle>
            <a:lvl1pPr>
              <a:defRPr>
                <a:solidFill>
                  <a:schemeClr val="bg1">
                    <a:lumMod val="50000"/>
                  </a:schemeClr>
                </a:solidFill>
              </a:defRPr>
            </a:lvl1pPr>
          </a:lstStyle>
          <a:p>
            <a:fld id="{FFF30096-E2FA-4C53-8FFA-C198FACBBC31}" type="datetimeFigureOut">
              <a:rPr lang="en-US" smtClean="0"/>
              <a:pPr/>
              <a:t>3/5/2021</a:t>
            </a:fld>
            <a:endParaRPr lang="en-US" dirty="0"/>
          </a:p>
        </p:txBody>
      </p:sp>
      <p:sp>
        <p:nvSpPr>
          <p:cNvPr id="4" name="Footer Placeholder 3"/>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defRPr>
            </a:lvl1pPr>
          </a:lstStyle>
          <a:p>
            <a:fld id="{BE6EB2CE-F8EE-47A0-A8D1-750600A29654}" type="slidenum">
              <a:rPr lang="en-US" smtClean="0"/>
              <a:pPr/>
              <a:t>‹#›</a:t>
            </a:fld>
            <a:endParaRPr lang="en-US" dirty="0"/>
          </a:p>
        </p:txBody>
      </p:sp>
      <p:sp>
        <p:nvSpPr>
          <p:cNvPr id="63" name="Rectangle 11"/>
          <p:cNvSpPr>
            <a:spLocks noChangeArrowheads="1"/>
          </p:cNvSpPr>
          <p:nvPr userDrawn="1"/>
        </p:nvSpPr>
        <p:spPr bwMode="auto">
          <a:xfrm>
            <a:off x="3175" y="4805363"/>
            <a:ext cx="4763" cy="338138"/>
          </a:xfrm>
          <a:prstGeom prst="rect">
            <a:avLst/>
          </a:prstGeom>
          <a:solidFill>
            <a:srgbClr val="E7E9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endParaRPr>
          </a:p>
        </p:txBody>
      </p:sp>
      <p:sp>
        <p:nvSpPr>
          <p:cNvPr id="111" name="Text Placeholder 4"/>
          <p:cNvSpPr>
            <a:spLocks noGrp="1"/>
          </p:cNvSpPr>
          <p:nvPr>
            <p:ph type="body" sz="quarter" idx="35" hasCustomPrompt="1"/>
          </p:nvPr>
        </p:nvSpPr>
        <p:spPr>
          <a:xfrm>
            <a:off x="1857798" y="2057202"/>
            <a:ext cx="6818658" cy="2448272"/>
          </a:xfrm>
        </p:spPr>
        <p:txBody>
          <a:bodyPr anchor="t">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chemeClr val="tx1"/>
                </a:solidFill>
              </a:defRPr>
            </a:lvl1pPr>
          </a:lstStyle>
          <a:p>
            <a:r>
              <a:rPr lang="en-US" dirty="0"/>
              <a:t>Ut enim ad minim veniam, quis nostrud exercitation ullamco laboris nisi ut aliquip ex ea commodo consequat.</a:t>
            </a:r>
          </a:p>
          <a:p>
            <a:endParaRPr lang="en-US" dirty="0"/>
          </a:p>
          <a:p>
            <a:r>
              <a:rPr lang="en-US" dirty="0"/>
              <a:t>Lorem ipsum dolor sit amet, consectetur adipisicing elit, sed do eiusmod tempor incididunt ut labore et dolore magna aliqua. </a:t>
            </a:r>
          </a:p>
          <a:p>
            <a:endParaRPr lang="en-US" dirty="0"/>
          </a:p>
        </p:txBody>
      </p:sp>
    </p:spTree>
    <p:extLst>
      <p:ext uri="{BB962C8B-B14F-4D97-AF65-F5344CB8AC3E}">
        <p14:creationId xmlns:p14="http://schemas.microsoft.com/office/powerpoint/2010/main" val="332332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ryptocurrency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lumMod val="50000"/>
                  </a:schemeClr>
                </a:solidFill>
              </a:defRPr>
            </a:lvl1pPr>
          </a:lstStyle>
          <a:p>
            <a:fld id="{FFF30096-E2FA-4C53-8FFA-C198FACBBC31}" type="datetimeFigureOut">
              <a:rPr lang="en-US" smtClean="0"/>
              <a:pPr/>
              <a:t>3/5/2021</a:t>
            </a:fld>
            <a:endParaRPr lang="en-US" dirty="0"/>
          </a:p>
        </p:txBody>
      </p:sp>
      <p:sp>
        <p:nvSpPr>
          <p:cNvPr id="4" name="Footer Placeholder 3"/>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defRPr>
            </a:lvl1pPr>
          </a:lstStyle>
          <a:p>
            <a:fld id="{BE6EB2CE-F8EE-47A0-A8D1-750600A29654}" type="slidenum">
              <a:rPr lang="en-US" smtClean="0"/>
              <a:pPr/>
              <a:t>‹#›</a:t>
            </a:fld>
            <a:endParaRPr lang="en-US" dirty="0"/>
          </a:p>
        </p:txBody>
      </p:sp>
      <p:sp>
        <p:nvSpPr>
          <p:cNvPr id="63" name="Rectangle 11"/>
          <p:cNvSpPr>
            <a:spLocks noChangeArrowheads="1"/>
          </p:cNvSpPr>
          <p:nvPr userDrawn="1"/>
        </p:nvSpPr>
        <p:spPr bwMode="auto">
          <a:xfrm>
            <a:off x="3175" y="4805363"/>
            <a:ext cx="4763" cy="338138"/>
          </a:xfrm>
          <a:prstGeom prst="rect">
            <a:avLst/>
          </a:prstGeom>
          <a:solidFill>
            <a:srgbClr val="E7E9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endParaRPr>
          </a:p>
        </p:txBody>
      </p:sp>
      <p:sp>
        <p:nvSpPr>
          <p:cNvPr id="196" name="Title 1"/>
          <p:cNvSpPr>
            <a:spLocks noGrp="1"/>
          </p:cNvSpPr>
          <p:nvPr>
            <p:ph type="title" hasCustomPrompt="1"/>
          </p:nvPr>
        </p:nvSpPr>
        <p:spPr>
          <a:xfrm>
            <a:off x="457200" y="205978"/>
            <a:ext cx="8229600" cy="857250"/>
          </a:xfrm>
        </p:spPr>
        <p:txBody>
          <a:bodyPr/>
          <a:lstStyle>
            <a:lvl1pPr>
              <a:defRPr baseline="0"/>
            </a:lvl1pPr>
          </a:lstStyle>
          <a:p>
            <a:r>
              <a:rPr lang="en-US" dirty="0"/>
              <a:t>Insert your title here</a:t>
            </a:r>
            <a:endParaRPr lang="en-US" noProof="0" dirty="0"/>
          </a:p>
        </p:txBody>
      </p:sp>
      <p:sp>
        <p:nvSpPr>
          <p:cNvPr id="53" name="Freeform 5"/>
          <p:cNvSpPr>
            <a:spLocks/>
          </p:cNvSpPr>
          <p:nvPr userDrawn="1"/>
        </p:nvSpPr>
        <p:spPr bwMode="auto">
          <a:xfrm>
            <a:off x="6659565" y="2973749"/>
            <a:ext cx="260348" cy="337384"/>
          </a:xfrm>
          <a:custGeom>
            <a:avLst/>
            <a:gdLst>
              <a:gd name="T0" fmla="*/ 1838 w 1852"/>
              <a:gd name="T1" fmla="*/ 982 h 2400"/>
              <a:gd name="T2" fmla="*/ 1768 w 1852"/>
              <a:gd name="T3" fmla="*/ 1244 h 2400"/>
              <a:gd name="T4" fmla="*/ 1646 w 1852"/>
              <a:gd name="T5" fmla="*/ 1460 h 2400"/>
              <a:gd name="T6" fmla="*/ 1478 w 1852"/>
              <a:gd name="T7" fmla="*/ 1618 h 2400"/>
              <a:gd name="T8" fmla="*/ 1270 w 1852"/>
              <a:gd name="T9" fmla="*/ 1710 h 2400"/>
              <a:gd name="T10" fmla="*/ 1082 w 1852"/>
              <a:gd name="T11" fmla="*/ 1726 h 2400"/>
              <a:gd name="T12" fmla="*/ 928 w 1852"/>
              <a:gd name="T13" fmla="*/ 1688 h 2400"/>
              <a:gd name="T14" fmla="*/ 810 w 1852"/>
              <a:gd name="T15" fmla="*/ 1606 h 2400"/>
              <a:gd name="T16" fmla="*/ 678 w 1852"/>
              <a:gd name="T17" fmla="*/ 1934 h 2400"/>
              <a:gd name="T18" fmla="*/ 570 w 1852"/>
              <a:gd name="T19" fmla="*/ 2128 h 2400"/>
              <a:gd name="T20" fmla="*/ 378 w 1852"/>
              <a:gd name="T21" fmla="*/ 2330 h 2400"/>
              <a:gd name="T22" fmla="*/ 402 w 1852"/>
              <a:gd name="T23" fmla="*/ 1854 h 2400"/>
              <a:gd name="T24" fmla="*/ 556 w 1852"/>
              <a:gd name="T25" fmla="*/ 1046 h 2400"/>
              <a:gd name="T26" fmla="*/ 536 w 1852"/>
              <a:gd name="T27" fmla="*/ 850 h 2400"/>
              <a:gd name="T28" fmla="*/ 594 w 1852"/>
              <a:gd name="T29" fmla="*/ 660 h 2400"/>
              <a:gd name="T30" fmla="*/ 720 w 1852"/>
              <a:gd name="T31" fmla="*/ 548 h 2400"/>
              <a:gd name="T32" fmla="*/ 844 w 1852"/>
              <a:gd name="T33" fmla="*/ 536 h 2400"/>
              <a:gd name="T34" fmla="*/ 940 w 1852"/>
              <a:gd name="T35" fmla="*/ 594 h 2400"/>
              <a:gd name="T36" fmla="*/ 982 w 1852"/>
              <a:gd name="T37" fmla="*/ 698 h 2400"/>
              <a:gd name="T38" fmla="*/ 972 w 1852"/>
              <a:gd name="T39" fmla="*/ 844 h 2400"/>
              <a:gd name="T40" fmla="*/ 864 w 1852"/>
              <a:gd name="T41" fmla="*/ 1226 h 2400"/>
              <a:gd name="T42" fmla="*/ 880 w 1852"/>
              <a:gd name="T43" fmla="*/ 1374 h 2400"/>
              <a:gd name="T44" fmla="*/ 980 w 1852"/>
              <a:gd name="T45" fmla="*/ 1470 h 2400"/>
              <a:gd name="T46" fmla="*/ 1104 w 1852"/>
              <a:gd name="T47" fmla="*/ 1490 h 2400"/>
              <a:gd name="T48" fmla="*/ 1238 w 1852"/>
              <a:gd name="T49" fmla="*/ 1446 h 2400"/>
              <a:gd name="T50" fmla="*/ 1350 w 1852"/>
              <a:gd name="T51" fmla="*/ 1344 h 2400"/>
              <a:gd name="T52" fmla="*/ 1446 w 1852"/>
              <a:gd name="T53" fmla="*/ 1166 h 2400"/>
              <a:gd name="T54" fmla="*/ 1516 w 1852"/>
              <a:gd name="T55" fmla="*/ 760 h 2400"/>
              <a:gd name="T56" fmla="*/ 1502 w 1852"/>
              <a:gd name="T57" fmla="*/ 626 h 2400"/>
              <a:gd name="T58" fmla="*/ 1446 w 1852"/>
              <a:gd name="T59" fmla="*/ 482 h 2400"/>
              <a:gd name="T60" fmla="*/ 1350 w 1852"/>
              <a:gd name="T61" fmla="*/ 368 h 2400"/>
              <a:gd name="T62" fmla="*/ 1216 w 1852"/>
              <a:gd name="T63" fmla="*/ 284 h 2400"/>
              <a:gd name="T64" fmla="*/ 1044 w 1852"/>
              <a:gd name="T65" fmla="*/ 240 h 2400"/>
              <a:gd name="T66" fmla="*/ 868 w 1852"/>
              <a:gd name="T67" fmla="*/ 238 h 2400"/>
              <a:gd name="T68" fmla="*/ 662 w 1852"/>
              <a:gd name="T69" fmla="*/ 288 h 2400"/>
              <a:gd name="T70" fmla="*/ 496 w 1852"/>
              <a:gd name="T71" fmla="*/ 390 h 2400"/>
              <a:gd name="T72" fmla="*/ 372 w 1852"/>
              <a:gd name="T73" fmla="*/ 532 h 2400"/>
              <a:gd name="T74" fmla="*/ 294 w 1852"/>
              <a:gd name="T75" fmla="*/ 702 h 2400"/>
              <a:gd name="T76" fmla="*/ 268 w 1852"/>
              <a:gd name="T77" fmla="*/ 892 h 2400"/>
              <a:gd name="T78" fmla="*/ 306 w 1852"/>
              <a:gd name="T79" fmla="*/ 1078 h 2400"/>
              <a:gd name="T80" fmla="*/ 378 w 1852"/>
              <a:gd name="T81" fmla="*/ 1190 h 2400"/>
              <a:gd name="T82" fmla="*/ 350 w 1852"/>
              <a:gd name="T83" fmla="*/ 1348 h 2400"/>
              <a:gd name="T84" fmla="*/ 314 w 1852"/>
              <a:gd name="T85" fmla="*/ 1386 h 2400"/>
              <a:gd name="T86" fmla="*/ 214 w 1852"/>
              <a:gd name="T87" fmla="*/ 1348 h 2400"/>
              <a:gd name="T88" fmla="*/ 70 w 1852"/>
              <a:gd name="T89" fmla="*/ 1180 h 2400"/>
              <a:gd name="T90" fmla="*/ 4 w 1852"/>
              <a:gd name="T91" fmla="*/ 944 h 2400"/>
              <a:gd name="T92" fmla="*/ 10 w 1852"/>
              <a:gd name="T93" fmla="*/ 746 h 2400"/>
              <a:gd name="T94" fmla="*/ 78 w 1852"/>
              <a:gd name="T95" fmla="*/ 522 h 2400"/>
              <a:gd name="T96" fmla="*/ 216 w 1852"/>
              <a:gd name="T97" fmla="*/ 314 h 2400"/>
              <a:gd name="T98" fmla="*/ 424 w 1852"/>
              <a:gd name="T99" fmla="*/ 144 h 2400"/>
              <a:gd name="T100" fmla="*/ 700 w 1852"/>
              <a:gd name="T101" fmla="*/ 32 h 2400"/>
              <a:gd name="T102" fmla="*/ 982 w 1852"/>
              <a:gd name="T103" fmla="*/ 0 h 2400"/>
              <a:gd name="T104" fmla="*/ 1258 w 1852"/>
              <a:gd name="T105" fmla="*/ 38 h 2400"/>
              <a:gd name="T106" fmla="*/ 1488 w 1852"/>
              <a:gd name="T107" fmla="*/ 142 h 2400"/>
              <a:gd name="T108" fmla="*/ 1668 w 1852"/>
              <a:gd name="T109" fmla="*/ 298 h 2400"/>
              <a:gd name="T110" fmla="*/ 1790 w 1852"/>
              <a:gd name="T111" fmla="*/ 492 h 2400"/>
              <a:gd name="T112" fmla="*/ 1848 w 1852"/>
              <a:gd name="T113" fmla="*/ 71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52" h="2400">
                <a:moveTo>
                  <a:pt x="1852" y="786"/>
                </a:moveTo>
                <a:lnTo>
                  <a:pt x="1852" y="786"/>
                </a:lnTo>
                <a:lnTo>
                  <a:pt x="1850" y="836"/>
                </a:lnTo>
                <a:lnTo>
                  <a:pt x="1848" y="886"/>
                </a:lnTo>
                <a:lnTo>
                  <a:pt x="1844" y="934"/>
                </a:lnTo>
                <a:lnTo>
                  <a:pt x="1838" y="982"/>
                </a:lnTo>
                <a:lnTo>
                  <a:pt x="1830" y="1028"/>
                </a:lnTo>
                <a:lnTo>
                  <a:pt x="1822" y="1074"/>
                </a:lnTo>
                <a:lnTo>
                  <a:pt x="1810" y="1118"/>
                </a:lnTo>
                <a:lnTo>
                  <a:pt x="1798" y="1160"/>
                </a:lnTo>
                <a:lnTo>
                  <a:pt x="1784" y="1202"/>
                </a:lnTo>
                <a:lnTo>
                  <a:pt x="1768" y="1244"/>
                </a:lnTo>
                <a:lnTo>
                  <a:pt x="1752" y="1284"/>
                </a:lnTo>
                <a:lnTo>
                  <a:pt x="1734" y="1322"/>
                </a:lnTo>
                <a:lnTo>
                  <a:pt x="1714" y="1358"/>
                </a:lnTo>
                <a:lnTo>
                  <a:pt x="1692" y="1394"/>
                </a:lnTo>
                <a:lnTo>
                  <a:pt x="1670" y="1426"/>
                </a:lnTo>
                <a:lnTo>
                  <a:pt x="1646" y="1460"/>
                </a:lnTo>
                <a:lnTo>
                  <a:pt x="1622" y="1490"/>
                </a:lnTo>
                <a:lnTo>
                  <a:pt x="1596" y="1520"/>
                </a:lnTo>
                <a:lnTo>
                  <a:pt x="1568" y="1546"/>
                </a:lnTo>
                <a:lnTo>
                  <a:pt x="1538" y="1572"/>
                </a:lnTo>
                <a:lnTo>
                  <a:pt x="1510" y="1596"/>
                </a:lnTo>
                <a:lnTo>
                  <a:pt x="1478" y="1618"/>
                </a:lnTo>
                <a:lnTo>
                  <a:pt x="1446" y="1638"/>
                </a:lnTo>
                <a:lnTo>
                  <a:pt x="1412" y="1656"/>
                </a:lnTo>
                <a:lnTo>
                  <a:pt x="1378" y="1672"/>
                </a:lnTo>
                <a:lnTo>
                  <a:pt x="1342" y="1688"/>
                </a:lnTo>
                <a:lnTo>
                  <a:pt x="1306" y="1700"/>
                </a:lnTo>
                <a:lnTo>
                  <a:pt x="1270" y="1710"/>
                </a:lnTo>
                <a:lnTo>
                  <a:pt x="1230" y="1718"/>
                </a:lnTo>
                <a:lnTo>
                  <a:pt x="1192" y="1724"/>
                </a:lnTo>
                <a:lnTo>
                  <a:pt x="1152" y="1726"/>
                </a:lnTo>
                <a:lnTo>
                  <a:pt x="1110" y="1728"/>
                </a:lnTo>
                <a:lnTo>
                  <a:pt x="1110" y="1728"/>
                </a:lnTo>
                <a:lnTo>
                  <a:pt x="1082" y="1726"/>
                </a:lnTo>
                <a:lnTo>
                  <a:pt x="1056" y="1724"/>
                </a:lnTo>
                <a:lnTo>
                  <a:pt x="1028" y="1720"/>
                </a:lnTo>
                <a:lnTo>
                  <a:pt x="1002" y="1714"/>
                </a:lnTo>
                <a:lnTo>
                  <a:pt x="976" y="1706"/>
                </a:lnTo>
                <a:lnTo>
                  <a:pt x="952" y="1698"/>
                </a:lnTo>
                <a:lnTo>
                  <a:pt x="928" y="1688"/>
                </a:lnTo>
                <a:lnTo>
                  <a:pt x="904" y="1676"/>
                </a:lnTo>
                <a:lnTo>
                  <a:pt x="884" y="1664"/>
                </a:lnTo>
                <a:lnTo>
                  <a:pt x="862" y="1650"/>
                </a:lnTo>
                <a:lnTo>
                  <a:pt x="844" y="1636"/>
                </a:lnTo>
                <a:lnTo>
                  <a:pt x="826" y="1622"/>
                </a:lnTo>
                <a:lnTo>
                  <a:pt x="810" y="1606"/>
                </a:lnTo>
                <a:lnTo>
                  <a:pt x="796" y="1590"/>
                </a:lnTo>
                <a:lnTo>
                  <a:pt x="784" y="1574"/>
                </a:lnTo>
                <a:lnTo>
                  <a:pt x="774" y="1556"/>
                </a:lnTo>
                <a:lnTo>
                  <a:pt x="774" y="1556"/>
                </a:lnTo>
                <a:lnTo>
                  <a:pt x="732" y="1722"/>
                </a:lnTo>
                <a:lnTo>
                  <a:pt x="678" y="1934"/>
                </a:lnTo>
                <a:lnTo>
                  <a:pt x="678" y="1934"/>
                </a:lnTo>
                <a:lnTo>
                  <a:pt x="670" y="1956"/>
                </a:lnTo>
                <a:lnTo>
                  <a:pt x="658" y="1984"/>
                </a:lnTo>
                <a:lnTo>
                  <a:pt x="640" y="2016"/>
                </a:lnTo>
                <a:lnTo>
                  <a:pt x="620" y="2052"/>
                </a:lnTo>
                <a:lnTo>
                  <a:pt x="570" y="2128"/>
                </a:lnTo>
                <a:lnTo>
                  <a:pt x="518" y="2206"/>
                </a:lnTo>
                <a:lnTo>
                  <a:pt x="466" y="2280"/>
                </a:lnTo>
                <a:lnTo>
                  <a:pt x="420" y="2342"/>
                </a:lnTo>
                <a:lnTo>
                  <a:pt x="378" y="2400"/>
                </a:lnTo>
                <a:lnTo>
                  <a:pt x="378" y="2400"/>
                </a:lnTo>
                <a:lnTo>
                  <a:pt x="378" y="2330"/>
                </a:lnTo>
                <a:lnTo>
                  <a:pt x="380" y="2166"/>
                </a:lnTo>
                <a:lnTo>
                  <a:pt x="384" y="2072"/>
                </a:lnTo>
                <a:lnTo>
                  <a:pt x="388" y="1984"/>
                </a:lnTo>
                <a:lnTo>
                  <a:pt x="394" y="1908"/>
                </a:lnTo>
                <a:lnTo>
                  <a:pt x="398" y="1878"/>
                </a:lnTo>
                <a:lnTo>
                  <a:pt x="402" y="1854"/>
                </a:lnTo>
                <a:lnTo>
                  <a:pt x="402" y="1854"/>
                </a:lnTo>
                <a:lnTo>
                  <a:pt x="578" y="1106"/>
                </a:lnTo>
                <a:lnTo>
                  <a:pt x="578" y="1106"/>
                </a:lnTo>
                <a:lnTo>
                  <a:pt x="572" y="1090"/>
                </a:lnTo>
                <a:lnTo>
                  <a:pt x="564" y="1070"/>
                </a:lnTo>
                <a:lnTo>
                  <a:pt x="556" y="1046"/>
                </a:lnTo>
                <a:lnTo>
                  <a:pt x="548" y="1014"/>
                </a:lnTo>
                <a:lnTo>
                  <a:pt x="542" y="976"/>
                </a:lnTo>
                <a:lnTo>
                  <a:pt x="536" y="934"/>
                </a:lnTo>
                <a:lnTo>
                  <a:pt x="534" y="888"/>
                </a:lnTo>
                <a:lnTo>
                  <a:pt x="534" y="888"/>
                </a:lnTo>
                <a:lnTo>
                  <a:pt x="536" y="850"/>
                </a:lnTo>
                <a:lnTo>
                  <a:pt x="540" y="814"/>
                </a:lnTo>
                <a:lnTo>
                  <a:pt x="546" y="780"/>
                </a:lnTo>
                <a:lnTo>
                  <a:pt x="556" y="746"/>
                </a:lnTo>
                <a:lnTo>
                  <a:pt x="566" y="716"/>
                </a:lnTo>
                <a:lnTo>
                  <a:pt x="580" y="686"/>
                </a:lnTo>
                <a:lnTo>
                  <a:pt x="594" y="660"/>
                </a:lnTo>
                <a:lnTo>
                  <a:pt x="612" y="634"/>
                </a:lnTo>
                <a:lnTo>
                  <a:pt x="630" y="612"/>
                </a:lnTo>
                <a:lnTo>
                  <a:pt x="652" y="592"/>
                </a:lnTo>
                <a:lnTo>
                  <a:pt x="674" y="574"/>
                </a:lnTo>
                <a:lnTo>
                  <a:pt x="696" y="560"/>
                </a:lnTo>
                <a:lnTo>
                  <a:pt x="720" y="548"/>
                </a:lnTo>
                <a:lnTo>
                  <a:pt x="746" y="540"/>
                </a:lnTo>
                <a:lnTo>
                  <a:pt x="772" y="534"/>
                </a:lnTo>
                <a:lnTo>
                  <a:pt x="800" y="532"/>
                </a:lnTo>
                <a:lnTo>
                  <a:pt x="800" y="532"/>
                </a:lnTo>
                <a:lnTo>
                  <a:pt x="822" y="534"/>
                </a:lnTo>
                <a:lnTo>
                  <a:pt x="844" y="536"/>
                </a:lnTo>
                <a:lnTo>
                  <a:pt x="864" y="542"/>
                </a:lnTo>
                <a:lnTo>
                  <a:pt x="882" y="550"/>
                </a:lnTo>
                <a:lnTo>
                  <a:pt x="898" y="558"/>
                </a:lnTo>
                <a:lnTo>
                  <a:pt x="914" y="568"/>
                </a:lnTo>
                <a:lnTo>
                  <a:pt x="926" y="580"/>
                </a:lnTo>
                <a:lnTo>
                  <a:pt x="940" y="594"/>
                </a:lnTo>
                <a:lnTo>
                  <a:pt x="950" y="608"/>
                </a:lnTo>
                <a:lnTo>
                  <a:pt x="960" y="624"/>
                </a:lnTo>
                <a:lnTo>
                  <a:pt x="968" y="642"/>
                </a:lnTo>
                <a:lnTo>
                  <a:pt x="974" y="660"/>
                </a:lnTo>
                <a:lnTo>
                  <a:pt x="978" y="678"/>
                </a:lnTo>
                <a:lnTo>
                  <a:pt x="982" y="698"/>
                </a:lnTo>
                <a:lnTo>
                  <a:pt x="984" y="718"/>
                </a:lnTo>
                <a:lnTo>
                  <a:pt x="984" y="738"/>
                </a:lnTo>
                <a:lnTo>
                  <a:pt x="984" y="738"/>
                </a:lnTo>
                <a:lnTo>
                  <a:pt x="984" y="762"/>
                </a:lnTo>
                <a:lnTo>
                  <a:pt x="982" y="788"/>
                </a:lnTo>
                <a:lnTo>
                  <a:pt x="972" y="844"/>
                </a:lnTo>
                <a:lnTo>
                  <a:pt x="958" y="902"/>
                </a:lnTo>
                <a:lnTo>
                  <a:pt x="940" y="964"/>
                </a:lnTo>
                <a:lnTo>
                  <a:pt x="900" y="1094"/>
                </a:lnTo>
                <a:lnTo>
                  <a:pt x="880" y="1160"/>
                </a:lnTo>
                <a:lnTo>
                  <a:pt x="864" y="1226"/>
                </a:lnTo>
                <a:lnTo>
                  <a:pt x="864" y="1226"/>
                </a:lnTo>
                <a:lnTo>
                  <a:pt x="858" y="1254"/>
                </a:lnTo>
                <a:lnTo>
                  <a:pt x="858" y="1280"/>
                </a:lnTo>
                <a:lnTo>
                  <a:pt x="858" y="1304"/>
                </a:lnTo>
                <a:lnTo>
                  <a:pt x="862" y="1328"/>
                </a:lnTo>
                <a:lnTo>
                  <a:pt x="870" y="1352"/>
                </a:lnTo>
                <a:lnTo>
                  <a:pt x="880" y="1374"/>
                </a:lnTo>
                <a:lnTo>
                  <a:pt x="892" y="1394"/>
                </a:lnTo>
                <a:lnTo>
                  <a:pt x="906" y="1414"/>
                </a:lnTo>
                <a:lnTo>
                  <a:pt x="922" y="1430"/>
                </a:lnTo>
                <a:lnTo>
                  <a:pt x="940" y="1446"/>
                </a:lnTo>
                <a:lnTo>
                  <a:pt x="960" y="1458"/>
                </a:lnTo>
                <a:lnTo>
                  <a:pt x="980" y="1470"/>
                </a:lnTo>
                <a:lnTo>
                  <a:pt x="1004" y="1478"/>
                </a:lnTo>
                <a:lnTo>
                  <a:pt x="1028" y="1486"/>
                </a:lnTo>
                <a:lnTo>
                  <a:pt x="1054" y="1490"/>
                </a:lnTo>
                <a:lnTo>
                  <a:pt x="1080" y="1490"/>
                </a:lnTo>
                <a:lnTo>
                  <a:pt x="1080" y="1490"/>
                </a:lnTo>
                <a:lnTo>
                  <a:pt x="1104" y="1490"/>
                </a:lnTo>
                <a:lnTo>
                  <a:pt x="1128" y="1486"/>
                </a:lnTo>
                <a:lnTo>
                  <a:pt x="1152" y="1482"/>
                </a:lnTo>
                <a:lnTo>
                  <a:pt x="1174" y="1476"/>
                </a:lnTo>
                <a:lnTo>
                  <a:pt x="1196" y="1468"/>
                </a:lnTo>
                <a:lnTo>
                  <a:pt x="1218" y="1458"/>
                </a:lnTo>
                <a:lnTo>
                  <a:pt x="1238" y="1446"/>
                </a:lnTo>
                <a:lnTo>
                  <a:pt x="1258" y="1432"/>
                </a:lnTo>
                <a:lnTo>
                  <a:pt x="1278" y="1418"/>
                </a:lnTo>
                <a:lnTo>
                  <a:pt x="1296" y="1402"/>
                </a:lnTo>
                <a:lnTo>
                  <a:pt x="1314" y="1384"/>
                </a:lnTo>
                <a:lnTo>
                  <a:pt x="1332" y="1364"/>
                </a:lnTo>
                <a:lnTo>
                  <a:pt x="1350" y="1344"/>
                </a:lnTo>
                <a:lnTo>
                  <a:pt x="1366" y="1322"/>
                </a:lnTo>
                <a:lnTo>
                  <a:pt x="1380" y="1298"/>
                </a:lnTo>
                <a:lnTo>
                  <a:pt x="1396" y="1274"/>
                </a:lnTo>
                <a:lnTo>
                  <a:pt x="1410" y="1248"/>
                </a:lnTo>
                <a:lnTo>
                  <a:pt x="1422" y="1222"/>
                </a:lnTo>
                <a:lnTo>
                  <a:pt x="1446" y="1166"/>
                </a:lnTo>
                <a:lnTo>
                  <a:pt x="1468" y="1106"/>
                </a:lnTo>
                <a:lnTo>
                  <a:pt x="1484" y="1042"/>
                </a:lnTo>
                <a:lnTo>
                  <a:pt x="1498" y="974"/>
                </a:lnTo>
                <a:lnTo>
                  <a:pt x="1508" y="906"/>
                </a:lnTo>
                <a:lnTo>
                  <a:pt x="1514" y="834"/>
                </a:lnTo>
                <a:lnTo>
                  <a:pt x="1516" y="760"/>
                </a:lnTo>
                <a:lnTo>
                  <a:pt x="1516" y="760"/>
                </a:lnTo>
                <a:lnTo>
                  <a:pt x="1516" y="732"/>
                </a:lnTo>
                <a:lnTo>
                  <a:pt x="1514" y="704"/>
                </a:lnTo>
                <a:lnTo>
                  <a:pt x="1510" y="678"/>
                </a:lnTo>
                <a:lnTo>
                  <a:pt x="1506" y="652"/>
                </a:lnTo>
                <a:lnTo>
                  <a:pt x="1502" y="626"/>
                </a:lnTo>
                <a:lnTo>
                  <a:pt x="1494" y="600"/>
                </a:lnTo>
                <a:lnTo>
                  <a:pt x="1486" y="576"/>
                </a:lnTo>
                <a:lnTo>
                  <a:pt x="1478" y="552"/>
                </a:lnTo>
                <a:lnTo>
                  <a:pt x="1468" y="528"/>
                </a:lnTo>
                <a:lnTo>
                  <a:pt x="1458" y="506"/>
                </a:lnTo>
                <a:lnTo>
                  <a:pt x="1446" y="482"/>
                </a:lnTo>
                <a:lnTo>
                  <a:pt x="1432" y="462"/>
                </a:lnTo>
                <a:lnTo>
                  <a:pt x="1418" y="442"/>
                </a:lnTo>
                <a:lnTo>
                  <a:pt x="1402" y="422"/>
                </a:lnTo>
                <a:lnTo>
                  <a:pt x="1386" y="402"/>
                </a:lnTo>
                <a:lnTo>
                  <a:pt x="1368" y="384"/>
                </a:lnTo>
                <a:lnTo>
                  <a:pt x="1350" y="368"/>
                </a:lnTo>
                <a:lnTo>
                  <a:pt x="1330" y="352"/>
                </a:lnTo>
                <a:lnTo>
                  <a:pt x="1310" y="336"/>
                </a:lnTo>
                <a:lnTo>
                  <a:pt x="1288" y="322"/>
                </a:lnTo>
                <a:lnTo>
                  <a:pt x="1264" y="308"/>
                </a:lnTo>
                <a:lnTo>
                  <a:pt x="1240" y="296"/>
                </a:lnTo>
                <a:lnTo>
                  <a:pt x="1216" y="284"/>
                </a:lnTo>
                <a:lnTo>
                  <a:pt x="1190" y="274"/>
                </a:lnTo>
                <a:lnTo>
                  <a:pt x="1162" y="264"/>
                </a:lnTo>
                <a:lnTo>
                  <a:pt x="1134" y="256"/>
                </a:lnTo>
                <a:lnTo>
                  <a:pt x="1104" y="250"/>
                </a:lnTo>
                <a:lnTo>
                  <a:pt x="1074" y="244"/>
                </a:lnTo>
                <a:lnTo>
                  <a:pt x="1044" y="240"/>
                </a:lnTo>
                <a:lnTo>
                  <a:pt x="1012" y="236"/>
                </a:lnTo>
                <a:lnTo>
                  <a:pt x="978" y="234"/>
                </a:lnTo>
                <a:lnTo>
                  <a:pt x="944" y="234"/>
                </a:lnTo>
                <a:lnTo>
                  <a:pt x="944" y="234"/>
                </a:lnTo>
                <a:lnTo>
                  <a:pt x="906" y="236"/>
                </a:lnTo>
                <a:lnTo>
                  <a:pt x="868" y="238"/>
                </a:lnTo>
                <a:lnTo>
                  <a:pt x="832" y="242"/>
                </a:lnTo>
                <a:lnTo>
                  <a:pt x="796" y="248"/>
                </a:lnTo>
                <a:lnTo>
                  <a:pt x="760" y="256"/>
                </a:lnTo>
                <a:lnTo>
                  <a:pt x="728" y="266"/>
                </a:lnTo>
                <a:lnTo>
                  <a:pt x="694" y="276"/>
                </a:lnTo>
                <a:lnTo>
                  <a:pt x="662" y="288"/>
                </a:lnTo>
                <a:lnTo>
                  <a:pt x="632" y="302"/>
                </a:lnTo>
                <a:lnTo>
                  <a:pt x="602" y="316"/>
                </a:lnTo>
                <a:lnTo>
                  <a:pt x="574" y="334"/>
                </a:lnTo>
                <a:lnTo>
                  <a:pt x="548" y="350"/>
                </a:lnTo>
                <a:lnTo>
                  <a:pt x="522" y="370"/>
                </a:lnTo>
                <a:lnTo>
                  <a:pt x="496" y="390"/>
                </a:lnTo>
                <a:lnTo>
                  <a:pt x="472" y="410"/>
                </a:lnTo>
                <a:lnTo>
                  <a:pt x="450" y="432"/>
                </a:lnTo>
                <a:lnTo>
                  <a:pt x="428" y="456"/>
                </a:lnTo>
                <a:lnTo>
                  <a:pt x="408" y="480"/>
                </a:lnTo>
                <a:lnTo>
                  <a:pt x="390" y="506"/>
                </a:lnTo>
                <a:lnTo>
                  <a:pt x="372" y="532"/>
                </a:lnTo>
                <a:lnTo>
                  <a:pt x="356" y="558"/>
                </a:lnTo>
                <a:lnTo>
                  <a:pt x="342" y="586"/>
                </a:lnTo>
                <a:lnTo>
                  <a:pt x="328" y="614"/>
                </a:lnTo>
                <a:lnTo>
                  <a:pt x="316" y="642"/>
                </a:lnTo>
                <a:lnTo>
                  <a:pt x="304" y="672"/>
                </a:lnTo>
                <a:lnTo>
                  <a:pt x="294" y="702"/>
                </a:lnTo>
                <a:lnTo>
                  <a:pt x="286" y="732"/>
                </a:lnTo>
                <a:lnTo>
                  <a:pt x="280" y="764"/>
                </a:lnTo>
                <a:lnTo>
                  <a:pt x="274" y="796"/>
                </a:lnTo>
                <a:lnTo>
                  <a:pt x="272" y="828"/>
                </a:lnTo>
                <a:lnTo>
                  <a:pt x="268" y="860"/>
                </a:lnTo>
                <a:lnTo>
                  <a:pt x="268" y="892"/>
                </a:lnTo>
                <a:lnTo>
                  <a:pt x="268" y="892"/>
                </a:lnTo>
                <a:lnTo>
                  <a:pt x="270" y="936"/>
                </a:lnTo>
                <a:lnTo>
                  <a:pt x="274" y="976"/>
                </a:lnTo>
                <a:lnTo>
                  <a:pt x="282" y="1012"/>
                </a:lnTo>
                <a:lnTo>
                  <a:pt x="292" y="1046"/>
                </a:lnTo>
                <a:lnTo>
                  <a:pt x="306" y="1078"/>
                </a:lnTo>
                <a:lnTo>
                  <a:pt x="322" y="1108"/>
                </a:lnTo>
                <a:lnTo>
                  <a:pt x="338" y="1136"/>
                </a:lnTo>
                <a:lnTo>
                  <a:pt x="358" y="1162"/>
                </a:lnTo>
                <a:lnTo>
                  <a:pt x="358" y="1162"/>
                </a:lnTo>
                <a:lnTo>
                  <a:pt x="374" y="1182"/>
                </a:lnTo>
                <a:lnTo>
                  <a:pt x="378" y="1190"/>
                </a:lnTo>
                <a:lnTo>
                  <a:pt x="382" y="1198"/>
                </a:lnTo>
                <a:lnTo>
                  <a:pt x="382" y="1206"/>
                </a:lnTo>
                <a:lnTo>
                  <a:pt x="382" y="1216"/>
                </a:lnTo>
                <a:lnTo>
                  <a:pt x="378" y="1238"/>
                </a:lnTo>
                <a:lnTo>
                  <a:pt x="378" y="1238"/>
                </a:lnTo>
                <a:lnTo>
                  <a:pt x="350" y="1348"/>
                </a:lnTo>
                <a:lnTo>
                  <a:pt x="350" y="1348"/>
                </a:lnTo>
                <a:lnTo>
                  <a:pt x="346" y="1360"/>
                </a:lnTo>
                <a:lnTo>
                  <a:pt x="340" y="1370"/>
                </a:lnTo>
                <a:lnTo>
                  <a:pt x="332" y="1378"/>
                </a:lnTo>
                <a:lnTo>
                  <a:pt x="324" y="1384"/>
                </a:lnTo>
                <a:lnTo>
                  <a:pt x="314" y="1386"/>
                </a:lnTo>
                <a:lnTo>
                  <a:pt x="304" y="1388"/>
                </a:lnTo>
                <a:lnTo>
                  <a:pt x="294" y="1386"/>
                </a:lnTo>
                <a:lnTo>
                  <a:pt x="282" y="1382"/>
                </a:lnTo>
                <a:lnTo>
                  <a:pt x="282" y="1382"/>
                </a:lnTo>
                <a:lnTo>
                  <a:pt x="246" y="1366"/>
                </a:lnTo>
                <a:lnTo>
                  <a:pt x="214" y="1348"/>
                </a:lnTo>
                <a:lnTo>
                  <a:pt x="184" y="1326"/>
                </a:lnTo>
                <a:lnTo>
                  <a:pt x="156" y="1300"/>
                </a:lnTo>
                <a:lnTo>
                  <a:pt x="132" y="1274"/>
                </a:lnTo>
                <a:lnTo>
                  <a:pt x="108" y="1244"/>
                </a:lnTo>
                <a:lnTo>
                  <a:pt x="88" y="1212"/>
                </a:lnTo>
                <a:lnTo>
                  <a:pt x="70" y="1180"/>
                </a:lnTo>
                <a:lnTo>
                  <a:pt x="52" y="1144"/>
                </a:lnTo>
                <a:lnTo>
                  <a:pt x="38" y="1106"/>
                </a:lnTo>
                <a:lnTo>
                  <a:pt x="26" y="1068"/>
                </a:lnTo>
                <a:lnTo>
                  <a:pt x="18" y="1028"/>
                </a:lnTo>
                <a:lnTo>
                  <a:pt x="10" y="988"/>
                </a:lnTo>
                <a:lnTo>
                  <a:pt x="4" y="944"/>
                </a:lnTo>
                <a:lnTo>
                  <a:pt x="2" y="902"/>
                </a:lnTo>
                <a:lnTo>
                  <a:pt x="0" y="858"/>
                </a:lnTo>
                <a:lnTo>
                  <a:pt x="0" y="858"/>
                </a:lnTo>
                <a:lnTo>
                  <a:pt x="2" y="820"/>
                </a:lnTo>
                <a:lnTo>
                  <a:pt x="4" y="784"/>
                </a:lnTo>
                <a:lnTo>
                  <a:pt x="10" y="746"/>
                </a:lnTo>
                <a:lnTo>
                  <a:pt x="16" y="708"/>
                </a:lnTo>
                <a:lnTo>
                  <a:pt x="24" y="672"/>
                </a:lnTo>
                <a:lnTo>
                  <a:pt x="36" y="634"/>
                </a:lnTo>
                <a:lnTo>
                  <a:pt x="48" y="596"/>
                </a:lnTo>
                <a:lnTo>
                  <a:pt x="62" y="560"/>
                </a:lnTo>
                <a:lnTo>
                  <a:pt x="78" y="522"/>
                </a:lnTo>
                <a:lnTo>
                  <a:pt x="96" y="486"/>
                </a:lnTo>
                <a:lnTo>
                  <a:pt x="116" y="450"/>
                </a:lnTo>
                <a:lnTo>
                  <a:pt x="138" y="414"/>
                </a:lnTo>
                <a:lnTo>
                  <a:pt x="162" y="380"/>
                </a:lnTo>
                <a:lnTo>
                  <a:pt x="188" y="346"/>
                </a:lnTo>
                <a:lnTo>
                  <a:pt x="216" y="314"/>
                </a:lnTo>
                <a:lnTo>
                  <a:pt x="246" y="282"/>
                </a:lnTo>
                <a:lnTo>
                  <a:pt x="278" y="252"/>
                </a:lnTo>
                <a:lnTo>
                  <a:pt x="312" y="222"/>
                </a:lnTo>
                <a:lnTo>
                  <a:pt x="348" y="194"/>
                </a:lnTo>
                <a:lnTo>
                  <a:pt x="384" y="168"/>
                </a:lnTo>
                <a:lnTo>
                  <a:pt x="424" y="144"/>
                </a:lnTo>
                <a:lnTo>
                  <a:pt x="466" y="120"/>
                </a:lnTo>
                <a:lnTo>
                  <a:pt x="508" y="98"/>
                </a:lnTo>
                <a:lnTo>
                  <a:pt x="554" y="78"/>
                </a:lnTo>
                <a:lnTo>
                  <a:pt x="600" y="62"/>
                </a:lnTo>
                <a:lnTo>
                  <a:pt x="650" y="46"/>
                </a:lnTo>
                <a:lnTo>
                  <a:pt x="700" y="32"/>
                </a:lnTo>
                <a:lnTo>
                  <a:pt x="752" y="20"/>
                </a:lnTo>
                <a:lnTo>
                  <a:pt x="808" y="12"/>
                </a:lnTo>
                <a:lnTo>
                  <a:pt x="864" y="4"/>
                </a:lnTo>
                <a:lnTo>
                  <a:pt x="922" y="2"/>
                </a:lnTo>
                <a:lnTo>
                  <a:pt x="982" y="0"/>
                </a:lnTo>
                <a:lnTo>
                  <a:pt x="982" y="0"/>
                </a:lnTo>
                <a:lnTo>
                  <a:pt x="1030" y="0"/>
                </a:lnTo>
                <a:lnTo>
                  <a:pt x="1078" y="4"/>
                </a:lnTo>
                <a:lnTo>
                  <a:pt x="1124" y="10"/>
                </a:lnTo>
                <a:lnTo>
                  <a:pt x="1170" y="16"/>
                </a:lnTo>
                <a:lnTo>
                  <a:pt x="1214" y="26"/>
                </a:lnTo>
                <a:lnTo>
                  <a:pt x="1258" y="38"/>
                </a:lnTo>
                <a:lnTo>
                  <a:pt x="1298" y="50"/>
                </a:lnTo>
                <a:lnTo>
                  <a:pt x="1340" y="66"/>
                </a:lnTo>
                <a:lnTo>
                  <a:pt x="1378" y="82"/>
                </a:lnTo>
                <a:lnTo>
                  <a:pt x="1416" y="100"/>
                </a:lnTo>
                <a:lnTo>
                  <a:pt x="1452" y="120"/>
                </a:lnTo>
                <a:lnTo>
                  <a:pt x="1488" y="142"/>
                </a:lnTo>
                <a:lnTo>
                  <a:pt x="1522" y="164"/>
                </a:lnTo>
                <a:lnTo>
                  <a:pt x="1554" y="188"/>
                </a:lnTo>
                <a:lnTo>
                  <a:pt x="1584" y="214"/>
                </a:lnTo>
                <a:lnTo>
                  <a:pt x="1614" y="240"/>
                </a:lnTo>
                <a:lnTo>
                  <a:pt x="1642" y="268"/>
                </a:lnTo>
                <a:lnTo>
                  <a:pt x="1668" y="298"/>
                </a:lnTo>
                <a:lnTo>
                  <a:pt x="1692" y="328"/>
                </a:lnTo>
                <a:lnTo>
                  <a:pt x="1714" y="358"/>
                </a:lnTo>
                <a:lnTo>
                  <a:pt x="1736" y="390"/>
                </a:lnTo>
                <a:lnTo>
                  <a:pt x="1756" y="424"/>
                </a:lnTo>
                <a:lnTo>
                  <a:pt x="1774" y="458"/>
                </a:lnTo>
                <a:lnTo>
                  <a:pt x="1790" y="492"/>
                </a:lnTo>
                <a:lnTo>
                  <a:pt x="1804" y="526"/>
                </a:lnTo>
                <a:lnTo>
                  <a:pt x="1816" y="562"/>
                </a:lnTo>
                <a:lnTo>
                  <a:pt x="1828" y="598"/>
                </a:lnTo>
                <a:lnTo>
                  <a:pt x="1836" y="636"/>
                </a:lnTo>
                <a:lnTo>
                  <a:pt x="1842" y="674"/>
                </a:lnTo>
                <a:lnTo>
                  <a:pt x="1848" y="710"/>
                </a:lnTo>
                <a:lnTo>
                  <a:pt x="1850" y="748"/>
                </a:lnTo>
                <a:lnTo>
                  <a:pt x="1852" y="786"/>
                </a:lnTo>
                <a:lnTo>
                  <a:pt x="1852" y="7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Text Placeholder 4"/>
          <p:cNvSpPr>
            <a:spLocks noGrp="1"/>
          </p:cNvSpPr>
          <p:nvPr>
            <p:ph type="body" sz="quarter" idx="39" hasCustomPrompt="1"/>
          </p:nvPr>
        </p:nvSpPr>
        <p:spPr>
          <a:xfrm>
            <a:off x="4644008" y="1746440"/>
            <a:ext cx="4032448" cy="505509"/>
          </a:xfrm>
        </p:spPr>
        <p:txBody>
          <a:bodyPr anchor="ctr">
            <a:noAutofit/>
          </a:bodyPr>
          <a:lstStyle>
            <a:lvl1pPr marL="0" indent="0" algn="l">
              <a:buNone/>
              <a:defRPr sz="2800">
                <a:solidFill>
                  <a:schemeClr val="accent3">
                    <a:lumMod val="75000"/>
                  </a:schemeClr>
                </a:solidFill>
              </a:defRPr>
            </a:lvl1pPr>
          </a:lstStyle>
          <a:p>
            <a:r>
              <a:rPr lang="en-US" dirty="0"/>
              <a:t>Insert your text here</a:t>
            </a:r>
          </a:p>
        </p:txBody>
      </p:sp>
      <p:sp>
        <p:nvSpPr>
          <p:cNvPr id="55" name="Text Placeholder 4"/>
          <p:cNvSpPr>
            <a:spLocks noGrp="1"/>
          </p:cNvSpPr>
          <p:nvPr>
            <p:ph type="body" sz="quarter" idx="40" hasCustomPrompt="1"/>
          </p:nvPr>
        </p:nvSpPr>
        <p:spPr>
          <a:xfrm>
            <a:off x="4644008" y="2459046"/>
            <a:ext cx="4032448" cy="2003544"/>
          </a:xfrm>
        </p:spPr>
        <p:txBody>
          <a:bodyPr anchor="t">
            <a:noAutofit/>
          </a:bodyPr>
          <a:lstStyle>
            <a:lvl1pPr marL="0" indent="0" algn="l">
              <a:buNone/>
              <a:defRPr sz="2000">
                <a:solidFill>
                  <a:schemeClr val="tx1"/>
                </a:solidFill>
              </a:defRPr>
            </a:lvl1pPr>
          </a:lstStyle>
          <a:p>
            <a:r>
              <a:rPr lang="en-US" dirty="0"/>
              <a:t>Lorem ipsum dolor sit amet, consectetur adipisicing elit, sed do eiusmod tempor incididunt ut labore et dolore magna aliqua. </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3582" y="1422403"/>
            <a:ext cx="2823718" cy="3102692"/>
          </a:xfrm>
          <a:prstGeom prst="rect">
            <a:avLst/>
          </a:prstGeom>
        </p:spPr>
      </p:pic>
    </p:spTree>
    <p:extLst>
      <p:ext uri="{BB962C8B-B14F-4D97-AF65-F5344CB8AC3E}">
        <p14:creationId xmlns:p14="http://schemas.microsoft.com/office/powerpoint/2010/main" val="4249429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7561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62557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자유형: 도형 71">
            <a:extLst>
              <a:ext uri="{FF2B5EF4-FFF2-40B4-BE49-F238E27FC236}">
                <a16:creationId xmlns:a16="http://schemas.microsoft.com/office/drawing/2014/main" id="{2A49B234-4043-4882-9511-A782AE39971F}"/>
              </a:ext>
            </a:extLst>
          </p:cNvPr>
          <p:cNvSpPr/>
          <p:nvPr userDrawn="1"/>
        </p:nvSpPr>
        <p:spPr>
          <a:xfrm flipH="1">
            <a:off x="8302557" y="4450819"/>
            <a:ext cx="576637" cy="511007"/>
          </a:xfrm>
          <a:custGeom>
            <a:avLst/>
            <a:gdLst>
              <a:gd name="connsiteX0" fmla="*/ 1290726 w 1677791"/>
              <a:gd name="connsiteY0" fmla="*/ 1211742 h 1486830"/>
              <a:gd name="connsiteX1" fmla="*/ 1212213 w 1677791"/>
              <a:gd name="connsiteY1" fmla="*/ 1263785 h 1486830"/>
              <a:gd name="connsiteX2" fmla="*/ 1210535 w 1677791"/>
              <a:gd name="connsiteY2" fmla="*/ 1272092 h 1486830"/>
              <a:gd name="connsiteX3" fmla="*/ 1210535 w 1677791"/>
              <a:gd name="connsiteY3" fmla="*/ 1321812 h 1486830"/>
              <a:gd name="connsiteX4" fmla="*/ 1212213 w 1677791"/>
              <a:gd name="connsiteY4" fmla="*/ 1330120 h 1486830"/>
              <a:gd name="connsiteX5" fmla="*/ 1290726 w 1677791"/>
              <a:gd name="connsiteY5" fmla="*/ 1382162 h 1486830"/>
              <a:gd name="connsiteX6" fmla="*/ 1375936 w 1677791"/>
              <a:gd name="connsiteY6" fmla="*/ 1296952 h 1486830"/>
              <a:gd name="connsiteX7" fmla="*/ 1290726 w 1677791"/>
              <a:gd name="connsiteY7" fmla="*/ 1211742 h 1486830"/>
              <a:gd name="connsiteX8" fmla="*/ 682149 w 1677791"/>
              <a:gd name="connsiteY8" fmla="*/ 1211742 h 1486830"/>
              <a:gd name="connsiteX9" fmla="*/ 596939 w 1677791"/>
              <a:gd name="connsiteY9" fmla="*/ 1296952 h 1486830"/>
              <a:gd name="connsiteX10" fmla="*/ 682149 w 1677791"/>
              <a:gd name="connsiteY10" fmla="*/ 1382162 h 1486830"/>
              <a:gd name="connsiteX11" fmla="*/ 767359 w 1677791"/>
              <a:gd name="connsiteY11" fmla="*/ 1296952 h 1486830"/>
              <a:gd name="connsiteX12" fmla="*/ 682149 w 1677791"/>
              <a:gd name="connsiteY12" fmla="*/ 1211742 h 1486830"/>
              <a:gd name="connsiteX13" fmla="*/ 1392841 w 1677791"/>
              <a:gd name="connsiteY13" fmla="*/ 640871 h 1486830"/>
              <a:gd name="connsiteX14" fmla="*/ 1360870 w 1677791"/>
              <a:gd name="connsiteY14" fmla="*/ 788070 h 1486830"/>
              <a:gd name="connsiteX15" fmla="*/ 625002 w 1677791"/>
              <a:gd name="connsiteY15" fmla="*/ 791267 h 1486830"/>
              <a:gd name="connsiteX16" fmla="*/ 577044 w 1677791"/>
              <a:gd name="connsiteY16" fmla="*/ 650464 h 1486830"/>
              <a:gd name="connsiteX17" fmla="*/ 1444679 w 1677791"/>
              <a:gd name="connsiteY17" fmla="*/ 433897 h 1486830"/>
              <a:gd name="connsiteX18" fmla="*/ 1406313 w 1677791"/>
              <a:gd name="connsiteY18" fmla="*/ 574698 h 1486830"/>
              <a:gd name="connsiteX19" fmla="*/ 543426 w 1677791"/>
              <a:gd name="connsiteY19" fmla="*/ 584292 h 1486830"/>
              <a:gd name="connsiteX20" fmla="*/ 492271 w 1677791"/>
              <a:gd name="connsiteY20" fmla="*/ 437094 h 1486830"/>
              <a:gd name="connsiteX21" fmla="*/ 393221 w 1677791"/>
              <a:gd name="connsiteY21" fmla="*/ 348324 h 1486830"/>
              <a:gd name="connsiteX22" fmla="*/ 580583 w 1677791"/>
              <a:gd name="connsiteY22" fmla="*/ 864764 h 1486830"/>
              <a:gd name="connsiteX23" fmla="*/ 1407174 w 1677791"/>
              <a:gd name="connsiteY23" fmla="*/ 864764 h 1486830"/>
              <a:gd name="connsiteX24" fmla="*/ 1508184 w 1677791"/>
              <a:gd name="connsiteY24" fmla="*/ 348324 h 1486830"/>
              <a:gd name="connsiteX25" fmla="*/ 34808 w 1677791"/>
              <a:gd name="connsiteY25" fmla="*/ 0 h 1486830"/>
              <a:gd name="connsiteX26" fmla="*/ 294110 w 1677791"/>
              <a:gd name="connsiteY26" fmla="*/ 64594 h 1486830"/>
              <a:gd name="connsiteX27" fmla="*/ 292553 w 1677791"/>
              <a:gd name="connsiteY27" fmla="*/ 70844 h 1486830"/>
              <a:gd name="connsiteX28" fmla="*/ 340979 w 1677791"/>
              <a:gd name="connsiteY28" fmla="*/ 204324 h 1486830"/>
              <a:gd name="connsiteX29" fmla="*/ 1536349 w 1677791"/>
              <a:gd name="connsiteY29" fmla="*/ 204324 h 1486830"/>
              <a:gd name="connsiteX30" fmla="*/ 1536474 w 1677791"/>
              <a:gd name="connsiteY30" fmla="*/ 203688 h 1486830"/>
              <a:gd name="connsiteX31" fmla="*/ 1579508 w 1677791"/>
              <a:gd name="connsiteY31" fmla="*/ 204324 h 1486830"/>
              <a:gd name="connsiteX32" fmla="*/ 1631907 w 1677791"/>
              <a:gd name="connsiteY32" fmla="*/ 204324 h 1486830"/>
              <a:gd name="connsiteX33" fmla="*/ 1631907 w 1677791"/>
              <a:gd name="connsiteY33" fmla="*/ 205098 h 1486830"/>
              <a:gd name="connsiteX34" fmla="*/ 1677791 w 1677791"/>
              <a:gd name="connsiteY34" fmla="*/ 205776 h 1486830"/>
              <a:gd name="connsiteX35" fmla="*/ 1525738 w 1677791"/>
              <a:gd name="connsiteY35" fmla="*/ 1008764 h 1486830"/>
              <a:gd name="connsiteX36" fmla="*/ 1518818 w 1677791"/>
              <a:gd name="connsiteY36" fmla="*/ 1007409 h 1486830"/>
              <a:gd name="connsiteX37" fmla="*/ 1518818 w 1677791"/>
              <a:gd name="connsiteY37" fmla="*/ 1008764 h 1486830"/>
              <a:gd name="connsiteX38" fmla="*/ 632825 w 1677791"/>
              <a:gd name="connsiteY38" fmla="*/ 1008764 h 1486830"/>
              <a:gd name="connsiteX39" fmla="*/ 668973 w 1677791"/>
              <a:gd name="connsiteY39" fmla="*/ 1108403 h 1486830"/>
              <a:gd name="connsiteX40" fmla="*/ 682149 w 1677791"/>
              <a:gd name="connsiteY40" fmla="*/ 1107074 h 1486830"/>
              <a:gd name="connsiteX41" fmla="*/ 816413 w 1677791"/>
              <a:gd name="connsiteY41" fmla="*/ 1162688 h 1486830"/>
              <a:gd name="connsiteX42" fmla="*/ 853014 w 1677791"/>
              <a:gd name="connsiteY42" fmla="*/ 1216974 h 1486830"/>
              <a:gd name="connsiteX43" fmla="*/ 1119861 w 1677791"/>
              <a:gd name="connsiteY43" fmla="*/ 1216974 h 1486830"/>
              <a:gd name="connsiteX44" fmla="*/ 1156462 w 1677791"/>
              <a:gd name="connsiteY44" fmla="*/ 1162688 h 1486830"/>
              <a:gd name="connsiteX45" fmla="*/ 1290726 w 1677791"/>
              <a:gd name="connsiteY45" fmla="*/ 1107074 h 1486830"/>
              <a:gd name="connsiteX46" fmla="*/ 1480604 w 1677791"/>
              <a:gd name="connsiteY46" fmla="*/ 1296952 h 1486830"/>
              <a:gd name="connsiteX47" fmla="*/ 1290726 w 1677791"/>
              <a:gd name="connsiteY47" fmla="*/ 1486830 h 1486830"/>
              <a:gd name="connsiteX48" fmla="*/ 1115770 w 1677791"/>
              <a:gd name="connsiteY48" fmla="*/ 1370861 h 1486830"/>
              <a:gd name="connsiteX49" fmla="*/ 1113774 w 1677791"/>
              <a:gd name="connsiteY49" fmla="*/ 1360974 h 1486830"/>
              <a:gd name="connsiteX50" fmla="*/ 859102 w 1677791"/>
              <a:gd name="connsiteY50" fmla="*/ 1360974 h 1486830"/>
              <a:gd name="connsiteX51" fmla="*/ 857106 w 1677791"/>
              <a:gd name="connsiteY51" fmla="*/ 1370861 h 1486830"/>
              <a:gd name="connsiteX52" fmla="*/ 682149 w 1677791"/>
              <a:gd name="connsiteY52" fmla="*/ 1486830 h 1486830"/>
              <a:gd name="connsiteX53" fmla="*/ 492271 w 1677791"/>
              <a:gd name="connsiteY53" fmla="*/ 1296952 h 1486830"/>
              <a:gd name="connsiteX54" fmla="*/ 507193 w 1677791"/>
              <a:gd name="connsiteY54" fmla="*/ 1223043 h 1486830"/>
              <a:gd name="connsiteX55" fmla="*/ 539822 w 1677791"/>
              <a:gd name="connsiteY55" fmla="*/ 1174647 h 1486830"/>
              <a:gd name="connsiteX56" fmla="*/ 180691 w 1677791"/>
              <a:gd name="connsiteY56" fmla="*/ 184741 h 1486830"/>
              <a:gd name="connsiteX57" fmla="*/ 0 w 1677791"/>
              <a:gd name="connsiteY57" fmla="*/ 139730 h 14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7791" h="1486830">
                <a:moveTo>
                  <a:pt x="1290726" y="1211742"/>
                </a:moveTo>
                <a:cubicBezTo>
                  <a:pt x="1255431" y="1211742"/>
                  <a:pt x="1225148" y="1233202"/>
                  <a:pt x="1212213" y="1263785"/>
                </a:cubicBezTo>
                <a:lnTo>
                  <a:pt x="1210535" y="1272092"/>
                </a:lnTo>
                <a:lnTo>
                  <a:pt x="1210535" y="1321812"/>
                </a:lnTo>
                <a:lnTo>
                  <a:pt x="1212213" y="1330120"/>
                </a:lnTo>
                <a:cubicBezTo>
                  <a:pt x="1225148" y="1360703"/>
                  <a:pt x="1255431" y="1382162"/>
                  <a:pt x="1290726" y="1382162"/>
                </a:cubicBezTo>
                <a:cubicBezTo>
                  <a:pt x="1337786" y="1382162"/>
                  <a:pt x="1375936" y="1344012"/>
                  <a:pt x="1375936" y="1296952"/>
                </a:cubicBezTo>
                <a:cubicBezTo>
                  <a:pt x="1375936" y="1249892"/>
                  <a:pt x="1337786" y="1211742"/>
                  <a:pt x="1290726" y="1211742"/>
                </a:cubicBezTo>
                <a:close/>
                <a:moveTo>
                  <a:pt x="682149" y="1211742"/>
                </a:moveTo>
                <a:cubicBezTo>
                  <a:pt x="635089" y="1211742"/>
                  <a:pt x="596939" y="1249892"/>
                  <a:pt x="596939" y="1296952"/>
                </a:cubicBezTo>
                <a:cubicBezTo>
                  <a:pt x="596939" y="1344012"/>
                  <a:pt x="635089" y="1382162"/>
                  <a:pt x="682149" y="1382162"/>
                </a:cubicBezTo>
                <a:cubicBezTo>
                  <a:pt x="729209" y="1382162"/>
                  <a:pt x="767359" y="1344012"/>
                  <a:pt x="767359" y="1296952"/>
                </a:cubicBezTo>
                <a:cubicBezTo>
                  <a:pt x="767359" y="1249892"/>
                  <a:pt x="729209" y="1211742"/>
                  <a:pt x="682149" y="1211742"/>
                </a:cubicBezTo>
                <a:close/>
                <a:moveTo>
                  <a:pt x="1392841" y="640871"/>
                </a:moveTo>
                <a:lnTo>
                  <a:pt x="1360870" y="788070"/>
                </a:lnTo>
                <a:lnTo>
                  <a:pt x="625002" y="791267"/>
                </a:lnTo>
                <a:lnTo>
                  <a:pt x="577044" y="650464"/>
                </a:lnTo>
                <a:close/>
                <a:moveTo>
                  <a:pt x="1444679" y="433897"/>
                </a:moveTo>
                <a:lnTo>
                  <a:pt x="1406313" y="574698"/>
                </a:lnTo>
                <a:lnTo>
                  <a:pt x="543426" y="584292"/>
                </a:lnTo>
                <a:lnTo>
                  <a:pt x="492271" y="437094"/>
                </a:lnTo>
                <a:close/>
                <a:moveTo>
                  <a:pt x="393221" y="348324"/>
                </a:moveTo>
                <a:lnTo>
                  <a:pt x="580583" y="864764"/>
                </a:lnTo>
                <a:lnTo>
                  <a:pt x="1407174" y="864764"/>
                </a:lnTo>
                <a:lnTo>
                  <a:pt x="1508184" y="348324"/>
                </a:lnTo>
                <a:close/>
                <a:moveTo>
                  <a:pt x="34808" y="0"/>
                </a:moveTo>
                <a:lnTo>
                  <a:pt x="294110" y="64594"/>
                </a:lnTo>
                <a:lnTo>
                  <a:pt x="292553" y="70844"/>
                </a:lnTo>
                <a:lnTo>
                  <a:pt x="340979" y="204324"/>
                </a:lnTo>
                <a:lnTo>
                  <a:pt x="1536349" y="204324"/>
                </a:lnTo>
                <a:lnTo>
                  <a:pt x="1536474" y="203688"/>
                </a:lnTo>
                <a:lnTo>
                  <a:pt x="1579508" y="204324"/>
                </a:lnTo>
                <a:lnTo>
                  <a:pt x="1631907" y="204324"/>
                </a:lnTo>
                <a:lnTo>
                  <a:pt x="1631907" y="205098"/>
                </a:lnTo>
                <a:lnTo>
                  <a:pt x="1677791" y="205776"/>
                </a:lnTo>
                <a:lnTo>
                  <a:pt x="1525738" y="1008764"/>
                </a:lnTo>
                <a:lnTo>
                  <a:pt x="1518818" y="1007409"/>
                </a:lnTo>
                <a:lnTo>
                  <a:pt x="1518818" y="1008764"/>
                </a:lnTo>
                <a:lnTo>
                  <a:pt x="632825" y="1008764"/>
                </a:lnTo>
                <a:lnTo>
                  <a:pt x="668973" y="1108403"/>
                </a:lnTo>
                <a:lnTo>
                  <a:pt x="682149" y="1107074"/>
                </a:lnTo>
                <a:cubicBezTo>
                  <a:pt x="734583" y="1107074"/>
                  <a:pt x="782052" y="1128327"/>
                  <a:pt x="816413" y="1162688"/>
                </a:cubicBezTo>
                <a:lnTo>
                  <a:pt x="853014" y="1216974"/>
                </a:lnTo>
                <a:lnTo>
                  <a:pt x="1119861" y="1216974"/>
                </a:lnTo>
                <a:lnTo>
                  <a:pt x="1156462" y="1162688"/>
                </a:lnTo>
                <a:cubicBezTo>
                  <a:pt x="1190823" y="1128327"/>
                  <a:pt x="1238293" y="1107074"/>
                  <a:pt x="1290726" y="1107074"/>
                </a:cubicBezTo>
                <a:cubicBezTo>
                  <a:pt x="1395593" y="1107074"/>
                  <a:pt x="1480604" y="1192085"/>
                  <a:pt x="1480604" y="1296952"/>
                </a:cubicBezTo>
                <a:cubicBezTo>
                  <a:pt x="1480604" y="1401819"/>
                  <a:pt x="1395593" y="1486830"/>
                  <a:pt x="1290726" y="1486830"/>
                </a:cubicBezTo>
                <a:cubicBezTo>
                  <a:pt x="1212076" y="1486830"/>
                  <a:pt x="1144595" y="1439012"/>
                  <a:pt x="1115770" y="1370861"/>
                </a:cubicBezTo>
                <a:lnTo>
                  <a:pt x="1113774" y="1360974"/>
                </a:lnTo>
                <a:lnTo>
                  <a:pt x="859102" y="1360974"/>
                </a:lnTo>
                <a:lnTo>
                  <a:pt x="857106" y="1370861"/>
                </a:lnTo>
                <a:cubicBezTo>
                  <a:pt x="828281" y="1439012"/>
                  <a:pt x="760800" y="1486830"/>
                  <a:pt x="682149" y="1486830"/>
                </a:cubicBezTo>
                <a:cubicBezTo>
                  <a:pt x="577282" y="1486830"/>
                  <a:pt x="492271" y="1401819"/>
                  <a:pt x="492271" y="1296952"/>
                </a:cubicBezTo>
                <a:cubicBezTo>
                  <a:pt x="492271" y="1270736"/>
                  <a:pt x="497584" y="1245760"/>
                  <a:pt x="507193" y="1223043"/>
                </a:cubicBezTo>
                <a:lnTo>
                  <a:pt x="539822" y="1174647"/>
                </a:lnTo>
                <a:lnTo>
                  <a:pt x="180691" y="184741"/>
                </a:lnTo>
                <a:lnTo>
                  <a:pt x="0" y="1397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lumMod val="75000"/>
                  <a:lumOff val="25000"/>
                </a:schemeClr>
              </a:solidFill>
            </a:endParaRPr>
          </a:p>
        </p:txBody>
      </p:sp>
      <p:sp>
        <p:nvSpPr>
          <p:cNvPr id="4" name="Rectangle 3">
            <a:extLst>
              <a:ext uri="{FF2B5EF4-FFF2-40B4-BE49-F238E27FC236}">
                <a16:creationId xmlns:a16="http://schemas.microsoft.com/office/drawing/2014/main" id="{48FB66C5-532B-4BA1-A4C2-ED9DFB4BC247}"/>
              </a:ext>
            </a:extLst>
          </p:cNvPr>
          <p:cNvSpPr/>
          <p:nvPr userDrawn="1"/>
        </p:nvSpPr>
        <p:spPr>
          <a:xfrm>
            <a:off x="264806" y="4968402"/>
            <a:ext cx="8614389" cy="7295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21211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1">
            <a:alpha val="60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5BFCFFB-F4D3-48F3-9731-232CD11C7A62}"/>
              </a:ext>
            </a:extLst>
          </p:cNvPr>
          <p:cNvSpPr/>
          <p:nvPr userDrawn="1"/>
        </p:nvSpPr>
        <p:spPr>
          <a:xfrm>
            <a:off x="1475090" y="446449"/>
            <a:ext cx="7256977" cy="4250603"/>
          </a:xfrm>
          <a:custGeom>
            <a:avLst/>
            <a:gdLst>
              <a:gd name="connsiteX0" fmla="*/ 0 w 9675969"/>
              <a:gd name="connsiteY0" fmla="*/ 0 h 5667470"/>
              <a:gd name="connsiteX1" fmla="*/ 9675969 w 9675969"/>
              <a:gd name="connsiteY1" fmla="*/ 0 h 5667470"/>
              <a:gd name="connsiteX2" fmla="*/ 9675969 w 9675969"/>
              <a:gd name="connsiteY2" fmla="*/ 5667470 h 5667470"/>
              <a:gd name="connsiteX3" fmla="*/ 97402 w 9675969"/>
              <a:gd name="connsiteY3" fmla="*/ 5667470 h 5667470"/>
              <a:gd name="connsiteX4" fmla="*/ 97402 w 9675969"/>
              <a:gd name="connsiteY4" fmla="*/ 5583705 h 5667470"/>
              <a:gd name="connsiteX5" fmla="*/ 9592204 w 9675969"/>
              <a:gd name="connsiteY5" fmla="*/ 5583705 h 5667470"/>
              <a:gd name="connsiteX6" fmla="*/ 9592204 w 9675969"/>
              <a:gd name="connsiteY6" fmla="*/ 83765 h 5667470"/>
              <a:gd name="connsiteX7" fmla="*/ 83765 w 9675969"/>
              <a:gd name="connsiteY7" fmla="*/ 83765 h 5667470"/>
              <a:gd name="connsiteX8" fmla="*/ 83765 w 9675969"/>
              <a:gd name="connsiteY8" fmla="*/ 3424474 h 5667470"/>
              <a:gd name="connsiteX9" fmla="*/ 0 w 9675969"/>
              <a:gd name="connsiteY9" fmla="*/ 3424474 h 566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75969" h="5667470">
                <a:moveTo>
                  <a:pt x="0" y="0"/>
                </a:moveTo>
                <a:lnTo>
                  <a:pt x="9675969" y="0"/>
                </a:lnTo>
                <a:lnTo>
                  <a:pt x="9675969" y="5667470"/>
                </a:lnTo>
                <a:lnTo>
                  <a:pt x="97402" y="5667470"/>
                </a:lnTo>
                <a:lnTo>
                  <a:pt x="97402" y="5583705"/>
                </a:lnTo>
                <a:lnTo>
                  <a:pt x="9592204" y="5583705"/>
                </a:lnTo>
                <a:lnTo>
                  <a:pt x="9592204" y="83765"/>
                </a:lnTo>
                <a:lnTo>
                  <a:pt x="83765" y="83765"/>
                </a:lnTo>
                <a:lnTo>
                  <a:pt x="83765" y="3424474"/>
                </a:lnTo>
                <a:lnTo>
                  <a:pt x="0" y="34244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5" name="Graphic 70">
            <a:extLst>
              <a:ext uri="{FF2B5EF4-FFF2-40B4-BE49-F238E27FC236}">
                <a16:creationId xmlns:a16="http://schemas.microsoft.com/office/drawing/2014/main" id="{0006C776-2F6E-4795-A504-2C728D18AB23}"/>
              </a:ext>
            </a:extLst>
          </p:cNvPr>
          <p:cNvGrpSpPr/>
          <p:nvPr userDrawn="1"/>
        </p:nvGrpSpPr>
        <p:grpSpPr>
          <a:xfrm flipH="1">
            <a:off x="1475090" y="2911444"/>
            <a:ext cx="1748738" cy="1671974"/>
            <a:chOff x="6551111" y="-143747"/>
            <a:chExt cx="4379433" cy="4187188"/>
          </a:xfrm>
          <a:solidFill>
            <a:schemeClr val="accent2"/>
          </a:solidFill>
        </p:grpSpPr>
        <p:sp>
          <p:nvSpPr>
            <p:cNvPr id="6" name="Freeform: Shape 5">
              <a:extLst>
                <a:ext uri="{FF2B5EF4-FFF2-40B4-BE49-F238E27FC236}">
                  <a16:creationId xmlns:a16="http://schemas.microsoft.com/office/drawing/2014/main" id="{B8B14671-BDCE-456F-BCEB-6EBE8A5392A4}"/>
                </a:ext>
              </a:extLst>
            </p:cNvPr>
            <p:cNvSpPr/>
            <p:nvPr/>
          </p:nvSpPr>
          <p:spPr>
            <a:xfrm>
              <a:off x="6551033" y="-144216"/>
              <a:ext cx="4374744" cy="4187188"/>
            </a:xfrm>
            <a:custGeom>
              <a:avLst/>
              <a:gdLst>
                <a:gd name="connsiteX0" fmla="*/ 4372947 w 4374744"/>
                <a:gd name="connsiteY0" fmla="*/ 105969 h 4187188"/>
                <a:gd name="connsiteX1" fmla="*/ 4269791 w 4374744"/>
                <a:gd name="connsiteY1" fmla="*/ 4220 h 4187188"/>
                <a:gd name="connsiteX2" fmla="*/ 4260413 w 4374744"/>
                <a:gd name="connsiteY2" fmla="*/ 0 h 4187188"/>
                <a:gd name="connsiteX3" fmla="*/ 4246816 w 4374744"/>
                <a:gd name="connsiteY3" fmla="*/ 0 h 4187188"/>
                <a:gd name="connsiteX4" fmla="*/ 4237438 w 4374744"/>
                <a:gd name="connsiteY4" fmla="*/ 3751 h 4187188"/>
                <a:gd name="connsiteX5" fmla="*/ 4002055 w 4374744"/>
                <a:gd name="connsiteY5" fmla="*/ 42669 h 4187188"/>
                <a:gd name="connsiteX6" fmla="*/ 3580523 w 4374744"/>
                <a:gd name="connsiteY6" fmla="*/ 114409 h 4187188"/>
                <a:gd name="connsiteX7" fmla="*/ 3459080 w 4374744"/>
                <a:gd name="connsiteY7" fmla="*/ 214283 h 4187188"/>
                <a:gd name="connsiteX8" fmla="*/ 3323102 w 4374744"/>
                <a:gd name="connsiteY8" fmla="*/ 564075 h 4187188"/>
                <a:gd name="connsiteX9" fmla="*/ 3163210 w 4374744"/>
                <a:gd name="connsiteY9" fmla="*/ 974354 h 4187188"/>
                <a:gd name="connsiteX10" fmla="*/ 3134608 w 4374744"/>
                <a:gd name="connsiteY10" fmla="*/ 994047 h 4187188"/>
                <a:gd name="connsiteX11" fmla="*/ 2924546 w 4374744"/>
                <a:gd name="connsiteY11" fmla="*/ 999674 h 4187188"/>
                <a:gd name="connsiteX12" fmla="*/ 2637585 w 4374744"/>
                <a:gd name="connsiteY12" fmla="*/ 1006707 h 4187188"/>
                <a:gd name="connsiteX13" fmla="*/ 2377820 w 4374744"/>
                <a:gd name="connsiteY13" fmla="*/ 1013271 h 4187188"/>
                <a:gd name="connsiteX14" fmla="*/ 2087108 w 4374744"/>
                <a:gd name="connsiteY14" fmla="*/ 1020305 h 4187188"/>
                <a:gd name="connsiteX15" fmla="*/ 1827343 w 4374744"/>
                <a:gd name="connsiteY15" fmla="*/ 1026869 h 4187188"/>
                <a:gd name="connsiteX16" fmla="*/ 1538507 w 4374744"/>
                <a:gd name="connsiteY16" fmla="*/ 1033903 h 4187188"/>
                <a:gd name="connsiteX17" fmla="*/ 1278741 w 4374744"/>
                <a:gd name="connsiteY17" fmla="*/ 1040467 h 4187188"/>
                <a:gd name="connsiteX18" fmla="*/ 989905 w 4374744"/>
                <a:gd name="connsiteY18" fmla="*/ 1047500 h 4187188"/>
                <a:gd name="connsiteX19" fmla="*/ 728264 w 4374744"/>
                <a:gd name="connsiteY19" fmla="*/ 1054065 h 4187188"/>
                <a:gd name="connsiteX20" fmla="*/ 439428 w 4374744"/>
                <a:gd name="connsiteY20" fmla="*/ 1061098 h 4187188"/>
                <a:gd name="connsiteX21" fmla="*/ 114487 w 4374744"/>
                <a:gd name="connsiteY21" fmla="*/ 1069069 h 4187188"/>
                <a:gd name="connsiteX22" fmla="*/ 78 w 4374744"/>
                <a:gd name="connsiteY22" fmla="*/ 1193794 h 4187188"/>
                <a:gd name="connsiteX23" fmla="*/ 20240 w 4374744"/>
                <a:gd name="connsiteY23" fmla="*/ 1371503 h 4187188"/>
                <a:gd name="connsiteX24" fmla="*/ 43216 w 4374744"/>
                <a:gd name="connsiteY24" fmla="*/ 1559059 h 4187188"/>
                <a:gd name="connsiteX25" fmla="*/ 61503 w 4374744"/>
                <a:gd name="connsiteY25" fmla="*/ 1711449 h 4187188"/>
                <a:gd name="connsiteX26" fmla="*/ 84478 w 4374744"/>
                <a:gd name="connsiteY26" fmla="*/ 1897598 h 4187188"/>
                <a:gd name="connsiteX27" fmla="*/ 102296 w 4374744"/>
                <a:gd name="connsiteY27" fmla="*/ 2049987 h 4187188"/>
                <a:gd name="connsiteX28" fmla="*/ 125272 w 4374744"/>
                <a:gd name="connsiteY28" fmla="*/ 2236137 h 4187188"/>
                <a:gd name="connsiteX29" fmla="*/ 143090 w 4374744"/>
                <a:gd name="connsiteY29" fmla="*/ 2390402 h 4187188"/>
                <a:gd name="connsiteX30" fmla="*/ 166065 w 4374744"/>
                <a:gd name="connsiteY30" fmla="*/ 2579833 h 4187188"/>
                <a:gd name="connsiteX31" fmla="*/ 269221 w 4374744"/>
                <a:gd name="connsiteY31" fmla="*/ 2696587 h 4187188"/>
                <a:gd name="connsiteX32" fmla="*/ 365812 w 4374744"/>
                <a:gd name="connsiteY32" fmla="*/ 2705965 h 4187188"/>
                <a:gd name="connsiteX33" fmla="*/ 515388 w 4374744"/>
                <a:gd name="connsiteY33" fmla="*/ 2717218 h 4187188"/>
                <a:gd name="connsiteX34" fmla="*/ 712791 w 4374744"/>
                <a:gd name="connsiteY34" fmla="*/ 2733160 h 4187188"/>
                <a:gd name="connsiteX35" fmla="*/ 859085 w 4374744"/>
                <a:gd name="connsiteY35" fmla="*/ 2744414 h 4187188"/>
                <a:gd name="connsiteX36" fmla="*/ 1057894 w 4374744"/>
                <a:gd name="connsiteY36" fmla="*/ 2760825 h 4187188"/>
                <a:gd name="connsiteX37" fmla="*/ 1202312 w 4374744"/>
                <a:gd name="connsiteY37" fmla="*/ 2772078 h 4187188"/>
                <a:gd name="connsiteX38" fmla="*/ 1402997 w 4374744"/>
                <a:gd name="connsiteY38" fmla="*/ 2788489 h 4187188"/>
                <a:gd name="connsiteX39" fmla="*/ 1547415 w 4374744"/>
                <a:gd name="connsiteY39" fmla="*/ 2799743 h 4187188"/>
                <a:gd name="connsiteX40" fmla="*/ 1702149 w 4374744"/>
                <a:gd name="connsiteY40" fmla="*/ 2812403 h 4187188"/>
                <a:gd name="connsiteX41" fmla="*/ 1850318 w 4374744"/>
                <a:gd name="connsiteY41" fmla="*/ 2824125 h 4187188"/>
                <a:gd name="connsiteX42" fmla="*/ 2040688 w 4374744"/>
                <a:gd name="connsiteY42" fmla="*/ 2840067 h 4187188"/>
                <a:gd name="connsiteX43" fmla="*/ 2192139 w 4374744"/>
                <a:gd name="connsiteY43" fmla="*/ 2851320 h 4187188"/>
                <a:gd name="connsiteX44" fmla="*/ 2397982 w 4374744"/>
                <a:gd name="connsiteY44" fmla="*/ 2868200 h 4187188"/>
                <a:gd name="connsiteX45" fmla="*/ 2459407 w 4374744"/>
                <a:gd name="connsiteY45" fmla="*/ 2882736 h 4187188"/>
                <a:gd name="connsiteX46" fmla="*/ 2881408 w 4374744"/>
                <a:gd name="connsiteY46" fmla="*/ 3214241 h 4187188"/>
                <a:gd name="connsiteX47" fmla="*/ 2966746 w 4374744"/>
                <a:gd name="connsiteY47" fmla="*/ 3345999 h 4187188"/>
                <a:gd name="connsiteX48" fmla="*/ 2887034 w 4374744"/>
                <a:gd name="connsiteY48" fmla="*/ 3471193 h 4187188"/>
                <a:gd name="connsiteX49" fmla="*/ 2783410 w 4374744"/>
                <a:gd name="connsiteY49" fmla="*/ 3477757 h 4187188"/>
                <a:gd name="connsiteX50" fmla="*/ 1632285 w 4374744"/>
                <a:gd name="connsiteY50" fmla="*/ 3481509 h 4187188"/>
                <a:gd name="connsiteX51" fmla="*/ 568373 w 4374744"/>
                <a:gd name="connsiteY51" fmla="*/ 3484322 h 4187188"/>
                <a:gd name="connsiteX52" fmla="*/ 212485 w 4374744"/>
                <a:gd name="connsiteY52" fmla="*/ 3485729 h 4187188"/>
                <a:gd name="connsiteX53" fmla="*/ 172161 w 4374744"/>
                <a:gd name="connsiteY53" fmla="*/ 3489949 h 4187188"/>
                <a:gd name="connsiteX54" fmla="*/ 83541 w 4374744"/>
                <a:gd name="connsiteY54" fmla="*/ 3612798 h 4187188"/>
                <a:gd name="connsiteX55" fmla="*/ 194668 w 4374744"/>
                <a:gd name="connsiteY55" fmla="*/ 3726269 h 4187188"/>
                <a:gd name="connsiteX56" fmla="*/ 374252 w 4374744"/>
                <a:gd name="connsiteY56" fmla="*/ 3727207 h 4187188"/>
                <a:gd name="connsiteX57" fmla="*/ 393008 w 4374744"/>
                <a:gd name="connsiteY57" fmla="*/ 3728614 h 4187188"/>
                <a:gd name="connsiteX58" fmla="*/ 283288 w 4374744"/>
                <a:gd name="connsiteY58" fmla="*/ 3905385 h 4187188"/>
                <a:gd name="connsiteX59" fmla="*/ 340961 w 4374744"/>
                <a:gd name="connsiteY59" fmla="*/ 4103726 h 4187188"/>
                <a:gd name="connsiteX60" fmla="*/ 670122 w 4374744"/>
                <a:gd name="connsiteY60" fmla="*/ 4146395 h 4187188"/>
                <a:gd name="connsiteX61" fmla="*/ 771402 w 4374744"/>
                <a:gd name="connsiteY61" fmla="*/ 3995412 h 4187188"/>
                <a:gd name="connsiteX62" fmla="*/ 661682 w 4374744"/>
                <a:gd name="connsiteY62" fmla="*/ 3730020 h 4187188"/>
                <a:gd name="connsiteX63" fmla="*/ 664964 w 4374744"/>
                <a:gd name="connsiteY63" fmla="*/ 3727207 h 4187188"/>
                <a:gd name="connsiteX64" fmla="*/ 2785285 w 4374744"/>
                <a:gd name="connsiteY64" fmla="*/ 3721111 h 4187188"/>
                <a:gd name="connsiteX65" fmla="*/ 2787630 w 4374744"/>
                <a:gd name="connsiteY65" fmla="*/ 3725800 h 4187188"/>
                <a:gd name="connsiteX66" fmla="*/ 2662436 w 4374744"/>
                <a:gd name="connsiteY66" fmla="*/ 3926485 h 4187188"/>
                <a:gd name="connsiteX67" fmla="*/ 2762309 w 4374744"/>
                <a:gd name="connsiteY67" fmla="*/ 4141706 h 4187188"/>
                <a:gd name="connsiteX68" fmla="*/ 3117259 w 4374744"/>
                <a:gd name="connsiteY68" fmla="*/ 4080750 h 4187188"/>
                <a:gd name="connsiteX69" fmla="*/ 3153364 w 4374744"/>
                <a:gd name="connsiteY69" fmla="*/ 3888505 h 4187188"/>
                <a:gd name="connsiteX70" fmla="*/ 2962526 w 4374744"/>
                <a:gd name="connsiteY70" fmla="*/ 3697667 h 4187188"/>
                <a:gd name="connsiteX71" fmla="*/ 2976592 w 4374744"/>
                <a:gd name="connsiteY71" fmla="*/ 3689696 h 4187188"/>
                <a:gd name="connsiteX72" fmla="*/ 3152426 w 4374744"/>
                <a:gd name="connsiteY72" fmla="*/ 3549029 h 4187188"/>
                <a:gd name="connsiteX73" fmla="*/ 3204004 w 4374744"/>
                <a:gd name="connsiteY73" fmla="*/ 3449624 h 4187188"/>
                <a:gd name="connsiteX74" fmla="*/ 3190875 w 4374744"/>
                <a:gd name="connsiteY74" fmla="*/ 3240030 h 4187188"/>
                <a:gd name="connsiteX75" fmla="*/ 3010352 w 4374744"/>
                <a:gd name="connsiteY75" fmla="*/ 3006992 h 4187188"/>
                <a:gd name="connsiteX76" fmla="*/ 2735583 w 4374744"/>
                <a:gd name="connsiteY76" fmla="*/ 2792240 h 4187188"/>
                <a:gd name="connsiteX77" fmla="*/ 2727612 w 4374744"/>
                <a:gd name="connsiteY77" fmla="*/ 2759418 h 4187188"/>
                <a:gd name="connsiteX78" fmla="*/ 2910479 w 4374744"/>
                <a:gd name="connsiteY78" fmla="*/ 2292403 h 4187188"/>
                <a:gd name="connsiteX79" fmla="*/ 3479242 w 4374744"/>
                <a:gd name="connsiteY79" fmla="*/ 836500 h 4187188"/>
                <a:gd name="connsiteX80" fmla="*/ 3662110 w 4374744"/>
                <a:gd name="connsiteY80" fmla="*/ 363859 h 4187188"/>
                <a:gd name="connsiteX81" fmla="*/ 3686023 w 4374744"/>
                <a:gd name="connsiteY81" fmla="*/ 344165 h 4187188"/>
                <a:gd name="connsiteX82" fmla="*/ 3870766 w 4374744"/>
                <a:gd name="connsiteY82" fmla="*/ 313219 h 4187188"/>
                <a:gd name="connsiteX83" fmla="*/ 4266978 w 4374744"/>
                <a:gd name="connsiteY83" fmla="*/ 245698 h 4187188"/>
                <a:gd name="connsiteX84" fmla="*/ 4371540 w 4374744"/>
                <a:gd name="connsiteY84" fmla="*/ 148169 h 4187188"/>
                <a:gd name="connsiteX85" fmla="*/ 4376698 w 4374744"/>
                <a:gd name="connsiteY85" fmla="*/ 130351 h 4187188"/>
                <a:gd name="connsiteX86" fmla="*/ 4376698 w 4374744"/>
                <a:gd name="connsiteY86" fmla="*/ 113471 h 4187188"/>
                <a:gd name="connsiteX87" fmla="*/ 4372947 w 4374744"/>
                <a:gd name="connsiteY87" fmla="*/ 105969 h 4187188"/>
                <a:gd name="connsiteX88" fmla="*/ 626046 w 4374744"/>
                <a:gd name="connsiteY88" fmla="*/ 1260377 h 4187188"/>
                <a:gd name="connsiteX89" fmla="*/ 645740 w 4374744"/>
                <a:gd name="connsiteY89" fmla="*/ 1240683 h 4187188"/>
                <a:gd name="connsiteX90" fmla="*/ 958489 w 4374744"/>
                <a:gd name="connsiteY90" fmla="*/ 1234119 h 4187188"/>
                <a:gd name="connsiteX91" fmla="*/ 1038670 w 4374744"/>
                <a:gd name="connsiteY91" fmla="*/ 1230836 h 4187188"/>
                <a:gd name="connsiteX92" fmla="*/ 1052736 w 4374744"/>
                <a:gd name="connsiteY92" fmla="*/ 1244434 h 4187188"/>
                <a:gd name="connsiteX93" fmla="*/ 1052736 w 4374744"/>
                <a:gd name="connsiteY93" fmla="*/ 1618608 h 4187188"/>
                <a:gd name="connsiteX94" fmla="*/ 1033981 w 4374744"/>
                <a:gd name="connsiteY94" fmla="*/ 1633613 h 4187188"/>
                <a:gd name="connsiteX95" fmla="*/ 838923 w 4374744"/>
                <a:gd name="connsiteY95" fmla="*/ 1633613 h 4187188"/>
                <a:gd name="connsiteX96" fmla="*/ 645740 w 4374744"/>
                <a:gd name="connsiteY96" fmla="*/ 1634082 h 4187188"/>
                <a:gd name="connsiteX97" fmla="*/ 626046 w 4374744"/>
                <a:gd name="connsiteY97" fmla="*/ 1614389 h 4187188"/>
                <a:gd name="connsiteX98" fmla="*/ 626046 w 4374744"/>
                <a:gd name="connsiteY98" fmla="*/ 1260377 h 4187188"/>
                <a:gd name="connsiteX99" fmla="*/ 287039 w 4374744"/>
                <a:gd name="connsiteY99" fmla="*/ 2094532 h 4187188"/>
                <a:gd name="connsiteX100" fmla="*/ 249997 w 4374744"/>
                <a:gd name="connsiteY100" fmla="*/ 1786940 h 4187188"/>
                <a:gd name="connsiteX101" fmla="*/ 242494 w 4374744"/>
                <a:gd name="connsiteY101" fmla="*/ 1716606 h 4187188"/>
                <a:gd name="connsiteX102" fmla="*/ 264532 w 4374744"/>
                <a:gd name="connsiteY102" fmla="*/ 1714731 h 4187188"/>
                <a:gd name="connsiteX103" fmla="*/ 522891 w 4374744"/>
                <a:gd name="connsiteY103" fmla="*/ 1714731 h 4187188"/>
                <a:gd name="connsiteX104" fmla="*/ 545397 w 4374744"/>
                <a:gd name="connsiteY104" fmla="*/ 1738175 h 4187188"/>
                <a:gd name="connsiteX105" fmla="*/ 545397 w 4374744"/>
                <a:gd name="connsiteY105" fmla="*/ 2090312 h 4187188"/>
                <a:gd name="connsiteX106" fmla="*/ 522422 w 4374744"/>
                <a:gd name="connsiteY106" fmla="*/ 2112819 h 4187188"/>
                <a:gd name="connsiteX107" fmla="*/ 307201 w 4374744"/>
                <a:gd name="connsiteY107" fmla="*/ 2113288 h 4187188"/>
                <a:gd name="connsiteX108" fmla="*/ 287039 w 4374744"/>
                <a:gd name="connsiteY108" fmla="*/ 2094532 h 4187188"/>
                <a:gd name="connsiteX109" fmla="*/ 545397 w 4374744"/>
                <a:gd name="connsiteY109" fmla="*/ 2465424 h 4187188"/>
                <a:gd name="connsiteX110" fmla="*/ 526642 w 4374744"/>
                <a:gd name="connsiteY110" fmla="*/ 2481366 h 4187188"/>
                <a:gd name="connsiteX111" fmla="*/ 367219 w 4374744"/>
                <a:gd name="connsiteY111" fmla="*/ 2468237 h 4187188"/>
                <a:gd name="connsiteX112" fmla="*/ 363937 w 4374744"/>
                <a:gd name="connsiteY112" fmla="*/ 2468237 h 4187188"/>
                <a:gd name="connsiteX113" fmla="*/ 328301 w 4374744"/>
                <a:gd name="connsiteY113" fmla="*/ 2434477 h 4187188"/>
                <a:gd name="connsiteX114" fmla="*/ 301575 w 4374744"/>
                <a:gd name="connsiteY114" fmla="*/ 2209879 h 4187188"/>
                <a:gd name="connsiteX115" fmla="*/ 301575 w 4374744"/>
                <a:gd name="connsiteY115" fmla="*/ 2195812 h 4187188"/>
                <a:gd name="connsiteX116" fmla="*/ 384099 w 4374744"/>
                <a:gd name="connsiteY116" fmla="*/ 2195812 h 4187188"/>
                <a:gd name="connsiteX117" fmla="*/ 527580 w 4374744"/>
                <a:gd name="connsiteY117" fmla="*/ 2195343 h 4187188"/>
                <a:gd name="connsiteX118" fmla="*/ 545866 w 4374744"/>
                <a:gd name="connsiteY118" fmla="*/ 2212692 h 4187188"/>
                <a:gd name="connsiteX119" fmla="*/ 545397 w 4374744"/>
                <a:gd name="connsiteY119" fmla="*/ 2465424 h 4187188"/>
                <a:gd name="connsiteX120" fmla="*/ 545397 w 4374744"/>
                <a:gd name="connsiteY120" fmla="*/ 1439961 h 4187188"/>
                <a:gd name="connsiteX121" fmla="*/ 545866 w 4374744"/>
                <a:gd name="connsiteY121" fmla="*/ 1612513 h 4187188"/>
                <a:gd name="connsiteX122" fmla="*/ 524297 w 4374744"/>
                <a:gd name="connsiteY122" fmla="*/ 1634082 h 4187188"/>
                <a:gd name="connsiteX123" fmla="*/ 252341 w 4374744"/>
                <a:gd name="connsiteY123" fmla="*/ 1634082 h 4187188"/>
                <a:gd name="connsiteX124" fmla="*/ 228428 w 4374744"/>
                <a:gd name="connsiteY124" fmla="*/ 1611575 h 4187188"/>
                <a:gd name="connsiteX125" fmla="*/ 205452 w 4374744"/>
                <a:gd name="connsiteY125" fmla="*/ 1420737 h 4187188"/>
                <a:gd name="connsiteX126" fmla="*/ 188103 w 4374744"/>
                <a:gd name="connsiteY126" fmla="*/ 1273505 h 4187188"/>
                <a:gd name="connsiteX127" fmla="*/ 208265 w 4374744"/>
                <a:gd name="connsiteY127" fmla="*/ 1251468 h 4187188"/>
                <a:gd name="connsiteX128" fmla="*/ 524297 w 4374744"/>
                <a:gd name="connsiteY128" fmla="*/ 1243965 h 4187188"/>
                <a:gd name="connsiteX129" fmla="*/ 545397 w 4374744"/>
                <a:gd name="connsiteY129" fmla="*/ 1265065 h 4187188"/>
                <a:gd name="connsiteX130" fmla="*/ 545397 w 4374744"/>
                <a:gd name="connsiteY130" fmla="*/ 1439961 h 4187188"/>
                <a:gd name="connsiteX131" fmla="*/ 1052736 w 4374744"/>
                <a:gd name="connsiteY131" fmla="*/ 2504811 h 4187188"/>
                <a:gd name="connsiteX132" fmla="*/ 1033512 w 4374744"/>
                <a:gd name="connsiteY132" fmla="*/ 2520753 h 4187188"/>
                <a:gd name="connsiteX133" fmla="*/ 882060 w 4374744"/>
                <a:gd name="connsiteY133" fmla="*/ 2509499 h 4187188"/>
                <a:gd name="connsiteX134" fmla="*/ 690284 w 4374744"/>
                <a:gd name="connsiteY134" fmla="*/ 2493088 h 4187188"/>
                <a:gd name="connsiteX135" fmla="*/ 646209 w 4374744"/>
                <a:gd name="connsiteY135" fmla="*/ 2489806 h 4187188"/>
                <a:gd name="connsiteX136" fmla="*/ 626046 w 4374744"/>
                <a:gd name="connsiteY136" fmla="*/ 2466831 h 4187188"/>
                <a:gd name="connsiteX137" fmla="*/ 626046 w 4374744"/>
                <a:gd name="connsiteY137" fmla="*/ 2239419 h 4187188"/>
                <a:gd name="connsiteX138" fmla="*/ 626046 w 4374744"/>
                <a:gd name="connsiteY138" fmla="*/ 2212223 h 4187188"/>
                <a:gd name="connsiteX139" fmla="*/ 642927 w 4374744"/>
                <a:gd name="connsiteY139" fmla="*/ 2195343 h 4187188"/>
                <a:gd name="connsiteX140" fmla="*/ 839391 w 4374744"/>
                <a:gd name="connsiteY140" fmla="*/ 2195812 h 4187188"/>
                <a:gd name="connsiteX141" fmla="*/ 1034450 w 4374744"/>
                <a:gd name="connsiteY141" fmla="*/ 2195343 h 4187188"/>
                <a:gd name="connsiteX142" fmla="*/ 1052268 w 4374744"/>
                <a:gd name="connsiteY142" fmla="*/ 2212223 h 4187188"/>
                <a:gd name="connsiteX143" fmla="*/ 1052736 w 4374744"/>
                <a:gd name="connsiteY143" fmla="*/ 2504811 h 4187188"/>
                <a:gd name="connsiteX144" fmla="*/ 1052736 w 4374744"/>
                <a:gd name="connsiteY144" fmla="*/ 2095470 h 4187188"/>
                <a:gd name="connsiteX145" fmla="*/ 1035387 w 4374744"/>
                <a:gd name="connsiteY145" fmla="*/ 2112819 h 4187188"/>
                <a:gd name="connsiteX146" fmla="*/ 840329 w 4374744"/>
                <a:gd name="connsiteY146" fmla="*/ 2112350 h 4187188"/>
                <a:gd name="connsiteX147" fmla="*/ 647147 w 4374744"/>
                <a:gd name="connsiteY147" fmla="*/ 2112819 h 4187188"/>
                <a:gd name="connsiteX148" fmla="*/ 626046 w 4374744"/>
                <a:gd name="connsiteY148" fmla="*/ 2093125 h 4187188"/>
                <a:gd name="connsiteX149" fmla="*/ 626046 w 4374744"/>
                <a:gd name="connsiteY149" fmla="*/ 1733955 h 4187188"/>
                <a:gd name="connsiteX150" fmla="*/ 645740 w 4374744"/>
                <a:gd name="connsiteY150" fmla="*/ 1714262 h 4187188"/>
                <a:gd name="connsiteX151" fmla="*/ 1033981 w 4374744"/>
                <a:gd name="connsiteY151" fmla="*/ 1714262 h 4187188"/>
                <a:gd name="connsiteX152" fmla="*/ 1052736 w 4374744"/>
                <a:gd name="connsiteY152" fmla="*/ 1733018 h 4187188"/>
                <a:gd name="connsiteX153" fmla="*/ 1052736 w 4374744"/>
                <a:gd name="connsiteY153" fmla="*/ 2095470 h 4187188"/>
                <a:gd name="connsiteX154" fmla="*/ 1135261 w 4374744"/>
                <a:gd name="connsiteY154" fmla="*/ 1246779 h 4187188"/>
                <a:gd name="connsiteX155" fmla="*/ 1154954 w 4374744"/>
                <a:gd name="connsiteY155" fmla="*/ 1227554 h 4187188"/>
                <a:gd name="connsiteX156" fmla="*/ 1363610 w 4374744"/>
                <a:gd name="connsiteY156" fmla="*/ 1223803 h 4187188"/>
                <a:gd name="connsiteX157" fmla="*/ 1532880 w 4374744"/>
                <a:gd name="connsiteY157" fmla="*/ 1217708 h 4187188"/>
                <a:gd name="connsiteX158" fmla="*/ 1559607 w 4374744"/>
                <a:gd name="connsiteY158" fmla="*/ 1242559 h 4187188"/>
                <a:gd name="connsiteX159" fmla="*/ 1560076 w 4374744"/>
                <a:gd name="connsiteY159" fmla="*/ 1613920 h 4187188"/>
                <a:gd name="connsiteX160" fmla="*/ 1539913 w 4374744"/>
                <a:gd name="connsiteY160" fmla="*/ 1634082 h 4187188"/>
                <a:gd name="connsiteX161" fmla="*/ 1348137 w 4374744"/>
                <a:gd name="connsiteY161" fmla="*/ 1633613 h 4187188"/>
                <a:gd name="connsiteX162" fmla="*/ 1154954 w 4374744"/>
                <a:gd name="connsiteY162" fmla="*/ 1634082 h 4187188"/>
                <a:gd name="connsiteX163" fmla="*/ 1135730 w 4374744"/>
                <a:gd name="connsiteY163" fmla="*/ 1614389 h 4187188"/>
                <a:gd name="connsiteX164" fmla="*/ 1135261 w 4374744"/>
                <a:gd name="connsiteY164" fmla="*/ 1246779 h 4187188"/>
                <a:gd name="connsiteX165" fmla="*/ 1558200 w 4374744"/>
                <a:gd name="connsiteY165" fmla="*/ 2562015 h 4187188"/>
                <a:gd name="connsiteX166" fmla="*/ 1474269 w 4374744"/>
                <a:gd name="connsiteY166" fmla="*/ 2556858 h 4187188"/>
                <a:gd name="connsiteX167" fmla="*/ 1367362 w 4374744"/>
                <a:gd name="connsiteY167" fmla="*/ 2547949 h 4187188"/>
                <a:gd name="connsiteX168" fmla="*/ 1146514 w 4374744"/>
                <a:gd name="connsiteY168" fmla="*/ 2530600 h 4187188"/>
                <a:gd name="connsiteX169" fmla="*/ 1135261 w 4374744"/>
                <a:gd name="connsiteY169" fmla="*/ 2515595 h 4187188"/>
                <a:gd name="connsiteX170" fmla="*/ 1135261 w 4374744"/>
                <a:gd name="connsiteY170" fmla="*/ 2406344 h 4187188"/>
                <a:gd name="connsiteX171" fmla="*/ 1135261 w 4374744"/>
                <a:gd name="connsiteY171" fmla="*/ 2213161 h 4187188"/>
                <a:gd name="connsiteX172" fmla="*/ 1149328 w 4374744"/>
                <a:gd name="connsiteY172" fmla="*/ 2195812 h 4187188"/>
                <a:gd name="connsiteX173" fmla="*/ 1549291 w 4374744"/>
                <a:gd name="connsiteY173" fmla="*/ 2196281 h 4187188"/>
                <a:gd name="connsiteX174" fmla="*/ 1558200 w 4374744"/>
                <a:gd name="connsiteY174" fmla="*/ 2197219 h 4187188"/>
                <a:gd name="connsiteX175" fmla="*/ 1558200 w 4374744"/>
                <a:gd name="connsiteY175" fmla="*/ 2562015 h 4187188"/>
                <a:gd name="connsiteX176" fmla="*/ 1540382 w 4374744"/>
                <a:gd name="connsiteY176" fmla="*/ 2113288 h 4187188"/>
                <a:gd name="connsiteX177" fmla="*/ 1154017 w 4374744"/>
                <a:gd name="connsiteY177" fmla="*/ 2113288 h 4187188"/>
                <a:gd name="connsiteX178" fmla="*/ 1135261 w 4374744"/>
                <a:gd name="connsiteY178" fmla="*/ 2095470 h 4187188"/>
                <a:gd name="connsiteX179" fmla="*/ 1135261 w 4374744"/>
                <a:gd name="connsiteY179" fmla="*/ 1733018 h 4187188"/>
                <a:gd name="connsiteX180" fmla="*/ 1152610 w 4374744"/>
                <a:gd name="connsiteY180" fmla="*/ 1715200 h 4187188"/>
                <a:gd name="connsiteX181" fmla="*/ 1542727 w 4374744"/>
                <a:gd name="connsiteY181" fmla="*/ 1715200 h 4187188"/>
                <a:gd name="connsiteX182" fmla="*/ 1559138 w 4374744"/>
                <a:gd name="connsiteY182" fmla="*/ 1717544 h 4187188"/>
                <a:gd name="connsiteX183" fmla="*/ 1559138 w 4374744"/>
                <a:gd name="connsiteY183" fmla="*/ 1735362 h 4187188"/>
                <a:gd name="connsiteX184" fmla="*/ 1559607 w 4374744"/>
                <a:gd name="connsiteY184" fmla="*/ 2094532 h 4187188"/>
                <a:gd name="connsiteX185" fmla="*/ 1540382 w 4374744"/>
                <a:gd name="connsiteY185" fmla="*/ 2113288 h 4187188"/>
                <a:gd name="connsiteX186" fmla="*/ 1641662 w 4374744"/>
                <a:gd name="connsiteY186" fmla="*/ 1733487 h 4187188"/>
                <a:gd name="connsiteX187" fmla="*/ 1660418 w 4374744"/>
                <a:gd name="connsiteY187" fmla="*/ 1714731 h 4187188"/>
                <a:gd name="connsiteX188" fmla="*/ 2050534 w 4374744"/>
                <a:gd name="connsiteY188" fmla="*/ 1714731 h 4187188"/>
                <a:gd name="connsiteX189" fmla="*/ 2068821 w 4374744"/>
                <a:gd name="connsiteY189" fmla="*/ 1733955 h 4187188"/>
                <a:gd name="connsiteX190" fmla="*/ 2068821 w 4374744"/>
                <a:gd name="connsiteY190" fmla="*/ 2095001 h 4187188"/>
                <a:gd name="connsiteX191" fmla="*/ 2050066 w 4374744"/>
                <a:gd name="connsiteY191" fmla="*/ 2113288 h 4187188"/>
                <a:gd name="connsiteX192" fmla="*/ 1855007 w 4374744"/>
                <a:gd name="connsiteY192" fmla="*/ 2112819 h 4187188"/>
                <a:gd name="connsiteX193" fmla="*/ 1661825 w 4374744"/>
                <a:gd name="connsiteY193" fmla="*/ 2113288 h 4187188"/>
                <a:gd name="connsiteX194" fmla="*/ 1641662 w 4374744"/>
                <a:gd name="connsiteY194" fmla="*/ 2094532 h 4187188"/>
                <a:gd name="connsiteX195" fmla="*/ 1641662 w 4374744"/>
                <a:gd name="connsiteY195" fmla="*/ 1733487 h 4187188"/>
                <a:gd name="connsiteX196" fmla="*/ 2049128 w 4374744"/>
                <a:gd name="connsiteY196" fmla="*/ 2602340 h 4187188"/>
                <a:gd name="connsiteX197" fmla="*/ 1894394 w 4374744"/>
                <a:gd name="connsiteY197" fmla="*/ 2589211 h 4187188"/>
                <a:gd name="connsiteX198" fmla="*/ 1753258 w 4374744"/>
                <a:gd name="connsiteY198" fmla="*/ 2577958 h 4187188"/>
                <a:gd name="connsiteX199" fmla="*/ 1654791 w 4374744"/>
                <a:gd name="connsiteY199" fmla="*/ 2570924 h 4187188"/>
                <a:gd name="connsiteX200" fmla="*/ 1642131 w 4374744"/>
                <a:gd name="connsiteY200" fmla="*/ 2551700 h 4187188"/>
                <a:gd name="connsiteX201" fmla="*/ 1642131 w 4374744"/>
                <a:gd name="connsiteY201" fmla="*/ 2350077 h 4187188"/>
                <a:gd name="connsiteX202" fmla="*/ 1641662 w 4374744"/>
                <a:gd name="connsiteY202" fmla="*/ 2215037 h 4187188"/>
                <a:gd name="connsiteX203" fmla="*/ 1660887 w 4374744"/>
                <a:gd name="connsiteY203" fmla="*/ 2195343 h 4187188"/>
                <a:gd name="connsiteX204" fmla="*/ 1855945 w 4374744"/>
                <a:gd name="connsiteY204" fmla="*/ 2195812 h 4187188"/>
                <a:gd name="connsiteX205" fmla="*/ 2049128 w 4374744"/>
                <a:gd name="connsiteY205" fmla="*/ 2195343 h 4187188"/>
                <a:gd name="connsiteX206" fmla="*/ 2068821 w 4374744"/>
                <a:gd name="connsiteY206" fmla="*/ 2214099 h 4187188"/>
                <a:gd name="connsiteX207" fmla="*/ 2068821 w 4374744"/>
                <a:gd name="connsiteY207" fmla="*/ 2583584 h 4187188"/>
                <a:gd name="connsiteX208" fmla="*/ 2049128 w 4374744"/>
                <a:gd name="connsiteY208" fmla="*/ 2602340 h 4187188"/>
                <a:gd name="connsiteX209" fmla="*/ 2048659 w 4374744"/>
                <a:gd name="connsiteY209" fmla="*/ 1634082 h 4187188"/>
                <a:gd name="connsiteX210" fmla="*/ 1662293 w 4374744"/>
                <a:gd name="connsiteY210" fmla="*/ 1634082 h 4187188"/>
                <a:gd name="connsiteX211" fmla="*/ 1642131 w 4374744"/>
                <a:gd name="connsiteY211" fmla="*/ 1613451 h 4187188"/>
                <a:gd name="connsiteX212" fmla="*/ 1642131 w 4374744"/>
                <a:gd name="connsiteY212" fmla="*/ 1235525 h 4187188"/>
                <a:gd name="connsiteX213" fmla="*/ 1662762 w 4374744"/>
                <a:gd name="connsiteY213" fmla="*/ 1214894 h 4187188"/>
                <a:gd name="connsiteX214" fmla="*/ 1799209 w 4374744"/>
                <a:gd name="connsiteY214" fmla="*/ 1211612 h 4187188"/>
                <a:gd name="connsiteX215" fmla="*/ 2055692 w 4374744"/>
                <a:gd name="connsiteY215" fmla="*/ 1205985 h 4187188"/>
                <a:gd name="connsiteX216" fmla="*/ 2068821 w 4374744"/>
                <a:gd name="connsiteY216" fmla="*/ 1222396 h 4187188"/>
                <a:gd name="connsiteX217" fmla="*/ 2068821 w 4374744"/>
                <a:gd name="connsiteY217" fmla="*/ 1420737 h 4187188"/>
                <a:gd name="connsiteX218" fmla="*/ 2069290 w 4374744"/>
                <a:gd name="connsiteY218" fmla="*/ 1613920 h 4187188"/>
                <a:gd name="connsiteX219" fmla="*/ 2048659 w 4374744"/>
                <a:gd name="connsiteY219" fmla="*/ 1634082 h 4187188"/>
                <a:gd name="connsiteX220" fmla="*/ 2575691 w 4374744"/>
                <a:gd name="connsiteY220" fmla="*/ 2092187 h 4187188"/>
                <a:gd name="connsiteX221" fmla="*/ 2555060 w 4374744"/>
                <a:gd name="connsiteY221" fmla="*/ 2113288 h 4187188"/>
                <a:gd name="connsiteX222" fmla="*/ 2171977 w 4374744"/>
                <a:gd name="connsiteY222" fmla="*/ 2112819 h 4187188"/>
                <a:gd name="connsiteX223" fmla="*/ 2153690 w 4374744"/>
                <a:gd name="connsiteY223" fmla="*/ 2112819 h 4187188"/>
                <a:gd name="connsiteX224" fmla="*/ 2153690 w 4374744"/>
                <a:gd name="connsiteY224" fmla="*/ 1717075 h 4187188"/>
                <a:gd name="connsiteX225" fmla="*/ 2575691 w 4374744"/>
                <a:gd name="connsiteY225" fmla="*/ 1717075 h 4187188"/>
                <a:gd name="connsiteX226" fmla="*/ 2575691 w 4374744"/>
                <a:gd name="connsiteY226" fmla="*/ 1734893 h 4187188"/>
                <a:gd name="connsiteX227" fmla="*/ 2575691 w 4374744"/>
                <a:gd name="connsiteY227" fmla="*/ 2092187 h 4187188"/>
                <a:gd name="connsiteX228" fmla="*/ 2151815 w 4374744"/>
                <a:gd name="connsiteY228" fmla="*/ 1215363 h 4187188"/>
                <a:gd name="connsiteX229" fmla="*/ 2152753 w 4374744"/>
                <a:gd name="connsiteY229" fmla="*/ 1204110 h 4187188"/>
                <a:gd name="connsiteX230" fmla="*/ 2281697 w 4374744"/>
                <a:gd name="connsiteY230" fmla="*/ 1200359 h 4187188"/>
                <a:gd name="connsiteX231" fmla="*/ 2555060 w 4374744"/>
                <a:gd name="connsiteY231" fmla="*/ 1193325 h 4187188"/>
                <a:gd name="connsiteX232" fmla="*/ 2576160 w 4374744"/>
                <a:gd name="connsiteY232" fmla="*/ 1213956 h 4187188"/>
                <a:gd name="connsiteX233" fmla="*/ 2576160 w 4374744"/>
                <a:gd name="connsiteY233" fmla="*/ 1613920 h 4187188"/>
                <a:gd name="connsiteX234" fmla="*/ 2555998 w 4374744"/>
                <a:gd name="connsiteY234" fmla="*/ 1634551 h 4187188"/>
                <a:gd name="connsiteX235" fmla="*/ 2171508 w 4374744"/>
                <a:gd name="connsiteY235" fmla="*/ 1634082 h 4187188"/>
                <a:gd name="connsiteX236" fmla="*/ 2151815 w 4374744"/>
                <a:gd name="connsiteY236" fmla="*/ 1618608 h 4187188"/>
                <a:gd name="connsiteX237" fmla="*/ 2151815 w 4374744"/>
                <a:gd name="connsiteY237" fmla="*/ 1215363 h 4187188"/>
                <a:gd name="connsiteX238" fmla="*/ 2575223 w 4374744"/>
                <a:gd name="connsiteY238" fmla="*/ 2425099 h 4187188"/>
                <a:gd name="connsiteX239" fmla="*/ 2571940 w 4374744"/>
                <a:gd name="connsiteY239" fmla="*/ 2446668 h 4187188"/>
                <a:gd name="connsiteX240" fmla="*/ 2499731 w 4374744"/>
                <a:gd name="connsiteY240" fmla="*/ 2632818 h 4187188"/>
                <a:gd name="connsiteX241" fmla="*/ 2496918 w 4374744"/>
                <a:gd name="connsiteY241" fmla="*/ 2638444 h 4187188"/>
                <a:gd name="connsiteX242" fmla="*/ 2300453 w 4374744"/>
                <a:gd name="connsiteY242" fmla="*/ 2622502 h 4187188"/>
                <a:gd name="connsiteX243" fmla="*/ 2167757 w 4374744"/>
                <a:gd name="connsiteY243" fmla="*/ 2612187 h 4187188"/>
                <a:gd name="connsiteX244" fmla="*/ 2151815 w 4374744"/>
                <a:gd name="connsiteY244" fmla="*/ 2595775 h 4187188"/>
                <a:gd name="connsiteX245" fmla="*/ 2152284 w 4374744"/>
                <a:gd name="connsiteY245" fmla="*/ 2209410 h 4187188"/>
                <a:gd name="connsiteX246" fmla="*/ 2153221 w 4374744"/>
                <a:gd name="connsiteY246" fmla="*/ 2196750 h 4187188"/>
                <a:gd name="connsiteX247" fmla="*/ 2172446 w 4374744"/>
                <a:gd name="connsiteY247" fmla="*/ 2195812 h 4187188"/>
                <a:gd name="connsiteX248" fmla="*/ 2555529 w 4374744"/>
                <a:gd name="connsiteY248" fmla="*/ 2195343 h 4187188"/>
                <a:gd name="connsiteX249" fmla="*/ 2576160 w 4374744"/>
                <a:gd name="connsiteY249" fmla="*/ 2216443 h 4187188"/>
                <a:gd name="connsiteX250" fmla="*/ 2575223 w 4374744"/>
                <a:gd name="connsiteY250" fmla="*/ 2425099 h 4187188"/>
                <a:gd name="connsiteX251" fmla="*/ 679500 w 4374744"/>
                <a:gd name="connsiteY251" fmla="*/ 3940083 h 4187188"/>
                <a:gd name="connsiteX252" fmla="*/ 529455 w 4374744"/>
                <a:gd name="connsiteY252" fmla="*/ 4090597 h 4187188"/>
                <a:gd name="connsiteX253" fmla="*/ 379410 w 4374744"/>
                <a:gd name="connsiteY253" fmla="*/ 3941490 h 4187188"/>
                <a:gd name="connsiteX254" fmla="*/ 528517 w 4374744"/>
                <a:gd name="connsiteY254" fmla="*/ 3790976 h 4187188"/>
                <a:gd name="connsiteX255" fmla="*/ 679500 w 4374744"/>
                <a:gd name="connsiteY255" fmla="*/ 3940083 h 4187188"/>
                <a:gd name="connsiteX256" fmla="*/ 3060992 w 4374744"/>
                <a:gd name="connsiteY256" fmla="*/ 3941021 h 4187188"/>
                <a:gd name="connsiteX257" fmla="*/ 2910010 w 4374744"/>
                <a:gd name="connsiteY257" fmla="*/ 4090128 h 4187188"/>
                <a:gd name="connsiteX258" fmla="*/ 2760434 w 4374744"/>
                <a:gd name="connsiteY258" fmla="*/ 3940083 h 4187188"/>
                <a:gd name="connsiteX259" fmla="*/ 2910948 w 4374744"/>
                <a:gd name="connsiteY259" fmla="*/ 3790507 h 4187188"/>
                <a:gd name="connsiteX260" fmla="*/ 3060992 w 4374744"/>
                <a:gd name="connsiteY260" fmla="*/ 3941021 h 4187188"/>
                <a:gd name="connsiteX261" fmla="*/ 2842021 w 4374744"/>
                <a:gd name="connsiteY261" fmla="*/ 1755056 h 4187188"/>
                <a:gd name="connsiteX262" fmla="*/ 2708856 w 4374744"/>
                <a:gd name="connsiteY262" fmla="*/ 2096407 h 4187188"/>
                <a:gd name="connsiteX263" fmla="*/ 2661967 w 4374744"/>
                <a:gd name="connsiteY263" fmla="*/ 2110943 h 4187188"/>
                <a:gd name="connsiteX264" fmla="*/ 2658216 w 4374744"/>
                <a:gd name="connsiteY264" fmla="*/ 2098752 h 4187188"/>
                <a:gd name="connsiteX265" fmla="*/ 2658685 w 4374744"/>
                <a:gd name="connsiteY265" fmla="*/ 1727860 h 4187188"/>
                <a:gd name="connsiteX266" fmla="*/ 2669469 w 4374744"/>
                <a:gd name="connsiteY266" fmla="*/ 1715200 h 4187188"/>
                <a:gd name="connsiteX267" fmla="*/ 2849054 w 4374744"/>
                <a:gd name="connsiteY267" fmla="*/ 1715200 h 4187188"/>
                <a:gd name="connsiteX268" fmla="*/ 2856557 w 4374744"/>
                <a:gd name="connsiteY268" fmla="*/ 1718013 h 4187188"/>
                <a:gd name="connsiteX269" fmla="*/ 2842021 w 4374744"/>
                <a:gd name="connsiteY269" fmla="*/ 1755056 h 4187188"/>
                <a:gd name="connsiteX270" fmla="*/ 3046457 w 4374744"/>
                <a:gd name="connsiteY270" fmla="*/ 1231774 h 4187188"/>
                <a:gd name="connsiteX271" fmla="*/ 2898757 w 4374744"/>
                <a:gd name="connsiteY271" fmla="*/ 1612044 h 4187188"/>
                <a:gd name="connsiteX272" fmla="*/ 2866872 w 4374744"/>
                <a:gd name="connsiteY272" fmla="*/ 1634551 h 4187188"/>
                <a:gd name="connsiteX273" fmla="*/ 2678847 w 4374744"/>
                <a:gd name="connsiteY273" fmla="*/ 1634551 h 4187188"/>
                <a:gd name="connsiteX274" fmla="*/ 2658216 w 4374744"/>
                <a:gd name="connsiteY274" fmla="*/ 1614389 h 4187188"/>
                <a:gd name="connsiteX275" fmla="*/ 2658216 w 4374744"/>
                <a:gd name="connsiteY275" fmla="*/ 1210674 h 4187188"/>
                <a:gd name="connsiteX276" fmla="*/ 2678378 w 4374744"/>
                <a:gd name="connsiteY276" fmla="*/ 1190043 h 4187188"/>
                <a:gd name="connsiteX277" fmla="*/ 3009884 w 4374744"/>
                <a:gd name="connsiteY277" fmla="*/ 1183010 h 4187188"/>
                <a:gd name="connsiteX278" fmla="*/ 3066619 w 4374744"/>
                <a:gd name="connsiteY278" fmla="*/ 1179727 h 4187188"/>
                <a:gd name="connsiteX279" fmla="*/ 3046457 w 4374744"/>
                <a:gd name="connsiteY279" fmla="*/ 1231774 h 4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374744" h="4187188">
                  <a:moveTo>
                    <a:pt x="4372947" y="105969"/>
                  </a:moveTo>
                  <a:cubicBezTo>
                    <a:pt x="4360756" y="49233"/>
                    <a:pt x="4326996" y="15004"/>
                    <a:pt x="4269791" y="4220"/>
                  </a:cubicBezTo>
                  <a:cubicBezTo>
                    <a:pt x="4266509" y="3751"/>
                    <a:pt x="4263696" y="1407"/>
                    <a:pt x="4260413" y="0"/>
                  </a:cubicBezTo>
                  <a:cubicBezTo>
                    <a:pt x="4255724" y="0"/>
                    <a:pt x="4251505" y="0"/>
                    <a:pt x="4246816" y="0"/>
                  </a:cubicBezTo>
                  <a:cubicBezTo>
                    <a:pt x="4243533" y="1407"/>
                    <a:pt x="4240720" y="3282"/>
                    <a:pt x="4237438" y="3751"/>
                  </a:cubicBezTo>
                  <a:cubicBezTo>
                    <a:pt x="4159133" y="16880"/>
                    <a:pt x="4080360" y="29071"/>
                    <a:pt x="4002055" y="42669"/>
                  </a:cubicBezTo>
                  <a:cubicBezTo>
                    <a:pt x="3861388" y="66582"/>
                    <a:pt x="3721190" y="91902"/>
                    <a:pt x="3580523" y="114409"/>
                  </a:cubicBezTo>
                  <a:cubicBezTo>
                    <a:pt x="3519098" y="124256"/>
                    <a:pt x="3480649" y="155671"/>
                    <a:pt x="3459080" y="214283"/>
                  </a:cubicBezTo>
                  <a:cubicBezTo>
                    <a:pt x="3415474" y="331505"/>
                    <a:pt x="3368585" y="447790"/>
                    <a:pt x="3323102" y="564075"/>
                  </a:cubicBezTo>
                  <a:cubicBezTo>
                    <a:pt x="3269649" y="700991"/>
                    <a:pt x="3216195" y="837438"/>
                    <a:pt x="3163210" y="974354"/>
                  </a:cubicBezTo>
                  <a:cubicBezTo>
                    <a:pt x="3157584" y="988889"/>
                    <a:pt x="3150551" y="993578"/>
                    <a:pt x="3134608" y="994047"/>
                  </a:cubicBezTo>
                  <a:cubicBezTo>
                    <a:pt x="3064744" y="994985"/>
                    <a:pt x="2994410" y="997798"/>
                    <a:pt x="2924546" y="999674"/>
                  </a:cubicBezTo>
                  <a:cubicBezTo>
                    <a:pt x="2828892" y="1002018"/>
                    <a:pt x="2733239" y="1004363"/>
                    <a:pt x="2637585" y="1006707"/>
                  </a:cubicBezTo>
                  <a:cubicBezTo>
                    <a:pt x="2550840" y="1009051"/>
                    <a:pt x="2464564" y="1010927"/>
                    <a:pt x="2377820" y="1013271"/>
                  </a:cubicBezTo>
                  <a:cubicBezTo>
                    <a:pt x="2280759" y="1015616"/>
                    <a:pt x="2184168" y="1017960"/>
                    <a:pt x="2087108" y="1020305"/>
                  </a:cubicBezTo>
                  <a:cubicBezTo>
                    <a:pt x="2000363" y="1022649"/>
                    <a:pt x="1914087" y="1024525"/>
                    <a:pt x="1827343" y="1026869"/>
                  </a:cubicBezTo>
                  <a:cubicBezTo>
                    <a:pt x="1731220" y="1029214"/>
                    <a:pt x="1634629" y="1031558"/>
                    <a:pt x="1538507" y="1033903"/>
                  </a:cubicBezTo>
                  <a:cubicBezTo>
                    <a:pt x="1451762" y="1036247"/>
                    <a:pt x="1365486" y="1038123"/>
                    <a:pt x="1278741" y="1040467"/>
                  </a:cubicBezTo>
                  <a:cubicBezTo>
                    <a:pt x="1182619" y="1042811"/>
                    <a:pt x="1086028" y="1045156"/>
                    <a:pt x="989905" y="1047500"/>
                  </a:cubicBezTo>
                  <a:cubicBezTo>
                    <a:pt x="902692" y="1049845"/>
                    <a:pt x="815478" y="1051720"/>
                    <a:pt x="728264" y="1054065"/>
                  </a:cubicBezTo>
                  <a:cubicBezTo>
                    <a:pt x="632142" y="1056409"/>
                    <a:pt x="535551" y="1058754"/>
                    <a:pt x="439428" y="1061098"/>
                  </a:cubicBezTo>
                  <a:cubicBezTo>
                    <a:pt x="331115" y="1063443"/>
                    <a:pt x="222801" y="1064849"/>
                    <a:pt x="114487" y="1069069"/>
                  </a:cubicBezTo>
                  <a:cubicBezTo>
                    <a:pt x="48374" y="1072352"/>
                    <a:pt x="-2266" y="1125336"/>
                    <a:pt x="78" y="1193794"/>
                  </a:cubicBezTo>
                  <a:cubicBezTo>
                    <a:pt x="1954" y="1253343"/>
                    <a:pt x="12738" y="1312423"/>
                    <a:pt x="20240" y="1371503"/>
                  </a:cubicBezTo>
                  <a:cubicBezTo>
                    <a:pt x="27743" y="1433866"/>
                    <a:pt x="35714" y="1496697"/>
                    <a:pt x="43216" y="1559059"/>
                  </a:cubicBezTo>
                  <a:cubicBezTo>
                    <a:pt x="49312" y="1609700"/>
                    <a:pt x="55407" y="1660809"/>
                    <a:pt x="61503" y="1711449"/>
                  </a:cubicBezTo>
                  <a:cubicBezTo>
                    <a:pt x="69005" y="1773342"/>
                    <a:pt x="76976" y="1835236"/>
                    <a:pt x="84478" y="1897598"/>
                  </a:cubicBezTo>
                  <a:cubicBezTo>
                    <a:pt x="90574" y="1948238"/>
                    <a:pt x="96201" y="1999347"/>
                    <a:pt x="102296" y="2049987"/>
                  </a:cubicBezTo>
                  <a:cubicBezTo>
                    <a:pt x="109798" y="2111881"/>
                    <a:pt x="117770" y="2173774"/>
                    <a:pt x="125272" y="2236137"/>
                  </a:cubicBezTo>
                  <a:cubicBezTo>
                    <a:pt x="131367" y="2287246"/>
                    <a:pt x="136994" y="2338824"/>
                    <a:pt x="143090" y="2390402"/>
                  </a:cubicBezTo>
                  <a:cubicBezTo>
                    <a:pt x="150592" y="2453702"/>
                    <a:pt x="159970" y="2516533"/>
                    <a:pt x="166065" y="2579833"/>
                  </a:cubicBezTo>
                  <a:cubicBezTo>
                    <a:pt x="172161" y="2640789"/>
                    <a:pt x="208734" y="2685802"/>
                    <a:pt x="269221" y="2696587"/>
                  </a:cubicBezTo>
                  <a:cubicBezTo>
                    <a:pt x="301106" y="2702213"/>
                    <a:pt x="333459" y="2703151"/>
                    <a:pt x="365812" y="2705965"/>
                  </a:cubicBezTo>
                  <a:cubicBezTo>
                    <a:pt x="415515" y="2710185"/>
                    <a:pt x="465686" y="2713467"/>
                    <a:pt x="515388" y="2717218"/>
                  </a:cubicBezTo>
                  <a:cubicBezTo>
                    <a:pt x="581033" y="2722376"/>
                    <a:pt x="646678" y="2728002"/>
                    <a:pt x="712791" y="2733160"/>
                  </a:cubicBezTo>
                  <a:cubicBezTo>
                    <a:pt x="761556" y="2736911"/>
                    <a:pt x="810320" y="2740662"/>
                    <a:pt x="859085" y="2744414"/>
                  </a:cubicBezTo>
                  <a:cubicBezTo>
                    <a:pt x="925198" y="2749571"/>
                    <a:pt x="991781" y="2755198"/>
                    <a:pt x="1057894" y="2760825"/>
                  </a:cubicBezTo>
                  <a:cubicBezTo>
                    <a:pt x="1106190" y="2764576"/>
                    <a:pt x="1154486" y="2767858"/>
                    <a:pt x="1202312" y="2772078"/>
                  </a:cubicBezTo>
                  <a:cubicBezTo>
                    <a:pt x="1269364" y="2777236"/>
                    <a:pt x="1335946" y="2782863"/>
                    <a:pt x="1402997" y="2788489"/>
                  </a:cubicBezTo>
                  <a:cubicBezTo>
                    <a:pt x="1451293" y="2792240"/>
                    <a:pt x="1499589" y="2795991"/>
                    <a:pt x="1547415" y="2799743"/>
                  </a:cubicBezTo>
                  <a:cubicBezTo>
                    <a:pt x="1598993" y="2803963"/>
                    <a:pt x="1650571" y="2808182"/>
                    <a:pt x="1702149" y="2812403"/>
                  </a:cubicBezTo>
                  <a:cubicBezTo>
                    <a:pt x="1751383" y="2816154"/>
                    <a:pt x="1800616" y="2819905"/>
                    <a:pt x="1850318" y="2824125"/>
                  </a:cubicBezTo>
                  <a:cubicBezTo>
                    <a:pt x="1913619" y="2829283"/>
                    <a:pt x="1977388" y="2834909"/>
                    <a:pt x="2040688" y="2840067"/>
                  </a:cubicBezTo>
                  <a:cubicBezTo>
                    <a:pt x="2091328" y="2844287"/>
                    <a:pt x="2141499" y="2847569"/>
                    <a:pt x="2192139" y="2851320"/>
                  </a:cubicBezTo>
                  <a:cubicBezTo>
                    <a:pt x="2260597" y="2856478"/>
                    <a:pt x="2329524" y="2861167"/>
                    <a:pt x="2397982" y="2868200"/>
                  </a:cubicBezTo>
                  <a:cubicBezTo>
                    <a:pt x="2418613" y="2870076"/>
                    <a:pt x="2439713" y="2867263"/>
                    <a:pt x="2459407" y="2882736"/>
                  </a:cubicBezTo>
                  <a:cubicBezTo>
                    <a:pt x="2599605" y="2993863"/>
                    <a:pt x="2740741" y="3104052"/>
                    <a:pt x="2881408" y="3214241"/>
                  </a:cubicBezTo>
                  <a:cubicBezTo>
                    <a:pt x="2925014" y="3248470"/>
                    <a:pt x="2955492" y="3290670"/>
                    <a:pt x="2966746" y="3345999"/>
                  </a:cubicBezTo>
                  <a:cubicBezTo>
                    <a:pt x="2979406" y="3407893"/>
                    <a:pt x="2948459" y="3459471"/>
                    <a:pt x="2887034" y="3471193"/>
                  </a:cubicBezTo>
                  <a:cubicBezTo>
                    <a:pt x="2853274" y="3477757"/>
                    <a:pt x="2818107" y="3477757"/>
                    <a:pt x="2783410" y="3477757"/>
                  </a:cubicBezTo>
                  <a:cubicBezTo>
                    <a:pt x="2399858" y="3479164"/>
                    <a:pt x="2015837" y="3480571"/>
                    <a:pt x="1632285" y="3481509"/>
                  </a:cubicBezTo>
                  <a:cubicBezTo>
                    <a:pt x="1277804" y="3482446"/>
                    <a:pt x="922854" y="3483384"/>
                    <a:pt x="568373" y="3484322"/>
                  </a:cubicBezTo>
                  <a:cubicBezTo>
                    <a:pt x="449744" y="3484791"/>
                    <a:pt x="331115" y="3485260"/>
                    <a:pt x="212485" y="3485729"/>
                  </a:cubicBezTo>
                  <a:cubicBezTo>
                    <a:pt x="198888" y="3485729"/>
                    <a:pt x="184821" y="3486198"/>
                    <a:pt x="172161" y="3489949"/>
                  </a:cubicBezTo>
                  <a:cubicBezTo>
                    <a:pt x="118239" y="3504015"/>
                    <a:pt x="77914" y="3560282"/>
                    <a:pt x="83541" y="3612798"/>
                  </a:cubicBezTo>
                  <a:cubicBezTo>
                    <a:pt x="90105" y="3676567"/>
                    <a:pt x="134650" y="3724394"/>
                    <a:pt x="194668" y="3726269"/>
                  </a:cubicBezTo>
                  <a:cubicBezTo>
                    <a:pt x="254686" y="3728614"/>
                    <a:pt x="314235" y="3726738"/>
                    <a:pt x="374252" y="3727207"/>
                  </a:cubicBezTo>
                  <a:cubicBezTo>
                    <a:pt x="380348" y="3727207"/>
                    <a:pt x="386913" y="3728145"/>
                    <a:pt x="393008" y="3728614"/>
                  </a:cubicBezTo>
                  <a:cubicBezTo>
                    <a:pt x="333459" y="3775034"/>
                    <a:pt x="294541" y="3831301"/>
                    <a:pt x="283288" y="3905385"/>
                  </a:cubicBezTo>
                  <a:cubicBezTo>
                    <a:pt x="272034" y="3980408"/>
                    <a:pt x="292197" y="4046990"/>
                    <a:pt x="340961" y="4103726"/>
                  </a:cubicBezTo>
                  <a:cubicBezTo>
                    <a:pt x="425361" y="4201255"/>
                    <a:pt x="568373" y="4218604"/>
                    <a:pt x="670122" y="4146395"/>
                  </a:cubicBezTo>
                  <a:cubicBezTo>
                    <a:pt x="722638" y="4108884"/>
                    <a:pt x="759211" y="4059181"/>
                    <a:pt x="771402" y="3995412"/>
                  </a:cubicBezTo>
                  <a:cubicBezTo>
                    <a:pt x="793440" y="3884285"/>
                    <a:pt x="752647" y="3796603"/>
                    <a:pt x="661682" y="3730020"/>
                  </a:cubicBezTo>
                  <a:cubicBezTo>
                    <a:pt x="662620" y="3729083"/>
                    <a:pt x="663558" y="3728145"/>
                    <a:pt x="664964" y="3727207"/>
                  </a:cubicBezTo>
                  <a:cubicBezTo>
                    <a:pt x="1371582" y="3725332"/>
                    <a:pt x="2078668" y="3722987"/>
                    <a:pt x="2785285" y="3721111"/>
                  </a:cubicBezTo>
                  <a:cubicBezTo>
                    <a:pt x="2786223" y="3722518"/>
                    <a:pt x="2786692" y="3724394"/>
                    <a:pt x="2787630" y="3725800"/>
                  </a:cubicBezTo>
                  <a:cubicBezTo>
                    <a:pt x="2713545" y="3772689"/>
                    <a:pt x="2668063" y="3838803"/>
                    <a:pt x="2662436" y="3926485"/>
                  </a:cubicBezTo>
                  <a:cubicBezTo>
                    <a:pt x="2656809" y="4014636"/>
                    <a:pt x="2691976" y="4087314"/>
                    <a:pt x="2762309" y="4141706"/>
                  </a:cubicBezTo>
                  <a:cubicBezTo>
                    <a:pt x="2873906" y="4227513"/>
                    <a:pt x="3037548" y="4198911"/>
                    <a:pt x="3117259" y="4080750"/>
                  </a:cubicBezTo>
                  <a:cubicBezTo>
                    <a:pt x="3157115" y="4021670"/>
                    <a:pt x="3169306" y="3956494"/>
                    <a:pt x="3153364" y="3888505"/>
                  </a:cubicBezTo>
                  <a:cubicBezTo>
                    <a:pt x="3129919" y="3788163"/>
                    <a:pt x="3063806" y="3726738"/>
                    <a:pt x="2962526" y="3697667"/>
                  </a:cubicBezTo>
                  <a:cubicBezTo>
                    <a:pt x="2969559" y="3693447"/>
                    <a:pt x="2972841" y="3691102"/>
                    <a:pt x="2976592" y="3689696"/>
                  </a:cubicBezTo>
                  <a:cubicBezTo>
                    <a:pt x="3049739" y="3661094"/>
                    <a:pt x="3109288" y="3614205"/>
                    <a:pt x="3152426" y="3549029"/>
                  </a:cubicBezTo>
                  <a:cubicBezTo>
                    <a:pt x="3173057" y="3518082"/>
                    <a:pt x="3194157" y="3484791"/>
                    <a:pt x="3204004" y="3449624"/>
                  </a:cubicBezTo>
                  <a:cubicBezTo>
                    <a:pt x="3222760" y="3379760"/>
                    <a:pt x="3215257" y="3308957"/>
                    <a:pt x="3190875" y="3240030"/>
                  </a:cubicBezTo>
                  <a:cubicBezTo>
                    <a:pt x="3156646" y="3142501"/>
                    <a:pt x="3090532" y="3069354"/>
                    <a:pt x="3010352" y="3006992"/>
                  </a:cubicBezTo>
                  <a:cubicBezTo>
                    <a:pt x="2918919" y="2935252"/>
                    <a:pt x="2827485" y="2863511"/>
                    <a:pt x="2735583" y="2792240"/>
                  </a:cubicBezTo>
                  <a:cubicBezTo>
                    <a:pt x="2722454" y="2782394"/>
                    <a:pt x="2721985" y="2773954"/>
                    <a:pt x="2727612" y="2759418"/>
                  </a:cubicBezTo>
                  <a:cubicBezTo>
                    <a:pt x="2789036" y="2603747"/>
                    <a:pt x="2849992" y="2448075"/>
                    <a:pt x="2910479" y="2292403"/>
                  </a:cubicBezTo>
                  <a:cubicBezTo>
                    <a:pt x="3099910" y="1807102"/>
                    <a:pt x="3289811" y="1321801"/>
                    <a:pt x="3479242" y="836500"/>
                  </a:cubicBezTo>
                  <a:cubicBezTo>
                    <a:pt x="3540198" y="677546"/>
                    <a:pt x="3601154" y="520937"/>
                    <a:pt x="3662110" y="363859"/>
                  </a:cubicBezTo>
                  <a:cubicBezTo>
                    <a:pt x="3666798" y="352136"/>
                    <a:pt x="3672425" y="346041"/>
                    <a:pt x="3686023" y="344165"/>
                  </a:cubicBezTo>
                  <a:cubicBezTo>
                    <a:pt x="3747916" y="334788"/>
                    <a:pt x="3809341" y="324003"/>
                    <a:pt x="3870766" y="313219"/>
                  </a:cubicBezTo>
                  <a:cubicBezTo>
                    <a:pt x="4002993" y="290712"/>
                    <a:pt x="4134751" y="267736"/>
                    <a:pt x="4266978" y="245698"/>
                  </a:cubicBezTo>
                  <a:cubicBezTo>
                    <a:pt x="4318556" y="237258"/>
                    <a:pt x="4360756" y="198809"/>
                    <a:pt x="4371540" y="148169"/>
                  </a:cubicBezTo>
                  <a:cubicBezTo>
                    <a:pt x="4372947" y="142074"/>
                    <a:pt x="4374823" y="136447"/>
                    <a:pt x="4376698" y="130351"/>
                  </a:cubicBezTo>
                  <a:cubicBezTo>
                    <a:pt x="4376698" y="124725"/>
                    <a:pt x="4376698" y="119098"/>
                    <a:pt x="4376698" y="113471"/>
                  </a:cubicBezTo>
                  <a:cubicBezTo>
                    <a:pt x="4375760" y="111127"/>
                    <a:pt x="4373416" y="108782"/>
                    <a:pt x="4372947" y="105969"/>
                  </a:cubicBezTo>
                  <a:close/>
                  <a:moveTo>
                    <a:pt x="626046" y="1260377"/>
                  </a:moveTo>
                  <a:cubicBezTo>
                    <a:pt x="626046" y="1245841"/>
                    <a:pt x="630266" y="1240683"/>
                    <a:pt x="645740" y="1240683"/>
                  </a:cubicBezTo>
                  <a:cubicBezTo>
                    <a:pt x="749833" y="1238808"/>
                    <a:pt x="853927" y="1236463"/>
                    <a:pt x="958489" y="1234119"/>
                  </a:cubicBezTo>
                  <a:cubicBezTo>
                    <a:pt x="985216" y="1233650"/>
                    <a:pt x="1011943" y="1232243"/>
                    <a:pt x="1038670" y="1230836"/>
                  </a:cubicBezTo>
                  <a:cubicBezTo>
                    <a:pt x="1048516" y="1230367"/>
                    <a:pt x="1052736" y="1234119"/>
                    <a:pt x="1052736" y="1244434"/>
                  </a:cubicBezTo>
                  <a:cubicBezTo>
                    <a:pt x="1052736" y="1369159"/>
                    <a:pt x="1052268" y="1493884"/>
                    <a:pt x="1052736" y="1618608"/>
                  </a:cubicBezTo>
                  <a:cubicBezTo>
                    <a:pt x="1052736" y="1633144"/>
                    <a:pt x="1044296" y="1633613"/>
                    <a:pt x="1033981" y="1633613"/>
                  </a:cubicBezTo>
                  <a:cubicBezTo>
                    <a:pt x="968805" y="1633613"/>
                    <a:pt x="904098" y="1633613"/>
                    <a:pt x="838923" y="1633613"/>
                  </a:cubicBezTo>
                  <a:cubicBezTo>
                    <a:pt x="774685" y="1633613"/>
                    <a:pt x="709978" y="1633144"/>
                    <a:pt x="645740" y="1634082"/>
                  </a:cubicBezTo>
                  <a:cubicBezTo>
                    <a:pt x="630735" y="1634082"/>
                    <a:pt x="626046" y="1629393"/>
                    <a:pt x="626046" y="1614389"/>
                  </a:cubicBezTo>
                  <a:cubicBezTo>
                    <a:pt x="626515" y="1496697"/>
                    <a:pt x="626515" y="1378537"/>
                    <a:pt x="626046" y="1260377"/>
                  </a:cubicBezTo>
                  <a:close/>
                  <a:moveTo>
                    <a:pt x="287039" y="2094532"/>
                  </a:moveTo>
                  <a:cubicBezTo>
                    <a:pt x="274848" y="1991845"/>
                    <a:pt x="262188" y="1889158"/>
                    <a:pt x="249997" y="1786940"/>
                  </a:cubicBezTo>
                  <a:cubicBezTo>
                    <a:pt x="247183" y="1763964"/>
                    <a:pt x="245308" y="1740989"/>
                    <a:pt x="242494" y="1716606"/>
                  </a:cubicBezTo>
                  <a:cubicBezTo>
                    <a:pt x="250934" y="1715669"/>
                    <a:pt x="257499" y="1714731"/>
                    <a:pt x="264532" y="1714731"/>
                  </a:cubicBezTo>
                  <a:cubicBezTo>
                    <a:pt x="350808" y="1714731"/>
                    <a:pt x="436615" y="1714731"/>
                    <a:pt x="522891" y="1714731"/>
                  </a:cubicBezTo>
                  <a:cubicBezTo>
                    <a:pt x="544928" y="1714731"/>
                    <a:pt x="545397" y="1715669"/>
                    <a:pt x="545397" y="1738175"/>
                  </a:cubicBezTo>
                  <a:cubicBezTo>
                    <a:pt x="545397" y="1855398"/>
                    <a:pt x="545397" y="1973089"/>
                    <a:pt x="545397" y="2090312"/>
                  </a:cubicBezTo>
                  <a:cubicBezTo>
                    <a:pt x="545397" y="2112819"/>
                    <a:pt x="545397" y="2112819"/>
                    <a:pt x="522422" y="2112819"/>
                  </a:cubicBezTo>
                  <a:cubicBezTo>
                    <a:pt x="450682" y="2112819"/>
                    <a:pt x="378941" y="2112350"/>
                    <a:pt x="307201" y="2113288"/>
                  </a:cubicBezTo>
                  <a:cubicBezTo>
                    <a:pt x="292666" y="2113288"/>
                    <a:pt x="288446" y="2107192"/>
                    <a:pt x="287039" y="2094532"/>
                  </a:cubicBezTo>
                  <a:close/>
                  <a:moveTo>
                    <a:pt x="545397" y="2465424"/>
                  </a:moveTo>
                  <a:cubicBezTo>
                    <a:pt x="545397" y="2479491"/>
                    <a:pt x="540240" y="2482773"/>
                    <a:pt x="526642" y="2481366"/>
                  </a:cubicBezTo>
                  <a:cubicBezTo>
                    <a:pt x="473657" y="2476677"/>
                    <a:pt x="420204" y="2472457"/>
                    <a:pt x="367219" y="2468237"/>
                  </a:cubicBezTo>
                  <a:cubicBezTo>
                    <a:pt x="366281" y="2468237"/>
                    <a:pt x="364875" y="2468237"/>
                    <a:pt x="363937" y="2468237"/>
                  </a:cubicBezTo>
                  <a:cubicBezTo>
                    <a:pt x="333459" y="2466831"/>
                    <a:pt x="332052" y="2464955"/>
                    <a:pt x="328301" y="2434477"/>
                  </a:cubicBezTo>
                  <a:cubicBezTo>
                    <a:pt x="319392" y="2359455"/>
                    <a:pt x="310483" y="2284432"/>
                    <a:pt x="301575" y="2209879"/>
                  </a:cubicBezTo>
                  <a:cubicBezTo>
                    <a:pt x="301106" y="2206128"/>
                    <a:pt x="301575" y="2201908"/>
                    <a:pt x="301575" y="2195812"/>
                  </a:cubicBezTo>
                  <a:cubicBezTo>
                    <a:pt x="330646" y="2195812"/>
                    <a:pt x="357372" y="2195812"/>
                    <a:pt x="384099" y="2195812"/>
                  </a:cubicBezTo>
                  <a:cubicBezTo>
                    <a:pt x="431926" y="2195812"/>
                    <a:pt x="479753" y="2196281"/>
                    <a:pt x="527580" y="2195343"/>
                  </a:cubicBezTo>
                  <a:cubicBezTo>
                    <a:pt x="540708" y="2195343"/>
                    <a:pt x="545866" y="2199094"/>
                    <a:pt x="545866" y="2212692"/>
                  </a:cubicBezTo>
                  <a:cubicBezTo>
                    <a:pt x="545397" y="2297092"/>
                    <a:pt x="545397" y="2381024"/>
                    <a:pt x="545397" y="2465424"/>
                  </a:cubicBezTo>
                  <a:close/>
                  <a:moveTo>
                    <a:pt x="545397" y="1439961"/>
                  </a:moveTo>
                  <a:cubicBezTo>
                    <a:pt x="545397" y="1497635"/>
                    <a:pt x="544928" y="1555308"/>
                    <a:pt x="545866" y="1612513"/>
                  </a:cubicBezTo>
                  <a:cubicBezTo>
                    <a:pt x="545866" y="1628455"/>
                    <a:pt x="541177" y="1634082"/>
                    <a:pt x="524297" y="1634082"/>
                  </a:cubicBezTo>
                  <a:cubicBezTo>
                    <a:pt x="433802" y="1633144"/>
                    <a:pt x="342837" y="1633144"/>
                    <a:pt x="252341" y="1634082"/>
                  </a:cubicBezTo>
                  <a:cubicBezTo>
                    <a:pt x="234523" y="1634082"/>
                    <a:pt x="230303" y="1627048"/>
                    <a:pt x="228428" y="1611575"/>
                  </a:cubicBezTo>
                  <a:cubicBezTo>
                    <a:pt x="221394" y="1547806"/>
                    <a:pt x="212954" y="1484037"/>
                    <a:pt x="205452" y="1420737"/>
                  </a:cubicBezTo>
                  <a:cubicBezTo>
                    <a:pt x="199356" y="1371503"/>
                    <a:pt x="193261" y="1322739"/>
                    <a:pt x="188103" y="1273505"/>
                  </a:cubicBezTo>
                  <a:cubicBezTo>
                    <a:pt x="185759" y="1251936"/>
                    <a:pt x="186228" y="1251936"/>
                    <a:pt x="208265" y="1251468"/>
                  </a:cubicBezTo>
                  <a:cubicBezTo>
                    <a:pt x="313766" y="1249123"/>
                    <a:pt x="418797" y="1247248"/>
                    <a:pt x="524297" y="1243965"/>
                  </a:cubicBezTo>
                  <a:cubicBezTo>
                    <a:pt x="541177" y="1243496"/>
                    <a:pt x="545866" y="1249123"/>
                    <a:pt x="545397" y="1265065"/>
                  </a:cubicBezTo>
                  <a:cubicBezTo>
                    <a:pt x="544928" y="1323677"/>
                    <a:pt x="545397" y="1381819"/>
                    <a:pt x="545397" y="1439961"/>
                  </a:cubicBezTo>
                  <a:close/>
                  <a:moveTo>
                    <a:pt x="1052736" y="2504811"/>
                  </a:moveTo>
                  <a:cubicBezTo>
                    <a:pt x="1052736" y="2519815"/>
                    <a:pt x="1048047" y="2522160"/>
                    <a:pt x="1033512" y="2520753"/>
                  </a:cubicBezTo>
                  <a:cubicBezTo>
                    <a:pt x="983341" y="2516064"/>
                    <a:pt x="932701" y="2513251"/>
                    <a:pt x="882060" y="2509499"/>
                  </a:cubicBezTo>
                  <a:cubicBezTo>
                    <a:pt x="817822" y="2504342"/>
                    <a:pt x="754053" y="2498715"/>
                    <a:pt x="690284" y="2493088"/>
                  </a:cubicBezTo>
                  <a:cubicBezTo>
                    <a:pt x="675749" y="2491682"/>
                    <a:pt x="660744" y="2488868"/>
                    <a:pt x="646209" y="2489806"/>
                  </a:cubicBezTo>
                  <a:cubicBezTo>
                    <a:pt x="627922" y="2490744"/>
                    <a:pt x="626046" y="2481835"/>
                    <a:pt x="626046" y="2466831"/>
                  </a:cubicBezTo>
                  <a:cubicBezTo>
                    <a:pt x="626515" y="2390870"/>
                    <a:pt x="626046" y="2315379"/>
                    <a:pt x="626046" y="2239419"/>
                  </a:cubicBezTo>
                  <a:cubicBezTo>
                    <a:pt x="626046" y="2230510"/>
                    <a:pt x="626515" y="2221132"/>
                    <a:pt x="626046" y="2212223"/>
                  </a:cubicBezTo>
                  <a:cubicBezTo>
                    <a:pt x="625578" y="2200032"/>
                    <a:pt x="630266" y="2195343"/>
                    <a:pt x="642927" y="2195343"/>
                  </a:cubicBezTo>
                  <a:cubicBezTo>
                    <a:pt x="708571" y="2195812"/>
                    <a:pt x="774216" y="2195812"/>
                    <a:pt x="839391" y="2195812"/>
                  </a:cubicBezTo>
                  <a:cubicBezTo>
                    <a:pt x="904567" y="2195812"/>
                    <a:pt x="969274" y="2196281"/>
                    <a:pt x="1034450" y="2195343"/>
                  </a:cubicBezTo>
                  <a:cubicBezTo>
                    <a:pt x="1047579" y="2195343"/>
                    <a:pt x="1052268" y="2198625"/>
                    <a:pt x="1052268" y="2212223"/>
                  </a:cubicBezTo>
                  <a:cubicBezTo>
                    <a:pt x="1052268" y="2309752"/>
                    <a:pt x="1052268" y="2407282"/>
                    <a:pt x="1052736" y="2504811"/>
                  </a:cubicBezTo>
                  <a:close/>
                  <a:moveTo>
                    <a:pt x="1052736" y="2095470"/>
                  </a:moveTo>
                  <a:cubicBezTo>
                    <a:pt x="1052736" y="2109068"/>
                    <a:pt x="1048516" y="2113288"/>
                    <a:pt x="1035387" y="2112819"/>
                  </a:cubicBezTo>
                  <a:cubicBezTo>
                    <a:pt x="970212" y="2112350"/>
                    <a:pt x="905505" y="2112350"/>
                    <a:pt x="840329" y="2112350"/>
                  </a:cubicBezTo>
                  <a:cubicBezTo>
                    <a:pt x="776091" y="2112350"/>
                    <a:pt x="711384" y="2111881"/>
                    <a:pt x="647147" y="2112819"/>
                  </a:cubicBezTo>
                  <a:cubicBezTo>
                    <a:pt x="632142" y="2112819"/>
                    <a:pt x="626046" y="2109068"/>
                    <a:pt x="626046" y="2093125"/>
                  </a:cubicBezTo>
                  <a:cubicBezTo>
                    <a:pt x="626515" y="1973558"/>
                    <a:pt x="626515" y="1853522"/>
                    <a:pt x="626046" y="1733955"/>
                  </a:cubicBezTo>
                  <a:cubicBezTo>
                    <a:pt x="626046" y="1718951"/>
                    <a:pt x="631204" y="1714262"/>
                    <a:pt x="645740" y="1714262"/>
                  </a:cubicBezTo>
                  <a:cubicBezTo>
                    <a:pt x="775153" y="1714731"/>
                    <a:pt x="904567" y="1714731"/>
                    <a:pt x="1033981" y="1714262"/>
                  </a:cubicBezTo>
                  <a:cubicBezTo>
                    <a:pt x="1047579" y="1714262"/>
                    <a:pt x="1052736" y="1718013"/>
                    <a:pt x="1052736" y="1733018"/>
                  </a:cubicBezTo>
                  <a:cubicBezTo>
                    <a:pt x="1052268" y="1853991"/>
                    <a:pt x="1052268" y="1974965"/>
                    <a:pt x="1052736" y="2095470"/>
                  </a:cubicBezTo>
                  <a:close/>
                  <a:moveTo>
                    <a:pt x="1135261" y="1246779"/>
                  </a:moveTo>
                  <a:cubicBezTo>
                    <a:pt x="1135261" y="1231305"/>
                    <a:pt x="1140419" y="1227554"/>
                    <a:pt x="1154954" y="1227554"/>
                  </a:cubicBezTo>
                  <a:cubicBezTo>
                    <a:pt x="1224350" y="1227085"/>
                    <a:pt x="1294215" y="1225679"/>
                    <a:pt x="1363610" y="1223803"/>
                  </a:cubicBezTo>
                  <a:cubicBezTo>
                    <a:pt x="1419877" y="1222396"/>
                    <a:pt x="1476144" y="1220052"/>
                    <a:pt x="1532880" y="1217708"/>
                  </a:cubicBezTo>
                  <a:cubicBezTo>
                    <a:pt x="1559607" y="1216770"/>
                    <a:pt x="1559607" y="1216770"/>
                    <a:pt x="1559607" y="1242559"/>
                  </a:cubicBezTo>
                  <a:cubicBezTo>
                    <a:pt x="1559607" y="1366346"/>
                    <a:pt x="1559138" y="1490133"/>
                    <a:pt x="1560076" y="1613920"/>
                  </a:cubicBezTo>
                  <a:cubicBezTo>
                    <a:pt x="1560076" y="1629862"/>
                    <a:pt x="1555387" y="1634551"/>
                    <a:pt x="1539913" y="1634082"/>
                  </a:cubicBezTo>
                  <a:cubicBezTo>
                    <a:pt x="1476144" y="1633144"/>
                    <a:pt x="1412375" y="1633613"/>
                    <a:pt x="1348137" y="1633613"/>
                  </a:cubicBezTo>
                  <a:cubicBezTo>
                    <a:pt x="1283899" y="1633613"/>
                    <a:pt x="1219192" y="1633144"/>
                    <a:pt x="1154954" y="1634082"/>
                  </a:cubicBezTo>
                  <a:cubicBezTo>
                    <a:pt x="1139950" y="1634082"/>
                    <a:pt x="1135730" y="1629393"/>
                    <a:pt x="1135730" y="1614389"/>
                  </a:cubicBezTo>
                  <a:cubicBezTo>
                    <a:pt x="1135730" y="1492008"/>
                    <a:pt x="1135730" y="1369159"/>
                    <a:pt x="1135261" y="1246779"/>
                  </a:cubicBezTo>
                  <a:close/>
                  <a:moveTo>
                    <a:pt x="1558200" y="2562015"/>
                  </a:moveTo>
                  <a:cubicBezTo>
                    <a:pt x="1529598" y="2560140"/>
                    <a:pt x="1501933" y="2558733"/>
                    <a:pt x="1474269" y="2556858"/>
                  </a:cubicBezTo>
                  <a:cubicBezTo>
                    <a:pt x="1438633" y="2554044"/>
                    <a:pt x="1402997" y="2550762"/>
                    <a:pt x="1367362" y="2547949"/>
                  </a:cubicBezTo>
                  <a:cubicBezTo>
                    <a:pt x="1293746" y="2541853"/>
                    <a:pt x="1220130" y="2536226"/>
                    <a:pt x="1146514" y="2530600"/>
                  </a:cubicBezTo>
                  <a:cubicBezTo>
                    <a:pt x="1135730" y="2529662"/>
                    <a:pt x="1135261" y="2523566"/>
                    <a:pt x="1135261" y="2515595"/>
                  </a:cubicBezTo>
                  <a:cubicBezTo>
                    <a:pt x="1135261" y="2479022"/>
                    <a:pt x="1135261" y="2442448"/>
                    <a:pt x="1135261" y="2406344"/>
                  </a:cubicBezTo>
                  <a:cubicBezTo>
                    <a:pt x="1135261" y="2342106"/>
                    <a:pt x="1135261" y="2277399"/>
                    <a:pt x="1135261" y="2213161"/>
                  </a:cubicBezTo>
                  <a:cubicBezTo>
                    <a:pt x="1135261" y="2203314"/>
                    <a:pt x="1135261" y="2195812"/>
                    <a:pt x="1149328" y="2195812"/>
                  </a:cubicBezTo>
                  <a:cubicBezTo>
                    <a:pt x="1282493" y="2196281"/>
                    <a:pt x="1416126" y="2196281"/>
                    <a:pt x="1549291" y="2196281"/>
                  </a:cubicBezTo>
                  <a:cubicBezTo>
                    <a:pt x="1551635" y="2196281"/>
                    <a:pt x="1553980" y="2196750"/>
                    <a:pt x="1558200" y="2197219"/>
                  </a:cubicBezTo>
                  <a:cubicBezTo>
                    <a:pt x="1558200" y="2318661"/>
                    <a:pt x="1558200" y="2439166"/>
                    <a:pt x="1558200" y="2562015"/>
                  </a:cubicBezTo>
                  <a:close/>
                  <a:moveTo>
                    <a:pt x="1540382" y="2113288"/>
                  </a:moveTo>
                  <a:cubicBezTo>
                    <a:pt x="1411437" y="2112819"/>
                    <a:pt x="1282493" y="2112819"/>
                    <a:pt x="1154017" y="2113288"/>
                  </a:cubicBezTo>
                  <a:cubicBezTo>
                    <a:pt x="1139950" y="2113288"/>
                    <a:pt x="1135261" y="2110005"/>
                    <a:pt x="1135261" y="2095470"/>
                  </a:cubicBezTo>
                  <a:cubicBezTo>
                    <a:pt x="1135730" y="1974496"/>
                    <a:pt x="1135730" y="1853522"/>
                    <a:pt x="1135261" y="1733018"/>
                  </a:cubicBezTo>
                  <a:cubicBezTo>
                    <a:pt x="1135261" y="1719420"/>
                    <a:pt x="1139950" y="1715200"/>
                    <a:pt x="1152610" y="1715200"/>
                  </a:cubicBezTo>
                  <a:cubicBezTo>
                    <a:pt x="1282493" y="1715200"/>
                    <a:pt x="1412844" y="1715200"/>
                    <a:pt x="1542727" y="1715200"/>
                  </a:cubicBezTo>
                  <a:cubicBezTo>
                    <a:pt x="1547884" y="1715200"/>
                    <a:pt x="1552573" y="1716606"/>
                    <a:pt x="1559138" y="1717544"/>
                  </a:cubicBezTo>
                  <a:cubicBezTo>
                    <a:pt x="1559138" y="1724109"/>
                    <a:pt x="1559138" y="1729735"/>
                    <a:pt x="1559138" y="1735362"/>
                  </a:cubicBezTo>
                  <a:cubicBezTo>
                    <a:pt x="1559138" y="1854929"/>
                    <a:pt x="1558669" y="1974965"/>
                    <a:pt x="1559607" y="2094532"/>
                  </a:cubicBezTo>
                  <a:cubicBezTo>
                    <a:pt x="1559607" y="2109068"/>
                    <a:pt x="1555387" y="2113288"/>
                    <a:pt x="1540382" y="2113288"/>
                  </a:cubicBezTo>
                  <a:close/>
                  <a:moveTo>
                    <a:pt x="1641662" y="1733487"/>
                  </a:moveTo>
                  <a:cubicBezTo>
                    <a:pt x="1641662" y="1718951"/>
                    <a:pt x="1646820" y="1714731"/>
                    <a:pt x="1660418" y="1714731"/>
                  </a:cubicBezTo>
                  <a:cubicBezTo>
                    <a:pt x="1790300" y="1715200"/>
                    <a:pt x="1920652" y="1715200"/>
                    <a:pt x="2050534" y="1714731"/>
                  </a:cubicBezTo>
                  <a:cubicBezTo>
                    <a:pt x="2064601" y="1714731"/>
                    <a:pt x="2068821" y="1720358"/>
                    <a:pt x="2068821" y="1733955"/>
                  </a:cubicBezTo>
                  <a:cubicBezTo>
                    <a:pt x="2068352" y="1854460"/>
                    <a:pt x="2068352" y="1974496"/>
                    <a:pt x="2068821" y="2095001"/>
                  </a:cubicBezTo>
                  <a:cubicBezTo>
                    <a:pt x="2068821" y="2109536"/>
                    <a:pt x="2064132" y="2113288"/>
                    <a:pt x="2050066" y="2113288"/>
                  </a:cubicBezTo>
                  <a:cubicBezTo>
                    <a:pt x="1984890" y="2112819"/>
                    <a:pt x="1920183" y="2112819"/>
                    <a:pt x="1855007" y="2112819"/>
                  </a:cubicBezTo>
                  <a:cubicBezTo>
                    <a:pt x="1790769" y="2112819"/>
                    <a:pt x="1726063" y="2112350"/>
                    <a:pt x="1661825" y="2113288"/>
                  </a:cubicBezTo>
                  <a:cubicBezTo>
                    <a:pt x="1647758" y="2113288"/>
                    <a:pt x="1641662" y="2110474"/>
                    <a:pt x="1641662" y="2094532"/>
                  </a:cubicBezTo>
                  <a:cubicBezTo>
                    <a:pt x="1642131" y="1974027"/>
                    <a:pt x="1642131" y="1853522"/>
                    <a:pt x="1641662" y="1733487"/>
                  </a:cubicBezTo>
                  <a:close/>
                  <a:moveTo>
                    <a:pt x="2049128" y="2602340"/>
                  </a:moveTo>
                  <a:cubicBezTo>
                    <a:pt x="1997550" y="2597651"/>
                    <a:pt x="1945972" y="2593431"/>
                    <a:pt x="1894394" y="2589211"/>
                  </a:cubicBezTo>
                  <a:cubicBezTo>
                    <a:pt x="1847505" y="2585460"/>
                    <a:pt x="1800147" y="2581709"/>
                    <a:pt x="1753258" y="2577958"/>
                  </a:cubicBezTo>
                  <a:cubicBezTo>
                    <a:pt x="1720436" y="2575613"/>
                    <a:pt x="1687614" y="2572800"/>
                    <a:pt x="1654791" y="2570924"/>
                  </a:cubicBezTo>
                  <a:cubicBezTo>
                    <a:pt x="1641193" y="2569986"/>
                    <a:pt x="1642131" y="2561077"/>
                    <a:pt x="1642131" y="2551700"/>
                  </a:cubicBezTo>
                  <a:cubicBezTo>
                    <a:pt x="1642131" y="2484648"/>
                    <a:pt x="1642131" y="2417128"/>
                    <a:pt x="1642131" y="2350077"/>
                  </a:cubicBezTo>
                  <a:cubicBezTo>
                    <a:pt x="1642131" y="2305064"/>
                    <a:pt x="1642600" y="2260050"/>
                    <a:pt x="1641662" y="2215037"/>
                  </a:cubicBezTo>
                  <a:cubicBezTo>
                    <a:pt x="1641193" y="2200501"/>
                    <a:pt x="1645413" y="2195343"/>
                    <a:pt x="1660887" y="2195343"/>
                  </a:cubicBezTo>
                  <a:cubicBezTo>
                    <a:pt x="1726063" y="2196281"/>
                    <a:pt x="1790769" y="2195812"/>
                    <a:pt x="1855945" y="2195812"/>
                  </a:cubicBezTo>
                  <a:cubicBezTo>
                    <a:pt x="1920183" y="2195812"/>
                    <a:pt x="1984890" y="2196281"/>
                    <a:pt x="2049128" y="2195343"/>
                  </a:cubicBezTo>
                  <a:cubicBezTo>
                    <a:pt x="2063663" y="2195343"/>
                    <a:pt x="2068821" y="2198625"/>
                    <a:pt x="2068821" y="2214099"/>
                  </a:cubicBezTo>
                  <a:cubicBezTo>
                    <a:pt x="2068352" y="2337417"/>
                    <a:pt x="2068352" y="2460266"/>
                    <a:pt x="2068821" y="2583584"/>
                  </a:cubicBezTo>
                  <a:cubicBezTo>
                    <a:pt x="2068821" y="2599058"/>
                    <a:pt x="2064132" y="2603747"/>
                    <a:pt x="2049128" y="2602340"/>
                  </a:cubicBezTo>
                  <a:close/>
                  <a:moveTo>
                    <a:pt x="2048659" y="1634082"/>
                  </a:moveTo>
                  <a:cubicBezTo>
                    <a:pt x="1919714" y="1633613"/>
                    <a:pt x="1791238" y="1633613"/>
                    <a:pt x="1662293" y="1634082"/>
                  </a:cubicBezTo>
                  <a:cubicBezTo>
                    <a:pt x="1646351" y="1634082"/>
                    <a:pt x="1642131" y="1628924"/>
                    <a:pt x="1642131" y="1613451"/>
                  </a:cubicBezTo>
                  <a:cubicBezTo>
                    <a:pt x="1642600" y="1487319"/>
                    <a:pt x="1642600" y="1361657"/>
                    <a:pt x="1642131" y="1235525"/>
                  </a:cubicBezTo>
                  <a:cubicBezTo>
                    <a:pt x="1642131" y="1219114"/>
                    <a:pt x="1648696" y="1214894"/>
                    <a:pt x="1662762" y="1214894"/>
                  </a:cubicBezTo>
                  <a:cubicBezTo>
                    <a:pt x="1708245" y="1213956"/>
                    <a:pt x="1753727" y="1212550"/>
                    <a:pt x="1799209" y="1211612"/>
                  </a:cubicBezTo>
                  <a:cubicBezTo>
                    <a:pt x="1884547" y="1209736"/>
                    <a:pt x="1969885" y="1208330"/>
                    <a:pt x="2055692" y="1205985"/>
                  </a:cubicBezTo>
                  <a:cubicBezTo>
                    <a:pt x="2068821" y="1205516"/>
                    <a:pt x="2068821" y="1213019"/>
                    <a:pt x="2068821" y="1222396"/>
                  </a:cubicBezTo>
                  <a:cubicBezTo>
                    <a:pt x="2068821" y="1288510"/>
                    <a:pt x="2068821" y="1354623"/>
                    <a:pt x="2068821" y="1420737"/>
                  </a:cubicBezTo>
                  <a:cubicBezTo>
                    <a:pt x="2068821" y="1484975"/>
                    <a:pt x="2068352" y="1549682"/>
                    <a:pt x="2069290" y="1613920"/>
                  </a:cubicBezTo>
                  <a:cubicBezTo>
                    <a:pt x="2069290" y="1629393"/>
                    <a:pt x="2064132" y="1634082"/>
                    <a:pt x="2048659" y="1634082"/>
                  </a:cubicBezTo>
                  <a:close/>
                  <a:moveTo>
                    <a:pt x="2575691" y="2092187"/>
                  </a:moveTo>
                  <a:cubicBezTo>
                    <a:pt x="2575691" y="2108599"/>
                    <a:pt x="2571471" y="2113288"/>
                    <a:pt x="2555060" y="2113288"/>
                  </a:cubicBezTo>
                  <a:cubicBezTo>
                    <a:pt x="2427522" y="2112819"/>
                    <a:pt x="2299515" y="2112819"/>
                    <a:pt x="2171977" y="2112819"/>
                  </a:cubicBezTo>
                  <a:cubicBezTo>
                    <a:pt x="2166350" y="2112819"/>
                    <a:pt x="2160724" y="2112819"/>
                    <a:pt x="2153690" y="2112819"/>
                  </a:cubicBezTo>
                  <a:cubicBezTo>
                    <a:pt x="2153690" y="1980592"/>
                    <a:pt x="2153690" y="1849771"/>
                    <a:pt x="2153690" y="1717075"/>
                  </a:cubicBezTo>
                  <a:cubicBezTo>
                    <a:pt x="2293420" y="1717075"/>
                    <a:pt x="2433618" y="1717075"/>
                    <a:pt x="2575691" y="1717075"/>
                  </a:cubicBezTo>
                  <a:cubicBezTo>
                    <a:pt x="2575691" y="1723640"/>
                    <a:pt x="2575691" y="1729267"/>
                    <a:pt x="2575691" y="1734893"/>
                  </a:cubicBezTo>
                  <a:cubicBezTo>
                    <a:pt x="2575223" y="1853991"/>
                    <a:pt x="2574753" y="1973089"/>
                    <a:pt x="2575691" y="2092187"/>
                  </a:cubicBezTo>
                  <a:close/>
                  <a:moveTo>
                    <a:pt x="2151815" y="1215363"/>
                  </a:moveTo>
                  <a:cubicBezTo>
                    <a:pt x="2151815" y="1212550"/>
                    <a:pt x="2152284" y="1209736"/>
                    <a:pt x="2152753" y="1204110"/>
                  </a:cubicBezTo>
                  <a:cubicBezTo>
                    <a:pt x="2196359" y="1202703"/>
                    <a:pt x="2239028" y="1201296"/>
                    <a:pt x="2281697" y="1200359"/>
                  </a:cubicBezTo>
                  <a:cubicBezTo>
                    <a:pt x="2372662" y="1198014"/>
                    <a:pt x="2463627" y="1196139"/>
                    <a:pt x="2555060" y="1193325"/>
                  </a:cubicBezTo>
                  <a:cubicBezTo>
                    <a:pt x="2571471" y="1192856"/>
                    <a:pt x="2576160" y="1197545"/>
                    <a:pt x="2576160" y="1213956"/>
                  </a:cubicBezTo>
                  <a:cubicBezTo>
                    <a:pt x="2575691" y="1347121"/>
                    <a:pt x="2575691" y="1480755"/>
                    <a:pt x="2576160" y="1613920"/>
                  </a:cubicBezTo>
                  <a:cubicBezTo>
                    <a:pt x="2576160" y="1629393"/>
                    <a:pt x="2571940" y="1634551"/>
                    <a:pt x="2555998" y="1634551"/>
                  </a:cubicBezTo>
                  <a:cubicBezTo>
                    <a:pt x="2427991" y="1634082"/>
                    <a:pt x="2299515" y="1634082"/>
                    <a:pt x="2171508" y="1634082"/>
                  </a:cubicBezTo>
                  <a:cubicBezTo>
                    <a:pt x="2160724" y="1634082"/>
                    <a:pt x="2151815" y="1635020"/>
                    <a:pt x="2151815" y="1618608"/>
                  </a:cubicBezTo>
                  <a:cubicBezTo>
                    <a:pt x="2151815" y="1484037"/>
                    <a:pt x="2151815" y="1349466"/>
                    <a:pt x="2151815" y="1215363"/>
                  </a:cubicBezTo>
                  <a:close/>
                  <a:moveTo>
                    <a:pt x="2575223" y="2425099"/>
                  </a:moveTo>
                  <a:cubicBezTo>
                    <a:pt x="2575223" y="2432133"/>
                    <a:pt x="2574285" y="2440104"/>
                    <a:pt x="2571940" y="2446668"/>
                  </a:cubicBezTo>
                  <a:cubicBezTo>
                    <a:pt x="2548027" y="2508562"/>
                    <a:pt x="2524113" y="2570455"/>
                    <a:pt x="2499731" y="2632818"/>
                  </a:cubicBezTo>
                  <a:cubicBezTo>
                    <a:pt x="2498324" y="2636100"/>
                    <a:pt x="2496449" y="2638913"/>
                    <a:pt x="2496918" y="2638444"/>
                  </a:cubicBezTo>
                  <a:cubicBezTo>
                    <a:pt x="2429867" y="2632818"/>
                    <a:pt x="2365160" y="2627660"/>
                    <a:pt x="2300453" y="2622502"/>
                  </a:cubicBezTo>
                  <a:cubicBezTo>
                    <a:pt x="2256377" y="2618751"/>
                    <a:pt x="2212302" y="2615469"/>
                    <a:pt x="2167757" y="2612187"/>
                  </a:cubicBezTo>
                  <a:cubicBezTo>
                    <a:pt x="2156973" y="2611249"/>
                    <a:pt x="2151815" y="2607966"/>
                    <a:pt x="2151815" y="2595775"/>
                  </a:cubicBezTo>
                  <a:cubicBezTo>
                    <a:pt x="2152284" y="2466831"/>
                    <a:pt x="2152284" y="2338355"/>
                    <a:pt x="2152284" y="2209410"/>
                  </a:cubicBezTo>
                  <a:cubicBezTo>
                    <a:pt x="2152284" y="2205659"/>
                    <a:pt x="2152753" y="2201908"/>
                    <a:pt x="2153221" y="2196750"/>
                  </a:cubicBezTo>
                  <a:cubicBezTo>
                    <a:pt x="2160255" y="2196281"/>
                    <a:pt x="2166350" y="2195812"/>
                    <a:pt x="2172446" y="2195812"/>
                  </a:cubicBezTo>
                  <a:cubicBezTo>
                    <a:pt x="2299984" y="2195812"/>
                    <a:pt x="2427522" y="2196281"/>
                    <a:pt x="2555529" y="2195343"/>
                  </a:cubicBezTo>
                  <a:cubicBezTo>
                    <a:pt x="2572409" y="2195343"/>
                    <a:pt x="2576160" y="2200501"/>
                    <a:pt x="2576160" y="2216443"/>
                  </a:cubicBezTo>
                  <a:cubicBezTo>
                    <a:pt x="2574753" y="2285839"/>
                    <a:pt x="2575223" y="2355704"/>
                    <a:pt x="2575223" y="2425099"/>
                  </a:cubicBezTo>
                  <a:close/>
                  <a:moveTo>
                    <a:pt x="679500" y="3940083"/>
                  </a:moveTo>
                  <a:cubicBezTo>
                    <a:pt x="679969" y="4021670"/>
                    <a:pt x="611980" y="4090128"/>
                    <a:pt x="529455" y="4090597"/>
                  </a:cubicBezTo>
                  <a:cubicBezTo>
                    <a:pt x="446462" y="4090597"/>
                    <a:pt x="379410" y="4024483"/>
                    <a:pt x="379410" y="3941490"/>
                  </a:cubicBezTo>
                  <a:cubicBezTo>
                    <a:pt x="378472" y="3865530"/>
                    <a:pt x="436615" y="3792852"/>
                    <a:pt x="528517" y="3790976"/>
                  </a:cubicBezTo>
                  <a:cubicBezTo>
                    <a:pt x="610104" y="3788632"/>
                    <a:pt x="679031" y="3858027"/>
                    <a:pt x="679500" y="3940083"/>
                  </a:cubicBezTo>
                  <a:close/>
                  <a:moveTo>
                    <a:pt x="3060992" y="3941021"/>
                  </a:moveTo>
                  <a:cubicBezTo>
                    <a:pt x="3060992" y="4023077"/>
                    <a:pt x="2993003" y="4090597"/>
                    <a:pt x="2910010" y="4090128"/>
                  </a:cubicBezTo>
                  <a:cubicBezTo>
                    <a:pt x="2827017" y="4090128"/>
                    <a:pt x="2760434" y="4023077"/>
                    <a:pt x="2760434" y="3940083"/>
                  </a:cubicBezTo>
                  <a:cubicBezTo>
                    <a:pt x="2761372" y="3859903"/>
                    <a:pt x="2822328" y="3791914"/>
                    <a:pt x="2910948" y="3790507"/>
                  </a:cubicBezTo>
                  <a:cubicBezTo>
                    <a:pt x="2993003" y="3789569"/>
                    <a:pt x="3060992" y="3858965"/>
                    <a:pt x="3060992" y="3941021"/>
                  </a:cubicBezTo>
                  <a:close/>
                  <a:moveTo>
                    <a:pt x="2842021" y="1755056"/>
                  </a:moveTo>
                  <a:cubicBezTo>
                    <a:pt x="2797476" y="1868996"/>
                    <a:pt x="2753401" y="1982467"/>
                    <a:pt x="2708856" y="2096407"/>
                  </a:cubicBezTo>
                  <a:cubicBezTo>
                    <a:pt x="2703698" y="2110005"/>
                    <a:pt x="2674158" y="2119852"/>
                    <a:pt x="2661967" y="2110943"/>
                  </a:cubicBezTo>
                  <a:cubicBezTo>
                    <a:pt x="2659154" y="2109068"/>
                    <a:pt x="2658216" y="2102972"/>
                    <a:pt x="2658216" y="2098752"/>
                  </a:cubicBezTo>
                  <a:cubicBezTo>
                    <a:pt x="2658216" y="1974965"/>
                    <a:pt x="2657747" y="1851647"/>
                    <a:pt x="2658685" y="1727860"/>
                  </a:cubicBezTo>
                  <a:cubicBezTo>
                    <a:pt x="2658685" y="1723171"/>
                    <a:pt x="2665718" y="1715200"/>
                    <a:pt x="2669469" y="1715200"/>
                  </a:cubicBezTo>
                  <a:cubicBezTo>
                    <a:pt x="2729018" y="1714731"/>
                    <a:pt x="2789036" y="1714731"/>
                    <a:pt x="2849054" y="1715200"/>
                  </a:cubicBezTo>
                  <a:cubicBezTo>
                    <a:pt x="2850930" y="1715200"/>
                    <a:pt x="2853274" y="1716606"/>
                    <a:pt x="2856557" y="1718013"/>
                  </a:cubicBezTo>
                  <a:cubicBezTo>
                    <a:pt x="2851399" y="1731142"/>
                    <a:pt x="2846710" y="1743333"/>
                    <a:pt x="2842021" y="1755056"/>
                  </a:cubicBezTo>
                  <a:close/>
                  <a:moveTo>
                    <a:pt x="3046457" y="1231774"/>
                  </a:moveTo>
                  <a:cubicBezTo>
                    <a:pt x="2997224" y="1358375"/>
                    <a:pt x="2947521" y="1484975"/>
                    <a:pt x="2898757" y="1612044"/>
                  </a:cubicBezTo>
                  <a:cubicBezTo>
                    <a:pt x="2892661" y="1628455"/>
                    <a:pt x="2885159" y="1634551"/>
                    <a:pt x="2866872" y="1634551"/>
                  </a:cubicBezTo>
                  <a:cubicBezTo>
                    <a:pt x="2804041" y="1633144"/>
                    <a:pt x="2741209" y="1633613"/>
                    <a:pt x="2678847" y="1634551"/>
                  </a:cubicBezTo>
                  <a:cubicBezTo>
                    <a:pt x="2663843" y="1634551"/>
                    <a:pt x="2658216" y="1630800"/>
                    <a:pt x="2658216" y="1614389"/>
                  </a:cubicBezTo>
                  <a:cubicBezTo>
                    <a:pt x="2658685" y="1479817"/>
                    <a:pt x="2658685" y="1345246"/>
                    <a:pt x="2658216" y="1210674"/>
                  </a:cubicBezTo>
                  <a:cubicBezTo>
                    <a:pt x="2658216" y="1195201"/>
                    <a:pt x="2662436" y="1190512"/>
                    <a:pt x="2678378" y="1190043"/>
                  </a:cubicBezTo>
                  <a:cubicBezTo>
                    <a:pt x="2789036" y="1188167"/>
                    <a:pt x="2899225" y="1185823"/>
                    <a:pt x="3009884" y="1183010"/>
                  </a:cubicBezTo>
                  <a:cubicBezTo>
                    <a:pt x="3027232" y="1182541"/>
                    <a:pt x="3044581" y="1181134"/>
                    <a:pt x="3066619" y="1179727"/>
                  </a:cubicBezTo>
                  <a:cubicBezTo>
                    <a:pt x="3058648" y="1200359"/>
                    <a:pt x="3052553" y="1215832"/>
                    <a:pt x="3046457" y="1231774"/>
                  </a:cubicBezTo>
                  <a:close/>
                </a:path>
              </a:pathLst>
            </a:custGeom>
            <a:grpFill/>
            <a:ln w="4681"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9E27BC9E-87DB-494D-8748-79AC9DFDBBA8}"/>
                </a:ext>
              </a:extLst>
            </p:cNvPr>
            <p:cNvSpPr/>
            <p:nvPr/>
          </p:nvSpPr>
          <p:spPr>
            <a:xfrm>
              <a:off x="9384139" y="3721295"/>
              <a:ext cx="154734" cy="150045"/>
            </a:xfrm>
            <a:custGeom>
              <a:avLst/>
              <a:gdLst>
                <a:gd name="connsiteX0" fmla="*/ 6 w 154733"/>
                <a:gd name="connsiteY0" fmla="*/ 78323 h 150044"/>
                <a:gd name="connsiteX1" fmla="*/ 79248 w 154733"/>
                <a:gd name="connsiteY1" fmla="*/ 154283 h 150044"/>
                <a:gd name="connsiteX2" fmla="*/ 154739 w 154733"/>
                <a:gd name="connsiteY2" fmla="*/ 76916 h 150044"/>
                <a:gd name="connsiteX3" fmla="*/ 77841 w 154733"/>
                <a:gd name="connsiteY3" fmla="*/ 18 h 150044"/>
                <a:gd name="connsiteX4" fmla="*/ 6 w 154733"/>
                <a:gd name="connsiteY4" fmla="*/ 78323 h 15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0044">
                  <a:moveTo>
                    <a:pt x="6" y="78323"/>
                  </a:moveTo>
                  <a:cubicBezTo>
                    <a:pt x="6" y="127556"/>
                    <a:pt x="38455" y="155690"/>
                    <a:pt x="79248" y="154283"/>
                  </a:cubicBezTo>
                  <a:cubicBezTo>
                    <a:pt x="123324" y="152876"/>
                    <a:pt x="155208" y="120992"/>
                    <a:pt x="154739" y="76916"/>
                  </a:cubicBezTo>
                  <a:cubicBezTo>
                    <a:pt x="155208" y="34716"/>
                    <a:pt x="123324" y="-920"/>
                    <a:pt x="77841" y="18"/>
                  </a:cubicBezTo>
                  <a:cubicBezTo>
                    <a:pt x="27670" y="956"/>
                    <a:pt x="-463" y="34247"/>
                    <a:pt x="6" y="78323"/>
                  </a:cubicBezTo>
                  <a:close/>
                </a:path>
              </a:pathLst>
            </a:custGeom>
            <a:grpFill/>
            <a:ln w="4681"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41A2ED31-0FD2-4C41-9BB5-6C6550CA6C98}"/>
                </a:ext>
              </a:extLst>
            </p:cNvPr>
            <p:cNvSpPr/>
            <p:nvPr/>
          </p:nvSpPr>
          <p:spPr>
            <a:xfrm>
              <a:off x="7001696" y="3720806"/>
              <a:ext cx="154734" cy="154734"/>
            </a:xfrm>
            <a:custGeom>
              <a:avLst/>
              <a:gdLst>
                <a:gd name="connsiteX0" fmla="*/ 77854 w 154733"/>
                <a:gd name="connsiteY0" fmla="*/ 39 h 154733"/>
                <a:gd name="connsiteX1" fmla="*/ 18 w 154733"/>
                <a:gd name="connsiteY1" fmla="*/ 77406 h 154733"/>
                <a:gd name="connsiteX2" fmla="*/ 76916 w 154733"/>
                <a:gd name="connsiteY2" fmla="*/ 154773 h 154733"/>
                <a:gd name="connsiteX3" fmla="*/ 155221 w 154733"/>
                <a:gd name="connsiteY3" fmla="*/ 78344 h 154733"/>
                <a:gd name="connsiteX4" fmla="*/ 77854 w 154733"/>
                <a:gd name="connsiteY4" fmla="*/ 39 h 154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4733">
                  <a:moveTo>
                    <a:pt x="77854" y="39"/>
                  </a:moveTo>
                  <a:cubicBezTo>
                    <a:pt x="36592" y="-1368"/>
                    <a:pt x="487" y="35674"/>
                    <a:pt x="18" y="77406"/>
                  </a:cubicBezTo>
                  <a:cubicBezTo>
                    <a:pt x="-920" y="119137"/>
                    <a:pt x="34716" y="154303"/>
                    <a:pt x="76916" y="154773"/>
                  </a:cubicBezTo>
                  <a:cubicBezTo>
                    <a:pt x="122398" y="155241"/>
                    <a:pt x="155221" y="123357"/>
                    <a:pt x="155221" y="78344"/>
                  </a:cubicBezTo>
                  <a:cubicBezTo>
                    <a:pt x="157096" y="37550"/>
                    <a:pt x="125681" y="1445"/>
                    <a:pt x="77854" y="39"/>
                  </a:cubicBezTo>
                  <a:close/>
                </a:path>
              </a:pathLst>
            </a:custGeom>
            <a:grpFill/>
            <a:ln w="4681" cap="flat">
              <a:noFill/>
              <a:prstDash val="solid"/>
              <a:miter/>
            </a:ln>
          </p:spPr>
          <p:txBody>
            <a:bodyPr rtlCol="0" anchor="ctr"/>
            <a:lstStyle/>
            <a:p>
              <a:endParaRPr lang="en-US" sz="1350"/>
            </a:p>
          </p:txBody>
        </p:sp>
      </p:grpSp>
      <p:grpSp>
        <p:nvGrpSpPr>
          <p:cNvPr id="9" name="Graphic 25">
            <a:extLst>
              <a:ext uri="{FF2B5EF4-FFF2-40B4-BE49-F238E27FC236}">
                <a16:creationId xmlns:a16="http://schemas.microsoft.com/office/drawing/2014/main" id="{6D67C087-C6DD-42B1-8C43-88BCD548F633}"/>
              </a:ext>
            </a:extLst>
          </p:cNvPr>
          <p:cNvGrpSpPr/>
          <p:nvPr userDrawn="1"/>
        </p:nvGrpSpPr>
        <p:grpSpPr>
          <a:xfrm>
            <a:off x="256716" y="3958931"/>
            <a:ext cx="1440133" cy="956996"/>
            <a:chOff x="342288" y="5278574"/>
            <a:chExt cx="1920177" cy="1275995"/>
          </a:xfrm>
        </p:grpSpPr>
        <p:sp>
          <p:nvSpPr>
            <p:cNvPr id="10" name="Freeform: Shape 9">
              <a:extLst>
                <a:ext uri="{FF2B5EF4-FFF2-40B4-BE49-F238E27FC236}">
                  <a16:creationId xmlns:a16="http://schemas.microsoft.com/office/drawing/2014/main" id="{EECD70BF-BA61-4DDC-8CB5-EE72ED9468C1}"/>
                </a:ext>
              </a:extLst>
            </p:cNvPr>
            <p:cNvSpPr/>
            <p:nvPr/>
          </p:nvSpPr>
          <p:spPr>
            <a:xfrm>
              <a:off x="342288" y="5278574"/>
              <a:ext cx="1920177" cy="1275995"/>
            </a:xfrm>
            <a:custGeom>
              <a:avLst/>
              <a:gdLst>
                <a:gd name="connsiteX0" fmla="*/ 1895460 w 1920176"/>
                <a:gd name="connsiteY0" fmla="*/ 616030 h 1274796"/>
                <a:gd name="connsiteX1" fmla="*/ 1829939 w 1920176"/>
                <a:gd name="connsiteY1" fmla="*/ 539306 h 1274796"/>
                <a:gd name="connsiteX2" fmla="*/ 1633135 w 1920176"/>
                <a:gd name="connsiteY2" fmla="*/ 367101 h 1274796"/>
                <a:gd name="connsiteX3" fmla="*/ 1431946 w 1920176"/>
                <a:gd name="connsiteY3" fmla="*/ 220229 h 1274796"/>
                <a:gd name="connsiteX4" fmla="*/ 1122124 w 1920176"/>
                <a:gd name="connsiteY4" fmla="*/ 73112 h 1274796"/>
                <a:gd name="connsiteX5" fmla="*/ 816931 w 1920176"/>
                <a:gd name="connsiteY5" fmla="*/ 2964 h 1274796"/>
                <a:gd name="connsiteX6" fmla="*/ 573360 w 1920176"/>
                <a:gd name="connsiteY6" fmla="*/ 15630 h 1274796"/>
                <a:gd name="connsiteX7" fmla="*/ 289114 w 1920176"/>
                <a:gd name="connsiteY7" fmla="*/ 113058 h 1274796"/>
                <a:gd name="connsiteX8" fmla="*/ 102052 w 1920176"/>
                <a:gd name="connsiteY8" fmla="*/ 262123 h 1274796"/>
                <a:gd name="connsiteX9" fmla="*/ 56991 w 1920176"/>
                <a:gd name="connsiteY9" fmla="*/ 711266 h 1274796"/>
                <a:gd name="connsiteX10" fmla="*/ 258180 w 1920176"/>
                <a:gd name="connsiteY10" fmla="*/ 899302 h 1274796"/>
                <a:gd name="connsiteX11" fmla="*/ 549977 w 1920176"/>
                <a:gd name="connsiteY11" fmla="*/ 1050316 h 1274796"/>
                <a:gd name="connsiteX12" fmla="*/ 879772 w 1920176"/>
                <a:gd name="connsiteY12" fmla="*/ 1181844 h 1274796"/>
                <a:gd name="connsiteX13" fmla="*/ 1159634 w 1920176"/>
                <a:gd name="connsiteY13" fmla="*/ 1270503 h 1274796"/>
                <a:gd name="connsiteX14" fmla="*/ 1272163 w 1920176"/>
                <a:gd name="connsiteY14" fmla="*/ 1270503 h 1274796"/>
                <a:gd name="connsiteX15" fmla="*/ 1408076 w 1920176"/>
                <a:gd name="connsiteY15" fmla="*/ 1214239 h 1274796"/>
                <a:gd name="connsiteX16" fmla="*/ 1738844 w 1920176"/>
                <a:gd name="connsiteY16" fmla="*/ 964579 h 1274796"/>
                <a:gd name="connsiteX17" fmla="*/ 1786584 w 1920176"/>
                <a:gd name="connsiteY17" fmla="*/ 967258 h 1274796"/>
                <a:gd name="connsiteX18" fmla="*/ 1807775 w 1920176"/>
                <a:gd name="connsiteY18" fmla="*/ 927069 h 1274796"/>
                <a:gd name="connsiteX19" fmla="*/ 1784879 w 1920176"/>
                <a:gd name="connsiteY19" fmla="*/ 918301 h 1274796"/>
                <a:gd name="connsiteX20" fmla="*/ 1836029 w 1920176"/>
                <a:gd name="connsiteY20" fmla="*/ 859600 h 1274796"/>
                <a:gd name="connsiteX21" fmla="*/ 1910805 w 1920176"/>
                <a:gd name="connsiteY21" fmla="*/ 735136 h 1274796"/>
                <a:gd name="connsiteX22" fmla="*/ 1895460 w 1920176"/>
                <a:gd name="connsiteY22"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07775 w 1920177"/>
                <a:gd name="connsiteY17" fmla="*/ 927069 h 1274796"/>
                <a:gd name="connsiteX18" fmla="*/ 1784879 w 1920177"/>
                <a:gd name="connsiteY18" fmla="*/ 918301 h 1274796"/>
                <a:gd name="connsiteX19" fmla="*/ 1836029 w 1920177"/>
                <a:gd name="connsiteY19" fmla="*/ 859600 h 1274796"/>
                <a:gd name="connsiteX20" fmla="*/ 1910805 w 1920177"/>
                <a:gd name="connsiteY20" fmla="*/ 735136 h 1274796"/>
                <a:gd name="connsiteX21" fmla="*/ 1895460 w 1920177"/>
                <a:gd name="connsiteY21"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784879 w 1920177"/>
                <a:gd name="connsiteY17" fmla="*/ 918301 h 1274796"/>
                <a:gd name="connsiteX18" fmla="*/ 1836029 w 1920177"/>
                <a:gd name="connsiteY18" fmla="*/ 859600 h 1274796"/>
                <a:gd name="connsiteX19" fmla="*/ 1910805 w 1920177"/>
                <a:gd name="connsiteY19" fmla="*/ 735136 h 1274796"/>
                <a:gd name="connsiteX20" fmla="*/ 1895460 w 1920177"/>
                <a:gd name="connsiteY20"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36029 w 1920177"/>
                <a:gd name="connsiteY17" fmla="*/ 859600 h 1274796"/>
                <a:gd name="connsiteX18" fmla="*/ 1910805 w 1920177"/>
                <a:gd name="connsiteY18" fmla="*/ 735136 h 1274796"/>
                <a:gd name="connsiteX19" fmla="*/ 1895460 w 1920177"/>
                <a:gd name="connsiteY19"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36029 w 1920177"/>
                <a:gd name="connsiteY17" fmla="*/ 859600 h 1274796"/>
                <a:gd name="connsiteX18" fmla="*/ 1910805 w 1920177"/>
                <a:gd name="connsiteY18" fmla="*/ 735136 h 1274796"/>
                <a:gd name="connsiteX19" fmla="*/ 1895460 w 1920177"/>
                <a:gd name="connsiteY19" fmla="*/ 616030 h 1274796"/>
                <a:gd name="connsiteX0" fmla="*/ 1895460 w 1920177"/>
                <a:gd name="connsiteY0" fmla="*/ 616030 h 1276419"/>
                <a:gd name="connsiteX1" fmla="*/ 1829939 w 1920177"/>
                <a:gd name="connsiteY1" fmla="*/ 539306 h 1276419"/>
                <a:gd name="connsiteX2" fmla="*/ 1633135 w 1920177"/>
                <a:gd name="connsiteY2" fmla="*/ 367101 h 1276419"/>
                <a:gd name="connsiteX3" fmla="*/ 1431946 w 1920177"/>
                <a:gd name="connsiteY3" fmla="*/ 220229 h 1276419"/>
                <a:gd name="connsiteX4" fmla="*/ 1122124 w 1920177"/>
                <a:gd name="connsiteY4" fmla="*/ 73112 h 1276419"/>
                <a:gd name="connsiteX5" fmla="*/ 816931 w 1920177"/>
                <a:gd name="connsiteY5" fmla="*/ 2964 h 1276419"/>
                <a:gd name="connsiteX6" fmla="*/ 573360 w 1920177"/>
                <a:gd name="connsiteY6" fmla="*/ 15630 h 1276419"/>
                <a:gd name="connsiteX7" fmla="*/ 289114 w 1920177"/>
                <a:gd name="connsiteY7" fmla="*/ 113058 h 1276419"/>
                <a:gd name="connsiteX8" fmla="*/ 102052 w 1920177"/>
                <a:gd name="connsiteY8" fmla="*/ 262123 h 1276419"/>
                <a:gd name="connsiteX9" fmla="*/ 56991 w 1920177"/>
                <a:gd name="connsiteY9" fmla="*/ 711266 h 1276419"/>
                <a:gd name="connsiteX10" fmla="*/ 258180 w 1920177"/>
                <a:gd name="connsiteY10" fmla="*/ 899302 h 1276419"/>
                <a:gd name="connsiteX11" fmla="*/ 549977 w 1920177"/>
                <a:gd name="connsiteY11" fmla="*/ 1050316 h 1276419"/>
                <a:gd name="connsiteX12" fmla="*/ 879772 w 1920177"/>
                <a:gd name="connsiteY12" fmla="*/ 1181844 h 1276419"/>
                <a:gd name="connsiteX13" fmla="*/ 1159634 w 1920177"/>
                <a:gd name="connsiteY13" fmla="*/ 1270503 h 1276419"/>
                <a:gd name="connsiteX14" fmla="*/ 1272163 w 1920177"/>
                <a:gd name="connsiteY14" fmla="*/ 1270503 h 1276419"/>
                <a:gd name="connsiteX15" fmla="*/ 1414234 w 1920177"/>
                <a:gd name="connsiteY15" fmla="*/ 1211160 h 1276419"/>
                <a:gd name="connsiteX16" fmla="*/ 1738844 w 1920177"/>
                <a:gd name="connsiteY16" fmla="*/ 964579 h 1276419"/>
                <a:gd name="connsiteX17" fmla="*/ 1836029 w 1920177"/>
                <a:gd name="connsiteY17" fmla="*/ 859600 h 1276419"/>
                <a:gd name="connsiteX18" fmla="*/ 1910805 w 1920177"/>
                <a:gd name="connsiteY18" fmla="*/ 735136 h 1276419"/>
                <a:gd name="connsiteX19" fmla="*/ 1895460 w 1920177"/>
                <a:gd name="connsiteY19" fmla="*/ 616030 h 1276419"/>
                <a:gd name="connsiteX0" fmla="*/ 1895460 w 1920177"/>
                <a:gd name="connsiteY0" fmla="*/ 616030 h 1275785"/>
                <a:gd name="connsiteX1" fmla="*/ 1829939 w 1920177"/>
                <a:gd name="connsiteY1" fmla="*/ 539306 h 1275785"/>
                <a:gd name="connsiteX2" fmla="*/ 1633135 w 1920177"/>
                <a:gd name="connsiteY2" fmla="*/ 367101 h 1275785"/>
                <a:gd name="connsiteX3" fmla="*/ 1431946 w 1920177"/>
                <a:gd name="connsiteY3" fmla="*/ 220229 h 1275785"/>
                <a:gd name="connsiteX4" fmla="*/ 1122124 w 1920177"/>
                <a:gd name="connsiteY4" fmla="*/ 73112 h 1275785"/>
                <a:gd name="connsiteX5" fmla="*/ 816931 w 1920177"/>
                <a:gd name="connsiteY5" fmla="*/ 2964 h 1275785"/>
                <a:gd name="connsiteX6" fmla="*/ 573360 w 1920177"/>
                <a:gd name="connsiteY6" fmla="*/ 15630 h 1275785"/>
                <a:gd name="connsiteX7" fmla="*/ 289114 w 1920177"/>
                <a:gd name="connsiteY7" fmla="*/ 113058 h 1275785"/>
                <a:gd name="connsiteX8" fmla="*/ 102052 w 1920177"/>
                <a:gd name="connsiteY8" fmla="*/ 262123 h 1275785"/>
                <a:gd name="connsiteX9" fmla="*/ 56991 w 1920177"/>
                <a:gd name="connsiteY9" fmla="*/ 711266 h 1275785"/>
                <a:gd name="connsiteX10" fmla="*/ 258180 w 1920177"/>
                <a:gd name="connsiteY10" fmla="*/ 899302 h 1275785"/>
                <a:gd name="connsiteX11" fmla="*/ 549977 w 1920177"/>
                <a:gd name="connsiteY11" fmla="*/ 1050316 h 1275785"/>
                <a:gd name="connsiteX12" fmla="*/ 879772 w 1920177"/>
                <a:gd name="connsiteY12" fmla="*/ 1181844 h 1275785"/>
                <a:gd name="connsiteX13" fmla="*/ 1159634 w 1920177"/>
                <a:gd name="connsiteY13" fmla="*/ 1270503 h 1275785"/>
                <a:gd name="connsiteX14" fmla="*/ 1272163 w 1920177"/>
                <a:gd name="connsiteY14" fmla="*/ 1270503 h 1275785"/>
                <a:gd name="connsiteX15" fmla="*/ 1420392 w 1920177"/>
                <a:gd name="connsiteY15" fmla="*/ 1220396 h 1275785"/>
                <a:gd name="connsiteX16" fmla="*/ 1738844 w 1920177"/>
                <a:gd name="connsiteY16" fmla="*/ 964579 h 1275785"/>
                <a:gd name="connsiteX17" fmla="*/ 1836029 w 1920177"/>
                <a:gd name="connsiteY17" fmla="*/ 859600 h 1275785"/>
                <a:gd name="connsiteX18" fmla="*/ 1910805 w 1920177"/>
                <a:gd name="connsiteY18" fmla="*/ 735136 h 1275785"/>
                <a:gd name="connsiteX19" fmla="*/ 1895460 w 1920177"/>
                <a:gd name="connsiteY19" fmla="*/ 616030 h 1275785"/>
                <a:gd name="connsiteX0" fmla="*/ 1895460 w 1920177"/>
                <a:gd name="connsiteY0" fmla="*/ 616030 h 1275995"/>
                <a:gd name="connsiteX1" fmla="*/ 1829939 w 1920177"/>
                <a:gd name="connsiteY1" fmla="*/ 539306 h 1275995"/>
                <a:gd name="connsiteX2" fmla="*/ 1633135 w 1920177"/>
                <a:gd name="connsiteY2" fmla="*/ 367101 h 1275995"/>
                <a:gd name="connsiteX3" fmla="*/ 1431946 w 1920177"/>
                <a:gd name="connsiteY3" fmla="*/ 220229 h 1275995"/>
                <a:gd name="connsiteX4" fmla="*/ 1122124 w 1920177"/>
                <a:gd name="connsiteY4" fmla="*/ 73112 h 1275995"/>
                <a:gd name="connsiteX5" fmla="*/ 816931 w 1920177"/>
                <a:gd name="connsiteY5" fmla="*/ 2964 h 1275995"/>
                <a:gd name="connsiteX6" fmla="*/ 573360 w 1920177"/>
                <a:gd name="connsiteY6" fmla="*/ 15630 h 1275995"/>
                <a:gd name="connsiteX7" fmla="*/ 289114 w 1920177"/>
                <a:gd name="connsiteY7" fmla="*/ 113058 h 1275995"/>
                <a:gd name="connsiteX8" fmla="*/ 102052 w 1920177"/>
                <a:gd name="connsiteY8" fmla="*/ 262123 h 1275995"/>
                <a:gd name="connsiteX9" fmla="*/ 56991 w 1920177"/>
                <a:gd name="connsiteY9" fmla="*/ 711266 h 1275995"/>
                <a:gd name="connsiteX10" fmla="*/ 258180 w 1920177"/>
                <a:gd name="connsiteY10" fmla="*/ 899302 h 1275995"/>
                <a:gd name="connsiteX11" fmla="*/ 549977 w 1920177"/>
                <a:gd name="connsiteY11" fmla="*/ 1050316 h 1275995"/>
                <a:gd name="connsiteX12" fmla="*/ 879772 w 1920177"/>
                <a:gd name="connsiteY12" fmla="*/ 1181844 h 1275995"/>
                <a:gd name="connsiteX13" fmla="*/ 1159634 w 1920177"/>
                <a:gd name="connsiteY13" fmla="*/ 1270503 h 1275995"/>
                <a:gd name="connsiteX14" fmla="*/ 1272163 w 1920177"/>
                <a:gd name="connsiteY14" fmla="*/ 1270503 h 1275995"/>
                <a:gd name="connsiteX15" fmla="*/ 1417313 w 1920177"/>
                <a:gd name="connsiteY15" fmla="*/ 1217317 h 1275995"/>
                <a:gd name="connsiteX16" fmla="*/ 1738844 w 1920177"/>
                <a:gd name="connsiteY16" fmla="*/ 964579 h 1275995"/>
                <a:gd name="connsiteX17" fmla="*/ 1836029 w 1920177"/>
                <a:gd name="connsiteY17" fmla="*/ 859600 h 1275995"/>
                <a:gd name="connsiteX18" fmla="*/ 1910805 w 1920177"/>
                <a:gd name="connsiteY18" fmla="*/ 735136 h 1275995"/>
                <a:gd name="connsiteX19" fmla="*/ 1895460 w 1920177"/>
                <a:gd name="connsiteY19" fmla="*/ 616030 h 127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0177" h="1275995">
                  <a:moveTo>
                    <a:pt x="1895460" y="616030"/>
                  </a:moveTo>
                  <a:cubicBezTo>
                    <a:pt x="1875244" y="588994"/>
                    <a:pt x="1853809" y="563175"/>
                    <a:pt x="1829939" y="539306"/>
                  </a:cubicBezTo>
                  <a:cubicBezTo>
                    <a:pt x="1768560" y="476952"/>
                    <a:pt x="1701822" y="420930"/>
                    <a:pt x="1633135" y="367101"/>
                  </a:cubicBezTo>
                  <a:cubicBezTo>
                    <a:pt x="1567614" y="315952"/>
                    <a:pt x="1502094" y="264558"/>
                    <a:pt x="1431946" y="220229"/>
                  </a:cubicBezTo>
                  <a:cubicBezTo>
                    <a:pt x="1334518" y="158605"/>
                    <a:pt x="1230513" y="111353"/>
                    <a:pt x="1122124" y="73112"/>
                  </a:cubicBezTo>
                  <a:cubicBezTo>
                    <a:pt x="1022991" y="38038"/>
                    <a:pt x="921909" y="12220"/>
                    <a:pt x="816931" y="2964"/>
                  </a:cubicBezTo>
                  <a:cubicBezTo>
                    <a:pt x="735334" y="-4100"/>
                    <a:pt x="653982" y="1990"/>
                    <a:pt x="573360" y="15630"/>
                  </a:cubicBezTo>
                  <a:cubicBezTo>
                    <a:pt x="473496" y="32680"/>
                    <a:pt x="378017" y="63369"/>
                    <a:pt x="289114" y="113058"/>
                  </a:cubicBezTo>
                  <a:cubicBezTo>
                    <a:pt x="218478" y="152516"/>
                    <a:pt x="153201" y="198551"/>
                    <a:pt x="102052" y="262123"/>
                  </a:cubicBezTo>
                  <a:cubicBezTo>
                    <a:pt x="-4389" y="394381"/>
                    <a:pt x="-40681" y="562932"/>
                    <a:pt x="56991" y="711266"/>
                  </a:cubicBezTo>
                  <a:cubicBezTo>
                    <a:pt x="108872" y="789939"/>
                    <a:pt x="180238" y="848396"/>
                    <a:pt x="258180" y="899302"/>
                  </a:cubicBezTo>
                  <a:cubicBezTo>
                    <a:pt x="350250" y="959464"/>
                    <a:pt x="448896" y="1007204"/>
                    <a:pt x="549977" y="1050316"/>
                  </a:cubicBezTo>
                  <a:cubicBezTo>
                    <a:pt x="658853" y="1096594"/>
                    <a:pt x="769921" y="1137758"/>
                    <a:pt x="879772" y="1181844"/>
                  </a:cubicBezTo>
                  <a:cubicBezTo>
                    <a:pt x="970867" y="1218379"/>
                    <a:pt x="1061719" y="1255645"/>
                    <a:pt x="1159634" y="1270503"/>
                  </a:cubicBezTo>
                  <a:cubicBezTo>
                    <a:pt x="1197144" y="1276105"/>
                    <a:pt x="1229217" y="1279367"/>
                    <a:pt x="1272163" y="1270503"/>
                  </a:cubicBezTo>
                  <a:cubicBezTo>
                    <a:pt x="1315109" y="1261639"/>
                    <a:pt x="1374444" y="1241674"/>
                    <a:pt x="1417313" y="1217317"/>
                  </a:cubicBezTo>
                  <a:cubicBezTo>
                    <a:pt x="1538367" y="1148630"/>
                    <a:pt x="1669058" y="1024199"/>
                    <a:pt x="1738844" y="964579"/>
                  </a:cubicBezTo>
                  <a:cubicBezTo>
                    <a:pt x="1808630" y="904960"/>
                    <a:pt x="1807369" y="897840"/>
                    <a:pt x="1836029" y="859600"/>
                  </a:cubicBezTo>
                  <a:cubicBezTo>
                    <a:pt x="1865988" y="821116"/>
                    <a:pt x="1893268" y="781414"/>
                    <a:pt x="1910805" y="735136"/>
                  </a:cubicBezTo>
                  <a:cubicBezTo>
                    <a:pt x="1926637" y="692268"/>
                    <a:pt x="1922983" y="653053"/>
                    <a:pt x="1895460" y="616030"/>
                  </a:cubicBezTo>
                  <a:close/>
                </a:path>
              </a:pathLst>
            </a:custGeom>
            <a:solidFill>
              <a:schemeClr val="accent6"/>
            </a:solidFill>
            <a:ln w="2430" cap="flat">
              <a:noFill/>
              <a:prstDash val="solid"/>
              <a:miter/>
            </a:ln>
          </p:spPr>
          <p:txBody>
            <a:bodyPr rtlCol="0" anchor="ctr"/>
            <a:lstStyle/>
            <a:p>
              <a:endParaRPr lang="en-US" sz="1350" dirty="0"/>
            </a:p>
          </p:txBody>
        </p:sp>
        <p:sp>
          <p:nvSpPr>
            <p:cNvPr id="11" name="Freeform: Shape 10">
              <a:extLst>
                <a:ext uri="{FF2B5EF4-FFF2-40B4-BE49-F238E27FC236}">
                  <a16:creationId xmlns:a16="http://schemas.microsoft.com/office/drawing/2014/main" id="{E9F29BA9-7248-4B07-8F48-8AEAD8E18D52}"/>
                </a:ext>
              </a:extLst>
            </p:cNvPr>
            <p:cNvSpPr/>
            <p:nvPr/>
          </p:nvSpPr>
          <p:spPr>
            <a:xfrm>
              <a:off x="388529" y="5703379"/>
              <a:ext cx="1373967" cy="810074"/>
            </a:xfrm>
            <a:custGeom>
              <a:avLst/>
              <a:gdLst>
                <a:gd name="connsiteX0" fmla="*/ 1373526 w 1373967"/>
                <a:gd name="connsiteY0" fmla="*/ 753142 h 810074"/>
                <a:gd name="connsiteX1" fmla="*/ 1205950 w 1373967"/>
                <a:gd name="connsiteY1" fmla="*/ 809894 h 810074"/>
                <a:gd name="connsiteX2" fmla="*/ 1036425 w 1373967"/>
                <a:gd name="connsiteY2" fmla="*/ 784319 h 810074"/>
                <a:gd name="connsiteX3" fmla="*/ 640623 w 1373967"/>
                <a:gd name="connsiteY3" fmla="*/ 639395 h 810074"/>
                <a:gd name="connsiteX4" fmla="*/ 279896 w 1373967"/>
                <a:gd name="connsiteY4" fmla="*/ 474741 h 810074"/>
                <a:gd name="connsiteX5" fmla="*/ 44119 w 1373967"/>
                <a:gd name="connsiteY5" fmla="*/ 277449 h 810074"/>
                <a:gd name="connsiteX6" fmla="*/ 33 w 1373967"/>
                <a:gd name="connsiteY6" fmla="*/ 87465 h 810074"/>
                <a:gd name="connsiteX7" fmla="*/ 66041 w 1373967"/>
                <a:gd name="connsiteY7" fmla="*/ 10740 h 810074"/>
                <a:gd name="connsiteX8" fmla="*/ 368068 w 1373967"/>
                <a:gd name="connsiteY8" fmla="*/ 85516 h 810074"/>
                <a:gd name="connsiteX9" fmla="*/ 587038 w 1373967"/>
                <a:gd name="connsiteY9" fmla="*/ 267707 h 810074"/>
                <a:gd name="connsiteX10" fmla="*/ 935100 w 1373967"/>
                <a:gd name="connsiteY10" fmla="*/ 548056 h 810074"/>
                <a:gd name="connsiteX11" fmla="*/ 1215693 w 1373967"/>
                <a:gd name="connsiteY11" fmla="*/ 704672 h 810074"/>
                <a:gd name="connsiteX12" fmla="*/ 1373526 w 1373967"/>
                <a:gd name="connsiteY12" fmla="*/ 753142 h 81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3967" h="810074">
                  <a:moveTo>
                    <a:pt x="1373526" y="753142"/>
                  </a:moveTo>
                  <a:cubicBezTo>
                    <a:pt x="1382051" y="766295"/>
                    <a:pt x="1264894" y="805997"/>
                    <a:pt x="1205950" y="809894"/>
                  </a:cubicBezTo>
                  <a:cubicBezTo>
                    <a:pt x="1156992" y="811843"/>
                    <a:pt x="1086600" y="797715"/>
                    <a:pt x="1036425" y="784319"/>
                  </a:cubicBezTo>
                  <a:cubicBezTo>
                    <a:pt x="976507" y="768487"/>
                    <a:pt x="728065" y="674956"/>
                    <a:pt x="640623" y="639395"/>
                  </a:cubicBezTo>
                  <a:cubicBezTo>
                    <a:pt x="561463" y="606269"/>
                    <a:pt x="375132" y="539531"/>
                    <a:pt x="279896" y="474741"/>
                  </a:cubicBezTo>
                  <a:cubicBezTo>
                    <a:pt x="192941" y="420425"/>
                    <a:pt x="82847" y="336150"/>
                    <a:pt x="44119" y="277449"/>
                  </a:cubicBezTo>
                  <a:cubicBezTo>
                    <a:pt x="10507" y="218506"/>
                    <a:pt x="-697" y="176368"/>
                    <a:pt x="33" y="87465"/>
                  </a:cubicBezTo>
                  <a:cubicBezTo>
                    <a:pt x="5148" y="47519"/>
                    <a:pt x="30480" y="24624"/>
                    <a:pt x="66041" y="10740"/>
                  </a:cubicBezTo>
                  <a:cubicBezTo>
                    <a:pt x="126446" y="-13130"/>
                    <a:pt x="242142" y="-951"/>
                    <a:pt x="368068" y="85516"/>
                  </a:cubicBezTo>
                  <a:cubicBezTo>
                    <a:pt x="428717" y="134961"/>
                    <a:pt x="500083" y="190982"/>
                    <a:pt x="587038" y="267707"/>
                  </a:cubicBezTo>
                  <a:cubicBezTo>
                    <a:pt x="730988" y="386082"/>
                    <a:pt x="911717" y="531493"/>
                    <a:pt x="935100" y="548056"/>
                  </a:cubicBezTo>
                  <a:cubicBezTo>
                    <a:pt x="1020593" y="608218"/>
                    <a:pt x="1117777" y="665700"/>
                    <a:pt x="1215693" y="704672"/>
                  </a:cubicBezTo>
                  <a:cubicBezTo>
                    <a:pt x="1313852" y="755334"/>
                    <a:pt x="1357694" y="735849"/>
                    <a:pt x="1373526" y="753142"/>
                  </a:cubicBezTo>
                  <a:close/>
                </a:path>
              </a:pathLst>
            </a:custGeom>
            <a:solidFill>
              <a:schemeClr val="accent2">
                <a:lumMod val="75000"/>
              </a:schemeClr>
            </a:solidFill>
            <a:ln w="2430"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226364B3-7AF3-4796-9273-3B2BDA702A80}"/>
                </a:ext>
              </a:extLst>
            </p:cNvPr>
            <p:cNvSpPr/>
            <p:nvPr/>
          </p:nvSpPr>
          <p:spPr>
            <a:xfrm>
              <a:off x="419739" y="5303974"/>
              <a:ext cx="1825422" cy="1109932"/>
            </a:xfrm>
            <a:custGeom>
              <a:avLst/>
              <a:gdLst>
                <a:gd name="connsiteX0" fmla="*/ 1831405 w 1831613"/>
                <a:gd name="connsiteY0" fmla="*/ 677342 h 1104823"/>
                <a:gd name="connsiteX1" fmla="*/ 1831162 w 1831613"/>
                <a:gd name="connsiteY1" fmla="*/ 653716 h 1104823"/>
                <a:gd name="connsiteX2" fmla="*/ 1824098 w 1831613"/>
                <a:gd name="connsiteY2" fmla="*/ 635692 h 1104823"/>
                <a:gd name="connsiteX3" fmla="*/ 1747617 w 1831613"/>
                <a:gd name="connsiteY3" fmla="*/ 538507 h 1104823"/>
                <a:gd name="connsiteX4" fmla="*/ 1524994 w 1831613"/>
                <a:gd name="connsiteY4" fmla="*/ 346087 h 1104823"/>
                <a:gd name="connsiteX5" fmla="*/ 1378121 w 1831613"/>
                <a:gd name="connsiteY5" fmla="*/ 237942 h 1104823"/>
                <a:gd name="connsiteX6" fmla="*/ 945053 w 1831613"/>
                <a:gd name="connsiteY6" fmla="*/ 43086 h 1104823"/>
                <a:gd name="connsiteX7" fmla="*/ 720481 w 1831613"/>
                <a:gd name="connsiteY7" fmla="*/ 3384 h 1104823"/>
                <a:gd name="connsiteX8" fmla="*/ 583594 w 1831613"/>
                <a:gd name="connsiteY8" fmla="*/ 5576 h 1104823"/>
                <a:gd name="connsiteX9" fmla="*/ 245519 w 1831613"/>
                <a:gd name="connsiteY9" fmla="*/ 96428 h 1104823"/>
                <a:gd name="connsiteX10" fmla="*/ 26549 w 1831613"/>
                <a:gd name="connsiteY10" fmla="*/ 262786 h 1104823"/>
                <a:gd name="connsiteX11" fmla="*/ 0 w 1831613"/>
                <a:gd name="connsiteY11" fmla="*/ 301757 h 1104823"/>
                <a:gd name="connsiteX12" fmla="*/ 104492 w 1831613"/>
                <a:gd name="connsiteY12" fmla="*/ 282759 h 1104823"/>
                <a:gd name="connsiteX13" fmla="*/ 252826 w 1831613"/>
                <a:gd name="connsiteY13" fmla="*/ 318807 h 1104823"/>
                <a:gd name="connsiteX14" fmla="*/ 388982 w 1831613"/>
                <a:gd name="connsiteY14" fmla="*/ 386276 h 1104823"/>
                <a:gd name="connsiteX15" fmla="*/ 549738 w 1831613"/>
                <a:gd name="connsiteY15" fmla="*/ 495639 h 1104823"/>
                <a:gd name="connsiteX16" fmla="*/ 739236 w 1831613"/>
                <a:gd name="connsiteY16" fmla="*/ 655421 h 1104823"/>
                <a:gd name="connsiteX17" fmla="*/ 739236 w 1831613"/>
                <a:gd name="connsiteY17" fmla="*/ 655421 h 1104823"/>
                <a:gd name="connsiteX18" fmla="*/ 968192 w 1831613"/>
                <a:gd name="connsiteY18" fmla="*/ 833471 h 1104823"/>
                <a:gd name="connsiteX19" fmla="*/ 968192 w 1831613"/>
                <a:gd name="connsiteY19" fmla="*/ 833471 h 1104823"/>
                <a:gd name="connsiteX20" fmla="*/ 1216390 w 1831613"/>
                <a:gd name="connsiteY20" fmla="*/ 1002996 h 1104823"/>
                <a:gd name="connsiteX21" fmla="*/ 1343047 w 1831613"/>
                <a:gd name="connsiteY21" fmla="*/ 1085810 h 1104823"/>
                <a:gd name="connsiteX22" fmla="*/ 1386646 w 1831613"/>
                <a:gd name="connsiteY22" fmla="*/ 1104808 h 1104823"/>
                <a:gd name="connsiteX23" fmla="*/ 1441449 w 1831613"/>
                <a:gd name="connsiteY23" fmla="*/ 1076310 h 1104823"/>
                <a:gd name="connsiteX24" fmla="*/ 1791460 w 1831613"/>
                <a:gd name="connsiteY24" fmla="*/ 766733 h 1104823"/>
                <a:gd name="connsiteX25" fmla="*/ 1831405 w 1831613"/>
                <a:gd name="connsiteY25" fmla="*/ 677342 h 1104823"/>
                <a:gd name="connsiteX26" fmla="*/ 840318 w 1831613"/>
                <a:gd name="connsiteY26" fmla="*/ 736286 h 1104823"/>
                <a:gd name="connsiteX27" fmla="*/ 841779 w 1831613"/>
                <a:gd name="connsiteY27" fmla="*/ 738235 h 1104823"/>
                <a:gd name="connsiteX28" fmla="*/ 840318 w 1831613"/>
                <a:gd name="connsiteY28" fmla="*/ 736286 h 1104823"/>
                <a:gd name="connsiteX29" fmla="*/ 1254631 w 1831613"/>
                <a:gd name="connsiteY29" fmla="*/ 1026135 h 1104823"/>
                <a:gd name="connsiteX30" fmla="*/ 1254631 w 1831613"/>
                <a:gd name="connsiteY30" fmla="*/ 1026135 h 1104823"/>
                <a:gd name="connsiteX31" fmla="*/ 1256092 w 1831613"/>
                <a:gd name="connsiteY31" fmla="*/ 1028083 h 1104823"/>
                <a:gd name="connsiteX32" fmla="*/ 1254631 w 1831613"/>
                <a:gd name="connsiteY32" fmla="*/ 1026135 h 1104823"/>
                <a:gd name="connsiteX0" fmla="*/ 1791460 w 1833764"/>
                <a:gd name="connsiteY0" fmla="*/ 766733 h 1104823"/>
                <a:gd name="connsiteX1" fmla="*/ 1831162 w 1833764"/>
                <a:gd name="connsiteY1" fmla="*/ 653716 h 1104823"/>
                <a:gd name="connsiteX2" fmla="*/ 1824098 w 1833764"/>
                <a:gd name="connsiteY2" fmla="*/ 635692 h 1104823"/>
                <a:gd name="connsiteX3" fmla="*/ 1747617 w 1833764"/>
                <a:gd name="connsiteY3" fmla="*/ 538507 h 1104823"/>
                <a:gd name="connsiteX4" fmla="*/ 1524994 w 1833764"/>
                <a:gd name="connsiteY4" fmla="*/ 346087 h 1104823"/>
                <a:gd name="connsiteX5" fmla="*/ 1378121 w 1833764"/>
                <a:gd name="connsiteY5" fmla="*/ 237942 h 1104823"/>
                <a:gd name="connsiteX6" fmla="*/ 945053 w 1833764"/>
                <a:gd name="connsiteY6" fmla="*/ 43086 h 1104823"/>
                <a:gd name="connsiteX7" fmla="*/ 720481 w 1833764"/>
                <a:gd name="connsiteY7" fmla="*/ 3384 h 1104823"/>
                <a:gd name="connsiteX8" fmla="*/ 583594 w 1833764"/>
                <a:gd name="connsiteY8" fmla="*/ 5576 h 1104823"/>
                <a:gd name="connsiteX9" fmla="*/ 245519 w 1833764"/>
                <a:gd name="connsiteY9" fmla="*/ 96428 h 1104823"/>
                <a:gd name="connsiteX10" fmla="*/ 26549 w 1833764"/>
                <a:gd name="connsiteY10" fmla="*/ 262786 h 1104823"/>
                <a:gd name="connsiteX11" fmla="*/ 0 w 1833764"/>
                <a:gd name="connsiteY11" fmla="*/ 301757 h 1104823"/>
                <a:gd name="connsiteX12" fmla="*/ 104492 w 1833764"/>
                <a:gd name="connsiteY12" fmla="*/ 282759 h 1104823"/>
                <a:gd name="connsiteX13" fmla="*/ 252826 w 1833764"/>
                <a:gd name="connsiteY13" fmla="*/ 318807 h 1104823"/>
                <a:gd name="connsiteX14" fmla="*/ 388982 w 1833764"/>
                <a:gd name="connsiteY14" fmla="*/ 386276 h 1104823"/>
                <a:gd name="connsiteX15" fmla="*/ 549738 w 1833764"/>
                <a:gd name="connsiteY15" fmla="*/ 495639 h 1104823"/>
                <a:gd name="connsiteX16" fmla="*/ 739236 w 1833764"/>
                <a:gd name="connsiteY16" fmla="*/ 655421 h 1104823"/>
                <a:gd name="connsiteX17" fmla="*/ 739236 w 1833764"/>
                <a:gd name="connsiteY17" fmla="*/ 655421 h 1104823"/>
                <a:gd name="connsiteX18" fmla="*/ 968192 w 1833764"/>
                <a:gd name="connsiteY18" fmla="*/ 833471 h 1104823"/>
                <a:gd name="connsiteX19" fmla="*/ 968192 w 1833764"/>
                <a:gd name="connsiteY19" fmla="*/ 833471 h 1104823"/>
                <a:gd name="connsiteX20" fmla="*/ 1216390 w 1833764"/>
                <a:gd name="connsiteY20" fmla="*/ 1002996 h 1104823"/>
                <a:gd name="connsiteX21" fmla="*/ 1343047 w 1833764"/>
                <a:gd name="connsiteY21" fmla="*/ 1085810 h 1104823"/>
                <a:gd name="connsiteX22" fmla="*/ 1386646 w 1833764"/>
                <a:gd name="connsiteY22" fmla="*/ 1104808 h 1104823"/>
                <a:gd name="connsiteX23" fmla="*/ 1441449 w 1833764"/>
                <a:gd name="connsiteY23" fmla="*/ 1076310 h 1104823"/>
                <a:gd name="connsiteX24" fmla="*/ 1791460 w 1833764"/>
                <a:gd name="connsiteY24" fmla="*/ 766733 h 1104823"/>
                <a:gd name="connsiteX25" fmla="*/ 840318 w 1833764"/>
                <a:gd name="connsiteY25" fmla="*/ 736286 h 1104823"/>
                <a:gd name="connsiteX26" fmla="*/ 841779 w 1833764"/>
                <a:gd name="connsiteY26" fmla="*/ 738235 h 1104823"/>
                <a:gd name="connsiteX27" fmla="*/ 840318 w 1833764"/>
                <a:gd name="connsiteY27" fmla="*/ 736286 h 1104823"/>
                <a:gd name="connsiteX28" fmla="*/ 1254631 w 1833764"/>
                <a:gd name="connsiteY28" fmla="*/ 1026135 h 1104823"/>
                <a:gd name="connsiteX29" fmla="*/ 1254631 w 1833764"/>
                <a:gd name="connsiteY29" fmla="*/ 1026135 h 1104823"/>
                <a:gd name="connsiteX30" fmla="*/ 1256092 w 1833764"/>
                <a:gd name="connsiteY30" fmla="*/ 1028083 h 1104823"/>
                <a:gd name="connsiteX31" fmla="*/ 1254631 w 1833764"/>
                <a:gd name="connsiteY31" fmla="*/ 1026135 h 1104823"/>
                <a:gd name="connsiteX0" fmla="*/ 1791460 w 1834540"/>
                <a:gd name="connsiteY0" fmla="*/ 766733 h 1104823"/>
                <a:gd name="connsiteX1" fmla="*/ 1824098 w 1834540"/>
                <a:gd name="connsiteY1" fmla="*/ 635692 h 1104823"/>
                <a:gd name="connsiteX2" fmla="*/ 1747617 w 1834540"/>
                <a:gd name="connsiteY2" fmla="*/ 538507 h 1104823"/>
                <a:gd name="connsiteX3" fmla="*/ 1524994 w 1834540"/>
                <a:gd name="connsiteY3" fmla="*/ 346087 h 1104823"/>
                <a:gd name="connsiteX4" fmla="*/ 1378121 w 1834540"/>
                <a:gd name="connsiteY4" fmla="*/ 237942 h 1104823"/>
                <a:gd name="connsiteX5" fmla="*/ 945053 w 1834540"/>
                <a:gd name="connsiteY5" fmla="*/ 43086 h 1104823"/>
                <a:gd name="connsiteX6" fmla="*/ 720481 w 1834540"/>
                <a:gd name="connsiteY6" fmla="*/ 3384 h 1104823"/>
                <a:gd name="connsiteX7" fmla="*/ 583594 w 1834540"/>
                <a:gd name="connsiteY7" fmla="*/ 5576 h 1104823"/>
                <a:gd name="connsiteX8" fmla="*/ 245519 w 1834540"/>
                <a:gd name="connsiteY8" fmla="*/ 96428 h 1104823"/>
                <a:gd name="connsiteX9" fmla="*/ 26549 w 1834540"/>
                <a:gd name="connsiteY9" fmla="*/ 262786 h 1104823"/>
                <a:gd name="connsiteX10" fmla="*/ 0 w 1834540"/>
                <a:gd name="connsiteY10" fmla="*/ 301757 h 1104823"/>
                <a:gd name="connsiteX11" fmla="*/ 104492 w 1834540"/>
                <a:gd name="connsiteY11" fmla="*/ 282759 h 1104823"/>
                <a:gd name="connsiteX12" fmla="*/ 252826 w 1834540"/>
                <a:gd name="connsiteY12" fmla="*/ 318807 h 1104823"/>
                <a:gd name="connsiteX13" fmla="*/ 388982 w 1834540"/>
                <a:gd name="connsiteY13" fmla="*/ 386276 h 1104823"/>
                <a:gd name="connsiteX14" fmla="*/ 549738 w 1834540"/>
                <a:gd name="connsiteY14" fmla="*/ 495639 h 1104823"/>
                <a:gd name="connsiteX15" fmla="*/ 739236 w 1834540"/>
                <a:gd name="connsiteY15" fmla="*/ 655421 h 1104823"/>
                <a:gd name="connsiteX16" fmla="*/ 739236 w 1834540"/>
                <a:gd name="connsiteY16" fmla="*/ 655421 h 1104823"/>
                <a:gd name="connsiteX17" fmla="*/ 968192 w 1834540"/>
                <a:gd name="connsiteY17" fmla="*/ 833471 h 1104823"/>
                <a:gd name="connsiteX18" fmla="*/ 968192 w 1834540"/>
                <a:gd name="connsiteY18" fmla="*/ 833471 h 1104823"/>
                <a:gd name="connsiteX19" fmla="*/ 1216390 w 1834540"/>
                <a:gd name="connsiteY19" fmla="*/ 1002996 h 1104823"/>
                <a:gd name="connsiteX20" fmla="*/ 1343047 w 1834540"/>
                <a:gd name="connsiteY20" fmla="*/ 1085810 h 1104823"/>
                <a:gd name="connsiteX21" fmla="*/ 1386646 w 1834540"/>
                <a:gd name="connsiteY21" fmla="*/ 1104808 h 1104823"/>
                <a:gd name="connsiteX22" fmla="*/ 1441449 w 1834540"/>
                <a:gd name="connsiteY22" fmla="*/ 1076310 h 1104823"/>
                <a:gd name="connsiteX23" fmla="*/ 1791460 w 1834540"/>
                <a:gd name="connsiteY23" fmla="*/ 766733 h 1104823"/>
                <a:gd name="connsiteX24" fmla="*/ 840318 w 1834540"/>
                <a:gd name="connsiteY24" fmla="*/ 736286 h 1104823"/>
                <a:gd name="connsiteX25" fmla="*/ 841779 w 1834540"/>
                <a:gd name="connsiteY25" fmla="*/ 738235 h 1104823"/>
                <a:gd name="connsiteX26" fmla="*/ 840318 w 1834540"/>
                <a:gd name="connsiteY26" fmla="*/ 736286 h 1104823"/>
                <a:gd name="connsiteX27" fmla="*/ 1254631 w 1834540"/>
                <a:gd name="connsiteY27" fmla="*/ 1026135 h 1104823"/>
                <a:gd name="connsiteX28" fmla="*/ 1254631 w 1834540"/>
                <a:gd name="connsiteY28" fmla="*/ 1026135 h 1104823"/>
                <a:gd name="connsiteX29" fmla="*/ 1256092 w 1834540"/>
                <a:gd name="connsiteY29" fmla="*/ 1028083 h 1104823"/>
                <a:gd name="connsiteX30" fmla="*/ 1254631 w 1834540"/>
                <a:gd name="connsiteY30" fmla="*/ 1026135 h 1104823"/>
                <a:gd name="connsiteX0" fmla="*/ 1782224 w 1830891"/>
                <a:gd name="connsiteY0" fmla="*/ 754418 h 1109932"/>
                <a:gd name="connsiteX1" fmla="*/ 1824098 w 1830891"/>
                <a:gd name="connsiteY1" fmla="*/ 635692 h 1109932"/>
                <a:gd name="connsiteX2" fmla="*/ 1747617 w 1830891"/>
                <a:gd name="connsiteY2" fmla="*/ 538507 h 1109932"/>
                <a:gd name="connsiteX3" fmla="*/ 1524994 w 1830891"/>
                <a:gd name="connsiteY3" fmla="*/ 346087 h 1109932"/>
                <a:gd name="connsiteX4" fmla="*/ 1378121 w 1830891"/>
                <a:gd name="connsiteY4" fmla="*/ 237942 h 1109932"/>
                <a:gd name="connsiteX5" fmla="*/ 945053 w 1830891"/>
                <a:gd name="connsiteY5" fmla="*/ 43086 h 1109932"/>
                <a:gd name="connsiteX6" fmla="*/ 720481 w 1830891"/>
                <a:gd name="connsiteY6" fmla="*/ 3384 h 1109932"/>
                <a:gd name="connsiteX7" fmla="*/ 583594 w 1830891"/>
                <a:gd name="connsiteY7" fmla="*/ 5576 h 1109932"/>
                <a:gd name="connsiteX8" fmla="*/ 245519 w 1830891"/>
                <a:gd name="connsiteY8" fmla="*/ 96428 h 1109932"/>
                <a:gd name="connsiteX9" fmla="*/ 26549 w 1830891"/>
                <a:gd name="connsiteY9" fmla="*/ 262786 h 1109932"/>
                <a:gd name="connsiteX10" fmla="*/ 0 w 1830891"/>
                <a:gd name="connsiteY10" fmla="*/ 301757 h 1109932"/>
                <a:gd name="connsiteX11" fmla="*/ 104492 w 1830891"/>
                <a:gd name="connsiteY11" fmla="*/ 282759 h 1109932"/>
                <a:gd name="connsiteX12" fmla="*/ 252826 w 1830891"/>
                <a:gd name="connsiteY12" fmla="*/ 318807 h 1109932"/>
                <a:gd name="connsiteX13" fmla="*/ 388982 w 1830891"/>
                <a:gd name="connsiteY13" fmla="*/ 386276 h 1109932"/>
                <a:gd name="connsiteX14" fmla="*/ 549738 w 1830891"/>
                <a:gd name="connsiteY14" fmla="*/ 495639 h 1109932"/>
                <a:gd name="connsiteX15" fmla="*/ 739236 w 1830891"/>
                <a:gd name="connsiteY15" fmla="*/ 655421 h 1109932"/>
                <a:gd name="connsiteX16" fmla="*/ 739236 w 1830891"/>
                <a:gd name="connsiteY16" fmla="*/ 655421 h 1109932"/>
                <a:gd name="connsiteX17" fmla="*/ 968192 w 1830891"/>
                <a:gd name="connsiteY17" fmla="*/ 833471 h 1109932"/>
                <a:gd name="connsiteX18" fmla="*/ 968192 w 1830891"/>
                <a:gd name="connsiteY18" fmla="*/ 833471 h 1109932"/>
                <a:gd name="connsiteX19" fmla="*/ 1216390 w 1830891"/>
                <a:gd name="connsiteY19" fmla="*/ 1002996 h 1109932"/>
                <a:gd name="connsiteX20" fmla="*/ 1343047 w 1830891"/>
                <a:gd name="connsiteY20" fmla="*/ 1085810 h 1109932"/>
                <a:gd name="connsiteX21" fmla="*/ 1386646 w 1830891"/>
                <a:gd name="connsiteY21" fmla="*/ 1104808 h 1109932"/>
                <a:gd name="connsiteX22" fmla="*/ 1441449 w 1830891"/>
                <a:gd name="connsiteY22" fmla="*/ 1076310 h 1109932"/>
                <a:gd name="connsiteX23" fmla="*/ 1782224 w 1830891"/>
                <a:gd name="connsiteY23" fmla="*/ 754418 h 1109932"/>
                <a:gd name="connsiteX24" fmla="*/ 840318 w 1830891"/>
                <a:gd name="connsiteY24" fmla="*/ 736286 h 1109932"/>
                <a:gd name="connsiteX25" fmla="*/ 841779 w 1830891"/>
                <a:gd name="connsiteY25" fmla="*/ 738235 h 1109932"/>
                <a:gd name="connsiteX26" fmla="*/ 840318 w 1830891"/>
                <a:gd name="connsiteY26" fmla="*/ 736286 h 1109932"/>
                <a:gd name="connsiteX27" fmla="*/ 1254631 w 1830891"/>
                <a:gd name="connsiteY27" fmla="*/ 1026135 h 1109932"/>
                <a:gd name="connsiteX28" fmla="*/ 1254631 w 1830891"/>
                <a:gd name="connsiteY28" fmla="*/ 1026135 h 1109932"/>
                <a:gd name="connsiteX29" fmla="*/ 1256092 w 1830891"/>
                <a:gd name="connsiteY29" fmla="*/ 1028083 h 1109932"/>
                <a:gd name="connsiteX30" fmla="*/ 1254631 w 1830891"/>
                <a:gd name="connsiteY30" fmla="*/ 1026135 h 1109932"/>
                <a:gd name="connsiteX0" fmla="*/ 1782224 w 1830891"/>
                <a:gd name="connsiteY0" fmla="*/ 754418 h 1109932"/>
                <a:gd name="connsiteX1" fmla="*/ 1824098 w 1830891"/>
                <a:gd name="connsiteY1" fmla="*/ 635692 h 1109932"/>
                <a:gd name="connsiteX2" fmla="*/ 1747617 w 1830891"/>
                <a:gd name="connsiteY2" fmla="*/ 538507 h 1109932"/>
                <a:gd name="connsiteX3" fmla="*/ 1524994 w 1830891"/>
                <a:gd name="connsiteY3" fmla="*/ 346087 h 1109932"/>
                <a:gd name="connsiteX4" fmla="*/ 1378121 w 1830891"/>
                <a:gd name="connsiteY4" fmla="*/ 237942 h 1109932"/>
                <a:gd name="connsiteX5" fmla="*/ 945053 w 1830891"/>
                <a:gd name="connsiteY5" fmla="*/ 43086 h 1109932"/>
                <a:gd name="connsiteX6" fmla="*/ 720481 w 1830891"/>
                <a:gd name="connsiteY6" fmla="*/ 3384 h 1109932"/>
                <a:gd name="connsiteX7" fmla="*/ 583594 w 1830891"/>
                <a:gd name="connsiteY7" fmla="*/ 5576 h 1109932"/>
                <a:gd name="connsiteX8" fmla="*/ 245519 w 1830891"/>
                <a:gd name="connsiteY8" fmla="*/ 96428 h 1109932"/>
                <a:gd name="connsiteX9" fmla="*/ 26549 w 1830891"/>
                <a:gd name="connsiteY9" fmla="*/ 262786 h 1109932"/>
                <a:gd name="connsiteX10" fmla="*/ 0 w 1830891"/>
                <a:gd name="connsiteY10" fmla="*/ 301757 h 1109932"/>
                <a:gd name="connsiteX11" fmla="*/ 104492 w 1830891"/>
                <a:gd name="connsiteY11" fmla="*/ 282759 h 1109932"/>
                <a:gd name="connsiteX12" fmla="*/ 252826 w 1830891"/>
                <a:gd name="connsiteY12" fmla="*/ 318807 h 1109932"/>
                <a:gd name="connsiteX13" fmla="*/ 388982 w 1830891"/>
                <a:gd name="connsiteY13" fmla="*/ 386276 h 1109932"/>
                <a:gd name="connsiteX14" fmla="*/ 549738 w 1830891"/>
                <a:gd name="connsiteY14" fmla="*/ 495639 h 1109932"/>
                <a:gd name="connsiteX15" fmla="*/ 739236 w 1830891"/>
                <a:gd name="connsiteY15" fmla="*/ 655421 h 1109932"/>
                <a:gd name="connsiteX16" fmla="*/ 739236 w 1830891"/>
                <a:gd name="connsiteY16" fmla="*/ 655421 h 1109932"/>
                <a:gd name="connsiteX17" fmla="*/ 968192 w 1830891"/>
                <a:gd name="connsiteY17" fmla="*/ 833471 h 1109932"/>
                <a:gd name="connsiteX18" fmla="*/ 968192 w 1830891"/>
                <a:gd name="connsiteY18" fmla="*/ 833471 h 1109932"/>
                <a:gd name="connsiteX19" fmla="*/ 1216390 w 1830891"/>
                <a:gd name="connsiteY19" fmla="*/ 1002996 h 1109932"/>
                <a:gd name="connsiteX20" fmla="*/ 1343047 w 1830891"/>
                <a:gd name="connsiteY20" fmla="*/ 1085810 h 1109932"/>
                <a:gd name="connsiteX21" fmla="*/ 1386646 w 1830891"/>
                <a:gd name="connsiteY21" fmla="*/ 1104808 h 1109932"/>
                <a:gd name="connsiteX22" fmla="*/ 1441449 w 1830891"/>
                <a:gd name="connsiteY22" fmla="*/ 1076310 h 1109932"/>
                <a:gd name="connsiteX23" fmla="*/ 1782224 w 1830891"/>
                <a:gd name="connsiteY23" fmla="*/ 754418 h 1109932"/>
                <a:gd name="connsiteX24" fmla="*/ 840318 w 1830891"/>
                <a:gd name="connsiteY24" fmla="*/ 736286 h 1109932"/>
                <a:gd name="connsiteX25" fmla="*/ 841779 w 1830891"/>
                <a:gd name="connsiteY25" fmla="*/ 738235 h 1109932"/>
                <a:gd name="connsiteX26" fmla="*/ 840318 w 1830891"/>
                <a:gd name="connsiteY26" fmla="*/ 736286 h 1109932"/>
                <a:gd name="connsiteX27" fmla="*/ 1254631 w 1830891"/>
                <a:gd name="connsiteY27" fmla="*/ 1026135 h 1109932"/>
                <a:gd name="connsiteX28" fmla="*/ 1254631 w 1830891"/>
                <a:gd name="connsiteY28" fmla="*/ 1026135 h 1109932"/>
                <a:gd name="connsiteX29" fmla="*/ 1256092 w 1830891"/>
                <a:gd name="connsiteY29" fmla="*/ 1028083 h 1109932"/>
                <a:gd name="connsiteX30" fmla="*/ 1254631 w 1830891"/>
                <a:gd name="connsiteY30" fmla="*/ 1026135 h 1109932"/>
                <a:gd name="connsiteX0" fmla="*/ 1782224 w 1826625"/>
                <a:gd name="connsiteY0" fmla="*/ 754418 h 1109932"/>
                <a:gd name="connsiteX1" fmla="*/ 1824098 w 1826625"/>
                <a:gd name="connsiteY1" fmla="*/ 635692 h 1109932"/>
                <a:gd name="connsiteX2" fmla="*/ 1747617 w 1826625"/>
                <a:gd name="connsiteY2" fmla="*/ 538507 h 1109932"/>
                <a:gd name="connsiteX3" fmla="*/ 1524994 w 1826625"/>
                <a:gd name="connsiteY3" fmla="*/ 346087 h 1109932"/>
                <a:gd name="connsiteX4" fmla="*/ 1378121 w 1826625"/>
                <a:gd name="connsiteY4" fmla="*/ 237942 h 1109932"/>
                <a:gd name="connsiteX5" fmla="*/ 945053 w 1826625"/>
                <a:gd name="connsiteY5" fmla="*/ 43086 h 1109932"/>
                <a:gd name="connsiteX6" fmla="*/ 720481 w 1826625"/>
                <a:gd name="connsiteY6" fmla="*/ 3384 h 1109932"/>
                <a:gd name="connsiteX7" fmla="*/ 583594 w 1826625"/>
                <a:gd name="connsiteY7" fmla="*/ 5576 h 1109932"/>
                <a:gd name="connsiteX8" fmla="*/ 245519 w 1826625"/>
                <a:gd name="connsiteY8" fmla="*/ 96428 h 1109932"/>
                <a:gd name="connsiteX9" fmla="*/ 26549 w 1826625"/>
                <a:gd name="connsiteY9" fmla="*/ 262786 h 1109932"/>
                <a:gd name="connsiteX10" fmla="*/ 0 w 1826625"/>
                <a:gd name="connsiteY10" fmla="*/ 301757 h 1109932"/>
                <a:gd name="connsiteX11" fmla="*/ 104492 w 1826625"/>
                <a:gd name="connsiteY11" fmla="*/ 282759 h 1109932"/>
                <a:gd name="connsiteX12" fmla="*/ 252826 w 1826625"/>
                <a:gd name="connsiteY12" fmla="*/ 318807 h 1109932"/>
                <a:gd name="connsiteX13" fmla="*/ 388982 w 1826625"/>
                <a:gd name="connsiteY13" fmla="*/ 386276 h 1109932"/>
                <a:gd name="connsiteX14" fmla="*/ 549738 w 1826625"/>
                <a:gd name="connsiteY14" fmla="*/ 495639 h 1109932"/>
                <a:gd name="connsiteX15" fmla="*/ 739236 w 1826625"/>
                <a:gd name="connsiteY15" fmla="*/ 655421 h 1109932"/>
                <a:gd name="connsiteX16" fmla="*/ 739236 w 1826625"/>
                <a:gd name="connsiteY16" fmla="*/ 655421 h 1109932"/>
                <a:gd name="connsiteX17" fmla="*/ 968192 w 1826625"/>
                <a:gd name="connsiteY17" fmla="*/ 833471 h 1109932"/>
                <a:gd name="connsiteX18" fmla="*/ 968192 w 1826625"/>
                <a:gd name="connsiteY18" fmla="*/ 833471 h 1109932"/>
                <a:gd name="connsiteX19" fmla="*/ 1216390 w 1826625"/>
                <a:gd name="connsiteY19" fmla="*/ 1002996 h 1109932"/>
                <a:gd name="connsiteX20" fmla="*/ 1343047 w 1826625"/>
                <a:gd name="connsiteY20" fmla="*/ 1085810 h 1109932"/>
                <a:gd name="connsiteX21" fmla="*/ 1386646 w 1826625"/>
                <a:gd name="connsiteY21" fmla="*/ 1104808 h 1109932"/>
                <a:gd name="connsiteX22" fmla="*/ 1441449 w 1826625"/>
                <a:gd name="connsiteY22" fmla="*/ 1076310 h 1109932"/>
                <a:gd name="connsiteX23" fmla="*/ 1782224 w 1826625"/>
                <a:gd name="connsiteY23" fmla="*/ 754418 h 1109932"/>
                <a:gd name="connsiteX24" fmla="*/ 840318 w 1826625"/>
                <a:gd name="connsiteY24" fmla="*/ 736286 h 1109932"/>
                <a:gd name="connsiteX25" fmla="*/ 841779 w 1826625"/>
                <a:gd name="connsiteY25" fmla="*/ 738235 h 1109932"/>
                <a:gd name="connsiteX26" fmla="*/ 840318 w 1826625"/>
                <a:gd name="connsiteY26" fmla="*/ 736286 h 1109932"/>
                <a:gd name="connsiteX27" fmla="*/ 1254631 w 1826625"/>
                <a:gd name="connsiteY27" fmla="*/ 1026135 h 1109932"/>
                <a:gd name="connsiteX28" fmla="*/ 1254631 w 1826625"/>
                <a:gd name="connsiteY28" fmla="*/ 1026135 h 1109932"/>
                <a:gd name="connsiteX29" fmla="*/ 1256092 w 1826625"/>
                <a:gd name="connsiteY29" fmla="*/ 1028083 h 1109932"/>
                <a:gd name="connsiteX30" fmla="*/ 1254631 w 1826625"/>
                <a:gd name="connsiteY30" fmla="*/ 1026135 h 1109932"/>
                <a:gd name="connsiteX0" fmla="*/ 1782224 w 1825422"/>
                <a:gd name="connsiteY0" fmla="*/ 754418 h 1109932"/>
                <a:gd name="connsiteX1" fmla="*/ 1824098 w 1825422"/>
                <a:gd name="connsiteY1" fmla="*/ 635692 h 1109932"/>
                <a:gd name="connsiteX2" fmla="*/ 1747617 w 1825422"/>
                <a:gd name="connsiteY2" fmla="*/ 538507 h 1109932"/>
                <a:gd name="connsiteX3" fmla="*/ 1524994 w 1825422"/>
                <a:gd name="connsiteY3" fmla="*/ 346087 h 1109932"/>
                <a:gd name="connsiteX4" fmla="*/ 1378121 w 1825422"/>
                <a:gd name="connsiteY4" fmla="*/ 237942 h 1109932"/>
                <a:gd name="connsiteX5" fmla="*/ 945053 w 1825422"/>
                <a:gd name="connsiteY5" fmla="*/ 43086 h 1109932"/>
                <a:gd name="connsiteX6" fmla="*/ 720481 w 1825422"/>
                <a:gd name="connsiteY6" fmla="*/ 3384 h 1109932"/>
                <a:gd name="connsiteX7" fmla="*/ 583594 w 1825422"/>
                <a:gd name="connsiteY7" fmla="*/ 5576 h 1109932"/>
                <a:gd name="connsiteX8" fmla="*/ 245519 w 1825422"/>
                <a:gd name="connsiteY8" fmla="*/ 96428 h 1109932"/>
                <a:gd name="connsiteX9" fmla="*/ 26549 w 1825422"/>
                <a:gd name="connsiteY9" fmla="*/ 262786 h 1109932"/>
                <a:gd name="connsiteX10" fmla="*/ 0 w 1825422"/>
                <a:gd name="connsiteY10" fmla="*/ 301757 h 1109932"/>
                <a:gd name="connsiteX11" fmla="*/ 104492 w 1825422"/>
                <a:gd name="connsiteY11" fmla="*/ 282759 h 1109932"/>
                <a:gd name="connsiteX12" fmla="*/ 252826 w 1825422"/>
                <a:gd name="connsiteY12" fmla="*/ 318807 h 1109932"/>
                <a:gd name="connsiteX13" fmla="*/ 388982 w 1825422"/>
                <a:gd name="connsiteY13" fmla="*/ 386276 h 1109932"/>
                <a:gd name="connsiteX14" fmla="*/ 549738 w 1825422"/>
                <a:gd name="connsiteY14" fmla="*/ 495639 h 1109932"/>
                <a:gd name="connsiteX15" fmla="*/ 739236 w 1825422"/>
                <a:gd name="connsiteY15" fmla="*/ 655421 h 1109932"/>
                <a:gd name="connsiteX16" fmla="*/ 739236 w 1825422"/>
                <a:gd name="connsiteY16" fmla="*/ 655421 h 1109932"/>
                <a:gd name="connsiteX17" fmla="*/ 968192 w 1825422"/>
                <a:gd name="connsiteY17" fmla="*/ 833471 h 1109932"/>
                <a:gd name="connsiteX18" fmla="*/ 968192 w 1825422"/>
                <a:gd name="connsiteY18" fmla="*/ 833471 h 1109932"/>
                <a:gd name="connsiteX19" fmla="*/ 1216390 w 1825422"/>
                <a:gd name="connsiteY19" fmla="*/ 1002996 h 1109932"/>
                <a:gd name="connsiteX20" fmla="*/ 1343047 w 1825422"/>
                <a:gd name="connsiteY20" fmla="*/ 1085810 h 1109932"/>
                <a:gd name="connsiteX21" fmla="*/ 1386646 w 1825422"/>
                <a:gd name="connsiteY21" fmla="*/ 1104808 h 1109932"/>
                <a:gd name="connsiteX22" fmla="*/ 1441449 w 1825422"/>
                <a:gd name="connsiteY22" fmla="*/ 1076310 h 1109932"/>
                <a:gd name="connsiteX23" fmla="*/ 1782224 w 1825422"/>
                <a:gd name="connsiteY23" fmla="*/ 754418 h 1109932"/>
                <a:gd name="connsiteX24" fmla="*/ 840318 w 1825422"/>
                <a:gd name="connsiteY24" fmla="*/ 736286 h 1109932"/>
                <a:gd name="connsiteX25" fmla="*/ 841779 w 1825422"/>
                <a:gd name="connsiteY25" fmla="*/ 738235 h 1109932"/>
                <a:gd name="connsiteX26" fmla="*/ 840318 w 1825422"/>
                <a:gd name="connsiteY26" fmla="*/ 736286 h 1109932"/>
                <a:gd name="connsiteX27" fmla="*/ 1254631 w 1825422"/>
                <a:gd name="connsiteY27" fmla="*/ 1026135 h 1109932"/>
                <a:gd name="connsiteX28" fmla="*/ 1254631 w 1825422"/>
                <a:gd name="connsiteY28" fmla="*/ 1026135 h 1109932"/>
                <a:gd name="connsiteX29" fmla="*/ 1256092 w 1825422"/>
                <a:gd name="connsiteY29" fmla="*/ 1028083 h 1109932"/>
                <a:gd name="connsiteX30" fmla="*/ 1254631 w 1825422"/>
                <a:gd name="connsiteY30" fmla="*/ 1026135 h 110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5422" h="1109932">
                  <a:moveTo>
                    <a:pt x="1782224" y="754418"/>
                  </a:moveTo>
                  <a:cubicBezTo>
                    <a:pt x="1824448" y="705612"/>
                    <a:pt x="1828326" y="661414"/>
                    <a:pt x="1824098" y="635692"/>
                  </a:cubicBezTo>
                  <a:cubicBezTo>
                    <a:pt x="1804612" y="598669"/>
                    <a:pt x="1776358" y="568223"/>
                    <a:pt x="1747617" y="538507"/>
                  </a:cubicBezTo>
                  <a:cubicBezTo>
                    <a:pt x="1678687" y="468359"/>
                    <a:pt x="1602693" y="406249"/>
                    <a:pt x="1524994" y="346087"/>
                  </a:cubicBezTo>
                  <a:cubicBezTo>
                    <a:pt x="1488702" y="318076"/>
                    <a:pt x="1390786" y="245980"/>
                    <a:pt x="1378121" y="237942"/>
                  </a:cubicBezTo>
                  <a:cubicBezTo>
                    <a:pt x="1244401" y="149526"/>
                    <a:pt x="1098746" y="86928"/>
                    <a:pt x="945053" y="43086"/>
                  </a:cubicBezTo>
                  <a:cubicBezTo>
                    <a:pt x="871495" y="22139"/>
                    <a:pt x="796962" y="7768"/>
                    <a:pt x="720481" y="3384"/>
                  </a:cubicBezTo>
                  <a:cubicBezTo>
                    <a:pt x="710982" y="-26"/>
                    <a:pt x="654717" y="-2949"/>
                    <a:pt x="583594" y="5576"/>
                  </a:cubicBezTo>
                  <a:cubicBezTo>
                    <a:pt x="466437" y="19703"/>
                    <a:pt x="352690" y="45765"/>
                    <a:pt x="245519" y="96428"/>
                  </a:cubicBezTo>
                  <a:cubicBezTo>
                    <a:pt x="160756" y="136373"/>
                    <a:pt x="84762" y="187766"/>
                    <a:pt x="26549" y="262786"/>
                  </a:cubicBezTo>
                  <a:cubicBezTo>
                    <a:pt x="17537" y="274477"/>
                    <a:pt x="8525" y="286169"/>
                    <a:pt x="0" y="301757"/>
                  </a:cubicBezTo>
                  <a:cubicBezTo>
                    <a:pt x="35318" y="286169"/>
                    <a:pt x="69418" y="280323"/>
                    <a:pt x="104492" y="282759"/>
                  </a:cubicBezTo>
                  <a:cubicBezTo>
                    <a:pt x="155885" y="286169"/>
                    <a:pt x="205086" y="300052"/>
                    <a:pt x="252826" y="318807"/>
                  </a:cubicBezTo>
                  <a:cubicBezTo>
                    <a:pt x="300079" y="337318"/>
                    <a:pt x="344652" y="361432"/>
                    <a:pt x="388982" y="386276"/>
                  </a:cubicBezTo>
                  <a:cubicBezTo>
                    <a:pt x="408467" y="398455"/>
                    <a:pt x="532688" y="482973"/>
                    <a:pt x="549738" y="495639"/>
                  </a:cubicBezTo>
                  <a:cubicBezTo>
                    <a:pt x="569955" y="511958"/>
                    <a:pt x="718776" y="640320"/>
                    <a:pt x="739236" y="655421"/>
                  </a:cubicBezTo>
                  <a:lnTo>
                    <a:pt x="739236" y="655421"/>
                  </a:lnTo>
                  <a:cubicBezTo>
                    <a:pt x="772118" y="684649"/>
                    <a:pt x="926054" y="803755"/>
                    <a:pt x="968192" y="833471"/>
                  </a:cubicBezTo>
                  <a:lnTo>
                    <a:pt x="968192" y="833471"/>
                  </a:lnTo>
                  <a:lnTo>
                    <a:pt x="1216390" y="1002996"/>
                  </a:lnTo>
                  <a:cubicBezTo>
                    <a:pt x="1228812" y="1012251"/>
                    <a:pt x="1320151" y="1072900"/>
                    <a:pt x="1343047" y="1085810"/>
                  </a:cubicBezTo>
                  <a:cubicBezTo>
                    <a:pt x="1354982" y="1094335"/>
                    <a:pt x="1385184" y="1105295"/>
                    <a:pt x="1386646" y="1104808"/>
                  </a:cubicBezTo>
                  <a:cubicBezTo>
                    <a:pt x="1406131" y="1097745"/>
                    <a:pt x="1375519" y="1134708"/>
                    <a:pt x="1441449" y="1076310"/>
                  </a:cubicBezTo>
                  <a:cubicBezTo>
                    <a:pt x="1507379" y="1017912"/>
                    <a:pt x="1748580" y="799576"/>
                    <a:pt x="1782224" y="754418"/>
                  </a:cubicBezTo>
                  <a:close/>
                  <a:moveTo>
                    <a:pt x="840318" y="736286"/>
                  </a:moveTo>
                  <a:cubicBezTo>
                    <a:pt x="840805" y="736773"/>
                    <a:pt x="841292" y="737504"/>
                    <a:pt x="841779" y="738235"/>
                  </a:cubicBezTo>
                  <a:cubicBezTo>
                    <a:pt x="841292" y="737504"/>
                    <a:pt x="840805" y="736773"/>
                    <a:pt x="840318" y="736286"/>
                  </a:cubicBezTo>
                  <a:close/>
                  <a:moveTo>
                    <a:pt x="1254631" y="1026135"/>
                  </a:moveTo>
                  <a:lnTo>
                    <a:pt x="1254631" y="1026135"/>
                  </a:lnTo>
                  <a:cubicBezTo>
                    <a:pt x="1255361" y="1026378"/>
                    <a:pt x="1255605" y="1027353"/>
                    <a:pt x="1256092" y="1028083"/>
                  </a:cubicBezTo>
                  <a:cubicBezTo>
                    <a:pt x="1255361" y="1027353"/>
                    <a:pt x="1254874" y="1026866"/>
                    <a:pt x="1254631" y="1026135"/>
                  </a:cubicBezTo>
                  <a:close/>
                </a:path>
              </a:pathLst>
            </a:custGeom>
            <a:solidFill>
              <a:schemeClr val="accent2">
                <a:lumMod val="60000"/>
                <a:lumOff val="40000"/>
              </a:schemeClr>
            </a:solidFill>
            <a:ln w="2430"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FB99173D-9F65-4E1F-B7A2-F354980E356C}"/>
                </a:ext>
              </a:extLst>
            </p:cNvPr>
            <p:cNvSpPr/>
            <p:nvPr/>
          </p:nvSpPr>
          <p:spPr>
            <a:xfrm>
              <a:off x="1114199" y="5450886"/>
              <a:ext cx="1037568" cy="782036"/>
            </a:xfrm>
            <a:custGeom>
              <a:avLst/>
              <a:gdLst>
                <a:gd name="connsiteX0" fmla="*/ 1037568 w 1037568"/>
                <a:gd name="connsiteY0" fmla="*/ 662931 h 782036"/>
                <a:gd name="connsiteX1" fmla="*/ 557978 w 1037568"/>
                <a:gd name="connsiteY1" fmla="*/ 235709 h 782036"/>
                <a:gd name="connsiteX2" fmla="*/ 153895 w 1037568"/>
                <a:gd name="connsiteY2" fmla="*/ 3343 h 782036"/>
                <a:gd name="connsiteX3" fmla="*/ 5317 w 1037568"/>
                <a:gd name="connsiteY3" fmla="*/ 31110 h 782036"/>
                <a:gd name="connsiteX4" fmla="*/ 121013 w 1037568"/>
                <a:gd name="connsiteY4" fmla="*/ 127320 h 782036"/>
                <a:gd name="connsiteX5" fmla="*/ 546774 w 1037568"/>
                <a:gd name="connsiteY5" fmla="*/ 450051 h 782036"/>
                <a:gd name="connsiteX6" fmla="*/ 844174 w 1037568"/>
                <a:gd name="connsiteY6" fmla="*/ 691916 h 782036"/>
                <a:gd name="connsiteX7" fmla="*/ 920168 w 1037568"/>
                <a:gd name="connsiteY7" fmla="*/ 782037 h 782036"/>
                <a:gd name="connsiteX8" fmla="*/ 1037568 w 1037568"/>
                <a:gd name="connsiteY8" fmla="*/ 662931 h 7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568" h="782036">
                  <a:moveTo>
                    <a:pt x="1037568" y="662931"/>
                  </a:moveTo>
                  <a:cubicBezTo>
                    <a:pt x="984226" y="646125"/>
                    <a:pt x="783281" y="390863"/>
                    <a:pt x="557978" y="235709"/>
                  </a:cubicBezTo>
                  <a:cubicBezTo>
                    <a:pt x="437168" y="152408"/>
                    <a:pt x="342906" y="54980"/>
                    <a:pt x="153895" y="3343"/>
                  </a:cubicBezTo>
                  <a:cubicBezTo>
                    <a:pt x="118821" y="-6156"/>
                    <a:pt x="40879" y="5048"/>
                    <a:pt x="5317" y="31110"/>
                  </a:cubicBezTo>
                  <a:cubicBezTo>
                    <a:pt x="-19283" y="49134"/>
                    <a:pt x="45263" y="84696"/>
                    <a:pt x="121013" y="127320"/>
                  </a:cubicBezTo>
                  <a:cubicBezTo>
                    <a:pt x="196764" y="169945"/>
                    <a:pt x="460550" y="379659"/>
                    <a:pt x="546774" y="450051"/>
                  </a:cubicBezTo>
                  <a:cubicBezTo>
                    <a:pt x="662226" y="544313"/>
                    <a:pt x="782550" y="629075"/>
                    <a:pt x="844174" y="691916"/>
                  </a:cubicBezTo>
                  <a:cubicBezTo>
                    <a:pt x="899951" y="748668"/>
                    <a:pt x="907989" y="753296"/>
                    <a:pt x="920168" y="782037"/>
                  </a:cubicBezTo>
                  <a:cubicBezTo>
                    <a:pt x="949639" y="749886"/>
                    <a:pt x="1008583" y="702877"/>
                    <a:pt x="1037568" y="662931"/>
                  </a:cubicBezTo>
                  <a:close/>
                </a:path>
              </a:pathLst>
            </a:custGeom>
            <a:solidFill>
              <a:schemeClr val="accent2">
                <a:lumMod val="50000"/>
              </a:schemeClr>
            </a:solidFill>
            <a:ln w="2430"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A2593383-ABF0-4059-AADC-8F43DE076CCE}"/>
                </a:ext>
              </a:extLst>
            </p:cNvPr>
            <p:cNvSpPr/>
            <p:nvPr/>
          </p:nvSpPr>
          <p:spPr>
            <a:xfrm>
              <a:off x="1532379" y="5663711"/>
              <a:ext cx="336957" cy="311260"/>
            </a:xfrm>
            <a:custGeom>
              <a:avLst/>
              <a:gdLst>
                <a:gd name="connsiteX0" fmla="*/ 331975 w 336957"/>
                <a:gd name="connsiteY0" fmla="*/ 249648 h 311260"/>
                <a:gd name="connsiteX1" fmla="*/ 284723 w 336957"/>
                <a:gd name="connsiteY1" fmla="*/ 304208 h 311260"/>
                <a:gd name="connsiteX2" fmla="*/ 255738 w 336957"/>
                <a:gd name="connsiteY2" fmla="*/ 306157 h 311260"/>
                <a:gd name="connsiteX3" fmla="*/ 7052 w 336957"/>
                <a:gd name="connsiteY3" fmla="*/ 90597 h 311260"/>
                <a:gd name="connsiteX4" fmla="*/ 5104 w 336957"/>
                <a:gd name="connsiteY4" fmla="*/ 61612 h 311260"/>
                <a:gd name="connsiteX5" fmla="*/ 52356 w 336957"/>
                <a:gd name="connsiteY5" fmla="*/ 7052 h 311260"/>
                <a:gd name="connsiteX6" fmla="*/ 81341 w 336957"/>
                <a:gd name="connsiteY6" fmla="*/ 5104 h 311260"/>
                <a:gd name="connsiteX7" fmla="*/ 329783 w 336957"/>
                <a:gd name="connsiteY7" fmla="*/ 220420 h 311260"/>
                <a:gd name="connsiteX8" fmla="*/ 331975 w 336957"/>
                <a:gd name="connsiteY8" fmla="*/ 249648 h 31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957" h="311260">
                  <a:moveTo>
                    <a:pt x="331975" y="249648"/>
                  </a:moveTo>
                  <a:lnTo>
                    <a:pt x="284723" y="304208"/>
                  </a:lnTo>
                  <a:cubicBezTo>
                    <a:pt x="277172" y="312733"/>
                    <a:pt x="264263" y="313707"/>
                    <a:pt x="255738" y="306157"/>
                  </a:cubicBezTo>
                  <a:lnTo>
                    <a:pt x="7052" y="90597"/>
                  </a:lnTo>
                  <a:cubicBezTo>
                    <a:pt x="-1473" y="83046"/>
                    <a:pt x="-2447" y="70137"/>
                    <a:pt x="5104" y="61612"/>
                  </a:cubicBezTo>
                  <a:lnTo>
                    <a:pt x="52356" y="7052"/>
                  </a:lnTo>
                  <a:cubicBezTo>
                    <a:pt x="59907" y="-1473"/>
                    <a:pt x="72816" y="-2447"/>
                    <a:pt x="81341" y="5104"/>
                  </a:cubicBezTo>
                  <a:lnTo>
                    <a:pt x="329783" y="220420"/>
                  </a:lnTo>
                  <a:cubicBezTo>
                    <a:pt x="338552" y="227971"/>
                    <a:pt x="339282" y="240880"/>
                    <a:pt x="331975" y="249648"/>
                  </a:cubicBezTo>
                  <a:close/>
                </a:path>
              </a:pathLst>
            </a:custGeom>
            <a:solidFill>
              <a:srgbClr val="1A1A1A"/>
            </a:solidFill>
            <a:ln w="2430"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7812C8C3-30C0-48BF-91A5-293F79BBA34C}"/>
                </a:ext>
              </a:extLst>
            </p:cNvPr>
            <p:cNvSpPr/>
            <p:nvPr/>
          </p:nvSpPr>
          <p:spPr>
            <a:xfrm>
              <a:off x="1309685" y="5512626"/>
              <a:ext cx="230116" cy="192783"/>
            </a:xfrm>
            <a:custGeom>
              <a:avLst/>
              <a:gdLst>
                <a:gd name="connsiteX0" fmla="*/ 226337 w 230116"/>
                <a:gd name="connsiteY0" fmla="*/ 145715 h 192783"/>
                <a:gd name="connsiteX1" fmla="*/ 199544 w 230116"/>
                <a:gd name="connsiteY1" fmla="*/ 183955 h 192783"/>
                <a:gd name="connsiteX2" fmla="*/ 170803 w 230116"/>
                <a:gd name="connsiteY2" fmla="*/ 189070 h 192783"/>
                <a:gd name="connsiteX3" fmla="*/ 8828 w 230116"/>
                <a:gd name="connsiteY3" fmla="*/ 75810 h 192783"/>
                <a:gd name="connsiteX4" fmla="*/ 3714 w 230116"/>
                <a:gd name="connsiteY4" fmla="*/ 47069 h 192783"/>
                <a:gd name="connsiteX5" fmla="*/ 30506 w 230116"/>
                <a:gd name="connsiteY5" fmla="*/ 8828 h 192783"/>
                <a:gd name="connsiteX6" fmla="*/ 59248 w 230116"/>
                <a:gd name="connsiteY6" fmla="*/ 3714 h 192783"/>
                <a:gd name="connsiteX7" fmla="*/ 221222 w 230116"/>
                <a:gd name="connsiteY7" fmla="*/ 116974 h 192783"/>
                <a:gd name="connsiteX8" fmla="*/ 226337 w 230116"/>
                <a:gd name="connsiteY8" fmla="*/ 145715 h 19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16" h="192783">
                  <a:moveTo>
                    <a:pt x="226337" y="145715"/>
                  </a:moveTo>
                  <a:lnTo>
                    <a:pt x="199544" y="183955"/>
                  </a:lnTo>
                  <a:cubicBezTo>
                    <a:pt x="192968" y="193211"/>
                    <a:pt x="180302" y="195647"/>
                    <a:pt x="170803" y="189070"/>
                  </a:cubicBezTo>
                  <a:lnTo>
                    <a:pt x="8828" y="75810"/>
                  </a:lnTo>
                  <a:cubicBezTo>
                    <a:pt x="-427" y="69234"/>
                    <a:pt x="-2863" y="56568"/>
                    <a:pt x="3714" y="47069"/>
                  </a:cubicBezTo>
                  <a:lnTo>
                    <a:pt x="30506" y="8828"/>
                  </a:lnTo>
                  <a:cubicBezTo>
                    <a:pt x="37083" y="-427"/>
                    <a:pt x="49748" y="-2863"/>
                    <a:pt x="59248" y="3714"/>
                  </a:cubicBezTo>
                  <a:lnTo>
                    <a:pt x="221222" y="116974"/>
                  </a:lnTo>
                  <a:cubicBezTo>
                    <a:pt x="230721" y="123550"/>
                    <a:pt x="232913" y="136459"/>
                    <a:pt x="226337" y="145715"/>
                  </a:cubicBezTo>
                  <a:close/>
                </a:path>
              </a:pathLst>
            </a:custGeom>
            <a:solidFill>
              <a:srgbClr val="1A1A1A"/>
            </a:solidFill>
            <a:ln w="2430"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509EC095-18BF-4201-A829-FA6E277380D3}"/>
                </a:ext>
              </a:extLst>
            </p:cNvPr>
            <p:cNvSpPr/>
            <p:nvPr/>
          </p:nvSpPr>
          <p:spPr>
            <a:xfrm>
              <a:off x="1538457" y="5683576"/>
              <a:ext cx="331081" cy="283507"/>
            </a:xfrm>
            <a:custGeom>
              <a:avLst/>
              <a:gdLst>
                <a:gd name="connsiteX0" fmla="*/ 0 w 324922"/>
                <a:gd name="connsiteY0" fmla="*/ 51126 h 271069"/>
                <a:gd name="connsiteX1" fmla="*/ 165871 w 324922"/>
                <a:gd name="connsiteY1" fmla="*/ 105198 h 271069"/>
                <a:gd name="connsiteX2" fmla="*/ 275965 w 324922"/>
                <a:gd name="connsiteY2" fmla="*/ 271070 h 271069"/>
                <a:gd name="connsiteX3" fmla="*/ 324923 w 324922"/>
                <a:gd name="connsiteY3" fmla="*/ 220651 h 271069"/>
                <a:gd name="connsiteX4" fmla="*/ 229930 w 324922"/>
                <a:gd name="connsiteY4" fmla="*/ 58433 h 271069"/>
                <a:gd name="connsiteX5" fmla="*/ 66008 w 324922"/>
                <a:gd name="connsiteY5" fmla="*/ 707 h 271069"/>
                <a:gd name="connsiteX6" fmla="*/ 0 w 324922"/>
                <a:gd name="connsiteY6" fmla="*/ 51126 h 271069"/>
                <a:gd name="connsiteX0" fmla="*/ 0 w 325671"/>
                <a:gd name="connsiteY0" fmla="*/ 51248 h 271192"/>
                <a:gd name="connsiteX1" fmla="*/ 165871 w 325671"/>
                <a:gd name="connsiteY1" fmla="*/ 105320 h 271192"/>
                <a:gd name="connsiteX2" fmla="*/ 275965 w 325671"/>
                <a:gd name="connsiteY2" fmla="*/ 271192 h 271192"/>
                <a:gd name="connsiteX3" fmla="*/ 324923 w 325671"/>
                <a:gd name="connsiteY3" fmla="*/ 220773 h 271192"/>
                <a:gd name="connsiteX4" fmla="*/ 239166 w 325671"/>
                <a:gd name="connsiteY4" fmla="*/ 55476 h 271192"/>
                <a:gd name="connsiteX5" fmla="*/ 66008 w 325671"/>
                <a:gd name="connsiteY5" fmla="*/ 829 h 271192"/>
                <a:gd name="connsiteX6" fmla="*/ 0 w 325671"/>
                <a:gd name="connsiteY6" fmla="*/ 51248 h 271192"/>
                <a:gd name="connsiteX0" fmla="*/ 3757 w 329428"/>
                <a:gd name="connsiteY0" fmla="*/ 51248 h 271192"/>
                <a:gd name="connsiteX1" fmla="*/ 185022 w 329428"/>
                <a:gd name="connsiteY1" fmla="*/ 102241 h 271192"/>
                <a:gd name="connsiteX2" fmla="*/ 279722 w 329428"/>
                <a:gd name="connsiteY2" fmla="*/ 271192 h 271192"/>
                <a:gd name="connsiteX3" fmla="*/ 328680 w 329428"/>
                <a:gd name="connsiteY3" fmla="*/ 220773 h 271192"/>
                <a:gd name="connsiteX4" fmla="*/ 242923 w 329428"/>
                <a:gd name="connsiteY4" fmla="*/ 55476 h 271192"/>
                <a:gd name="connsiteX5" fmla="*/ 69765 w 329428"/>
                <a:gd name="connsiteY5" fmla="*/ 829 h 271192"/>
                <a:gd name="connsiteX6" fmla="*/ 3757 w 329428"/>
                <a:gd name="connsiteY6" fmla="*/ 51248 h 271192"/>
                <a:gd name="connsiteX0" fmla="*/ 3757 w 329827"/>
                <a:gd name="connsiteY0" fmla="*/ 51248 h 283507"/>
                <a:gd name="connsiteX1" fmla="*/ 185022 w 329827"/>
                <a:gd name="connsiteY1" fmla="*/ 102241 h 283507"/>
                <a:gd name="connsiteX2" fmla="*/ 285880 w 329827"/>
                <a:gd name="connsiteY2" fmla="*/ 283507 h 283507"/>
                <a:gd name="connsiteX3" fmla="*/ 328680 w 329827"/>
                <a:gd name="connsiteY3" fmla="*/ 220773 h 283507"/>
                <a:gd name="connsiteX4" fmla="*/ 242923 w 329827"/>
                <a:gd name="connsiteY4" fmla="*/ 55476 h 283507"/>
                <a:gd name="connsiteX5" fmla="*/ 69765 w 329827"/>
                <a:gd name="connsiteY5" fmla="*/ 829 h 283507"/>
                <a:gd name="connsiteX6" fmla="*/ 3757 w 329827"/>
                <a:gd name="connsiteY6" fmla="*/ 51248 h 283507"/>
                <a:gd name="connsiteX0" fmla="*/ 3757 w 328680"/>
                <a:gd name="connsiteY0" fmla="*/ 51248 h 283507"/>
                <a:gd name="connsiteX1" fmla="*/ 185022 w 328680"/>
                <a:gd name="connsiteY1" fmla="*/ 102241 h 283507"/>
                <a:gd name="connsiteX2" fmla="*/ 285880 w 328680"/>
                <a:gd name="connsiteY2" fmla="*/ 283507 h 283507"/>
                <a:gd name="connsiteX3" fmla="*/ 328680 w 328680"/>
                <a:gd name="connsiteY3" fmla="*/ 220773 h 283507"/>
                <a:gd name="connsiteX4" fmla="*/ 242923 w 328680"/>
                <a:gd name="connsiteY4" fmla="*/ 55476 h 283507"/>
                <a:gd name="connsiteX5" fmla="*/ 69765 w 328680"/>
                <a:gd name="connsiteY5" fmla="*/ 829 h 283507"/>
                <a:gd name="connsiteX6" fmla="*/ 3757 w 328680"/>
                <a:gd name="connsiteY6" fmla="*/ 51248 h 283507"/>
                <a:gd name="connsiteX0" fmla="*/ 3757 w 334838"/>
                <a:gd name="connsiteY0" fmla="*/ 51248 h 283507"/>
                <a:gd name="connsiteX1" fmla="*/ 185022 w 334838"/>
                <a:gd name="connsiteY1" fmla="*/ 102241 h 283507"/>
                <a:gd name="connsiteX2" fmla="*/ 285880 w 334838"/>
                <a:gd name="connsiteY2" fmla="*/ 283507 h 283507"/>
                <a:gd name="connsiteX3" fmla="*/ 334838 w 334838"/>
                <a:gd name="connsiteY3" fmla="*/ 226931 h 283507"/>
                <a:gd name="connsiteX4" fmla="*/ 242923 w 334838"/>
                <a:gd name="connsiteY4" fmla="*/ 55476 h 283507"/>
                <a:gd name="connsiteX5" fmla="*/ 69765 w 334838"/>
                <a:gd name="connsiteY5" fmla="*/ 829 h 283507"/>
                <a:gd name="connsiteX6" fmla="*/ 3757 w 334838"/>
                <a:gd name="connsiteY6" fmla="*/ 51248 h 283507"/>
                <a:gd name="connsiteX0" fmla="*/ 0 w 331081"/>
                <a:gd name="connsiteY0" fmla="*/ 51248 h 283507"/>
                <a:gd name="connsiteX1" fmla="*/ 181265 w 331081"/>
                <a:gd name="connsiteY1" fmla="*/ 102241 h 283507"/>
                <a:gd name="connsiteX2" fmla="*/ 282123 w 331081"/>
                <a:gd name="connsiteY2" fmla="*/ 283507 h 283507"/>
                <a:gd name="connsiteX3" fmla="*/ 331081 w 331081"/>
                <a:gd name="connsiteY3" fmla="*/ 226931 h 283507"/>
                <a:gd name="connsiteX4" fmla="*/ 239166 w 331081"/>
                <a:gd name="connsiteY4" fmla="*/ 55476 h 283507"/>
                <a:gd name="connsiteX5" fmla="*/ 66008 w 331081"/>
                <a:gd name="connsiteY5" fmla="*/ 829 h 283507"/>
                <a:gd name="connsiteX6" fmla="*/ 0 w 331081"/>
                <a:gd name="connsiteY6" fmla="*/ 51248 h 283507"/>
                <a:gd name="connsiteX0" fmla="*/ 0 w 331081"/>
                <a:gd name="connsiteY0" fmla="*/ 51248 h 283507"/>
                <a:gd name="connsiteX1" fmla="*/ 181265 w 331081"/>
                <a:gd name="connsiteY1" fmla="*/ 102241 h 283507"/>
                <a:gd name="connsiteX2" fmla="*/ 282123 w 331081"/>
                <a:gd name="connsiteY2" fmla="*/ 283507 h 283507"/>
                <a:gd name="connsiteX3" fmla="*/ 331081 w 331081"/>
                <a:gd name="connsiteY3" fmla="*/ 226931 h 283507"/>
                <a:gd name="connsiteX4" fmla="*/ 239166 w 331081"/>
                <a:gd name="connsiteY4" fmla="*/ 55476 h 283507"/>
                <a:gd name="connsiteX5" fmla="*/ 62929 w 331081"/>
                <a:gd name="connsiteY5" fmla="*/ 829 h 283507"/>
                <a:gd name="connsiteX6" fmla="*/ 0 w 331081"/>
                <a:gd name="connsiteY6" fmla="*/ 51248 h 28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081" h="283507">
                  <a:moveTo>
                    <a:pt x="0" y="51248"/>
                  </a:moveTo>
                  <a:cubicBezTo>
                    <a:pt x="19209" y="68150"/>
                    <a:pt x="134245" y="63531"/>
                    <a:pt x="181265" y="102241"/>
                  </a:cubicBezTo>
                  <a:cubicBezTo>
                    <a:pt x="228285" y="140951"/>
                    <a:pt x="274329" y="251112"/>
                    <a:pt x="282123" y="283507"/>
                  </a:cubicBezTo>
                  <a:cubicBezTo>
                    <a:pt x="304288" y="263777"/>
                    <a:pt x="307452" y="249542"/>
                    <a:pt x="331081" y="226931"/>
                  </a:cubicBezTo>
                  <a:cubicBezTo>
                    <a:pt x="323922" y="188926"/>
                    <a:pt x="299328" y="103946"/>
                    <a:pt x="239166" y="55476"/>
                  </a:cubicBezTo>
                  <a:cubicBezTo>
                    <a:pt x="179004" y="7005"/>
                    <a:pt x="136730" y="-3312"/>
                    <a:pt x="62929" y="829"/>
                  </a:cubicBezTo>
                  <a:cubicBezTo>
                    <a:pt x="37110" y="17148"/>
                    <a:pt x="17736" y="28188"/>
                    <a:pt x="0" y="51248"/>
                  </a:cubicBezTo>
                  <a:close/>
                </a:path>
              </a:pathLst>
            </a:custGeom>
            <a:solidFill>
              <a:schemeClr val="accent2">
                <a:lumMod val="40000"/>
                <a:lumOff val="60000"/>
              </a:schemeClr>
            </a:solidFill>
            <a:ln w="2430"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FF101D20-2CAA-4779-93F7-54990D9D9FD5}"/>
                </a:ext>
              </a:extLst>
            </p:cNvPr>
            <p:cNvSpPr/>
            <p:nvPr/>
          </p:nvSpPr>
          <p:spPr>
            <a:xfrm>
              <a:off x="1341105" y="5530894"/>
              <a:ext cx="179387" cy="149428"/>
            </a:xfrm>
            <a:custGeom>
              <a:avLst/>
              <a:gdLst>
                <a:gd name="connsiteX0" fmla="*/ 175674 w 179387"/>
                <a:gd name="connsiteY0" fmla="*/ 118192 h 149428"/>
                <a:gd name="connsiteX1" fmla="*/ 160086 w 179387"/>
                <a:gd name="connsiteY1" fmla="*/ 140600 h 149428"/>
                <a:gd name="connsiteX2" fmla="*/ 131344 w 179387"/>
                <a:gd name="connsiteY2" fmla="*/ 145715 h 149428"/>
                <a:gd name="connsiteX3" fmla="*/ 8829 w 179387"/>
                <a:gd name="connsiteY3" fmla="*/ 59978 h 149428"/>
                <a:gd name="connsiteX4" fmla="*/ 3714 w 179387"/>
                <a:gd name="connsiteY4" fmla="*/ 31237 h 149428"/>
                <a:gd name="connsiteX5" fmla="*/ 19302 w 179387"/>
                <a:gd name="connsiteY5" fmla="*/ 8828 h 149428"/>
                <a:gd name="connsiteX6" fmla="*/ 48043 w 179387"/>
                <a:gd name="connsiteY6" fmla="*/ 3714 h 149428"/>
                <a:gd name="connsiteX7" fmla="*/ 170559 w 179387"/>
                <a:gd name="connsiteY7" fmla="*/ 89450 h 149428"/>
                <a:gd name="connsiteX8" fmla="*/ 175674 w 179387"/>
                <a:gd name="connsiteY8" fmla="*/ 118192 h 14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87" h="149428">
                  <a:moveTo>
                    <a:pt x="175674" y="118192"/>
                  </a:moveTo>
                  <a:lnTo>
                    <a:pt x="160086" y="140600"/>
                  </a:lnTo>
                  <a:cubicBezTo>
                    <a:pt x="153509" y="149856"/>
                    <a:pt x="140844" y="152291"/>
                    <a:pt x="131344" y="145715"/>
                  </a:cubicBezTo>
                  <a:lnTo>
                    <a:pt x="8829" y="59978"/>
                  </a:lnTo>
                  <a:cubicBezTo>
                    <a:pt x="-427" y="53402"/>
                    <a:pt x="-2863" y="40736"/>
                    <a:pt x="3714" y="31237"/>
                  </a:cubicBezTo>
                  <a:lnTo>
                    <a:pt x="19302" y="8828"/>
                  </a:lnTo>
                  <a:cubicBezTo>
                    <a:pt x="25878" y="-427"/>
                    <a:pt x="38544" y="-2863"/>
                    <a:pt x="48043" y="3714"/>
                  </a:cubicBezTo>
                  <a:lnTo>
                    <a:pt x="170559" y="89450"/>
                  </a:lnTo>
                  <a:cubicBezTo>
                    <a:pt x="179815" y="96027"/>
                    <a:pt x="182251" y="108936"/>
                    <a:pt x="175674" y="118192"/>
                  </a:cubicBezTo>
                  <a:close/>
                </a:path>
              </a:pathLst>
            </a:custGeom>
            <a:solidFill>
              <a:schemeClr val="accent2">
                <a:lumMod val="40000"/>
                <a:lumOff val="60000"/>
              </a:schemeClr>
            </a:solidFill>
            <a:ln w="2430"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942684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Rectangle 3">
            <a:extLst>
              <a:ext uri="{FF2B5EF4-FFF2-40B4-BE49-F238E27FC236}">
                <a16:creationId xmlns:a16="http://schemas.microsoft.com/office/drawing/2014/main" id="{7A765983-F416-435E-B895-E419C51F41E5}"/>
              </a:ext>
            </a:extLst>
          </p:cNvPr>
          <p:cNvSpPr/>
          <p:nvPr userDrawn="1"/>
        </p:nvSpPr>
        <p:spPr>
          <a:xfrm>
            <a:off x="0" y="1437624"/>
            <a:ext cx="9144000" cy="23168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 name="그림 개체 틀 2">
            <a:extLst>
              <a:ext uri="{FF2B5EF4-FFF2-40B4-BE49-F238E27FC236}">
                <a16:creationId xmlns:a16="http://schemas.microsoft.com/office/drawing/2014/main" id="{CB263460-35EC-4CE8-AC5A-B898C1D252E2}"/>
              </a:ext>
            </a:extLst>
          </p:cNvPr>
          <p:cNvSpPr>
            <a:spLocks noGrp="1"/>
          </p:cNvSpPr>
          <p:nvPr>
            <p:ph type="pic" sz="quarter" idx="14" hasCustomPrompt="1"/>
          </p:nvPr>
        </p:nvSpPr>
        <p:spPr>
          <a:xfrm>
            <a:off x="0" y="1437624"/>
            <a:ext cx="4572000" cy="2322258"/>
          </a:xfrm>
          <a:prstGeom prst="rect">
            <a:avLst/>
          </a:prstGeom>
          <a:solidFill>
            <a:schemeClr val="bg1">
              <a:lumMod val="95000"/>
            </a:schemeClr>
          </a:solidFill>
        </p:spPr>
        <p:txBody>
          <a:bodyPr anchor="ctr"/>
          <a:lstStyle>
            <a:lvl1pPr marL="0" indent="0" algn="ctr">
              <a:buNone/>
              <a:defRPr sz="900"/>
            </a:lvl1pPr>
          </a:lstStyle>
          <a:p>
            <a:r>
              <a:rPr lang="en-US" altLang="ko-KR" dirty="0"/>
              <a:t>Place Your Picture Here</a:t>
            </a:r>
            <a:endParaRPr lang="ko-KR" altLang="en-US" dirty="0"/>
          </a:p>
        </p:txBody>
      </p:sp>
      <p:sp>
        <p:nvSpPr>
          <p:cNvPr id="6" name="Rectangle 5">
            <a:extLst>
              <a:ext uri="{FF2B5EF4-FFF2-40B4-BE49-F238E27FC236}">
                <a16:creationId xmlns:a16="http://schemas.microsoft.com/office/drawing/2014/main" id="{2E3E23B1-5B7D-4C32-B584-7C37DA2AB6D9}"/>
              </a:ext>
            </a:extLst>
          </p:cNvPr>
          <p:cNvSpPr/>
          <p:nvPr userDrawn="1"/>
        </p:nvSpPr>
        <p:spPr>
          <a:xfrm>
            <a:off x="0" y="1293037"/>
            <a:ext cx="9144000" cy="108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Tree>
    <p:extLst>
      <p:ext uri="{BB962C8B-B14F-4D97-AF65-F5344CB8AC3E}">
        <p14:creationId xmlns:p14="http://schemas.microsoft.com/office/powerpoint/2010/main" val="2259535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415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8ED82C6-2007-4B24-BF0B-012699BE9597}"/>
              </a:ext>
            </a:extLst>
          </p:cNvPr>
          <p:cNvSpPr>
            <a:spLocks noGrp="1"/>
          </p:cNvSpPr>
          <p:nvPr>
            <p:ph type="pic" sz="quarter" idx="10" hasCustomPrompt="1"/>
          </p:nvPr>
        </p:nvSpPr>
        <p:spPr>
          <a:xfrm>
            <a:off x="1" y="3"/>
            <a:ext cx="5414962" cy="5093492"/>
          </a:xfrm>
          <a:custGeom>
            <a:avLst/>
            <a:gdLst>
              <a:gd name="connsiteX0" fmla="*/ 6373343 w 7219949"/>
              <a:gd name="connsiteY0" fmla="*/ 5762674 h 6791323"/>
              <a:gd name="connsiteX1" fmla="*/ 6413754 w 7219949"/>
              <a:gd name="connsiteY1" fmla="*/ 5791064 h 6791323"/>
              <a:gd name="connsiteX2" fmla="*/ 6422746 w 7219949"/>
              <a:gd name="connsiteY2" fmla="*/ 5798985 h 6791323"/>
              <a:gd name="connsiteX3" fmla="*/ 6422797 w 7219949"/>
              <a:gd name="connsiteY3" fmla="*/ 5799972 h 6791323"/>
              <a:gd name="connsiteX4" fmla="*/ 6417097 w 7219949"/>
              <a:gd name="connsiteY4" fmla="*/ 5796731 h 6791323"/>
              <a:gd name="connsiteX5" fmla="*/ 6421197 w 7219949"/>
              <a:gd name="connsiteY5" fmla="*/ 5803224 h 6791323"/>
              <a:gd name="connsiteX6" fmla="*/ 6423069 w 7219949"/>
              <a:gd name="connsiteY6" fmla="*/ 5805289 h 6791323"/>
              <a:gd name="connsiteX7" fmla="*/ 6423280 w 7219949"/>
              <a:gd name="connsiteY7" fmla="*/ 5809382 h 6791323"/>
              <a:gd name="connsiteX8" fmla="*/ 6409944 w 7219949"/>
              <a:gd name="connsiteY8" fmla="*/ 5797636 h 6791323"/>
              <a:gd name="connsiteX9" fmla="*/ 1540022 w 7219949"/>
              <a:gd name="connsiteY9" fmla="*/ 5527312 h 6791323"/>
              <a:gd name="connsiteX10" fmla="*/ 1522578 w 7219949"/>
              <a:gd name="connsiteY10" fmla="*/ 5529871 h 6791323"/>
              <a:gd name="connsiteX11" fmla="*/ 1509084 w 7219949"/>
              <a:gd name="connsiteY11" fmla="*/ 5542239 h 6791323"/>
              <a:gd name="connsiteX12" fmla="*/ 1523166 w 7219949"/>
              <a:gd name="connsiteY12" fmla="*/ 5546372 h 6791323"/>
              <a:gd name="connsiteX13" fmla="*/ 1550935 w 7219949"/>
              <a:gd name="connsiteY13" fmla="*/ 5543314 h 6791323"/>
              <a:gd name="connsiteX14" fmla="*/ 1571395 w 7219949"/>
              <a:gd name="connsiteY14" fmla="*/ 5533722 h 6791323"/>
              <a:gd name="connsiteX15" fmla="*/ 1559206 w 7219949"/>
              <a:gd name="connsiteY15" fmla="*/ 5531447 h 6791323"/>
              <a:gd name="connsiteX16" fmla="*/ 1444220 w 7219949"/>
              <a:gd name="connsiteY16" fmla="*/ 5502038 h 6791323"/>
              <a:gd name="connsiteX17" fmla="*/ 1442366 w 7219949"/>
              <a:gd name="connsiteY17" fmla="*/ 5504927 h 6791323"/>
              <a:gd name="connsiteX18" fmla="*/ 1445716 w 7219949"/>
              <a:gd name="connsiteY18" fmla="*/ 5504667 h 6791323"/>
              <a:gd name="connsiteX19" fmla="*/ 1109001 w 7219949"/>
              <a:gd name="connsiteY19" fmla="*/ 5399894 h 6791323"/>
              <a:gd name="connsiteX20" fmla="*/ 1088139 w 7219949"/>
              <a:gd name="connsiteY20" fmla="*/ 5430615 h 6791323"/>
              <a:gd name="connsiteX21" fmla="*/ 1154903 w 7219949"/>
              <a:gd name="connsiteY21" fmla="*/ 5493637 h 6791323"/>
              <a:gd name="connsiteX22" fmla="*/ 1199413 w 7219949"/>
              <a:gd name="connsiteY22" fmla="*/ 5502038 h 6791323"/>
              <a:gd name="connsiteX23" fmla="*/ 1203154 w 7219949"/>
              <a:gd name="connsiteY23" fmla="*/ 5506753 h 6791323"/>
              <a:gd name="connsiteX24" fmla="*/ 1221483 w 7219949"/>
              <a:gd name="connsiteY24" fmla="*/ 5500369 h 6791323"/>
              <a:gd name="connsiteX25" fmla="*/ 1254063 w 7219949"/>
              <a:gd name="connsiteY25" fmla="*/ 5500404 h 6791323"/>
              <a:gd name="connsiteX26" fmla="*/ 1257548 w 7219949"/>
              <a:gd name="connsiteY26" fmla="*/ 5502518 h 6791323"/>
              <a:gd name="connsiteX27" fmla="*/ 1259224 w 7219949"/>
              <a:gd name="connsiteY27" fmla="*/ 5501513 h 6791323"/>
              <a:gd name="connsiteX28" fmla="*/ 1269888 w 7219949"/>
              <a:gd name="connsiteY28" fmla="*/ 5506239 h 6791323"/>
              <a:gd name="connsiteX29" fmla="*/ 1271060 w 7219949"/>
              <a:gd name="connsiteY29" fmla="*/ 5511704 h 6791323"/>
              <a:gd name="connsiteX30" fmla="*/ 1284187 w 7219949"/>
              <a:gd name="connsiteY30" fmla="*/ 5528103 h 6791323"/>
              <a:gd name="connsiteX31" fmla="*/ 1295893 w 7219949"/>
              <a:gd name="connsiteY31" fmla="*/ 5528899 h 6791323"/>
              <a:gd name="connsiteX32" fmla="*/ 1329134 w 7219949"/>
              <a:gd name="connsiteY32" fmla="*/ 5523362 h 6791323"/>
              <a:gd name="connsiteX33" fmla="*/ 1345023 w 7219949"/>
              <a:gd name="connsiteY33" fmla="*/ 5522735 h 6791323"/>
              <a:gd name="connsiteX34" fmla="*/ 1332945 w 7219949"/>
              <a:gd name="connsiteY34" fmla="*/ 5502038 h 6791323"/>
              <a:gd name="connsiteX35" fmla="*/ 1306980 w 7219949"/>
              <a:gd name="connsiteY35" fmla="*/ 5439018 h 6791323"/>
              <a:gd name="connsiteX36" fmla="*/ 1173450 w 7219949"/>
              <a:gd name="connsiteY36" fmla="*/ 5413812 h 6791323"/>
              <a:gd name="connsiteX37" fmla="*/ 1125229 w 7219949"/>
              <a:gd name="connsiteY37" fmla="*/ 5409611 h 6791323"/>
              <a:gd name="connsiteX38" fmla="*/ 1109001 w 7219949"/>
              <a:gd name="connsiteY38" fmla="*/ 5399894 h 6791323"/>
              <a:gd name="connsiteX39" fmla="*/ 1 w 7219949"/>
              <a:gd name="connsiteY39" fmla="*/ 5033886 h 6791323"/>
              <a:gd name="connsiteX40" fmla="*/ 20697 w 7219949"/>
              <a:gd name="connsiteY40" fmla="*/ 5050987 h 6791323"/>
              <a:gd name="connsiteX41" fmla="*/ 27306 w 7219949"/>
              <a:gd name="connsiteY41" fmla="*/ 5098712 h 6791323"/>
              <a:gd name="connsiteX42" fmla="*/ 75524 w 7219949"/>
              <a:gd name="connsiteY42" fmla="*/ 5149127 h 6791323"/>
              <a:gd name="connsiteX43" fmla="*/ 309203 w 7219949"/>
              <a:gd name="connsiteY43" fmla="*/ 5291971 h 6791323"/>
              <a:gd name="connsiteX44" fmla="*/ 353715 w 7219949"/>
              <a:gd name="connsiteY44" fmla="*/ 5350789 h 6791323"/>
              <a:gd name="connsiteX45" fmla="*/ 223891 w 7219949"/>
              <a:gd name="connsiteY45" fmla="*/ 5333986 h 6791323"/>
              <a:gd name="connsiteX46" fmla="*/ 45852 w 7219949"/>
              <a:gd name="connsiteY46" fmla="*/ 5266763 h 6791323"/>
              <a:gd name="connsiteX47" fmla="*/ 1 w 7219949"/>
              <a:gd name="connsiteY47" fmla="*/ 5245499 h 6791323"/>
              <a:gd name="connsiteX48" fmla="*/ 6018520 w 7219949"/>
              <a:gd name="connsiteY48" fmla="*/ 3828679 h 6791323"/>
              <a:gd name="connsiteX49" fmla="*/ 6061272 w 7219949"/>
              <a:gd name="connsiteY49" fmla="*/ 3852562 h 6791323"/>
              <a:gd name="connsiteX50" fmla="*/ 6123598 w 7219949"/>
              <a:gd name="connsiteY50" fmla="*/ 3899316 h 6791323"/>
              <a:gd name="connsiteX51" fmla="*/ 6135571 w 7219949"/>
              <a:gd name="connsiteY51" fmla="*/ 3918704 h 6791323"/>
              <a:gd name="connsiteX52" fmla="*/ 6095110 w 7219949"/>
              <a:gd name="connsiteY52" fmla="*/ 3884769 h 6791323"/>
              <a:gd name="connsiteX53" fmla="*/ 6067502 w 7219949"/>
              <a:gd name="connsiteY53" fmla="*/ 3862695 h 6791323"/>
              <a:gd name="connsiteX54" fmla="*/ 6058500 w 7219949"/>
              <a:gd name="connsiteY54" fmla="*/ 3857305 h 6791323"/>
              <a:gd name="connsiteX55" fmla="*/ 6028122 w 7219949"/>
              <a:gd name="connsiteY55" fmla="*/ 3839975 h 6791323"/>
              <a:gd name="connsiteX56" fmla="*/ 6018520 w 7219949"/>
              <a:gd name="connsiteY56" fmla="*/ 3828679 h 6791323"/>
              <a:gd name="connsiteX57" fmla="*/ 5917528 w 7219949"/>
              <a:gd name="connsiteY57" fmla="*/ 3369309 h 6791323"/>
              <a:gd name="connsiteX58" fmla="*/ 5932912 w 7219949"/>
              <a:gd name="connsiteY58" fmla="*/ 3381207 h 6791323"/>
              <a:gd name="connsiteX59" fmla="*/ 5934660 w 7219949"/>
              <a:gd name="connsiteY59" fmla="*/ 3383263 h 6791323"/>
              <a:gd name="connsiteX60" fmla="*/ 5930917 w 7219949"/>
              <a:gd name="connsiteY60" fmla="*/ 3380432 h 6791323"/>
              <a:gd name="connsiteX61" fmla="*/ 6015135 w 7219949"/>
              <a:gd name="connsiteY61" fmla="*/ 2860684 h 6791323"/>
              <a:gd name="connsiteX62" fmla="*/ 6020320 w 7219949"/>
              <a:gd name="connsiteY62" fmla="*/ 2864266 h 6791323"/>
              <a:gd name="connsiteX63" fmla="*/ 6021276 w 7219949"/>
              <a:gd name="connsiteY63" fmla="*/ 2864967 h 6791323"/>
              <a:gd name="connsiteX64" fmla="*/ 6021151 w 7219949"/>
              <a:gd name="connsiteY64" fmla="*/ 2865757 h 6791323"/>
              <a:gd name="connsiteX65" fmla="*/ 6017986 w 7219949"/>
              <a:gd name="connsiteY65" fmla="*/ 2863246 h 6791323"/>
              <a:gd name="connsiteX66" fmla="*/ 5801996 w 7219949"/>
              <a:gd name="connsiteY66" fmla="*/ 2690461 h 6791323"/>
              <a:gd name="connsiteX67" fmla="*/ 5803170 w 7219949"/>
              <a:gd name="connsiteY67" fmla="*/ 2691043 h 6791323"/>
              <a:gd name="connsiteX68" fmla="*/ 5805707 w 7219949"/>
              <a:gd name="connsiteY68" fmla="*/ 2693665 h 6791323"/>
              <a:gd name="connsiteX69" fmla="*/ 5803117 w 7219949"/>
              <a:gd name="connsiteY69" fmla="*/ 2692169 h 6791323"/>
              <a:gd name="connsiteX70" fmla="*/ 5802846 w 7219949"/>
              <a:gd name="connsiteY70" fmla="*/ 2691627 h 6791323"/>
              <a:gd name="connsiteX71" fmla="*/ 5801996 w 7219949"/>
              <a:gd name="connsiteY71" fmla="*/ 2690461 h 6791323"/>
              <a:gd name="connsiteX72" fmla="*/ 5712609 w 7219949"/>
              <a:gd name="connsiteY72" fmla="*/ 2643924 h 6791323"/>
              <a:gd name="connsiteX73" fmla="*/ 5716036 w 7219949"/>
              <a:gd name="connsiteY73" fmla="*/ 2646416 h 6791323"/>
              <a:gd name="connsiteX74" fmla="*/ 5712958 w 7219949"/>
              <a:gd name="connsiteY74" fmla="*/ 2644329 h 6791323"/>
              <a:gd name="connsiteX75" fmla="*/ 6874443 w 7219949"/>
              <a:gd name="connsiteY75" fmla="*/ 1314142 h 6791323"/>
              <a:gd name="connsiteX76" fmla="*/ 6887098 w 7219949"/>
              <a:gd name="connsiteY76" fmla="*/ 1320495 h 6791323"/>
              <a:gd name="connsiteX77" fmla="*/ 6911869 w 7219949"/>
              <a:gd name="connsiteY77" fmla="*/ 1346903 h 6791323"/>
              <a:gd name="connsiteX78" fmla="*/ 6919419 w 7219949"/>
              <a:gd name="connsiteY78" fmla="*/ 1354642 h 6791323"/>
              <a:gd name="connsiteX79" fmla="*/ 6947175 w 7219949"/>
              <a:gd name="connsiteY79" fmla="*/ 1376475 h 6791323"/>
              <a:gd name="connsiteX80" fmla="*/ 6995137 w 7219949"/>
              <a:gd name="connsiteY80" fmla="*/ 1412403 h 6791323"/>
              <a:gd name="connsiteX81" fmla="*/ 7014744 w 7219949"/>
              <a:gd name="connsiteY81" fmla="*/ 1427412 h 6791323"/>
              <a:gd name="connsiteX82" fmla="*/ 7045544 w 7219949"/>
              <a:gd name="connsiteY82" fmla="*/ 1457454 h 6791323"/>
              <a:gd name="connsiteX83" fmla="*/ 7061838 w 7219949"/>
              <a:gd name="connsiteY83" fmla="*/ 1471102 h 6791323"/>
              <a:gd name="connsiteX84" fmla="*/ 7091714 w 7219949"/>
              <a:gd name="connsiteY84" fmla="*/ 1496126 h 6791323"/>
              <a:gd name="connsiteX85" fmla="*/ 7114038 w 7219949"/>
              <a:gd name="connsiteY85" fmla="*/ 1513409 h 6791323"/>
              <a:gd name="connsiteX86" fmla="*/ 7140637 w 7219949"/>
              <a:gd name="connsiteY86" fmla="*/ 1528968 h 6791323"/>
              <a:gd name="connsiteX87" fmla="*/ 7141158 w 7219949"/>
              <a:gd name="connsiteY87" fmla="*/ 1529398 h 6791323"/>
              <a:gd name="connsiteX88" fmla="*/ 7138593 w 7219949"/>
              <a:gd name="connsiteY88" fmla="*/ 1533830 h 6791323"/>
              <a:gd name="connsiteX89" fmla="*/ 7124726 w 7219949"/>
              <a:gd name="connsiteY89" fmla="*/ 1544846 h 6791323"/>
              <a:gd name="connsiteX90" fmla="*/ 7099056 w 7219949"/>
              <a:gd name="connsiteY90" fmla="*/ 1523496 h 6791323"/>
              <a:gd name="connsiteX91" fmla="*/ 7096937 w 7219949"/>
              <a:gd name="connsiteY91" fmla="*/ 1520307 h 6791323"/>
              <a:gd name="connsiteX92" fmla="*/ 7108397 w 7219949"/>
              <a:gd name="connsiteY92" fmla="*/ 1528492 h 6791323"/>
              <a:gd name="connsiteX93" fmla="*/ 7111710 w 7219949"/>
              <a:gd name="connsiteY93" fmla="*/ 1529851 h 6791323"/>
              <a:gd name="connsiteX94" fmla="*/ 7110188 w 7219949"/>
              <a:gd name="connsiteY94" fmla="*/ 1525747 h 6791323"/>
              <a:gd name="connsiteX95" fmla="*/ 7103234 w 7219949"/>
              <a:gd name="connsiteY95" fmla="*/ 1517093 h 6791323"/>
              <a:gd name="connsiteX96" fmla="*/ 7058257 w 7219949"/>
              <a:gd name="connsiteY96" fmla="*/ 1476591 h 6791323"/>
              <a:gd name="connsiteX97" fmla="*/ 6908883 w 7219949"/>
              <a:gd name="connsiteY97" fmla="*/ 1351478 h 6791323"/>
              <a:gd name="connsiteX98" fmla="*/ 6874443 w 7219949"/>
              <a:gd name="connsiteY98" fmla="*/ 1314142 h 6791323"/>
              <a:gd name="connsiteX99" fmla="*/ 6661736 w 7219949"/>
              <a:gd name="connsiteY99" fmla="*/ 1273216 h 6791323"/>
              <a:gd name="connsiteX100" fmla="*/ 6671078 w 7219949"/>
              <a:gd name="connsiteY100" fmla="*/ 1278211 h 6791323"/>
              <a:gd name="connsiteX101" fmla="*/ 6695521 w 7219949"/>
              <a:gd name="connsiteY101" fmla="*/ 1298683 h 6791323"/>
              <a:gd name="connsiteX102" fmla="*/ 6734408 w 7219949"/>
              <a:gd name="connsiteY102" fmla="*/ 1322768 h 6791323"/>
              <a:gd name="connsiteX103" fmla="*/ 6750704 w 7219949"/>
              <a:gd name="connsiteY103" fmla="*/ 1336417 h 6791323"/>
              <a:gd name="connsiteX104" fmla="*/ 6833971 w 7219949"/>
              <a:gd name="connsiteY104" fmla="*/ 1401916 h 6791323"/>
              <a:gd name="connsiteX105" fmla="*/ 6846625 w 7219949"/>
              <a:gd name="connsiteY105" fmla="*/ 1408272 h 6791323"/>
              <a:gd name="connsiteX106" fmla="*/ 6801052 w 7219949"/>
              <a:gd name="connsiteY106" fmla="*/ 1368685 h 6791323"/>
              <a:gd name="connsiteX107" fmla="*/ 6801649 w 7219949"/>
              <a:gd name="connsiteY107" fmla="*/ 1367769 h 6791323"/>
              <a:gd name="connsiteX108" fmla="*/ 6847820 w 7219949"/>
              <a:gd name="connsiteY108" fmla="*/ 1406440 h 6791323"/>
              <a:gd name="connsiteX109" fmla="*/ 6874094 w 7219949"/>
              <a:gd name="connsiteY109" fmla="*/ 1428448 h 6791323"/>
              <a:gd name="connsiteX110" fmla="*/ 6875058 w 7219949"/>
              <a:gd name="connsiteY110" fmla="*/ 1439534 h 6791323"/>
              <a:gd name="connsiteX111" fmla="*/ 6875306 w 7219949"/>
              <a:gd name="connsiteY111" fmla="*/ 1440882 h 6791323"/>
              <a:gd name="connsiteX112" fmla="*/ 6872919 w 7219949"/>
              <a:gd name="connsiteY112" fmla="*/ 1438783 h 6791323"/>
              <a:gd name="connsiteX113" fmla="*/ 6867815 w 7219949"/>
              <a:gd name="connsiteY113" fmla="*/ 1440167 h 6791323"/>
              <a:gd name="connsiteX114" fmla="*/ 6863577 w 7219949"/>
              <a:gd name="connsiteY114" fmla="*/ 1433787 h 6791323"/>
              <a:gd name="connsiteX115" fmla="*/ 6847282 w 7219949"/>
              <a:gd name="connsiteY115" fmla="*/ 1420139 h 6791323"/>
              <a:gd name="connsiteX116" fmla="*/ 6842178 w 7219949"/>
              <a:gd name="connsiteY116" fmla="*/ 1421523 h 6791323"/>
              <a:gd name="connsiteX117" fmla="*/ 6837941 w 7219949"/>
              <a:gd name="connsiteY117" fmla="*/ 1415144 h 6791323"/>
              <a:gd name="connsiteX118" fmla="*/ 6824360 w 7219949"/>
              <a:gd name="connsiteY118" fmla="*/ 1403770 h 6791323"/>
              <a:gd name="connsiteX119" fmla="*/ 6817137 w 7219949"/>
              <a:gd name="connsiteY119" fmla="*/ 1401965 h 6791323"/>
              <a:gd name="connsiteX120" fmla="*/ 6806872 w 7219949"/>
              <a:gd name="connsiteY120" fmla="*/ 1391951 h 6791323"/>
              <a:gd name="connsiteX121" fmla="*/ 6787263 w 7219949"/>
              <a:gd name="connsiteY121" fmla="*/ 1376942 h 6791323"/>
              <a:gd name="connsiteX122" fmla="*/ 6768849 w 7219949"/>
              <a:gd name="connsiteY122" fmla="*/ 1360104 h 6791323"/>
              <a:gd name="connsiteX123" fmla="*/ 6755270 w 7219949"/>
              <a:gd name="connsiteY123" fmla="*/ 1348729 h 6791323"/>
              <a:gd name="connsiteX124" fmla="*/ 6722679 w 7219949"/>
              <a:gd name="connsiteY124" fmla="*/ 1321431 h 6791323"/>
              <a:gd name="connsiteX125" fmla="*/ 6694923 w 7219949"/>
              <a:gd name="connsiteY125" fmla="*/ 1299599 h 6791323"/>
              <a:gd name="connsiteX126" fmla="*/ 6681074 w 7219949"/>
              <a:gd name="connsiteY126" fmla="*/ 1295074 h 6791323"/>
              <a:gd name="connsiteX127" fmla="*/ 6662660 w 7219949"/>
              <a:gd name="connsiteY127" fmla="*/ 1278235 h 6791323"/>
              <a:gd name="connsiteX128" fmla="*/ 6661736 w 7219949"/>
              <a:gd name="connsiteY128" fmla="*/ 1273216 h 6791323"/>
              <a:gd name="connsiteX129" fmla="*/ 0 w 7219949"/>
              <a:gd name="connsiteY129" fmla="*/ 0 h 6791323"/>
              <a:gd name="connsiteX130" fmla="*/ 6972406 w 7219949"/>
              <a:gd name="connsiteY130" fmla="*/ 0 h 6791323"/>
              <a:gd name="connsiteX131" fmla="*/ 6976138 w 7219949"/>
              <a:gd name="connsiteY131" fmla="*/ 3025 h 6791323"/>
              <a:gd name="connsiteX132" fmla="*/ 7039194 w 7219949"/>
              <a:gd name="connsiteY132" fmla="*/ 150070 h 6791323"/>
              <a:gd name="connsiteX133" fmla="*/ 6968720 w 7219949"/>
              <a:gd name="connsiteY133" fmla="*/ 225694 h 6791323"/>
              <a:gd name="connsiteX134" fmla="*/ 6927918 w 7219949"/>
              <a:gd name="connsiteY134" fmla="*/ 271907 h 6791323"/>
              <a:gd name="connsiteX135" fmla="*/ 6898245 w 7219949"/>
              <a:gd name="connsiteY135" fmla="*/ 246701 h 6791323"/>
              <a:gd name="connsiteX136" fmla="*/ 6879700 w 7219949"/>
              <a:gd name="connsiteY136" fmla="*/ 234099 h 6791323"/>
              <a:gd name="connsiteX137" fmla="*/ 6819888 w 7219949"/>
              <a:gd name="connsiteY137" fmla="*/ 250377 h 6791323"/>
              <a:gd name="connsiteX138" fmla="*/ 6809591 w 7219949"/>
              <a:gd name="connsiteY138" fmla="*/ 247177 h 6791323"/>
              <a:gd name="connsiteX139" fmla="*/ 6854840 w 7219949"/>
              <a:gd name="connsiteY139" fmla="*/ 305140 h 6791323"/>
              <a:gd name="connsiteX140" fmla="*/ 6996193 w 7219949"/>
              <a:gd name="connsiteY140" fmla="*/ 495970 h 6791323"/>
              <a:gd name="connsiteX141" fmla="*/ 7022160 w 7219949"/>
              <a:gd name="connsiteY141" fmla="*/ 542186 h 6791323"/>
              <a:gd name="connsiteX142" fmla="*/ 6973940 w 7219949"/>
              <a:gd name="connsiteY142" fmla="*/ 579998 h 6791323"/>
              <a:gd name="connsiteX143" fmla="*/ 6858954 w 7219949"/>
              <a:gd name="connsiteY143" fmla="*/ 596802 h 6791323"/>
              <a:gd name="connsiteX144" fmla="*/ 6773643 w 7219949"/>
              <a:gd name="connsiteY144" fmla="*/ 533782 h 6791323"/>
              <a:gd name="connsiteX145" fmla="*/ 6755096 w 7219949"/>
              <a:gd name="connsiteY145" fmla="*/ 500173 h 6791323"/>
              <a:gd name="connsiteX146" fmla="*/ 6706878 w 7219949"/>
              <a:gd name="connsiteY146" fmla="*/ 411945 h 6791323"/>
              <a:gd name="connsiteX147" fmla="*/ 6658658 w 7219949"/>
              <a:gd name="connsiteY147" fmla="*/ 407744 h 6791323"/>
              <a:gd name="connsiteX148" fmla="*/ 6632692 w 7219949"/>
              <a:gd name="connsiteY148" fmla="*/ 411945 h 6791323"/>
              <a:gd name="connsiteX149" fmla="*/ 6636401 w 7219949"/>
              <a:gd name="connsiteY149" fmla="*/ 378334 h 6791323"/>
              <a:gd name="connsiteX150" fmla="*/ 6645211 w 7219949"/>
              <a:gd name="connsiteY150" fmla="*/ 338946 h 6791323"/>
              <a:gd name="connsiteX151" fmla="*/ 6638682 w 7219949"/>
              <a:gd name="connsiteY151" fmla="*/ 330642 h 6791323"/>
              <a:gd name="connsiteX152" fmla="*/ 6629003 w 7219949"/>
              <a:gd name="connsiteY152" fmla="*/ 328429 h 6791323"/>
              <a:gd name="connsiteX153" fmla="*/ 6612637 w 7219949"/>
              <a:gd name="connsiteY153" fmla="*/ 318125 h 6791323"/>
              <a:gd name="connsiteX154" fmla="*/ 6566929 w 7219949"/>
              <a:gd name="connsiteY154" fmla="*/ 282867 h 6791323"/>
              <a:gd name="connsiteX155" fmla="*/ 6521417 w 7219949"/>
              <a:gd name="connsiteY155" fmla="*/ 253869 h 6791323"/>
              <a:gd name="connsiteX156" fmla="*/ 6516468 w 7219949"/>
              <a:gd name="connsiteY156" fmla="*/ 249391 h 6791323"/>
              <a:gd name="connsiteX157" fmla="*/ 6453141 w 7219949"/>
              <a:gd name="connsiteY157" fmla="*/ 217291 h 6791323"/>
              <a:gd name="connsiteX158" fmla="*/ 6412340 w 7219949"/>
              <a:gd name="connsiteY158" fmla="*/ 213092 h 6791323"/>
              <a:gd name="connsiteX159" fmla="*/ 6404667 w 7219949"/>
              <a:gd name="connsiteY159" fmla="*/ 240606 h 6791323"/>
              <a:gd name="connsiteX160" fmla="*/ 6453468 w 7219949"/>
              <a:gd name="connsiteY160" fmla="*/ 321004 h 6791323"/>
              <a:gd name="connsiteX161" fmla="*/ 6475397 w 7219949"/>
              <a:gd name="connsiteY161" fmla="*/ 339129 h 6791323"/>
              <a:gd name="connsiteX162" fmla="*/ 6608927 w 7219949"/>
              <a:gd name="connsiteY162" fmla="*/ 465170 h 6791323"/>
              <a:gd name="connsiteX163" fmla="*/ 6620054 w 7219949"/>
              <a:gd name="connsiteY163" fmla="*/ 477775 h 6791323"/>
              <a:gd name="connsiteX164" fmla="*/ 6694237 w 7219949"/>
              <a:gd name="connsiteY164" fmla="*/ 578607 h 6791323"/>
              <a:gd name="connsiteX165" fmla="*/ 7113377 w 7219949"/>
              <a:gd name="connsiteY165" fmla="*/ 948322 h 6791323"/>
              <a:gd name="connsiteX166" fmla="*/ 7128214 w 7219949"/>
              <a:gd name="connsiteY166" fmla="*/ 994538 h 6791323"/>
              <a:gd name="connsiteX167" fmla="*/ 7091123 w 7219949"/>
              <a:gd name="connsiteY167" fmla="*/ 1007141 h 6791323"/>
              <a:gd name="connsiteX168" fmla="*/ 6987266 w 7219949"/>
              <a:gd name="connsiteY168" fmla="*/ 986133 h 6791323"/>
              <a:gd name="connsiteX169" fmla="*/ 6879700 w 7219949"/>
              <a:gd name="connsiteY169" fmla="*/ 939920 h 6791323"/>
              <a:gd name="connsiteX170" fmla="*/ 6779551 w 7219949"/>
              <a:gd name="connsiteY170" fmla="*/ 881101 h 6791323"/>
              <a:gd name="connsiteX171" fmla="*/ 6730404 w 7219949"/>
              <a:gd name="connsiteY171" fmla="*/ 882676 h 6791323"/>
              <a:gd name="connsiteX172" fmla="*/ 6729427 w 7219949"/>
              <a:gd name="connsiteY172" fmla="*/ 884274 h 6791323"/>
              <a:gd name="connsiteX173" fmla="*/ 6739797 w 7219949"/>
              <a:gd name="connsiteY173" fmla="*/ 897722 h 6791323"/>
              <a:gd name="connsiteX174" fmla="*/ 6844118 w 7219949"/>
              <a:gd name="connsiteY174" fmla="*/ 1012735 h 6791323"/>
              <a:gd name="connsiteX175" fmla="*/ 6973940 w 7219949"/>
              <a:gd name="connsiteY175" fmla="*/ 1189190 h 6791323"/>
              <a:gd name="connsiteX176" fmla="*/ 7018451 w 7219949"/>
              <a:gd name="connsiteY176" fmla="*/ 1222802 h 6791323"/>
              <a:gd name="connsiteX177" fmla="*/ 7055542 w 7219949"/>
              <a:gd name="connsiteY177" fmla="*/ 1285821 h 6791323"/>
              <a:gd name="connsiteX178" fmla="*/ 7070379 w 7219949"/>
              <a:gd name="connsiteY178" fmla="*/ 1311029 h 6791323"/>
              <a:gd name="connsiteX179" fmla="*/ 7159402 w 7219949"/>
              <a:gd name="connsiteY179" fmla="*/ 1365647 h 6791323"/>
              <a:gd name="connsiteX180" fmla="*/ 7207620 w 7219949"/>
              <a:gd name="connsiteY180" fmla="*/ 1428667 h 6791323"/>
              <a:gd name="connsiteX181" fmla="*/ 7181656 w 7219949"/>
              <a:gd name="connsiteY181" fmla="*/ 1491685 h 6791323"/>
              <a:gd name="connsiteX182" fmla="*/ 7155691 w 7219949"/>
              <a:gd name="connsiteY182" fmla="*/ 1504289 h 6791323"/>
              <a:gd name="connsiteX183" fmla="*/ 7146061 w 7219949"/>
              <a:gd name="connsiteY183" fmla="*/ 1520928 h 6791323"/>
              <a:gd name="connsiteX184" fmla="*/ 7139336 w 7219949"/>
              <a:gd name="connsiteY184" fmla="*/ 1515675 h 6791323"/>
              <a:gd name="connsiteX185" fmla="*/ 7121201 w 7219949"/>
              <a:gd name="connsiteY185" fmla="*/ 1502431 h 6791323"/>
              <a:gd name="connsiteX186" fmla="*/ 7091326 w 7219949"/>
              <a:gd name="connsiteY186" fmla="*/ 1477408 h 6791323"/>
              <a:gd name="connsiteX187" fmla="*/ 7085894 w 7219949"/>
              <a:gd name="connsiteY187" fmla="*/ 1472858 h 6791323"/>
              <a:gd name="connsiteX188" fmla="*/ 7046678 w 7219949"/>
              <a:gd name="connsiteY188" fmla="*/ 1442841 h 6791323"/>
              <a:gd name="connsiteX189" fmla="*/ 7016475 w 7219949"/>
              <a:gd name="connsiteY189" fmla="*/ 1411883 h 6791323"/>
              <a:gd name="connsiteX190" fmla="*/ 7010448 w 7219949"/>
              <a:gd name="connsiteY190" fmla="*/ 1408249 h 6791323"/>
              <a:gd name="connsiteX191" fmla="*/ 7001703 w 7219949"/>
              <a:gd name="connsiteY191" fmla="*/ 1402339 h 6791323"/>
              <a:gd name="connsiteX192" fmla="*/ 6919629 w 7219949"/>
              <a:gd name="connsiteY192" fmla="*/ 1335011 h 6791323"/>
              <a:gd name="connsiteX193" fmla="*/ 6893991 w 7219949"/>
              <a:gd name="connsiteY193" fmla="*/ 1316366 h 6791323"/>
              <a:gd name="connsiteX194" fmla="*/ 6866833 w 7219949"/>
              <a:gd name="connsiteY194" fmla="*/ 1293618 h 6791323"/>
              <a:gd name="connsiteX195" fmla="*/ 6823976 w 7219949"/>
              <a:gd name="connsiteY195" fmla="*/ 1256308 h 6791323"/>
              <a:gd name="connsiteX196" fmla="*/ 6813113 w 7219949"/>
              <a:gd name="connsiteY196" fmla="*/ 1247208 h 6791323"/>
              <a:gd name="connsiteX197" fmla="*/ 6804368 w 7219949"/>
              <a:gd name="connsiteY197" fmla="*/ 1241298 h 6791323"/>
              <a:gd name="connsiteX198" fmla="*/ 6808008 w 7219949"/>
              <a:gd name="connsiteY198" fmla="*/ 1248592 h 6791323"/>
              <a:gd name="connsiteX199" fmla="*/ 6832780 w 7219949"/>
              <a:gd name="connsiteY199" fmla="*/ 1275000 h 6791323"/>
              <a:gd name="connsiteX200" fmla="*/ 6841853 w 7219949"/>
              <a:gd name="connsiteY200" fmla="*/ 1286843 h 6791323"/>
              <a:gd name="connsiteX201" fmla="*/ 6798727 w 7219949"/>
              <a:gd name="connsiteY201" fmla="*/ 1256381 h 6791323"/>
              <a:gd name="connsiteX202" fmla="*/ 6766464 w 7219949"/>
              <a:gd name="connsiteY202" fmla="*/ 1235017 h 6791323"/>
              <a:gd name="connsiteX203" fmla="*/ 6758645 w 7219949"/>
              <a:gd name="connsiteY203" fmla="*/ 1234127 h 6791323"/>
              <a:gd name="connsiteX204" fmla="*/ 6768911 w 7219949"/>
              <a:gd name="connsiteY204" fmla="*/ 1244142 h 6791323"/>
              <a:gd name="connsiteX205" fmla="*/ 6823228 w 7219949"/>
              <a:gd name="connsiteY205" fmla="*/ 1289638 h 6791323"/>
              <a:gd name="connsiteX206" fmla="*/ 6912914 w 7219949"/>
              <a:gd name="connsiteY206" fmla="*/ 1377488 h 6791323"/>
              <a:gd name="connsiteX207" fmla="*/ 6946428 w 7219949"/>
              <a:gd name="connsiteY207" fmla="*/ 1409806 h 6791323"/>
              <a:gd name="connsiteX208" fmla="*/ 6985048 w 7219949"/>
              <a:gd name="connsiteY208" fmla="*/ 1440738 h 6791323"/>
              <a:gd name="connsiteX209" fmla="*/ 7027577 w 7219949"/>
              <a:gd name="connsiteY209" fmla="*/ 1472115 h 6791323"/>
              <a:gd name="connsiteX210" fmla="*/ 7091564 w 7219949"/>
              <a:gd name="connsiteY210" fmla="*/ 1528541 h 6791323"/>
              <a:gd name="connsiteX211" fmla="*/ 7099712 w 7219949"/>
              <a:gd name="connsiteY211" fmla="*/ 1535365 h 6791323"/>
              <a:gd name="connsiteX212" fmla="*/ 7117937 w 7219949"/>
              <a:gd name="connsiteY212" fmla="*/ 1550238 h 6791323"/>
              <a:gd name="connsiteX213" fmla="*/ 7116280 w 7219949"/>
              <a:gd name="connsiteY213" fmla="*/ 1551555 h 6791323"/>
              <a:gd name="connsiteX214" fmla="*/ 7062962 w 7219949"/>
              <a:gd name="connsiteY214" fmla="*/ 1542099 h 6791323"/>
              <a:gd name="connsiteX215" fmla="*/ 7015166 w 7219949"/>
              <a:gd name="connsiteY215" fmla="*/ 1506268 h 6791323"/>
              <a:gd name="connsiteX216" fmla="*/ 7004833 w 7219949"/>
              <a:gd name="connsiteY216" fmla="*/ 1494095 h 6791323"/>
              <a:gd name="connsiteX217" fmla="*/ 6995492 w 7219949"/>
              <a:gd name="connsiteY217" fmla="*/ 1489101 h 6791323"/>
              <a:gd name="connsiteX218" fmla="*/ 6993256 w 7219949"/>
              <a:gd name="connsiteY218" fmla="*/ 1489842 h 6791323"/>
              <a:gd name="connsiteX219" fmla="*/ 6965594 w 7219949"/>
              <a:gd name="connsiteY219" fmla="*/ 1469104 h 6791323"/>
              <a:gd name="connsiteX220" fmla="*/ 6884918 w 7219949"/>
              <a:gd name="connsiteY220" fmla="*/ 1374048 h 6791323"/>
              <a:gd name="connsiteX221" fmla="*/ 6879747 w 7219949"/>
              <a:gd name="connsiteY221" fmla="*/ 1365262 h 6791323"/>
              <a:gd name="connsiteX222" fmla="*/ 6876447 w 7219949"/>
              <a:gd name="connsiteY222" fmla="*/ 1375638 h 6791323"/>
              <a:gd name="connsiteX223" fmla="*/ 6874201 w 7219949"/>
              <a:gd name="connsiteY223" fmla="*/ 1388700 h 6791323"/>
              <a:gd name="connsiteX224" fmla="*/ 6860295 w 7219949"/>
              <a:gd name="connsiteY224" fmla="*/ 1374446 h 6791323"/>
              <a:gd name="connsiteX225" fmla="*/ 6836180 w 7219949"/>
              <a:gd name="connsiteY225" fmla="*/ 1359907 h 6791323"/>
              <a:gd name="connsiteX226" fmla="*/ 6793383 w 7219949"/>
              <a:gd name="connsiteY226" fmla="*/ 1335379 h 6791323"/>
              <a:gd name="connsiteX227" fmla="*/ 6775566 w 7219949"/>
              <a:gd name="connsiteY227" fmla="*/ 1317625 h 6791323"/>
              <a:gd name="connsiteX228" fmla="*/ 6756226 w 7219949"/>
              <a:gd name="connsiteY228" fmla="*/ 1295768 h 6791323"/>
              <a:gd name="connsiteX229" fmla="*/ 6725755 w 7219949"/>
              <a:gd name="connsiteY229" fmla="*/ 1271659 h 6791323"/>
              <a:gd name="connsiteX230" fmla="*/ 6718532 w 7219949"/>
              <a:gd name="connsiteY230" fmla="*/ 1269854 h 6791323"/>
              <a:gd name="connsiteX231" fmla="*/ 6675346 w 7219949"/>
              <a:gd name="connsiteY231" fmla="*/ 1226609 h 6791323"/>
              <a:gd name="connsiteX232" fmla="*/ 6645471 w 7219949"/>
              <a:gd name="connsiteY232" fmla="*/ 1201587 h 6791323"/>
              <a:gd name="connsiteX233" fmla="*/ 6578171 w 7219949"/>
              <a:gd name="connsiteY233" fmla="*/ 1143800 h 6791323"/>
              <a:gd name="connsiteX234" fmla="*/ 6559757 w 7219949"/>
              <a:gd name="connsiteY234" fmla="*/ 1126962 h 6791323"/>
              <a:gd name="connsiteX235" fmla="*/ 6537434 w 7219949"/>
              <a:gd name="connsiteY235" fmla="*/ 1109679 h 6791323"/>
              <a:gd name="connsiteX236" fmla="*/ 6512989 w 7219949"/>
              <a:gd name="connsiteY236" fmla="*/ 1089206 h 6791323"/>
              <a:gd name="connsiteX237" fmla="*/ 6506693 w 7219949"/>
              <a:gd name="connsiteY237" fmla="*/ 1092419 h 6791323"/>
              <a:gd name="connsiteX238" fmla="*/ 6472311 w 7219949"/>
              <a:gd name="connsiteY238" fmla="*/ 1067867 h 6791323"/>
              <a:gd name="connsiteX239" fmla="*/ 6464761 w 7219949"/>
              <a:gd name="connsiteY239" fmla="*/ 1060129 h 6791323"/>
              <a:gd name="connsiteX240" fmla="*/ 6457538 w 7219949"/>
              <a:gd name="connsiteY240" fmla="*/ 1058323 h 6791323"/>
              <a:gd name="connsiteX241" fmla="*/ 6461179 w 7219949"/>
              <a:gd name="connsiteY241" fmla="*/ 1065617 h 6791323"/>
              <a:gd name="connsiteX242" fmla="*/ 6483502 w 7219949"/>
              <a:gd name="connsiteY242" fmla="*/ 1082900 h 6791323"/>
              <a:gd name="connsiteX243" fmla="*/ 6506752 w 7219949"/>
              <a:gd name="connsiteY243" fmla="*/ 1105203 h 6791323"/>
              <a:gd name="connsiteX244" fmla="*/ 6511318 w 7219949"/>
              <a:gd name="connsiteY244" fmla="*/ 1117518 h 6791323"/>
              <a:gd name="connsiteX245" fmla="*/ 6523704 w 7219949"/>
              <a:gd name="connsiteY245" fmla="*/ 1130721 h 6791323"/>
              <a:gd name="connsiteX246" fmla="*/ 6558682 w 7219949"/>
              <a:gd name="connsiteY246" fmla="*/ 1154359 h 6791323"/>
              <a:gd name="connsiteX247" fmla="*/ 6572261 w 7219949"/>
              <a:gd name="connsiteY247" fmla="*/ 1165732 h 6791323"/>
              <a:gd name="connsiteX248" fmla="*/ 6575902 w 7219949"/>
              <a:gd name="connsiteY248" fmla="*/ 1173027 h 6791323"/>
              <a:gd name="connsiteX249" fmla="*/ 6570203 w 7219949"/>
              <a:gd name="connsiteY249" fmla="*/ 1175327 h 6791323"/>
              <a:gd name="connsiteX250" fmla="*/ 6551519 w 7219949"/>
              <a:gd name="connsiteY250" fmla="*/ 1165337 h 6791323"/>
              <a:gd name="connsiteX251" fmla="*/ 6547610 w 7219949"/>
              <a:gd name="connsiteY251" fmla="*/ 1164892 h 6791323"/>
              <a:gd name="connsiteX252" fmla="*/ 6552444 w 7219949"/>
              <a:gd name="connsiteY252" fmla="*/ 1170356 h 6791323"/>
              <a:gd name="connsiteX253" fmla="*/ 6580200 w 7219949"/>
              <a:gd name="connsiteY253" fmla="*/ 1192188 h 6791323"/>
              <a:gd name="connsiteX254" fmla="*/ 6582916 w 7219949"/>
              <a:gd name="connsiteY254" fmla="*/ 1194463 h 6791323"/>
              <a:gd name="connsiteX255" fmla="*/ 6581723 w 7219949"/>
              <a:gd name="connsiteY255" fmla="*/ 1196294 h 6791323"/>
              <a:gd name="connsiteX256" fmla="*/ 6582648 w 7219949"/>
              <a:gd name="connsiteY256" fmla="*/ 1201313 h 6791323"/>
              <a:gd name="connsiteX257" fmla="*/ 6601658 w 7219949"/>
              <a:gd name="connsiteY257" fmla="*/ 1217237 h 6791323"/>
              <a:gd name="connsiteX258" fmla="*/ 6575424 w 7219949"/>
              <a:gd name="connsiteY258" fmla="*/ 1199508 h 6791323"/>
              <a:gd name="connsiteX259" fmla="*/ 6570918 w 7219949"/>
              <a:gd name="connsiteY259" fmla="*/ 1199978 h 6791323"/>
              <a:gd name="connsiteX260" fmla="*/ 6559189 w 7219949"/>
              <a:gd name="connsiteY260" fmla="*/ 1198642 h 6791323"/>
              <a:gd name="connsiteX261" fmla="*/ 6548325 w 7219949"/>
              <a:gd name="connsiteY261" fmla="*/ 1189542 h 6791323"/>
              <a:gd name="connsiteX262" fmla="*/ 6547131 w 7219949"/>
              <a:gd name="connsiteY262" fmla="*/ 1191371 h 6791323"/>
              <a:gd name="connsiteX263" fmla="*/ 6546534 w 7219949"/>
              <a:gd name="connsiteY263" fmla="*/ 1192286 h 6791323"/>
              <a:gd name="connsiteX264" fmla="*/ 6595747 w 7219949"/>
              <a:gd name="connsiteY264" fmla="*/ 1239167 h 6791323"/>
              <a:gd name="connsiteX265" fmla="*/ 6625354 w 7219949"/>
              <a:gd name="connsiteY265" fmla="*/ 1271040 h 6791323"/>
              <a:gd name="connsiteX266" fmla="*/ 6629592 w 7219949"/>
              <a:gd name="connsiteY266" fmla="*/ 1277419 h 6791323"/>
              <a:gd name="connsiteX267" fmla="*/ 6620251 w 7219949"/>
              <a:gd name="connsiteY267" fmla="*/ 1272423 h 6791323"/>
              <a:gd name="connsiteX268" fmla="*/ 6595808 w 7219949"/>
              <a:gd name="connsiteY268" fmla="*/ 1251951 h 6791323"/>
              <a:gd name="connsiteX269" fmla="*/ 6589778 w 7219949"/>
              <a:gd name="connsiteY269" fmla="*/ 1248316 h 6791323"/>
              <a:gd name="connsiteX270" fmla="*/ 6591301 w 7219949"/>
              <a:gd name="connsiteY270" fmla="*/ 1252420 h 6791323"/>
              <a:gd name="connsiteX271" fmla="*/ 6606402 w 7219949"/>
              <a:gd name="connsiteY271" fmla="*/ 1267898 h 6791323"/>
              <a:gd name="connsiteX272" fmla="*/ 6630846 w 7219949"/>
              <a:gd name="connsiteY272" fmla="*/ 1288373 h 6791323"/>
              <a:gd name="connsiteX273" fmla="*/ 6631174 w 7219949"/>
              <a:gd name="connsiteY273" fmla="*/ 1294307 h 6791323"/>
              <a:gd name="connsiteX274" fmla="*/ 6629981 w 7219949"/>
              <a:gd name="connsiteY274" fmla="*/ 1296136 h 6791323"/>
              <a:gd name="connsiteX275" fmla="*/ 6585661 w 7219949"/>
              <a:gd name="connsiteY275" fmla="*/ 1267503 h 6791323"/>
              <a:gd name="connsiteX276" fmla="*/ 6491798 w 7219949"/>
              <a:gd name="connsiteY276" fmla="*/ 1186055 h 6791323"/>
              <a:gd name="connsiteX277" fmla="*/ 6477025 w 7219949"/>
              <a:gd name="connsiteY277" fmla="*/ 1176511 h 6791323"/>
              <a:gd name="connsiteX278" fmla="*/ 6489409 w 7219949"/>
              <a:gd name="connsiteY278" fmla="*/ 1189714 h 6791323"/>
              <a:gd name="connsiteX279" fmla="*/ 6520807 w 7219949"/>
              <a:gd name="connsiteY279" fmla="*/ 1218841 h 6791323"/>
              <a:gd name="connsiteX280" fmla="*/ 6556113 w 7219949"/>
              <a:gd name="connsiteY280" fmla="*/ 1248413 h 6791323"/>
              <a:gd name="connsiteX281" fmla="*/ 6609834 w 7219949"/>
              <a:gd name="connsiteY281" fmla="*/ 1294825 h 6791323"/>
              <a:gd name="connsiteX282" fmla="*/ 6694415 w 7219949"/>
              <a:gd name="connsiteY282" fmla="*/ 1384061 h 6791323"/>
              <a:gd name="connsiteX283" fmla="*/ 6725214 w 7219949"/>
              <a:gd name="connsiteY283" fmla="*/ 1414103 h 6791323"/>
              <a:gd name="connsiteX284" fmla="*/ 6735481 w 7219949"/>
              <a:gd name="connsiteY284" fmla="*/ 1424117 h 6791323"/>
              <a:gd name="connsiteX285" fmla="*/ 6723424 w 7219949"/>
              <a:gd name="connsiteY285" fmla="*/ 1416848 h 6791323"/>
              <a:gd name="connsiteX286" fmla="*/ 6582197 w 7219949"/>
              <a:gd name="connsiteY286" fmla="*/ 1298558 h 6791323"/>
              <a:gd name="connsiteX287" fmla="*/ 6535490 w 7219949"/>
              <a:gd name="connsiteY287" fmla="*/ 1273584 h 6791323"/>
              <a:gd name="connsiteX288" fmla="*/ 6534296 w 7219949"/>
              <a:gd name="connsiteY288" fmla="*/ 1275413 h 6791323"/>
              <a:gd name="connsiteX289" fmla="*/ 6540385 w 7219949"/>
              <a:gd name="connsiteY289" fmla="*/ 1291832 h 6791323"/>
              <a:gd name="connsiteX290" fmla="*/ 6553098 w 7219949"/>
              <a:gd name="connsiteY290" fmla="*/ 1310968 h 6791323"/>
              <a:gd name="connsiteX291" fmla="*/ 6570377 w 7219949"/>
              <a:gd name="connsiteY291" fmla="*/ 1342420 h 6791323"/>
              <a:gd name="connsiteX292" fmla="*/ 6590104 w 7219949"/>
              <a:gd name="connsiteY292" fmla="*/ 1382995 h 6791323"/>
              <a:gd name="connsiteX293" fmla="*/ 6600371 w 7219949"/>
              <a:gd name="connsiteY293" fmla="*/ 1393009 h 6791323"/>
              <a:gd name="connsiteX294" fmla="*/ 6629051 w 7219949"/>
              <a:gd name="connsiteY294" fmla="*/ 1419862 h 6791323"/>
              <a:gd name="connsiteX295" fmla="*/ 6639319 w 7219949"/>
              <a:gd name="connsiteY295" fmla="*/ 1429876 h 6791323"/>
              <a:gd name="connsiteX296" fmla="*/ 6661046 w 7219949"/>
              <a:gd name="connsiteY296" fmla="*/ 1448075 h 6791323"/>
              <a:gd name="connsiteX297" fmla="*/ 6700859 w 7219949"/>
              <a:gd name="connsiteY297" fmla="*/ 1477177 h 6791323"/>
              <a:gd name="connsiteX298" fmla="*/ 6727421 w 7219949"/>
              <a:gd name="connsiteY298" fmla="*/ 1500840 h 6791323"/>
              <a:gd name="connsiteX299" fmla="*/ 6769413 w 7219949"/>
              <a:gd name="connsiteY299" fmla="*/ 1545916 h 6791323"/>
              <a:gd name="connsiteX300" fmla="*/ 6821880 w 7219949"/>
              <a:gd name="connsiteY300" fmla="*/ 1581372 h 6791323"/>
              <a:gd name="connsiteX301" fmla="*/ 6849308 w 7219949"/>
              <a:gd name="connsiteY301" fmla="*/ 1597272 h 6791323"/>
              <a:gd name="connsiteX302" fmla="*/ 6871363 w 7219949"/>
              <a:gd name="connsiteY302" fmla="*/ 1621404 h 6791323"/>
              <a:gd name="connsiteX303" fmla="*/ 6872885 w 7219949"/>
              <a:gd name="connsiteY303" fmla="*/ 1625510 h 6791323"/>
              <a:gd name="connsiteX304" fmla="*/ 6910638 w 7219949"/>
              <a:gd name="connsiteY304" fmla="*/ 1664205 h 6791323"/>
              <a:gd name="connsiteX305" fmla="*/ 6930247 w 7219949"/>
              <a:gd name="connsiteY305" fmla="*/ 1679213 h 6791323"/>
              <a:gd name="connsiteX306" fmla="*/ 6961585 w 7219949"/>
              <a:gd name="connsiteY306" fmla="*/ 1695558 h 6791323"/>
              <a:gd name="connsiteX307" fmla="*/ 6971523 w 7219949"/>
              <a:gd name="connsiteY307" fmla="*/ 1699638 h 6791323"/>
              <a:gd name="connsiteX308" fmla="*/ 7006232 w 7219949"/>
              <a:gd name="connsiteY308" fmla="*/ 1730125 h 6791323"/>
              <a:gd name="connsiteX309" fmla="*/ 7015306 w 7219949"/>
              <a:gd name="connsiteY309" fmla="*/ 1741969 h 6791323"/>
              <a:gd name="connsiteX310" fmla="*/ 7016827 w 7219949"/>
              <a:gd name="connsiteY310" fmla="*/ 1746073 h 6791323"/>
              <a:gd name="connsiteX311" fmla="*/ 7032390 w 7219949"/>
              <a:gd name="connsiteY311" fmla="*/ 1760399 h 6791323"/>
              <a:gd name="connsiteX312" fmla="*/ 7035277 w 7219949"/>
              <a:gd name="connsiteY312" fmla="*/ 1765182 h 6791323"/>
              <a:gd name="connsiteX313" fmla="*/ 7050073 w 7219949"/>
              <a:gd name="connsiteY313" fmla="*/ 1794756 h 6791323"/>
              <a:gd name="connsiteX314" fmla="*/ 7047835 w 7219949"/>
              <a:gd name="connsiteY314" fmla="*/ 1793110 h 6791323"/>
              <a:gd name="connsiteX315" fmla="*/ 7026706 w 7219949"/>
              <a:gd name="connsiteY315" fmla="*/ 1773998 h 6791323"/>
              <a:gd name="connsiteX316" fmla="*/ 7019483 w 7219949"/>
              <a:gd name="connsiteY316" fmla="*/ 1772192 h 6791323"/>
              <a:gd name="connsiteX317" fmla="*/ 7023124 w 7219949"/>
              <a:gd name="connsiteY317" fmla="*/ 1779486 h 6791323"/>
              <a:gd name="connsiteX318" fmla="*/ 7031869 w 7219949"/>
              <a:gd name="connsiteY318" fmla="*/ 1785396 h 6791323"/>
              <a:gd name="connsiteX319" fmla="*/ 7058277 w 7219949"/>
              <a:gd name="connsiteY319" fmla="*/ 1811154 h 6791323"/>
              <a:gd name="connsiteX320" fmla="*/ 7061568 w 7219949"/>
              <a:gd name="connsiteY320" fmla="*/ 1817734 h 6791323"/>
              <a:gd name="connsiteX321" fmla="*/ 7061218 w 7219949"/>
              <a:gd name="connsiteY321" fmla="*/ 1818466 h 6791323"/>
              <a:gd name="connsiteX322" fmla="*/ 7061802 w 7219949"/>
              <a:gd name="connsiteY322" fmla="*/ 1823201 h 6791323"/>
              <a:gd name="connsiteX323" fmla="*/ 7066109 w 7219949"/>
              <a:gd name="connsiteY323" fmla="*/ 1826809 h 6791323"/>
              <a:gd name="connsiteX324" fmla="*/ 7073322 w 7219949"/>
              <a:gd name="connsiteY324" fmla="*/ 1841225 h 6791323"/>
              <a:gd name="connsiteX325" fmla="*/ 7096921 w 7219949"/>
              <a:gd name="connsiteY325" fmla="*/ 1928636 h 6791323"/>
              <a:gd name="connsiteX326" fmla="*/ 7113862 w 7219949"/>
              <a:gd name="connsiteY326" fmla="*/ 1949286 h 6791323"/>
              <a:gd name="connsiteX327" fmla="*/ 7118229 w 7219949"/>
              <a:gd name="connsiteY327" fmla="*/ 1996010 h 6791323"/>
              <a:gd name="connsiteX328" fmla="*/ 7087870 w 7219949"/>
              <a:gd name="connsiteY328" fmla="*/ 2027996 h 6791323"/>
              <a:gd name="connsiteX329" fmla="*/ 7110261 w 7219949"/>
              <a:gd name="connsiteY329" fmla="*/ 2024934 h 6791323"/>
              <a:gd name="connsiteX330" fmla="*/ 7167387 w 7219949"/>
              <a:gd name="connsiteY330" fmla="*/ 2036603 h 6791323"/>
              <a:gd name="connsiteX331" fmla="*/ 7116294 w 7219949"/>
              <a:gd name="connsiteY331" fmla="*/ 2093003 h 6791323"/>
              <a:gd name="connsiteX332" fmla="*/ 7066712 w 7219949"/>
              <a:gd name="connsiteY332" fmla="*/ 2065688 h 6791323"/>
              <a:gd name="connsiteX333" fmla="*/ 7030938 w 7219949"/>
              <a:gd name="connsiteY333" fmla="*/ 2046918 h 6791323"/>
              <a:gd name="connsiteX334" fmla="*/ 7018986 w 7219949"/>
              <a:gd name="connsiteY334" fmla="*/ 2090309 h 6791323"/>
              <a:gd name="connsiteX335" fmla="*/ 7023780 w 7219949"/>
              <a:gd name="connsiteY335" fmla="*/ 2123752 h 6791323"/>
              <a:gd name="connsiteX336" fmla="*/ 6987582 w 7219949"/>
              <a:gd name="connsiteY336" fmla="*/ 2118267 h 6791323"/>
              <a:gd name="connsiteX337" fmla="*/ 6794240 w 7219949"/>
              <a:gd name="connsiteY337" fmla="*/ 2073038 h 6791323"/>
              <a:gd name="connsiteX338" fmla="*/ 6936872 w 7219949"/>
              <a:gd name="connsiteY338" fmla="*/ 2235850 h 6791323"/>
              <a:gd name="connsiteX339" fmla="*/ 6934744 w 7219949"/>
              <a:gd name="connsiteY339" fmla="*/ 2302252 h 6791323"/>
              <a:gd name="connsiteX340" fmla="*/ 6870078 w 7219949"/>
              <a:gd name="connsiteY340" fmla="*/ 2306227 h 6791323"/>
              <a:gd name="connsiteX341" fmla="*/ 6737845 w 7219949"/>
              <a:gd name="connsiteY341" fmla="*/ 2258204 h 6791323"/>
              <a:gd name="connsiteX342" fmla="*/ 6545783 w 7219949"/>
              <a:gd name="connsiteY342" fmla="*/ 2173137 h 6791323"/>
              <a:gd name="connsiteX343" fmla="*/ 6500378 w 7219949"/>
              <a:gd name="connsiteY343" fmla="*/ 2161952 h 6791323"/>
              <a:gd name="connsiteX344" fmla="*/ 6307038 w 7219949"/>
              <a:gd name="connsiteY344" fmla="*/ 2116725 h 6791323"/>
              <a:gd name="connsiteX345" fmla="*/ 6210152 w 7219949"/>
              <a:gd name="connsiteY345" fmla="*/ 2057365 h 6791323"/>
              <a:gd name="connsiteX346" fmla="*/ 6189201 w 7219949"/>
              <a:gd name="connsiteY346" fmla="*/ 2046385 h 6791323"/>
              <a:gd name="connsiteX347" fmla="*/ 6175933 w 7219949"/>
              <a:gd name="connsiteY347" fmla="*/ 2043345 h 6791323"/>
              <a:gd name="connsiteX348" fmla="*/ 6194768 w 7219949"/>
              <a:gd name="connsiteY348" fmla="*/ 2080447 h 6791323"/>
              <a:gd name="connsiteX349" fmla="*/ 6228556 w 7219949"/>
              <a:gd name="connsiteY349" fmla="*/ 2123970 h 6791323"/>
              <a:gd name="connsiteX350" fmla="*/ 6213719 w 7219949"/>
              <a:gd name="connsiteY350" fmla="*/ 2186990 h 6791323"/>
              <a:gd name="connsiteX351" fmla="*/ 6072772 w 7219949"/>
              <a:gd name="connsiteY351" fmla="*/ 2233206 h 6791323"/>
              <a:gd name="connsiteX352" fmla="*/ 6056137 w 7219949"/>
              <a:gd name="connsiteY352" fmla="*/ 2234978 h 6791323"/>
              <a:gd name="connsiteX353" fmla="*/ 6045824 w 7219949"/>
              <a:gd name="connsiteY353" fmla="*/ 2240840 h 6791323"/>
              <a:gd name="connsiteX354" fmla="*/ 6048755 w 7219949"/>
              <a:gd name="connsiteY354" fmla="*/ 2243015 h 6791323"/>
              <a:gd name="connsiteX355" fmla="*/ 6095165 w 7219949"/>
              <a:gd name="connsiteY355" fmla="*/ 2283496 h 6791323"/>
              <a:gd name="connsiteX356" fmla="*/ 6276319 w 7219949"/>
              <a:gd name="connsiteY356" fmla="*/ 2415986 h 6791323"/>
              <a:gd name="connsiteX357" fmla="*/ 6418952 w 7219949"/>
              <a:gd name="connsiteY357" fmla="*/ 2578798 h 6791323"/>
              <a:gd name="connsiteX358" fmla="*/ 6413071 w 7219949"/>
              <a:gd name="connsiteY358" fmla="*/ 2615789 h 6791323"/>
              <a:gd name="connsiteX359" fmla="*/ 6416163 w 7219949"/>
              <a:gd name="connsiteY359" fmla="*/ 2702355 h 6791323"/>
              <a:gd name="connsiteX360" fmla="*/ 6441691 w 7219949"/>
              <a:gd name="connsiteY360" fmla="*/ 2711389 h 6791323"/>
              <a:gd name="connsiteX361" fmla="*/ 6474950 w 7219949"/>
              <a:gd name="connsiteY361" fmla="*/ 2735369 h 6791323"/>
              <a:gd name="connsiteX362" fmla="*/ 6432252 w 7219949"/>
              <a:gd name="connsiteY362" fmla="*/ 2749562 h 6791323"/>
              <a:gd name="connsiteX363" fmla="*/ 6336647 w 7219949"/>
              <a:gd name="connsiteY363" fmla="*/ 2693748 h 6791323"/>
              <a:gd name="connsiteX364" fmla="*/ 6294373 w 7219949"/>
              <a:gd name="connsiteY364" fmla="*/ 2694659 h 6791323"/>
              <a:gd name="connsiteX365" fmla="*/ 6297273 w 7219949"/>
              <a:gd name="connsiteY365" fmla="*/ 2750630 h 6791323"/>
              <a:gd name="connsiteX366" fmla="*/ 6490957 w 7219949"/>
              <a:gd name="connsiteY366" fmla="*/ 2931513 h 6791323"/>
              <a:gd name="connsiteX367" fmla="*/ 6529012 w 7219949"/>
              <a:gd name="connsiteY367" fmla="*/ 2988936 h 6791323"/>
              <a:gd name="connsiteX368" fmla="*/ 6463069 w 7219949"/>
              <a:gd name="connsiteY368" fmla="*/ 3032751 h 6791323"/>
              <a:gd name="connsiteX369" fmla="*/ 6445705 w 7219949"/>
              <a:gd name="connsiteY369" fmla="*/ 3025385 h 6791323"/>
              <a:gd name="connsiteX370" fmla="*/ 6399445 w 7219949"/>
              <a:gd name="connsiteY370" fmla="*/ 3040759 h 6791323"/>
              <a:gd name="connsiteX371" fmla="*/ 6348945 w 7219949"/>
              <a:gd name="connsiteY371" fmla="*/ 3069589 h 6791323"/>
              <a:gd name="connsiteX372" fmla="*/ 6336775 w 7219949"/>
              <a:gd name="connsiteY372" fmla="*/ 3067384 h 6791323"/>
              <a:gd name="connsiteX373" fmla="*/ 6328075 w 7219949"/>
              <a:gd name="connsiteY373" fmla="*/ 3061187 h 6791323"/>
              <a:gd name="connsiteX374" fmla="*/ 6318845 w 7219949"/>
              <a:gd name="connsiteY374" fmla="*/ 3056244 h 6791323"/>
              <a:gd name="connsiteX375" fmla="*/ 6318683 w 7219949"/>
              <a:gd name="connsiteY375" fmla="*/ 3056536 h 6791323"/>
              <a:gd name="connsiteX376" fmla="*/ 6301198 w 7219949"/>
              <a:gd name="connsiteY376" fmla="*/ 3044898 h 6791323"/>
              <a:gd name="connsiteX377" fmla="*/ 6293103 w 7219949"/>
              <a:gd name="connsiteY377" fmla="*/ 3037911 h 6791323"/>
              <a:gd name="connsiteX378" fmla="*/ 6276749 w 7219949"/>
              <a:gd name="connsiteY378" fmla="*/ 3024230 h 6791323"/>
              <a:gd name="connsiteX379" fmla="*/ 6271354 w 7219949"/>
              <a:gd name="connsiteY379" fmla="*/ 3019571 h 6791323"/>
              <a:gd name="connsiteX380" fmla="*/ 6272163 w 7219949"/>
              <a:gd name="connsiteY380" fmla="*/ 3018113 h 6791323"/>
              <a:gd name="connsiteX381" fmla="*/ 6240213 w 7219949"/>
              <a:gd name="connsiteY381" fmla="*/ 2996581 h 6791323"/>
              <a:gd name="connsiteX382" fmla="*/ 6228772 w 7219949"/>
              <a:gd name="connsiteY382" fmla="*/ 2988433 h 6791323"/>
              <a:gd name="connsiteX383" fmla="*/ 6194285 w 7219949"/>
              <a:gd name="connsiteY383" fmla="*/ 2964280 h 6791323"/>
              <a:gd name="connsiteX384" fmla="*/ 6173939 w 7219949"/>
              <a:gd name="connsiteY384" fmla="*/ 2950606 h 6791323"/>
              <a:gd name="connsiteX385" fmla="*/ 6157263 w 7219949"/>
              <a:gd name="connsiteY385" fmla="*/ 2937507 h 6791323"/>
              <a:gd name="connsiteX386" fmla="*/ 6132329 w 7219949"/>
              <a:gd name="connsiteY386" fmla="*/ 2917716 h 6791323"/>
              <a:gd name="connsiteX387" fmla="*/ 6126770 w 7219949"/>
              <a:gd name="connsiteY387" fmla="*/ 2913349 h 6791323"/>
              <a:gd name="connsiteX388" fmla="*/ 6112468 w 7219949"/>
              <a:gd name="connsiteY388" fmla="*/ 2903164 h 6791323"/>
              <a:gd name="connsiteX389" fmla="*/ 6098490 w 7219949"/>
              <a:gd name="connsiteY389" fmla="*/ 2892396 h 6791323"/>
              <a:gd name="connsiteX390" fmla="*/ 6107557 w 7219949"/>
              <a:gd name="connsiteY390" fmla="*/ 2897631 h 6791323"/>
              <a:gd name="connsiteX391" fmla="*/ 6113278 w 7219949"/>
              <a:gd name="connsiteY391" fmla="*/ 2901706 h 6791323"/>
              <a:gd name="connsiteX392" fmla="*/ 6116462 w 7219949"/>
              <a:gd name="connsiteY392" fmla="*/ 2903158 h 6791323"/>
              <a:gd name="connsiteX393" fmla="*/ 6110903 w 7219949"/>
              <a:gd name="connsiteY393" fmla="*/ 2898792 h 6791323"/>
              <a:gd name="connsiteX394" fmla="*/ 6088020 w 7219949"/>
              <a:gd name="connsiteY394" fmla="*/ 2882496 h 6791323"/>
              <a:gd name="connsiteX395" fmla="*/ 6073233 w 7219949"/>
              <a:gd name="connsiteY395" fmla="*/ 2873187 h 6791323"/>
              <a:gd name="connsiteX396" fmla="*/ 6067512 w 7219949"/>
              <a:gd name="connsiteY396" fmla="*/ 2869112 h 6791323"/>
              <a:gd name="connsiteX397" fmla="*/ 6050512 w 7219949"/>
              <a:gd name="connsiteY397" fmla="*/ 2856599 h 6791323"/>
              <a:gd name="connsiteX398" fmla="*/ 6047489 w 7219949"/>
              <a:gd name="connsiteY398" fmla="*/ 2854854 h 6791323"/>
              <a:gd name="connsiteX399" fmla="*/ 6032216 w 7219949"/>
              <a:gd name="connsiteY399" fmla="*/ 2846421 h 6791323"/>
              <a:gd name="connsiteX400" fmla="*/ 6017428 w 7219949"/>
              <a:gd name="connsiteY400" fmla="*/ 2837110 h 6791323"/>
              <a:gd name="connsiteX401" fmla="*/ 6022825 w 7219949"/>
              <a:gd name="connsiteY401" fmla="*/ 2841768 h 6791323"/>
              <a:gd name="connsiteX402" fmla="*/ 6036318 w 7219949"/>
              <a:gd name="connsiteY402" fmla="*/ 2853413 h 6791323"/>
              <a:gd name="connsiteX403" fmla="*/ 6040857 w 7219949"/>
              <a:gd name="connsiteY403" fmla="*/ 2857818 h 6791323"/>
              <a:gd name="connsiteX404" fmla="*/ 6042491 w 7219949"/>
              <a:gd name="connsiteY404" fmla="*/ 2859139 h 6791323"/>
              <a:gd name="connsiteX405" fmla="*/ 6040075 w 7219949"/>
              <a:gd name="connsiteY405" fmla="*/ 2858016 h 6791323"/>
              <a:gd name="connsiteX406" fmla="*/ 6037715 w 7219949"/>
              <a:gd name="connsiteY406" fmla="*/ 2858075 h 6791323"/>
              <a:gd name="connsiteX407" fmla="*/ 6031028 w 7219949"/>
              <a:gd name="connsiteY407" fmla="*/ 2853058 h 6791323"/>
              <a:gd name="connsiteX408" fmla="*/ 6026117 w 7219949"/>
              <a:gd name="connsiteY408" fmla="*/ 2850221 h 6791323"/>
              <a:gd name="connsiteX409" fmla="*/ 6014189 w 7219949"/>
              <a:gd name="connsiteY409" fmla="*/ 2842949 h 6791323"/>
              <a:gd name="connsiteX410" fmla="*/ 6000536 w 7219949"/>
              <a:gd name="connsiteY410" fmla="*/ 2831597 h 6791323"/>
              <a:gd name="connsiteX411" fmla="*/ 5983049 w 7219949"/>
              <a:gd name="connsiteY411" fmla="*/ 2819958 h 6791323"/>
              <a:gd name="connsiteX412" fmla="*/ 5977167 w 7219949"/>
              <a:gd name="connsiteY412" fmla="*/ 2816177 h 6791323"/>
              <a:gd name="connsiteX413" fmla="*/ 5963026 w 7219949"/>
              <a:gd name="connsiteY413" fmla="*/ 2805700 h 6791323"/>
              <a:gd name="connsiteX414" fmla="*/ 5943328 w 7219949"/>
              <a:gd name="connsiteY414" fmla="*/ 2790858 h 6791323"/>
              <a:gd name="connsiteX415" fmla="*/ 5914563 w 7219949"/>
              <a:gd name="connsiteY415" fmla="*/ 2770779 h 6791323"/>
              <a:gd name="connsiteX416" fmla="*/ 5905495 w 7219949"/>
              <a:gd name="connsiteY416" fmla="*/ 2765543 h 6791323"/>
              <a:gd name="connsiteX417" fmla="*/ 5896914 w 7219949"/>
              <a:gd name="connsiteY417" fmla="*/ 2759433 h 6791323"/>
              <a:gd name="connsiteX418" fmla="*/ 5897400 w 7219949"/>
              <a:gd name="connsiteY418" fmla="*/ 2758557 h 6791323"/>
              <a:gd name="connsiteX419" fmla="*/ 5909814 w 7219949"/>
              <a:gd name="connsiteY419" fmla="*/ 2764954 h 6791323"/>
              <a:gd name="connsiteX420" fmla="*/ 5918557 w 7219949"/>
              <a:gd name="connsiteY420" fmla="*/ 2770773 h 6791323"/>
              <a:gd name="connsiteX421" fmla="*/ 5918394 w 7219949"/>
              <a:gd name="connsiteY421" fmla="*/ 2771065 h 6791323"/>
              <a:gd name="connsiteX422" fmla="*/ 5926652 w 7219949"/>
              <a:gd name="connsiteY422" fmla="*/ 2777759 h 6791323"/>
              <a:gd name="connsiteX423" fmla="*/ 5932858 w 7219949"/>
              <a:gd name="connsiteY423" fmla="*/ 2780957 h 6791323"/>
              <a:gd name="connsiteX424" fmla="*/ 5939226 w 7219949"/>
              <a:gd name="connsiteY424" fmla="*/ 2783865 h 6791323"/>
              <a:gd name="connsiteX425" fmla="*/ 5931455 w 7219949"/>
              <a:gd name="connsiteY425" fmla="*/ 2776293 h 6791323"/>
              <a:gd name="connsiteX426" fmla="*/ 5911433 w 7219949"/>
              <a:gd name="connsiteY426" fmla="*/ 2762034 h 6791323"/>
              <a:gd name="connsiteX427" fmla="*/ 5899992 w 7219949"/>
              <a:gd name="connsiteY427" fmla="*/ 2753886 h 6791323"/>
              <a:gd name="connsiteX428" fmla="*/ 5888551 w 7219949"/>
              <a:gd name="connsiteY428" fmla="*/ 2745738 h 6791323"/>
              <a:gd name="connsiteX429" fmla="*/ 5857086 w 7219949"/>
              <a:gd name="connsiteY429" fmla="*/ 2723331 h 6791323"/>
              <a:gd name="connsiteX430" fmla="*/ 5842946 w 7219949"/>
              <a:gd name="connsiteY430" fmla="*/ 2712854 h 6791323"/>
              <a:gd name="connsiteX431" fmla="*/ 5819739 w 7219949"/>
              <a:gd name="connsiteY431" fmla="*/ 2697142 h 6791323"/>
              <a:gd name="connsiteX432" fmla="*/ 5813694 w 7219949"/>
              <a:gd name="connsiteY432" fmla="*/ 2693652 h 6791323"/>
              <a:gd name="connsiteX433" fmla="*/ 5802091 w 7219949"/>
              <a:gd name="connsiteY433" fmla="*/ 2685796 h 6791323"/>
              <a:gd name="connsiteX434" fmla="*/ 5785576 w 7219949"/>
              <a:gd name="connsiteY434" fmla="*/ 2672406 h 6791323"/>
              <a:gd name="connsiteX435" fmla="*/ 5777157 w 7219949"/>
              <a:gd name="connsiteY435" fmla="*/ 2666003 h 6791323"/>
              <a:gd name="connsiteX436" fmla="*/ 5745208 w 7219949"/>
              <a:gd name="connsiteY436" fmla="*/ 2644471 h 6791323"/>
              <a:gd name="connsiteX437" fmla="*/ 5736140 w 7219949"/>
              <a:gd name="connsiteY437" fmla="*/ 2639236 h 6791323"/>
              <a:gd name="connsiteX438" fmla="*/ 5718654 w 7219949"/>
              <a:gd name="connsiteY438" fmla="*/ 2627598 h 6791323"/>
              <a:gd name="connsiteX439" fmla="*/ 5735006 w 7219949"/>
              <a:gd name="connsiteY439" fmla="*/ 2641280 h 6791323"/>
              <a:gd name="connsiteX440" fmla="*/ 5748823 w 7219949"/>
              <a:gd name="connsiteY440" fmla="*/ 2652340 h 6791323"/>
              <a:gd name="connsiteX441" fmla="*/ 5754382 w 7219949"/>
              <a:gd name="connsiteY441" fmla="*/ 2656706 h 6791323"/>
              <a:gd name="connsiteX442" fmla="*/ 5769008 w 7219949"/>
              <a:gd name="connsiteY442" fmla="*/ 2666307 h 6791323"/>
              <a:gd name="connsiteX443" fmla="*/ 5772516 w 7219949"/>
              <a:gd name="connsiteY443" fmla="*/ 2667177 h 6791323"/>
              <a:gd name="connsiteX444" fmla="*/ 5775537 w 7219949"/>
              <a:gd name="connsiteY444" fmla="*/ 2668922 h 6791323"/>
              <a:gd name="connsiteX445" fmla="*/ 5774728 w 7219949"/>
              <a:gd name="connsiteY445" fmla="*/ 2670381 h 6791323"/>
              <a:gd name="connsiteX446" fmla="*/ 5780125 w 7219949"/>
              <a:gd name="connsiteY446" fmla="*/ 2675039 h 6791323"/>
              <a:gd name="connsiteX447" fmla="*/ 5802846 w 7219949"/>
              <a:gd name="connsiteY447" fmla="*/ 2691627 h 6791323"/>
              <a:gd name="connsiteX448" fmla="*/ 5801693 w 7219949"/>
              <a:gd name="connsiteY448" fmla="*/ 2691010 h 6791323"/>
              <a:gd name="connsiteX449" fmla="*/ 5802684 w 7219949"/>
              <a:gd name="connsiteY449" fmla="*/ 2691920 h 6791323"/>
              <a:gd name="connsiteX450" fmla="*/ 5803117 w 7219949"/>
              <a:gd name="connsiteY450" fmla="*/ 2692169 h 6791323"/>
              <a:gd name="connsiteX451" fmla="*/ 5804736 w 7219949"/>
              <a:gd name="connsiteY451" fmla="*/ 2695415 h 6791323"/>
              <a:gd name="connsiteX452" fmla="*/ 5815042 w 7219949"/>
              <a:gd name="connsiteY452" fmla="*/ 2705608 h 6791323"/>
              <a:gd name="connsiteX453" fmla="*/ 5789137 w 7219949"/>
              <a:gd name="connsiteY453" fmla="*/ 2687566 h 6791323"/>
              <a:gd name="connsiteX454" fmla="*/ 5763232 w 7219949"/>
              <a:gd name="connsiteY454" fmla="*/ 2669525 h 6791323"/>
              <a:gd name="connsiteX455" fmla="*/ 5731767 w 7219949"/>
              <a:gd name="connsiteY455" fmla="*/ 2647118 h 6791323"/>
              <a:gd name="connsiteX456" fmla="*/ 5723350 w 7219949"/>
              <a:gd name="connsiteY456" fmla="*/ 2640716 h 6791323"/>
              <a:gd name="connsiteX457" fmla="*/ 5689024 w 7219949"/>
              <a:gd name="connsiteY457" fmla="*/ 2616272 h 6791323"/>
              <a:gd name="connsiteX458" fmla="*/ 5683142 w 7219949"/>
              <a:gd name="connsiteY458" fmla="*/ 2612488 h 6791323"/>
              <a:gd name="connsiteX459" fmla="*/ 5657722 w 7219949"/>
              <a:gd name="connsiteY459" fmla="*/ 2593572 h 6791323"/>
              <a:gd name="connsiteX460" fmla="*/ 5606235 w 7219949"/>
              <a:gd name="connsiteY460" fmla="*/ 2556906 h 6791323"/>
              <a:gd name="connsiteX461" fmla="*/ 5591934 w 7219949"/>
              <a:gd name="connsiteY461" fmla="*/ 2546721 h 6791323"/>
              <a:gd name="connsiteX462" fmla="*/ 5574771 w 7219949"/>
              <a:gd name="connsiteY462" fmla="*/ 2534499 h 6791323"/>
              <a:gd name="connsiteX463" fmla="*/ 5543469 w 7219949"/>
              <a:gd name="connsiteY463" fmla="*/ 2511800 h 6791323"/>
              <a:gd name="connsiteX464" fmla="*/ 5517726 w 7219949"/>
              <a:gd name="connsiteY464" fmla="*/ 2493467 h 6791323"/>
              <a:gd name="connsiteX465" fmla="*/ 5491984 w 7219949"/>
              <a:gd name="connsiteY465" fmla="*/ 2475134 h 6791323"/>
              <a:gd name="connsiteX466" fmla="*/ 5483403 w 7219949"/>
              <a:gd name="connsiteY466" fmla="*/ 2469023 h 6791323"/>
              <a:gd name="connsiteX467" fmla="*/ 5440334 w 7219949"/>
              <a:gd name="connsiteY467" fmla="*/ 2438760 h 6791323"/>
              <a:gd name="connsiteX468" fmla="*/ 5431268 w 7219949"/>
              <a:gd name="connsiteY468" fmla="*/ 2433525 h 6791323"/>
              <a:gd name="connsiteX469" fmla="*/ 5427922 w 7219949"/>
              <a:gd name="connsiteY469" fmla="*/ 2432364 h 6791323"/>
              <a:gd name="connsiteX470" fmla="*/ 5395810 w 7219949"/>
              <a:gd name="connsiteY470" fmla="*/ 2411125 h 6791323"/>
              <a:gd name="connsiteX471" fmla="*/ 5373250 w 7219949"/>
              <a:gd name="connsiteY471" fmla="*/ 2394245 h 6791323"/>
              <a:gd name="connsiteX472" fmla="*/ 5370390 w 7219949"/>
              <a:gd name="connsiteY472" fmla="*/ 2392207 h 6791323"/>
              <a:gd name="connsiteX473" fmla="*/ 5350045 w 7219949"/>
              <a:gd name="connsiteY473" fmla="*/ 2378533 h 6791323"/>
              <a:gd name="connsiteX474" fmla="*/ 5318903 w 7219949"/>
              <a:gd name="connsiteY474" fmla="*/ 2355541 h 6791323"/>
              <a:gd name="connsiteX475" fmla="*/ 5313182 w 7219949"/>
              <a:gd name="connsiteY475" fmla="*/ 2351467 h 6791323"/>
              <a:gd name="connsiteX476" fmla="*/ 5292837 w 7219949"/>
              <a:gd name="connsiteY476" fmla="*/ 2337793 h 6791323"/>
              <a:gd name="connsiteX477" fmla="*/ 5284578 w 7219949"/>
              <a:gd name="connsiteY477" fmla="*/ 2331098 h 6791323"/>
              <a:gd name="connsiteX478" fmla="*/ 5293484 w 7219949"/>
              <a:gd name="connsiteY478" fmla="*/ 2336625 h 6791323"/>
              <a:gd name="connsiteX479" fmla="*/ 5313993 w 7219949"/>
              <a:gd name="connsiteY479" fmla="*/ 2350007 h 6791323"/>
              <a:gd name="connsiteX480" fmla="*/ 5305573 w 7219949"/>
              <a:gd name="connsiteY480" fmla="*/ 2343605 h 6791323"/>
              <a:gd name="connsiteX481" fmla="*/ 5311618 w 7219949"/>
              <a:gd name="connsiteY481" fmla="*/ 2347096 h 6791323"/>
              <a:gd name="connsiteX482" fmla="*/ 5320523 w 7219949"/>
              <a:gd name="connsiteY482" fmla="*/ 2352622 h 6791323"/>
              <a:gd name="connsiteX483" fmla="*/ 5320685 w 7219949"/>
              <a:gd name="connsiteY483" fmla="*/ 2352331 h 6791323"/>
              <a:gd name="connsiteX484" fmla="*/ 5317825 w 7219949"/>
              <a:gd name="connsiteY484" fmla="*/ 2350294 h 6791323"/>
              <a:gd name="connsiteX485" fmla="*/ 5283500 w 7219949"/>
              <a:gd name="connsiteY485" fmla="*/ 2325849 h 6791323"/>
              <a:gd name="connsiteX486" fmla="*/ 5255058 w 7219949"/>
              <a:gd name="connsiteY486" fmla="*/ 2305187 h 6791323"/>
              <a:gd name="connsiteX487" fmla="*/ 5226132 w 7219949"/>
              <a:gd name="connsiteY487" fmla="*/ 2285401 h 6791323"/>
              <a:gd name="connsiteX488" fmla="*/ 5200712 w 7219949"/>
              <a:gd name="connsiteY488" fmla="*/ 2266485 h 6791323"/>
              <a:gd name="connsiteX489" fmla="*/ 5197852 w 7219949"/>
              <a:gd name="connsiteY489" fmla="*/ 2264448 h 6791323"/>
              <a:gd name="connsiteX490" fmla="*/ 5194505 w 7219949"/>
              <a:gd name="connsiteY490" fmla="*/ 2263287 h 6791323"/>
              <a:gd name="connsiteX491" fmla="*/ 5189108 w 7219949"/>
              <a:gd name="connsiteY491" fmla="*/ 2258629 h 6791323"/>
              <a:gd name="connsiteX492" fmla="*/ 5177666 w 7219949"/>
              <a:gd name="connsiteY492" fmla="*/ 2250480 h 6791323"/>
              <a:gd name="connsiteX493" fmla="*/ 5172108 w 7219949"/>
              <a:gd name="connsiteY493" fmla="*/ 2246114 h 6791323"/>
              <a:gd name="connsiteX494" fmla="*/ 5148739 w 7219949"/>
              <a:gd name="connsiteY494" fmla="*/ 2230694 h 6791323"/>
              <a:gd name="connsiteX495" fmla="*/ 5145393 w 7219949"/>
              <a:gd name="connsiteY495" fmla="*/ 2229533 h 6791323"/>
              <a:gd name="connsiteX496" fmla="*/ 5133951 w 7219949"/>
              <a:gd name="connsiteY496" fmla="*/ 2221385 h 6791323"/>
              <a:gd name="connsiteX497" fmla="*/ 5132062 w 7219949"/>
              <a:gd name="connsiteY497" fmla="*/ 2217596 h 6791323"/>
              <a:gd name="connsiteX498" fmla="*/ 5126666 w 7219949"/>
              <a:gd name="connsiteY498" fmla="*/ 2212939 h 6791323"/>
              <a:gd name="connsiteX499" fmla="*/ 5115224 w 7219949"/>
              <a:gd name="connsiteY499" fmla="*/ 2204790 h 6791323"/>
              <a:gd name="connsiteX500" fmla="*/ 5103782 w 7219949"/>
              <a:gd name="connsiteY500" fmla="*/ 2196642 h 6791323"/>
              <a:gd name="connsiteX501" fmla="*/ 5098224 w 7219949"/>
              <a:gd name="connsiteY501" fmla="*/ 2192277 h 6791323"/>
              <a:gd name="connsiteX502" fmla="*/ 5081710 w 7219949"/>
              <a:gd name="connsiteY502" fmla="*/ 2178887 h 6791323"/>
              <a:gd name="connsiteX503" fmla="*/ 5076636 w 7219949"/>
              <a:gd name="connsiteY503" fmla="*/ 2173645 h 6791323"/>
              <a:gd name="connsiteX504" fmla="*/ 5056614 w 7219949"/>
              <a:gd name="connsiteY504" fmla="*/ 2159386 h 6791323"/>
              <a:gd name="connsiteX505" fmla="*/ 5049436 w 7219949"/>
              <a:gd name="connsiteY505" fmla="*/ 2157938 h 6791323"/>
              <a:gd name="connsiteX506" fmla="*/ 5046252 w 7219949"/>
              <a:gd name="connsiteY506" fmla="*/ 2156487 h 6791323"/>
              <a:gd name="connsiteX507" fmla="*/ 5006692 w 7219949"/>
              <a:gd name="connsiteY507" fmla="*/ 2127093 h 6791323"/>
              <a:gd name="connsiteX508" fmla="*/ 4986670 w 7219949"/>
              <a:gd name="connsiteY508" fmla="*/ 2112835 h 6791323"/>
              <a:gd name="connsiteX509" fmla="*/ 4983648 w 7219949"/>
              <a:gd name="connsiteY509" fmla="*/ 2111089 h 6791323"/>
              <a:gd name="connsiteX510" fmla="*/ 4964110 w 7219949"/>
              <a:gd name="connsiteY510" fmla="*/ 2095952 h 6791323"/>
              <a:gd name="connsiteX511" fmla="*/ 4937558 w 7219949"/>
              <a:gd name="connsiteY511" fmla="*/ 2079080 h 6791323"/>
              <a:gd name="connsiteX512" fmla="*/ 4931513 w 7219949"/>
              <a:gd name="connsiteY512" fmla="*/ 2075590 h 6791323"/>
              <a:gd name="connsiteX513" fmla="*/ 4925953 w 7219949"/>
              <a:gd name="connsiteY513" fmla="*/ 2071224 h 6791323"/>
              <a:gd name="connsiteX514" fmla="*/ 4899563 w 7219949"/>
              <a:gd name="connsiteY514" fmla="*/ 2054059 h 6791323"/>
              <a:gd name="connsiteX515" fmla="*/ 4890658 w 7219949"/>
              <a:gd name="connsiteY515" fmla="*/ 2048531 h 6791323"/>
              <a:gd name="connsiteX516" fmla="*/ 4856010 w 7219949"/>
              <a:gd name="connsiteY516" fmla="*/ 2024671 h 6791323"/>
              <a:gd name="connsiteX517" fmla="*/ 4852826 w 7219949"/>
              <a:gd name="connsiteY517" fmla="*/ 2023218 h 6791323"/>
              <a:gd name="connsiteX518" fmla="*/ 4855523 w 7219949"/>
              <a:gd name="connsiteY518" fmla="*/ 2025548 h 6791323"/>
              <a:gd name="connsiteX519" fmla="*/ 4866965 w 7219949"/>
              <a:gd name="connsiteY519" fmla="*/ 2033696 h 6791323"/>
              <a:gd name="connsiteX520" fmla="*/ 4875384 w 7219949"/>
              <a:gd name="connsiteY520" fmla="*/ 2040098 h 6791323"/>
              <a:gd name="connsiteX521" fmla="*/ 4894760 w 7219949"/>
              <a:gd name="connsiteY521" fmla="*/ 2055525 h 6791323"/>
              <a:gd name="connsiteX522" fmla="*/ 4914782 w 7219949"/>
              <a:gd name="connsiteY522" fmla="*/ 2069784 h 6791323"/>
              <a:gd name="connsiteX523" fmla="*/ 4926547 w 7219949"/>
              <a:gd name="connsiteY523" fmla="*/ 2077348 h 6791323"/>
              <a:gd name="connsiteX524" fmla="*/ 4980895 w 7219949"/>
              <a:gd name="connsiteY524" fmla="*/ 2116051 h 6791323"/>
              <a:gd name="connsiteX525" fmla="*/ 4986777 w 7219949"/>
              <a:gd name="connsiteY525" fmla="*/ 2119834 h 6791323"/>
              <a:gd name="connsiteX526" fmla="*/ 4989475 w 7219949"/>
              <a:gd name="connsiteY526" fmla="*/ 2122162 h 6791323"/>
              <a:gd name="connsiteX527" fmla="*/ 4988990 w 7219949"/>
              <a:gd name="connsiteY527" fmla="*/ 2123037 h 6791323"/>
              <a:gd name="connsiteX528" fmla="*/ 5054454 w 7219949"/>
              <a:gd name="connsiteY528" fmla="*/ 2170474 h 6791323"/>
              <a:gd name="connsiteX529" fmla="*/ 5071616 w 7219949"/>
              <a:gd name="connsiteY529" fmla="*/ 2182696 h 6791323"/>
              <a:gd name="connsiteX530" fmla="*/ 5143126 w 7219949"/>
              <a:gd name="connsiteY530" fmla="*/ 2233620 h 6791323"/>
              <a:gd name="connsiteX531" fmla="*/ 5143449 w 7219949"/>
              <a:gd name="connsiteY531" fmla="*/ 2233036 h 6791323"/>
              <a:gd name="connsiteX532" fmla="*/ 5180634 w 7219949"/>
              <a:gd name="connsiteY532" fmla="*/ 2259517 h 6791323"/>
              <a:gd name="connsiteX533" fmla="*/ 5183171 w 7219949"/>
              <a:gd name="connsiteY533" fmla="*/ 2262138 h 6791323"/>
              <a:gd name="connsiteX534" fmla="*/ 5194612 w 7219949"/>
              <a:gd name="connsiteY534" fmla="*/ 2270285 h 6791323"/>
              <a:gd name="connsiteX535" fmla="*/ 5205568 w 7219949"/>
              <a:gd name="connsiteY535" fmla="*/ 2279310 h 6791323"/>
              <a:gd name="connsiteX536" fmla="*/ 5237194 w 7219949"/>
              <a:gd name="connsiteY536" fmla="*/ 2301424 h 6791323"/>
              <a:gd name="connsiteX537" fmla="*/ 5248635 w 7219949"/>
              <a:gd name="connsiteY537" fmla="*/ 2309572 h 6791323"/>
              <a:gd name="connsiteX538" fmla="*/ 5274378 w 7219949"/>
              <a:gd name="connsiteY538" fmla="*/ 2327906 h 6791323"/>
              <a:gd name="connsiteX539" fmla="*/ 5291217 w 7219949"/>
              <a:gd name="connsiteY539" fmla="*/ 2340711 h 6791323"/>
              <a:gd name="connsiteX540" fmla="*/ 5328400 w 7219949"/>
              <a:gd name="connsiteY540" fmla="*/ 2367192 h 6791323"/>
              <a:gd name="connsiteX541" fmla="*/ 5365586 w 7219949"/>
              <a:gd name="connsiteY541" fmla="*/ 2393674 h 6791323"/>
              <a:gd name="connsiteX542" fmla="*/ 5399912 w 7219949"/>
              <a:gd name="connsiteY542" fmla="*/ 2418118 h 6791323"/>
              <a:gd name="connsiteX543" fmla="*/ 5408329 w 7219949"/>
              <a:gd name="connsiteY543" fmla="*/ 2424520 h 6791323"/>
              <a:gd name="connsiteX544" fmla="*/ 5431051 w 7219949"/>
              <a:gd name="connsiteY544" fmla="*/ 2441108 h 6791323"/>
              <a:gd name="connsiteX545" fmla="*/ 5468237 w 7219949"/>
              <a:gd name="connsiteY545" fmla="*/ 2467590 h 6791323"/>
              <a:gd name="connsiteX546" fmla="*/ 5496677 w 7219949"/>
              <a:gd name="connsiteY546" fmla="*/ 2488251 h 6791323"/>
              <a:gd name="connsiteX547" fmla="*/ 5522097 w 7219949"/>
              <a:gd name="connsiteY547" fmla="*/ 2507167 h 6791323"/>
              <a:gd name="connsiteX548" fmla="*/ 5587886 w 7219949"/>
              <a:gd name="connsiteY548" fmla="*/ 2554020 h 6791323"/>
              <a:gd name="connsiteX549" fmla="*/ 5613086 w 7219949"/>
              <a:gd name="connsiteY549" fmla="*/ 2572042 h 6791323"/>
              <a:gd name="connsiteX550" fmla="*/ 5605175 w 7219949"/>
              <a:gd name="connsiteY550" fmla="*/ 2567978 h 6791323"/>
              <a:gd name="connsiteX551" fmla="*/ 5596378 w 7219949"/>
              <a:gd name="connsiteY551" fmla="*/ 2562255 h 6791323"/>
              <a:gd name="connsiteX552" fmla="*/ 5584938 w 7219949"/>
              <a:gd name="connsiteY552" fmla="*/ 2554107 h 6791323"/>
              <a:gd name="connsiteX553" fmla="*/ 5581861 w 7219949"/>
              <a:gd name="connsiteY553" fmla="*/ 2552458 h 6791323"/>
              <a:gd name="connsiteX554" fmla="*/ 5584291 w 7219949"/>
              <a:gd name="connsiteY554" fmla="*/ 2555272 h 6791323"/>
              <a:gd name="connsiteX555" fmla="*/ 5618185 w 7219949"/>
              <a:gd name="connsiteY555" fmla="*/ 2580492 h 6791323"/>
              <a:gd name="connsiteX556" fmla="*/ 5626335 w 7219949"/>
              <a:gd name="connsiteY556" fmla="*/ 2587379 h 6791323"/>
              <a:gd name="connsiteX557" fmla="*/ 5651216 w 7219949"/>
              <a:gd name="connsiteY557" fmla="*/ 2607265 h 6791323"/>
              <a:gd name="connsiteX558" fmla="*/ 5657153 w 7219949"/>
              <a:gd name="connsiteY558" fmla="*/ 2610950 h 6791323"/>
              <a:gd name="connsiteX559" fmla="*/ 5662444 w 7219949"/>
              <a:gd name="connsiteY559" fmla="*/ 2615801 h 6791323"/>
              <a:gd name="connsiteX560" fmla="*/ 5687108 w 7219949"/>
              <a:gd name="connsiteY560" fmla="*/ 2636075 h 6791323"/>
              <a:gd name="connsiteX561" fmla="*/ 5707778 w 7219949"/>
              <a:gd name="connsiteY561" fmla="*/ 2649170 h 6791323"/>
              <a:gd name="connsiteX562" fmla="*/ 5710424 w 7219949"/>
              <a:gd name="connsiteY562" fmla="*/ 2651595 h 6791323"/>
              <a:gd name="connsiteX563" fmla="*/ 5730444 w 7219949"/>
              <a:gd name="connsiteY563" fmla="*/ 2665853 h 6791323"/>
              <a:gd name="connsiteX564" fmla="*/ 5771136 w 7219949"/>
              <a:gd name="connsiteY564" fmla="*/ 2693206 h 6791323"/>
              <a:gd name="connsiteX565" fmla="*/ 5773566 w 7219949"/>
              <a:gd name="connsiteY565" fmla="*/ 2696020 h 6791323"/>
              <a:gd name="connsiteX566" fmla="*/ 5777349 w 7219949"/>
              <a:gd name="connsiteY566" fmla="*/ 2703587 h 6791323"/>
              <a:gd name="connsiteX567" fmla="*/ 5797372 w 7219949"/>
              <a:gd name="connsiteY567" fmla="*/ 2717847 h 6791323"/>
              <a:gd name="connsiteX568" fmla="*/ 5803953 w 7219949"/>
              <a:gd name="connsiteY568" fmla="*/ 2720368 h 6791323"/>
              <a:gd name="connsiteX569" fmla="*/ 5821978 w 7219949"/>
              <a:gd name="connsiteY569" fmla="*/ 2731037 h 6791323"/>
              <a:gd name="connsiteX570" fmla="*/ 5827915 w 7219949"/>
              <a:gd name="connsiteY570" fmla="*/ 2734723 h 6791323"/>
              <a:gd name="connsiteX571" fmla="*/ 5839355 w 7219949"/>
              <a:gd name="connsiteY571" fmla="*/ 2742871 h 6791323"/>
              <a:gd name="connsiteX572" fmla="*/ 5850796 w 7219949"/>
              <a:gd name="connsiteY572" fmla="*/ 2751019 h 6791323"/>
              <a:gd name="connsiteX573" fmla="*/ 5856948 w 7219949"/>
              <a:gd name="connsiteY573" fmla="*/ 2754316 h 6791323"/>
              <a:gd name="connsiteX574" fmla="*/ 5861100 w 7219949"/>
              <a:gd name="connsiteY574" fmla="*/ 2754025 h 6791323"/>
              <a:gd name="connsiteX575" fmla="*/ 5872542 w 7219949"/>
              <a:gd name="connsiteY575" fmla="*/ 2762173 h 6791323"/>
              <a:gd name="connsiteX576" fmla="*/ 5874758 w 7219949"/>
              <a:gd name="connsiteY576" fmla="*/ 2765375 h 6791323"/>
              <a:gd name="connsiteX577" fmla="*/ 5896994 w 7219949"/>
              <a:gd name="connsiteY577" fmla="*/ 2782835 h 6791323"/>
              <a:gd name="connsiteX578" fmla="*/ 5902930 w 7219949"/>
              <a:gd name="connsiteY578" fmla="*/ 2786520 h 6791323"/>
              <a:gd name="connsiteX579" fmla="*/ 5914372 w 7219949"/>
              <a:gd name="connsiteY579" fmla="*/ 2794669 h 6791323"/>
              <a:gd name="connsiteX580" fmla="*/ 5920522 w 7219949"/>
              <a:gd name="connsiteY580" fmla="*/ 2797967 h 6791323"/>
              <a:gd name="connsiteX581" fmla="*/ 5922736 w 7219949"/>
              <a:gd name="connsiteY581" fmla="*/ 2801169 h 6791323"/>
              <a:gd name="connsiteX582" fmla="*/ 5925597 w 7219949"/>
              <a:gd name="connsiteY582" fmla="*/ 2803205 h 6791323"/>
              <a:gd name="connsiteX583" fmla="*/ 5951771 w 7219949"/>
              <a:gd name="connsiteY583" fmla="*/ 2820762 h 6791323"/>
              <a:gd name="connsiteX584" fmla="*/ 5979943 w 7219949"/>
              <a:gd name="connsiteY584" fmla="*/ 2841908 h 6791323"/>
              <a:gd name="connsiteX585" fmla="*/ 6008762 w 7219949"/>
              <a:gd name="connsiteY585" fmla="*/ 2861889 h 6791323"/>
              <a:gd name="connsiteX586" fmla="*/ 6020443 w 7219949"/>
              <a:gd name="connsiteY586" fmla="*/ 2870208 h 6791323"/>
              <a:gd name="connsiteX587" fmla="*/ 6019005 w 7219949"/>
              <a:gd name="connsiteY587" fmla="*/ 2879251 h 6791323"/>
              <a:gd name="connsiteX588" fmla="*/ 6026189 w 7219949"/>
              <a:gd name="connsiteY588" fmla="*/ 2897667 h 6791323"/>
              <a:gd name="connsiteX589" fmla="*/ 6068612 w 7219949"/>
              <a:gd name="connsiteY589" fmla="*/ 3001816 h 6791323"/>
              <a:gd name="connsiteX590" fmla="*/ 6090539 w 7219949"/>
              <a:gd name="connsiteY590" fmla="*/ 3086498 h 6791323"/>
              <a:gd name="connsiteX591" fmla="*/ 6087008 w 7219949"/>
              <a:gd name="connsiteY591" fmla="*/ 3106902 h 6791323"/>
              <a:gd name="connsiteX592" fmla="*/ 6083251 w 7219949"/>
              <a:gd name="connsiteY592" fmla="*/ 3113849 h 6791323"/>
              <a:gd name="connsiteX593" fmla="*/ 6085287 w 7219949"/>
              <a:gd name="connsiteY593" fmla="*/ 3116009 h 6791323"/>
              <a:gd name="connsiteX594" fmla="*/ 6172917 w 7219949"/>
              <a:gd name="connsiteY594" fmla="*/ 3249925 h 6791323"/>
              <a:gd name="connsiteX595" fmla="*/ 6198885 w 7219949"/>
              <a:gd name="connsiteY595" fmla="*/ 3296139 h 6791323"/>
              <a:gd name="connsiteX596" fmla="*/ 6150663 w 7219949"/>
              <a:gd name="connsiteY596" fmla="*/ 3333952 h 6791323"/>
              <a:gd name="connsiteX597" fmla="*/ 6098735 w 7219949"/>
              <a:gd name="connsiteY597" fmla="*/ 3367563 h 6791323"/>
              <a:gd name="connsiteX598" fmla="*/ 6067910 w 7219949"/>
              <a:gd name="connsiteY598" fmla="*/ 3365946 h 6791323"/>
              <a:gd name="connsiteX599" fmla="*/ 6075856 w 7219949"/>
              <a:gd name="connsiteY599" fmla="*/ 3388917 h 6791323"/>
              <a:gd name="connsiteX600" fmla="*/ 6100393 w 7219949"/>
              <a:gd name="connsiteY600" fmla="*/ 3437970 h 6791323"/>
              <a:gd name="connsiteX601" fmla="*/ 6102056 w 7219949"/>
              <a:gd name="connsiteY601" fmla="*/ 3459314 h 6791323"/>
              <a:gd name="connsiteX602" fmla="*/ 6099386 w 7219949"/>
              <a:gd name="connsiteY602" fmla="*/ 3460846 h 6791323"/>
              <a:gd name="connsiteX603" fmla="*/ 6079334 w 7219949"/>
              <a:gd name="connsiteY603" fmla="*/ 3445164 h 6791323"/>
              <a:gd name="connsiteX604" fmla="*/ 6050878 w 7219949"/>
              <a:gd name="connsiteY604" fmla="*/ 3421944 h 6791323"/>
              <a:gd name="connsiteX605" fmla="*/ 6026132 w 7219949"/>
              <a:gd name="connsiteY605" fmla="*/ 3408838 h 6791323"/>
              <a:gd name="connsiteX606" fmla="*/ 6024470 w 7219949"/>
              <a:gd name="connsiteY606" fmla="*/ 3411684 h 6791323"/>
              <a:gd name="connsiteX607" fmla="*/ 6031255 w 7219949"/>
              <a:gd name="connsiteY607" fmla="*/ 3420867 h 6791323"/>
              <a:gd name="connsiteX608" fmla="*/ 6022252 w 7219949"/>
              <a:gd name="connsiteY608" fmla="*/ 3415479 h 6791323"/>
              <a:gd name="connsiteX609" fmla="*/ 6010988 w 7219949"/>
              <a:gd name="connsiteY609" fmla="*/ 3407028 h 6791323"/>
              <a:gd name="connsiteX610" fmla="*/ 5996906 w 7219949"/>
              <a:gd name="connsiteY610" fmla="*/ 3396466 h 6791323"/>
              <a:gd name="connsiteX611" fmla="*/ 5995244 w 7219949"/>
              <a:gd name="connsiteY611" fmla="*/ 3399311 h 6791323"/>
              <a:gd name="connsiteX612" fmla="*/ 6006508 w 7219949"/>
              <a:gd name="connsiteY612" fmla="*/ 3407760 h 6791323"/>
              <a:gd name="connsiteX613" fmla="*/ 6012738 w 7219949"/>
              <a:gd name="connsiteY613" fmla="*/ 3417894 h 6791323"/>
              <a:gd name="connsiteX614" fmla="*/ 6031898 w 7219949"/>
              <a:gd name="connsiteY614" fmla="*/ 3433630 h 6791323"/>
              <a:gd name="connsiteX615" fmla="*/ 6049666 w 7219949"/>
              <a:gd name="connsiteY615" fmla="*/ 3448224 h 6791323"/>
              <a:gd name="connsiteX616" fmla="*/ 6037110 w 7219949"/>
              <a:gd name="connsiteY616" fmla="*/ 3442297 h 6791323"/>
              <a:gd name="connsiteX617" fmla="*/ 6032496 w 7219949"/>
              <a:gd name="connsiteY617" fmla="*/ 3439537 h 6791323"/>
              <a:gd name="connsiteX618" fmla="*/ 5978990 w 7219949"/>
              <a:gd name="connsiteY618" fmla="*/ 3399398 h 6791323"/>
              <a:gd name="connsiteX619" fmla="*/ 5946903 w 7219949"/>
              <a:gd name="connsiteY619" fmla="*/ 3378057 h 6791323"/>
              <a:gd name="connsiteX620" fmla="*/ 5941270 w 7219949"/>
              <a:gd name="connsiteY620" fmla="*/ 3373834 h 6791323"/>
              <a:gd name="connsiteX621" fmla="*/ 5899029 w 7219949"/>
              <a:gd name="connsiteY621" fmla="*/ 3342146 h 6791323"/>
              <a:gd name="connsiteX622" fmla="*/ 5856786 w 7219949"/>
              <a:gd name="connsiteY622" fmla="*/ 3310457 h 6791323"/>
              <a:gd name="connsiteX623" fmla="*/ 5731767 w 7219949"/>
              <a:gd name="connsiteY623" fmla="*/ 3219404 h 6791323"/>
              <a:gd name="connsiteX624" fmla="*/ 5729504 w 7219949"/>
              <a:gd name="connsiteY624" fmla="*/ 3216343 h 6791323"/>
              <a:gd name="connsiteX625" fmla="*/ 5741323 w 7219949"/>
              <a:gd name="connsiteY625" fmla="*/ 3223845 h 6791323"/>
              <a:gd name="connsiteX626" fmla="*/ 5744695 w 7219949"/>
              <a:gd name="connsiteY626" fmla="*/ 3225009 h 6791323"/>
              <a:gd name="connsiteX627" fmla="*/ 5742987 w 7219949"/>
              <a:gd name="connsiteY627" fmla="*/ 3220999 h 6791323"/>
              <a:gd name="connsiteX628" fmla="*/ 5735647 w 7219949"/>
              <a:gd name="connsiteY628" fmla="*/ 3212765 h 6791323"/>
              <a:gd name="connsiteX629" fmla="*/ 5688881 w 7219949"/>
              <a:gd name="connsiteY629" fmla="*/ 3174955 h 6791323"/>
              <a:gd name="connsiteX630" fmla="*/ 5533993 w 7219949"/>
              <a:gd name="connsiteY630" fmla="*/ 3058766 h 6791323"/>
              <a:gd name="connsiteX631" fmla="*/ 5497893 w 7219949"/>
              <a:gd name="connsiteY631" fmla="*/ 3023499 h 6791323"/>
              <a:gd name="connsiteX632" fmla="*/ 5510821 w 7219949"/>
              <a:gd name="connsiteY632" fmla="*/ 3029104 h 6791323"/>
              <a:gd name="connsiteX633" fmla="*/ 5536765 w 7219949"/>
              <a:gd name="connsiteY633" fmla="*/ 3054024 h 6791323"/>
              <a:gd name="connsiteX634" fmla="*/ 5544659 w 7219949"/>
              <a:gd name="connsiteY634" fmla="*/ 3061310 h 6791323"/>
              <a:gd name="connsiteX635" fmla="*/ 5573375 w 7219949"/>
              <a:gd name="connsiteY635" fmla="*/ 3081485 h 6791323"/>
              <a:gd name="connsiteX636" fmla="*/ 5622913 w 7219949"/>
              <a:gd name="connsiteY636" fmla="*/ 3114552 h 6791323"/>
              <a:gd name="connsiteX637" fmla="*/ 5643179 w 7219949"/>
              <a:gd name="connsiteY637" fmla="*/ 3128391 h 6791323"/>
              <a:gd name="connsiteX638" fmla="*/ 5675310 w 7219949"/>
              <a:gd name="connsiteY638" fmla="*/ 3156588 h 6791323"/>
              <a:gd name="connsiteX639" fmla="*/ 5692206 w 7219949"/>
              <a:gd name="connsiteY639" fmla="*/ 3169262 h 6791323"/>
              <a:gd name="connsiteX640" fmla="*/ 5723186 w 7219949"/>
              <a:gd name="connsiteY640" fmla="*/ 3192501 h 6791323"/>
              <a:gd name="connsiteX641" fmla="*/ 5746270 w 7219949"/>
              <a:gd name="connsiteY641" fmla="*/ 3208453 h 6791323"/>
              <a:gd name="connsiteX642" fmla="*/ 5802547 w 7219949"/>
              <a:gd name="connsiteY642" fmla="*/ 3243846 h 6791323"/>
              <a:gd name="connsiteX643" fmla="*/ 5815519 w 7219949"/>
              <a:gd name="connsiteY643" fmla="*/ 3256307 h 6791323"/>
              <a:gd name="connsiteX644" fmla="*/ 5854990 w 7219949"/>
              <a:gd name="connsiteY644" fmla="*/ 3292737 h 6791323"/>
              <a:gd name="connsiteX645" fmla="*/ 5900049 w 7219949"/>
              <a:gd name="connsiteY645" fmla="*/ 3326536 h 6791323"/>
              <a:gd name="connsiteX646" fmla="*/ 5955773 w 7219949"/>
              <a:gd name="connsiteY646" fmla="*/ 3362880 h 6791323"/>
              <a:gd name="connsiteX647" fmla="*/ 5969854 w 7219949"/>
              <a:gd name="connsiteY647" fmla="*/ 3373444 h 6791323"/>
              <a:gd name="connsiteX648" fmla="*/ 5985597 w 7219949"/>
              <a:gd name="connsiteY648" fmla="*/ 3381160 h 6791323"/>
              <a:gd name="connsiteX649" fmla="*/ 5936015 w 7219949"/>
              <a:gd name="connsiteY649" fmla="*/ 3341237 h 6791323"/>
              <a:gd name="connsiteX650" fmla="*/ 5873462 w 7219949"/>
              <a:gd name="connsiteY650" fmla="*/ 3288855 h 6791323"/>
              <a:gd name="connsiteX651" fmla="*/ 5832882 w 7219949"/>
              <a:gd name="connsiteY651" fmla="*/ 3254321 h 6791323"/>
              <a:gd name="connsiteX652" fmla="*/ 5787823 w 7219949"/>
              <a:gd name="connsiteY652" fmla="*/ 3220521 h 6791323"/>
              <a:gd name="connsiteX653" fmla="*/ 5752921 w 7219949"/>
              <a:gd name="connsiteY653" fmla="*/ 3197069 h 6791323"/>
              <a:gd name="connsiteX654" fmla="*/ 5721944 w 7219949"/>
              <a:gd name="connsiteY654" fmla="*/ 3173830 h 6791323"/>
              <a:gd name="connsiteX655" fmla="*/ 5716311 w 7219949"/>
              <a:gd name="connsiteY655" fmla="*/ 3169605 h 6791323"/>
              <a:gd name="connsiteX656" fmla="*/ 5675776 w 7219949"/>
              <a:gd name="connsiteY656" fmla="*/ 3141928 h 6791323"/>
              <a:gd name="connsiteX657" fmla="*/ 5644201 w 7219949"/>
              <a:gd name="connsiteY657" fmla="*/ 3112783 h 6791323"/>
              <a:gd name="connsiteX658" fmla="*/ 5638012 w 7219949"/>
              <a:gd name="connsiteY658" fmla="*/ 3109507 h 6791323"/>
              <a:gd name="connsiteX659" fmla="*/ 5629010 w 7219949"/>
              <a:gd name="connsiteY659" fmla="*/ 3104118 h 6791323"/>
              <a:gd name="connsiteX660" fmla="*/ 5543971 w 7219949"/>
              <a:gd name="connsiteY660" fmla="*/ 3041691 h 6791323"/>
              <a:gd name="connsiteX661" fmla="*/ 5517516 w 7219949"/>
              <a:gd name="connsiteY661" fmla="*/ 3024577 h 6791323"/>
              <a:gd name="connsiteX662" fmla="*/ 5489355 w 7219949"/>
              <a:gd name="connsiteY662" fmla="*/ 3003450 h 6791323"/>
              <a:gd name="connsiteX663" fmla="*/ 5444852 w 7219949"/>
              <a:gd name="connsiteY663" fmla="*/ 2968702 h 6791323"/>
              <a:gd name="connsiteX664" fmla="*/ 5433587 w 7219949"/>
              <a:gd name="connsiteY664" fmla="*/ 2960253 h 6791323"/>
              <a:gd name="connsiteX665" fmla="*/ 5424585 w 7219949"/>
              <a:gd name="connsiteY665" fmla="*/ 2954863 h 6791323"/>
              <a:gd name="connsiteX666" fmla="*/ 5428553 w 7219949"/>
              <a:gd name="connsiteY666" fmla="*/ 2961934 h 6791323"/>
              <a:gd name="connsiteX667" fmla="*/ 5454497 w 7219949"/>
              <a:gd name="connsiteY667" fmla="*/ 2986853 h 6791323"/>
              <a:gd name="connsiteX668" fmla="*/ 5464100 w 7219949"/>
              <a:gd name="connsiteY668" fmla="*/ 2998150 h 6791323"/>
              <a:gd name="connsiteX669" fmla="*/ 5419639 w 7219949"/>
              <a:gd name="connsiteY669" fmla="*/ 2970256 h 6791323"/>
              <a:gd name="connsiteX670" fmla="*/ 5386444 w 7219949"/>
              <a:gd name="connsiteY670" fmla="*/ 2950812 h 6791323"/>
              <a:gd name="connsiteX671" fmla="*/ 5378596 w 7219949"/>
              <a:gd name="connsiteY671" fmla="*/ 2950381 h 6791323"/>
              <a:gd name="connsiteX672" fmla="*/ 5389305 w 7219949"/>
              <a:gd name="connsiteY672" fmla="*/ 2959781 h 6791323"/>
              <a:gd name="connsiteX673" fmla="*/ 5445628 w 7219949"/>
              <a:gd name="connsiteY673" fmla="*/ 3002031 h 6791323"/>
              <a:gd name="connsiteX674" fmla="*/ 5539205 w 7219949"/>
              <a:gd name="connsiteY674" fmla="*/ 3084505 h 6791323"/>
              <a:gd name="connsiteX675" fmla="*/ 5574152 w 7219949"/>
              <a:gd name="connsiteY675" fmla="*/ 3114814 h 6791323"/>
              <a:gd name="connsiteX676" fmla="*/ 5614131 w 7219949"/>
              <a:gd name="connsiteY676" fmla="*/ 3143441 h 6791323"/>
              <a:gd name="connsiteX677" fmla="*/ 5658038 w 7219949"/>
              <a:gd name="connsiteY677" fmla="*/ 3172283 h 6791323"/>
              <a:gd name="connsiteX678" fmla="*/ 5724516 w 7219949"/>
              <a:gd name="connsiteY678" fmla="*/ 3224881 h 6791323"/>
              <a:gd name="connsiteX679" fmla="*/ 5732965 w 7219949"/>
              <a:gd name="connsiteY679" fmla="*/ 3231219 h 6791323"/>
              <a:gd name="connsiteX680" fmla="*/ 5801106 w 7219949"/>
              <a:gd name="connsiteY680" fmla="*/ 3280969 h 6791323"/>
              <a:gd name="connsiteX681" fmla="*/ 5874327 w 7219949"/>
              <a:gd name="connsiteY681" fmla="*/ 3335895 h 6791323"/>
              <a:gd name="connsiteX682" fmla="*/ 5896602 w 7219949"/>
              <a:gd name="connsiteY682" fmla="*/ 3353123 h 6791323"/>
              <a:gd name="connsiteX683" fmla="*/ 5869191 w 7219949"/>
              <a:gd name="connsiteY683" fmla="*/ 3338282 h 6791323"/>
              <a:gd name="connsiteX684" fmla="*/ 5802463 w 7219949"/>
              <a:gd name="connsiteY684" fmla="*/ 3320889 h 6791323"/>
              <a:gd name="connsiteX685" fmla="*/ 5797202 w 7219949"/>
              <a:gd name="connsiteY685" fmla="*/ 3320339 h 6791323"/>
              <a:gd name="connsiteX686" fmla="*/ 5761392 w 7219949"/>
              <a:gd name="connsiteY686" fmla="*/ 3293477 h 6791323"/>
              <a:gd name="connsiteX687" fmla="*/ 5773810 w 7219949"/>
              <a:gd name="connsiteY687" fmla="*/ 3306886 h 6791323"/>
              <a:gd name="connsiteX688" fmla="*/ 5790861 w 7219949"/>
              <a:gd name="connsiteY688" fmla="*/ 3319676 h 6791323"/>
              <a:gd name="connsiteX689" fmla="*/ 5758188 w 7219949"/>
              <a:gd name="connsiteY689" fmla="*/ 3316259 h 6791323"/>
              <a:gd name="connsiteX690" fmla="*/ 5759849 w 7219949"/>
              <a:gd name="connsiteY690" fmla="*/ 3321706 h 6791323"/>
              <a:gd name="connsiteX691" fmla="*/ 5749198 w 7219949"/>
              <a:gd name="connsiteY691" fmla="*/ 3314346 h 6791323"/>
              <a:gd name="connsiteX692" fmla="*/ 5735116 w 7219949"/>
              <a:gd name="connsiteY692" fmla="*/ 3303783 h 6791323"/>
              <a:gd name="connsiteX693" fmla="*/ 5724406 w 7219949"/>
              <a:gd name="connsiteY693" fmla="*/ 3294384 h 6791323"/>
              <a:gd name="connsiteX694" fmla="*/ 5715403 w 7219949"/>
              <a:gd name="connsiteY694" fmla="*/ 3288996 h 6791323"/>
              <a:gd name="connsiteX695" fmla="*/ 5722743 w 7219949"/>
              <a:gd name="connsiteY695" fmla="*/ 3297231 h 6791323"/>
              <a:gd name="connsiteX696" fmla="*/ 5745272 w 7219949"/>
              <a:gd name="connsiteY696" fmla="*/ 3314130 h 6791323"/>
              <a:gd name="connsiteX697" fmla="*/ 5750396 w 7219949"/>
              <a:gd name="connsiteY697" fmla="*/ 3326160 h 6791323"/>
              <a:gd name="connsiteX698" fmla="*/ 5749287 w 7219949"/>
              <a:gd name="connsiteY698" fmla="*/ 3328057 h 6791323"/>
              <a:gd name="connsiteX699" fmla="*/ 5714982 w 7219949"/>
              <a:gd name="connsiteY699" fmla="*/ 3310510 h 6791323"/>
              <a:gd name="connsiteX700" fmla="*/ 5712166 w 7219949"/>
              <a:gd name="connsiteY700" fmla="*/ 3308398 h 6791323"/>
              <a:gd name="connsiteX701" fmla="*/ 5686821 w 7219949"/>
              <a:gd name="connsiteY701" fmla="*/ 3289386 h 6791323"/>
              <a:gd name="connsiteX702" fmla="*/ 5672741 w 7219949"/>
              <a:gd name="connsiteY702" fmla="*/ 3278823 h 6791323"/>
              <a:gd name="connsiteX703" fmla="*/ 5662584 w 7219949"/>
              <a:gd name="connsiteY703" fmla="*/ 3268477 h 6791323"/>
              <a:gd name="connsiteX704" fmla="*/ 5642870 w 7219949"/>
              <a:gd name="connsiteY704" fmla="*/ 3253688 h 6791323"/>
              <a:gd name="connsiteX705" fmla="*/ 5616417 w 7219949"/>
              <a:gd name="connsiteY705" fmla="*/ 3236573 h 6791323"/>
              <a:gd name="connsiteX706" fmla="*/ 5591071 w 7219949"/>
              <a:gd name="connsiteY706" fmla="*/ 3217560 h 6791323"/>
              <a:gd name="connsiteX707" fmla="*/ 5566835 w 7219949"/>
              <a:gd name="connsiteY707" fmla="*/ 3196651 h 6791323"/>
              <a:gd name="connsiteX708" fmla="*/ 5556124 w 7219949"/>
              <a:gd name="connsiteY708" fmla="*/ 3187251 h 6791323"/>
              <a:gd name="connsiteX709" fmla="*/ 5547676 w 7219949"/>
              <a:gd name="connsiteY709" fmla="*/ 3180914 h 6791323"/>
              <a:gd name="connsiteX710" fmla="*/ 5502064 w 7219949"/>
              <a:gd name="connsiteY710" fmla="*/ 3148064 h 6791323"/>
              <a:gd name="connsiteX711" fmla="*/ 5497030 w 7219949"/>
              <a:gd name="connsiteY711" fmla="*/ 3149745 h 6791323"/>
              <a:gd name="connsiteX712" fmla="*/ 5492507 w 7219949"/>
              <a:gd name="connsiteY712" fmla="*/ 3143623 h 6791323"/>
              <a:gd name="connsiteX713" fmla="*/ 5475610 w 7219949"/>
              <a:gd name="connsiteY713" fmla="*/ 3130947 h 6791323"/>
              <a:gd name="connsiteX714" fmla="*/ 5470576 w 7219949"/>
              <a:gd name="connsiteY714" fmla="*/ 3132629 h 6791323"/>
              <a:gd name="connsiteX715" fmla="*/ 5466052 w 7219949"/>
              <a:gd name="connsiteY715" fmla="*/ 3126507 h 6791323"/>
              <a:gd name="connsiteX716" fmla="*/ 5451973 w 7219949"/>
              <a:gd name="connsiteY716" fmla="*/ 3115945 h 6791323"/>
              <a:gd name="connsiteX717" fmla="*/ 5444676 w 7219949"/>
              <a:gd name="connsiteY717" fmla="*/ 3114566 h 6791323"/>
              <a:gd name="connsiteX718" fmla="*/ 5433967 w 7219949"/>
              <a:gd name="connsiteY718" fmla="*/ 3105166 h 6791323"/>
              <a:gd name="connsiteX719" fmla="*/ 5413699 w 7219949"/>
              <a:gd name="connsiteY719" fmla="*/ 3091328 h 6791323"/>
              <a:gd name="connsiteX720" fmla="*/ 5394540 w 7219949"/>
              <a:gd name="connsiteY720" fmla="*/ 3075591 h 6791323"/>
              <a:gd name="connsiteX721" fmla="*/ 5380459 w 7219949"/>
              <a:gd name="connsiteY721" fmla="*/ 3065028 h 6791323"/>
              <a:gd name="connsiteX722" fmla="*/ 5346665 w 7219949"/>
              <a:gd name="connsiteY722" fmla="*/ 3039678 h 6791323"/>
              <a:gd name="connsiteX723" fmla="*/ 5317950 w 7219949"/>
              <a:gd name="connsiteY723" fmla="*/ 3019502 h 6791323"/>
              <a:gd name="connsiteX724" fmla="*/ 5303914 w 7219949"/>
              <a:gd name="connsiteY724" fmla="*/ 3015794 h 6791323"/>
              <a:gd name="connsiteX725" fmla="*/ 5284754 w 7219949"/>
              <a:gd name="connsiteY725" fmla="*/ 3000060 h 6791323"/>
              <a:gd name="connsiteX726" fmla="*/ 5283601 w 7219949"/>
              <a:gd name="connsiteY726" fmla="*/ 2995101 h 6791323"/>
              <a:gd name="connsiteX727" fmla="*/ 5293159 w 7219949"/>
              <a:gd name="connsiteY727" fmla="*/ 2999541 h 6791323"/>
              <a:gd name="connsiteX728" fmla="*/ 5318504 w 7219949"/>
              <a:gd name="connsiteY728" fmla="*/ 3018553 h 6791323"/>
              <a:gd name="connsiteX729" fmla="*/ 5358440 w 7219949"/>
              <a:gd name="connsiteY729" fmla="*/ 3040325 h 6791323"/>
              <a:gd name="connsiteX730" fmla="*/ 5375336 w 7219949"/>
              <a:gd name="connsiteY730" fmla="*/ 3052999 h 6791323"/>
              <a:gd name="connsiteX731" fmla="*/ 5461484 w 7219949"/>
              <a:gd name="connsiteY731" fmla="*/ 3113530 h 6791323"/>
              <a:gd name="connsiteX732" fmla="*/ 5474412 w 7219949"/>
              <a:gd name="connsiteY732" fmla="*/ 3119133 h 6791323"/>
              <a:gd name="connsiteX733" fmla="*/ 5427091 w 7219949"/>
              <a:gd name="connsiteY733" fmla="*/ 3082272 h 6791323"/>
              <a:gd name="connsiteX734" fmla="*/ 5427647 w 7219949"/>
              <a:gd name="connsiteY734" fmla="*/ 3081323 h 6791323"/>
              <a:gd name="connsiteX735" fmla="*/ 5475521 w 7219949"/>
              <a:gd name="connsiteY735" fmla="*/ 3117237 h 6791323"/>
              <a:gd name="connsiteX736" fmla="*/ 5520579 w 7219949"/>
              <a:gd name="connsiteY736" fmla="*/ 3151036 h 6791323"/>
              <a:gd name="connsiteX737" fmla="*/ 5532398 w 7219949"/>
              <a:gd name="connsiteY737" fmla="*/ 3158538 h 6791323"/>
              <a:gd name="connsiteX738" fmla="*/ 5549250 w 7219949"/>
              <a:gd name="connsiteY738" fmla="*/ 3164357 h 6791323"/>
              <a:gd name="connsiteX739" fmla="*/ 5572333 w 7219949"/>
              <a:gd name="connsiteY739" fmla="*/ 3180308 h 6791323"/>
              <a:gd name="connsiteX740" fmla="*/ 5591493 w 7219949"/>
              <a:gd name="connsiteY740" fmla="*/ 3196045 h 6791323"/>
              <a:gd name="connsiteX741" fmla="*/ 5602757 w 7219949"/>
              <a:gd name="connsiteY741" fmla="*/ 3204495 h 6791323"/>
              <a:gd name="connsiteX742" fmla="*/ 5596527 w 7219949"/>
              <a:gd name="connsiteY742" fmla="*/ 3194363 h 6791323"/>
              <a:gd name="connsiteX743" fmla="*/ 5604376 w 7219949"/>
              <a:gd name="connsiteY743" fmla="*/ 3194794 h 6791323"/>
              <a:gd name="connsiteX744" fmla="*/ 5620120 w 7219949"/>
              <a:gd name="connsiteY744" fmla="*/ 3202510 h 6791323"/>
              <a:gd name="connsiteX745" fmla="*/ 5629122 w 7219949"/>
              <a:gd name="connsiteY745" fmla="*/ 3207899 h 6791323"/>
              <a:gd name="connsiteX746" fmla="*/ 5669103 w 7219949"/>
              <a:gd name="connsiteY746" fmla="*/ 3236526 h 6791323"/>
              <a:gd name="connsiteX747" fmla="*/ 5675844 w 7219949"/>
              <a:gd name="connsiteY747" fmla="*/ 3238855 h 6791323"/>
              <a:gd name="connsiteX748" fmla="*/ 5671321 w 7219949"/>
              <a:gd name="connsiteY748" fmla="*/ 3232732 h 6791323"/>
              <a:gd name="connsiteX749" fmla="*/ 5636328 w 7219949"/>
              <a:gd name="connsiteY749" fmla="*/ 3195568 h 6791323"/>
              <a:gd name="connsiteX750" fmla="*/ 5626771 w 7219949"/>
              <a:gd name="connsiteY750" fmla="*/ 3191126 h 6791323"/>
              <a:gd name="connsiteX751" fmla="*/ 5611627 w 7219949"/>
              <a:gd name="connsiteY751" fmla="*/ 3189317 h 6791323"/>
              <a:gd name="connsiteX752" fmla="*/ 5602623 w 7219949"/>
              <a:gd name="connsiteY752" fmla="*/ 3183929 h 6791323"/>
              <a:gd name="connsiteX753" fmla="*/ 5573310 w 7219949"/>
              <a:gd name="connsiteY753" fmla="*/ 3157845 h 6791323"/>
              <a:gd name="connsiteX754" fmla="*/ 5554151 w 7219949"/>
              <a:gd name="connsiteY754" fmla="*/ 3142110 h 6791323"/>
              <a:gd name="connsiteX755" fmla="*/ 5540114 w 7219949"/>
              <a:gd name="connsiteY755" fmla="*/ 3138401 h 6791323"/>
              <a:gd name="connsiteX756" fmla="*/ 5517586 w 7219949"/>
              <a:gd name="connsiteY756" fmla="*/ 3121503 h 6791323"/>
              <a:gd name="connsiteX757" fmla="*/ 5514725 w 7219949"/>
              <a:gd name="connsiteY757" fmla="*/ 3112534 h 6791323"/>
              <a:gd name="connsiteX758" fmla="*/ 5502305 w 7219949"/>
              <a:gd name="connsiteY758" fmla="*/ 3099125 h 6791323"/>
              <a:gd name="connsiteX759" fmla="*/ 5486519 w 7219949"/>
              <a:gd name="connsiteY759" fmla="*/ 3084552 h 6791323"/>
              <a:gd name="connsiteX760" fmla="*/ 5461772 w 7219949"/>
              <a:gd name="connsiteY760" fmla="*/ 3071447 h 6791323"/>
              <a:gd name="connsiteX761" fmla="*/ 5417911 w 7219949"/>
              <a:gd name="connsiteY761" fmla="*/ 3049460 h 6791323"/>
              <a:gd name="connsiteX762" fmla="*/ 5399307 w 7219949"/>
              <a:gd name="connsiteY762" fmla="*/ 3032777 h 6791323"/>
              <a:gd name="connsiteX763" fmla="*/ 5378994 w 7219949"/>
              <a:gd name="connsiteY763" fmla="*/ 3012082 h 6791323"/>
              <a:gd name="connsiteX764" fmla="*/ 5347463 w 7219949"/>
              <a:gd name="connsiteY764" fmla="*/ 2989793 h 6791323"/>
              <a:gd name="connsiteX765" fmla="*/ 5340167 w 7219949"/>
              <a:gd name="connsiteY765" fmla="*/ 2988412 h 6791323"/>
              <a:gd name="connsiteX766" fmla="*/ 5295065 w 7219949"/>
              <a:gd name="connsiteY766" fmla="*/ 2947758 h 6791323"/>
              <a:gd name="connsiteX767" fmla="*/ 5264087 w 7219949"/>
              <a:gd name="connsiteY767" fmla="*/ 2924520 h 6791323"/>
              <a:gd name="connsiteX768" fmla="*/ 5194237 w 7219949"/>
              <a:gd name="connsiteY768" fmla="*/ 2870757 h 6791323"/>
              <a:gd name="connsiteX769" fmla="*/ 5175078 w 7219949"/>
              <a:gd name="connsiteY769" fmla="*/ 2855022 h 6791323"/>
              <a:gd name="connsiteX770" fmla="*/ 5151996 w 7219949"/>
              <a:gd name="connsiteY770" fmla="*/ 2839072 h 6791323"/>
              <a:gd name="connsiteX771" fmla="*/ 5126650 w 7219949"/>
              <a:gd name="connsiteY771" fmla="*/ 2820059 h 6791323"/>
              <a:gd name="connsiteX772" fmla="*/ 5120508 w 7219949"/>
              <a:gd name="connsiteY772" fmla="*/ 2823637 h 6791323"/>
              <a:gd name="connsiteX773" fmla="*/ 5085051 w 7219949"/>
              <a:gd name="connsiteY773" fmla="*/ 2801133 h 6791323"/>
              <a:gd name="connsiteX774" fmla="*/ 5077157 w 7219949"/>
              <a:gd name="connsiteY774" fmla="*/ 2793847 h 6791323"/>
              <a:gd name="connsiteX775" fmla="*/ 5069861 w 7219949"/>
              <a:gd name="connsiteY775" fmla="*/ 2792467 h 6791323"/>
              <a:gd name="connsiteX776" fmla="*/ 5073831 w 7219949"/>
              <a:gd name="connsiteY776" fmla="*/ 2799540 h 6791323"/>
              <a:gd name="connsiteX777" fmla="*/ 5096914 w 7219949"/>
              <a:gd name="connsiteY777" fmla="*/ 2815491 h 6791323"/>
              <a:gd name="connsiteX778" fmla="*/ 5121152 w 7219949"/>
              <a:gd name="connsiteY778" fmla="*/ 2836401 h 6791323"/>
              <a:gd name="connsiteX779" fmla="*/ 5126272 w 7219949"/>
              <a:gd name="connsiteY779" fmla="*/ 2848430 h 6791323"/>
              <a:gd name="connsiteX780" fmla="*/ 5139247 w 7219949"/>
              <a:gd name="connsiteY780" fmla="*/ 2860889 h 6791323"/>
              <a:gd name="connsiteX781" fmla="*/ 5175257 w 7219949"/>
              <a:gd name="connsiteY781" fmla="*/ 2882445 h 6791323"/>
              <a:gd name="connsiteX782" fmla="*/ 5189337 w 7219949"/>
              <a:gd name="connsiteY782" fmla="*/ 2893007 h 6791323"/>
              <a:gd name="connsiteX783" fmla="*/ 5193305 w 7219949"/>
              <a:gd name="connsiteY783" fmla="*/ 2900078 h 6791323"/>
              <a:gd name="connsiteX784" fmla="*/ 5187719 w 7219949"/>
              <a:gd name="connsiteY784" fmla="*/ 2902710 h 6791323"/>
              <a:gd name="connsiteX785" fmla="*/ 5168604 w 7219949"/>
              <a:gd name="connsiteY785" fmla="*/ 2893829 h 6791323"/>
              <a:gd name="connsiteX786" fmla="*/ 5164680 w 7219949"/>
              <a:gd name="connsiteY786" fmla="*/ 2893613 h 6791323"/>
              <a:gd name="connsiteX787" fmla="*/ 5169757 w 7219949"/>
              <a:gd name="connsiteY787" fmla="*/ 2898786 h 6791323"/>
              <a:gd name="connsiteX788" fmla="*/ 5198473 w 7219949"/>
              <a:gd name="connsiteY788" fmla="*/ 2918962 h 6791323"/>
              <a:gd name="connsiteX789" fmla="*/ 5201290 w 7219949"/>
              <a:gd name="connsiteY789" fmla="*/ 2921075 h 6791323"/>
              <a:gd name="connsiteX790" fmla="*/ 5200181 w 7219949"/>
              <a:gd name="connsiteY790" fmla="*/ 2922972 h 6791323"/>
              <a:gd name="connsiteX791" fmla="*/ 5201335 w 7219949"/>
              <a:gd name="connsiteY791" fmla="*/ 2927931 h 6791323"/>
              <a:gd name="connsiteX792" fmla="*/ 5221047 w 7219949"/>
              <a:gd name="connsiteY792" fmla="*/ 2942718 h 6791323"/>
              <a:gd name="connsiteX793" fmla="*/ 5194039 w 7219949"/>
              <a:gd name="connsiteY793" fmla="*/ 2926551 h 6791323"/>
              <a:gd name="connsiteX794" fmla="*/ 5189560 w 7219949"/>
              <a:gd name="connsiteY794" fmla="*/ 2927285 h 6791323"/>
              <a:gd name="connsiteX795" fmla="*/ 5177785 w 7219949"/>
              <a:gd name="connsiteY795" fmla="*/ 2926638 h 6791323"/>
              <a:gd name="connsiteX796" fmla="*/ 5166520 w 7219949"/>
              <a:gd name="connsiteY796" fmla="*/ 2918187 h 6791323"/>
              <a:gd name="connsiteX797" fmla="*/ 5165412 w 7219949"/>
              <a:gd name="connsiteY797" fmla="*/ 2920086 h 6791323"/>
              <a:gd name="connsiteX798" fmla="*/ 5164857 w 7219949"/>
              <a:gd name="connsiteY798" fmla="*/ 2921035 h 6791323"/>
              <a:gd name="connsiteX799" fmla="*/ 5216146 w 7219949"/>
              <a:gd name="connsiteY799" fmla="*/ 2964968 h 6791323"/>
              <a:gd name="connsiteX800" fmla="*/ 5247169 w 7219949"/>
              <a:gd name="connsiteY800" fmla="*/ 2995061 h 6791323"/>
              <a:gd name="connsiteX801" fmla="*/ 5251692 w 7219949"/>
              <a:gd name="connsiteY801" fmla="*/ 3001183 h 6791323"/>
              <a:gd name="connsiteX802" fmla="*/ 5242136 w 7219949"/>
              <a:gd name="connsiteY802" fmla="*/ 2996742 h 6791323"/>
              <a:gd name="connsiteX803" fmla="*/ 5216791 w 7219949"/>
              <a:gd name="connsiteY803" fmla="*/ 2977729 h 6791323"/>
              <a:gd name="connsiteX804" fmla="*/ 5210602 w 7219949"/>
              <a:gd name="connsiteY804" fmla="*/ 2974454 h 6791323"/>
              <a:gd name="connsiteX805" fmla="*/ 5212311 w 7219949"/>
              <a:gd name="connsiteY805" fmla="*/ 2978463 h 6791323"/>
              <a:gd name="connsiteX806" fmla="*/ 5228099 w 7219949"/>
              <a:gd name="connsiteY806" fmla="*/ 2993035 h 6791323"/>
              <a:gd name="connsiteX807" fmla="*/ 5253444 w 7219949"/>
              <a:gd name="connsiteY807" fmla="*/ 3012048 h 6791323"/>
              <a:gd name="connsiteX808" fmla="*/ 5254043 w 7219949"/>
              <a:gd name="connsiteY808" fmla="*/ 3017955 h 6791323"/>
              <a:gd name="connsiteX809" fmla="*/ 5252936 w 7219949"/>
              <a:gd name="connsiteY809" fmla="*/ 3019852 h 6791323"/>
              <a:gd name="connsiteX810" fmla="*/ 5207367 w 7219949"/>
              <a:gd name="connsiteY810" fmla="*/ 2993856 h 6791323"/>
              <a:gd name="connsiteX811" fmla="*/ 5109910 w 7219949"/>
              <a:gd name="connsiteY811" fmla="*/ 2918020 h 6791323"/>
              <a:gd name="connsiteX812" fmla="*/ 5094720 w 7219949"/>
              <a:gd name="connsiteY812" fmla="*/ 2909355 h 6791323"/>
              <a:gd name="connsiteX813" fmla="*/ 5107692 w 7219949"/>
              <a:gd name="connsiteY813" fmla="*/ 2921814 h 6791323"/>
              <a:gd name="connsiteX814" fmla="*/ 5140377 w 7219949"/>
              <a:gd name="connsiteY814" fmla="*/ 2949062 h 6791323"/>
              <a:gd name="connsiteX815" fmla="*/ 5176988 w 7219949"/>
              <a:gd name="connsiteY815" fmla="*/ 2976524 h 6791323"/>
              <a:gd name="connsiteX816" fmla="*/ 5232757 w 7219949"/>
              <a:gd name="connsiteY816" fmla="*/ 3019723 h 6791323"/>
              <a:gd name="connsiteX817" fmla="*/ 5321300 w 7219949"/>
              <a:gd name="connsiteY817" fmla="*/ 3103882 h 6791323"/>
              <a:gd name="connsiteX818" fmla="*/ 5353430 w 7219949"/>
              <a:gd name="connsiteY818" fmla="*/ 3132076 h 6791323"/>
              <a:gd name="connsiteX819" fmla="*/ 5364140 w 7219949"/>
              <a:gd name="connsiteY819" fmla="*/ 3141476 h 6791323"/>
              <a:gd name="connsiteX820" fmla="*/ 5351766 w 7219949"/>
              <a:gd name="connsiteY820" fmla="*/ 3134922 h 6791323"/>
              <a:gd name="connsiteX821" fmla="*/ 5205328 w 7219949"/>
              <a:gd name="connsiteY821" fmla="*/ 3025071 h 6791323"/>
              <a:gd name="connsiteX822" fmla="*/ 5157542 w 7219949"/>
              <a:gd name="connsiteY822" fmla="*/ 3002871 h 6791323"/>
              <a:gd name="connsiteX823" fmla="*/ 5156432 w 7219949"/>
              <a:gd name="connsiteY823" fmla="*/ 3004768 h 6791323"/>
              <a:gd name="connsiteX824" fmla="*/ 5163262 w 7219949"/>
              <a:gd name="connsiteY824" fmla="*/ 3020807 h 6791323"/>
              <a:gd name="connsiteX825" fmla="*/ 5176833 w 7219949"/>
              <a:gd name="connsiteY825" fmla="*/ 3039174 h 6791323"/>
              <a:gd name="connsiteX826" fmla="*/ 5195525 w 7219949"/>
              <a:gd name="connsiteY826" fmla="*/ 3069569 h 6791323"/>
              <a:gd name="connsiteX827" fmla="*/ 5217080 w 7219949"/>
              <a:gd name="connsiteY827" fmla="*/ 3108932 h 6791323"/>
              <a:gd name="connsiteX828" fmla="*/ 5227790 w 7219949"/>
              <a:gd name="connsiteY828" fmla="*/ 3118331 h 6791323"/>
              <a:gd name="connsiteX829" fmla="*/ 5257659 w 7219949"/>
              <a:gd name="connsiteY829" fmla="*/ 3143466 h 6791323"/>
              <a:gd name="connsiteX830" fmla="*/ 5268370 w 7219949"/>
              <a:gd name="connsiteY830" fmla="*/ 3152865 h 6791323"/>
              <a:gd name="connsiteX831" fmla="*/ 5290900 w 7219949"/>
              <a:gd name="connsiteY831" fmla="*/ 3169765 h 6791323"/>
              <a:gd name="connsiteX832" fmla="*/ 5331989 w 7219949"/>
              <a:gd name="connsiteY832" fmla="*/ 3196495 h 6791323"/>
              <a:gd name="connsiteX833" fmla="*/ 5359596 w 7219949"/>
              <a:gd name="connsiteY833" fmla="*/ 3218567 h 6791323"/>
              <a:gd name="connsiteX834" fmla="*/ 5403590 w 7219949"/>
              <a:gd name="connsiteY834" fmla="*/ 3261121 h 6791323"/>
              <a:gd name="connsiteX835" fmla="*/ 5457606 w 7219949"/>
              <a:gd name="connsiteY835" fmla="*/ 3293455 h 6791323"/>
              <a:gd name="connsiteX836" fmla="*/ 5485723 w 7219949"/>
              <a:gd name="connsiteY836" fmla="*/ 3307724 h 6791323"/>
              <a:gd name="connsiteX837" fmla="*/ 5508852 w 7219949"/>
              <a:gd name="connsiteY837" fmla="*/ 3330531 h 6791323"/>
              <a:gd name="connsiteX838" fmla="*/ 5510559 w 7219949"/>
              <a:gd name="connsiteY838" fmla="*/ 3334542 h 6791323"/>
              <a:gd name="connsiteX839" fmla="*/ 5550029 w 7219949"/>
              <a:gd name="connsiteY839" fmla="*/ 3370972 h 6791323"/>
              <a:gd name="connsiteX840" fmla="*/ 5570297 w 7219949"/>
              <a:gd name="connsiteY840" fmla="*/ 3384810 h 6791323"/>
              <a:gd name="connsiteX841" fmla="*/ 5602339 w 7219949"/>
              <a:gd name="connsiteY841" fmla="*/ 3399295 h 6791323"/>
              <a:gd name="connsiteX842" fmla="*/ 5612450 w 7219949"/>
              <a:gd name="connsiteY842" fmla="*/ 3402787 h 6791323"/>
              <a:gd name="connsiteX843" fmla="*/ 5648506 w 7219949"/>
              <a:gd name="connsiteY843" fmla="*/ 3431199 h 6791323"/>
              <a:gd name="connsiteX844" fmla="*/ 5658107 w 7219949"/>
              <a:gd name="connsiteY844" fmla="*/ 3442494 h 6791323"/>
              <a:gd name="connsiteX845" fmla="*/ 5659815 w 7219949"/>
              <a:gd name="connsiteY845" fmla="*/ 3446504 h 6791323"/>
              <a:gd name="connsiteX846" fmla="*/ 5695317 w 7219949"/>
              <a:gd name="connsiteY846" fmla="*/ 3475864 h 6791323"/>
              <a:gd name="connsiteX847" fmla="*/ 5728513 w 7219949"/>
              <a:gd name="connsiteY847" fmla="*/ 3495306 h 6791323"/>
              <a:gd name="connsiteX848" fmla="*/ 5767939 w 7219949"/>
              <a:gd name="connsiteY848" fmla="*/ 3524883 h 6791323"/>
              <a:gd name="connsiteX849" fmla="*/ 5786542 w 7219949"/>
              <a:gd name="connsiteY849" fmla="*/ 3541568 h 6791323"/>
              <a:gd name="connsiteX850" fmla="*/ 5795997 w 7219949"/>
              <a:gd name="connsiteY850" fmla="*/ 3548660 h 6791323"/>
              <a:gd name="connsiteX851" fmla="*/ 5799257 w 7219949"/>
              <a:gd name="connsiteY851" fmla="*/ 3552318 h 6791323"/>
              <a:gd name="connsiteX852" fmla="*/ 5799301 w 7219949"/>
              <a:gd name="connsiteY852" fmla="*/ 3559174 h 6791323"/>
              <a:gd name="connsiteX853" fmla="*/ 5792007 w 7219949"/>
              <a:gd name="connsiteY853" fmla="*/ 3557794 h 6791323"/>
              <a:gd name="connsiteX854" fmla="*/ 5777927 w 7219949"/>
              <a:gd name="connsiteY854" fmla="*/ 3547231 h 6791323"/>
              <a:gd name="connsiteX855" fmla="*/ 5746350 w 7219949"/>
              <a:gd name="connsiteY855" fmla="*/ 3518088 h 6791323"/>
              <a:gd name="connsiteX856" fmla="*/ 5731160 w 7219949"/>
              <a:gd name="connsiteY856" fmla="*/ 3509421 h 6791323"/>
              <a:gd name="connsiteX857" fmla="*/ 5719386 w 7219949"/>
              <a:gd name="connsiteY857" fmla="*/ 3508775 h 6791323"/>
              <a:gd name="connsiteX858" fmla="*/ 5692931 w 7219949"/>
              <a:gd name="connsiteY858" fmla="*/ 3491660 h 6791323"/>
              <a:gd name="connsiteX859" fmla="*/ 5670956 w 7219949"/>
              <a:gd name="connsiteY859" fmla="*/ 3473812 h 6791323"/>
              <a:gd name="connsiteX860" fmla="*/ 5663661 w 7219949"/>
              <a:gd name="connsiteY860" fmla="*/ 3472432 h 6791323"/>
              <a:gd name="connsiteX861" fmla="*/ 5667631 w 7219949"/>
              <a:gd name="connsiteY861" fmla="*/ 3479503 h 6791323"/>
              <a:gd name="connsiteX862" fmla="*/ 5676633 w 7219949"/>
              <a:gd name="connsiteY862" fmla="*/ 3484891 h 6791323"/>
              <a:gd name="connsiteX863" fmla="*/ 5708764 w 7219949"/>
              <a:gd name="connsiteY863" fmla="*/ 3513088 h 6791323"/>
              <a:gd name="connsiteX864" fmla="*/ 5708253 w 7219949"/>
              <a:gd name="connsiteY864" fmla="*/ 3520892 h 6791323"/>
              <a:gd name="connsiteX865" fmla="*/ 5733600 w 7219949"/>
              <a:gd name="connsiteY865" fmla="*/ 3539904 h 6791323"/>
              <a:gd name="connsiteX866" fmla="*/ 5755573 w 7219949"/>
              <a:gd name="connsiteY866" fmla="*/ 3557753 h 6791323"/>
              <a:gd name="connsiteX867" fmla="*/ 5775841 w 7219949"/>
              <a:gd name="connsiteY867" fmla="*/ 3571593 h 6791323"/>
              <a:gd name="connsiteX868" fmla="*/ 5846800 w 7219949"/>
              <a:gd name="connsiteY868" fmla="*/ 3623456 h 6791323"/>
              <a:gd name="connsiteX869" fmla="*/ 5877777 w 7219949"/>
              <a:gd name="connsiteY869" fmla="*/ 3646694 h 6791323"/>
              <a:gd name="connsiteX870" fmla="*/ 5928423 w 7219949"/>
              <a:gd name="connsiteY870" fmla="*/ 3677864 h 6791323"/>
              <a:gd name="connsiteX871" fmla="*/ 5932392 w 7219949"/>
              <a:gd name="connsiteY871" fmla="*/ 3684935 h 6791323"/>
              <a:gd name="connsiteX872" fmla="*/ 5962816 w 7219949"/>
              <a:gd name="connsiteY872" fmla="*/ 3709120 h 6791323"/>
              <a:gd name="connsiteX873" fmla="*/ 5968331 w 7219949"/>
              <a:gd name="connsiteY873" fmla="*/ 3712041 h 6791323"/>
              <a:gd name="connsiteX874" fmla="*/ 5970061 w 7219949"/>
              <a:gd name="connsiteY874" fmla="*/ 3714396 h 6791323"/>
              <a:gd name="connsiteX875" fmla="*/ 6020840 w 7219949"/>
              <a:gd name="connsiteY875" fmla="*/ 3766688 h 6791323"/>
              <a:gd name="connsiteX876" fmla="*/ 6091315 w 7219949"/>
              <a:gd name="connsiteY876" fmla="*/ 3847039 h 6791323"/>
              <a:gd name="connsiteX877" fmla="*/ 6096922 w 7219949"/>
              <a:gd name="connsiteY877" fmla="*/ 3856116 h 6791323"/>
              <a:gd name="connsiteX878" fmla="*/ 6084222 w 7219949"/>
              <a:gd name="connsiteY878" fmla="*/ 3847949 h 6791323"/>
              <a:gd name="connsiteX879" fmla="*/ 5980667 w 7219949"/>
              <a:gd name="connsiteY879" fmla="*/ 3782546 h 6791323"/>
              <a:gd name="connsiteX880" fmla="*/ 5924345 w 7219949"/>
              <a:gd name="connsiteY880" fmla="*/ 3740297 h 6791323"/>
              <a:gd name="connsiteX881" fmla="*/ 5912525 w 7219949"/>
              <a:gd name="connsiteY881" fmla="*/ 3732796 h 6791323"/>
              <a:gd name="connsiteX882" fmla="*/ 5915940 w 7219949"/>
              <a:gd name="connsiteY882" fmla="*/ 3740815 h 6791323"/>
              <a:gd name="connsiteX883" fmla="*/ 5944701 w 7219949"/>
              <a:gd name="connsiteY883" fmla="*/ 3767846 h 6791323"/>
              <a:gd name="connsiteX884" fmla="*/ 5984725 w 7219949"/>
              <a:gd name="connsiteY884" fmla="*/ 3803329 h 6791323"/>
              <a:gd name="connsiteX885" fmla="*/ 5971798 w 7219949"/>
              <a:gd name="connsiteY885" fmla="*/ 3797724 h 6791323"/>
              <a:gd name="connsiteX886" fmla="*/ 5941419 w 7219949"/>
              <a:gd name="connsiteY886" fmla="*/ 3780393 h 6791323"/>
              <a:gd name="connsiteX887" fmla="*/ 5934124 w 7219949"/>
              <a:gd name="connsiteY887" fmla="*/ 3779014 h 6791323"/>
              <a:gd name="connsiteX888" fmla="*/ 5942019 w 7219949"/>
              <a:gd name="connsiteY888" fmla="*/ 3786300 h 6791323"/>
              <a:gd name="connsiteX889" fmla="*/ 5953283 w 7219949"/>
              <a:gd name="connsiteY889" fmla="*/ 3794750 h 6791323"/>
              <a:gd name="connsiteX890" fmla="*/ 5998895 w 7219949"/>
              <a:gd name="connsiteY890" fmla="*/ 3827602 h 6791323"/>
              <a:gd name="connsiteX891" fmla="*/ 6027057 w 7219949"/>
              <a:gd name="connsiteY891" fmla="*/ 3848727 h 6791323"/>
              <a:gd name="connsiteX892" fmla="*/ 6051294 w 7219949"/>
              <a:gd name="connsiteY892" fmla="*/ 3869637 h 6791323"/>
              <a:gd name="connsiteX893" fmla="*/ 6135224 w 7219949"/>
              <a:gd name="connsiteY893" fmla="*/ 3933962 h 6791323"/>
              <a:gd name="connsiteX894" fmla="*/ 6143118 w 7219949"/>
              <a:gd name="connsiteY894" fmla="*/ 3941248 h 6791323"/>
              <a:gd name="connsiteX895" fmla="*/ 6148196 w 7219949"/>
              <a:gd name="connsiteY895" fmla="*/ 3946422 h 6791323"/>
              <a:gd name="connsiteX896" fmla="*/ 6158748 w 7219949"/>
              <a:gd name="connsiteY896" fmla="*/ 3952738 h 6791323"/>
              <a:gd name="connsiteX897" fmla="*/ 6170136 w 7219949"/>
              <a:gd name="connsiteY897" fmla="*/ 3966251 h 6791323"/>
              <a:gd name="connsiteX898" fmla="*/ 6195174 w 7219949"/>
              <a:gd name="connsiteY898" fmla="*/ 3976755 h 6791323"/>
              <a:gd name="connsiteX899" fmla="*/ 6199917 w 7219949"/>
              <a:gd name="connsiteY899" fmla="*/ 3978154 h 6791323"/>
              <a:gd name="connsiteX900" fmla="*/ 6205877 w 7219949"/>
              <a:gd name="connsiteY900" fmla="*/ 3982016 h 6791323"/>
              <a:gd name="connsiteX901" fmla="*/ 6222524 w 7219949"/>
              <a:gd name="connsiteY901" fmla="*/ 3999449 h 6791323"/>
              <a:gd name="connsiteX902" fmla="*/ 6228157 w 7219949"/>
              <a:gd name="connsiteY902" fmla="*/ 4003675 h 6791323"/>
              <a:gd name="connsiteX903" fmla="*/ 6240586 w 7219949"/>
              <a:gd name="connsiteY903" fmla="*/ 4012998 h 6791323"/>
              <a:gd name="connsiteX904" fmla="*/ 6232264 w 7219949"/>
              <a:gd name="connsiteY904" fmla="*/ 4039775 h 6791323"/>
              <a:gd name="connsiteX905" fmla="*/ 6247101 w 7219949"/>
              <a:gd name="connsiteY905" fmla="*/ 4064982 h 6791323"/>
              <a:gd name="connsiteX906" fmla="*/ 6336124 w 7219949"/>
              <a:gd name="connsiteY906" fmla="*/ 4119601 h 6791323"/>
              <a:gd name="connsiteX907" fmla="*/ 6384342 w 7219949"/>
              <a:gd name="connsiteY907" fmla="*/ 4182620 h 6791323"/>
              <a:gd name="connsiteX908" fmla="*/ 6358378 w 7219949"/>
              <a:gd name="connsiteY908" fmla="*/ 4245639 h 6791323"/>
              <a:gd name="connsiteX909" fmla="*/ 6332414 w 7219949"/>
              <a:gd name="connsiteY909" fmla="*/ 4258243 h 6791323"/>
              <a:gd name="connsiteX910" fmla="*/ 6239685 w 7219949"/>
              <a:gd name="connsiteY910" fmla="*/ 4296054 h 6791323"/>
              <a:gd name="connsiteX911" fmla="*/ 6061642 w 7219949"/>
              <a:gd name="connsiteY911" fmla="*/ 4128002 h 6791323"/>
              <a:gd name="connsiteX912" fmla="*/ 6020840 w 7219949"/>
              <a:gd name="connsiteY912" fmla="*/ 4077587 h 6791323"/>
              <a:gd name="connsiteX913" fmla="*/ 5798288 w 7219949"/>
              <a:gd name="connsiteY913" fmla="*/ 3896929 h 6791323"/>
              <a:gd name="connsiteX914" fmla="*/ 5786159 w 7219949"/>
              <a:gd name="connsiteY914" fmla="*/ 3884415 h 6791323"/>
              <a:gd name="connsiteX915" fmla="*/ 5776155 w 7219949"/>
              <a:gd name="connsiteY915" fmla="*/ 3893232 h 6791323"/>
              <a:gd name="connsiteX916" fmla="*/ 5743556 w 7219949"/>
              <a:gd name="connsiteY916" fmla="*/ 3880664 h 6791323"/>
              <a:gd name="connsiteX917" fmla="*/ 5701894 w 7219949"/>
              <a:gd name="connsiteY917" fmla="*/ 3841647 h 6791323"/>
              <a:gd name="connsiteX918" fmla="*/ 5672176 w 7219949"/>
              <a:gd name="connsiteY918" fmla="*/ 3846514 h 6791323"/>
              <a:gd name="connsiteX919" fmla="*/ 5620246 w 7219949"/>
              <a:gd name="connsiteY919" fmla="*/ 3821306 h 6791323"/>
              <a:gd name="connsiteX920" fmla="*/ 5601699 w 7219949"/>
              <a:gd name="connsiteY920" fmla="*/ 3817105 h 6791323"/>
              <a:gd name="connsiteX921" fmla="*/ 5601701 w 7219949"/>
              <a:gd name="connsiteY921" fmla="*/ 3822079 h 6791323"/>
              <a:gd name="connsiteX922" fmla="*/ 5633563 w 7219949"/>
              <a:gd name="connsiteY922" fmla="*/ 3855295 h 6791323"/>
              <a:gd name="connsiteX923" fmla="*/ 5654461 w 7219949"/>
              <a:gd name="connsiteY923" fmla="*/ 3885319 h 6791323"/>
              <a:gd name="connsiteX924" fmla="*/ 5658179 w 7219949"/>
              <a:gd name="connsiteY924" fmla="*/ 3898424 h 6791323"/>
              <a:gd name="connsiteX925" fmla="*/ 5666613 w 7219949"/>
              <a:gd name="connsiteY925" fmla="*/ 3907431 h 6791323"/>
              <a:gd name="connsiteX926" fmla="*/ 5720396 w 7219949"/>
              <a:gd name="connsiteY926" fmla="*/ 3989359 h 6791323"/>
              <a:gd name="connsiteX927" fmla="*/ 5931822 w 7219949"/>
              <a:gd name="connsiteY927" fmla="*/ 4170016 h 6791323"/>
              <a:gd name="connsiteX928" fmla="*/ 5942949 w 7219949"/>
              <a:gd name="connsiteY928" fmla="*/ 4178417 h 6791323"/>
              <a:gd name="connsiteX929" fmla="*/ 5968912 w 7219949"/>
              <a:gd name="connsiteY929" fmla="*/ 4245640 h 6791323"/>
              <a:gd name="connsiteX930" fmla="*/ 5902147 w 7219949"/>
              <a:gd name="connsiteY930" fmla="*/ 4249842 h 6791323"/>
              <a:gd name="connsiteX931" fmla="*/ 5816835 w 7219949"/>
              <a:gd name="connsiteY931" fmla="*/ 4191022 h 6791323"/>
              <a:gd name="connsiteX932" fmla="*/ 5670785 w 7219949"/>
              <a:gd name="connsiteY932" fmla="*/ 4081720 h 6791323"/>
              <a:gd name="connsiteX933" fmla="*/ 5633513 w 7219949"/>
              <a:gd name="connsiteY933" fmla="*/ 4051679 h 6791323"/>
              <a:gd name="connsiteX934" fmla="*/ 5632591 w 7219949"/>
              <a:gd name="connsiteY934" fmla="*/ 4064493 h 6791323"/>
              <a:gd name="connsiteX935" fmla="*/ 5627136 w 7219949"/>
              <a:gd name="connsiteY935" fmla="*/ 4087834 h 6791323"/>
              <a:gd name="connsiteX936" fmla="*/ 5673069 w 7219949"/>
              <a:gd name="connsiteY936" fmla="*/ 4152202 h 6791323"/>
              <a:gd name="connsiteX937" fmla="*/ 5695077 w 7219949"/>
              <a:gd name="connsiteY937" fmla="*/ 4180327 h 6791323"/>
              <a:gd name="connsiteX938" fmla="*/ 5794556 w 7219949"/>
              <a:gd name="connsiteY938" fmla="*/ 4276301 h 6791323"/>
              <a:gd name="connsiteX939" fmla="*/ 5829227 w 7219949"/>
              <a:gd name="connsiteY939" fmla="*/ 4309281 h 6791323"/>
              <a:gd name="connsiteX940" fmla="*/ 5956729 w 7219949"/>
              <a:gd name="connsiteY940" fmla="*/ 4475058 h 6791323"/>
              <a:gd name="connsiteX941" fmla="*/ 5964150 w 7219949"/>
              <a:gd name="connsiteY941" fmla="*/ 4490207 h 6791323"/>
              <a:gd name="connsiteX942" fmla="*/ 6005102 w 7219949"/>
              <a:gd name="connsiteY942" fmla="*/ 4582192 h 6791323"/>
              <a:gd name="connsiteX943" fmla="*/ 6013742 w 7219949"/>
              <a:gd name="connsiteY943" fmla="*/ 4618728 h 6791323"/>
              <a:gd name="connsiteX944" fmla="*/ 5942362 w 7219949"/>
              <a:gd name="connsiteY944" fmla="*/ 4657800 h 6791323"/>
              <a:gd name="connsiteX945" fmla="*/ 5937562 w 7219949"/>
              <a:gd name="connsiteY945" fmla="*/ 4637503 h 6791323"/>
              <a:gd name="connsiteX946" fmla="*/ 5920542 w 7219949"/>
              <a:gd name="connsiteY946" fmla="*/ 4581760 h 6791323"/>
              <a:gd name="connsiteX947" fmla="*/ 5901858 w 7219949"/>
              <a:gd name="connsiteY947" fmla="*/ 4535223 h 6791323"/>
              <a:gd name="connsiteX948" fmla="*/ 5830850 w 7219949"/>
              <a:gd name="connsiteY948" fmla="*/ 4478468 h 6791323"/>
              <a:gd name="connsiteX949" fmla="*/ 5822540 w 7219949"/>
              <a:gd name="connsiteY949" fmla="*/ 4524497 h 6791323"/>
              <a:gd name="connsiteX950" fmla="*/ 5838604 w 7219949"/>
              <a:gd name="connsiteY950" fmla="*/ 4576179 h 6791323"/>
              <a:gd name="connsiteX951" fmla="*/ 5894654 w 7219949"/>
              <a:gd name="connsiteY951" fmla="*/ 4715791 h 6791323"/>
              <a:gd name="connsiteX952" fmla="*/ 5955102 w 7219949"/>
              <a:gd name="connsiteY952" fmla="*/ 4727894 h 6791323"/>
              <a:gd name="connsiteX953" fmla="*/ 5989146 w 7219949"/>
              <a:gd name="connsiteY953" fmla="*/ 4839380 h 6791323"/>
              <a:gd name="connsiteX954" fmla="*/ 5983902 w 7219949"/>
              <a:gd name="connsiteY954" fmla="*/ 4849672 h 6791323"/>
              <a:gd name="connsiteX955" fmla="*/ 6015178 w 7219949"/>
              <a:gd name="connsiteY955" fmla="*/ 4835827 h 6791323"/>
              <a:gd name="connsiteX956" fmla="*/ 6050296 w 7219949"/>
              <a:gd name="connsiteY956" fmla="*/ 4838217 h 6791323"/>
              <a:gd name="connsiteX957" fmla="*/ 6055611 w 7219949"/>
              <a:gd name="connsiteY957" fmla="*/ 4893165 h 6791323"/>
              <a:gd name="connsiteX958" fmla="*/ 6038735 w 7219949"/>
              <a:gd name="connsiteY958" fmla="*/ 4967899 h 6791323"/>
              <a:gd name="connsiteX959" fmla="*/ 6060557 w 7219949"/>
              <a:gd name="connsiteY959" fmla="*/ 5043940 h 6791323"/>
              <a:gd name="connsiteX960" fmla="*/ 6235843 w 7219949"/>
              <a:gd name="connsiteY960" fmla="*/ 5216963 h 6791323"/>
              <a:gd name="connsiteX961" fmla="*/ 6308069 w 7219949"/>
              <a:gd name="connsiteY961" fmla="*/ 5295104 h 6791323"/>
              <a:gd name="connsiteX962" fmla="*/ 6321766 w 7219949"/>
              <a:gd name="connsiteY962" fmla="*/ 5369257 h 6791323"/>
              <a:gd name="connsiteX963" fmla="*/ 6288602 w 7219949"/>
              <a:gd name="connsiteY963" fmla="*/ 5377151 h 6791323"/>
              <a:gd name="connsiteX964" fmla="*/ 6280447 w 7219949"/>
              <a:gd name="connsiteY964" fmla="*/ 5371730 h 6791323"/>
              <a:gd name="connsiteX965" fmla="*/ 6265258 w 7219949"/>
              <a:gd name="connsiteY965" fmla="*/ 5359081 h 6791323"/>
              <a:gd name="connsiteX966" fmla="*/ 6206596 w 7219949"/>
              <a:gd name="connsiteY966" fmla="*/ 5307410 h 6791323"/>
              <a:gd name="connsiteX967" fmla="*/ 6195315 w 7219949"/>
              <a:gd name="connsiteY967" fmla="*/ 5298914 h 6791323"/>
              <a:gd name="connsiteX968" fmla="*/ 6185467 w 7219949"/>
              <a:gd name="connsiteY968" fmla="*/ 5294561 h 6791323"/>
              <a:gd name="connsiteX969" fmla="*/ 6186881 w 7219949"/>
              <a:gd name="connsiteY969" fmla="*/ 5297109 h 6791323"/>
              <a:gd name="connsiteX970" fmla="*/ 6136704 w 7219949"/>
              <a:gd name="connsiteY970" fmla="*/ 5264462 h 6791323"/>
              <a:gd name="connsiteX971" fmla="*/ 6107651 w 7219949"/>
              <a:gd name="connsiteY971" fmla="*/ 5242155 h 6791323"/>
              <a:gd name="connsiteX972" fmla="*/ 6088928 w 7219949"/>
              <a:gd name="connsiteY972" fmla="*/ 5222495 h 6791323"/>
              <a:gd name="connsiteX973" fmla="*/ 6066568 w 7219949"/>
              <a:gd name="connsiteY973" fmla="*/ 5201412 h 6791323"/>
              <a:gd name="connsiteX974" fmla="*/ 6038954 w 7219949"/>
              <a:gd name="connsiteY974" fmla="*/ 5163615 h 6791323"/>
              <a:gd name="connsiteX975" fmla="*/ 6011992 w 7219949"/>
              <a:gd name="connsiteY975" fmla="*/ 5153847 h 6791323"/>
              <a:gd name="connsiteX976" fmla="*/ 5976655 w 7219949"/>
              <a:gd name="connsiteY976" fmla="*/ 5125041 h 6791323"/>
              <a:gd name="connsiteX977" fmla="*/ 5967008 w 7219949"/>
              <a:gd name="connsiteY977" fmla="*/ 5126630 h 6791323"/>
              <a:gd name="connsiteX978" fmla="*/ 5968441 w 7219949"/>
              <a:gd name="connsiteY978" fmla="*/ 5130775 h 6791323"/>
              <a:gd name="connsiteX979" fmla="*/ 5926597 w 7219949"/>
              <a:gd name="connsiteY979" fmla="*/ 5098239 h 6791323"/>
              <a:gd name="connsiteX980" fmla="*/ 5943791 w 7219949"/>
              <a:gd name="connsiteY980" fmla="*/ 5117987 h 6791323"/>
              <a:gd name="connsiteX981" fmla="*/ 5879288 w 7219949"/>
              <a:gd name="connsiteY981" fmla="*/ 5072864 h 6791323"/>
              <a:gd name="connsiteX982" fmla="*/ 5861378 w 7219949"/>
              <a:gd name="connsiteY982" fmla="*/ 5078301 h 6791323"/>
              <a:gd name="connsiteX983" fmla="*/ 5860591 w 7219949"/>
              <a:gd name="connsiteY983" fmla="*/ 5090523 h 6791323"/>
              <a:gd name="connsiteX984" fmla="*/ 5845132 w 7219949"/>
              <a:gd name="connsiteY984" fmla="*/ 5079798 h 6791323"/>
              <a:gd name="connsiteX985" fmla="*/ 5831799 w 7219949"/>
              <a:gd name="connsiteY985" fmla="*/ 5068055 h 6791323"/>
              <a:gd name="connsiteX986" fmla="*/ 5811700 w 7219949"/>
              <a:gd name="connsiteY986" fmla="*/ 5047469 h 6791323"/>
              <a:gd name="connsiteX987" fmla="*/ 5796520 w 7219949"/>
              <a:gd name="connsiteY987" fmla="*/ 5038421 h 6791323"/>
              <a:gd name="connsiteX988" fmla="*/ 5802054 w 7219949"/>
              <a:gd name="connsiteY988" fmla="*/ 5049059 h 6791323"/>
              <a:gd name="connsiteX989" fmla="*/ 5830152 w 7219949"/>
              <a:gd name="connsiteY989" fmla="*/ 5076691 h 6791323"/>
              <a:gd name="connsiteX990" fmla="*/ 5878148 w 7219949"/>
              <a:gd name="connsiteY990" fmla="*/ 5118968 h 6791323"/>
              <a:gd name="connsiteX991" fmla="*/ 5854967 w 7219949"/>
              <a:gd name="connsiteY991" fmla="*/ 5102873 h 6791323"/>
              <a:gd name="connsiteX992" fmla="*/ 5848401 w 7219949"/>
              <a:gd name="connsiteY992" fmla="*/ 5099973 h 6791323"/>
              <a:gd name="connsiteX993" fmla="*/ 5855168 w 7219949"/>
              <a:gd name="connsiteY993" fmla="*/ 5108815 h 6791323"/>
              <a:gd name="connsiteX994" fmla="*/ 5888397 w 7219949"/>
              <a:gd name="connsiteY994" fmla="*/ 5135202 h 6791323"/>
              <a:gd name="connsiteX995" fmla="*/ 5904893 w 7219949"/>
              <a:gd name="connsiteY995" fmla="*/ 5149733 h 6791323"/>
              <a:gd name="connsiteX996" fmla="*/ 5905833 w 7219949"/>
              <a:gd name="connsiteY996" fmla="*/ 5158694 h 6791323"/>
              <a:gd name="connsiteX997" fmla="*/ 5876083 w 7219949"/>
              <a:gd name="connsiteY997" fmla="*/ 5134443 h 6791323"/>
              <a:gd name="connsiteX998" fmla="*/ 5868085 w 7219949"/>
              <a:gd name="connsiteY998" fmla="*/ 5127398 h 6791323"/>
              <a:gd name="connsiteX999" fmla="*/ 5855155 w 7219949"/>
              <a:gd name="connsiteY999" fmla="*/ 5127536 h 6791323"/>
              <a:gd name="connsiteX1000" fmla="*/ 5853923 w 7219949"/>
              <a:gd name="connsiteY1000" fmla="*/ 5129334 h 6791323"/>
              <a:gd name="connsiteX1001" fmla="*/ 5861305 w 7219949"/>
              <a:gd name="connsiteY1001" fmla="*/ 5137277 h 6791323"/>
              <a:gd name="connsiteX1002" fmla="*/ 5887969 w 7219949"/>
              <a:gd name="connsiteY1002" fmla="*/ 5160764 h 6791323"/>
              <a:gd name="connsiteX1003" fmla="*/ 5889404 w 7219949"/>
              <a:gd name="connsiteY1003" fmla="*/ 5164910 h 6791323"/>
              <a:gd name="connsiteX1004" fmla="*/ 5886120 w 7219949"/>
              <a:gd name="connsiteY1004" fmla="*/ 5163459 h 6791323"/>
              <a:gd name="connsiteX1005" fmla="*/ 5859456 w 7219949"/>
              <a:gd name="connsiteY1005" fmla="*/ 5139972 h 6791323"/>
              <a:gd name="connsiteX1006" fmla="*/ 5832792 w 7219949"/>
              <a:gd name="connsiteY1006" fmla="*/ 5116485 h 6791323"/>
              <a:gd name="connsiteX1007" fmla="*/ 5819459 w 7219949"/>
              <a:gd name="connsiteY1007" fmla="*/ 5104740 h 6791323"/>
              <a:gd name="connsiteX1008" fmla="*/ 5795046 w 7219949"/>
              <a:gd name="connsiteY1008" fmla="*/ 5090442 h 6791323"/>
              <a:gd name="connsiteX1009" fmla="*/ 5760585 w 7219949"/>
              <a:gd name="connsiteY1009" fmla="*/ 5065850 h 6791323"/>
              <a:gd name="connsiteX1010" fmla="*/ 5750737 w 7219949"/>
              <a:gd name="connsiteY1010" fmla="*/ 5061500 h 6791323"/>
              <a:gd name="connsiteX1011" fmla="*/ 5757503 w 7219949"/>
              <a:gd name="connsiteY1011" fmla="*/ 5070341 h 6791323"/>
              <a:gd name="connsiteX1012" fmla="*/ 5758320 w 7219949"/>
              <a:gd name="connsiteY1012" fmla="*/ 5075383 h 6791323"/>
              <a:gd name="connsiteX1013" fmla="*/ 5758521 w 7219949"/>
              <a:gd name="connsiteY1013" fmla="*/ 5081325 h 6791323"/>
              <a:gd name="connsiteX1014" fmla="*/ 5756673 w 7219949"/>
              <a:gd name="connsiteY1014" fmla="*/ 5084021 h 6791323"/>
              <a:gd name="connsiteX1015" fmla="*/ 5754006 w 7219949"/>
              <a:gd name="connsiteY1015" fmla="*/ 5081671 h 6791323"/>
              <a:gd name="connsiteX1016" fmla="*/ 5749691 w 7219949"/>
              <a:gd name="connsiteY1016" fmla="*/ 5087958 h 6791323"/>
              <a:gd name="connsiteX1017" fmla="*/ 5766709 w 7219949"/>
              <a:gd name="connsiteY1017" fmla="*/ 5113036 h 6791323"/>
              <a:gd name="connsiteX1018" fmla="*/ 5738195 w 7219949"/>
              <a:gd name="connsiteY1018" fmla="*/ 5092242 h 6791323"/>
              <a:gd name="connsiteX1019" fmla="*/ 5740246 w 7219949"/>
              <a:gd name="connsiteY1019" fmla="*/ 5095490 h 6791323"/>
              <a:gd name="connsiteX1020" fmla="*/ 5846903 w 7219949"/>
              <a:gd name="connsiteY1020" fmla="*/ 5189439 h 6791323"/>
              <a:gd name="connsiteX1021" fmla="*/ 5848952 w 7219949"/>
              <a:gd name="connsiteY1021" fmla="*/ 5192686 h 6791323"/>
              <a:gd name="connsiteX1022" fmla="*/ 5835005 w 7219949"/>
              <a:gd name="connsiteY1022" fmla="*/ 5181840 h 6791323"/>
              <a:gd name="connsiteX1023" fmla="*/ 5810591 w 7219949"/>
              <a:gd name="connsiteY1023" fmla="*/ 5167541 h 6791323"/>
              <a:gd name="connsiteX1024" fmla="*/ 5798076 w 7219949"/>
              <a:gd name="connsiteY1024" fmla="*/ 5160841 h 6791323"/>
              <a:gd name="connsiteX1025" fmla="*/ 5767514 w 7219949"/>
              <a:gd name="connsiteY1025" fmla="*/ 5136802 h 6791323"/>
              <a:gd name="connsiteX1026" fmla="*/ 5760948 w 7219949"/>
              <a:gd name="connsiteY1026" fmla="*/ 5133901 h 6791323"/>
              <a:gd name="connsiteX1027" fmla="*/ 5765664 w 7219949"/>
              <a:gd name="connsiteY1027" fmla="*/ 5139495 h 6791323"/>
              <a:gd name="connsiteX1028" fmla="*/ 5829658 w 7219949"/>
              <a:gd name="connsiteY1028" fmla="*/ 5195864 h 6791323"/>
              <a:gd name="connsiteX1029" fmla="*/ 5837042 w 7219949"/>
              <a:gd name="connsiteY1029" fmla="*/ 5203809 h 6791323"/>
              <a:gd name="connsiteX1030" fmla="*/ 5839909 w 7219949"/>
              <a:gd name="connsiteY1030" fmla="*/ 5212099 h 6791323"/>
              <a:gd name="connsiteX1031" fmla="*/ 5825344 w 7219949"/>
              <a:gd name="connsiteY1031" fmla="*/ 5202151 h 6791323"/>
              <a:gd name="connsiteX1032" fmla="*/ 5794781 w 7219949"/>
              <a:gd name="connsiteY1032" fmla="*/ 5178113 h 6791323"/>
              <a:gd name="connsiteX1033" fmla="*/ 5762986 w 7219949"/>
              <a:gd name="connsiteY1033" fmla="*/ 5155870 h 6791323"/>
              <a:gd name="connsiteX1034" fmla="*/ 5730989 w 7219949"/>
              <a:gd name="connsiteY1034" fmla="*/ 5127684 h 6791323"/>
              <a:gd name="connsiteX1035" fmla="*/ 5707606 w 7219949"/>
              <a:gd name="connsiteY1035" fmla="*/ 5105648 h 6791323"/>
              <a:gd name="connsiteX1036" fmla="*/ 5695092 w 7219949"/>
              <a:gd name="connsiteY1036" fmla="*/ 5098947 h 6791323"/>
              <a:gd name="connsiteX1037" fmla="*/ 5695910 w 7219949"/>
              <a:gd name="connsiteY1037" fmla="*/ 5103992 h 6791323"/>
              <a:gd name="connsiteX1038" fmla="*/ 5709242 w 7219949"/>
              <a:gd name="connsiteY1038" fmla="*/ 5115735 h 6791323"/>
              <a:gd name="connsiteX1039" fmla="*/ 5744522 w 7219949"/>
              <a:gd name="connsiteY1039" fmla="*/ 5145369 h 6791323"/>
              <a:gd name="connsiteX1040" fmla="*/ 5778569 w 7219949"/>
              <a:gd name="connsiteY1040" fmla="*/ 5176802 h 6791323"/>
              <a:gd name="connsiteX1041" fmla="*/ 5788617 w 7219949"/>
              <a:gd name="connsiteY1041" fmla="*/ 5187095 h 6791323"/>
              <a:gd name="connsiteX1042" fmla="*/ 5718059 w 7219949"/>
              <a:gd name="connsiteY1042" fmla="*/ 5127825 h 6791323"/>
              <a:gd name="connsiteX1043" fmla="*/ 5707394 w 7219949"/>
              <a:gd name="connsiteY1043" fmla="*/ 5118428 h 6791323"/>
              <a:gd name="connsiteX1044" fmla="*/ 5692828 w 7219949"/>
              <a:gd name="connsiteY1044" fmla="*/ 5108481 h 6791323"/>
              <a:gd name="connsiteX1045" fmla="*/ 5688312 w 7219949"/>
              <a:gd name="connsiteY1045" fmla="*/ 5108827 h 6791323"/>
              <a:gd name="connsiteX1046" fmla="*/ 5692412 w 7219949"/>
              <a:gd name="connsiteY1046" fmla="*/ 5115322 h 6791323"/>
              <a:gd name="connsiteX1047" fmla="*/ 5732408 w 7219949"/>
              <a:gd name="connsiteY1047" fmla="*/ 5150553 h 6791323"/>
              <a:gd name="connsiteX1048" fmla="*/ 5687281 w 7219949"/>
              <a:gd name="connsiteY1048" fmla="*/ 5116564 h 6791323"/>
              <a:gd name="connsiteX1049" fmla="*/ 5678049 w 7219949"/>
              <a:gd name="connsiteY1049" fmla="*/ 5111316 h 6791323"/>
              <a:gd name="connsiteX1050" fmla="*/ 5688098 w 7219949"/>
              <a:gd name="connsiteY1050" fmla="*/ 5121609 h 6791323"/>
              <a:gd name="connsiteX1051" fmla="*/ 5754758 w 7219949"/>
              <a:gd name="connsiteY1051" fmla="*/ 5180326 h 6791323"/>
              <a:gd name="connsiteX1052" fmla="*/ 5764192 w 7219949"/>
              <a:gd name="connsiteY1052" fmla="*/ 5191518 h 6791323"/>
              <a:gd name="connsiteX1053" fmla="*/ 5745528 w 7219949"/>
              <a:gd name="connsiteY1053" fmla="*/ 5175076 h 6791323"/>
              <a:gd name="connsiteX1054" fmla="*/ 5719681 w 7219949"/>
              <a:gd name="connsiteY1054" fmla="*/ 5156632 h 6791323"/>
              <a:gd name="connsiteX1055" fmla="*/ 5695682 w 7219949"/>
              <a:gd name="connsiteY1055" fmla="*/ 5135494 h 6791323"/>
              <a:gd name="connsiteX1056" fmla="*/ 5685835 w 7219949"/>
              <a:gd name="connsiteY1056" fmla="*/ 5131143 h 6791323"/>
              <a:gd name="connsiteX1057" fmla="*/ 5691984 w 7219949"/>
              <a:gd name="connsiteY1057" fmla="*/ 5140884 h 6791323"/>
              <a:gd name="connsiteX1058" fmla="*/ 5747979 w 7219949"/>
              <a:gd name="connsiteY1058" fmla="*/ 5190206 h 6791323"/>
              <a:gd name="connsiteX1059" fmla="*/ 5771361 w 7219949"/>
              <a:gd name="connsiteY1059" fmla="*/ 5212243 h 6791323"/>
              <a:gd name="connsiteX1060" fmla="*/ 5742031 w 7219949"/>
              <a:gd name="connsiteY1060" fmla="*/ 5186408 h 6791323"/>
              <a:gd name="connsiteX1061" fmla="*/ 5720899 w 7219949"/>
              <a:gd name="connsiteY1061" fmla="*/ 5173558 h 6791323"/>
              <a:gd name="connsiteX1062" fmla="*/ 5719051 w 7219949"/>
              <a:gd name="connsiteY1062" fmla="*/ 5176252 h 6791323"/>
              <a:gd name="connsiteX1063" fmla="*/ 5728483 w 7219949"/>
              <a:gd name="connsiteY1063" fmla="*/ 5187444 h 6791323"/>
              <a:gd name="connsiteX1064" fmla="*/ 5761915 w 7219949"/>
              <a:gd name="connsiteY1064" fmla="*/ 5219775 h 6791323"/>
              <a:gd name="connsiteX1065" fmla="*/ 5806628 w 7219949"/>
              <a:gd name="connsiteY1065" fmla="*/ 5260601 h 6791323"/>
              <a:gd name="connsiteX1066" fmla="*/ 5881288 w 7219949"/>
              <a:gd name="connsiteY1066" fmla="*/ 5326364 h 6791323"/>
              <a:gd name="connsiteX1067" fmla="*/ 5894003 w 7219949"/>
              <a:gd name="connsiteY1067" fmla="*/ 5339006 h 6791323"/>
              <a:gd name="connsiteX1068" fmla="*/ 5883539 w 7219949"/>
              <a:gd name="connsiteY1068" fmla="*/ 5335552 h 6791323"/>
              <a:gd name="connsiteX1069" fmla="*/ 5859742 w 7219949"/>
              <a:gd name="connsiteY1069" fmla="*/ 5320355 h 6791323"/>
              <a:gd name="connsiteX1070" fmla="*/ 5837178 w 7219949"/>
              <a:gd name="connsiteY1070" fmla="*/ 5303362 h 6791323"/>
              <a:gd name="connsiteX1071" fmla="*/ 5795131 w 7219949"/>
              <a:gd name="connsiteY1071" fmla="*/ 5264885 h 6791323"/>
              <a:gd name="connsiteX1072" fmla="*/ 5771750 w 7219949"/>
              <a:gd name="connsiteY1072" fmla="*/ 5242847 h 6791323"/>
              <a:gd name="connsiteX1073" fmla="*/ 5761286 w 7219949"/>
              <a:gd name="connsiteY1073" fmla="*/ 5239394 h 6791323"/>
              <a:gd name="connsiteX1074" fmla="*/ 5771335 w 7219949"/>
              <a:gd name="connsiteY1074" fmla="*/ 5249687 h 6791323"/>
              <a:gd name="connsiteX1075" fmla="*/ 5866093 w 7219949"/>
              <a:gd name="connsiteY1075" fmla="*/ 5336038 h 6791323"/>
              <a:gd name="connsiteX1076" fmla="*/ 5956753 w 7219949"/>
              <a:gd name="connsiteY1076" fmla="*/ 5415895 h 6791323"/>
              <a:gd name="connsiteX1077" fmla="*/ 5965367 w 7219949"/>
              <a:gd name="connsiteY1077" fmla="*/ 5422042 h 6791323"/>
              <a:gd name="connsiteX1078" fmla="*/ 5961267 w 7219949"/>
              <a:gd name="connsiteY1078" fmla="*/ 5415549 h 6791323"/>
              <a:gd name="connsiteX1079" fmla="*/ 5949784 w 7219949"/>
              <a:gd name="connsiteY1079" fmla="*/ 5401111 h 6791323"/>
              <a:gd name="connsiteX1080" fmla="*/ 5951017 w 7219949"/>
              <a:gd name="connsiteY1080" fmla="*/ 5399314 h 6791323"/>
              <a:gd name="connsiteX1081" fmla="*/ 5968248 w 7219949"/>
              <a:gd name="connsiteY1081" fmla="*/ 5411610 h 6791323"/>
              <a:gd name="connsiteX1082" fmla="*/ 5983832 w 7219949"/>
              <a:gd name="connsiteY1082" fmla="*/ 5432542 h 6791323"/>
              <a:gd name="connsiteX1083" fmla="*/ 6003314 w 7219949"/>
              <a:gd name="connsiteY1083" fmla="*/ 5454026 h 6791323"/>
              <a:gd name="connsiteX1084" fmla="*/ 6032443 w 7219949"/>
              <a:gd name="connsiteY1084" fmla="*/ 5473920 h 6791323"/>
              <a:gd name="connsiteX1085" fmla="*/ 6074704 w 7219949"/>
              <a:gd name="connsiteY1085" fmla="*/ 5499617 h 6791323"/>
              <a:gd name="connsiteX1086" fmla="*/ 6082087 w 7219949"/>
              <a:gd name="connsiteY1086" fmla="*/ 5507561 h 6791323"/>
              <a:gd name="connsiteX1087" fmla="*/ 6077570 w 7219949"/>
              <a:gd name="connsiteY1087" fmla="*/ 5507908 h 6791323"/>
              <a:gd name="connsiteX1088" fmla="*/ 6068340 w 7219949"/>
              <a:gd name="connsiteY1088" fmla="*/ 5502657 h 6791323"/>
              <a:gd name="connsiteX1089" fmla="*/ 6078590 w 7219949"/>
              <a:gd name="connsiteY1089" fmla="*/ 5518892 h 6791323"/>
              <a:gd name="connsiteX1090" fmla="*/ 6095205 w 7219949"/>
              <a:gd name="connsiteY1090" fmla="*/ 5532085 h 6791323"/>
              <a:gd name="connsiteX1091" fmla="*/ 6181561 w 7219949"/>
              <a:gd name="connsiteY1091" fmla="*/ 5599508 h 6791323"/>
              <a:gd name="connsiteX1092" fmla="*/ 6247606 w 7219949"/>
              <a:gd name="connsiteY1092" fmla="*/ 5659123 h 6791323"/>
              <a:gd name="connsiteX1093" fmla="*/ 6251706 w 7219949"/>
              <a:gd name="connsiteY1093" fmla="*/ 5665616 h 6791323"/>
              <a:gd name="connsiteX1094" fmla="*/ 6269554 w 7219949"/>
              <a:gd name="connsiteY1094" fmla="*/ 5677015 h 6791323"/>
              <a:gd name="connsiteX1095" fmla="*/ 6303199 w 7219949"/>
              <a:gd name="connsiteY1095" fmla="*/ 5696565 h 6791323"/>
              <a:gd name="connsiteX1096" fmla="*/ 6336014 w 7219949"/>
              <a:gd name="connsiteY1096" fmla="*/ 5729791 h 6791323"/>
              <a:gd name="connsiteX1097" fmla="*/ 6342780 w 7219949"/>
              <a:gd name="connsiteY1097" fmla="*/ 5738633 h 6791323"/>
              <a:gd name="connsiteX1098" fmla="*/ 6361825 w 7219949"/>
              <a:gd name="connsiteY1098" fmla="*/ 5758293 h 6791323"/>
              <a:gd name="connsiteX1099" fmla="*/ 6351655 w 7219949"/>
              <a:gd name="connsiteY1099" fmla="*/ 5754938 h 6791323"/>
              <a:gd name="connsiteX1100" fmla="*/ 6363139 w 7219949"/>
              <a:gd name="connsiteY1100" fmla="*/ 5769376 h 6791323"/>
              <a:gd name="connsiteX1101" fmla="*/ 6385703 w 7219949"/>
              <a:gd name="connsiteY1101" fmla="*/ 5786369 h 6791323"/>
              <a:gd name="connsiteX1102" fmla="*/ 6399036 w 7219949"/>
              <a:gd name="connsiteY1102" fmla="*/ 5798113 h 6791323"/>
              <a:gd name="connsiteX1103" fmla="*/ 6423997 w 7219949"/>
              <a:gd name="connsiteY1103" fmla="*/ 5823336 h 6791323"/>
              <a:gd name="connsiteX1104" fmla="*/ 6424013 w 7219949"/>
              <a:gd name="connsiteY1104" fmla="*/ 5823664 h 6791323"/>
              <a:gd name="connsiteX1105" fmla="*/ 6419785 w 7219949"/>
              <a:gd name="connsiteY1105" fmla="*/ 5833946 h 6791323"/>
              <a:gd name="connsiteX1106" fmla="*/ 6411738 w 7219949"/>
              <a:gd name="connsiteY1106" fmla="*/ 5829477 h 6791323"/>
              <a:gd name="connsiteX1107" fmla="*/ 6414606 w 7219949"/>
              <a:gd name="connsiteY1107" fmla="*/ 5837768 h 6791323"/>
              <a:gd name="connsiteX1108" fmla="*/ 6416470 w 7219949"/>
              <a:gd name="connsiteY1108" fmla="*/ 5840323 h 6791323"/>
              <a:gd name="connsiteX1109" fmla="*/ 6414349 w 7219949"/>
              <a:gd name="connsiteY1109" fmla="*/ 5841030 h 6791323"/>
              <a:gd name="connsiteX1110" fmla="*/ 6412756 w 7219949"/>
              <a:gd name="connsiteY1110" fmla="*/ 5840462 h 6791323"/>
              <a:gd name="connsiteX1111" fmla="*/ 6405602 w 7219949"/>
              <a:gd name="connsiteY1111" fmla="*/ 5836862 h 6791323"/>
              <a:gd name="connsiteX1112" fmla="*/ 6410263 w 7219949"/>
              <a:gd name="connsiteY1112" fmla="*/ 5842393 h 6791323"/>
              <a:gd name="connsiteX1113" fmla="*/ 6401428 w 7219949"/>
              <a:gd name="connsiteY1113" fmla="*/ 5845340 h 6791323"/>
              <a:gd name="connsiteX1114" fmla="*/ 6375562 w 7219949"/>
              <a:gd name="connsiteY1114" fmla="*/ 5840208 h 6791323"/>
              <a:gd name="connsiteX1115" fmla="*/ 6309353 w 7219949"/>
              <a:gd name="connsiteY1115" fmla="*/ 5803749 h 6791323"/>
              <a:gd name="connsiteX1116" fmla="*/ 6239747 w 7219949"/>
              <a:gd name="connsiteY1116" fmla="*/ 5720462 h 6791323"/>
              <a:gd name="connsiteX1117" fmla="*/ 6214418 w 7219949"/>
              <a:gd name="connsiteY1117" fmla="*/ 5710748 h 6791323"/>
              <a:gd name="connsiteX1118" fmla="*/ 6151089 w 7219949"/>
              <a:gd name="connsiteY1118" fmla="*/ 5686468 h 6791323"/>
              <a:gd name="connsiteX1119" fmla="*/ 6110915 w 7219949"/>
              <a:gd name="connsiteY1119" fmla="*/ 5646455 h 6791323"/>
              <a:gd name="connsiteX1120" fmla="*/ 5926878 w 7219949"/>
              <a:gd name="connsiteY1120" fmla="*/ 5550049 h 6791323"/>
              <a:gd name="connsiteX1121" fmla="*/ 5670873 w 7219949"/>
              <a:gd name="connsiteY1121" fmla="*/ 5392829 h 6791323"/>
              <a:gd name="connsiteX1122" fmla="*/ 5543001 w 7219949"/>
              <a:gd name="connsiteY1122" fmla="*/ 5322880 h 6791323"/>
              <a:gd name="connsiteX1123" fmla="*/ 5517927 w 7219949"/>
              <a:gd name="connsiteY1123" fmla="*/ 5330492 h 6791323"/>
              <a:gd name="connsiteX1124" fmla="*/ 5436506 w 7219949"/>
              <a:gd name="connsiteY1124" fmla="*/ 5359561 h 6791323"/>
              <a:gd name="connsiteX1125" fmla="*/ 5366272 w 7219949"/>
              <a:gd name="connsiteY1125" fmla="*/ 5354779 h 6791323"/>
              <a:gd name="connsiteX1126" fmla="*/ 5324953 w 7219949"/>
              <a:gd name="connsiteY1126" fmla="*/ 5358621 h 6791323"/>
              <a:gd name="connsiteX1127" fmla="*/ 5145457 w 7219949"/>
              <a:gd name="connsiteY1127" fmla="*/ 5265188 h 6791323"/>
              <a:gd name="connsiteX1128" fmla="*/ 5111487 w 7219949"/>
              <a:gd name="connsiteY1128" fmla="*/ 5218942 h 6791323"/>
              <a:gd name="connsiteX1129" fmla="*/ 5086856 w 7219949"/>
              <a:gd name="connsiteY1129" fmla="*/ 5195962 h 6791323"/>
              <a:gd name="connsiteX1130" fmla="*/ 5045793 w 7219949"/>
              <a:gd name="connsiteY1130" fmla="*/ 5217131 h 6791323"/>
              <a:gd name="connsiteX1131" fmla="*/ 5043432 w 7219949"/>
              <a:gd name="connsiteY1131" fmla="*/ 5239603 h 6791323"/>
              <a:gd name="connsiteX1132" fmla="*/ 5108494 w 7219949"/>
              <a:gd name="connsiteY1132" fmla="*/ 5319918 h 6791323"/>
              <a:gd name="connsiteX1133" fmla="*/ 5273733 w 7219949"/>
              <a:gd name="connsiteY1133" fmla="*/ 5482936 h 6791323"/>
              <a:gd name="connsiteX1134" fmla="*/ 5332260 w 7219949"/>
              <a:gd name="connsiteY1134" fmla="*/ 5486923 h 6791323"/>
              <a:gd name="connsiteX1135" fmla="*/ 5359956 w 7219949"/>
              <a:gd name="connsiteY1135" fmla="*/ 5474165 h 6791323"/>
              <a:gd name="connsiteX1136" fmla="*/ 5363094 w 7219949"/>
              <a:gd name="connsiteY1136" fmla="*/ 5503669 h 6791323"/>
              <a:gd name="connsiteX1137" fmla="*/ 5379157 w 7219949"/>
              <a:gd name="connsiteY1137" fmla="*/ 5555351 h 6791323"/>
              <a:gd name="connsiteX1138" fmla="*/ 5466854 w 7219949"/>
              <a:gd name="connsiteY1138" fmla="*/ 5585289 h 6791323"/>
              <a:gd name="connsiteX1139" fmla="*/ 5500308 w 7219949"/>
              <a:gd name="connsiteY1139" fmla="*/ 5596885 h 6791323"/>
              <a:gd name="connsiteX1140" fmla="*/ 5576116 w 7219949"/>
              <a:gd name="connsiteY1140" fmla="*/ 5673937 h 6791323"/>
              <a:gd name="connsiteX1141" fmla="*/ 5591550 w 7219949"/>
              <a:gd name="connsiteY1141" fmla="*/ 5804125 h 6791323"/>
              <a:gd name="connsiteX1142" fmla="*/ 5571793 w 7219949"/>
              <a:gd name="connsiteY1142" fmla="*/ 5866683 h 6791323"/>
              <a:gd name="connsiteX1143" fmla="*/ 5525674 w 7219949"/>
              <a:gd name="connsiteY1143" fmla="*/ 5850229 h 6791323"/>
              <a:gd name="connsiteX1144" fmla="*/ 5261803 w 7219949"/>
              <a:gd name="connsiteY1144" fmla="*/ 5708448 h 6791323"/>
              <a:gd name="connsiteX1145" fmla="*/ 5075145 w 7219949"/>
              <a:gd name="connsiteY1145" fmla="*/ 5617189 h 6791323"/>
              <a:gd name="connsiteX1146" fmla="*/ 5055058 w 7219949"/>
              <a:gd name="connsiteY1146" fmla="*/ 5597184 h 6791323"/>
              <a:gd name="connsiteX1147" fmla="*/ 5017763 w 7219949"/>
              <a:gd name="connsiteY1147" fmla="*/ 5569349 h 6791323"/>
              <a:gd name="connsiteX1148" fmla="*/ 4983606 w 7219949"/>
              <a:gd name="connsiteY1148" fmla="*/ 5571014 h 6791323"/>
              <a:gd name="connsiteX1149" fmla="*/ 4802190 w 7219949"/>
              <a:gd name="connsiteY1149" fmla="*/ 5469465 h 6791323"/>
              <a:gd name="connsiteX1150" fmla="*/ 4677926 w 7219949"/>
              <a:gd name="connsiteY1150" fmla="*/ 5396518 h 6791323"/>
              <a:gd name="connsiteX1151" fmla="*/ 4673381 w 7219949"/>
              <a:gd name="connsiteY1151" fmla="*/ 5393975 h 6791323"/>
              <a:gd name="connsiteX1152" fmla="*/ 4588341 w 7219949"/>
              <a:gd name="connsiteY1152" fmla="*/ 5331789 h 6791323"/>
              <a:gd name="connsiteX1153" fmla="*/ 4489614 w 7219949"/>
              <a:gd name="connsiteY1153" fmla="*/ 5258055 h 6791323"/>
              <a:gd name="connsiteX1154" fmla="*/ 4471468 w 7219949"/>
              <a:gd name="connsiteY1154" fmla="*/ 5247516 h 6791323"/>
              <a:gd name="connsiteX1155" fmla="*/ 4461406 w 7219949"/>
              <a:gd name="connsiteY1155" fmla="*/ 5236989 h 6791323"/>
              <a:gd name="connsiteX1156" fmla="*/ 4411621 w 7219949"/>
              <a:gd name="connsiteY1156" fmla="*/ 5204324 h 6791323"/>
              <a:gd name="connsiteX1157" fmla="*/ 4391875 w 7219949"/>
              <a:gd name="connsiteY1157" fmla="*/ 5189578 h 6791323"/>
              <a:gd name="connsiteX1158" fmla="*/ 4364278 w 7219949"/>
              <a:gd name="connsiteY1158" fmla="*/ 5167461 h 6791323"/>
              <a:gd name="connsiteX1159" fmla="*/ 4335459 w 7219949"/>
              <a:gd name="connsiteY1159" fmla="*/ 5147443 h 6791323"/>
              <a:gd name="connsiteX1160" fmla="*/ 4321967 w 7219949"/>
              <a:gd name="connsiteY1160" fmla="*/ 5135861 h 6791323"/>
              <a:gd name="connsiteX1161" fmla="*/ 4214778 w 7219949"/>
              <a:gd name="connsiteY1161" fmla="*/ 5055807 h 6791323"/>
              <a:gd name="connsiteX1162" fmla="*/ 4146468 w 7219949"/>
              <a:gd name="connsiteY1162" fmla="*/ 5006296 h 6791323"/>
              <a:gd name="connsiteX1163" fmla="*/ 4130532 w 7219949"/>
              <a:gd name="connsiteY1163" fmla="*/ 4998913 h 6791323"/>
              <a:gd name="connsiteX1164" fmla="*/ 4154697 w 7219949"/>
              <a:gd name="connsiteY1164" fmla="*/ 5019973 h 6791323"/>
              <a:gd name="connsiteX1165" fmla="*/ 4188546 w 7219949"/>
              <a:gd name="connsiteY1165" fmla="*/ 5045252 h 6791323"/>
              <a:gd name="connsiteX1166" fmla="*/ 4200205 w 7219949"/>
              <a:gd name="connsiteY1166" fmla="*/ 5059987 h 6791323"/>
              <a:gd name="connsiteX1167" fmla="*/ 4207446 w 7219949"/>
              <a:gd name="connsiteY1167" fmla="*/ 5068406 h 6791323"/>
              <a:gd name="connsiteX1168" fmla="*/ 4258220 w 7219949"/>
              <a:gd name="connsiteY1168" fmla="*/ 5106328 h 6791323"/>
              <a:gd name="connsiteX1169" fmla="*/ 4266682 w 7219949"/>
              <a:gd name="connsiteY1169" fmla="*/ 5112648 h 6791323"/>
              <a:gd name="connsiteX1170" fmla="*/ 4268282 w 7219949"/>
              <a:gd name="connsiteY1170" fmla="*/ 5116854 h 6791323"/>
              <a:gd name="connsiteX1171" fmla="*/ 4267670 w 7219949"/>
              <a:gd name="connsiteY1171" fmla="*/ 5117904 h 6791323"/>
              <a:gd name="connsiteX1172" fmla="*/ 4264849 w 7219949"/>
              <a:gd name="connsiteY1172" fmla="*/ 5115798 h 6791323"/>
              <a:gd name="connsiteX1173" fmla="*/ 4204392 w 7219949"/>
              <a:gd name="connsiteY1173" fmla="*/ 5073657 h 6791323"/>
              <a:gd name="connsiteX1174" fmla="*/ 4163679 w 7219949"/>
              <a:gd name="connsiteY1174" fmla="*/ 5046263 h 6791323"/>
              <a:gd name="connsiteX1175" fmla="*/ 4157427 w 7219949"/>
              <a:gd name="connsiteY1175" fmla="*/ 5043100 h 6791323"/>
              <a:gd name="connsiteX1176" fmla="*/ 4110696 w 7219949"/>
              <a:gd name="connsiteY1176" fmla="*/ 5005186 h 6791323"/>
              <a:gd name="connsiteX1177" fmla="*/ 4088740 w 7219949"/>
              <a:gd name="connsiteY1177" fmla="*/ 4987282 h 6791323"/>
              <a:gd name="connsiteX1178" fmla="*/ 4072803 w 7219949"/>
              <a:gd name="connsiteY1178" fmla="*/ 4979898 h 6791323"/>
              <a:gd name="connsiteX1179" fmla="*/ 4074779 w 7219949"/>
              <a:gd name="connsiteY1179" fmla="*/ 4990414 h 6791323"/>
              <a:gd name="connsiteX1180" fmla="*/ 4098334 w 7219949"/>
              <a:gd name="connsiteY1180" fmla="*/ 5012522 h 6791323"/>
              <a:gd name="connsiteX1181" fmla="*/ 4123721 w 7219949"/>
              <a:gd name="connsiteY1181" fmla="*/ 5031484 h 6791323"/>
              <a:gd name="connsiteX1182" fmla="*/ 4134393 w 7219949"/>
              <a:gd name="connsiteY1182" fmla="*/ 5040961 h 6791323"/>
              <a:gd name="connsiteX1183" fmla="*/ 4105575 w 7219949"/>
              <a:gd name="connsiteY1183" fmla="*/ 5020944 h 6791323"/>
              <a:gd name="connsiteX1184" fmla="*/ 4106939 w 7219949"/>
              <a:gd name="connsiteY1184" fmla="*/ 5032507 h 6791323"/>
              <a:gd name="connsiteX1185" fmla="*/ 4122642 w 7219949"/>
              <a:gd name="connsiteY1185" fmla="*/ 5047248 h 6791323"/>
              <a:gd name="connsiteX1186" fmla="*/ 4123630 w 7219949"/>
              <a:gd name="connsiteY1186" fmla="*/ 5052504 h 6791323"/>
              <a:gd name="connsiteX1187" fmla="*/ 4117378 w 7219949"/>
              <a:gd name="connsiteY1187" fmla="*/ 5049340 h 6791323"/>
              <a:gd name="connsiteX1188" fmla="*/ 4078498 w 7219949"/>
              <a:gd name="connsiteY1188" fmla="*/ 5018798 h 6791323"/>
              <a:gd name="connsiteX1189" fmla="*/ 4053111 w 7219949"/>
              <a:gd name="connsiteY1189" fmla="*/ 4999837 h 6791323"/>
              <a:gd name="connsiteX1190" fmla="*/ 4025891 w 7219949"/>
              <a:gd name="connsiteY1190" fmla="*/ 4984027 h 6791323"/>
              <a:gd name="connsiteX1191" fmla="*/ 4005912 w 7219949"/>
              <a:gd name="connsiteY1191" fmla="*/ 4976637 h 6791323"/>
              <a:gd name="connsiteX1192" fmla="*/ 3989975 w 7219949"/>
              <a:gd name="connsiteY1192" fmla="*/ 4969253 h 6791323"/>
              <a:gd name="connsiteX1193" fmla="*/ 3975871 w 7219949"/>
              <a:gd name="connsiteY1193" fmla="*/ 4958720 h 6791323"/>
              <a:gd name="connsiteX1194" fmla="*/ 3964806 w 7219949"/>
              <a:gd name="connsiteY1194" fmla="*/ 4952527 h 6791323"/>
              <a:gd name="connsiteX1195" fmla="*/ 3967175 w 7219949"/>
              <a:gd name="connsiteY1195" fmla="*/ 4959757 h 6791323"/>
              <a:gd name="connsiteX1196" fmla="*/ 3978836 w 7219949"/>
              <a:gd name="connsiteY1196" fmla="*/ 4974491 h 6791323"/>
              <a:gd name="connsiteX1197" fmla="*/ 4012684 w 7219949"/>
              <a:gd name="connsiteY1197" fmla="*/ 4999771 h 6791323"/>
              <a:gd name="connsiteX1198" fmla="*/ 4049354 w 7219949"/>
              <a:gd name="connsiteY1198" fmla="*/ 5027157 h 6791323"/>
              <a:gd name="connsiteX1199" fmla="*/ 4079162 w 7219949"/>
              <a:gd name="connsiteY1199" fmla="*/ 5052431 h 6791323"/>
              <a:gd name="connsiteX1200" fmla="*/ 4085557 w 7219949"/>
              <a:gd name="connsiteY1200" fmla="*/ 5069258 h 6791323"/>
              <a:gd name="connsiteX1201" fmla="*/ 4096606 w 7219949"/>
              <a:gd name="connsiteY1201" fmla="*/ 5085042 h 6791323"/>
              <a:gd name="connsiteX1202" fmla="*/ 4128245 w 7219949"/>
              <a:gd name="connsiteY1202" fmla="*/ 5107165 h 6791323"/>
              <a:gd name="connsiteX1203" fmla="*/ 4141127 w 7219949"/>
              <a:gd name="connsiteY1203" fmla="*/ 5119799 h 6791323"/>
              <a:gd name="connsiteX1204" fmla="*/ 4151190 w 7219949"/>
              <a:gd name="connsiteY1204" fmla="*/ 5130326 h 6791323"/>
              <a:gd name="connsiteX1205" fmla="*/ 4185039 w 7219949"/>
              <a:gd name="connsiteY1205" fmla="*/ 5155606 h 6791323"/>
              <a:gd name="connsiteX1206" fmla="*/ 4217665 w 7219949"/>
              <a:gd name="connsiteY1206" fmla="*/ 5182985 h 6791323"/>
              <a:gd name="connsiteX1207" fmla="*/ 4261576 w 7219949"/>
              <a:gd name="connsiteY1207" fmla="*/ 5218793 h 6791323"/>
              <a:gd name="connsiteX1208" fmla="*/ 4267217 w 7219949"/>
              <a:gd name="connsiteY1208" fmla="*/ 5223006 h 6791323"/>
              <a:gd name="connsiteX1209" fmla="*/ 4271026 w 7219949"/>
              <a:gd name="connsiteY1209" fmla="*/ 5230370 h 6791323"/>
              <a:gd name="connsiteX1210" fmla="*/ 4283531 w 7219949"/>
              <a:gd name="connsiteY1210" fmla="*/ 5236698 h 6791323"/>
              <a:gd name="connsiteX1211" fmla="*/ 4302055 w 7219949"/>
              <a:gd name="connsiteY1211" fmla="*/ 5253545 h 6791323"/>
              <a:gd name="connsiteX1212" fmla="*/ 4321800 w 7219949"/>
              <a:gd name="connsiteY1212" fmla="*/ 5268290 h 6791323"/>
              <a:gd name="connsiteX1213" fmla="*/ 4335293 w 7219949"/>
              <a:gd name="connsiteY1213" fmla="*/ 5279875 h 6791323"/>
              <a:gd name="connsiteX1214" fmla="*/ 4367920 w 7219949"/>
              <a:gd name="connsiteY1214" fmla="*/ 5307254 h 6791323"/>
              <a:gd name="connsiteX1215" fmla="*/ 4384234 w 7219949"/>
              <a:gd name="connsiteY1215" fmla="*/ 5320945 h 6791323"/>
              <a:gd name="connsiteX1216" fmla="*/ 4389876 w 7219949"/>
              <a:gd name="connsiteY1216" fmla="*/ 5325158 h 6791323"/>
              <a:gd name="connsiteX1217" fmla="*/ 4448501 w 7219949"/>
              <a:gd name="connsiteY1217" fmla="*/ 5370449 h 6791323"/>
              <a:gd name="connsiteX1218" fmla="*/ 4504305 w 7219949"/>
              <a:gd name="connsiteY1218" fmla="*/ 5413632 h 6791323"/>
              <a:gd name="connsiteX1219" fmla="*/ 4519074 w 7219949"/>
              <a:gd name="connsiteY1219" fmla="*/ 5424662 h 6791323"/>
              <a:gd name="connsiteX1220" fmla="*/ 4519081 w 7219949"/>
              <a:gd name="connsiteY1220" fmla="*/ 5424891 h 6791323"/>
              <a:gd name="connsiteX1221" fmla="*/ 4552464 w 7219949"/>
              <a:gd name="connsiteY1221" fmla="*/ 5454456 h 6791323"/>
              <a:gd name="connsiteX1222" fmla="*/ 4568754 w 7219949"/>
              <a:gd name="connsiteY1222" fmla="*/ 5461914 h 6791323"/>
              <a:gd name="connsiteX1223" fmla="*/ 4588335 w 7219949"/>
              <a:gd name="connsiteY1223" fmla="*/ 5476902 h 6791323"/>
              <a:gd name="connsiteX1224" fmla="*/ 4583821 w 7219949"/>
              <a:gd name="connsiteY1224" fmla="*/ 5482802 h 6791323"/>
              <a:gd name="connsiteX1225" fmla="*/ 4593226 w 7219949"/>
              <a:gd name="connsiteY1225" fmla="*/ 5511148 h 6791323"/>
              <a:gd name="connsiteX1226" fmla="*/ 4605448 w 7219949"/>
              <a:gd name="connsiteY1226" fmla="*/ 5546596 h 6791323"/>
              <a:gd name="connsiteX1227" fmla="*/ 4608586 w 7219949"/>
              <a:gd name="connsiteY1227" fmla="*/ 5576098 h 6791323"/>
              <a:gd name="connsiteX1228" fmla="*/ 4637241 w 7219949"/>
              <a:gd name="connsiteY1228" fmla="*/ 5567399 h 6791323"/>
              <a:gd name="connsiteX1229" fmla="*/ 4704852 w 7219949"/>
              <a:gd name="connsiteY1229" fmla="*/ 5577328 h 6791323"/>
              <a:gd name="connsiteX1230" fmla="*/ 4734984 w 7219949"/>
              <a:gd name="connsiteY1230" fmla="*/ 5607338 h 6791323"/>
              <a:gd name="connsiteX1231" fmla="*/ 4763677 w 7219949"/>
              <a:gd name="connsiteY1231" fmla="*/ 5611862 h 6791323"/>
              <a:gd name="connsiteX1232" fmla="*/ 4793012 w 7219949"/>
              <a:gd name="connsiteY1232" fmla="*/ 5633772 h 6791323"/>
              <a:gd name="connsiteX1233" fmla="*/ 4834101 w 7219949"/>
              <a:gd name="connsiteY1233" fmla="*/ 5667471 h 6791323"/>
              <a:gd name="connsiteX1234" fmla="*/ 4954061 w 7219949"/>
              <a:gd name="connsiteY1234" fmla="*/ 5757062 h 6791323"/>
              <a:gd name="connsiteX1235" fmla="*/ 4937260 w 7219949"/>
              <a:gd name="connsiteY1235" fmla="*/ 5780871 h 6791323"/>
              <a:gd name="connsiteX1236" fmla="*/ 4928693 w 7219949"/>
              <a:gd name="connsiteY1236" fmla="*/ 5809574 h 6791323"/>
              <a:gd name="connsiteX1237" fmla="*/ 4889551 w 7219949"/>
              <a:gd name="connsiteY1237" fmla="*/ 5838860 h 6791323"/>
              <a:gd name="connsiteX1238" fmla="*/ 4687606 w 7219949"/>
              <a:gd name="connsiteY1238" fmla="*/ 5747891 h 6791323"/>
              <a:gd name="connsiteX1239" fmla="*/ 4607587 w 7219949"/>
              <a:gd name="connsiteY1239" fmla="*/ 5750432 h 6791323"/>
              <a:gd name="connsiteX1240" fmla="*/ 4632991 w 7219949"/>
              <a:gd name="connsiteY1240" fmla="*/ 5825381 h 6791323"/>
              <a:gd name="connsiteX1241" fmla="*/ 4648866 w 7219949"/>
              <a:gd name="connsiteY1241" fmla="*/ 5924978 h 6791323"/>
              <a:gd name="connsiteX1242" fmla="*/ 4632953 w 7219949"/>
              <a:gd name="connsiteY1242" fmla="*/ 6003775 h 6791323"/>
              <a:gd name="connsiteX1243" fmla="*/ 4630031 w 7219949"/>
              <a:gd name="connsiteY1243" fmla="*/ 6169988 h 6791323"/>
              <a:gd name="connsiteX1244" fmla="*/ 4580143 w 7219949"/>
              <a:gd name="connsiteY1244" fmla="*/ 6202536 h 6791323"/>
              <a:gd name="connsiteX1245" fmla="*/ 4397069 w 7219949"/>
              <a:gd name="connsiteY1245" fmla="*/ 6110189 h 6791323"/>
              <a:gd name="connsiteX1246" fmla="*/ 4332707 w 7219949"/>
              <a:gd name="connsiteY1246" fmla="*/ 6016610 h 6791323"/>
              <a:gd name="connsiteX1247" fmla="*/ 4319782 w 7219949"/>
              <a:gd name="connsiteY1247" fmla="*/ 5994429 h 6791323"/>
              <a:gd name="connsiteX1248" fmla="*/ 4205536 w 7219949"/>
              <a:gd name="connsiteY1248" fmla="*/ 5933398 h 6791323"/>
              <a:gd name="connsiteX1249" fmla="*/ 4256344 w 7219949"/>
              <a:gd name="connsiteY1249" fmla="*/ 6083300 h 6791323"/>
              <a:gd name="connsiteX1250" fmla="*/ 4246816 w 7219949"/>
              <a:gd name="connsiteY1250" fmla="*/ 6107945 h 6791323"/>
              <a:gd name="connsiteX1251" fmla="*/ 4223148 w 7219949"/>
              <a:gd name="connsiteY1251" fmla="*/ 6089028 h 6791323"/>
              <a:gd name="connsiteX1252" fmla="*/ 4209004 w 7219949"/>
              <a:gd name="connsiteY1252" fmla="*/ 6045463 h 6791323"/>
              <a:gd name="connsiteX1253" fmla="*/ 4202802 w 7219949"/>
              <a:gd name="connsiteY1253" fmla="*/ 6051698 h 6791323"/>
              <a:gd name="connsiteX1254" fmla="*/ 4186441 w 7219949"/>
              <a:gd name="connsiteY1254" fmla="*/ 6161081 h 6791323"/>
              <a:gd name="connsiteX1255" fmla="*/ 4209150 w 7219949"/>
              <a:gd name="connsiteY1255" fmla="*/ 6175940 h 6791323"/>
              <a:gd name="connsiteX1256" fmla="*/ 4241645 w 7219949"/>
              <a:gd name="connsiteY1256" fmla="*/ 6183480 h 6791323"/>
              <a:gd name="connsiteX1257" fmla="*/ 4260143 w 7219949"/>
              <a:gd name="connsiteY1257" fmla="*/ 6277932 h 6791323"/>
              <a:gd name="connsiteX1258" fmla="*/ 4283111 w 7219949"/>
              <a:gd name="connsiteY1258" fmla="*/ 6310113 h 6791323"/>
              <a:gd name="connsiteX1259" fmla="*/ 4305821 w 7219949"/>
              <a:gd name="connsiteY1259" fmla="*/ 6324974 h 6791323"/>
              <a:gd name="connsiteX1260" fmla="*/ 4283886 w 7219949"/>
              <a:gd name="connsiteY1260" fmla="*/ 6362087 h 6791323"/>
              <a:gd name="connsiteX1261" fmla="*/ 4254972 w 7219949"/>
              <a:gd name="connsiteY1261" fmla="*/ 6353462 h 6791323"/>
              <a:gd name="connsiteX1262" fmla="*/ 4187547 w 7219949"/>
              <a:gd name="connsiteY1262" fmla="*/ 6295619 h 6791323"/>
              <a:gd name="connsiteX1263" fmla="*/ 4334178 w 7219949"/>
              <a:gd name="connsiteY1263" fmla="*/ 6477341 h 6791323"/>
              <a:gd name="connsiteX1264" fmla="*/ 4313571 w 7219949"/>
              <a:gd name="connsiteY1264" fmla="*/ 6422687 h 6791323"/>
              <a:gd name="connsiteX1265" fmla="*/ 4311838 w 7219949"/>
              <a:gd name="connsiteY1265" fmla="*/ 6366653 h 6791323"/>
              <a:gd name="connsiteX1266" fmla="*/ 4362501 w 7219949"/>
              <a:gd name="connsiteY1266" fmla="*/ 6386080 h 6791323"/>
              <a:gd name="connsiteX1267" fmla="*/ 4496093 w 7219949"/>
              <a:gd name="connsiteY1267" fmla="*/ 6658775 h 6791323"/>
              <a:gd name="connsiteX1268" fmla="*/ 4453960 w 7219949"/>
              <a:gd name="connsiteY1268" fmla="*/ 6789036 h 6791323"/>
              <a:gd name="connsiteX1269" fmla="*/ 4374384 w 7219949"/>
              <a:gd name="connsiteY1269" fmla="*/ 6760985 h 6791323"/>
              <a:gd name="connsiteX1270" fmla="*/ 4344511 w 7219949"/>
              <a:gd name="connsiteY1270" fmla="*/ 6748299 h 6791323"/>
              <a:gd name="connsiteX1271" fmla="*/ 4239089 w 7219949"/>
              <a:gd name="connsiteY1271" fmla="*/ 6675887 h 6791323"/>
              <a:gd name="connsiteX1272" fmla="*/ 4185918 w 7219949"/>
              <a:gd name="connsiteY1272" fmla="*/ 6548453 h 6791323"/>
              <a:gd name="connsiteX1273" fmla="*/ 4157706 w 7219949"/>
              <a:gd name="connsiteY1273" fmla="*/ 6526563 h 6791323"/>
              <a:gd name="connsiteX1274" fmla="*/ 4167307 w 7219949"/>
              <a:gd name="connsiteY1274" fmla="*/ 6567157 h 6791323"/>
              <a:gd name="connsiteX1275" fmla="*/ 4169485 w 7219949"/>
              <a:gd name="connsiteY1275" fmla="*/ 6592600 h 6791323"/>
              <a:gd name="connsiteX1276" fmla="*/ 4147737 w 7219949"/>
              <a:gd name="connsiteY1276" fmla="*/ 6581799 h 6791323"/>
              <a:gd name="connsiteX1277" fmla="*/ 4152133 w 7219949"/>
              <a:gd name="connsiteY1277" fmla="*/ 6454293 h 6791323"/>
              <a:gd name="connsiteX1278" fmla="*/ 4066797 w 7219949"/>
              <a:gd name="connsiteY1278" fmla="*/ 6401889 h 6791323"/>
              <a:gd name="connsiteX1279" fmla="*/ 3948711 w 7219949"/>
              <a:gd name="connsiteY1279" fmla="*/ 6324618 h 6791323"/>
              <a:gd name="connsiteX1280" fmla="*/ 3940587 w 7219949"/>
              <a:gd name="connsiteY1280" fmla="*/ 6322732 h 6791323"/>
              <a:gd name="connsiteX1281" fmla="*/ 3911563 w 7219949"/>
              <a:gd name="connsiteY1281" fmla="*/ 6427260 h 6791323"/>
              <a:gd name="connsiteX1282" fmla="*/ 3928065 w 7219949"/>
              <a:gd name="connsiteY1282" fmla="*/ 6448354 h 6791323"/>
              <a:gd name="connsiteX1283" fmla="*/ 3938257 w 7219949"/>
              <a:gd name="connsiteY1283" fmla="*/ 6588835 h 6791323"/>
              <a:gd name="connsiteX1284" fmla="*/ 3933971 w 7219949"/>
              <a:gd name="connsiteY1284" fmla="*/ 6603188 h 6791323"/>
              <a:gd name="connsiteX1285" fmla="*/ 3867395 w 7219949"/>
              <a:gd name="connsiteY1285" fmla="*/ 6662557 h 6791323"/>
              <a:gd name="connsiteX1286" fmla="*/ 3842321 w 7219949"/>
              <a:gd name="connsiteY1286" fmla="*/ 6670170 h 6791323"/>
              <a:gd name="connsiteX1287" fmla="*/ 3802921 w 7219949"/>
              <a:gd name="connsiteY1287" fmla="*/ 6682131 h 6791323"/>
              <a:gd name="connsiteX1288" fmla="*/ 3801960 w 7219949"/>
              <a:gd name="connsiteY1288" fmla="*/ 6681709 h 6791323"/>
              <a:gd name="connsiteX1289" fmla="*/ 3792202 w 7219949"/>
              <a:gd name="connsiteY1289" fmla="*/ 6673520 h 6791323"/>
              <a:gd name="connsiteX1290" fmla="*/ 3787307 w 7219949"/>
              <a:gd name="connsiteY1290" fmla="*/ 6668247 h 6791323"/>
              <a:gd name="connsiteX1291" fmla="*/ 3750591 w 7219949"/>
              <a:gd name="connsiteY1291" fmla="*/ 6628695 h 6791323"/>
              <a:gd name="connsiteX1292" fmla="*/ 3713876 w 7219949"/>
              <a:gd name="connsiteY1292" fmla="*/ 6589144 h 6791323"/>
              <a:gd name="connsiteX1293" fmla="*/ 3604795 w 7219949"/>
              <a:gd name="connsiteY1293" fmla="*/ 6474775 h 6791323"/>
              <a:gd name="connsiteX1294" fmla="*/ 3603039 w 7219949"/>
              <a:gd name="connsiteY1294" fmla="*/ 6471314 h 6791323"/>
              <a:gd name="connsiteX1295" fmla="*/ 3613521 w 7219949"/>
              <a:gd name="connsiteY1295" fmla="*/ 6481037 h 6791323"/>
              <a:gd name="connsiteX1296" fmla="*/ 3616661 w 7219949"/>
              <a:gd name="connsiteY1296" fmla="*/ 6482849 h 6791323"/>
              <a:gd name="connsiteX1297" fmla="*/ 3615597 w 7219949"/>
              <a:gd name="connsiteY1297" fmla="*/ 6478563 h 6791323"/>
              <a:gd name="connsiteX1298" fmla="*/ 3609638 w 7219949"/>
              <a:gd name="connsiteY1298" fmla="*/ 6469005 h 6791323"/>
              <a:gd name="connsiteX1299" fmla="*/ 3569410 w 7219949"/>
              <a:gd name="connsiteY1299" fmla="*/ 6422531 h 6791323"/>
              <a:gd name="connsiteX1300" fmla="*/ 3434788 w 7219949"/>
              <a:gd name="connsiteY1300" fmla="*/ 6277510 h 6791323"/>
              <a:gd name="connsiteX1301" fmla="*/ 3404671 w 7219949"/>
              <a:gd name="connsiteY1301" fmla="*/ 6235649 h 6791323"/>
              <a:gd name="connsiteX1302" fmla="*/ 3416538 w 7219949"/>
              <a:gd name="connsiteY1302" fmla="*/ 6243722 h 6791323"/>
              <a:gd name="connsiteX1303" fmla="*/ 3438248 w 7219949"/>
              <a:gd name="connsiteY1303" fmla="*/ 6273387 h 6791323"/>
              <a:gd name="connsiteX1304" fmla="*/ 3444899 w 7219949"/>
              <a:gd name="connsiteY1304" fmla="*/ 6282122 h 6791323"/>
              <a:gd name="connsiteX1305" fmla="*/ 3470068 w 7219949"/>
              <a:gd name="connsiteY1305" fmla="*/ 6307664 h 6791323"/>
              <a:gd name="connsiteX1306" fmla="*/ 3513755 w 7219949"/>
              <a:gd name="connsiteY1306" fmla="*/ 6350016 h 6791323"/>
              <a:gd name="connsiteX1307" fmla="*/ 3531579 w 7219949"/>
              <a:gd name="connsiteY1307" fmla="*/ 6367648 h 6791323"/>
              <a:gd name="connsiteX1308" fmla="*/ 3558876 w 7219949"/>
              <a:gd name="connsiteY1308" fmla="*/ 6401763 h 6791323"/>
              <a:gd name="connsiteX1309" fmla="*/ 3573561 w 7219949"/>
              <a:gd name="connsiteY1309" fmla="*/ 6417584 h 6791323"/>
              <a:gd name="connsiteX1310" fmla="*/ 3600487 w 7219949"/>
              <a:gd name="connsiteY1310" fmla="*/ 6446589 h 6791323"/>
              <a:gd name="connsiteX1311" fmla="*/ 3620760 w 7219949"/>
              <a:gd name="connsiteY1311" fmla="*/ 6466859 h 6791323"/>
              <a:gd name="connsiteX1312" fmla="*/ 3670725 w 7219949"/>
              <a:gd name="connsiteY1312" fmla="*/ 6512833 h 6791323"/>
              <a:gd name="connsiteX1313" fmla="*/ 3681580 w 7219949"/>
              <a:gd name="connsiteY1313" fmla="*/ 6527666 h 6791323"/>
              <a:gd name="connsiteX1314" fmla="*/ 3714836 w 7219949"/>
              <a:gd name="connsiteY1314" fmla="*/ 6571340 h 6791323"/>
              <a:gd name="connsiteX1315" fmla="*/ 3753999 w 7219949"/>
              <a:gd name="connsiteY1315" fmla="*/ 6613527 h 6791323"/>
              <a:gd name="connsiteX1316" fmla="*/ 3803273 w 7219949"/>
              <a:gd name="connsiteY1316" fmla="*/ 6660328 h 6791323"/>
              <a:gd name="connsiteX1317" fmla="*/ 3815512 w 7219949"/>
              <a:gd name="connsiteY1317" fmla="*/ 6673513 h 6791323"/>
              <a:gd name="connsiteX1318" fmla="*/ 3829825 w 7219949"/>
              <a:gd name="connsiteY1318" fmla="*/ 6684222 h 6791323"/>
              <a:gd name="connsiteX1319" fmla="*/ 3787150 w 7219949"/>
              <a:gd name="connsiteY1319" fmla="*/ 6635111 h 6791323"/>
              <a:gd name="connsiteX1320" fmla="*/ 3733622 w 7219949"/>
              <a:gd name="connsiteY1320" fmla="*/ 6571169 h 6791323"/>
              <a:gd name="connsiteX1321" fmla="*/ 3698982 w 7219949"/>
              <a:gd name="connsiteY1321" fmla="*/ 6529144 h 6791323"/>
              <a:gd name="connsiteX1322" fmla="*/ 3659819 w 7219949"/>
              <a:gd name="connsiteY1322" fmla="*/ 6486955 h 6791323"/>
              <a:gd name="connsiteX1323" fmla="*/ 3629063 w 7219949"/>
              <a:gd name="connsiteY1323" fmla="*/ 6456965 h 6791323"/>
              <a:gd name="connsiteX1324" fmla="*/ 3602138 w 7219949"/>
              <a:gd name="connsiteY1324" fmla="*/ 6427960 h 6791323"/>
              <a:gd name="connsiteX1325" fmla="*/ 3597243 w 7219949"/>
              <a:gd name="connsiteY1325" fmla="*/ 6422687 h 6791323"/>
              <a:gd name="connsiteX1326" fmla="*/ 3561591 w 7219949"/>
              <a:gd name="connsiteY1326" fmla="*/ 6387421 h 6791323"/>
              <a:gd name="connsiteX1327" fmla="*/ 3534987 w 7219949"/>
              <a:gd name="connsiteY1327" fmla="*/ 6352481 h 6791323"/>
              <a:gd name="connsiteX1328" fmla="*/ 3529400 w 7219949"/>
              <a:gd name="connsiteY1328" fmla="*/ 6348033 h 6791323"/>
              <a:gd name="connsiteX1329" fmla="*/ 3521365 w 7219949"/>
              <a:gd name="connsiteY1329" fmla="*/ 6340948 h 6791323"/>
              <a:gd name="connsiteX1330" fmla="*/ 3447243 w 7219949"/>
              <a:gd name="connsiteY1330" fmla="*/ 6262669 h 6791323"/>
              <a:gd name="connsiteX1331" fmla="*/ 3423829 w 7219949"/>
              <a:gd name="connsiteY1331" fmla="*/ 6240587 h 6791323"/>
              <a:gd name="connsiteX1332" fmla="*/ 3399352 w 7219949"/>
              <a:gd name="connsiteY1332" fmla="*/ 6214219 h 6791323"/>
              <a:gd name="connsiteX1333" fmla="*/ 3360882 w 7219949"/>
              <a:gd name="connsiteY1333" fmla="*/ 6171208 h 6791323"/>
              <a:gd name="connsiteX1334" fmla="*/ 3351091 w 7219949"/>
              <a:gd name="connsiteY1334" fmla="*/ 6160661 h 6791323"/>
              <a:gd name="connsiteX1335" fmla="*/ 3343057 w 7219949"/>
              <a:gd name="connsiteY1335" fmla="*/ 6153575 h 6791323"/>
              <a:gd name="connsiteX1336" fmla="*/ 3345875 w 7219949"/>
              <a:gd name="connsiteY1336" fmla="*/ 6161321 h 6791323"/>
              <a:gd name="connsiteX1337" fmla="*/ 3367584 w 7219949"/>
              <a:gd name="connsiteY1337" fmla="*/ 6190988 h 6791323"/>
              <a:gd name="connsiteX1338" fmla="*/ 3375300 w 7219949"/>
              <a:gd name="connsiteY1338" fmla="*/ 6204007 h 6791323"/>
              <a:gd name="connsiteX1339" fmla="*/ 3335817 w 7219949"/>
              <a:gd name="connsiteY1339" fmla="*/ 6167754 h 6791323"/>
              <a:gd name="connsiteX1340" fmla="*/ 3306125 w 7219949"/>
              <a:gd name="connsiteY1340" fmla="*/ 6142047 h 6791323"/>
              <a:gd name="connsiteX1341" fmla="*/ 3298462 w 7219949"/>
              <a:gd name="connsiteY1341" fmla="*/ 6140072 h 6791323"/>
              <a:gd name="connsiteX1342" fmla="*/ 3307560 w 7219949"/>
              <a:gd name="connsiteY1342" fmla="*/ 6151444 h 6791323"/>
              <a:gd name="connsiteX1343" fmla="*/ 3356513 w 7219949"/>
              <a:gd name="connsiteY1343" fmla="*/ 6204180 h 6791323"/>
              <a:gd name="connsiteX1344" fmla="*/ 3435957 w 7219949"/>
              <a:gd name="connsiteY1344" fmla="*/ 6303886 h 6791323"/>
              <a:gd name="connsiteX1345" fmla="*/ 3465700 w 7219949"/>
              <a:gd name="connsiteY1345" fmla="*/ 6340636 h 6791323"/>
              <a:gd name="connsiteX1346" fmla="*/ 3500659 w 7219949"/>
              <a:gd name="connsiteY1346" fmla="*/ 6376726 h 6791323"/>
              <a:gd name="connsiteX1347" fmla="*/ 3539450 w 7219949"/>
              <a:gd name="connsiteY1347" fmla="*/ 6413805 h 6791323"/>
              <a:gd name="connsiteX1348" fmla="*/ 3596811 w 7219949"/>
              <a:gd name="connsiteY1348" fmla="*/ 6478735 h 6791323"/>
              <a:gd name="connsiteX1349" fmla="*/ 3604154 w 7219949"/>
              <a:gd name="connsiteY1349" fmla="*/ 6486646 h 6791323"/>
              <a:gd name="connsiteX1350" fmla="*/ 3663591 w 7219949"/>
              <a:gd name="connsiteY1350" fmla="*/ 6549103 h 6791323"/>
              <a:gd name="connsiteX1351" fmla="*/ 3727231 w 7219949"/>
              <a:gd name="connsiteY1351" fmla="*/ 6617658 h 6791323"/>
              <a:gd name="connsiteX1352" fmla="*/ 3773911 w 7219949"/>
              <a:gd name="connsiteY1352" fmla="*/ 6669390 h 6791323"/>
              <a:gd name="connsiteX1353" fmla="*/ 3767043 w 7219949"/>
              <a:gd name="connsiteY1353" fmla="*/ 6666373 h 6791323"/>
              <a:gd name="connsiteX1354" fmla="*/ 3733131 w 7219949"/>
              <a:gd name="connsiteY1354" fmla="*/ 6646757 h 6791323"/>
              <a:gd name="connsiteX1355" fmla="*/ 3643075 w 7219949"/>
              <a:gd name="connsiteY1355" fmla="*/ 6575667 h 6791323"/>
              <a:gd name="connsiteX1356" fmla="*/ 3622560 w 7219949"/>
              <a:gd name="connsiteY1356" fmla="*/ 6553568 h 6791323"/>
              <a:gd name="connsiteX1357" fmla="*/ 3630978 w 7219949"/>
              <a:gd name="connsiteY1357" fmla="*/ 6566537 h 6791323"/>
              <a:gd name="connsiteX1358" fmla="*/ 3543875 w 7219949"/>
              <a:gd name="connsiteY1358" fmla="*/ 6501902 h 6791323"/>
              <a:gd name="connsiteX1359" fmla="*/ 3454606 w 7219949"/>
              <a:gd name="connsiteY1359" fmla="*/ 6429900 h 6791323"/>
              <a:gd name="connsiteX1360" fmla="*/ 3445895 w 7219949"/>
              <a:gd name="connsiteY1360" fmla="*/ 6419772 h 6791323"/>
              <a:gd name="connsiteX1361" fmla="*/ 3436796 w 7219949"/>
              <a:gd name="connsiteY1361" fmla="*/ 6408399 h 6791323"/>
              <a:gd name="connsiteX1362" fmla="*/ 3429453 w 7219949"/>
              <a:gd name="connsiteY1362" fmla="*/ 6400489 h 6791323"/>
              <a:gd name="connsiteX1363" fmla="*/ 3389599 w 7219949"/>
              <a:gd name="connsiteY1363" fmla="*/ 6359126 h 6791323"/>
              <a:gd name="connsiteX1364" fmla="*/ 3384383 w 7219949"/>
              <a:gd name="connsiteY1364" fmla="*/ 6359788 h 6791323"/>
              <a:gd name="connsiteX1365" fmla="*/ 3380872 w 7219949"/>
              <a:gd name="connsiteY1365" fmla="*/ 6352865 h 6791323"/>
              <a:gd name="connsiteX1366" fmla="*/ 3366186 w 7219949"/>
              <a:gd name="connsiteY1366" fmla="*/ 6337044 h 6791323"/>
              <a:gd name="connsiteX1367" fmla="*/ 3365413 w 7219949"/>
              <a:gd name="connsiteY1367" fmla="*/ 6339353 h 6791323"/>
              <a:gd name="connsiteX1368" fmla="*/ 3362538 w 7219949"/>
              <a:gd name="connsiteY1368" fmla="*/ 6338286 h 6791323"/>
              <a:gd name="connsiteX1369" fmla="*/ 3360079 w 7219949"/>
              <a:gd name="connsiteY1369" fmla="*/ 6335948 h 6791323"/>
              <a:gd name="connsiteX1370" fmla="*/ 3357459 w 7219949"/>
              <a:gd name="connsiteY1370" fmla="*/ 6330784 h 6791323"/>
              <a:gd name="connsiteX1371" fmla="*/ 3345220 w 7219949"/>
              <a:gd name="connsiteY1371" fmla="*/ 6317600 h 6791323"/>
              <a:gd name="connsiteX1372" fmla="*/ 3338249 w 7219949"/>
              <a:gd name="connsiteY1372" fmla="*/ 6314799 h 6791323"/>
              <a:gd name="connsiteX1373" fmla="*/ 3329151 w 7219949"/>
              <a:gd name="connsiteY1373" fmla="*/ 6303428 h 6791323"/>
              <a:gd name="connsiteX1374" fmla="*/ 3311325 w 7219949"/>
              <a:gd name="connsiteY1374" fmla="*/ 6285795 h 6791323"/>
              <a:gd name="connsiteX1375" fmla="*/ 3294883 w 7219949"/>
              <a:gd name="connsiteY1375" fmla="*/ 6266513 h 6791323"/>
              <a:gd name="connsiteX1376" fmla="*/ 3282645 w 7219949"/>
              <a:gd name="connsiteY1376" fmla="*/ 6253329 h 6791323"/>
              <a:gd name="connsiteX1377" fmla="*/ 3253272 w 7219949"/>
              <a:gd name="connsiteY1377" fmla="*/ 6221688 h 6791323"/>
              <a:gd name="connsiteX1378" fmla="*/ 3228103 w 7219949"/>
              <a:gd name="connsiteY1378" fmla="*/ 6196146 h 6791323"/>
              <a:gd name="connsiteX1379" fmla="*/ 3214853 w 7219949"/>
              <a:gd name="connsiteY1379" fmla="*/ 6189721 h 6791323"/>
              <a:gd name="connsiteX1380" fmla="*/ 3198411 w 7219949"/>
              <a:gd name="connsiteY1380" fmla="*/ 6170439 h 6791323"/>
              <a:gd name="connsiteX1381" fmla="*/ 3198039 w 7219949"/>
              <a:gd name="connsiteY1381" fmla="*/ 6165329 h 6791323"/>
              <a:gd name="connsiteX1382" fmla="*/ 3206767 w 7219949"/>
              <a:gd name="connsiteY1382" fmla="*/ 6171590 h 6791323"/>
              <a:gd name="connsiteX1383" fmla="*/ 3228795 w 7219949"/>
              <a:gd name="connsiteY1383" fmla="*/ 6195320 h 6791323"/>
              <a:gd name="connsiteX1384" fmla="*/ 3264767 w 7219949"/>
              <a:gd name="connsiteY1384" fmla="*/ 6224652 h 6791323"/>
              <a:gd name="connsiteX1385" fmla="*/ 3279452 w 7219949"/>
              <a:gd name="connsiteY1385" fmla="*/ 6240473 h 6791323"/>
              <a:gd name="connsiteX1386" fmla="*/ 3354959 w 7219949"/>
              <a:gd name="connsiteY1386" fmla="*/ 6317103 h 6791323"/>
              <a:gd name="connsiteX1387" fmla="*/ 3366826 w 7219949"/>
              <a:gd name="connsiteY1387" fmla="*/ 6325175 h 6791323"/>
              <a:gd name="connsiteX1388" fmla="*/ 3325906 w 7219949"/>
              <a:gd name="connsiteY1388" fmla="*/ 6279525 h 6791323"/>
              <a:gd name="connsiteX1389" fmla="*/ 3326599 w 7219949"/>
              <a:gd name="connsiteY1389" fmla="*/ 6278701 h 6791323"/>
              <a:gd name="connsiteX1390" fmla="*/ 3368210 w 7219949"/>
              <a:gd name="connsiteY1390" fmla="*/ 6323526 h 6791323"/>
              <a:gd name="connsiteX1391" fmla="*/ 3407373 w 7219949"/>
              <a:gd name="connsiteY1391" fmla="*/ 6365714 h 6791323"/>
              <a:gd name="connsiteX1392" fmla="*/ 3417855 w 7219949"/>
              <a:gd name="connsiteY1392" fmla="*/ 6375437 h 6791323"/>
              <a:gd name="connsiteX1393" fmla="*/ 3433552 w 7219949"/>
              <a:gd name="connsiteY1393" fmla="*/ 6384497 h 6791323"/>
              <a:gd name="connsiteX1394" fmla="*/ 3453826 w 7219949"/>
              <a:gd name="connsiteY1394" fmla="*/ 6404767 h 6791323"/>
              <a:gd name="connsiteX1395" fmla="*/ 3470268 w 7219949"/>
              <a:gd name="connsiteY1395" fmla="*/ 6424049 h 6791323"/>
              <a:gd name="connsiteX1396" fmla="*/ 3480059 w 7219949"/>
              <a:gd name="connsiteY1396" fmla="*/ 6434595 h 6791323"/>
              <a:gd name="connsiteX1397" fmla="*/ 3475483 w 7219949"/>
              <a:gd name="connsiteY1397" fmla="*/ 6423388 h 6791323"/>
              <a:gd name="connsiteX1398" fmla="*/ 3483146 w 7219949"/>
              <a:gd name="connsiteY1398" fmla="*/ 6425363 h 6791323"/>
              <a:gd name="connsiteX1399" fmla="*/ 3497460 w 7219949"/>
              <a:gd name="connsiteY1399" fmla="*/ 6436073 h 6791323"/>
              <a:gd name="connsiteX1400" fmla="*/ 3505495 w 7219949"/>
              <a:gd name="connsiteY1400" fmla="*/ 6443159 h 6791323"/>
              <a:gd name="connsiteX1401" fmla="*/ 3540455 w 7219949"/>
              <a:gd name="connsiteY1401" fmla="*/ 6479249 h 6791323"/>
              <a:gd name="connsiteX1402" fmla="*/ 3546734 w 7219949"/>
              <a:gd name="connsiteY1402" fmla="*/ 6482873 h 6791323"/>
              <a:gd name="connsiteX1403" fmla="*/ 3543223 w 7219949"/>
              <a:gd name="connsiteY1403" fmla="*/ 6475951 h 6791323"/>
              <a:gd name="connsiteX1404" fmla="*/ 3514490 w 7219949"/>
              <a:gd name="connsiteY1404" fmla="*/ 6432441 h 6791323"/>
              <a:gd name="connsiteX1405" fmla="*/ 3505763 w 7219949"/>
              <a:gd name="connsiteY1405" fmla="*/ 6426179 h 6791323"/>
              <a:gd name="connsiteX1406" fmla="*/ 3491129 w 7219949"/>
              <a:gd name="connsiteY1406" fmla="*/ 6421403 h 6791323"/>
              <a:gd name="connsiteX1407" fmla="*/ 3483093 w 7219949"/>
              <a:gd name="connsiteY1407" fmla="*/ 6414318 h 6791323"/>
              <a:gd name="connsiteX1408" fmla="*/ 3458245 w 7219949"/>
              <a:gd name="connsiteY1408" fmla="*/ 6382841 h 6791323"/>
              <a:gd name="connsiteX1409" fmla="*/ 3441803 w 7219949"/>
              <a:gd name="connsiteY1409" fmla="*/ 6363558 h 6791323"/>
              <a:gd name="connsiteX1410" fmla="*/ 3428552 w 7219949"/>
              <a:gd name="connsiteY1410" fmla="*/ 6357135 h 6791323"/>
              <a:gd name="connsiteX1411" fmla="*/ 3408973 w 7219949"/>
              <a:gd name="connsiteY1411" fmla="*/ 6336040 h 6791323"/>
              <a:gd name="connsiteX1412" fmla="*/ 3407536 w 7219949"/>
              <a:gd name="connsiteY1412" fmla="*/ 6326645 h 6791323"/>
              <a:gd name="connsiteX1413" fmla="*/ 3397373 w 7219949"/>
              <a:gd name="connsiteY1413" fmla="*/ 6310987 h 6791323"/>
              <a:gd name="connsiteX1414" fmla="*/ 3384071 w 7219949"/>
              <a:gd name="connsiteY1414" fmla="*/ 6293517 h 6791323"/>
              <a:gd name="connsiteX1415" fmla="*/ 3361722 w 7219949"/>
              <a:gd name="connsiteY1415" fmla="*/ 6275721 h 6791323"/>
              <a:gd name="connsiteX1416" fmla="*/ 3321919 w 7219949"/>
              <a:gd name="connsiteY1416" fmla="*/ 6245403 h 6791323"/>
              <a:gd name="connsiteX1417" fmla="*/ 3306169 w 7219949"/>
              <a:gd name="connsiteY1417" fmla="*/ 6225297 h 6791323"/>
              <a:gd name="connsiteX1418" fmla="*/ 3289355 w 7219949"/>
              <a:gd name="connsiteY1418" fmla="*/ 6200905 h 6791323"/>
              <a:gd name="connsiteX1419" fmla="*/ 3261739 w 7219949"/>
              <a:gd name="connsiteY1419" fmla="*/ 6172726 h 6791323"/>
              <a:gd name="connsiteX1420" fmla="*/ 3254768 w 7219949"/>
              <a:gd name="connsiteY1420" fmla="*/ 6169925 h 6791323"/>
              <a:gd name="connsiteX1421" fmla="*/ 3216617 w 7219949"/>
              <a:gd name="connsiteY1421" fmla="*/ 6120978 h 6791323"/>
              <a:gd name="connsiteX1422" fmla="*/ 3189692 w 7219949"/>
              <a:gd name="connsiteY1422" fmla="*/ 6091974 h 6791323"/>
              <a:gd name="connsiteX1423" fmla="*/ 3129192 w 7219949"/>
              <a:gd name="connsiteY1423" fmla="*/ 6025230 h 6791323"/>
              <a:gd name="connsiteX1424" fmla="*/ 3112750 w 7219949"/>
              <a:gd name="connsiteY1424" fmla="*/ 6005949 h 6791323"/>
              <a:gd name="connsiteX1425" fmla="*/ 3092477 w 7219949"/>
              <a:gd name="connsiteY1425" fmla="*/ 5985679 h 6791323"/>
              <a:gd name="connsiteX1426" fmla="*/ 3070448 w 7219949"/>
              <a:gd name="connsiteY1426" fmla="*/ 5961948 h 6791323"/>
              <a:gd name="connsiteX1427" fmla="*/ 3063848 w 7219949"/>
              <a:gd name="connsiteY1427" fmla="*/ 5964259 h 6791323"/>
              <a:gd name="connsiteX1428" fmla="*/ 3032401 w 7219949"/>
              <a:gd name="connsiteY1428" fmla="*/ 5935092 h 6791323"/>
              <a:gd name="connsiteX1429" fmla="*/ 3025749 w 7219949"/>
              <a:gd name="connsiteY1429" fmla="*/ 5926357 h 6791323"/>
              <a:gd name="connsiteX1430" fmla="*/ 3018778 w 7219949"/>
              <a:gd name="connsiteY1430" fmla="*/ 5923557 h 6791323"/>
              <a:gd name="connsiteX1431" fmla="*/ 3021598 w 7219949"/>
              <a:gd name="connsiteY1431" fmla="*/ 5931304 h 6791323"/>
              <a:gd name="connsiteX1432" fmla="*/ 3041871 w 7219949"/>
              <a:gd name="connsiteY1432" fmla="*/ 5951573 h 6791323"/>
              <a:gd name="connsiteX1433" fmla="*/ 3062516 w 7219949"/>
              <a:gd name="connsiteY1433" fmla="*/ 5976953 h 6791323"/>
              <a:gd name="connsiteX1434" fmla="*/ 3065708 w 7219949"/>
              <a:gd name="connsiteY1434" fmla="*/ 5989810 h 6791323"/>
              <a:gd name="connsiteX1435" fmla="*/ 3076564 w 7219949"/>
              <a:gd name="connsiteY1435" fmla="*/ 6004642 h 6791323"/>
              <a:gd name="connsiteX1436" fmla="*/ 3108703 w 7219949"/>
              <a:gd name="connsiteY1436" fmla="*/ 6032985 h 6791323"/>
              <a:gd name="connsiteX1437" fmla="*/ 3120941 w 7219949"/>
              <a:gd name="connsiteY1437" fmla="*/ 6046170 h 6791323"/>
              <a:gd name="connsiteX1438" fmla="*/ 3123761 w 7219949"/>
              <a:gd name="connsiteY1438" fmla="*/ 6053916 h 6791323"/>
              <a:gd name="connsiteX1439" fmla="*/ 3117854 w 7219949"/>
              <a:gd name="connsiteY1439" fmla="*/ 6055402 h 6791323"/>
              <a:gd name="connsiteX1440" fmla="*/ 3100399 w 7219949"/>
              <a:gd name="connsiteY1440" fmla="*/ 6042880 h 6791323"/>
              <a:gd name="connsiteX1441" fmla="*/ 3096569 w 7219949"/>
              <a:gd name="connsiteY1441" fmla="*/ 6041891 h 6791323"/>
              <a:gd name="connsiteX1442" fmla="*/ 3100772 w 7219949"/>
              <a:gd name="connsiteY1442" fmla="*/ 6047990 h 6791323"/>
              <a:gd name="connsiteX1443" fmla="*/ 3125940 w 7219949"/>
              <a:gd name="connsiteY1443" fmla="*/ 6073532 h 6791323"/>
              <a:gd name="connsiteX1444" fmla="*/ 3128388 w 7219949"/>
              <a:gd name="connsiteY1444" fmla="*/ 6076169 h 6791323"/>
              <a:gd name="connsiteX1445" fmla="*/ 3127004 w 7219949"/>
              <a:gd name="connsiteY1445" fmla="*/ 6077818 h 6791323"/>
              <a:gd name="connsiteX1446" fmla="*/ 3127376 w 7219949"/>
              <a:gd name="connsiteY1446" fmla="*/ 6082928 h 6791323"/>
              <a:gd name="connsiteX1447" fmla="*/ 3144510 w 7219949"/>
              <a:gd name="connsiteY1447" fmla="*/ 6101386 h 6791323"/>
              <a:gd name="connsiteX1448" fmla="*/ 3120406 w 7219949"/>
              <a:gd name="connsiteY1448" fmla="*/ 6080129 h 6791323"/>
              <a:gd name="connsiteX1449" fmla="*/ 3115882 w 7219949"/>
              <a:gd name="connsiteY1449" fmla="*/ 6079966 h 6791323"/>
              <a:gd name="connsiteX1450" fmla="*/ 3104388 w 7219949"/>
              <a:gd name="connsiteY1450" fmla="*/ 6077001 h 6791323"/>
              <a:gd name="connsiteX1451" fmla="*/ 3094597 w 7219949"/>
              <a:gd name="connsiteY1451" fmla="*/ 6066455 h 6791323"/>
              <a:gd name="connsiteX1452" fmla="*/ 3093213 w 7219949"/>
              <a:gd name="connsiteY1452" fmla="*/ 6068104 h 6791323"/>
              <a:gd name="connsiteX1453" fmla="*/ 3092521 w 7219949"/>
              <a:gd name="connsiteY1453" fmla="*/ 6068928 h 6791323"/>
              <a:gd name="connsiteX1454" fmla="*/ 3136259 w 7219949"/>
              <a:gd name="connsiteY1454" fmla="*/ 6122325 h 6791323"/>
              <a:gd name="connsiteX1455" fmla="*/ 3162172 w 7219949"/>
              <a:gd name="connsiteY1455" fmla="*/ 6158088 h 6791323"/>
              <a:gd name="connsiteX1456" fmla="*/ 3165683 w 7219949"/>
              <a:gd name="connsiteY1456" fmla="*/ 6165011 h 6791323"/>
              <a:gd name="connsiteX1457" fmla="*/ 3156957 w 7219949"/>
              <a:gd name="connsiteY1457" fmla="*/ 6158749 h 6791323"/>
              <a:gd name="connsiteX1458" fmla="*/ 3134927 w 7219949"/>
              <a:gd name="connsiteY1458" fmla="*/ 6135019 h 6791323"/>
              <a:gd name="connsiteX1459" fmla="*/ 3129340 w 7219949"/>
              <a:gd name="connsiteY1459" fmla="*/ 6130570 h 6791323"/>
              <a:gd name="connsiteX1460" fmla="*/ 3130405 w 7219949"/>
              <a:gd name="connsiteY1460" fmla="*/ 6134855 h 6791323"/>
              <a:gd name="connsiteX1461" fmla="*/ 3143706 w 7219949"/>
              <a:gd name="connsiteY1461" fmla="*/ 6152325 h 6791323"/>
              <a:gd name="connsiteX1462" fmla="*/ 3165735 w 7219949"/>
              <a:gd name="connsiteY1462" fmla="*/ 6176055 h 6791323"/>
              <a:gd name="connsiteX1463" fmla="*/ 3165416 w 7219949"/>
              <a:gd name="connsiteY1463" fmla="*/ 6181991 h 6791323"/>
              <a:gd name="connsiteX1464" fmla="*/ 3164032 w 7219949"/>
              <a:gd name="connsiteY1464" fmla="*/ 6183639 h 6791323"/>
              <a:gd name="connsiteX1465" fmla="*/ 3123165 w 7219949"/>
              <a:gd name="connsiteY1465" fmla="*/ 6149035 h 6791323"/>
              <a:gd name="connsiteX1466" fmla="*/ 3038880 w 7219949"/>
              <a:gd name="connsiteY1466" fmla="*/ 6055101 h 6791323"/>
              <a:gd name="connsiteX1467" fmla="*/ 3025258 w 7219949"/>
              <a:gd name="connsiteY1467" fmla="*/ 6043565 h 6791323"/>
              <a:gd name="connsiteX1468" fmla="*/ 3036112 w 7219949"/>
              <a:gd name="connsiteY1468" fmla="*/ 6058397 h 6791323"/>
              <a:gd name="connsiteX1469" fmla="*/ 3064101 w 7219949"/>
              <a:gd name="connsiteY1469" fmla="*/ 6091687 h 6791323"/>
              <a:gd name="connsiteX1470" fmla="*/ 3095921 w 7219949"/>
              <a:gd name="connsiteY1470" fmla="*/ 6125964 h 6791323"/>
              <a:gd name="connsiteX1471" fmla="*/ 3144182 w 7219949"/>
              <a:gd name="connsiteY1471" fmla="*/ 6179525 h 6791323"/>
              <a:gd name="connsiteX1472" fmla="*/ 3218410 w 7219949"/>
              <a:gd name="connsiteY1472" fmla="*/ 6279893 h 6791323"/>
              <a:gd name="connsiteX1473" fmla="*/ 3245705 w 7219949"/>
              <a:gd name="connsiteY1473" fmla="*/ 6314007 h 6791323"/>
              <a:gd name="connsiteX1474" fmla="*/ 3251691 w 7219949"/>
              <a:gd name="connsiteY1474" fmla="*/ 6320063 h 6791323"/>
              <a:gd name="connsiteX1475" fmla="*/ 3253815 w 7219949"/>
              <a:gd name="connsiteY1475" fmla="*/ 6323689 h 6791323"/>
              <a:gd name="connsiteX1476" fmla="*/ 3254672 w 7219949"/>
              <a:gd name="connsiteY1476" fmla="*/ 6325327 h 6791323"/>
              <a:gd name="connsiteX1477" fmla="*/ 3249098 w 7219949"/>
              <a:gd name="connsiteY1477" fmla="*/ 6323154 h 6791323"/>
              <a:gd name="connsiteX1478" fmla="*/ 3243630 w 7219949"/>
              <a:gd name="connsiteY1478" fmla="*/ 6316480 h 6791323"/>
              <a:gd name="connsiteX1479" fmla="*/ 3116351 w 7219949"/>
              <a:gd name="connsiteY1479" fmla="*/ 6179370 h 6791323"/>
              <a:gd name="connsiteX1480" fmla="*/ 3072716 w 7219949"/>
              <a:gd name="connsiteY1480" fmla="*/ 6148063 h 6791323"/>
              <a:gd name="connsiteX1481" fmla="*/ 3071332 w 7219949"/>
              <a:gd name="connsiteY1481" fmla="*/ 6149712 h 6791323"/>
              <a:gd name="connsiteX1482" fmla="*/ 3075589 w 7219949"/>
              <a:gd name="connsiteY1482" fmla="*/ 6166854 h 6791323"/>
              <a:gd name="connsiteX1483" fmla="*/ 3086123 w 7219949"/>
              <a:gd name="connsiteY1483" fmla="*/ 6187622 h 6791323"/>
              <a:gd name="connsiteX1484" fmla="*/ 3099848 w 7219949"/>
              <a:gd name="connsiteY1484" fmla="*/ 6221246 h 6791323"/>
              <a:gd name="connsiteX1485" fmla="*/ 3115011 w 7219949"/>
              <a:gd name="connsiteY1485" fmla="*/ 6264268 h 6791323"/>
              <a:gd name="connsiteX1486" fmla="*/ 3124110 w 7219949"/>
              <a:gd name="connsiteY1486" fmla="*/ 6275638 h 6791323"/>
              <a:gd name="connsiteX1487" fmla="*/ 3149650 w 7219949"/>
              <a:gd name="connsiteY1487" fmla="*/ 6306291 h 6791323"/>
              <a:gd name="connsiteX1488" fmla="*/ 3158750 w 7219949"/>
              <a:gd name="connsiteY1488" fmla="*/ 6317663 h 6791323"/>
              <a:gd name="connsiteX1489" fmla="*/ 3178330 w 7219949"/>
              <a:gd name="connsiteY1489" fmla="*/ 6338757 h 6791323"/>
              <a:gd name="connsiteX1490" fmla="*/ 3214674 w 7219949"/>
              <a:gd name="connsiteY1490" fmla="*/ 6373199 h 6791323"/>
              <a:gd name="connsiteX1491" fmla="*/ 3238459 w 7219949"/>
              <a:gd name="connsiteY1491" fmla="*/ 6400390 h 6791323"/>
              <a:gd name="connsiteX1492" fmla="*/ 3275226 w 7219949"/>
              <a:gd name="connsiteY1492" fmla="*/ 6450987 h 6791323"/>
              <a:gd name="connsiteX1493" fmla="*/ 3323436 w 7219949"/>
              <a:gd name="connsiteY1493" fmla="*/ 6493501 h 6791323"/>
              <a:gd name="connsiteX1494" fmla="*/ 3327061 w 7219949"/>
              <a:gd name="connsiteY1494" fmla="*/ 6495637 h 6791323"/>
              <a:gd name="connsiteX1495" fmla="*/ 3332637 w 7219949"/>
              <a:gd name="connsiteY1495" fmla="*/ 6511649 h 6791323"/>
              <a:gd name="connsiteX1496" fmla="*/ 3305973 w 7219949"/>
              <a:gd name="connsiteY1496" fmla="*/ 6593704 h 6791323"/>
              <a:gd name="connsiteX1497" fmla="*/ 3148560 w 7219949"/>
              <a:gd name="connsiteY1497" fmla="*/ 6593635 h 6791323"/>
              <a:gd name="connsiteX1498" fmla="*/ 3036158 w 7219949"/>
              <a:gd name="connsiteY1498" fmla="*/ 6475482 h 6791323"/>
              <a:gd name="connsiteX1499" fmla="*/ 3006988 w 7219949"/>
              <a:gd name="connsiteY1499" fmla="*/ 6449530 h 6791323"/>
              <a:gd name="connsiteX1500" fmla="*/ 2881035 w 7219949"/>
              <a:gd name="connsiteY1500" fmla="*/ 6387703 h 6791323"/>
              <a:gd name="connsiteX1501" fmla="*/ 2601545 w 7219949"/>
              <a:gd name="connsiteY1501" fmla="*/ 6163648 h 6791323"/>
              <a:gd name="connsiteX1502" fmla="*/ 2600585 w 7219949"/>
              <a:gd name="connsiteY1502" fmla="*/ 6159591 h 6791323"/>
              <a:gd name="connsiteX1503" fmla="*/ 2522487 w 7219949"/>
              <a:gd name="connsiteY1503" fmla="*/ 6170247 h 6791323"/>
              <a:gd name="connsiteX1504" fmla="*/ 2448931 w 7219949"/>
              <a:gd name="connsiteY1504" fmla="*/ 6183875 h 6791323"/>
              <a:gd name="connsiteX1505" fmla="*/ 2419759 w 7219949"/>
              <a:gd name="connsiteY1505" fmla="*/ 6157925 h 6791323"/>
              <a:gd name="connsiteX1506" fmla="*/ 2396091 w 7219949"/>
              <a:gd name="connsiteY1506" fmla="*/ 6139007 h 6791323"/>
              <a:gd name="connsiteX1507" fmla="*/ 2382022 w 7219949"/>
              <a:gd name="connsiteY1507" fmla="*/ 6160681 h 6791323"/>
              <a:gd name="connsiteX1508" fmla="*/ 2406651 w 7219949"/>
              <a:gd name="connsiteY1508" fmla="*/ 6183659 h 6791323"/>
              <a:gd name="connsiteX1509" fmla="*/ 2430579 w 7219949"/>
              <a:gd name="connsiteY1509" fmla="*/ 6219902 h 6791323"/>
              <a:gd name="connsiteX1510" fmla="*/ 2395978 w 7219949"/>
              <a:gd name="connsiteY1510" fmla="*/ 6252159 h 6791323"/>
              <a:gd name="connsiteX1511" fmla="*/ 2358240 w 7219949"/>
              <a:gd name="connsiteY1511" fmla="*/ 6254914 h 6791323"/>
              <a:gd name="connsiteX1512" fmla="*/ 2305988 w 7219949"/>
              <a:gd name="connsiteY1512" fmla="*/ 6309935 h 6791323"/>
              <a:gd name="connsiteX1513" fmla="*/ 2255398 w 7219949"/>
              <a:gd name="connsiteY1513" fmla="*/ 6355747 h 6791323"/>
              <a:gd name="connsiteX1514" fmla="*/ 2032996 w 7219949"/>
              <a:gd name="connsiteY1514" fmla="*/ 6340601 h 6791323"/>
              <a:gd name="connsiteX1515" fmla="*/ 2012908 w 7219949"/>
              <a:gd name="connsiteY1515" fmla="*/ 6320596 h 6791323"/>
              <a:gd name="connsiteX1516" fmla="*/ 2127785 w 7219949"/>
              <a:gd name="connsiteY1516" fmla="*/ 6303125 h 6791323"/>
              <a:gd name="connsiteX1517" fmla="*/ 2231843 w 7219949"/>
              <a:gd name="connsiteY1517" fmla="*/ 6223676 h 6791323"/>
              <a:gd name="connsiteX1518" fmla="*/ 2279365 w 7219949"/>
              <a:gd name="connsiteY1518" fmla="*/ 6213598 h 6791323"/>
              <a:gd name="connsiteX1519" fmla="*/ 2314152 w 7219949"/>
              <a:gd name="connsiteY1519" fmla="*/ 6133427 h 6791323"/>
              <a:gd name="connsiteX1520" fmla="*/ 2277818 w 7219949"/>
              <a:gd name="connsiteY1520" fmla="*/ 6109652 h 6791323"/>
              <a:gd name="connsiteX1521" fmla="*/ 2157180 w 7219949"/>
              <a:gd name="connsiteY1521" fmla="*/ 6102766 h 6791323"/>
              <a:gd name="connsiteX1522" fmla="*/ 2033218 w 7219949"/>
              <a:gd name="connsiteY1522" fmla="*/ 6114297 h 6791323"/>
              <a:gd name="connsiteX1523" fmla="*/ 1852209 w 7219949"/>
              <a:gd name="connsiteY1523" fmla="*/ 6160547 h 6791323"/>
              <a:gd name="connsiteX1524" fmla="*/ 1620979 w 7219949"/>
              <a:gd name="connsiteY1524" fmla="*/ 6156781 h 6791323"/>
              <a:gd name="connsiteX1525" fmla="*/ 1575819 w 7219949"/>
              <a:gd name="connsiteY1525" fmla="*/ 6144386 h 6791323"/>
              <a:gd name="connsiteX1526" fmla="*/ 1606836 w 7219949"/>
              <a:gd name="connsiteY1526" fmla="*/ 6113217 h 6791323"/>
              <a:gd name="connsiteX1527" fmla="*/ 1084447 w 7219949"/>
              <a:gd name="connsiteY1527" fmla="*/ 6128232 h 6791323"/>
              <a:gd name="connsiteX1528" fmla="*/ 1292192 w 7219949"/>
              <a:gd name="connsiteY1528" fmla="*/ 6065165 h 6791323"/>
              <a:gd name="connsiteX1529" fmla="*/ 1482990 w 7219949"/>
              <a:gd name="connsiteY1529" fmla="*/ 6011592 h 6791323"/>
              <a:gd name="connsiteX1530" fmla="*/ 1464564 w 7219949"/>
              <a:gd name="connsiteY1530" fmla="*/ 5982380 h 6791323"/>
              <a:gd name="connsiteX1531" fmla="*/ 1495840 w 7219949"/>
              <a:gd name="connsiteY1531" fmla="*/ 5968533 h 6791323"/>
              <a:gd name="connsiteX1532" fmla="*/ 1543621 w 7219949"/>
              <a:gd name="connsiteY1532" fmla="*/ 5975782 h 6791323"/>
              <a:gd name="connsiteX1533" fmla="*/ 1605214 w 7219949"/>
              <a:gd name="connsiteY1533" fmla="*/ 5944029 h 6791323"/>
              <a:gd name="connsiteX1534" fmla="*/ 1439418 w 7219949"/>
              <a:gd name="connsiteY1534" fmla="*/ 5924753 h 6791323"/>
              <a:gd name="connsiteX1535" fmla="*/ 1476898 w 7219949"/>
              <a:gd name="connsiteY1535" fmla="*/ 5904672 h 6791323"/>
              <a:gd name="connsiteX1536" fmla="*/ 1642437 w 7219949"/>
              <a:gd name="connsiteY1536" fmla="*/ 5906626 h 6791323"/>
              <a:gd name="connsiteX1537" fmla="*/ 1804063 w 7219949"/>
              <a:gd name="connsiteY1537" fmla="*/ 5827103 h 6791323"/>
              <a:gd name="connsiteX1538" fmla="*/ 1510980 w 7219949"/>
              <a:gd name="connsiteY1538" fmla="*/ 5837767 h 6791323"/>
              <a:gd name="connsiteX1539" fmla="*/ 1343782 w 7219949"/>
              <a:gd name="connsiteY1539" fmla="*/ 5845016 h 6791323"/>
              <a:gd name="connsiteX1540" fmla="*/ 1279493 w 7219949"/>
              <a:gd name="connsiteY1540" fmla="*/ 5816674 h 6791323"/>
              <a:gd name="connsiteX1541" fmla="*/ 1212326 w 7219949"/>
              <a:gd name="connsiteY1541" fmla="*/ 5776157 h 6791323"/>
              <a:gd name="connsiteX1542" fmla="*/ 1119125 w 7219949"/>
              <a:gd name="connsiteY1542" fmla="*/ 5739191 h 6791323"/>
              <a:gd name="connsiteX1543" fmla="*/ 1112405 w 7219949"/>
              <a:gd name="connsiteY1543" fmla="*/ 5710776 h 6791323"/>
              <a:gd name="connsiteX1544" fmla="*/ 1132938 w 7219949"/>
              <a:gd name="connsiteY1544" fmla="*/ 5700191 h 6791323"/>
              <a:gd name="connsiteX1545" fmla="*/ 1404971 w 7219949"/>
              <a:gd name="connsiteY1545" fmla="*/ 5665463 h 6791323"/>
              <a:gd name="connsiteX1546" fmla="*/ 1419998 w 7219949"/>
              <a:gd name="connsiteY1546" fmla="*/ 5647849 h 6791323"/>
              <a:gd name="connsiteX1547" fmla="*/ 1404454 w 7219949"/>
              <a:gd name="connsiteY1547" fmla="*/ 5630814 h 6791323"/>
              <a:gd name="connsiteX1548" fmla="*/ 1370296 w 7219949"/>
              <a:gd name="connsiteY1548" fmla="*/ 5632483 h 6791323"/>
              <a:gd name="connsiteX1549" fmla="*/ 947239 w 7219949"/>
              <a:gd name="connsiteY1549" fmla="*/ 5612992 h 6791323"/>
              <a:gd name="connsiteX1550" fmla="*/ 649801 w 7219949"/>
              <a:gd name="connsiteY1550" fmla="*/ 5572766 h 6791323"/>
              <a:gd name="connsiteX1551" fmla="*/ 613465 w 7219949"/>
              <a:gd name="connsiteY1551" fmla="*/ 5548992 h 6791323"/>
              <a:gd name="connsiteX1552" fmla="*/ 652607 w 7219949"/>
              <a:gd name="connsiteY1552" fmla="*/ 5519706 h 6791323"/>
              <a:gd name="connsiteX1553" fmla="*/ 717339 w 7219949"/>
              <a:gd name="connsiteY1553" fmla="*/ 5517458 h 6791323"/>
              <a:gd name="connsiteX1554" fmla="*/ 1048459 w 7219949"/>
              <a:gd name="connsiteY1554" fmla="*/ 5518877 h 6791323"/>
              <a:gd name="connsiteX1555" fmla="*/ 1033426 w 7219949"/>
              <a:gd name="connsiteY1555" fmla="*/ 5513068 h 6791323"/>
              <a:gd name="connsiteX1556" fmla="*/ 943479 w 7219949"/>
              <a:gd name="connsiteY1556" fmla="*/ 5472628 h 6791323"/>
              <a:gd name="connsiteX1557" fmla="*/ 906387 w 7219949"/>
              <a:gd name="connsiteY1557" fmla="*/ 5443222 h 6791323"/>
              <a:gd name="connsiteX1558" fmla="*/ 798818 w 7219949"/>
              <a:gd name="connsiteY1558" fmla="*/ 5359191 h 6791323"/>
              <a:gd name="connsiteX1559" fmla="*/ 769144 w 7219949"/>
              <a:gd name="connsiteY1559" fmla="*/ 5342389 h 6791323"/>
              <a:gd name="connsiteX1560" fmla="*/ 702380 w 7219949"/>
              <a:gd name="connsiteY1560" fmla="*/ 5308776 h 6791323"/>
              <a:gd name="connsiteX1561" fmla="*/ 620777 w 7219949"/>
              <a:gd name="connsiteY1561" fmla="*/ 5359191 h 6791323"/>
              <a:gd name="connsiteX1562" fmla="*/ 505791 w 7219949"/>
              <a:gd name="connsiteY1562" fmla="*/ 5375996 h 6791323"/>
              <a:gd name="connsiteX1563" fmla="*/ 179385 w 7219949"/>
              <a:gd name="connsiteY1563" fmla="*/ 5119718 h 6791323"/>
              <a:gd name="connsiteX1564" fmla="*/ 75524 w 7219949"/>
              <a:gd name="connsiteY1564" fmla="*/ 5018886 h 6791323"/>
              <a:gd name="connsiteX1565" fmla="*/ 12469 w 7219949"/>
              <a:gd name="connsiteY1565" fmla="*/ 4918053 h 6791323"/>
              <a:gd name="connsiteX1566" fmla="*/ 1 w 7219949"/>
              <a:gd name="connsiteY1566" fmla="*/ 4899377 h 679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Lst>
            <a:rect l="l" t="t" r="r" b="b"/>
            <a:pathLst>
              <a:path w="7219949" h="6791323">
                <a:moveTo>
                  <a:pt x="6373343" y="5762674"/>
                </a:moveTo>
                <a:cubicBezTo>
                  <a:pt x="6389141" y="5770824"/>
                  <a:pt x="6403089" y="5781671"/>
                  <a:pt x="6413754" y="5791064"/>
                </a:cubicBezTo>
                <a:lnTo>
                  <a:pt x="6422746" y="5798985"/>
                </a:lnTo>
                <a:lnTo>
                  <a:pt x="6422797" y="5799972"/>
                </a:lnTo>
                <a:lnTo>
                  <a:pt x="6417097" y="5796731"/>
                </a:lnTo>
                <a:cubicBezTo>
                  <a:pt x="6416481" y="5797629"/>
                  <a:pt x="6421813" y="5802326"/>
                  <a:pt x="6421197" y="5803224"/>
                </a:cubicBezTo>
                <a:lnTo>
                  <a:pt x="6423069" y="5805289"/>
                </a:lnTo>
                <a:lnTo>
                  <a:pt x="6423280" y="5809382"/>
                </a:lnTo>
                <a:lnTo>
                  <a:pt x="6409944" y="5797636"/>
                </a:lnTo>
                <a:close/>
                <a:moveTo>
                  <a:pt x="1540022" y="5527312"/>
                </a:moveTo>
                <a:cubicBezTo>
                  <a:pt x="1533822" y="5526853"/>
                  <a:pt x="1527910" y="5527508"/>
                  <a:pt x="1522578" y="5529871"/>
                </a:cubicBezTo>
                <a:lnTo>
                  <a:pt x="1509084" y="5542239"/>
                </a:lnTo>
                <a:lnTo>
                  <a:pt x="1523166" y="5546372"/>
                </a:lnTo>
                <a:cubicBezTo>
                  <a:pt x="1532229" y="5547156"/>
                  <a:pt x="1541462" y="5546122"/>
                  <a:pt x="1550935" y="5543314"/>
                </a:cubicBezTo>
                <a:lnTo>
                  <a:pt x="1571395" y="5533722"/>
                </a:lnTo>
                <a:lnTo>
                  <a:pt x="1559206" y="5531447"/>
                </a:lnTo>
                <a:close/>
                <a:moveTo>
                  <a:pt x="1444220" y="5502038"/>
                </a:moveTo>
                <a:lnTo>
                  <a:pt x="1442366" y="5504927"/>
                </a:lnTo>
                <a:lnTo>
                  <a:pt x="1445716" y="5504667"/>
                </a:lnTo>
                <a:close/>
                <a:moveTo>
                  <a:pt x="1109001" y="5399894"/>
                </a:moveTo>
                <a:cubicBezTo>
                  <a:pt x="1095787" y="5398318"/>
                  <a:pt x="1090919" y="5418013"/>
                  <a:pt x="1088139" y="5430615"/>
                </a:cubicBezTo>
                <a:cubicBezTo>
                  <a:pt x="1080719" y="5460025"/>
                  <a:pt x="1128939" y="5502038"/>
                  <a:pt x="1154903" y="5493637"/>
                </a:cubicBezTo>
                <a:cubicBezTo>
                  <a:pt x="1173449" y="5485233"/>
                  <a:pt x="1184577" y="5485233"/>
                  <a:pt x="1199413" y="5502038"/>
                </a:cubicBezTo>
                <a:lnTo>
                  <a:pt x="1203154" y="5506753"/>
                </a:lnTo>
                <a:lnTo>
                  <a:pt x="1221483" y="5500369"/>
                </a:lnTo>
                <a:cubicBezTo>
                  <a:pt x="1232573" y="5497546"/>
                  <a:pt x="1243522" y="5496670"/>
                  <a:pt x="1254063" y="5500404"/>
                </a:cubicBezTo>
                <a:lnTo>
                  <a:pt x="1257548" y="5502518"/>
                </a:lnTo>
                <a:lnTo>
                  <a:pt x="1259224" y="5501513"/>
                </a:lnTo>
                <a:cubicBezTo>
                  <a:pt x="1262470" y="5502038"/>
                  <a:pt x="1266180" y="5504139"/>
                  <a:pt x="1269888" y="5506239"/>
                </a:cubicBezTo>
                <a:lnTo>
                  <a:pt x="1271060" y="5511704"/>
                </a:lnTo>
                <a:lnTo>
                  <a:pt x="1284187" y="5528103"/>
                </a:lnTo>
                <a:cubicBezTo>
                  <a:pt x="1288728" y="5531073"/>
                  <a:pt x="1292311" y="5529986"/>
                  <a:pt x="1295893" y="5528899"/>
                </a:cubicBezTo>
                <a:cubicBezTo>
                  <a:pt x="1306638" y="5525637"/>
                  <a:pt x="1317803" y="5524150"/>
                  <a:pt x="1329134" y="5523362"/>
                </a:cubicBezTo>
                <a:lnTo>
                  <a:pt x="1345023" y="5522735"/>
                </a:lnTo>
                <a:lnTo>
                  <a:pt x="1332945" y="5502038"/>
                </a:lnTo>
                <a:cubicBezTo>
                  <a:pt x="1321818" y="5481032"/>
                  <a:pt x="1329234" y="5443220"/>
                  <a:pt x="1306980" y="5439018"/>
                </a:cubicBezTo>
                <a:cubicBezTo>
                  <a:pt x="1262471" y="5430615"/>
                  <a:pt x="1217960" y="5405407"/>
                  <a:pt x="1173450" y="5413812"/>
                </a:cubicBezTo>
                <a:cubicBezTo>
                  <a:pt x="1154903" y="5418012"/>
                  <a:pt x="1140066" y="5426415"/>
                  <a:pt x="1125229" y="5409611"/>
                </a:cubicBezTo>
                <a:cubicBezTo>
                  <a:pt x="1118737" y="5403308"/>
                  <a:pt x="1113406" y="5400419"/>
                  <a:pt x="1109001" y="5399894"/>
                </a:cubicBezTo>
                <a:close/>
                <a:moveTo>
                  <a:pt x="1" y="5033886"/>
                </a:moveTo>
                <a:lnTo>
                  <a:pt x="20697" y="5050987"/>
                </a:lnTo>
                <a:cubicBezTo>
                  <a:pt x="27074" y="5061686"/>
                  <a:pt x="30087" y="5076653"/>
                  <a:pt x="27306" y="5098712"/>
                </a:cubicBezTo>
                <a:cubicBezTo>
                  <a:pt x="23597" y="5123918"/>
                  <a:pt x="60687" y="5128120"/>
                  <a:pt x="75524" y="5149127"/>
                </a:cubicBezTo>
                <a:cubicBezTo>
                  <a:pt x="134871" y="5233153"/>
                  <a:pt x="216473" y="5275165"/>
                  <a:pt x="309203" y="5291971"/>
                </a:cubicBezTo>
                <a:cubicBezTo>
                  <a:pt x="338877" y="5300375"/>
                  <a:pt x="353715" y="5317180"/>
                  <a:pt x="353715" y="5350789"/>
                </a:cubicBezTo>
                <a:cubicBezTo>
                  <a:pt x="309203" y="5375997"/>
                  <a:pt x="268403" y="5363394"/>
                  <a:pt x="223891" y="5333986"/>
                </a:cubicBezTo>
                <a:cubicBezTo>
                  <a:pt x="171963" y="5296173"/>
                  <a:pt x="105199" y="5287770"/>
                  <a:pt x="45852" y="5266763"/>
                </a:cubicBezTo>
                <a:lnTo>
                  <a:pt x="1" y="5245499"/>
                </a:lnTo>
                <a:close/>
                <a:moveTo>
                  <a:pt x="6018520" y="3828679"/>
                </a:moveTo>
                <a:cubicBezTo>
                  <a:pt x="6029739" y="3830275"/>
                  <a:pt x="6044375" y="3839886"/>
                  <a:pt x="6061272" y="3852562"/>
                </a:cubicBezTo>
                <a:lnTo>
                  <a:pt x="6123598" y="3899316"/>
                </a:lnTo>
                <a:lnTo>
                  <a:pt x="6135571" y="3918704"/>
                </a:lnTo>
                <a:lnTo>
                  <a:pt x="6095110" y="3884769"/>
                </a:lnTo>
                <a:cubicBezTo>
                  <a:pt x="6086661" y="3878430"/>
                  <a:pt x="6074842" y="3870928"/>
                  <a:pt x="6067502" y="3862695"/>
                </a:cubicBezTo>
                <a:cubicBezTo>
                  <a:pt x="6065242" y="3859633"/>
                  <a:pt x="6062425" y="3857521"/>
                  <a:pt x="6058500" y="3857305"/>
                </a:cubicBezTo>
                <a:cubicBezTo>
                  <a:pt x="6049541" y="3858772"/>
                  <a:pt x="6043909" y="3854548"/>
                  <a:pt x="6028122" y="3839975"/>
                </a:cubicBezTo>
                <a:cubicBezTo>
                  <a:pt x="6025860" y="3836914"/>
                  <a:pt x="6020227" y="3832690"/>
                  <a:pt x="6018520" y="3828679"/>
                </a:cubicBezTo>
                <a:close/>
                <a:moveTo>
                  <a:pt x="5917528" y="3369309"/>
                </a:moveTo>
                <a:lnTo>
                  <a:pt x="5932912" y="3381207"/>
                </a:lnTo>
                <a:lnTo>
                  <a:pt x="5934660" y="3383263"/>
                </a:lnTo>
                <a:lnTo>
                  <a:pt x="5930917" y="3380432"/>
                </a:lnTo>
                <a:close/>
                <a:moveTo>
                  <a:pt x="6015135" y="2860684"/>
                </a:moveTo>
                <a:lnTo>
                  <a:pt x="6020320" y="2864266"/>
                </a:lnTo>
                <a:lnTo>
                  <a:pt x="6021276" y="2864967"/>
                </a:lnTo>
                <a:lnTo>
                  <a:pt x="6021151" y="2865757"/>
                </a:lnTo>
                <a:lnTo>
                  <a:pt x="6017986" y="2863246"/>
                </a:lnTo>
                <a:close/>
                <a:moveTo>
                  <a:pt x="5801996" y="2690461"/>
                </a:moveTo>
                <a:cubicBezTo>
                  <a:pt x="5802414" y="2690607"/>
                  <a:pt x="5803170" y="2691043"/>
                  <a:pt x="5803170" y="2691043"/>
                </a:cubicBezTo>
                <a:cubicBezTo>
                  <a:pt x="5805868" y="2693372"/>
                  <a:pt x="5805868" y="2693372"/>
                  <a:pt x="5805707" y="2693665"/>
                </a:cubicBezTo>
                <a:lnTo>
                  <a:pt x="5803117" y="2692169"/>
                </a:lnTo>
                <a:lnTo>
                  <a:pt x="5802846" y="2691627"/>
                </a:lnTo>
                <a:cubicBezTo>
                  <a:pt x="5801497" y="2690463"/>
                  <a:pt x="5801578" y="2690317"/>
                  <a:pt x="5801996" y="2690461"/>
                </a:cubicBezTo>
                <a:close/>
                <a:moveTo>
                  <a:pt x="5712609" y="2643924"/>
                </a:moveTo>
                <a:lnTo>
                  <a:pt x="5716036" y="2646416"/>
                </a:lnTo>
                <a:lnTo>
                  <a:pt x="5712958" y="2644329"/>
                </a:lnTo>
                <a:close/>
                <a:moveTo>
                  <a:pt x="6874443" y="1314142"/>
                </a:moveTo>
                <a:cubicBezTo>
                  <a:pt x="6878353" y="1314585"/>
                  <a:pt x="6883785" y="1319137"/>
                  <a:pt x="6887098" y="1320495"/>
                </a:cubicBezTo>
                <a:cubicBezTo>
                  <a:pt x="6904587" y="1332314"/>
                  <a:pt x="6910018" y="1336864"/>
                  <a:pt x="6911869" y="1346903"/>
                </a:cubicBezTo>
                <a:cubicBezTo>
                  <a:pt x="6913391" y="1351008"/>
                  <a:pt x="6916106" y="1353282"/>
                  <a:pt x="6919419" y="1354642"/>
                </a:cubicBezTo>
                <a:cubicBezTo>
                  <a:pt x="6928761" y="1359638"/>
                  <a:pt x="6939027" y="1369651"/>
                  <a:pt x="6947175" y="1376475"/>
                </a:cubicBezTo>
                <a:cubicBezTo>
                  <a:pt x="6963470" y="1390124"/>
                  <a:pt x="6977050" y="1401498"/>
                  <a:pt x="6995137" y="1412403"/>
                </a:cubicBezTo>
                <a:cubicBezTo>
                  <a:pt x="7001165" y="1416038"/>
                  <a:pt x="7012625" y="1424223"/>
                  <a:pt x="7014744" y="1427412"/>
                </a:cubicBezTo>
                <a:cubicBezTo>
                  <a:pt x="7023818" y="1439255"/>
                  <a:pt x="7038590" y="1448799"/>
                  <a:pt x="7045544" y="1457454"/>
                </a:cubicBezTo>
                <a:cubicBezTo>
                  <a:pt x="7050379" y="1462919"/>
                  <a:pt x="7055811" y="1467467"/>
                  <a:pt x="7061838" y="1471102"/>
                </a:cubicBezTo>
                <a:cubicBezTo>
                  <a:pt x="7073897" y="1478372"/>
                  <a:pt x="7082045" y="1485196"/>
                  <a:pt x="7091714" y="1496126"/>
                </a:cubicBezTo>
                <a:cubicBezTo>
                  <a:pt x="7099266" y="1503865"/>
                  <a:pt x="7104697" y="1508414"/>
                  <a:pt x="7114038" y="1513409"/>
                </a:cubicBezTo>
                <a:cubicBezTo>
                  <a:pt x="7122320" y="1516809"/>
                  <a:pt x="7131363" y="1522261"/>
                  <a:pt x="7140637" y="1528968"/>
                </a:cubicBezTo>
                <a:lnTo>
                  <a:pt x="7141158" y="1529398"/>
                </a:lnTo>
                <a:lnTo>
                  <a:pt x="7138593" y="1533830"/>
                </a:lnTo>
                <a:lnTo>
                  <a:pt x="7124726" y="1544846"/>
                </a:lnTo>
                <a:lnTo>
                  <a:pt x="7099056" y="1523496"/>
                </a:lnTo>
                <a:cubicBezTo>
                  <a:pt x="7099056" y="1523496"/>
                  <a:pt x="7099653" y="1522582"/>
                  <a:pt x="7096937" y="1520307"/>
                </a:cubicBezTo>
                <a:cubicBezTo>
                  <a:pt x="7100846" y="1520751"/>
                  <a:pt x="7102965" y="1523942"/>
                  <a:pt x="7108397" y="1528492"/>
                </a:cubicBezTo>
                <a:cubicBezTo>
                  <a:pt x="7111113" y="1530767"/>
                  <a:pt x="7111710" y="1529851"/>
                  <a:pt x="7111710" y="1529851"/>
                </a:cubicBezTo>
                <a:cubicBezTo>
                  <a:pt x="7112307" y="1528936"/>
                  <a:pt x="7113501" y="1527107"/>
                  <a:pt x="7110188" y="1525747"/>
                </a:cubicBezTo>
                <a:cubicBezTo>
                  <a:pt x="7107473" y="1523472"/>
                  <a:pt x="7105950" y="1519367"/>
                  <a:pt x="7103234" y="1517093"/>
                </a:cubicBezTo>
                <a:cubicBezTo>
                  <a:pt x="7086341" y="1504359"/>
                  <a:pt x="7074553" y="1490241"/>
                  <a:pt x="7058257" y="1476591"/>
                </a:cubicBezTo>
                <a:cubicBezTo>
                  <a:pt x="7009372" y="1435645"/>
                  <a:pt x="6957770" y="1392425"/>
                  <a:pt x="6908883" y="1351478"/>
                </a:cubicBezTo>
                <a:cubicBezTo>
                  <a:pt x="6892588" y="1337829"/>
                  <a:pt x="6879606" y="1325540"/>
                  <a:pt x="6874443" y="1314142"/>
                </a:cubicBezTo>
                <a:close/>
                <a:moveTo>
                  <a:pt x="6661736" y="1273216"/>
                </a:moveTo>
                <a:cubicBezTo>
                  <a:pt x="6665048" y="1274577"/>
                  <a:pt x="6665646" y="1273660"/>
                  <a:pt x="6671078" y="1278211"/>
                </a:cubicBezTo>
                <a:cubicBezTo>
                  <a:pt x="6679225" y="1285035"/>
                  <a:pt x="6687373" y="1291859"/>
                  <a:pt x="6695521" y="1298683"/>
                </a:cubicBezTo>
                <a:cubicBezTo>
                  <a:pt x="6706056" y="1301849"/>
                  <a:pt x="6718112" y="1309119"/>
                  <a:pt x="6734408" y="1322768"/>
                </a:cubicBezTo>
                <a:cubicBezTo>
                  <a:pt x="6739840" y="1327317"/>
                  <a:pt x="6745273" y="1331867"/>
                  <a:pt x="6750704" y="1336417"/>
                </a:cubicBezTo>
                <a:cubicBezTo>
                  <a:pt x="6777266" y="1360079"/>
                  <a:pt x="6806215" y="1380082"/>
                  <a:pt x="6833971" y="1401916"/>
                </a:cubicBezTo>
                <a:cubicBezTo>
                  <a:pt x="6836687" y="1404191"/>
                  <a:pt x="6840596" y="1404636"/>
                  <a:pt x="6846625" y="1408272"/>
                </a:cubicBezTo>
                <a:cubicBezTo>
                  <a:pt x="6830927" y="1393707"/>
                  <a:pt x="6814631" y="1380058"/>
                  <a:pt x="6801052" y="1368685"/>
                </a:cubicBezTo>
                <a:cubicBezTo>
                  <a:pt x="6801052" y="1368685"/>
                  <a:pt x="6801649" y="1367769"/>
                  <a:pt x="6801649" y="1367769"/>
                </a:cubicBezTo>
                <a:cubicBezTo>
                  <a:pt x="6817944" y="1381418"/>
                  <a:pt x="6834240" y="1395068"/>
                  <a:pt x="6847820" y="1406440"/>
                </a:cubicBezTo>
                <a:lnTo>
                  <a:pt x="6874094" y="1428448"/>
                </a:lnTo>
                <a:lnTo>
                  <a:pt x="6875058" y="1439534"/>
                </a:lnTo>
                <a:lnTo>
                  <a:pt x="6875306" y="1440882"/>
                </a:lnTo>
                <a:lnTo>
                  <a:pt x="6872919" y="1438783"/>
                </a:lnTo>
                <a:cubicBezTo>
                  <a:pt x="6871725" y="1440613"/>
                  <a:pt x="6873843" y="1443801"/>
                  <a:pt x="6867815" y="1440167"/>
                </a:cubicBezTo>
                <a:cubicBezTo>
                  <a:pt x="6865099" y="1437892"/>
                  <a:pt x="6859668" y="1433343"/>
                  <a:pt x="6863577" y="1433787"/>
                </a:cubicBezTo>
                <a:cubicBezTo>
                  <a:pt x="6858145" y="1429238"/>
                  <a:pt x="6852713" y="1424688"/>
                  <a:pt x="6847282" y="1420139"/>
                </a:cubicBezTo>
                <a:cubicBezTo>
                  <a:pt x="6846684" y="1421055"/>
                  <a:pt x="6848207" y="1425158"/>
                  <a:pt x="6842178" y="1421523"/>
                </a:cubicBezTo>
                <a:cubicBezTo>
                  <a:pt x="6839463" y="1419248"/>
                  <a:pt x="6837344" y="1416059"/>
                  <a:pt x="6837941" y="1415144"/>
                </a:cubicBezTo>
                <a:cubicBezTo>
                  <a:pt x="6832508" y="1410594"/>
                  <a:pt x="6827077" y="1406045"/>
                  <a:pt x="6824360" y="1403770"/>
                </a:cubicBezTo>
                <a:cubicBezTo>
                  <a:pt x="6821047" y="1402410"/>
                  <a:pt x="6822570" y="1406515"/>
                  <a:pt x="6817137" y="1401965"/>
                </a:cubicBezTo>
                <a:cubicBezTo>
                  <a:pt x="6814422" y="1399691"/>
                  <a:pt x="6808394" y="1396056"/>
                  <a:pt x="6806872" y="1391951"/>
                </a:cubicBezTo>
                <a:cubicBezTo>
                  <a:pt x="6802037" y="1386486"/>
                  <a:pt x="6792098" y="1382407"/>
                  <a:pt x="6787263" y="1376942"/>
                </a:cubicBezTo>
                <a:cubicBezTo>
                  <a:pt x="6780310" y="1368288"/>
                  <a:pt x="6774280" y="1364653"/>
                  <a:pt x="6768849" y="1360104"/>
                </a:cubicBezTo>
                <a:cubicBezTo>
                  <a:pt x="6764015" y="1354639"/>
                  <a:pt x="6760701" y="1353280"/>
                  <a:pt x="6755270" y="1348729"/>
                </a:cubicBezTo>
                <a:cubicBezTo>
                  <a:pt x="6745929" y="1343735"/>
                  <a:pt x="6732349" y="1332361"/>
                  <a:pt x="6722679" y="1321431"/>
                </a:cubicBezTo>
                <a:cubicBezTo>
                  <a:pt x="6714531" y="1314608"/>
                  <a:pt x="6704592" y="1310527"/>
                  <a:pt x="6694923" y="1299599"/>
                </a:cubicBezTo>
                <a:cubicBezTo>
                  <a:pt x="6694327" y="1300514"/>
                  <a:pt x="6684388" y="1296433"/>
                  <a:pt x="6681074" y="1295074"/>
                </a:cubicBezTo>
                <a:cubicBezTo>
                  <a:pt x="6668421" y="1288719"/>
                  <a:pt x="6668421" y="1288719"/>
                  <a:pt x="6662660" y="1278235"/>
                </a:cubicBezTo>
                <a:cubicBezTo>
                  <a:pt x="6660542" y="1275045"/>
                  <a:pt x="6658423" y="1271857"/>
                  <a:pt x="6661736" y="1273216"/>
                </a:cubicBezTo>
                <a:close/>
                <a:moveTo>
                  <a:pt x="0" y="0"/>
                </a:moveTo>
                <a:lnTo>
                  <a:pt x="6972406" y="0"/>
                </a:lnTo>
                <a:lnTo>
                  <a:pt x="6976138" y="3025"/>
                </a:lnTo>
                <a:cubicBezTo>
                  <a:pt x="7031776" y="36635"/>
                  <a:pt x="7039194" y="91252"/>
                  <a:pt x="7039194" y="150070"/>
                </a:cubicBezTo>
                <a:cubicBezTo>
                  <a:pt x="7039194" y="183680"/>
                  <a:pt x="6990976" y="229896"/>
                  <a:pt x="6968720" y="225694"/>
                </a:cubicBezTo>
                <a:cubicBezTo>
                  <a:pt x="6924210" y="221494"/>
                  <a:pt x="6924210" y="221494"/>
                  <a:pt x="6927918" y="271907"/>
                </a:cubicBezTo>
                <a:cubicBezTo>
                  <a:pt x="6909374" y="276108"/>
                  <a:pt x="6905662" y="259304"/>
                  <a:pt x="6898245" y="246701"/>
                </a:cubicBezTo>
                <a:cubicBezTo>
                  <a:pt x="6894538" y="242499"/>
                  <a:pt x="6887118" y="225694"/>
                  <a:pt x="6879700" y="234099"/>
                </a:cubicBezTo>
                <a:cubicBezTo>
                  <a:pt x="6861154" y="257204"/>
                  <a:pt x="6840752" y="256155"/>
                  <a:pt x="6819888" y="250377"/>
                </a:cubicBezTo>
                <a:lnTo>
                  <a:pt x="6809591" y="247177"/>
                </a:lnTo>
                <a:lnTo>
                  <a:pt x="6854840" y="305140"/>
                </a:lnTo>
                <a:cubicBezTo>
                  <a:pt x="6907174" y="362842"/>
                  <a:pt x="6968376" y="414047"/>
                  <a:pt x="6996193" y="495970"/>
                </a:cubicBezTo>
                <a:cubicBezTo>
                  <a:pt x="6999904" y="512775"/>
                  <a:pt x="7011030" y="525381"/>
                  <a:pt x="7022160" y="542186"/>
                </a:cubicBezTo>
                <a:cubicBezTo>
                  <a:pt x="7007324" y="558992"/>
                  <a:pt x="6988777" y="558992"/>
                  <a:pt x="6973940" y="579998"/>
                </a:cubicBezTo>
                <a:cubicBezTo>
                  <a:pt x="6951686" y="617810"/>
                  <a:pt x="6896048" y="626213"/>
                  <a:pt x="6858954" y="596802"/>
                </a:cubicBezTo>
                <a:cubicBezTo>
                  <a:pt x="6832989" y="571597"/>
                  <a:pt x="6814442" y="533782"/>
                  <a:pt x="6773643" y="533782"/>
                </a:cubicBezTo>
                <a:cubicBezTo>
                  <a:pt x="6758804" y="533782"/>
                  <a:pt x="6758805" y="512775"/>
                  <a:pt x="6755096" y="500173"/>
                </a:cubicBezTo>
                <a:cubicBezTo>
                  <a:pt x="6751387" y="462361"/>
                  <a:pt x="6729134" y="437154"/>
                  <a:pt x="6706878" y="411945"/>
                </a:cubicBezTo>
                <a:cubicBezTo>
                  <a:pt x="6688331" y="390939"/>
                  <a:pt x="6677203" y="382534"/>
                  <a:pt x="6658658" y="407744"/>
                </a:cubicBezTo>
                <a:cubicBezTo>
                  <a:pt x="6651238" y="416145"/>
                  <a:pt x="6640113" y="420347"/>
                  <a:pt x="6632692" y="411945"/>
                </a:cubicBezTo>
                <a:cubicBezTo>
                  <a:pt x="6617855" y="399340"/>
                  <a:pt x="6628985" y="386739"/>
                  <a:pt x="6636401" y="378334"/>
                </a:cubicBezTo>
                <a:cubicBezTo>
                  <a:pt x="6647530" y="361528"/>
                  <a:pt x="6649384" y="348925"/>
                  <a:pt x="6645211" y="338946"/>
                </a:cubicBezTo>
                <a:lnTo>
                  <a:pt x="6638682" y="330642"/>
                </a:lnTo>
                <a:lnTo>
                  <a:pt x="6629003" y="328429"/>
                </a:lnTo>
                <a:cubicBezTo>
                  <a:pt x="6623650" y="326197"/>
                  <a:pt x="6618201" y="322850"/>
                  <a:pt x="6612637" y="318125"/>
                </a:cubicBezTo>
                <a:lnTo>
                  <a:pt x="6566929" y="282867"/>
                </a:lnTo>
                <a:lnTo>
                  <a:pt x="6521417" y="253869"/>
                </a:lnTo>
                <a:lnTo>
                  <a:pt x="6516468" y="249391"/>
                </a:lnTo>
                <a:lnTo>
                  <a:pt x="6453141" y="217291"/>
                </a:lnTo>
                <a:cubicBezTo>
                  <a:pt x="6438304" y="213091"/>
                  <a:pt x="6427177" y="196286"/>
                  <a:pt x="6412340" y="213092"/>
                </a:cubicBezTo>
                <a:lnTo>
                  <a:pt x="6404667" y="240606"/>
                </a:lnTo>
                <a:lnTo>
                  <a:pt x="6453468" y="321004"/>
                </a:lnTo>
                <a:lnTo>
                  <a:pt x="6475397" y="339129"/>
                </a:lnTo>
                <a:cubicBezTo>
                  <a:pt x="6527325" y="368540"/>
                  <a:pt x="6568127" y="414754"/>
                  <a:pt x="6608927" y="465170"/>
                </a:cubicBezTo>
                <a:cubicBezTo>
                  <a:pt x="6612638" y="469371"/>
                  <a:pt x="6623764" y="473571"/>
                  <a:pt x="6620054" y="477775"/>
                </a:cubicBezTo>
                <a:cubicBezTo>
                  <a:pt x="6616346" y="540793"/>
                  <a:pt x="6664565" y="553396"/>
                  <a:pt x="6694237" y="578607"/>
                </a:cubicBezTo>
                <a:cubicBezTo>
                  <a:pt x="6838899" y="696243"/>
                  <a:pt x="6961302" y="847491"/>
                  <a:pt x="7113377" y="948322"/>
                </a:cubicBezTo>
                <a:cubicBezTo>
                  <a:pt x="7131925" y="960926"/>
                  <a:pt x="7139343" y="973530"/>
                  <a:pt x="7128214" y="994538"/>
                </a:cubicBezTo>
                <a:cubicBezTo>
                  <a:pt x="7117088" y="1011342"/>
                  <a:pt x="7105960" y="1015542"/>
                  <a:pt x="7091123" y="1007141"/>
                </a:cubicBezTo>
                <a:cubicBezTo>
                  <a:pt x="7057739" y="986132"/>
                  <a:pt x="7020650" y="986133"/>
                  <a:pt x="6987266" y="986133"/>
                </a:cubicBezTo>
                <a:cubicBezTo>
                  <a:pt x="6942754" y="986133"/>
                  <a:pt x="6909374" y="969328"/>
                  <a:pt x="6879700" y="939920"/>
                </a:cubicBezTo>
                <a:cubicBezTo>
                  <a:pt x="6850027" y="914712"/>
                  <a:pt x="6812936" y="897906"/>
                  <a:pt x="6779551" y="881101"/>
                </a:cubicBezTo>
                <a:cubicBezTo>
                  <a:pt x="6755442" y="870597"/>
                  <a:pt x="6740604" y="872697"/>
                  <a:pt x="6730404" y="882676"/>
                </a:cubicBezTo>
                <a:lnTo>
                  <a:pt x="6729427" y="884274"/>
                </a:lnTo>
                <a:lnTo>
                  <a:pt x="6739797" y="897722"/>
                </a:lnTo>
                <a:cubicBezTo>
                  <a:pt x="6771788" y="939211"/>
                  <a:pt x="6805172" y="979124"/>
                  <a:pt x="6844118" y="1012735"/>
                </a:cubicBezTo>
                <a:cubicBezTo>
                  <a:pt x="6899755" y="1054748"/>
                  <a:pt x="6933139" y="1126170"/>
                  <a:pt x="6973940" y="1189190"/>
                </a:cubicBezTo>
                <a:cubicBezTo>
                  <a:pt x="6988775" y="1210196"/>
                  <a:pt x="6996195" y="1218600"/>
                  <a:pt x="7018451" y="1222802"/>
                </a:cubicBezTo>
                <a:cubicBezTo>
                  <a:pt x="7040705" y="1231204"/>
                  <a:pt x="7085218" y="1231204"/>
                  <a:pt x="7055542" y="1285821"/>
                </a:cubicBezTo>
                <a:cubicBezTo>
                  <a:pt x="7048124" y="1298426"/>
                  <a:pt x="7059251" y="1315231"/>
                  <a:pt x="7070379" y="1311029"/>
                </a:cubicBezTo>
                <a:cubicBezTo>
                  <a:pt x="7122307" y="1290022"/>
                  <a:pt x="7133437" y="1340437"/>
                  <a:pt x="7159402" y="1365647"/>
                </a:cubicBezTo>
                <a:cubicBezTo>
                  <a:pt x="7177945" y="1386654"/>
                  <a:pt x="7192781" y="1407658"/>
                  <a:pt x="7207620" y="1428667"/>
                </a:cubicBezTo>
                <a:cubicBezTo>
                  <a:pt x="7229876" y="1470679"/>
                  <a:pt x="7222456" y="1487484"/>
                  <a:pt x="7181656" y="1491685"/>
                </a:cubicBezTo>
                <a:cubicBezTo>
                  <a:pt x="7170528" y="1495888"/>
                  <a:pt x="7163108" y="1491685"/>
                  <a:pt x="7155691" y="1504289"/>
                </a:cubicBezTo>
                <a:lnTo>
                  <a:pt x="7146061" y="1520928"/>
                </a:lnTo>
                <a:lnTo>
                  <a:pt x="7139336" y="1515675"/>
                </a:lnTo>
                <a:cubicBezTo>
                  <a:pt x="7133870" y="1511982"/>
                  <a:pt x="7127991" y="1508118"/>
                  <a:pt x="7121201" y="1502431"/>
                </a:cubicBezTo>
                <a:cubicBezTo>
                  <a:pt x="7113650" y="1494692"/>
                  <a:pt x="7102189" y="1486507"/>
                  <a:pt x="7091326" y="1477408"/>
                </a:cubicBezTo>
                <a:cubicBezTo>
                  <a:pt x="7088611" y="1475134"/>
                  <a:pt x="7088611" y="1475134"/>
                  <a:pt x="7085894" y="1472858"/>
                </a:cubicBezTo>
                <a:cubicBezTo>
                  <a:pt x="7072046" y="1468333"/>
                  <a:pt x="7059064" y="1456044"/>
                  <a:pt x="7046678" y="1442841"/>
                </a:cubicBezTo>
                <a:cubicBezTo>
                  <a:pt x="7037009" y="1431913"/>
                  <a:pt x="7025549" y="1423727"/>
                  <a:pt x="7016475" y="1411883"/>
                </a:cubicBezTo>
                <a:cubicBezTo>
                  <a:pt x="7016475" y="1411883"/>
                  <a:pt x="7013761" y="1409609"/>
                  <a:pt x="7010448" y="1408249"/>
                </a:cubicBezTo>
                <a:cubicBezTo>
                  <a:pt x="7007135" y="1406890"/>
                  <a:pt x="7004418" y="1404614"/>
                  <a:pt x="7001703" y="1402339"/>
                </a:cubicBezTo>
                <a:cubicBezTo>
                  <a:pt x="6975139" y="1378677"/>
                  <a:pt x="6945594" y="1359588"/>
                  <a:pt x="6919629" y="1335011"/>
                </a:cubicBezTo>
                <a:cubicBezTo>
                  <a:pt x="6908765" y="1325911"/>
                  <a:pt x="6901543" y="1324106"/>
                  <a:pt x="6893991" y="1316366"/>
                </a:cubicBezTo>
                <a:cubicBezTo>
                  <a:pt x="6885843" y="1309543"/>
                  <a:pt x="6874980" y="1300444"/>
                  <a:pt x="6866833" y="1293618"/>
                </a:cubicBezTo>
                <a:cubicBezTo>
                  <a:pt x="6849940" y="1280885"/>
                  <a:pt x="6838749" y="1265852"/>
                  <a:pt x="6823976" y="1256308"/>
                </a:cubicBezTo>
                <a:cubicBezTo>
                  <a:pt x="6818544" y="1251759"/>
                  <a:pt x="6815828" y="1249483"/>
                  <a:pt x="6813113" y="1247208"/>
                </a:cubicBezTo>
                <a:cubicBezTo>
                  <a:pt x="6810396" y="1244933"/>
                  <a:pt x="6808278" y="1241744"/>
                  <a:pt x="6804368" y="1241298"/>
                </a:cubicBezTo>
                <a:cubicBezTo>
                  <a:pt x="6803770" y="1242214"/>
                  <a:pt x="6805293" y="1246319"/>
                  <a:pt x="6808008" y="1248592"/>
                </a:cubicBezTo>
                <a:cubicBezTo>
                  <a:pt x="6815559" y="1256331"/>
                  <a:pt x="6821916" y="1265901"/>
                  <a:pt x="6832780" y="1275000"/>
                </a:cubicBezTo>
                <a:cubicBezTo>
                  <a:pt x="6838212" y="1279550"/>
                  <a:pt x="6837018" y="1281380"/>
                  <a:pt x="6841853" y="1286843"/>
                </a:cubicBezTo>
                <a:cubicBezTo>
                  <a:pt x="6826482" y="1278214"/>
                  <a:pt x="6812902" y="1266840"/>
                  <a:pt x="6798727" y="1256381"/>
                </a:cubicBezTo>
                <a:cubicBezTo>
                  <a:pt x="6787266" y="1248196"/>
                  <a:pt x="6777924" y="1243201"/>
                  <a:pt x="6766464" y="1235017"/>
                </a:cubicBezTo>
                <a:cubicBezTo>
                  <a:pt x="6763748" y="1232742"/>
                  <a:pt x="6757123" y="1230024"/>
                  <a:pt x="6758645" y="1234127"/>
                </a:cubicBezTo>
                <a:cubicBezTo>
                  <a:pt x="6760167" y="1238231"/>
                  <a:pt x="6766195" y="1241867"/>
                  <a:pt x="6768911" y="1244142"/>
                </a:cubicBezTo>
                <a:cubicBezTo>
                  <a:pt x="6787923" y="1260065"/>
                  <a:pt x="6804218" y="1273713"/>
                  <a:pt x="6823228" y="1289638"/>
                </a:cubicBezTo>
                <a:cubicBezTo>
                  <a:pt x="6855819" y="1316935"/>
                  <a:pt x="6886619" y="1346977"/>
                  <a:pt x="6912914" y="1377488"/>
                </a:cubicBezTo>
                <a:cubicBezTo>
                  <a:pt x="6922582" y="1388418"/>
                  <a:pt x="6936759" y="1398877"/>
                  <a:pt x="6946428" y="1409806"/>
                </a:cubicBezTo>
                <a:cubicBezTo>
                  <a:pt x="6956695" y="1419820"/>
                  <a:pt x="6970871" y="1430278"/>
                  <a:pt x="6985048" y="1440738"/>
                </a:cubicBezTo>
                <a:cubicBezTo>
                  <a:pt x="6997106" y="1448006"/>
                  <a:pt x="7013998" y="1460742"/>
                  <a:pt x="7027577" y="1472115"/>
                </a:cubicBezTo>
                <a:cubicBezTo>
                  <a:pt x="7048707" y="1491229"/>
                  <a:pt x="7071628" y="1507597"/>
                  <a:pt x="7091564" y="1528541"/>
                </a:cubicBezTo>
                <a:cubicBezTo>
                  <a:pt x="7093683" y="1531731"/>
                  <a:pt x="7096399" y="1534005"/>
                  <a:pt x="7099712" y="1535365"/>
                </a:cubicBezTo>
                <a:lnTo>
                  <a:pt x="7117937" y="1550238"/>
                </a:lnTo>
                <a:lnTo>
                  <a:pt x="7116280" y="1551555"/>
                </a:lnTo>
                <a:cubicBezTo>
                  <a:pt x="7100053" y="1558907"/>
                  <a:pt x="7081507" y="1556806"/>
                  <a:pt x="7062962" y="1542099"/>
                </a:cubicBezTo>
                <a:lnTo>
                  <a:pt x="7015166" y="1506268"/>
                </a:lnTo>
                <a:lnTo>
                  <a:pt x="7004833" y="1494095"/>
                </a:lnTo>
                <a:cubicBezTo>
                  <a:pt x="7000000" y="1488632"/>
                  <a:pt x="6996089" y="1488186"/>
                  <a:pt x="6995492" y="1489101"/>
                </a:cubicBezTo>
                <a:lnTo>
                  <a:pt x="6993256" y="1489842"/>
                </a:lnTo>
                <a:lnTo>
                  <a:pt x="6965594" y="1469104"/>
                </a:lnTo>
                <a:cubicBezTo>
                  <a:pt x="6934993" y="1442321"/>
                  <a:pt x="6907174" y="1411860"/>
                  <a:pt x="6884918" y="1374048"/>
                </a:cubicBezTo>
                <a:lnTo>
                  <a:pt x="6879747" y="1365262"/>
                </a:lnTo>
                <a:lnTo>
                  <a:pt x="6876447" y="1375638"/>
                </a:lnTo>
                <a:lnTo>
                  <a:pt x="6874201" y="1388700"/>
                </a:lnTo>
                <a:lnTo>
                  <a:pt x="6860295" y="1374446"/>
                </a:lnTo>
                <a:cubicBezTo>
                  <a:pt x="6852744" y="1366708"/>
                  <a:pt x="6843404" y="1361712"/>
                  <a:pt x="6836180" y="1359907"/>
                </a:cubicBezTo>
                <a:cubicBezTo>
                  <a:pt x="6824451" y="1358571"/>
                  <a:pt x="6808156" y="1344922"/>
                  <a:pt x="6793383" y="1335379"/>
                </a:cubicBezTo>
                <a:cubicBezTo>
                  <a:pt x="6787355" y="1331745"/>
                  <a:pt x="6783115" y="1325364"/>
                  <a:pt x="6775566" y="1317625"/>
                </a:cubicBezTo>
                <a:cubicBezTo>
                  <a:pt x="6767418" y="1310801"/>
                  <a:pt x="6760464" y="1302147"/>
                  <a:pt x="6756226" y="1295768"/>
                </a:cubicBezTo>
                <a:cubicBezTo>
                  <a:pt x="6742318" y="1278460"/>
                  <a:pt x="6739603" y="1276185"/>
                  <a:pt x="6725755" y="1271659"/>
                </a:cubicBezTo>
                <a:cubicBezTo>
                  <a:pt x="6723039" y="1269385"/>
                  <a:pt x="6721844" y="1271216"/>
                  <a:pt x="6718532" y="1269854"/>
                </a:cubicBezTo>
                <a:cubicBezTo>
                  <a:pt x="6705221" y="1251633"/>
                  <a:pt x="6691641" y="1240258"/>
                  <a:pt x="6675346" y="1226609"/>
                </a:cubicBezTo>
                <a:cubicBezTo>
                  <a:pt x="6664484" y="1217510"/>
                  <a:pt x="6656335" y="1210684"/>
                  <a:pt x="6645471" y="1201587"/>
                </a:cubicBezTo>
                <a:cubicBezTo>
                  <a:pt x="6623148" y="1184303"/>
                  <a:pt x="6603212" y="1163360"/>
                  <a:pt x="6578171" y="1143800"/>
                </a:cubicBezTo>
                <a:cubicBezTo>
                  <a:pt x="6570024" y="1136976"/>
                  <a:pt x="6569696" y="1131043"/>
                  <a:pt x="6559757" y="1126962"/>
                </a:cubicBezTo>
                <a:cubicBezTo>
                  <a:pt x="6550415" y="1121968"/>
                  <a:pt x="6543462" y="1113314"/>
                  <a:pt x="6537434" y="1109679"/>
                </a:cubicBezTo>
                <a:cubicBezTo>
                  <a:pt x="6529285" y="1102854"/>
                  <a:pt x="6521137" y="1096030"/>
                  <a:pt x="6512989" y="1089206"/>
                </a:cubicBezTo>
                <a:cubicBezTo>
                  <a:pt x="6506365" y="1086486"/>
                  <a:pt x="6510603" y="1092865"/>
                  <a:pt x="6506693" y="1092419"/>
                </a:cubicBezTo>
                <a:cubicBezTo>
                  <a:pt x="6496158" y="1089254"/>
                  <a:pt x="6484696" y="1081071"/>
                  <a:pt x="6472311" y="1067867"/>
                </a:cubicBezTo>
                <a:cubicBezTo>
                  <a:pt x="6469595" y="1065593"/>
                  <a:pt x="6470192" y="1064678"/>
                  <a:pt x="6464761" y="1060129"/>
                </a:cubicBezTo>
                <a:cubicBezTo>
                  <a:pt x="6462044" y="1057853"/>
                  <a:pt x="6458732" y="1056493"/>
                  <a:pt x="6457538" y="1058323"/>
                </a:cubicBezTo>
                <a:cubicBezTo>
                  <a:pt x="6456941" y="1059237"/>
                  <a:pt x="6455746" y="1061068"/>
                  <a:pt x="6461179" y="1065617"/>
                </a:cubicBezTo>
                <a:cubicBezTo>
                  <a:pt x="6469924" y="1071526"/>
                  <a:pt x="6477474" y="1079266"/>
                  <a:pt x="6483502" y="1082900"/>
                </a:cubicBezTo>
                <a:cubicBezTo>
                  <a:pt x="6494367" y="1091999"/>
                  <a:pt x="6498604" y="1098379"/>
                  <a:pt x="6506752" y="1105203"/>
                </a:cubicBezTo>
                <a:cubicBezTo>
                  <a:pt x="6511587" y="1110667"/>
                  <a:pt x="6512512" y="1115687"/>
                  <a:pt x="6511318" y="1117518"/>
                </a:cubicBezTo>
                <a:cubicBezTo>
                  <a:pt x="6514958" y="1124811"/>
                  <a:pt x="6514362" y="1125726"/>
                  <a:pt x="6523704" y="1130721"/>
                </a:cubicBezTo>
                <a:cubicBezTo>
                  <a:pt x="6535164" y="1138904"/>
                  <a:pt x="6546624" y="1147089"/>
                  <a:pt x="6558682" y="1154359"/>
                </a:cubicBezTo>
                <a:cubicBezTo>
                  <a:pt x="6561995" y="1155718"/>
                  <a:pt x="6566829" y="1161183"/>
                  <a:pt x="6572261" y="1165732"/>
                </a:cubicBezTo>
                <a:cubicBezTo>
                  <a:pt x="6574977" y="1168008"/>
                  <a:pt x="6573784" y="1169838"/>
                  <a:pt x="6575902" y="1173027"/>
                </a:cubicBezTo>
                <a:cubicBezTo>
                  <a:pt x="6580141" y="1179406"/>
                  <a:pt x="6574111" y="1175771"/>
                  <a:pt x="6570203" y="1175327"/>
                </a:cubicBezTo>
                <a:cubicBezTo>
                  <a:pt x="6566292" y="1174880"/>
                  <a:pt x="6558145" y="1168056"/>
                  <a:pt x="6551519" y="1165337"/>
                </a:cubicBezTo>
                <a:cubicBezTo>
                  <a:pt x="6548207" y="1163976"/>
                  <a:pt x="6548207" y="1163976"/>
                  <a:pt x="6547610" y="1164892"/>
                </a:cubicBezTo>
                <a:cubicBezTo>
                  <a:pt x="6547012" y="1165807"/>
                  <a:pt x="6549728" y="1168082"/>
                  <a:pt x="6552444" y="1170356"/>
                </a:cubicBezTo>
                <a:cubicBezTo>
                  <a:pt x="6560591" y="1177181"/>
                  <a:pt x="6570858" y="1187194"/>
                  <a:pt x="6580200" y="1192188"/>
                </a:cubicBezTo>
                <a:cubicBezTo>
                  <a:pt x="6580796" y="1191273"/>
                  <a:pt x="6582916" y="1194463"/>
                  <a:pt x="6582916" y="1194463"/>
                </a:cubicBezTo>
                <a:cubicBezTo>
                  <a:pt x="6587751" y="1199928"/>
                  <a:pt x="6582318" y="1195379"/>
                  <a:pt x="6581723" y="1196294"/>
                </a:cubicBezTo>
                <a:cubicBezTo>
                  <a:pt x="6578409" y="1194933"/>
                  <a:pt x="6577214" y="1196764"/>
                  <a:pt x="6582648" y="1201313"/>
                </a:cubicBezTo>
                <a:cubicBezTo>
                  <a:pt x="6588078" y="1205863"/>
                  <a:pt x="6593510" y="1210412"/>
                  <a:pt x="6601658" y="1217237"/>
                </a:cubicBezTo>
                <a:cubicBezTo>
                  <a:pt x="6592317" y="1212241"/>
                  <a:pt x="6584169" y="1205416"/>
                  <a:pt x="6575424" y="1199508"/>
                </a:cubicBezTo>
                <a:cubicBezTo>
                  <a:pt x="6569396" y="1195874"/>
                  <a:pt x="6568799" y="1196787"/>
                  <a:pt x="6570918" y="1199978"/>
                </a:cubicBezTo>
                <a:cubicBezTo>
                  <a:pt x="6571245" y="1205911"/>
                  <a:pt x="6570649" y="1206826"/>
                  <a:pt x="6559189" y="1198642"/>
                </a:cubicBezTo>
                <a:cubicBezTo>
                  <a:pt x="6556472" y="1196367"/>
                  <a:pt x="6551041" y="1191818"/>
                  <a:pt x="6548325" y="1189542"/>
                </a:cubicBezTo>
                <a:cubicBezTo>
                  <a:pt x="6547727" y="1190457"/>
                  <a:pt x="6547727" y="1190457"/>
                  <a:pt x="6547131" y="1191371"/>
                </a:cubicBezTo>
                <a:cubicBezTo>
                  <a:pt x="6547131" y="1191371"/>
                  <a:pt x="6546534" y="1192286"/>
                  <a:pt x="6546534" y="1192286"/>
                </a:cubicBezTo>
                <a:cubicBezTo>
                  <a:pt x="6566143" y="1207295"/>
                  <a:pt x="6576737" y="1223244"/>
                  <a:pt x="6595747" y="1239167"/>
                </a:cubicBezTo>
                <a:cubicBezTo>
                  <a:pt x="6606612" y="1248267"/>
                  <a:pt x="6616282" y="1259197"/>
                  <a:pt x="6625354" y="1271040"/>
                </a:cubicBezTo>
                <a:cubicBezTo>
                  <a:pt x="6624757" y="1271953"/>
                  <a:pt x="6630189" y="1276503"/>
                  <a:pt x="6629592" y="1277419"/>
                </a:cubicBezTo>
                <a:cubicBezTo>
                  <a:pt x="6628398" y="1279248"/>
                  <a:pt x="6622967" y="1274698"/>
                  <a:pt x="6620251" y="1272423"/>
                </a:cubicBezTo>
                <a:cubicBezTo>
                  <a:pt x="6612103" y="1265600"/>
                  <a:pt x="6603956" y="1258775"/>
                  <a:pt x="6595808" y="1251951"/>
                </a:cubicBezTo>
                <a:cubicBezTo>
                  <a:pt x="6593092" y="1249676"/>
                  <a:pt x="6590375" y="1247401"/>
                  <a:pt x="6589778" y="1248316"/>
                </a:cubicBezTo>
                <a:cubicBezTo>
                  <a:pt x="6589182" y="1249231"/>
                  <a:pt x="6588585" y="1250146"/>
                  <a:pt x="6591301" y="1252420"/>
                </a:cubicBezTo>
                <a:cubicBezTo>
                  <a:pt x="6596733" y="1256970"/>
                  <a:pt x="6598254" y="1261075"/>
                  <a:pt x="6606402" y="1267898"/>
                </a:cubicBezTo>
                <a:cubicBezTo>
                  <a:pt x="6614549" y="1274723"/>
                  <a:pt x="6622698" y="1281548"/>
                  <a:pt x="6630846" y="1288373"/>
                </a:cubicBezTo>
                <a:cubicBezTo>
                  <a:pt x="6635681" y="1293836"/>
                  <a:pt x="6631771" y="1293392"/>
                  <a:pt x="6631174" y="1294307"/>
                </a:cubicBezTo>
                <a:cubicBezTo>
                  <a:pt x="6630578" y="1295221"/>
                  <a:pt x="6629981" y="1296136"/>
                  <a:pt x="6629981" y="1296136"/>
                </a:cubicBezTo>
                <a:cubicBezTo>
                  <a:pt x="6613087" y="1283401"/>
                  <a:pt x="6601956" y="1281151"/>
                  <a:pt x="6585661" y="1267503"/>
                </a:cubicBezTo>
                <a:cubicBezTo>
                  <a:pt x="6553069" y="1240205"/>
                  <a:pt x="6524986" y="1212437"/>
                  <a:pt x="6491798" y="1186055"/>
                </a:cubicBezTo>
                <a:cubicBezTo>
                  <a:pt x="6485770" y="1182420"/>
                  <a:pt x="6478816" y="1173765"/>
                  <a:pt x="6477025" y="1176511"/>
                </a:cubicBezTo>
                <a:cubicBezTo>
                  <a:pt x="6471921" y="1177895"/>
                  <a:pt x="6483978" y="1185165"/>
                  <a:pt x="6489409" y="1189714"/>
                </a:cubicBezTo>
                <a:cubicBezTo>
                  <a:pt x="6500870" y="1197899"/>
                  <a:pt x="6509944" y="1209741"/>
                  <a:pt x="6520807" y="1218841"/>
                </a:cubicBezTo>
                <a:cubicBezTo>
                  <a:pt x="6532267" y="1227025"/>
                  <a:pt x="6546444" y="1237486"/>
                  <a:pt x="6556113" y="1248413"/>
                </a:cubicBezTo>
                <a:cubicBezTo>
                  <a:pt x="6573931" y="1266168"/>
                  <a:pt x="6593539" y="1281177"/>
                  <a:pt x="6609834" y="1294825"/>
                </a:cubicBezTo>
                <a:cubicBezTo>
                  <a:pt x="6644544" y="1325312"/>
                  <a:pt x="6675344" y="1355355"/>
                  <a:pt x="6694415" y="1384061"/>
                </a:cubicBezTo>
                <a:cubicBezTo>
                  <a:pt x="6703487" y="1395905"/>
                  <a:pt x="6714350" y="1405004"/>
                  <a:pt x="6725214" y="1414103"/>
                </a:cubicBezTo>
                <a:cubicBezTo>
                  <a:pt x="6727930" y="1416378"/>
                  <a:pt x="6736675" y="1422287"/>
                  <a:pt x="6735481" y="1424117"/>
                </a:cubicBezTo>
                <a:cubicBezTo>
                  <a:pt x="6733093" y="1427776"/>
                  <a:pt x="6726140" y="1419123"/>
                  <a:pt x="6723424" y="1416848"/>
                </a:cubicBezTo>
                <a:cubicBezTo>
                  <a:pt x="6677253" y="1378175"/>
                  <a:pt x="6631083" y="1339505"/>
                  <a:pt x="6582197" y="1298558"/>
                </a:cubicBezTo>
                <a:cubicBezTo>
                  <a:pt x="6565902" y="1284908"/>
                  <a:pt x="6552054" y="1280384"/>
                  <a:pt x="6535490" y="1273584"/>
                </a:cubicBezTo>
                <a:cubicBezTo>
                  <a:pt x="6535490" y="1273584"/>
                  <a:pt x="6534893" y="1274499"/>
                  <a:pt x="6534296" y="1275413"/>
                </a:cubicBezTo>
                <a:cubicBezTo>
                  <a:pt x="6537937" y="1282708"/>
                  <a:pt x="6539458" y="1286813"/>
                  <a:pt x="6540385" y="1291832"/>
                </a:cubicBezTo>
                <a:cubicBezTo>
                  <a:pt x="6538593" y="1294576"/>
                  <a:pt x="6544950" y="1304145"/>
                  <a:pt x="6553098" y="1310968"/>
                </a:cubicBezTo>
                <a:cubicBezTo>
                  <a:pt x="6574824" y="1329167"/>
                  <a:pt x="6570647" y="1335572"/>
                  <a:pt x="6570377" y="1342420"/>
                </a:cubicBezTo>
                <a:cubicBezTo>
                  <a:pt x="6568915" y="1351100"/>
                  <a:pt x="6579510" y="1367046"/>
                  <a:pt x="6590104" y="1382995"/>
                </a:cubicBezTo>
                <a:cubicBezTo>
                  <a:pt x="6591628" y="1387100"/>
                  <a:pt x="6597656" y="1390735"/>
                  <a:pt x="6600371" y="1393009"/>
                </a:cubicBezTo>
                <a:cubicBezTo>
                  <a:pt x="6611234" y="1402109"/>
                  <a:pt x="6622695" y="1410294"/>
                  <a:pt x="6629051" y="1419862"/>
                </a:cubicBezTo>
                <a:cubicBezTo>
                  <a:pt x="6631172" y="1423051"/>
                  <a:pt x="6633887" y="1425327"/>
                  <a:pt x="6639319" y="1429876"/>
                </a:cubicBezTo>
                <a:cubicBezTo>
                  <a:pt x="6647466" y="1436701"/>
                  <a:pt x="6655615" y="1443525"/>
                  <a:pt x="6661046" y="1448075"/>
                </a:cubicBezTo>
                <a:cubicBezTo>
                  <a:pt x="6674029" y="1460364"/>
                  <a:pt x="6688205" y="1470822"/>
                  <a:pt x="6700859" y="1477177"/>
                </a:cubicBezTo>
                <a:cubicBezTo>
                  <a:pt x="6710798" y="1481256"/>
                  <a:pt x="6721064" y="1491271"/>
                  <a:pt x="6727421" y="1500840"/>
                </a:cubicBezTo>
                <a:cubicBezTo>
                  <a:pt x="6738612" y="1515873"/>
                  <a:pt x="6757624" y="1531798"/>
                  <a:pt x="6769413" y="1545916"/>
                </a:cubicBezTo>
                <a:cubicBezTo>
                  <a:pt x="6771531" y="1549105"/>
                  <a:pt x="6821283" y="1582288"/>
                  <a:pt x="6821880" y="1581372"/>
                </a:cubicBezTo>
                <a:cubicBezTo>
                  <a:pt x="6829699" y="1582264"/>
                  <a:pt x="6841160" y="1590447"/>
                  <a:pt x="6849308" y="1597272"/>
                </a:cubicBezTo>
                <a:cubicBezTo>
                  <a:pt x="6858052" y="1603181"/>
                  <a:pt x="6864410" y="1612750"/>
                  <a:pt x="6871363" y="1621404"/>
                </a:cubicBezTo>
                <a:cubicBezTo>
                  <a:pt x="6870766" y="1622320"/>
                  <a:pt x="6870169" y="1623234"/>
                  <a:pt x="6872885" y="1625510"/>
                </a:cubicBezTo>
                <a:cubicBezTo>
                  <a:pt x="6889180" y="1639158"/>
                  <a:pt x="6897656" y="1651916"/>
                  <a:pt x="6910638" y="1664205"/>
                </a:cubicBezTo>
                <a:cubicBezTo>
                  <a:pt x="6918190" y="1671944"/>
                  <a:pt x="6923293" y="1670559"/>
                  <a:pt x="6930247" y="1679213"/>
                </a:cubicBezTo>
                <a:cubicBezTo>
                  <a:pt x="6932964" y="1681489"/>
                  <a:pt x="6957674" y="1695114"/>
                  <a:pt x="6961585" y="1695558"/>
                </a:cubicBezTo>
                <a:cubicBezTo>
                  <a:pt x="6964897" y="1696919"/>
                  <a:pt x="6968210" y="1698278"/>
                  <a:pt x="6971523" y="1699638"/>
                </a:cubicBezTo>
                <a:cubicBezTo>
                  <a:pt x="6986893" y="1708268"/>
                  <a:pt x="6997757" y="1717367"/>
                  <a:pt x="7006232" y="1730125"/>
                </a:cubicBezTo>
                <a:cubicBezTo>
                  <a:pt x="7008350" y="1733315"/>
                  <a:pt x="7010471" y="1736504"/>
                  <a:pt x="7015306" y="1741969"/>
                </a:cubicBezTo>
                <a:cubicBezTo>
                  <a:pt x="7014708" y="1742884"/>
                  <a:pt x="7016827" y="1746073"/>
                  <a:pt x="7016827" y="1746073"/>
                </a:cubicBezTo>
                <a:lnTo>
                  <a:pt x="7032390" y="1760399"/>
                </a:lnTo>
                <a:lnTo>
                  <a:pt x="7035277" y="1765182"/>
                </a:lnTo>
                <a:lnTo>
                  <a:pt x="7050073" y="1794756"/>
                </a:lnTo>
                <a:lnTo>
                  <a:pt x="7047835" y="1793110"/>
                </a:lnTo>
                <a:cubicBezTo>
                  <a:pt x="7043000" y="1787646"/>
                  <a:pt x="7034256" y="1781736"/>
                  <a:pt x="7026706" y="1773998"/>
                </a:cubicBezTo>
                <a:cubicBezTo>
                  <a:pt x="7021274" y="1769447"/>
                  <a:pt x="7020080" y="1771277"/>
                  <a:pt x="7019483" y="1772192"/>
                </a:cubicBezTo>
                <a:cubicBezTo>
                  <a:pt x="7018289" y="1774021"/>
                  <a:pt x="7020409" y="1777210"/>
                  <a:pt x="7023124" y="1779486"/>
                </a:cubicBezTo>
                <a:cubicBezTo>
                  <a:pt x="7028556" y="1784035"/>
                  <a:pt x="7029153" y="1783121"/>
                  <a:pt x="7031869" y="1785396"/>
                </a:cubicBezTo>
                <a:lnTo>
                  <a:pt x="7058277" y="1811154"/>
                </a:lnTo>
                <a:lnTo>
                  <a:pt x="7061568" y="1817734"/>
                </a:lnTo>
                <a:lnTo>
                  <a:pt x="7061218" y="1818466"/>
                </a:lnTo>
                <a:cubicBezTo>
                  <a:pt x="7060280" y="1819097"/>
                  <a:pt x="7059684" y="1820011"/>
                  <a:pt x="7061802" y="1823201"/>
                </a:cubicBezTo>
                <a:lnTo>
                  <a:pt x="7066109" y="1826809"/>
                </a:lnTo>
                <a:lnTo>
                  <a:pt x="7073322" y="1841225"/>
                </a:lnTo>
                <a:cubicBezTo>
                  <a:pt x="7084189" y="1868270"/>
                  <a:pt x="7092648" y="1897210"/>
                  <a:pt x="7096921" y="1928636"/>
                </a:cubicBezTo>
                <a:cubicBezTo>
                  <a:pt x="7097541" y="1945951"/>
                  <a:pt x="7101097" y="1944768"/>
                  <a:pt x="7113862" y="1949286"/>
                </a:cubicBezTo>
                <a:cubicBezTo>
                  <a:pt x="7147548" y="1959985"/>
                  <a:pt x="7132887" y="1977996"/>
                  <a:pt x="7118229" y="1996010"/>
                </a:cubicBezTo>
                <a:cubicBezTo>
                  <a:pt x="7109642" y="2007622"/>
                  <a:pt x="7088720" y="2001436"/>
                  <a:pt x="7087870" y="2027996"/>
                </a:cubicBezTo>
                <a:cubicBezTo>
                  <a:pt x="7098542" y="2024448"/>
                  <a:pt x="7103146" y="2027298"/>
                  <a:pt x="7110261" y="2024934"/>
                </a:cubicBezTo>
                <a:cubicBezTo>
                  <a:pt x="7132655" y="2021870"/>
                  <a:pt x="7160076" y="2008375"/>
                  <a:pt x="7167387" y="2036603"/>
                </a:cubicBezTo>
                <a:cubicBezTo>
                  <a:pt x="7171135" y="2066014"/>
                  <a:pt x="7145803" y="2087574"/>
                  <a:pt x="7116294" y="2093003"/>
                </a:cubicBezTo>
                <a:cubicBezTo>
                  <a:pt x="7094945" y="2100098"/>
                  <a:pt x="7075065" y="2097944"/>
                  <a:pt x="7066712" y="2065688"/>
                </a:cubicBezTo>
                <a:cubicBezTo>
                  <a:pt x="7062537" y="2049557"/>
                  <a:pt x="7050198" y="2031759"/>
                  <a:pt x="7030938" y="2046918"/>
                </a:cubicBezTo>
                <a:cubicBezTo>
                  <a:pt x="7017749" y="2055683"/>
                  <a:pt x="7010207" y="2071328"/>
                  <a:pt x="7018986" y="2090309"/>
                </a:cubicBezTo>
                <a:cubicBezTo>
                  <a:pt x="7025676" y="2101224"/>
                  <a:pt x="7035925" y="2110954"/>
                  <a:pt x="7023780" y="2123752"/>
                </a:cubicBezTo>
                <a:cubicBezTo>
                  <a:pt x="7010592" y="2132514"/>
                  <a:pt x="6997828" y="2127998"/>
                  <a:pt x="6987582" y="2118267"/>
                </a:cubicBezTo>
                <a:cubicBezTo>
                  <a:pt x="6933823" y="2074821"/>
                  <a:pt x="6869154" y="2078796"/>
                  <a:pt x="6794240" y="2073038"/>
                </a:cubicBezTo>
                <a:cubicBezTo>
                  <a:pt x="6848617" y="2133798"/>
                  <a:pt x="6880600" y="2197620"/>
                  <a:pt x="6936872" y="2235850"/>
                </a:cubicBezTo>
                <a:cubicBezTo>
                  <a:pt x="6971176" y="2263863"/>
                  <a:pt x="6952960" y="2283059"/>
                  <a:pt x="6934744" y="2302252"/>
                </a:cubicBezTo>
                <a:cubicBezTo>
                  <a:pt x="6915481" y="2317413"/>
                  <a:pt x="6891003" y="2312412"/>
                  <a:pt x="6870078" y="2306227"/>
                </a:cubicBezTo>
                <a:cubicBezTo>
                  <a:pt x="6827186" y="2289827"/>
                  <a:pt x="6784296" y="2273426"/>
                  <a:pt x="6737845" y="2258204"/>
                </a:cubicBezTo>
                <a:cubicBezTo>
                  <a:pt x="6670473" y="2236804"/>
                  <a:pt x="6601628" y="2224650"/>
                  <a:pt x="6545783" y="2173137"/>
                </a:cubicBezTo>
                <a:cubicBezTo>
                  <a:pt x="6530932" y="2160556"/>
                  <a:pt x="6514609" y="2157221"/>
                  <a:pt x="6500378" y="2161952"/>
                </a:cubicBezTo>
                <a:cubicBezTo>
                  <a:pt x="6426700" y="2190820"/>
                  <a:pt x="6367912" y="2157805"/>
                  <a:pt x="6307038" y="2116725"/>
                </a:cubicBezTo>
                <a:cubicBezTo>
                  <a:pt x="6275449" y="2095472"/>
                  <a:pt x="6243076" y="2075849"/>
                  <a:pt x="6210152" y="2057365"/>
                </a:cubicBezTo>
                <a:lnTo>
                  <a:pt x="6189201" y="2046385"/>
                </a:lnTo>
                <a:lnTo>
                  <a:pt x="6175933" y="2043345"/>
                </a:lnTo>
                <a:lnTo>
                  <a:pt x="6194768" y="2080447"/>
                </a:lnTo>
                <a:cubicBezTo>
                  <a:pt x="6203983" y="2096399"/>
                  <a:pt x="6214646" y="2111366"/>
                  <a:pt x="6228556" y="2123970"/>
                </a:cubicBezTo>
                <a:cubicBezTo>
                  <a:pt x="6250812" y="2140775"/>
                  <a:pt x="6243392" y="2170184"/>
                  <a:pt x="6213719" y="2186990"/>
                </a:cubicBezTo>
                <a:cubicBezTo>
                  <a:pt x="6169209" y="2212200"/>
                  <a:pt x="6132117" y="2254211"/>
                  <a:pt x="6072772" y="2233206"/>
                </a:cubicBezTo>
                <a:cubicBezTo>
                  <a:pt x="6067207" y="2232156"/>
                  <a:pt x="6061642" y="2232942"/>
                  <a:pt x="6056137" y="2234978"/>
                </a:cubicBezTo>
                <a:lnTo>
                  <a:pt x="6045824" y="2240840"/>
                </a:lnTo>
                <a:lnTo>
                  <a:pt x="6048755" y="2243015"/>
                </a:lnTo>
                <a:cubicBezTo>
                  <a:pt x="6064967" y="2255486"/>
                  <a:pt x="6080681" y="2268602"/>
                  <a:pt x="6095165" y="2283496"/>
                </a:cubicBezTo>
                <a:cubicBezTo>
                  <a:pt x="6148497" y="2340221"/>
                  <a:pt x="6206860" y="2386517"/>
                  <a:pt x="6276319" y="2415986"/>
                </a:cubicBezTo>
                <a:cubicBezTo>
                  <a:pt x="6352898" y="2443089"/>
                  <a:pt x="6388440" y="2505728"/>
                  <a:pt x="6418952" y="2578798"/>
                </a:cubicBezTo>
                <a:cubicBezTo>
                  <a:pt x="6423129" y="2594928"/>
                  <a:pt x="6428776" y="2601813"/>
                  <a:pt x="6413071" y="2615789"/>
                </a:cubicBezTo>
                <a:cubicBezTo>
                  <a:pt x="6351733" y="2662456"/>
                  <a:pt x="6352775" y="2666488"/>
                  <a:pt x="6416163" y="2702355"/>
                </a:cubicBezTo>
                <a:cubicBezTo>
                  <a:pt x="6424327" y="2704022"/>
                  <a:pt x="6433529" y="2709721"/>
                  <a:pt x="6441691" y="2711389"/>
                </a:cubicBezTo>
                <a:cubicBezTo>
                  <a:pt x="6455496" y="2719936"/>
                  <a:pt x="6480405" y="2711659"/>
                  <a:pt x="6474950" y="2735369"/>
                </a:cubicBezTo>
                <a:cubicBezTo>
                  <a:pt x="6469497" y="2759080"/>
                  <a:pt x="6449617" y="2756930"/>
                  <a:pt x="6432252" y="2749562"/>
                </a:cubicBezTo>
                <a:cubicBezTo>
                  <a:pt x="6401079" y="2733644"/>
                  <a:pt x="6368863" y="2713695"/>
                  <a:pt x="6336647" y="2693748"/>
                </a:cubicBezTo>
                <a:cubicBezTo>
                  <a:pt x="6322840" y="2685198"/>
                  <a:pt x="6306945" y="2668582"/>
                  <a:pt x="6294373" y="2694659"/>
                </a:cubicBezTo>
                <a:cubicBezTo>
                  <a:pt x="6284317" y="2715520"/>
                  <a:pt x="6280334" y="2729984"/>
                  <a:pt x="6297273" y="2750630"/>
                </a:cubicBezTo>
                <a:cubicBezTo>
                  <a:pt x="6352269" y="2828702"/>
                  <a:pt x="6417320" y="2885913"/>
                  <a:pt x="6490957" y="2931513"/>
                </a:cubicBezTo>
                <a:cubicBezTo>
                  <a:pt x="6512925" y="2941727"/>
                  <a:pt x="6536982" y="2960010"/>
                  <a:pt x="6529012" y="2988936"/>
                </a:cubicBezTo>
                <a:cubicBezTo>
                  <a:pt x="6521046" y="3017861"/>
                  <a:pt x="6487975" y="3024474"/>
                  <a:pt x="6463069" y="3032751"/>
                </a:cubicBezTo>
                <a:cubicBezTo>
                  <a:pt x="6458466" y="3029901"/>
                  <a:pt x="6450306" y="3028233"/>
                  <a:pt x="6445705" y="3025385"/>
                </a:cubicBezTo>
                <a:cubicBezTo>
                  <a:pt x="6429382" y="3022049"/>
                  <a:pt x="6410547" y="3023933"/>
                  <a:pt x="6399445" y="3040759"/>
                </a:cubicBezTo>
                <a:cubicBezTo>
                  <a:pt x="6383532" y="3061378"/>
                  <a:pt x="6366263" y="3069307"/>
                  <a:pt x="6348945" y="3069589"/>
                </a:cubicBezTo>
                <a:lnTo>
                  <a:pt x="6336775" y="3067384"/>
                </a:lnTo>
                <a:lnTo>
                  <a:pt x="6328075" y="3061187"/>
                </a:lnTo>
                <a:cubicBezTo>
                  <a:pt x="6319493" y="3055075"/>
                  <a:pt x="6316471" y="3053332"/>
                  <a:pt x="6318845" y="3056244"/>
                </a:cubicBezTo>
                <a:cubicBezTo>
                  <a:pt x="6318683" y="3056536"/>
                  <a:pt x="6318683" y="3056536"/>
                  <a:pt x="6318683" y="3056536"/>
                </a:cubicBezTo>
                <a:cubicBezTo>
                  <a:pt x="6310103" y="3050425"/>
                  <a:pt x="6306918" y="3048972"/>
                  <a:pt x="6301198" y="3044898"/>
                </a:cubicBezTo>
                <a:cubicBezTo>
                  <a:pt x="6295477" y="3040824"/>
                  <a:pt x="6295800" y="3040240"/>
                  <a:pt x="6293103" y="3037911"/>
                </a:cubicBezTo>
                <a:cubicBezTo>
                  <a:pt x="6287706" y="3033253"/>
                  <a:pt x="6285331" y="3030341"/>
                  <a:pt x="6276749" y="3024230"/>
                </a:cubicBezTo>
                <a:cubicBezTo>
                  <a:pt x="6270868" y="3020448"/>
                  <a:pt x="6271191" y="3019864"/>
                  <a:pt x="6271354" y="3019571"/>
                </a:cubicBezTo>
                <a:cubicBezTo>
                  <a:pt x="6271515" y="3019280"/>
                  <a:pt x="6271839" y="3018696"/>
                  <a:pt x="6272163" y="3018113"/>
                </a:cubicBezTo>
                <a:cubicBezTo>
                  <a:pt x="6260721" y="3009964"/>
                  <a:pt x="6249603" y="3001233"/>
                  <a:pt x="6240213" y="2996581"/>
                </a:cubicBezTo>
                <a:cubicBezTo>
                  <a:pt x="6237353" y="2994544"/>
                  <a:pt x="6231632" y="2990471"/>
                  <a:pt x="6228772" y="2988433"/>
                </a:cubicBezTo>
                <a:cubicBezTo>
                  <a:pt x="6217329" y="2980284"/>
                  <a:pt x="6205888" y="2972137"/>
                  <a:pt x="6194285" y="2964280"/>
                </a:cubicBezTo>
                <a:cubicBezTo>
                  <a:pt x="6188403" y="2960498"/>
                  <a:pt x="6182196" y="2957300"/>
                  <a:pt x="6173939" y="2950606"/>
                </a:cubicBezTo>
                <a:cubicBezTo>
                  <a:pt x="6168542" y="2945949"/>
                  <a:pt x="6159961" y="2939837"/>
                  <a:pt x="6157263" y="2937507"/>
                </a:cubicBezTo>
                <a:cubicBezTo>
                  <a:pt x="6149167" y="2930521"/>
                  <a:pt x="6140748" y="2924117"/>
                  <a:pt x="6132329" y="2917716"/>
                </a:cubicBezTo>
                <a:cubicBezTo>
                  <a:pt x="6129468" y="2915678"/>
                  <a:pt x="6129468" y="2915678"/>
                  <a:pt x="6126770" y="2913349"/>
                </a:cubicBezTo>
                <a:cubicBezTo>
                  <a:pt x="6121374" y="2908692"/>
                  <a:pt x="6118675" y="2906363"/>
                  <a:pt x="6112468" y="2903164"/>
                </a:cubicBezTo>
                <a:cubicBezTo>
                  <a:pt x="6106585" y="2899382"/>
                  <a:pt x="6095630" y="2890358"/>
                  <a:pt x="6098490" y="2892396"/>
                </a:cubicBezTo>
                <a:cubicBezTo>
                  <a:pt x="6098814" y="2891812"/>
                  <a:pt x="6101837" y="2893556"/>
                  <a:pt x="6107557" y="2897631"/>
                </a:cubicBezTo>
                <a:cubicBezTo>
                  <a:pt x="6110418" y="2899667"/>
                  <a:pt x="6110418" y="2899667"/>
                  <a:pt x="6113278" y="2901706"/>
                </a:cubicBezTo>
                <a:cubicBezTo>
                  <a:pt x="6113278" y="2901706"/>
                  <a:pt x="6116300" y="2903451"/>
                  <a:pt x="6116462" y="2903158"/>
                </a:cubicBezTo>
                <a:cubicBezTo>
                  <a:pt x="6113764" y="2900829"/>
                  <a:pt x="6113764" y="2900829"/>
                  <a:pt x="6110903" y="2898792"/>
                </a:cubicBezTo>
                <a:cubicBezTo>
                  <a:pt x="6105183" y="2894718"/>
                  <a:pt x="6096603" y="2888606"/>
                  <a:pt x="6088020" y="2882496"/>
                </a:cubicBezTo>
                <a:cubicBezTo>
                  <a:pt x="6082301" y="2878421"/>
                  <a:pt x="6073719" y="2872312"/>
                  <a:pt x="6073233" y="2873187"/>
                </a:cubicBezTo>
                <a:cubicBezTo>
                  <a:pt x="6073233" y="2873187"/>
                  <a:pt x="6067512" y="2869112"/>
                  <a:pt x="6067512" y="2869112"/>
                </a:cubicBezTo>
                <a:cubicBezTo>
                  <a:pt x="6058769" y="2863293"/>
                  <a:pt x="6056395" y="2860381"/>
                  <a:pt x="6050512" y="2856599"/>
                </a:cubicBezTo>
                <a:cubicBezTo>
                  <a:pt x="6050512" y="2856599"/>
                  <a:pt x="6050512" y="2856599"/>
                  <a:pt x="6047489" y="2854854"/>
                </a:cubicBezTo>
                <a:cubicBezTo>
                  <a:pt x="6046519" y="2856605"/>
                  <a:pt x="6046519" y="2856605"/>
                  <a:pt x="6032216" y="2846421"/>
                </a:cubicBezTo>
                <a:cubicBezTo>
                  <a:pt x="6023635" y="2840309"/>
                  <a:pt x="6020612" y="2838564"/>
                  <a:pt x="6017428" y="2837110"/>
                </a:cubicBezTo>
                <a:cubicBezTo>
                  <a:pt x="6020288" y="2839147"/>
                  <a:pt x="6020128" y="2839440"/>
                  <a:pt x="6022825" y="2841768"/>
                </a:cubicBezTo>
                <a:cubicBezTo>
                  <a:pt x="6028222" y="2846427"/>
                  <a:pt x="6033781" y="2850793"/>
                  <a:pt x="6036318" y="2853413"/>
                </a:cubicBezTo>
                <a:cubicBezTo>
                  <a:pt x="6036075" y="2853851"/>
                  <a:pt x="6038098" y="2855599"/>
                  <a:pt x="6040857" y="2857818"/>
                </a:cubicBezTo>
                <a:lnTo>
                  <a:pt x="6042491" y="2859139"/>
                </a:lnTo>
                <a:lnTo>
                  <a:pt x="6040075" y="2858016"/>
                </a:lnTo>
                <a:lnTo>
                  <a:pt x="6037715" y="2858075"/>
                </a:lnTo>
                <a:lnTo>
                  <a:pt x="6031028" y="2853058"/>
                </a:lnTo>
                <a:cubicBezTo>
                  <a:pt x="6028505" y="2851312"/>
                  <a:pt x="6026279" y="2849930"/>
                  <a:pt x="6026117" y="2850221"/>
                </a:cubicBezTo>
                <a:cubicBezTo>
                  <a:pt x="6025631" y="2851098"/>
                  <a:pt x="6017374" y="2844402"/>
                  <a:pt x="6014189" y="2842949"/>
                </a:cubicBezTo>
                <a:cubicBezTo>
                  <a:pt x="6011491" y="2840620"/>
                  <a:pt x="6006094" y="2835962"/>
                  <a:pt x="6000536" y="2831597"/>
                </a:cubicBezTo>
                <a:cubicBezTo>
                  <a:pt x="5995301" y="2826647"/>
                  <a:pt x="5986558" y="2820827"/>
                  <a:pt x="5983049" y="2819958"/>
                </a:cubicBezTo>
                <a:cubicBezTo>
                  <a:pt x="5980026" y="2818214"/>
                  <a:pt x="5980026" y="2818214"/>
                  <a:pt x="5977167" y="2816177"/>
                </a:cubicBezTo>
                <a:cubicBezTo>
                  <a:pt x="5971446" y="2812103"/>
                  <a:pt x="5968587" y="2810066"/>
                  <a:pt x="5963026" y="2805700"/>
                </a:cubicBezTo>
                <a:cubicBezTo>
                  <a:pt x="5957468" y="2801334"/>
                  <a:pt x="5949211" y="2794639"/>
                  <a:pt x="5943328" y="2790858"/>
                </a:cubicBezTo>
                <a:cubicBezTo>
                  <a:pt x="5931562" y="2783293"/>
                  <a:pt x="5923144" y="2776889"/>
                  <a:pt x="5914563" y="2770779"/>
                </a:cubicBezTo>
                <a:cubicBezTo>
                  <a:pt x="5908842" y="2766705"/>
                  <a:pt x="5908680" y="2766996"/>
                  <a:pt x="5905495" y="2765543"/>
                </a:cubicBezTo>
                <a:cubicBezTo>
                  <a:pt x="5905333" y="2765836"/>
                  <a:pt x="5902474" y="2763798"/>
                  <a:pt x="5896914" y="2759433"/>
                </a:cubicBezTo>
                <a:cubicBezTo>
                  <a:pt x="5897076" y="2759140"/>
                  <a:pt x="5897238" y="2758847"/>
                  <a:pt x="5897400" y="2758557"/>
                </a:cubicBezTo>
                <a:cubicBezTo>
                  <a:pt x="5897885" y="2757680"/>
                  <a:pt x="5909165" y="2766121"/>
                  <a:pt x="5909814" y="2764954"/>
                </a:cubicBezTo>
                <a:cubicBezTo>
                  <a:pt x="5907277" y="2762333"/>
                  <a:pt x="5912999" y="2766407"/>
                  <a:pt x="5918557" y="2770773"/>
                </a:cubicBezTo>
                <a:cubicBezTo>
                  <a:pt x="5918557" y="2770773"/>
                  <a:pt x="5918394" y="2771065"/>
                  <a:pt x="5918394" y="2771065"/>
                </a:cubicBezTo>
                <a:cubicBezTo>
                  <a:pt x="5921093" y="2773394"/>
                  <a:pt x="5923791" y="2775722"/>
                  <a:pt x="5926652" y="2777759"/>
                </a:cubicBezTo>
                <a:cubicBezTo>
                  <a:pt x="5932534" y="2781542"/>
                  <a:pt x="5929837" y="2779212"/>
                  <a:pt x="5932858" y="2780957"/>
                </a:cubicBezTo>
                <a:cubicBezTo>
                  <a:pt x="5935880" y="2782703"/>
                  <a:pt x="5944623" y="2788522"/>
                  <a:pt x="5939226" y="2783865"/>
                </a:cubicBezTo>
                <a:cubicBezTo>
                  <a:pt x="5936690" y="2781242"/>
                  <a:pt x="5937014" y="2780658"/>
                  <a:pt x="5931455" y="2776293"/>
                </a:cubicBezTo>
                <a:cubicBezTo>
                  <a:pt x="5922875" y="2770183"/>
                  <a:pt x="5917316" y="2765815"/>
                  <a:pt x="5911433" y="2762034"/>
                </a:cubicBezTo>
                <a:cubicBezTo>
                  <a:pt x="5905550" y="2758252"/>
                  <a:pt x="5905550" y="2758252"/>
                  <a:pt x="5899992" y="2753886"/>
                </a:cubicBezTo>
                <a:cubicBezTo>
                  <a:pt x="5897292" y="2751557"/>
                  <a:pt x="5894433" y="2749520"/>
                  <a:pt x="5888551" y="2745738"/>
                </a:cubicBezTo>
                <a:cubicBezTo>
                  <a:pt x="5876784" y="2738174"/>
                  <a:pt x="5868204" y="2732063"/>
                  <a:pt x="5857086" y="2723331"/>
                </a:cubicBezTo>
                <a:cubicBezTo>
                  <a:pt x="5851527" y="2718965"/>
                  <a:pt x="5845806" y="2714891"/>
                  <a:pt x="5842946" y="2712854"/>
                </a:cubicBezTo>
                <a:cubicBezTo>
                  <a:pt x="5836903" y="2709364"/>
                  <a:pt x="5828321" y="2703253"/>
                  <a:pt x="5819739" y="2697142"/>
                </a:cubicBezTo>
                <a:cubicBezTo>
                  <a:pt x="5814018" y="2693067"/>
                  <a:pt x="5814018" y="2693067"/>
                  <a:pt x="5813694" y="2693652"/>
                </a:cubicBezTo>
                <a:cubicBezTo>
                  <a:pt x="5810348" y="2692491"/>
                  <a:pt x="5807488" y="2690453"/>
                  <a:pt x="5802091" y="2685796"/>
                </a:cubicBezTo>
                <a:cubicBezTo>
                  <a:pt x="5796695" y="2681137"/>
                  <a:pt x="5788114" y="2675026"/>
                  <a:pt x="5785576" y="2672406"/>
                </a:cubicBezTo>
                <a:cubicBezTo>
                  <a:pt x="5782878" y="2670077"/>
                  <a:pt x="5780018" y="2668040"/>
                  <a:pt x="5777157" y="2666003"/>
                </a:cubicBezTo>
                <a:cubicBezTo>
                  <a:pt x="5768090" y="2660768"/>
                  <a:pt x="5754113" y="2649998"/>
                  <a:pt x="5745208" y="2644471"/>
                </a:cubicBezTo>
                <a:cubicBezTo>
                  <a:pt x="5742185" y="2642727"/>
                  <a:pt x="5739486" y="2640398"/>
                  <a:pt x="5736140" y="2639236"/>
                </a:cubicBezTo>
                <a:cubicBezTo>
                  <a:pt x="5732956" y="2637783"/>
                  <a:pt x="5724861" y="2630797"/>
                  <a:pt x="5718654" y="2627598"/>
                </a:cubicBezTo>
                <a:cubicBezTo>
                  <a:pt x="5721190" y="2630220"/>
                  <a:pt x="5726427" y="2635168"/>
                  <a:pt x="5735006" y="2641280"/>
                </a:cubicBezTo>
                <a:cubicBezTo>
                  <a:pt x="5743750" y="2647099"/>
                  <a:pt x="5746287" y="2649721"/>
                  <a:pt x="5748823" y="2652340"/>
                </a:cubicBezTo>
                <a:cubicBezTo>
                  <a:pt x="5748661" y="2652633"/>
                  <a:pt x="5751360" y="2654962"/>
                  <a:pt x="5754382" y="2656706"/>
                </a:cubicBezTo>
                <a:cubicBezTo>
                  <a:pt x="5757405" y="2658452"/>
                  <a:pt x="5763125" y="2662526"/>
                  <a:pt x="5769008" y="2666307"/>
                </a:cubicBezTo>
                <a:cubicBezTo>
                  <a:pt x="5774728" y="2670381"/>
                  <a:pt x="5769332" y="2665724"/>
                  <a:pt x="5772516" y="2667177"/>
                </a:cubicBezTo>
                <a:cubicBezTo>
                  <a:pt x="5772678" y="2666885"/>
                  <a:pt x="5772678" y="2666885"/>
                  <a:pt x="5775537" y="2668922"/>
                </a:cubicBezTo>
                <a:cubicBezTo>
                  <a:pt x="5775214" y="2669506"/>
                  <a:pt x="5775052" y="2669797"/>
                  <a:pt x="5774728" y="2670381"/>
                </a:cubicBezTo>
                <a:cubicBezTo>
                  <a:pt x="5774566" y="2670674"/>
                  <a:pt x="5774405" y="2670966"/>
                  <a:pt x="5780125" y="2675039"/>
                </a:cubicBezTo>
                <a:cubicBezTo>
                  <a:pt x="5785846" y="2679113"/>
                  <a:pt x="5793942" y="2686100"/>
                  <a:pt x="5802846" y="2691627"/>
                </a:cubicBezTo>
                <a:cubicBezTo>
                  <a:pt x="5802846" y="2691627"/>
                  <a:pt x="5802091" y="2691191"/>
                  <a:pt x="5801693" y="2691010"/>
                </a:cubicBezTo>
                <a:cubicBezTo>
                  <a:pt x="5801294" y="2690827"/>
                  <a:pt x="5801254" y="2690901"/>
                  <a:pt x="5802684" y="2691920"/>
                </a:cubicBezTo>
                <a:lnTo>
                  <a:pt x="5803117" y="2692169"/>
                </a:lnTo>
                <a:lnTo>
                  <a:pt x="5804736" y="2695415"/>
                </a:lnTo>
                <a:cubicBezTo>
                  <a:pt x="5810131" y="2700073"/>
                  <a:pt x="5815528" y="2704733"/>
                  <a:pt x="5815042" y="2705608"/>
                </a:cubicBezTo>
                <a:cubicBezTo>
                  <a:pt x="5806463" y="2699497"/>
                  <a:pt x="5795182" y="2691056"/>
                  <a:pt x="5789137" y="2687566"/>
                </a:cubicBezTo>
                <a:cubicBezTo>
                  <a:pt x="5780395" y="2681747"/>
                  <a:pt x="5771812" y="2675636"/>
                  <a:pt x="5763232" y="2669525"/>
                </a:cubicBezTo>
                <a:cubicBezTo>
                  <a:pt x="5751953" y="2661085"/>
                  <a:pt x="5743695" y="2654391"/>
                  <a:pt x="5731767" y="2647118"/>
                </a:cubicBezTo>
                <a:cubicBezTo>
                  <a:pt x="5728907" y="2645081"/>
                  <a:pt x="5726209" y="2642753"/>
                  <a:pt x="5723350" y="2640716"/>
                </a:cubicBezTo>
                <a:cubicBezTo>
                  <a:pt x="5712070" y="2632276"/>
                  <a:pt x="5700790" y="2623835"/>
                  <a:pt x="5689024" y="2616272"/>
                </a:cubicBezTo>
                <a:cubicBezTo>
                  <a:pt x="5686002" y="2614526"/>
                  <a:pt x="5683142" y="2612488"/>
                  <a:pt x="5683142" y="2612488"/>
                </a:cubicBezTo>
                <a:cubicBezTo>
                  <a:pt x="5675047" y="2605503"/>
                  <a:pt x="5666304" y="2599684"/>
                  <a:pt x="5657722" y="2593572"/>
                </a:cubicBezTo>
                <a:cubicBezTo>
                  <a:pt x="5640560" y="2581350"/>
                  <a:pt x="5623398" y="2569128"/>
                  <a:pt x="5606235" y="2556906"/>
                </a:cubicBezTo>
                <a:cubicBezTo>
                  <a:pt x="5600515" y="2552832"/>
                  <a:pt x="5594634" y="2549050"/>
                  <a:pt x="5591934" y="2546721"/>
                </a:cubicBezTo>
                <a:cubicBezTo>
                  <a:pt x="5586538" y="2542064"/>
                  <a:pt x="5580655" y="2538282"/>
                  <a:pt x="5574771" y="2534499"/>
                </a:cubicBezTo>
                <a:cubicBezTo>
                  <a:pt x="5565867" y="2528972"/>
                  <a:pt x="5551565" y="2518788"/>
                  <a:pt x="5543469" y="2511800"/>
                </a:cubicBezTo>
                <a:cubicBezTo>
                  <a:pt x="5535374" y="2504813"/>
                  <a:pt x="5526631" y="2498994"/>
                  <a:pt x="5517726" y="2493467"/>
                </a:cubicBezTo>
                <a:cubicBezTo>
                  <a:pt x="5508984" y="2487648"/>
                  <a:pt x="5500080" y="2482121"/>
                  <a:pt x="5491984" y="2475134"/>
                </a:cubicBezTo>
                <a:cubicBezTo>
                  <a:pt x="5492144" y="2474842"/>
                  <a:pt x="5486262" y="2471060"/>
                  <a:pt x="5483403" y="2469023"/>
                </a:cubicBezTo>
                <a:cubicBezTo>
                  <a:pt x="5469101" y="2458839"/>
                  <a:pt x="5454798" y="2448653"/>
                  <a:pt x="5440334" y="2438760"/>
                </a:cubicBezTo>
                <a:cubicBezTo>
                  <a:pt x="5434452" y="2434978"/>
                  <a:pt x="5431592" y="2432941"/>
                  <a:pt x="5431268" y="2433525"/>
                </a:cubicBezTo>
                <a:cubicBezTo>
                  <a:pt x="5431106" y="2433817"/>
                  <a:pt x="5433642" y="2436437"/>
                  <a:pt x="5427922" y="2432364"/>
                </a:cubicBezTo>
                <a:cubicBezTo>
                  <a:pt x="5416318" y="2424508"/>
                  <a:pt x="5407251" y="2419272"/>
                  <a:pt x="5395810" y="2411125"/>
                </a:cubicBezTo>
                <a:cubicBezTo>
                  <a:pt x="5384368" y="2402976"/>
                  <a:pt x="5384206" y="2403268"/>
                  <a:pt x="5373250" y="2394245"/>
                </a:cubicBezTo>
                <a:cubicBezTo>
                  <a:pt x="5370390" y="2392207"/>
                  <a:pt x="5370390" y="2392207"/>
                  <a:pt x="5370390" y="2392207"/>
                </a:cubicBezTo>
                <a:cubicBezTo>
                  <a:pt x="5364345" y="2388717"/>
                  <a:pt x="5355926" y="2382314"/>
                  <a:pt x="5350045" y="2378533"/>
                </a:cubicBezTo>
                <a:cubicBezTo>
                  <a:pt x="5332557" y="2366894"/>
                  <a:pt x="5332557" y="2366894"/>
                  <a:pt x="5318903" y="2355541"/>
                </a:cubicBezTo>
                <a:cubicBezTo>
                  <a:pt x="5318903" y="2355541"/>
                  <a:pt x="5313182" y="2351467"/>
                  <a:pt x="5313182" y="2351467"/>
                </a:cubicBezTo>
                <a:cubicBezTo>
                  <a:pt x="5309352" y="2351182"/>
                  <a:pt x="5301417" y="2343903"/>
                  <a:pt x="5292837" y="2337793"/>
                </a:cubicBezTo>
                <a:cubicBezTo>
                  <a:pt x="5290138" y="2335464"/>
                  <a:pt x="5284254" y="2331682"/>
                  <a:pt x="5284578" y="2331098"/>
                </a:cubicBezTo>
                <a:cubicBezTo>
                  <a:pt x="5287763" y="2332551"/>
                  <a:pt x="5290461" y="2334880"/>
                  <a:pt x="5293484" y="2336625"/>
                </a:cubicBezTo>
                <a:cubicBezTo>
                  <a:pt x="5301903" y="2343028"/>
                  <a:pt x="5310486" y="2349139"/>
                  <a:pt x="5313993" y="2350007"/>
                </a:cubicBezTo>
                <a:cubicBezTo>
                  <a:pt x="5311132" y="2347972"/>
                  <a:pt x="5305249" y="2344189"/>
                  <a:pt x="5305573" y="2343605"/>
                </a:cubicBezTo>
                <a:cubicBezTo>
                  <a:pt x="5302876" y="2341276"/>
                  <a:pt x="5305898" y="2343022"/>
                  <a:pt x="5311618" y="2347096"/>
                </a:cubicBezTo>
                <a:cubicBezTo>
                  <a:pt x="5317338" y="2351169"/>
                  <a:pt x="5320361" y="2352914"/>
                  <a:pt x="5320523" y="2352622"/>
                </a:cubicBezTo>
                <a:cubicBezTo>
                  <a:pt x="5323546" y="2354367"/>
                  <a:pt x="5320847" y="2352039"/>
                  <a:pt x="5320685" y="2352331"/>
                </a:cubicBezTo>
                <a:cubicBezTo>
                  <a:pt x="5320685" y="2352331"/>
                  <a:pt x="5317825" y="2350294"/>
                  <a:pt x="5317825" y="2350294"/>
                </a:cubicBezTo>
                <a:cubicBezTo>
                  <a:pt x="5306384" y="2342145"/>
                  <a:pt x="5294780" y="2334290"/>
                  <a:pt x="5283500" y="2325849"/>
                </a:cubicBezTo>
                <a:cubicBezTo>
                  <a:pt x="5275243" y="2319154"/>
                  <a:pt x="5263639" y="2311299"/>
                  <a:pt x="5255058" y="2305187"/>
                </a:cubicBezTo>
                <a:cubicBezTo>
                  <a:pt x="5248851" y="2301990"/>
                  <a:pt x="5237896" y="2292964"/>
                  <a:pt x="5226132" y="2285401"/>
                </a:cubicBezTo>
                <a:cubicBezTo>
                  <a:pt x="5217064" y="2280166"/>
                  <a:pt x="5212153" y="2274632"/>
                  <a:pt x="5200712" y="2266485"/>
                </a:cubicBezTo>
                <a:cubicBezTo>
                  <a:pt x="5200712" y="2266485"/>
                  <a:pt x="5200712" y="2266485"/>
                  <a:pt x="5197852" y="2264448"/>
                </a:cubicBezTo>
                <a:cubicBezTo>
                  <a:pt x="5197690" y="2264739"/>
                  <a:pt x="5200387" y="2267068"/>
                  <a:pt x="5194505" y="2263287"/>
                </a:cubicBezTo>
                <a:cubicBezTo>
                  <a:pt x="5191645" y="2261251"/>
                  <a:pt x="5188784" y="2259213"/>
                  <a:pt x="5189108" y="2258629"/>
                </a:cubicBezTo>
                <a:cubicBezTo>
                  <a:pt x="5186248" y="2256591"/>
                  <a:pt x="5180527" y="2252516"/>
                  <a:pt x="5177666" y="2250480"/>
                </a:cubicBezTo>
                <a:cubicBezTo>
                  <a:pt x="5174806" y="2248444"/>
                  <a:pt x="5171945" y="2246406"/>
                  <a:pt x="5172108" y="2246114"/>
                </a:cubicBezTo>
                <a:cubicBezTo>
                  <a:pt x="5163689" y="2239712"/>
                  <a:pt x="5157482" y="2236513"/>
                  <a:pt x="5148739" y="2230694"/>
                </a:cubicBezTo>
                <a:cubicBezTo>
                  <a:pt x="5148578" y="2230987"/>
                  <a:pt x="5151276" y="2233315"/>
                  <a:pt x="5145393" y="2229533"/>
                </a:cubicBezTo>
                <a:cubicBezTo>
                  <a:pt x="5142533" y="2227496"/>
                  <a:pt x="5136812" y="2223423"/>
                  <a:pt x="5133951" y="2221385"/>
                </a:cubicBezTo>
                <a:cubicBezTo>
                  <a:pt x="5131415" y="2218764"/>
                  <a:pt x="5134599" y="2220216"/>
                  <a:pt x="5132062" y="2217596"/>
                </a:cubicBezTo>
                <a:cubicBezTo>
                  <a:pt x="5132386" y="2217012"/>
                  <a:pt x="5132386" y="2217012"/>
                  <a:pt x="5126666" y="2212939"/>
                </a:cubicBezTo>
                <a:cubicBezTo>
                  <a:pt x="5123805" y="2210901"/>
                  <a:pt x="5120945" y="2208865"/>
                  <a:pt x="5115224" y="2204790"/>
                </a:cubicBezTo>
                <a:cubicBezTo>
                  <a:pt x="5112363" y="2202754"/>
                  <a:pt x="5106643" y="2198681"/>
                  <a:pt x="5103782" y="2196642"/>
                </a:cubicBezTo>
                <a:cubicBezTo>
                  <a:pt x="5100923" y="2194606"/>
                  <a:pt x="5098062" y="2192569"/>
                  <a:pt x="5098224" y="2192277"/>
                </a:cubicBezTo>
                <a:cubicBezTo>
                  <a:pt x="5090290" y="2184998"/>
                  <a:pt x="5090290" y="2184998"/>
                  <a:pt x="5081710" y="2178887"/>
                </a:cubicBezTo>
                <a:cubicBezTo>
                  <a:pt x="5070269" y="2170740"/>
                  <a:pt x="5070269" y="2170740"/>
                  <a:pt x="5076636" y="2173645"/>
                </a:cubicBezTo>
                <a:cubicBezTo>
                  <a:pt x="5070915" y="2169572"/>
                  <a:pt x="5059636" y="2161131"/>
                  <a:pt x="5056614" y="2159386"/>
                </a:cubicBezTo>
                <a:cubicBezTo>
                  <a:pt x="5053268" y="2158224"/>
                  <a:pt x="5047061" y="2155026"/>
                  <a:pt x="5049436" y="2157938"/>
                </a:cubicBezTo>
                <a:cubicBezTo>
                  <a:pt x="5049436" y="2157938"/>
                  <a:pt x="5049274" y="2158231"/>
                  <a:pt x="5046252" y="2156487"/>
                </a:cubicBezTo>
                <a:cubicBezTo>
                  <a:pt x="5035620" y="2146878"/>
                  <a:pt x="5020994" y="2137278"/>
                  <a:pt x="5006692" y="2127093"/>
                </a:cubicBezTo>
                <a:cubicBezTo>
                  <a:pt x="5001134" y="2122726"/>
                  <a:pt x="4995251" y="2118944"/>
                  <a:pt x="4986670" y="2112835"/>
                </a:cubicBezTo>
                <a:cubicBezTo>
                  <a:pt x="4986508" y="2113126"/>
                  <a:pt x="4983648" y="2111089"/>
                  <a:pt x="4983648" y="2111089"/>
                </a:cubicBezTo>
                <a:cubicBezTo>
                  <a:pt x="4978251" y="2106431"/>
                  <a:pt x="4969507" y="2100611"/>
                  <a:pt x="4964110" y="2095952"/>
                </a:cubicBezTo>
                <a:cubicBezTo>
                  <a:pt x="4952830" y="2087515"/>
                  <a:pt x="4941065" y="2079950"/>
                  <a:pt x="4937558" y="2079080"/>
                </a:cubicBezTo>
                <a:cubicBezTo>
                  <a:pt x="4937395" y="2079373"/>
                  <a:pt x="4934373" y="2077627"/>
                  <a:pt x="4931513" y="2075590"/>
                </a:cubicBezTo>
                <a:cubicBezTo>
                  <a:pt x="4928490" y="2073845"/>
                  <a:pt x="4925630" y="2071808"/>
                  <a:pt x="4925953" y="2071224"/>
                </a:cubicBezTo>
                <a:cubicBezTo>
                  <a:pt x="4914514" y="2063076"/>
                  <a:pt x="4908307" y="2059879"/>
                  <a:pt x="4899563" y="2054059"/>
                </a:cubicBezTo>
                <a:cubicBezTo>
                  <a:pt x="4899239" y="2054642"/>
                  <a:pt x="4896217" y="2052897"/>
                  <a:pt x="4890658" y="2048531"/>
                </a:cubicBezTo>
                <a:cubicBezTo>
                  <a:pt x="4879216" y="2040383"/>
                  <a:pt x="4867289" y="2033112"/>
                  <a:pt x="4856010" y="2024671"/>
                </a:cubicBezTo>
                <a:cubicBezTo>
                  <a:pt x="4853150" y="2022635"/>
                  <a:pt x="4852988" y="2022926"/>
                  <a:pt x="4852826" y="2023218"/>
                </a:cubicBezTo>
                <a:cubicBezTo>
                  <a:pt x="4852826" y="2023218"/>
                  <a:pt x="4852664" y="2023510"/>
                  <a:pt x="4855523" y="2025548"/>
                </a:cubicBezTo>
                <a:cubicBezTo>
                  <a:pt x="4861244" y="2029621"/>
                  <a:pt x="4864105" y="2031658"/>
                  <a:pt x="4866965" y="2033696"/>
                </a:cubicBezTo>
                <a:cubicBezTo>
                  <a:pt x="4869826" y="2035732"/>
                  <a:pt x="4872686" y="2037770"/>
                  <a:pt x="4875384" y="2040098"/>
                </a:cubicBezTo>
                <a:cubicBezTo>
                  <a:pt x="4877759" y="2043011"/>
                  <a:pt x="4886177" y="2049413"/>
                  <a:pt x="4894760" y="2055525"/>
                </a:cubicBezTo>
                <a:cubicBezTo>
                  <a:pt x="4900481" y="2059599"/>
                  <a:pt x="4906202" y="2063673"/>
                  <a:pt x="4914782" y="2069784"/>
                </a:cubicBezTo>
                <a:cubicBezTo>
                  <a:pt x="4915268" y="2068908"/>
                  <a:pt x="4923525" y="2075602"/>
                  <a:pt x="4926547" y="2077348"/>
                </a:cubicBezTo>
                <a:cubicBezTo>
                  <a:pt x="4943710" y="2089571"/>
                  <a:pt x="4963732" y="2103830"/>
                  <a:pt x="4980895" y="2116051"/>
                </a:cubicBezTo>
                <a:cubicBezTo>
                  <a:pt x="4981056" y="2115760"/>
                  <a:pt x="4984079" y="2117504"/>
                  <a:pt x="4986777" y="2119834"/>
                </a:cubicBezTo>
                <a:cubicBezTo>
                  <a:pt x="4989636" y="2121871"/>
                  <a:pt x="4989636" y="2121871"/>
                  <a:pt x="4989475" y="2122162"/>
                </a:cubicBezTo>
                <a:cubicBezTo>
                  <a:pt x="4989313" y="2122453"/>
                  <a:pt x="4989151" y="2122746"/>
                  <a:pt x="4988990" y="2123037"/>
                </a:cubicBezTo>
                <a:cubicBezTo>
                  <a:pt x="5012034" y="2139042"/>
                  <a:pt x="5031571" y="2154176"/>
                  <a:pt x="5054454" y="2170474"/>
                </a:cubicBezTo>
                <a:cubicBezTo>
                  <a:pt x="5060500" y="2173962"/>
                  <a:pt x="5066220" y="2178038"/>
                  <a:pt x="5071616" y="2182696"/>
                </a:cubicBezTo>
                <a:cubicBezTo>
                  <a:pt x="5094501" y="2198992"/>
                  <a:pt x="5120242" y="2217323"/>
                  <a:pt x="5143126" y="2233620"/>
                </a:cubicBezTo>
                <a:cubicBezTo>
                  <a:pt x="5143288" y="2233328"/>
                  <a:pt x="5143449" y="2233036"/>
                  <a:pt x="5143449" y="2233036"/>
                </a:cubicBezTo>
                <a:cubicBezTo>
                  <a:pt x="5157752" y="2243222"/>
                  <a:pt x="5169192" y="2251370"/>
                  <a:pt x="5180634" y="2259517"/>
                </a:cubicBezTo>
                <a:cubicBezTo>
                  <a:pt x="5180634" y="2259517"/>
                  <a:pt x="5183332" y="2261847"/>
                  <a:pt x="5183171" y="2262138"/>
                </a:cubicBezTo>
                <a:cubicBezTo>
                  <a:pt x="5186031" y="2264175"/>
                  <a:pt x="5194774" y="2269994"/>
                  <a:pt x="5194612" y="2270285"/>
                </a:cubicBezTo>
                <a:cubicBezTo>
                  <a:pt x="5196987" y="2273198"/>
                  <a:pt x="5202706" y="2277273"/>
                  <a:pt x="5205568" y="2279310"/>
                </a:cubicBezTo>
                <a:cubicBezTo>
                  <a:pt x="5217333" y="2286874"/>
                  <a:pt x="5225915" y="2292985"/>
                  <a:pt x="5237194" y="2301424"/>
                </a:cubicBezTo>
                <a:cubicBezTo>
                  <a:pt x="5239892" y="2303753"/>
                  <a:pt x="5245613" y="2307828"/>
                  <a:pt x="5248635" y="2309572"/>
                </a:cubicBezTo>
                <a:cubicBezTo>
                  <a:pt x="5257540" y="2315100"/>
                  <a:pt x="5265960" y="2321504"/>
                  <a:pt x="5274378" y="2327906"/>
                </a:cubicBezTo>
                <a:cubicBezTo>
                  <a:pt x="5276592" y="2331110"/>
                  <a:pt x="5285495" y="2336637"/>
                  <a:pt x="5291217" y="2340711"/>
                </a:cubicBezTo>
                <a:cubicBezTo>
                  <a:pt x="5305356" y="2351189"/>
                  <a:pt x="5316960" y="2359045"/>
                  <a:pt x="5328400" y="2367192"/>
                </a:cubicBezTo>
                <a:cubicBezTo>
                  <a:pt x="5342704" y="2377379"/>
                  <a:pt x="5354145" y="2385526"/>
                  <a:pt x="5365586" y="2393674"/>
                </a:cubicBezTo>
                <a:cubicBezTo>
                  <a:pt x="5376218" y="2403280"/>
                  <a:pt x="5388632" y="2409677"/>
                  <a:pt x="5399912" y="2418118"/>
                </a:cubicBezTo>
                <a:cubicBezTo>
                  <a:pt x="5402608" y="2420447"/>
                  <a:pt x="5408491" y="2424229"/>
                  <a:pt x="5408329" y="2424520"/>
                </a:cubicBezTo>
                <a:cubicBezTo>
                  <a:pt x="5416588" y="2431214"/>
                  <a:pt x="5422471" y="2434997"/>
                  <a:pt x="5431051" y="2441108"/>
                </a:cubicBezTo>
                <a:cubicBezTo>
                  <a:pt x="5442491" y="2449256"/>
                  <a:pt x="5456957" y="2459150"/>
                  <a:pt x="5468237" y="2467590"/>
                </a:cubicBezTo>
                <a:cubicBezTo>
                  <a:pt x="5479515" y="2476029"/>
                  <a:pt x="5487934" y="2482432"/>
                  <a:pt x="5496677" y="2488251"/>
                </a:cubicBezTo>
                <a:cubicBezTo>
                  <a:pt x="5505259" y="2494363"/>
                  <a:pt x="5513515" y="2501058"/>
                  <a:pt x="5522097" y="2507167"/>
                </a:cubicBezTo>
                <a:cubicBezTo>
                  <a:pt x="5544981" y="2523464"/>
                  <a:pt x="5567863" y="2539760"/>
                  <a:pt x="5587886" y="2554020"/>
                </a:cubicBezTo>
                <a:lnTo>
                  <a:pt x="5613086" y="2572042"/>
                </a:lnTo>
                <a:lnTo>
                  <a:pt x="5605175" y="2567978"/>
                </a:lnTo>
                <a:cubicBezTo>
                  <a:pt x="5602099" y="2566328"/>
                  <a:pt x="5599238" y="2564292"/>
                  <a:pt x="5596378" y="2562255"/>
                </a:cubicBezTo>
                <a:cubicBezTo>
                  <a:pt x="5593518" y="2560218"/>
                  <a:pt x="5590657" y="2558181"/>
                  <a:pt x="5584938" y="2554107"/>
                </a:cubicBezTo>
                <a:cubicBezTo>
                  <a:pt x="5582076" y="2552070"/>
                  <a:pt x="5581861" y="2552458"/>
                  <a:pt x="5581861" y="2552458"/>
                </a:cubicBezTo>
                <a:cubicBezTo>
                  <a:pt x="5581645" y="2552846"/>
                  <a:pt x="5581431" y="2553234"/>
                  <a:pt x="5584291" y="2555272"/>
                </a:cubicBezTo>
                <a:cubicBezTo>
                  <a:pt x="5595948" y="2563032"/>
                  <a:pt x="5606742" y="2572344"/>
                  <a:pt x="5618185" y="2580492"/>
                </a:cubicBezTo>
                <a:cubicBezTo>
                  <a:pt x="5624121" y="2584178"/>
                  <a:pt x="5626765" y="2586603"/>
                  <a:pt x="5626335" y="2587379"/>
                </a:cubicBezTo>
                <a:cubicBezTo>
                  <a:pt x="5634701" y="2593878"/>
                  <a:pt x="5639775" y="2599117"/>
                  <a:pt x="5651216" y="2607265"/>
                </a:cubicBezTo>
                <a:cubicBezTo>
                  <a:pt x="5651647" y="2606488"/>
                  <a:pt x="5654507" y="2608525"/>
                  <a:pt x="5657153" y="2610950"/>
                </a:cubicBezTo>
                <a:cubicBezTo>
                  <a:pt x="5660013" y="2612989"/>
                  <a:pt x="5662658" y="2615412"/>
                  <a:pt x="5662444" y="2615801"/>
                </a:cubicBezTo>
                <a:cubicBezTo>
                  <a:pt x="5664443" y="2619391"/>
                  <a:pt x="5675453" y="2628315"/>
                  <a:pt x="5687108" y="2636075"/>
                </a:cubicBezTo>
                <a:cubicBezTo>
                  <a:pt x="5693261" y="2639371"/>
                  <a:pt x="5701626" y="2645871"/>
                  <a:pt x="5707778" y="2649170"/>
                </a:cubicBezTo>
                <a:cubicBezTo>
                  <a:pt x="5707778" y="2649170"/>
                  <a:pt x="5710639" y="2651207"/>
                  <a:pt x="5710424" y="2651595"/>
                </a:cubicBezTo>
                <a:cubicBezTo>
                  <a:pt x="5719004" y="2657705"/>
                  <a:pt x="5724510" y="2662168"/>
                  <a:pt x="5730444" y="2665853"/>
                </a:cubicBezTo>
                <a:cubicBezTo>
                  <a:pt x="5744748" y="2676040"/>
                  <a:pt x="5758618" y="2687000"/>
                  <a:pt x="5771136" y="2693206"/>
                </a:cubicBezTo>
                <a:cubicBezTo>
                  <a:pt x="5773782" y="2695633"/>
                  <a:pt x="5773566" y="2696020"/>
                  <a:pt x="5773566" y="2696020"/>
                </a:cubicBezTo>
                <a:cubicBezTo>
                  <a:pt x="5770059" y="2695148"/>
                  <a:pt x="5775134" y="2700386"/>
                  <a:pt x="5777349" y="2703587"/>
                </a:cubicBezTo>
                <a:cubicBezTo>
                  <a:pt x="5779994" y="2706013"/>
                  <a:pt x="5791651" y="2713773"/>
                  <a:pt x="5797372" y="2717847"/>
                </a:cubicBezTo>
                <a:cubicBezTo>
                  <a:pt x="5792514" y="2712220"/>
                  <a:pt x="5792514" y="2712220"/>
                  <a:pt x="5803953" y="2720368"/>
                </a:cubicBezTo>
                <a:cubicBezTo>
                  <a:pt x="5812535" y="2726478"/>
                  <a:pt x="5812535" y="2726478"/>
                  <a:pt x="5821978" y="2731037"/>
                </a:cubicBezTo>
                <a:cubicBezTo>
                  <a:pt x="5822193" y="2730649"/>
                  <a:pt x="5825053" y="2732687"/>
                  <a:pt x="5827915" y="2734723"/>
                </a:cubicBezTo>
                <a:cubicBezTo>
                  <a:pt x="5830774" y="2736760"/>
                  <a:pt x="5836495" y="2740834"/>
                  <a:pt x="5839355" y="2742871"/>
                </a:cubicBezTo>
                <a:cubicBezTo>
                  <a:pt x="5845076" y="2746946"/>
                  <a:pt x="5847936" y="2748982"/>
                  <a:pt x="5850796" y="2751019"/>
                </a:cubicBezTo>
                <a:cubicBezTo>
                  <a:pt x="5856517" y="2755093"/>
                  <a:pt x="5856517" y="2755093"/>
                  <a:pt x="5856948" y="2754316"/>
                </a:cubicBezTo>
                <a:cubicBezTo>
                  <a:pt x="5860238" y="2755578"/>
                  <a:pt x="5857809" y="2752763"/>
                  <a:pt x="5861100" y="2754025"/>
                </a:cubicBezTo>
                <a:cubicBezTo>
                  <a:pt x="5863961" y="2756062"/>
                  <a:pt x="5869682" y="2760137"/>
                  <a:pt x="5872542" y="2762173"/>
                </a:cubicBezTo>
                <a:cubicBezTo>
                  <a:pt x="5878047" y="2766635"/>
                  <a:pt x="5874973" y="2764987"/>
                  <a:pt x="5874758" y="2765375"/>
                </a:cubicBezTo>
                <a:cubicBezTo>
                  <a:pt x="5883121" y="2771873"/>
                  <a:pt x="5888196" y="2777112"/>
                  <a:pt x="5896994" y="2782835"/>
                </a:cubicBezTo>
                <a:cubicBezTo>
                  <a:pt x="5897208" y="2782447"/>
                  <a:pt x="5900068" y="2784483"/>
                  <a:pt x="5902930" y="2786520"/>
                </a:cubicBezTo>
                <a:cubicBezTo>
                  <a:pt x="5905789" y="2788558"/>
                  <a:pt x="5911512" y="2792631"/>
                  <a:pt x="5914372" y="2794669"/>
                </a:cubicBezTo>
                <a:cubicBezTo>
                  <a:pt x="5914802" y="2793893"/>
                  <a:pt x="5917661" y="2795930"/>
                  <a:pt x="5920522" y="2797967"/>
                </a:cubicBezTo>
                <a:cubicBezTo>
                  <a:pt x="5926028" y="2802429"/>
                  <a:pt x="5922952" y="2800779"/>
                  <a:pt x="5922736" y="2801169"/>
                </a:cubicBezTo>
                <a:cubicBezTo>
                  <a:pt x="5925597" y="2803205"/>
                  <a:pt x="5925597" y="2803205"/>
                  <a:pt x="5925597" y="2803205"/>
                </a:cubicBezTo>
                <a:cubicBezTo>
                  <a:pt x="5937037" y="2811353"/>
                  <a:pt x="5943836" y="2813486"/>
                  <a:pt x="5951771" y="2820762"/>
                </a:cubicBezTo>
                <a:cubicBezTo>
                  <a:pt x="5962781" y="2829686"/>
                  <a:pt x="5974869" y="2836670"/>
                  <a:pt x="5979943" y="2841908"/>
                </a:cubicBezTo>
                <a:cubicBezTo>
                  <a:pt x="5988525" y="2848020"/>
                  <a:pt x="5999751" y="2856555"/>
                  <a:pt x="6008762" y="2861889"/>
                </a:cubicBezTo>
                <a:lnTo>
                  <a:pt x="6020443" y="2870208"/>
                </a:lnTo>
                <a:lnTo>
                  <a:pt x="6019005" y="2879251"/>
                </a:lnTo>
                <a:cubicBezTo>
                  <a:pt x="6021016" y="2885152"/>
                  <a:pt x="6024622" y="2891617"/>
                  <a:pt x="6026189" y="2897667"/>
                </a:cubicBezTo>
                <a:cubicBezTo>
                  <a:pt x="6039145" y="2932776"/>
                  <a:pt x="6055658" y="2966705"/>
                  <a:pt x="6068612" y="3001816"/>
                </a:cubicBezTo>
                <a:cubicBezTo>
                  <a:pt x="6075922" y="3030043"/>
                  <a:pt x="6097463" y="3053540"/>
                  <a:pt x="6090539" y="3086498"/>
                </a:cubicBezTo>
                <a:cubicBezTo>
                  <a:pt x="6089699" y="3094441"/>
                  <a:pt x="6088596" y="3101376"/>
                  <a:pt x="6087008" y="3106902"/>
                </a:cubicBezTo>
                <a:lnTo>
                  <a:pt x="6083251" y="3113849"/>
                </a:lnTo>
                <a:lnTo>
                  <a:pt x="6085287" y="3116009"/>
                </a:lnTo>
                <a:cubicBezTo>
                  <a:pt x="6120990" y="3154346"/>
                  <a:pt x="6154372" y="3195307"/>
                  <a:pt x="6172917" y="3249925"/>
                </a:cubicBezTo>
                <a:cubicBezTo>
                  <a:pt x="6176628" y="3266729"/>
                  <a:pt x="6187754" y="3279334"/>
                  <a:pt x="6198885" y="3296139"/>
                </a:cubicBezTo>
                <a:cubicBezTo>
                  <a:pt x="6184047" y="3312945"/>
                  <a:pt x="6165500" y="3312946"/>
                  <a:pt x="6150663" y="3333952"/>
                </a:cubicBezTo>
                <a:cubicBezTo>
                  <a:pt x="6139536" y="3352858"/>
                  <a:pt x="6120064" y="3364411"/>
                  <a:pt x="6098735" y="3367563"/>
                </a:cubicBezTo>
                <a:lnTo>
                  <a:pt x="6067910" y="3365946"/>
                </a:lnTo>
                <a:lnTo>
                  <a:pt x="6075856" y="3388917"/>
                </a:lnTo>
                <a:cubicBezTo>
                  <a:pt x="6082715" y="3406072"/>
                  <a:pt x="6090617" y="3422607"/>
                  <a:pt x="6100393" y="3437970"/>
                </a:cubicBezTo>
                <a:cubicBezTo>
                  <a:pt x="6101436" y="3442002"/>
                  <a:pt x="6104570" y="3454100"/>
                  <a:pt x="6102056" y="3459314"/>
                </a:cubicBezTo>
                <a:lnTo>
                  <a:pt x="6099386" y="3460846"/>
                </a:lnTo>
                <a:lnTo>
                  <a:pt x="6079334" y="3445164"/>
                </a:lnTo>
                <a:cubicBezTo>
                  <a:pt x="6070176" y="3437442"/>
                  <a:pt x="6060736" y="3429337"/>
                  <a:pt x="6050878" y="3421944"/>
                </a:cubicBezTo>
                <a:cubicBezTo>
                  <a:pt x="6041876" y="3416555"/>
                  <a:pt x="6033427" y="3410218"/>
                  <a:pt x="6026132" y="3408838"/>
                </a:cubicBezTo>
                <a:cubicBezTo>
                  <a:pt x="6025578" y="3409787"/>
                  <a:pt x="6022207" y="3408623"/>
                  <a:pt x="6024470" y="3411684"/>
                </a:cubicBezTo>
                <a:cubicBezTo>
                  <a:pt x="6029547" y="3416857"/>
                  <a:pt x="6035733" y="3420133"/>
                  <a:pt x="6031255" y="3420867"/>
                </a:cubicBezTo>
                <a:cubicBezTo>
                  <a:pt x="6030146" y="3422765"/>
                  <a:pt x="6025067" y="3417590"/>
                  <a:pt x="6022252" y="3415479"/>
                </a:cubicBezTo>
                <a:cubicBezTo>
                  <a:pt x="6019436" y="3413366"/>
                  <a:pt x="6016620" y="3411253"/>
                  <a:pt x="6010988" y="3407028"/>
                </a:cubicBezTo>
                <a:cubicBezTo>
                  <a:pt x="6008171" y="3404916"/>
                  <a:pt x="6002539" y="3400691"/>
                  <a:pt x="5996906" y="3396466"/>
                </a:cubicBezTo>
                <a:cubicBezTo>
                  <a:pt x="5996352" y="3397414"/>
                  <a:pt x="5995797" y="3398362"/>
                  <a:pt x="5995244" y="3399311"/>
                </a:cubicBezTo>
                <a:cubicBezTo>
                  <a:pt x="5998060" y="3401424"/>
                  <a:pt x="6000877" y="3403536"/>
                  <a:pt x="6006508" y="3407760"/>
                </a:cubicBezTo>
                <a:cubicBezTo>
                  <a:pt x="6014957" y="3414099"/>
                  <a:pt x="6017218" y="3417160"/>
                  <a:pt x="6012738" y="3417894"/>
                </a:cubicBezTo>
                <a:cubicBezTo>
                  <a:pt x="6020057" y="3422700"/>
                  <a:pt x="6025977" y="3428165"/>
                  <a:pt x="6031898" y="3433630"/>
                </a:cubicBezTo>
                <a:lnTo>
                  <a:pt x="6049666" y="3448224"/>
                </a:lnTo>
                <a:lnTo>
                  <a:pt x="6037110" y="3442297"/>
                </a:lnTo>
                <a:lnTo>
                  <a:pt x="6032496" y="3439537"/>
                </a:lnTo>
                <a:cubicBezTo>
                  <a:pt x="6012783" y="3424749"/>
                  <a:pt x="5995887" y="3412074"/>
                  <a:pt x="5978990" y="3399398"/>
                </a:cubicBezTo>
                <a:cubicBezTo>
                  <a:pt x="5967725" y="3390948"/>
                  <a:pt x="5957015" y="3381549"/>
                  <a:pt x="5946903" y="3378057"/>
                </a:cubicBezTo>
                <a:cubicBezTo>
                  <a:pt x="5946903" y="3378057"/>
                  <a:pt x="5944087" y="3375946"/>
                  <a:pt x="5941270" y="3373834"/>
                </a:cubicBezTo>
                <a:cubicBezTo>
                  <a:pt x="5928853" y="3360425"/>
                  <a:pt x="5912556" y="3353658"/>
                  <a:pt x="5899029" y="3342146"/>
                </a:cubicBezTo>
                <a:cubicBezTo>
                  <a:pt x="5885502" y="3330633"/>
                  <a:pt x="5871422" y="3320072"/>
                  <a:pt x="5856786" y="3310457"/>
                </a:cubicBezTo>
                <a:cubicBezTo>
                  <a:pt x="5812881" y="3281615"/>
                  <a:pt x="5774564" y="3250143"/>
                  <a:pt x="5731767" y="3219404"/>
                </a:cubicBezTo>
                <a:cubicBezTo>
                  <a:pt x="5731767" y="3219404"/>
                  <a:pt x="5732322" y="3218457"/>
                  <a:pt x="5729504" y="3216343"/>
                </a:cubicBezTo>
                <a:cubicBezTo>
                  <a:pt x="5733430" y="3216558"/>
                  <a:pt x="5735692" y="3219620"/>
                  <a:pt x="5741323" y="3223845"/>
                </a:cubicBezTo>
                <a:cubicBezTo>
                  <a:pt x="5744140" y="3225958"/>
                  <a:pt x="5744695" y="3225009"/>
                  <a:pt x="5744695" y="3225009"/>
                </a:cubicBezTo>
                <a:cubicBezTo>
                  <a:pt x="5745249" y="3224060"/>
                  <a:pt x="5746357" y="3222164"/>
                  <a:pt x="5742987" y="3220999"/>
                </a:cubicBezTo>
                <a:cubicBezTo>
                  <a:pt x="5740171" y="3218886"/>
                  <a:pt x="5738464" y="3214876"/>
                  <a:pt x="5735647" y="3212765"/>
                </a:cubicBezTo>
                <a:cubicBezTo>
                  <a:pt x="5718196" y="3201038"/>
                  <a:pt x="5705778" y="3187629"/>
                  <a:pt x="5688881" y="3174955"/>
                </a:cubicBezTo>
                <a:cubicBezTo>
                  <a:pt x="5638190" y="3136929"/>
                  <a:pt x="5584684" y="3096792"/>
                  <a:pt x="5533993" y="3058766"/>
                </a:cubicBezTo>
                <a:cubicBezTo>
                  <a:pt x="5517096" y="3046092"/>
                  <a:pt x="5503570" y="3034579"/>
                  <a:pt x="5497893" y="3023499"/>
                </a:cubicBezTo>
                <a:cubicBezTo>
                  <a:pt x="5501818" y="3023714"/>
                  <a:pt x="5507451" y="3027940"/>
                  <a:pt x="5510821" y="3029104"/>
                </a:cubicBezTo>
                <a:cubicBezTo>
                  <a:pt x="5528827" y="3039880"/>
                  <a:pt x="5534459" y="3044105"/>
                  <a:pt x="5536765" y="3054024"/>
                </a:cubicBezTo>
                <a:cubicBezTo>
                  <a:pt x="5538473" y="3058034"/>
                  <a:pt x="5541288" y="3060146"/>
                  <a:pt x="5544659" y="3061310"/>
                </a:cubicBezTo>
                <a:cubicBezTo>
                  <a:pt x="5554215" y="3065749"/>
                  <a:pt x="5564927" y="3075148"/>
                  <a:pt x="5573375" y="3081485"/>
                </a:cubicBezTo>
                <a:cubicBezTo>
                  <a:pt x="5590271" y="3094160"/>
                  <a:pt x="5604353" y="3104723"/>
                  <a:pt x="5622913" y="3114552"/>
                </a:cubicBezTo>
                <a:cubicBezTo>
                  <a:pt x="5629099" y="3117829"/>
                  <a:pt x="5640917" y="3125331"/>
                  <a:pt x="5643179" y="3128391"/>
                </a:cubicBezTo>
                <a:cubicBezTo>
                  <a:pt x="5652782" y="3139688"/>
                  <a:pt x="5667971" y="3148353"/>
                  <a:pt x="5675310" y="3156588"/>
                </a:cubicBezTo>
                <a:cubicBezTo>
                  <a:pt x="5680388" y="3161761"/>
                  <a:pt x="5686020" y="3165985"/>
                  <a:pt x="5692206" y="3169262"/>
                </a:cubicBezTo>
                <a:cubicBezTo>
                  <a:pt x="5704581" y="3175815"/>
                  <a:pt x="5713030" y="3182152"/>
                  <a:pt x="5723186" y="3192501"/>
                </a:cubicBezTo>
                <a:cubicBezTo>
                  <a:pt x="5731079" y="3199787"/>
                  <a:pt x="5736712" y="3204011"/>
                  <a:pt x="5746270" y="3208453"/>
                </a:cubicBezTo>
                <a:cubicBezTo>
                  <a:pt x="5763121" y="3214272"/>
                  <a:pt x="5783389" y="3228111"/>
                  <a:pt x="5802547" y="3243846"/>
                </a:cubicBezTo>
                <a:cubicBezTo>
                  <a:pt x="5808180" y="3248072"/>
                  <a:pt x="5813258" y="3253245"/>
                  <a:pt x="5815519" y="3256307"/>
                </a:cubicBezTo>
                <a:cubicBezTo>
                  <a:pt x="5827382" y="3270663"/>
                  <a:pt x="5840909" y="3282174"/>
                  <a:pt x="5854990" y="3292737"/>
                </a:cubicBezTo>
                <a:cubicBezTo>
                  <a:pt x="5869071" y="3303300"/>
                  <a:pt x="5885967" y="3315975"/>
                  <a:pt x="5900049" y="3326536"/>
                </a:cubicBezTo>
                <a:cubicBezTo>
                  <a:pt x="5916945" y="3339211"/>
                  <a:pt x="5937213" y="3353050"/>
                  <a:pt x="5955773" y="3362880"/>
                </a:cubicBezTo>
                <a:cubicBezTo>
                  <a:pt x="5961405" y="3367106"/>
                  <a:pt x="5967038" y="3371331"/>
                  <a:pt x="5969854" y="3373444"/>
                </a:cubicBezTo>
                <a:cubicBezTo>
                  <a:pt x="5978302" y="3379781"/>
                  <a:pt x="5981672" y="3380945"/>
                  <a:pt x="5985597" y="3381160"/>
                </a:cubicBezTo>
                <a:cubicBezTo>
                  <a:pt x="5965330" y="3367321"/>
                  <a:pt x="5952913" y="3353912"/>
                  <a:pt x="5936015" y="3341237"/>
                </a:cubicBezTo>
                <a:cubicBezTo>
                  <a:pt x="5914041" y="3323389"/>
                  <a:pt x="5892065" y="3305541"/>
                  <a:pt x="5873462" y="3288855"/>
                </a:cubicBezTo>
                <a:cubicBezTo>
                  <a:pt x="5859934" y="3277344"/>
                  <a:pt x="5846408" y="3265833"/>
                  <a:pt x="5832882" y="3254321"/>
                </a:cubicBezTo>
                <a:cubicBezTo>
                  <a:pt x="5816539" y="3240698"/>
                  <a:pt x="5801349" y="3232034"/>
                  <a:pt x="5787823" y="3220521"/>
                </a:cubicBezTo>
                <a:cubicBezTo>
                  <a:pt x="5777113" y="3211123"/>
                  <a:pt x="5767001" y="3207631"/>
                  <a:pt x="5752921" y="3197069"/>
                </a:cubicBezTo>
                <a:cubicBezTo>
                  <a:pt x="5745026" y="3189783"/>
                  <a:pt x="5733208" y="3182281"/>
                  <a:pt x="5721944" y="3173830"/>
                </a:cubicBezTo>
                <a:cubicBezTo>
                  <a:pt x="5719127" y="3171718"/>
                  <a:pt x="5719127" y="3171718"/>
                  <a:pt x="5716311" y="3169605"/>
                </a:cubicBezTo>
                <a:cubicBezTo>
                  <a:pt x="5702275" y="3165899"/>
                  <a:pt x="5688749" y="3154388"/>
                  <a:pt x="5675776" y="3141928"/>
                </a:cubicBezTo>
                <a:cubicBezTo>
                  <a:pt x="5665620" y="3131580"/>
                  <a:pt x="5653801" y="3124079"/>
                  <a:pt x="5644201" y="3112783"/>
                </a:cubicBezTo>
                <a:cubicBezTo>
                  <a:pt x="5644201" y="3112783"/>
                  <a:pt x="5641383" y="3110671"/>
                  <a:pt x="5638012" y="3109507"/>
                </a:cubicBezTo>
                <a:cubicBezTo>
                  <a:pt x="5634643" y="3108343"/>
                  <a:pt x="5631826" y="3106230"/>
                  <a:pt x="5629010" y="3104118"/>
                </a:cubicBezTo>
                <a:cubicBezTo>
                  <a:pt x="5601402" y="3082044"/>
                  <a:pt x="5571024" y="3064714"/>
                  <a:pt x="5543971" y="3041691"/>
                </a:cubicBezTo>
                <a:cubicBezTo>
                  <a:pt x="5532707" y="3033240"/>
                  <a:pt x="5525412" y="3031863"/>
                  <a:pt x="5517516" y="3024577"/>
                </a:cubicBezTo>
                <a:cubicBezTo>
                  <a:pt x="5509069" y="3018237"/>
                  <a:pt x="5497804" y="3009789"/>
                  <a:pt x="5489355" y="3003450"/>
                </a:cubicBezTo>
                <a:cubicBezTo>
                  <a:pt x="5471905" y="2991724"/>
                  <a:pt x="5460041" y="2977367"/>
                  <a:pt x="5444852" y="2968702"/>
                </a:cubicBezTo>
                <a:cubicBezTo>
                  <a:pt x="5439219" y="2964477"/>
                  <a:pt x="5436403" y="2962366"/>
                  <a:pt x="5433587" y="2960253"/>
                </a:cubicBezTo>
                <a:cubicBezTo>
                  <a:pt x="5430771" y="2958140"/>
                  <a:pt x="5428508" y="2955077"/>
                  <a:pt x="5424585" y="2954863"/>
                </a:cubicBezTo>
                <a:cubicBezTo>
                  <a:pt x="5424031" y="2955812"/>
                  <a:pt x="5425737" y="2959821"/>
                  <a:pt x="5428553" y="2961934"/>
                </a:cubicBezTo>
                <a:cubicBezTo>
                  <a:pt x="5436448" y="2969220"/>
                  <a:pt x="5443232" y="2978403"/>
                  <a:pt x="5454497" y="2986853"/>
                </a:cubicBezTo>
                <a:cubicBezTo>
                  <a:pt x="5460130" y="2991079"/>
                  <a:pt x="5459022" y="2992976"/>
                  <a:pt x="5464100" y="2998150"/>
                </a:cubicBezTo>
                <a:cubicBezTo>
                  <a:pt x="5448355" y="2990433"/>
                  <a:pt x="5434274" y="2979871"/>
                  <a:pt x="5419639" y="2970256"/>
                </a:cubicBezTo>
                <a:cubicBezTo>
                  <a:pt x="5407820" y="2962754"/>
                  <a:pt x="5398263" y="2958315"/>
                  <a:pt x="5386444" y="2950812"/>
                </a:cubicBezTo>
                <a:cubicBezTo>
                  <a:pt x="5383628" y="2948700"/>
                  <a:pt x="5376887" y="2946372"/>
                  <a:pt x="5378596" y="2950381"/>
                </a:cubicBezTo>
                <a:cubicBezTo>
                  <a:pt x="5380302" y="2954392"/>
                  <a:pt x="5386489" y="2957668"/>
                  <a:pt x="5389305" y="2959781"/>
                </a:cubicBezTo>
                <a:cubicBezTo>
                  <a:pt x="5409018" y="2974569"/>
                  <a:pt x="5425915" y="2987244"/>
                  <a:pt x="5445628" y="3002031"/>
                </a:cubicBezTo>
                <a:cubicBezTo>
                  <a:pt x="5479421" y="3027381"/>
                  <a:pt x="5511552" y="3055577"/>
                  <a:pt x="5539205" y="3084505"/>
                </a:cubicBezTo>
                <a:cubicBezTo>
                  <a:pt x="5549360" y="3094854"/>
                  <a:pt x="5563995" y="3104468"/>
                  <a:pt x="5574152" y="3114814"/>
                </a:cubicBezTo>
                <a:cubicBezTo>
                  <a:pt x="5584862" y="3124214"/>
                  <a:pt x="5599497" y="3133826"/>
                  <a:pt x="5614131" y="3143441"/>
                </a:cubicBezTo>
                <a:cubicBezTo>
                  <a:pt x="5626505" y="3149993"/>
                  <a:pt x="5643956" y="3161720"/>
                  <a:pt x="5658038" y="3172283"/>
                </a:cubicBezTo>
                <a:cubicBezTo>
                  <a:pt x="5680012" y="3190130"/>
                  <a:pt x="5703649" y="3205135"/>
                  <a:pt x="5724516" y="3224881"/>
                </a:cubicBezTo>
                <a:cubicBezTo>
                  <a:pt x="5726778" y="3227942"/>
                  <a:pt x="5729593" y="3230055"/>
                  <a:pt x="5732965" y="3231219"/>
                </a:cubicBezTo>
                <a:cubicBezTo>
                  <a:pt x="5757157" y="3245272"/>
                  <a:pt x="5778578" y="3264069"/>
                  <a:pt x="5801106" y="3280969"/>
                </a:cubicBezTo>
                <a:cubicBezTo>
                  <a:pt x="5827006" y="3299034"/>
                  <a:pt x="5850089" y="3314985"/>
                  <a:pt x="5874327" y="3335895"/>
                </a:cubicBezTo>
                <a:lnTo>
                  <a:pt x="5896602" y="3353123"/>
                </a:lnTo>
                <a:lnTo>
                  <a:pt x="5869191" y="3338282"/>
                </a:lnTo>
                <a:cubicBezTo>
                  <a:pt x="5847715" y="3329149"/>
                  <a:pt x="5825405" y="3324144"/>
                  <a:pt x="5802463" y="3320889"/>
                </a:cubicBezTo>
                <a:lnTo>
                  <a:pt x="5797202" y="3320339"/>
                </a:lnTo>
                <a:lnTo>
                  <a:pt x="5761392" y="3293477"/>
                </a:lnTo>
                <a:cubicBezTo>
                  <a:pt x="5763101" y="3297485"/>
                  <a:pt x="5767624" y="3303608"/>
                  <a:pt x="5773810" y="3306886"/>
                </a:cubicBezTo>
                <a:lnTo>
                  <a:pt x="5790861" y="3319676"/>
                </a:lnTo>
                <a:lnTo>
                  <a:pt x="5758188" y="3316259"/>
                </a:lnTo>
                <a:lnTo>
                  <a:pt x="5759849" y="3321706"/>
                </a:lnTo>
                <a:lnTo>
                  <a:pt x="5749198" y="3314346"/>
                </a:lnTo>
                <a:cubicBezTo>
                  <a:pt x="5745826" y="3313183"/>
                  <a:pt x="5740194" y="3308957"/>
                  <a:pt x="5735116" y="3303783"/>
                </a:cubicBezTo>
                <a:cubicBezTo>
                  <a:pt x="5733409" y="3299774"/>
                  <a:pt x="5727222" y="3296498"/>
                  <a:pt x="5724406" y="3294384"/>
                </a:cubicBezTo>
                <a:cubicBezTo>
                  <a:pt x="5718774" y="3290159"/>
                  <a:pt x="5716512" y="3287098"/>
                  <a:pt x="5715403" y="3288996"/>
                </a:cubicBezTo>
                <a:cubicBezTo>
                  <a:pt x="5714294" y="3290892"/>
                  <a:pt x="5717112" y="3293005"/>
                  <a:pt x="5722743" y="3297231"/>
                </a:cubicBezTo>
                <a:cubicBezTo>
                  <a:pt x="5731192" y="3303569"/>
                  <a:pt x="5739640" y="3309906"/>
                  <a:pt x="5745272" y="3314130"/>
                </a:cubicBezTo>
                <a:cubicBezTo>
                  <a:pt x="5756537" y="3322581"/>
                  <a:pt x="5757690" y="3327538"/>
                  <a:pt x="5750396" y="3326160"/>
                </a:cubicBezTo>
                <a:cubicBezTo>
                  <a:pt x="5750396" y="3326160"/>
                  <a:pt x="5749841" y="3327108"/>
                  <a:pt x="5749287" y="3328057"/>
                </a:cubicBezTo>
                <a:cubicBezTo>
                  <a:pt x="5737512" y="3327411"/>
                  <a:pt x="5737512" y="3327411"/>
                  <a:pt x="5714982" y="3310510"/>
                </a:cubicBezTo>
                <a:cubicBezTo>
                  <a:pt x="5714982" y="3310510"/>
                  <a:pt x="5712166" y="3308398"/>
                  <a:pt x="5712166" y="3308398"/>
                </a:cubicBezTo>
                <a:cubicBezTo>
                  <a:pt x="5702055" y="3304906"/>
                  <a:pt x="5693607" y="3298569"/>
                  <a:pt x="5686821" y="3289386"/>
                </a:cubicBezTo>
                <a:cubicBezTo>
                  <a:pt x="5681189" y="3285161"/>
                  <a:pt x="5678373" y="3283048"/>
                  <a:pt x="5672741" y="3278823"/>
                </a:cubicBezTo>
                <a:cubicBezTo>
                  <a:pt x="5669925" y="3276710"/>
                  <a:pt x="5663737" y="3273433"/>
                  <a:pt x="5662584" y="3268477"/>
                </a:cubicBezTo>
                <a:cubicBezTo>
                  <a:pt x="5656951" y="3264250"/>
                  <a:pt x="5647949" y="3258862"/>
                  <a:pt x="5642870" y="3253688"/>
                </a:cubicBezTo>
                <a:cubicBezTo>
                  <a:pt x="5631606" y="3245239"/>
                  <a:pt x="5622603" y="3239850"/>
                  <a:pt x="5616417" y="3236573"/>
                </a:cubicBezTo>
                <a:cubicBezTo>
                  <a:pt x="5606861" y="3232132"/>
                  <a:pt x="5598411" y="3225795"/>
                  <a:pt x="5591071" y="3217560"/>
                </a:cubicBezTo>
                <a:cubicBezTo>
                  <a:pt x="5585993" y="3212387"/>
                  <a:pt x="5575283" y="3202988"/>
                  <a:pt x="5566835" y="3196651"/>
                </a:cubicBezTo>
                <a:cubicBezTo>
                  <a:pt x="5563464" y="3195486"/>
                  <a:pt x="5557833" y="3191261"/>
                  <a:pt x="5556124" y="3187251"/>
                </a:cubicBezTo>
                <a:cubicBezTo>
                  <a:pt x="5553862" y="3184191"/>
                  <a:pt x="5551048" y="3182078"/>
                  <a:pt x="5547676" y="3180914"/>
                </a:cubicBezTo>
                <a:cubicBezTo>
                  <a:pt x="5531932" y="3173198"/>
                  <a:pt x="5516144" y="3158625"/>
                  <a:pt x="5502064" y="3148064"/>
                </a:cubicBezTo>
                <a:cubicBezTo>
                  <a:pt x="5500955" y="3149960"/>
                  <a:pt x="5503216" y="3153021"/>
                  <a:pt x="5497030" y="3149745"/>
                </a:cubicBezTo>
                <a:cubicBezTo>
                  <a:pt x="5494213" y="3147632"/>
                  <a:pt x="5488581" y="3143407"/>
                  <a:pt x="5492507" y="3143623"/>
                </a:cubicBezTo>
                <a:cubicBezTo>
                  <a:pt x="5486875" y="3139397"/>
                  <a:pt x="5481242" y="3135171"/>
                  <a:pt x="5475610" y="3130947"/>
                </a:cubicBezTo>
                <a:cubicBezTo>
                  <a:pt x="5475055" y="3131896"/>
                  <a:pt x="5476764" y="3135905"/>
                  <a:pt x="5470576" y="3132629"/>
                </a:cubicBezTo>
                <a:cubicBezTo>
                  <a:pt x="5467760" y="3130517"/>
                  <a:pt x="5465499" y="3127456"/>
                  <a:pt x="5466052" y="3126507"/>
                </a:cubicBezTo>
                <a:cubicBezTo>
                  <a:pt x="5460420" y="3122282"/>
                  <a:pt x="5454788" y="3118057"/>
                  <a:pt x="5451973" y="3115945"/>
                </a:cubicBezTo>
                <a:cubicBezTo>
                  <a:pt x="5448601" y="3114780"/>
                  <a:pt x="5450308" y="3118790"/>
                  <a:pt x="5444676" y="3114566"/>
                </a:cubicBezTo>
                <a:cubicBezTo>
                  <a:pt x="5441860" y="3112453"/>
                  <a:pt x="5435674" y="3109176"/>
                  <a:pt x="5433967" y="3105166"/>
                </a:cubicBezTo>
                <a:cubicBezTo>
                  <a:pt x="5428888" y="3099991"/>
                  <a:pt x="5418777" y="3096501"/>
                  <a:pt x="5413699" y="3091328"/>
                </a:cubicBezTo>
                <a:cubicBezTo>
                  <a:pt x="5406359" y="3083093"/>
                  <a:pt x="5400172" y="3079816"/>
                  <a:pt x="5394540" y="3075591"/>
                </a:cubicBezTo>
                <a:cubicBezTo>
                  <a:pt x="5389462" y="3070418"/>
                  <a:pt x="5386092" y="3069254"/>
                  <a:pt x="5380459" y="3065028"/>
                </a:cubicBezTo>
                <a:cubicBezTo>
                  <a:pt x="5370902" y="3060588"/>
                  <a:pt x="5356821" y="3050026"/>
                  <a:pt x="5346665" y="3039678"/>
                </a:cubicBezTo>
                <a:cubicBezTo>
                  <a:pt x="5338217" y="3033340"/>
                  <a:pt x="5328105" y="3029849"/>
                  <a:pt x="5317950" y="3019502"/>
                </a:cubicBezTo>
                <a:cubicBezTo>
                  <a:pt x="5317396" y="3020451"/>
                  <a:pt x="5307284" y="3016959"/>
                  <a:pt x="5303914" y="3015794"/>
                </a:cubicBezTo>
                <a:cubicBezTo>
                  <a:pt x="5290985" y="3010190"/>
                  <a:pt x="5290985" y="3010190"/>
                  <a:pt x="5284754" y="3000060"/>
                </a:cubicBezTo>
                <a:cubicBezTo>
                  <a:pt x="5282491" y="2996997"/>
                  <a:pt x="5280232" y="2993937"/>
                  <a:pt x="5283601" y="2995101"/>
                </a:cubicBezTo>
                <a:cubicBezTo>
                  <a:pt x="5286972" y="2996264"/>
                  <a:pt x="5287526" y="2995316"/>
                  <a:pt x="5293159" y="2999541"/>
                </a:cubicBezTo>
                <a:cubicBezTo>
                  <a:pt x="5301607" y="3005878"/>
                  <a:pt x="5310056" y="3012216"/>
                  <a:pt x="5318504" y="3018553"/>
                </a:cubicBezTo>
                <a:cubicBezTo>
                  <a:pt x="5329170" y="3021096"/>
                  <a:pt x="5341542" y="3027649"/>
                  <a:pt x="5358440" y="3040325"/>
                </a:cubicBezTo>
                <a:cubicBezTo>
                  <a:pt x="5364072" y="3044550"/>
                  <a:pt x="5369705" y="3048776"/>
                  <a:pt x="5375336" y="3052999"/>
                </a:cubicBezTo>
                <a:cubicBezTo>
                  <a:pt x="5402944" y="3075072"/>
                  <a:pt x="5432768" y="3093353"/>
                  <a:pt x="5461484" y="3113530"/>
                </a:cubicBezTo>
                <a:cubicBezTo>
                  <a:pt x="5464300" y="3115642"/>
                  <a:pt x="5468225" y="3115857"/>
                  <a:pt x="5474412" y="3119133"/>
                </a:cubicBezTo>
                <a:cubicBezTo>
                  <a:pt x="5458069" y="3105509"/>
                  <a:pt x="5441172" y="3092835"/>
                  <a:pt x="5427091" y="3082272"/>
                </a:cubicBezTo>
                <a:cubicBezTo>
                  <a:pt x="5427091" y="3082272"/>
                  <a:pt x="5427647" y="3081323"/>
                  <a:pt x="5427647" y="3081323"/>
                </a:cubicBezTo>
                <a:cubicBezTo>
                  <a:pt x="5444543" y="3093999"/>
                  <a:pt x="5461441" y="3106674"/>
                  <a:pt x="5475521" y="3117237"/>
                </a:cubicBezTo>
                <a:cubicBezTo>
                  <a:pt x="5492418" y="3129911"/>
                  <a:pt x="5506499" y="3140474"/>
                  <a:pt x="5520579" y="3151036"/>
                </a:cubicBezTo>
                <a:cubicBezTo>
                  <a:pt x="5523396" y="3153149"/>
                  <a:pt x="5529027" y="3157374"/>
                  <a:pt x="5532398" y="3158538"/>
                </a:cubicBezTo>
                <a:cubicBezTo>
                  <a:pt x="5539139" y="3160866"/>
                  <a:pt x="5538540" y="3154960"/>
                  <a:pt x="5549250" y="3164357"/>
                </a:cubicBezTo>
                <a:cubicBezTo>
                  <a:pt x="5557145" y="3171644"/>
                  <a:pt x="5564440" y="3173022"/>
                  <a:pt x="5572333" y="3180308"/>
                </a:cubicBezTo>
                <a:cubicBezTo>
                  <a:pt x="5577966" y="3184534"/>
                  <a:pt x="5586969" y="3189923"/>
                  <a:pt x="5591493" y="3196045"/>
                </a:cubicBezTo>
                <a:cubicBezTo>
                  <a:pt x="5593754" y="3199107"/>
                  <a:pt x="5597125" y="3200270"/>
                  <a:pt x="5602757" y="3204495"/>
                </a:cubicBezTo>
                <a:cubicBezTo>
                  <a:pt x="5601050" y="3200485"/>
                  <a:pt x="5595971" y="3195312"/>
                  <a:pt x="5596527" y="3194363"/>
                </a:cubicBezTo>
                <a:cubicBezTo>
                  <a:pt x="5594820" y="3190354"/>
                  <a:pt x="5598743" y="3190570"/>
                  <a:pt x="5604376" y="3194794"/>
                </a:cubicBezTo>
                <a:cubicBezTo>
                  <a:pt x="5610008" y="3199019"/>
                  <a:pt x="5618455" y="3205357"/>
                  <a:pt x="5620120" y="3202510"/>
                </a:cubicBezTo>
                <a:cubicBezTo>
                  <a:pt x="5620674" y="3201562"/>
                  <a:pt x="5626306" y="3205787"/>
                  <a:pt x="5629122" y="3207899"/>
                </a:cubicBezTo>
                <a:cubicBezTo>
                  <a:pt x="5641540" y="3221308"/>
                  <a:pt x="5657837" y="3228075"/>
                  <a:pt x="5669103" y="3236526"/>
                </a:cubicBezTo>
                <a:cubicBezTo>
                  <a:pt x="5672473" y="3237689"/>
                  <a:pt x="5675289" y="3239803"/>
                  <a:pt x="5675844" y="3238855"/>
                </a:cubicBezTo>
                <a:cubicBezTo>
                  <a:pt x="5676399" y="3237904"/>
                  <a:pt x="5674136" y="3234843"/>
                  <a:pt x="5671321" y="3232732"/>
                </a:cubicBezTo>
                <a:cubicBezTo>
                  <a:pt x="5658348" y="3220272"/>
                  <a:pt x="5645376" y="3207812"/>
                  <a:pt x="5636328" y="3195568"/>
                </a:cubicBezTo>
                <a:cubicBezTo>
                  <a:pt x="5631251" y="3190393"/>
                  <a:pt x="5627326" y="3190179"/>
                  <a:pt x="5626771" y="3191126"/>
                </a:cubicBezTo>
                <a:cubicBezTo>
                  <a:pt x="5625108" y="3193972"/>
                  <a:pt x="5621185" y="3193759"/>
                  <a:pt x="5611627" y="3189317"/>
                </a:cubicBezTo>
                <a:cubicBezTo>
                  <a:pt x="5608256" y="3188153"/>
                  <a:pt x="5605440" y="3186041"/>
                  <a:pt x="5602623" y="3183929"/>
                </a:cubicBezTo>
                <a:cubicBezTo>
                  <a:pt x="5595839" y="3174745"/>
                  <a:pt x="5580649" y="3166079"/>
                  <a:pt x="5573310" y="3157845"/>
                </a:cubicBezTo>
                <a:cubicBezTo>
                  <a:pt x="5568231" y="3152672"/>
                  <a:pt x="5562599" y="3148447"/>
                  <a:pt x="5554151" y="3142110"/>
                </a:cubicBezTo>
                <a:cubicBezTo>
                  <a:pt x="5548518" y="3137884"/>
                  <a:pt x="5544040" y="3138616"/>
                  <a:pt x="5540114" y="3138401"/>
                </a:cubicBezTo>
                <a:cubicBezTo>
                  <a:pt x="5532820" y="3137022"/>
                  <a:pt x="5521000" y="3129521"/>
                  <a:pt x="5517586" y="3121503"/>
                </a:cubicBezTo>
                <a:cubicBezTo>
                  <a:pt x="5518695" y="3119605"/>
                  <a:pt x="5516432" y="3116543"/>
                  <a:pt x="5514725" y="3112534"/>
                </a:cubicBezTo>
                <a:cubicBezTo>
                  <a:pt x="5515833" y="3110636"/>
                  <a:pt x="5510755" y="3105463"/>
                  <a:pt x="5502305" y="3099125"/>
                </a:cubicBezTo>
                <a:cubicBezTo>
                  <a:pt x="5496674" y="3094901"/>
                  <a:pt x="5491042" y="3090676"/>
                  <a:pt x="5486519" y="3084552"/>
                </a:cubicBezTo>
                <a:cubicBezTo>
                  <a:pt x="5478624" y="3077268"/>
                  <a:pt x="5469068" y="3072826"/>
                  <a:pt x="5461772" y="3071447"/>
                </a:cubicBezTo>
                <a:cubicBezTo>
                  <a:pt x="5449997" y="3070801"/>
                  <a:pt x="5433101" y="3058126"/>
                  <a:pt x="5417911" y="3049460"/>
                </a:cubicBezTo>
                <a:cubicBezTo>
                  <a:pt x="5411726" y="3046184"/>
                  <a:pt x="5407200" y="3040063"/>
                  <a:pt x="5399307" y="3032777"/>
                </a:cubicBezTo>
                <a:cubicBezTo>
                  <a:pt x="5390859" y="3026438"/>
                  <a:pt x="5383520" y="3018204"/>
                  <a:pt x="5378994" y="3012082"/>
                </a:cubicBezTo>
                <a:cubicBezTo>
                  <a:pt x="5364316" y="2995612"/>
                  <a:pt x="5361498" y="2993499"/>
                  <a:pt x="5347463" y="2989793"/>
                </a:cubicBezTo>
                <a:cubicBezTo>
                  <a:pt x="5344647" y="2987680"/>
                  <a:pt x="5343538" y="2989578"/>
                  <a:pt x="5340167" y="2988412"/>
                </a:cubicBezTo>
                <a:cubicBezTo>
                  <a:pt x="5326043" y="2970996"/>
                  <a:pt x="5311962" y="2960432"/>
                  <a:pt x="5295065" y="2947758"/>
                </a:cubicBezTo>
                <a:cubicBezTo>
                  <a:pt x="5283800" y="2939308"/>
                  <a:pt x="5275351" y="2932970"/>
                  <a:pt x="5264087" y="2924520"/>
                </a:cubicBezTo>
                <a:cubicBezTo>
                  <a:pt x="5241004" y="2908569"/>
                  <a:pt x="5220137" y="2888823"/>
                  <a:pt x="5194237" y="2870757"/>
                </a:cubicBezTo>
                <a:cubicBezTo>
                  <a:pt x="5185789" y="2864420"/>
                  <a:pt x="5185191" y="2858515"/>
                  <a:pt x="5175078" y="2855022"/>
                </a:cubicBezTo>
                <a:cubicBezTo>
                  <a:pt x="5165521" y="2850583"/>
                  <a:pt x="5158182" y="2842347"/>
                  <a:pt x="5151996" y="2839072"/>
                </a:cubicBezTo>
                <a:cubicBezTo>
                  <a:pt x="5143546" y="2832734"/>
                  <a:pt x="5135099" y="2826396"/>
                  <a:pt x="5126650" y="2820059"/>
                </a:cubicBezTo>
                <a:cubicBezTo>
                  <a:pt x="5119909" y="2817731"/>
                  <a:pt x="5124433" y="2823853"/>
                  <a:pt x="5120508" y="2823637"/>
                </a:cubicBezTo>
                <a:cubicBezTo>
                  <a:pt x="5109842" y="2821094"/>
                  <a:pt x="5098022" y="2813593"/>
                  <a:pt x="5085051" y="2801133"/>
                </a:cubicBezTo>
                <a:cubicBezTo>
                  <a:pt x="5082234" y="2799020"/>
                  <a:pt x="5082789" y="2798071"/>
                  <a:pt x="5077157" y="2793847"/>
                </a:cubicBezTo>
                <a:cubicBezTo>
                  <a:pt x="5074341" y="2791734"/>
                  <a:pt x="5070969" y="2790570"/>
                  <a:pt x="5069861" y="2792467"/>
                </a:cubicBezTo>
                <a:cubicBezTo>
                  <a:pt x="5069307" y="2793417"/>
                  <a:pt x="5068198" y="2795314"/>
                  <a:pt x="5073831" y="2799540"/>
                </a:cubicBezTo>
                <a:cubicBezTo>
                  <a:pt x="5082833" y="2804927"/>
                  <a:pt x="5090727" y="2812214"/>
                  <a:pt x="5096914" y="2815491"/>
                </a:cubicBezTo>
                <a:cubicBezTo>
                  <a:pt x="5108178" y="2823941"/>
                  <a:pt x="5112703" y="2830063"/>
                  <a:pt x="5121152" y="2836401"/>
                </a:cubicBezTo>
                <a:cubicBezTo>
                  <a:pt x="5126229" y="2841573"/>
                  <a:pt x="5127382" y="2846531"/>
                  <a:pt x="5126272" y="2848430"/>
                </a:cubicBezTo>
                <a:cubicBezTo>
                  <a:pt x="5130243" y="2855501"/>
                  <a:pt x="5129688" y="2856448"/>
                  <a:pt x="5139247" y="2860889"/>
                </a:cubicBezTo>
                <a:cubicBezTo>
                  <a:pt x="5151065" y="2868389"/>
                  <a:pt x="5162883" y="2875892"/>
                  <a:pt x="5175257" y="2882445"/>
                </a:cubicBezTo>
                <a:cubicBezTo>
                  <a:pt x="5178627" y="2883609"/>
                  <a:pt x="5183705" y="2888782"/>
                  <a:pt x="5189337" y="2893007"/>
                </a:cubicBezTo>
                <a:cubicBezTo>
                  <a:pt x="5192153" y="2895120"/>
                  <a:pt x="5191045" y="2897017"/>
                  <a:pt x="5193305" y="2900078"/>
                </a:cubicBezTo>
                <a:cubicBezTo>
                  <a:pt x="5197831" y="2906201"/>
                  <a:pt x="5191643" y="2902922"/>
                  <a:pt x="5187719" y="2902710"/>
                </a:cubicBezTo>
                <a:cubicBezTo>
                  <a:pt x="5183793" y="2902493"/>
                  <a:pt x="5175346" y="2896156"/>
                  <a:pt x="5168604" y="2893829"/>
                </a:cubicBezTo>
                <a:cubicBezTo>
                  <a:pt x="5165234" y="2892664"/>
                  <a:pt x="5165234" y="2892664"/>
                  <a:pt x="5164680" y="2893613"/>
                </a:cubicBezTo>
                <a:cubicBezTo>
                  <a:pt x="5164126" y="2894562"/>
                  <a:pt x="5166941" y="2896673"/>
                  <a:pt x="5169757" y="2898786"/>
                </a:cubicBezTo>
                <a:cubicBezTo>
                  <a:pt x="5178206" y="2905124"/>
                  <a:pt x="5188916" y="2914523"/>
                  <a:pt x="5198473" y="2918962"/>
                </a:cubicBezTo>
                <a:cubicBezTo>
                  <a:pt x="5199028" y="2918014"/>
                  <a:pt x="5201290" y="2921075"/>
                  <a:pt x="5201290" y="2921075"/>
                </a:cubicBezTo>
                <a:cubicBezTo>
                  <a:pt x="5206367" y="2926249"/>
                  <a:pt x="5200736" y="2922024"/>
                  <a:pt x="5200181" y="2922972"/>
                </a:cubicBezTo>
                <a:cubicBezTo>
                  <a:pt x="5196811" y="2921810"/>
                  <a:pt x="5195701" y="2923706"/>
                  <a:pt x="5201335" y="2927931"/>
                </a:cubicBezTo>
                <a:cubicBezTo>
                  <a:pt x="5206966" y="2932157"/>
                  <a:pt x="5212599" y="2936381"/>
                  <a:pt x="5221047" y="2942718"/>
                </a:cubicBezTo>
                <a:cubicBezTo>
                  <a:pt x="5211490" y="2938278"/>
                  <a:pt x="5203041" y="2931939"/>
                  <a:pt x="5194039" y="2926551"/>
                </a:cubicBezTo>
                <a:cubicBezTo>
                  <a:pt x="5187853" y="2923275"/>
                  <a:pt x="5187298" y="2924224"/>
                  <a:pt x="5189560" y="2927285"/>
                </a:cubicBezTo>
                <a:cubicBezTo>
                  <a:pt x="5190158" y="2933191"/>
                  <a:pt x="5189604" y="2934140"/>
                  <a:pt x="5177785" y="2926638"/>
                </a:cubicBezTo>
                <a:cubicBezTo>
                  <a:pt x="5174970" y="2924527"/>
                  <a:pt x="5169337" y="2920301"/>
                  <a:pt x="5166520" y="2918187"/>
                </a:cubicBezTo>
                <a:cubicBezTo>
                  <a:pt x="5165966" y="2919138"/>
                  <a:pt x="5165966" y="2919138"/>
                  <a:pt x="5165412" y="2920086"/>
                </a:cubicBezTo>
                <a:cubicBezTo>
                  <a:pt x="5165412" y="2920086"/>
                  <a:pt x="5164857" y="2921035"/>
                  <a:pt x="5164857" y="2921035"/>
                </a:cubicBezTo>
                <a:cubicBezTo>
                  <a:pt x="5185125" y="2934874"/>
                  <a:pt x="5196435" y="2950180"/>
                  <a:pt x="5216146" y="2964968"/>
                </a:cubicBezTo>
                <a:cubicBezTo>
                  <a:pt x="5227411" y="2973417"/>
                  <a:pt x="5237567" y="2983764"/>
                  <a:pt x="5247169" y="2995061"/>
                </a:cubicBezTo>
                <a:cubicBezTo>
                  <a:pt x="5246615" y="2996009"/>
                  <a:pt x="5252247" y="3000233"/>
                  <a:pt x="5251692" y="3001183"/>
                </a:cubicBezTo>
                <a:cubicBezTo>
                  <a:pt x="5250584" y="3003078"/>
                  <a:pt x="5244952" y="2998854"/>
                  <a:pt x="5242136" y="2996742"/>
                </a:cubicBezTo>
                <a:cubicBezTo>
                  <a:pt x="5233688" y="2990404"/>
                  <a:pt x="5225239" y="2984067"/>
                  <a:pt x="5216791" y="2977729"/>
                </a:cubicBezTo>
                <a:cubicBezTo>
                  <a:pt x="5213974" y="2975617"/>
                  <a:pt x="5211157" y="2973504"/>
                  <a:pt x="5210602" y="2974454"/>
                </a:cubicBezTo>
                <a:cubicBezTo>
                  <a:pt x="5210049" y="2975402"/>
                  <a:pt x="5209494" y="2976350"/>
                  <a:pt x="5212311" y="2978463"/>
                </a:cubicBezTo>
                <a:cubicBezTo>
                  <a:pt x="5217943" y="2982687"/>
                  <a:pt x="5219651" y="2986698"/>
                  <a:pt x="5228099" y="2993035"/>
                </a:cubicBezTo>
                <a:cubicBezTo>
                  <a:pt x="5236546" y="2999372"/>
                  <a:pt x="5244996" y="3005710"/>
                  <a:pt x="5253444" y="3012048"/>
                </a:cubicBezTo>
                <a:cubicBezTo>
                  <a:pt x="5258522" y="3017221"/>
                  <a:pt x="5254598" y="3017006"/>
                  <a:pt x="5254043" y="3017955"/>
                </a:cubicBezTo>
                <a:cubicBezTo>
                  <a:pt x="5253489" y="3018903"/>
                  <a:pt x="5252936" y="3019852"/>
                  <a:pt x="5252936" y="3019852"/>
                </a:cubicBezTo>
                <a:cubicBezTo>
                  <a:pt x="5235483" y="3008126"/>
                  <a:pt x="5224263" y="3006529"/>
                  <a:pt x="5207367" y="2993856"/>
                </a:cubicBezTo>
                <a:cubicBezTo>
                  <a:pt x="5173573" y="2968505"/>
                  <a:pt x="5144258" y="2942422"/>
                  <a:pt x="5109910" y="2918020"/>
                </a:cubicBezTo>
                <a:cubicBezTo>
                  <a:pt x="5103724" y="2914745"/>
                  <a:pt x="5096384" y="2906510"/>
                  <a:pt x="5094720" y="2909355"/>
                </a:cubicBezTo>
                <a:cubicBezTo>
                  <a:pt x="5089687" y="2911037"/>
                  <a:pt x="5102060" y="2917590"/>
                  <a:pt x="5107692" y="2921814"/>
                </a:cubicBezTo>
                <a:cubicBezTo>
                  <a:pt x="5119510" y="2929316"/>
                  <a:pt x="5129113" y="2940612"/>
                  <a:pt x="5140377" y="2949062"/>
                </a:cubicBezTo>
                <a:cubicBezTo>
                  <a:pt x="5152196" y="2956563"/>
                  <a:pt x="5166832" y="2966178"/>
                  <a:pt x="5176988" y="2976524"/>
                </a:cubicBezTo>
                <a:cubicBezTo>
                  <a:pt x="5195592" y="2993210"/>
                  <a:pt x="5215860" y="3007048"/>
                  <a:pt x="5232757" y="3019723"/>
                </a:cubicBezTo>
                <a:cubicBezTo>
                  <a:pt x="5268811" y="3048134"/>
                  <a:pt x="5300942" y="3076331"/>
                  <a:pt x="5321300" y="3103882"/>
                </a:cubicBezTo>
                <a:cubicBezTo>
                  <a:pt x="5330901" y="3115178"/>
                  <a:pt x="5342165" y="3123627"/>
                  <a:pt x="5353430" y="3132076"/>
                </a:cubicBezTo>
                <a:cubicBezTo>
                  <a:pt x="5356245" y="3134191"/>
                  <a:pt x="5365248" y="3139578"/>
                  <a:pt x="5364140" y="3141476"/>
                </a:cubicBezTo>
                <a:cubicBezTo>
                  <a:pt x="5361922" y="3145269"/>
                  <a:pt x="5354583" y="3137035"/>
                  <a:pt x="5351766" y="3134922"/>
                </a:cubicBezTo>
                <a:cubicBezTo>
                  <a:pt x="5303892" y="3099010"/>
                  <a:pt x="5256018" y="3063097"/>
                  <a:pt x="5205328" y="3025071"/>
                </a:cubicBezTo>
                <a:cubicBezTo>
                  <a:pt x="5188430" y="3012397"/>
                  <a:pt x="5174393" y="3008690"/>
                  <a:pt x="5157542" y="3002871"/>
                </a:cubicBezTo>
                <a:cubicBezTo>
                  <a:pt x="5157542" y="3002871"/>
                  <a:pt x="5156986" y="3003819"/>
                  <a:pt x="5156432" y="3004768"/>
                </a:cubicBezTo>
                <a:cubicBezTo>
                  <a:pt x="5160402" y="3011838"/>
                  <a:pt x="5162109" y="3015848"/>
                  <a:pt x="5163262" y="3020807"/>
                </a:cubicBezTo>
                <a:cubicBezTo>
                  <a:pt x="5161600" y="3023652"/>
                  <a:pt x="5168385" y="3032836"/>
                  <a:pt x="5176833" y="3039174"/>
                </a:cubicBezTo>
                <a:cubicBezTo>
                  <a:pt x="5199363" y="3056073"/>
                  <a:pt x="5195482" y="3062713"/>
                  <a:pt x="5195525" y="3069569"/>
                </a:cubicBezTo>
                <a:cubicBezTo>
                  <a:pt x="5194462" y="3078322"/>
                  <a:pt x="5205772" y="3093627"/>
                  <a:pt x="5217080" y="3108932"/>
                </a:cubicBezTo>
                <a:cubicBezTo>
                  <a:pt x="5218788" y="3112942"/>
                  <a:pt x="5224975" y="3116219"/>
                  <a:pt x="5227790" y="3118331"/>
                </a:cubicBezTo>
                <a:cubicBezTo>
                  <a:pt x="5239055" y="3126781"/>
                  <a:pt x="5250875" y="3134283"/>
                  <a:pt x="5257659" y="3143466"/>
                </a:cubicBezTo>
                <a:cubicBezTo>
                  <a:pt x="5259921" y="3146527"/>
                  <a:pt x="5262738" y="3148640"/>
                  <a:pt x="5268370" y="3152865"/>
                </a:cubicBezTo>
                <a:cubicBezTo>
                  <a:pt x="5276818" y="3159202"/>
                  <a:pt x="5285267" y="3165540"/>
                  <a:pt x="5290900" y="3169765"/>
                </a:cubicBezTo>
                <a:cubicBezTo>
                  <a:pt x="5304426" y="3181277"/>
                  <a:pt x="5319061" y="3190889"/>
                  <a:pt x="5331989" y="3196495"/>
                </a:cubicBezTo>
                <a:cubicBezTo>
                  <a:pt x="5342100" y="3199985"/>
                  <a:pt x="5352811" y="3209385"/>
                  <a:pt x="5359596" y="3218567"/>
                </a:cubicBezTo>
                <a:cubicBezTo>
                  <a:pt x="5371459" y="3232925"/>
                  <a:pt x="5391172" y="3247713"/>
                  <a:pt x="5403590" y="3261121"/>
                </a:cubicBezTo>
                <a:cubicBezTo>
                  <a:pt x="5405851" y="3264182"/>
                  <a:pt x="5457053" y="3294403"/>
                  <a:pt x="5457606" y="3293455"/>
                </a:cubicBezTo>
                <a:cubicBezTo>
                  <a:pt x="5465455" y="3293886"/>
                  <a:pt x="5477275" y="3301387"/>
                  <a:pt x="5485723" y="3307724"/>
                </a:cubicBezTo>
                <a:cubicBezTo>
                  <a:pt x="5494726" y="3313113"/>
                  <a:pt x="5501512" y="3322297"/>
                  <a:pt x="5508852" y="3330531"/>
                </a:cubicBezTo>
                <a:cubicBezTo>
                  <a:pt x="5508297" y="3331480"/>
                  <a:pt x="5507743" y="3332429"/>
                  <a:pt x="5510559" y="3334542"/>
                </a:cubicBezTo>
                <a:cubicBezTo>
                  <a:pt x="5527456" y="3347216"/>
                  <a:pt x="5536502" y="3359460"/>
                  <a:pt x="5550029" y="3370972"/>
                </a:cubicBezTo>
                <a:cubicBezTo>
                  <a:pt x="5557924" y="3378258"/>
                  <a:pt x="5562957" y="3376577"/>
                  <a:pt x="5570297" y="3384810"/>
                </a:cubicBezTo>
                <a:cubicBezTo>
                  <a:pt x="5573113" y="3386924"/>
                  <a:pt x="5598414" y="3399080"/>
                  <a:pt x="5602339" y="3399295"/>
                </a:cubicBezTo>
                <a:cubicBezTo>
                  <a:pt x="5605710" y="3400459"/>
                  <a:pt x="5609080" y="3401623"/>
                  <a:pt x="5612450" y="3402787"/>
                </a:cubicBezTo>
                <a:cubicBezTo>
                  <a:pt x="5628195" y="3410504"/>
                  <a:pt x="5639459" y="3418954"/>
                  <a:pt x="5648506" y="3431199"/>
                </a:cubicBezTo>
                <a:cubicBezTo>
                  <a:pt x="5650768" y="3434259"/>
                  <a:pt x="5653030" y="3437321"/>
                  <a:pt x="5658107" y="3442494"/>
                </a:cubicBezTo>
                <a:cubicBezTo>
                  <a:pt x="5657553" y="3443443"/>
                  <a:pt x="5659815" y="3446504"/>
                  <a:pt x="5659815" y="3446504"/>
                </a:cubicBezTo>
                <a:cubicBezTo>
                  <a:pt x="5673896" y="3457067"/>
                  <a:pt x="5683497" y="3468362"/>
                  <a:pt x="5695317" y="3475864"/>
                </a:cubicBezTo>
                <a:cubicBezTo>
                  <a:pt x="5707136" y="3483365"/>
                  <a:pt x="5718955" y="3490867"/>
                  <a:pt x="5728513" y="3495306"/>
                </a:cubicBezTo>
                <a:cubicBezTo>
                  <a:pt x="5747625" y="3504188"/>
                  <a:pt x="5756074" y="3510526"/>
                  <a:pt x="5767939" y="3524883"/>
                </a:cubicBezTo>
                <a:cubicBezTo>
                  <a:pt x="5772462" y="3531004"/>
                  <a:pt x="5778094" y="3535230"/>
                  <a:pt x="5786542" y="3541568"/>
                </a:cubicBezTo>
                <a:lnTo>
                  <a:pt x="5795997" y="3548660"/>
                </a:lnTo>
                <a:lnTo>
                  <a:pt x="5799257" y="3552318"/>
                </a:lnTo>
                <a:cubicBezTo>
                  <a:pt x="5800964" y="3556327"/>
                  <a:pt x="5806042" y="3561501"/>
                  <a:pt x="5799301" y="3559174"/>
                </a:cubicBezTo>
                <a:cubicBezTo>
                  <a:pt x="5795931" y="3558009"/>
                  <a:pt x="5794822" y="3559906"/>
                  <a:pt x="5792007" y="3557794"/>
                </a:cubicBezTo>
                <a:cubicBezTo>
                  <a:pt x="5786374" y="3553569"/>
                  <a:pt x="5780188" y="3550292"/>
                  <a:pt x="5777927" y="3547231"/>
                </a:cubicBezTo>
                <a:cubicBezTo>
                  <a:pt x="5767769" y="3536884"/>
                  <a:pt x="5757059" y="3527485"/>
                  <a:pt x="5746350" y="3518088"/>
                </a:cubicBezTo>
                <a:cubicBezTo>
                  <a:pt x="5739010" y="3509851"/>
                  <a:pt x="5738455" y="3510801"/>
                  <a:pt x="5731160" y="3509421"/>
                </a:cubicBezTo>
                <a:cubicBezTo>
                  <a:pt x="5730050" y="3511318"/>
                  <a:pt x="5725572" y="3512052"/>
                  <a:pt x="5719386" y="3508775"/>
                </a:cubicBezTo>
                <a:cubicBezTo>
                  <a:pt x="5710936" y="3502438"/>
                  <a:pt x="5704196" y="3500110"/>
                  <a:pt x="5692931" y="3491660"/>
                </a:cubicBezTo>
                <a:cubicBezTo>
                  <a:pt x="5687853" y="3486487"/>
                  <a:pt x="5678850" y="3481098"/>
                  <a:pt x="5670956" y="3473812"/>
                </a:cubicBezTo>
                <a:cubicBezTo>
                  <a:pt x="5665323" y="3469586"/>
                  <a:pt x="5664215" y="3471483"/>
                  <a:pt x="5663661" y="3472432"/>
                </a:cubicBezTo>
                <a:cubicBezTo>
                  <a:pt x="5662552" y="3474329"/>
                  <a:pt x="5664814" y="3477390"/>
                  <a:pt x="5667631" y="3479503"/>
                </a:cubicBezTo>
                <a:cubicBezTo>
                  <a:pt x="5673262" y="3483728"/>
                  <a:pt x="5673816" y="3482779"/>
                  <a:pt x="5676633" y="3484891"/>
                </a:cubicBezTo>
                <a:cubicBezTo>
                  <a:pt x="5691823" y="3493556"/>
                  <a:pt x="5702533" y="3502956"/>
                  <a:pt x="5708764" y="3513088"/>
                </a:cubicBezTo>
                <a:cubicBezTo>
                  <a:pt x="5710471" y="3517098"/>
                  <a:pt x="5703730" y="3514769"/>
                  <a:pt x="5708253" y="3520892"/>
                </a:cubicBezTo>
                <a:cubicBezTo>
                  <a:pt x="5716702" y="3527230"/>
                  <a:pt x="5725152" y="3533567"/>
                  <a:pt x="5733600" y="3539904"/>
                </a:cubicBezTo>
                <a:cubicBezTo>
                  <a:pt x="5738677" y="3545078"/>
                  <a:pt x="5748236" y="3549518"/>
                  <a:pt x="5755573" y="3557753"/>
                </a:cubicBezTo>
                <a:cubicBezTo>
                  <a:pt x="5762359" y="3566937"/>
                  <a:pt x="5767393" y="3565255"/>
                  <a:pt x="5775841" y="3571593"/>
                </a:cubicBezTo>
                <a:cubicBezTo>
                  <a:pt x="5800631" y="3591553"/>
                  <a:pt x="5824825" y="3605608"/>
                  <a:pt x="5846800" y="3623456"/>
                </a:cubicBezTo>
                <a:cubicBezTo>
                  <a:pt x="5858064" y="3631906"/>
                  <a:pt x="5866513" y="3638244"/>
                  <a:pt x="5877777" y="3646694"/>
                </a:cubicBezTo>
                <a:cubicBezTo>
                  <a:pt x="5894675" y="3659368"/>
                  <a:pt x="5908756" y="3669932"/>
                  <a:pt x="5928423" y="3677864"/>
                </a:cubicBezTo>
                <a:cubicBezTo>
                  <a:pt x="5930685" y="3680925"/>
                  <a:pt x="5929576" y="3682822"/>
                  <a:pt x="5932392" y="3684935"/>
                </a:cubicBezTo>
                <a:cubicBezTo>
                  <a:pt x="5940885" y="3698128"/>
                  <a:pt x="5943702" y="3700240"/>
                  <a:pt x="5962816" y="3709120"/>
                </a:cubicBezTo>
                <a:lnTo>
                  <a:pt x="5968331" y="3712041"/>
                </a:lnTo>
                <a:lnTo>
                  <a:pt x="5970061" y="3714396"/>
                </a:lnTo>
                <a:cubicBezTo>
                  <a:pt x="5984880" y="3732406"/>
                  <a:pt x="6001366" y="3749882"/>
                  <a:pt x="6020840" y="3766688"/>
                </a:cubicBezTo>
                <a:cubicBezTo>
                  <a:pt x="6048659" y="3787694"/>
                  <a:pt x="6070915" y="3816053"/>
                  <a:pt x="6091315" y="3847039"/>
                </a:cubicBezTo>
                <a:lnTo>
                  <a:pt x="6096922" y="3856116"/>
                </a:lnTo>
                <a:lnTo>
                  <a:pt x="6084222" y="3847949"/>
                </a:lnTo>
                <a:cubicBezTo>
                  <a:pt x="6049918" y="3830402"/>
                  <a:pt x="6014461" y="3807897"/>
                  <a:pt x="5980667" y="3782546"/>
                </a:cubicBezTo>
                <a:cubicBezTo>
                  <a:pt x="5960954" y="3767759"/>
                  <a:pt x="5944058" y="3755085"/>
                  <a:pt x="5924345" y="3740297"/>
                </a:cubicBezTo>
                <a:cubicBezTo>
                  <a:pt x="5921528" y="3738184"/>
                  <a:pt x="5916450" y="3733011"/>
                  <a:pt x="5912525" y="3732796"/>
                </a:cubicBezTo>
                <a:cubicBezTo>
                  <a:pt x="5908600" y="3732580"/>
                  <a:pt x="5913126" y="3738703"/>
                  <a:pt x="5915940" y="3740815"/>
                </a:cubicBezTo>
                <a:cubicBezTo>
                  <a:pt x="5926650" y="3750213"/>
                  <a:pt x="5933991" y="3758448"/>
                  <a:pt x="5944701" y="3767846"/>
                </a:cubicBezTo>
                <a:cubicBezTo>
                  <a:pt x="5958227" y="3779357"/>
                  <a:pt x="5972309" y="3789921"/>
                  <a:pt x="5984725" y="3803329"/>
                </a:cubicBezTo>
                <a:cubicBezTo>
                  <a:pt x="5978540" y="3800053"/>
                  <a:pt x="5977431" y="3801949"/>
                  <a:pt x="5971798" y="3797724"/>
                </a:cubicBezTo>
                <a:cubicBezTo>
                  <a:pt x="5960534" y="3789274"/>
                  <a:pt x="5950422" y="3785783"/>
                  <a:pt x="5941419" y="3780393"/>
                </a:cubicBezTo>
                <a:cubicBezTo>
                  <a:pt x="5938603" y="3778281"/>
                  <a:pt x="5934679" y="3778067"/>
                  <a:pt x="5934124" y="3779014"/>
                </a:cubicBezTo>
                <a:cubicBezTo>
                  <a:pt x="5935831" y="3783025"/>
                  <a:pt x="5939202" y="3784189"/>
                  <a:pt x="5942019" y="3786300"/>
                </a:cubicBezTo>
                <a:cubicBezTo>
                  <a:pt x="5944835" y="3788413"/>
                  <a:pt x="5947650" y="3790525"/>
                  <a:pt x="5953283" y="3794750"/>
                </a:cubicBezTo>
                <a:cubicBezTo>
                  <a:pt x="5966254" y="3807210"/>
                  <a:pt x="5982554" y="3813978"/>
                  <a:pt x="5998895" y="3827602"/>
                </a:cubicBezTo>
                <a:cubicBezTo>
                  <a:pt x="6007344" y="3833940"/>
                  <a:pt x="6018608" y="3842390"/>
                  <a:pt x="6027057" y="3848727"/>
                </a:cubicBezTo>
                <a:cubicBezTo>
                  <a:pt x="6036060" y="3854118"/>
                  <a:pt x="6040029" y="3861187"/>
                  <a:pt x="6051294" y="3869637"/>
                </a:cubicBezTo>
                <a:cubicBezTo>
                  <a:pt x="6080564" y="3888864"/>
                  <a:pt x="6106509" y="3913785"/>
                  <a:pt x="6135224" y="3933962"/>
                </a:cubicBezTo>
                <a:cubicBezTo>
                  <a:pt x="6138040" y="3936074"/>
                  <a:pt x="6140856" y="3938186"/>
                  <a:pt x="6143118" y="3941248"/>
                </a:cubicBezTo>
                <a:cubicBezTo>
                  <a:pt x="6145379" y="3944309"/>
                  <a:pt x="6148196" y="3946422"/>
                  <a:pt x="6148196" y="3946422"/>
                </a:cubicBezTo>
                <a:lnTo>
                  <a:pt x="6158748" y="3952738"/>
                </a:lnTo>
                <a:lnTo>
                  <a:pt x="6170136" y="3966251"/>
                </a:lnTo>
                <a:cubicBezTo>
                  <a:pt x="6176628" y="3971502"/>
                  <a:pt x="6184046" y="3974654"/>
                  <a:pt x="6195174" y="3976755"/>
                </a:cubicBezTo>
                <a:lnTo>
                  <a:pt x="6199917" y="3978154"/>
                </a:lnTo>
                <a:lnTo>
                  <a:pt x="6205877" y="3982016"/>
                </a:lnTo>
                <a:cubicBezTo>
                  <a:pt x="6212495" y="3987151"/>
                  <a:pt x="6218278" y="3992852"/>
                  <a:pt x="6222524" y="3999449"/>
                </a:cubicBezTo>
                <a:cubicBezTo>
                  <a:pt x="6225341" y="4001561"/>
                  <a:pt x="6225341" y="4001561"/>
                  <a:pt x="6228157" y="4003675"/>
                </a:cubicBezTo>
                <a:lnTo>
                  <a:pt x="6240586" y="4012998"/>
                </a:lnTo>
                <a:lnTo>
                  <a:pt x="6232264" y="4039775"/>
                </a:lnTo>
                <a:cubicBezTo>
                  <a:pt x="6224849" y="4052379"/>
                  <a:pt x="6235975" y="4069185"/>
                  <a:pt x="6247101" y="4064982"/>
                </a:cubicBezTo>
                <a:cubicBezTo>
                  <a:pt x="6299031" y="4043975"/>
                  <a:pt x="6310160" y="4094391"/>
                  <a:pt x="6336124" y="4119601"/>
                </a:cubicBezTo>
                <a:cubicBezTo>
                  <a:pt x="6354667" y="4140608"/>
                  <a:pt x="6369506" y="4161612"/>
                  <a:pt x="6384342" y="4182620"/>
                </a:cubicBezTo>
                <a:cubicBezTo>
                  <a:pt x="6406599" y="4224634"/>
                  <a:pt x="6399180" y="4241439"/>
                  <a:pt x="6358378" y="4245639"/>
                </a:cubicBezTo>
                <a:cubicBezTo>
                  <a:pt x="6347250" y="4249842"/>
                  <a:pt x="6339831" y="4245639"/>
                  <a:pt x="6332414" y="4258243"/>
                </a:cubicBezTo>
                <a:cubicBezTo>
                  <a:pt x="6313868" y="4304459"/>
                  <a:pt x="6276777" y="4325464"/>
                  <a:pt x="6239685" y="4296054"/>
                </a:cubicBezTo>
                <a:cubicBezTo>
                  <a:pt x="6172917" y="4249842"/>
                  <a:pt x="6106153" y="4203626"/>
                  <a:pt x="6061642" y="4128002"/>
                </a:cubicBezTo>
                <a:cubicBezTo>
                  <a:pt x="6050514" y="4106996"/>
                  <a:pt x="6039389" y="4085991"/>
                  <a:pt x="6020840" y="4077587"/>
                </a:cubicBezTo>
                <a:cubicBezTo>
                  <a:pt x="5935528" y="4035575"/>
                  <a:pt x="5865053" y="3964150"/>
                  <a:pt x="5798288" y="3896929"/>
                </a:cubicBezTo>
                <a:lnTo>
                  <a:pt x="5786159" y="3884415"/>
                </a:lnTo>
                <a:lnTo>
                  <a:pt x="5776155" y="3893232"/>
                </a:lnTo>
                <a:cubicBezTo>
                  <a:pt x="5765637" y="3898782"/>
                  <a:pt x="5755479" y="3893126"/>
                  <a:pt x="5743556" y="3880664"/>
                </a:cubicBezTo>
                <a:lnTo>
                  <a:pt x="5701894" y="3841647"/>
                </a:lnTo>
                <a:lnTo>
                  <a:pt x="5672176" y="3846514"/>
                </a:lnTo>
                <a:cubicBezTo>
                  <a:pt x="5653631" y="3850714"/>
                  <a:pt x="5635084" y="3838111"/>
                  <a:pt x="5620246" y="3821306"/>
                </a:cubicBezTo>
                <a:cubicBezTo>
                  <a:pt x="5616538" y="3812902"/>
                  <a:pt x="5609120" y="3808701"/>
                  <a:pt x="5601699" y="3817105"/>
                </a:cubicBezTo>
                <a:lnTo>
                  <a:pt x="5601701" y="3822079"/>
                </a:lnTo>
                <a:lnTo>
                  <a:pt x="5633563" y="3855295"/>
                </a:lnTo>
                <a:cubicBezTo>
                  <a:pt x="5642471" y="3864555"/>
                  <a:pt x="5649425" y="3874679"/>
                  <a:pt x="5654461" y="3885319"/>
                </a:cubicBezTo>
                <a:cubicBezTo>
                  <a:pt x="5655699" y="3889688"/>
                  <a:pt x="5656939" y="3894056"/>
                  <a:pt x="5658179" y="3898424"/>
                </a:cubicBezTo>
                <a:lnTo>
                  <a:pt x="5666613" y="3907431"/>
                </a:lnTo>
                <a:cubicBezTo>
                  <a:pt x="5687013" y="3931590"/>
                  <a:pt x="5705560" y="3957850"/>
                  <a:pt x="5720396" y="3989359"/>
                </a:cubicBezTo>
                <a:cubicBezTo>
                  <a:pt x="5813125" y="4014565"/>
                  <a:pt x="5853926" y="4119601"/>
                  <a:pt x="5931822" y="4170016"/>
                </a:cubicBezTo>
                <a:cubicBezTo>
                  <a:pt x="5935528" y="4174217"/>
                  <a:pt x="5939238" y="4174217"/>
                  <a:pt x="5942949" y="4178417"/>
                </a:cubicBezTo>
                <a:cubicBezTo>
                  <a:pt x="5954076" y="4199426"/>
                  <a:pt x="5987460" y="4212028"/>
                  <a:pt x="5968912" y="4245640"/>
                </a:cubicBezTo>
                <a:cubicBezTo>
                  <a:pt x="5950365" y="4279249"/>
                  <a:pt x="5924402" y="4258243"/>
                  <a:pt x="5902147" y="4249842"/>
                </a:cubicBezTo>
                <a:cubicBezTo>
                  <a:pt x="5868764" y="4241439"/>
                  <a:pt x="5839091" y="4220433"/>
                  <a:pt x="5816835" y="4191022"/>
                </a:cubicBezTo>
                <a:cubicBezTo>
                  <a:pt x="5772325" y="4146908"/>
                  <a:pt x="5719467" y="4116973"/>
                  <a:pt x="5670785" y="4081720"/>
                </a:cubicBezTo>
                <a:lnTo>
                  <a:pt x="5633513" y="4051679"/>
                </a:lnTo>
                <a:lnTo>
                  <a:pt x="5632591" y="4064493"/>
                </a:lnTo>
                <a:cubicBezTo>
                  <a:pt x="5631686" y="4072585"/>
                  <a:pt x="5630173" y="4080386"/>
                  <a:pt x="5627136" y="4087834"/>
                </a:cubicBezTo>
                <a:cubicBezTo>
                  <a:pt x="5594011" y="4158800"/>
                  <a:pt x="5666350" y="4123788"/>
                  <a:pt x="5673069" y="4152202"/>
                </a:cubicBezTo>
                <a:cubicBezTo>
                  <a:pt x="5679533" y="4163294"/>
                  <a:pt x="5688617" y="4169238"/>
                  <a:pt x="5695077" y="4180327"/>
                </a:cubicBezTo>
                <a:cubicBezTo>
                  <a:pt x="5723548" y="4219542"/>
                  <a:pt x="5751056" y="4254700"/>
                  <a:pt x="5794556" y="4276301"/>
                </a:cubicBezTo>
                <a:cubicBezTo>
                  <a:pt x="5808180" y="4285215"/>
                  <a:pt x="5815604" y="4300366"/>
                  <a:pt x="5829227" y="4309281"/>
                </a:cubicBezTo>
                <a:cubicBezTo>
                  <a:pt x="5884690" y="4349002"/>
                  <a:pt x="5885278" y="4448891"/>
                  <a:pt x="5956729" y="4475058"/>
                </a:cubicBezTo>
                <a:cubicBezTo>
                  <a:pt x="5961271" y="4478029"/>
                  <a:pt x="5966776" y="4485062"/>
                  <a:pt x="5964150" y="4490207"/>
                </a:cubicBezTo>
                <a:cubicBezTo>
                  <a:pt x="5954884" y="4532179"/>
                  <a:pt x="5990259" y="4551893"/>
                  <a:pt x="6005102" y="4582192"/>
                </a:cubicBezTo>
                <a:cubicBezTo>
                  <a:pt x="6012524" y="4597343"/>
                  <a:pt x="6028070" y="4614377"/>
                  <a:pt x="6013742" y="4618728"/>
                </a:cubicBezTo>
                <a:cubicBezTo>
                  <a:pt x="5984128" y="4623366"/>
                  <a:pt x="5975817" y="4669396"/>
                  <a:pt x="5942362" y="4657800"/>
                </a:cubicBezTo>
                <a:cubicBezTo>
                  <a:pt x="5936862" y="4650768"/>
                  <a:pt x="5931360" y="4643738"/>
                  <a:pt x="5937562" y="4637503"/>
                </a:cubicBezTo>
                <a:cubicBezTo>
                  <a:pt x="5975745" y="4604158"/>
                  <a:pt x="5938709" y="4593649"/>
                  <a:pt x="5920542" y="4581760"/>
                </a:cubicBezTo>
                <a:cubicBezTo>
                  <a:pt x="5902373" y="4569874"/>
                  <a:pt x="5899493" y="4557695"/>
                  <a:pt x="5901858" y="4535223"/>
                </a:cubicBezTo>
                <a:cubicBezTo>
                  <a:pt x="5902300" y="4504636"/>
                  <a:pt x="5854004" y="4462737"/>
                  <a:pt x="5830850" y="4478468"/>
                </a:cubicBezTo>
                <a:cubicBezTo>
                  <a:pt x="5817484" y="4486875"/>
                  <a:pt x="5794329" y="4502606"/>
                  <a:pt x="5822540" y="4524497"/>
                </a:cubicBezTo>
                <a:cubicBezTo>
                  <a:pt x="5840709" y="4536384"/>
                  <a:pt x="5837385" y="4554797"/>
                  <a:pt x="5838604" y="4576179"/>
                </a:cubicBezTo>
                <a:cubicBezTo>
                  <a:pt x="5842959" y="4627067"/>
                  <a:pt x="5875971" y="4669254"/>
                  <a:pt x="5894654" y="4715791"/>
                </a:cubicBezTo>
                <a:cubicBezTo>
                  <a:pt x="5903997" y="4739057"/>
                  <a:pt x="5934313" y="4721153"/>
                  <a:pt x="5955102" y="4727894"/>
                </a:cubicBezTo>
                <a:cubicBezTo>
                  <a:pt x="6020090" y="4742971"/>
                  <a:pt x="6031351" y="4774358"/>
                  <a:pt x="5989146" y="4839380"/>
                </a:cubicBezTo>
                <a:cubicBezTo>
                  <a:pt x="5989146" y="4839380"/>
                  <a:pt x="5987483" y="4848586"/>
                  <a:pt x="5983902" y="4849672"/>
                </a:cubicBezTo>
                <a:cubicBezTo>
                  <a:pt x="6002069" y="4861561"/>
                  <a:pt x="6009936" y="4846122"/>
                  <a:pt x="6015178" y="4835827"/>
                </a:cubicBezTo>
                <a:cubicBezTo>
                  <a:pt x="6026625" y="4819300"/>
                  <a:pt x="6039292" y="4824157"/>
                  <a:pt x="6050296" y="4838217"/>
                </a:cubicBezTo>
                <a:cubicBezTo>
                  <a:pt x="6062258" y="4856341"/>
                  <a:pt x="6076143" y="4882580"/>
                  <a:pt x="6055611" y="4893165"/>
                </a:cubicBezTo>
                <a:cubicBezTo>
                  <a:pt x="6018132" y="4913243"/>
                  <a:pt x="6024851" y="4941660"/>
                  <a:pt x="6038735" y="4967899"/>
                </a:cubicBezTo>
                <a:cubicBezTo>
                  <a:pt x="6056202" y="4993052"/>
                  <a:pt x="6041430" y="5027991"/>
                  <a:pt x="6060557" y="5043940"/>
                </a:cubicBezTo>
                <a:cubicBezTo>
                  <a:pt x="6122480" y="5094749"/>
                  <a:pt x="6170336" y="5167237"/>
                  <a:pt x="6235843" y="5216963"/>
                </a:cubicBezTo>
                <a:cubicBezTo>
                  <a:pt x="6266676" y="5233706"/>
                  <a:pt x="6292263" y="5260744"/>
                  <a:pt x="6308069" y="5295104"/>
                </a:cubicBezTo>
                <a:cubicBezTo>
                  <a:pt x="6320991" y="5317284"/>
                  <a:pt x="6345620" y="5340262"/>
                  <a:pt x="6321766" y="5369257"/>
                </a:cubicBezTo>
                <a:cubicBezTo>
                  <a:pt x="6309838" y="5383756"/>
                  <a:pt x="6299029" y="5382687"/>
                  <a:pt x="6288602" y="5377151"/>
                </a:cubicBezTo>
                <a:lnTo>
                  <a:pt x="6280447" y="5371730"/>
                </a:lnTo>
                <a:lnTo>
                  <a:pt x="6265258" y="5359081"/>
                </a:lnTo>
                <a:cubicBezTo>
                  <a:pt x="6243927" y="5340293"/>
                  <a:pt x="6225261" y="5323850"/>
                  <a:pt x="6206596" y="5307410"/>
                </a:cubicBezTo>
                <a:cubicBezTo>
                  <a:pt x="6203929" y="5305060"/>
                  <a:pt x="6198597" y="5300364"/>
                  <a:pt x="6195315" y="5298914"/>
                </a:cubicBezTo>
                <a:cubicBezTo>
                  <a:pt x="6192648" y="5296565"/>
                  <a:pt x="6186699" y="5292765"/>
                  <a:pt x="6185467" y="5294561"/>
                </a:cubicBezTo>
                <a:lnTo>
                  <a:pt x="6186881" y="5297109"/>
                </a:lnTo>
                <a:lnTo>
                  <a:pt x="6136704" y="5264462"/>
                </a:lnTo>
                <a:lnTo>
                  <a:pt x="6107651" y="5242155"/>
                </a:lnTo>
                <a:lnTo>
                  <a:pt x="6088928" y="5222495"/>
                </a:lnTo>
                <a:lnTo>
                  <a:pt x="6066568" y="5201412"/>
                </a:lnTo>
                <a:lnTo>
                  <a:pt x="6038954" y="5163615"/>
                </a:lnTo>
                <a:lnTo>
                  <a:pt x="6011992" y="5153847"/>
                </a:lnTo>
                <a:lnTo>
                  <a:pt x="5976655" y="5125041"/>
                </a:lnTo>
                <a:cubicBezTo>
                  <a:pt x="5964757" y="5117441"/>
                  <a:pt x="5961474" y="5115992"/>
                  <a:pt x="5967008" y="5126630"/>
                </a:cubicBezTo>
                <a:cubicBezTo>
                  <a:pt x="5969059" y="5129876"/>
                  <a:pt x="5971724" y="5132226"/>
                  <a:pt x="5968441" y="5130775"/>
                </a:cubicBezTo>
                <a:cubicBezTo>
                  <a:pt x="5954493" y="5119930"/>
                  <a:pt x="5940343" y="5103143"/>
                  <a:pt x="5926597" y="5098239"/>
                </a:cubicBezTo>
                <a:lnTo>
                  <a:pt x="5943791" y="5117987"/>
                </a:lnTo>
                <a:lnTo>
                  <a:pt x="5879288" y="5072864"/>
                </a:lnTo>
                <a:cubicBezTo>
                  <a:pt x="5874745" y="5069893"/>
                  <a:pt x="5867583" y="5072067"/>
                  <a:pt x="5861378" y="5078301"/>
                </a:cubicBezTo>
                <a:lnTo>
                  <a:pt x="5860591" y="5090523"/>
                </a:lnTo>
                <a:lnTo>
                  <a:pt x="5845132" y="5079798"/>
                </a:lnTo>
                <a:cubicBezTo>
                  <a:pt x="5842465" y="5077450"/>
                  <a:pt x="5833849" y="5071303"/>
                  <a:pt x="5831799" y="5068055"/>
                </a:cubicBezTo>
                <a:cubicBezTo>
                  <a:pt x="5825649" y="5058315"/>
                  <a:pt x="5816417" y="5053066"/>
                  <a:pt x="5811700" y="5047469"/>
                </a:cubicBezTo>
                <a:cubicBezTo>
                  <a:pt x="5803701" y="5040424"/>
                  <a:pt x="5797753" y="5036625"/>
                  <a:pt x="5796520" y="5038421"/>
                </a:cubicBezTo>
                <a:cubicBezTo>
                  <a:pt x="5795288" y="5040217"/>
                  <a:pt x="5796720" y="5044362"/>
                  <a:pt x="5802054" y="5049059"/>
                </a:cubicBezTo>
                <a:cubicBezTo>
                  <a:pt x="5812104" y="5059353"/>
                  <a:pt x="5819486" y="5067297"/>
                  <a:pt x="5830152" y="5076691"/>
                </a:cubicBezTo>
                <a:cubicBezTo>
                  <a:pt x="5846150" y="5090783"/>
                  <a:pt x="5859482" y="5102528"/>
                  <a:pt x="5878148" y="5118968"/>
                </a:cubicBezTo>
                <a:cubicBezTo>
                  <a:pt x="5868916" y="5113719"/>
                  <a:pt x="5861532" y="5105775"/>
                  <a:pt x="5854967" y="5102873"/>
                </a:cubicBezTo>
                <a:cubicBezTo>
                  <a:pt x="5854350" y="5103772"/>
                  <a:pt x="5849018" y="5099075"/>
                  <a:pt x="5848401" y="5099973"/>
                </a:cubicBezTo>
                <a:cubicBezTo>
                  <a:pt x="5849834" y="5104116"/>
                  <a:pt x="5852501" y="5106467"/>
                  <a:pt x="5855168" y="5108815"/>
                </a:cubicBezTo>
                <a:cubicBezTo>
                  <a:pt x="5865834" y="5118210"/>
                  <a:pt x="5877115" y="5126706"/>
                  <a:pt x="5888397" y="5135202"/>
                </a:cubicBezTo>
                <a:lnTo>
                  <a:pt x="5904893" y="5149733"/>
                </a:lnTo>
                <a:lnTo>
                  <a:pt x="5905833" y="5158694"/>
                </a:lnTo>
                <a:lnTo>
                  <a:pt x="5876083" y="5134443"/>
                </a:lnTo>
                <a:cubicBezTo>
                  <a:pt x="5873417" y="5132095"/>
                  <a:pt x="5870752" y="5129747"/>
                  <a:pt x="5868085" y="5127398"/>
                </a:cubicBezTo>
                <a:cubicBezTo>
                  <a:pt x="5866235" y="5130092"/>
                  <a:pt x="5869103" y="5138382"/>
                  <a:pt x="5855155" y="5127536"/>
                </a:cubicBezTo>
                <a:cubicBezTo>
                  <a:pt x="5855155" y="5127536"/>
                  <a:pt x="5854540" y="5128435"/>
                  <a:pt x="5853923" y="5129334"/>
                </a:cubicBezTo>
                <a:cubicBezTo>
                  <a:pt x="5855973" y="5132581"/>
                  <a:pt x="5859254" y="5134029"/>
                  <a:pt x="5861305" y="5137277"/>
                </a:cubicBezTo>
                <a:cubicBezTo>
                  <a:pt x="5869305" y="5144324"/>
                  <a:pt x="5880586" y="5152820"/>
                  <a:pt x="5887969" y="5160764"/>
                </a:cubicBezTo>
                <a:cubicBezTo>
                  <a:pt x="5887969" y="5160764"/>
                  <a:pt x="5890019" y="5164012"/>
                  <a:pt x="5889404" y="5164910"/>
                </a:cubicBezTo>
                <a:cubicBezTo>
                  <a:pt x="5886737" y="5162561"/>
                  <a:pt x="5886120" y="5163459"/>
                  <a:pt x="5886120" y="5163459"/>
                </a:cubicBezTo>
                <a:cubicBezTo>
                  <a:pt x="5878121" y="5156412"/>
                  <a:pt x="5867456" y="5147017"/>
                  <a:pt x="5859456" y="5139972"/>
                </a:cubicBezTo>
                <a:cubicBezTo>
                  <a:pt x="5851457" y="5132927"/>
                  <a:pt x="5840792" y="5123531"/>
                  <a:pt x="5832792" y="5116485"/>
                </a:cubicBezTo>
                <a:cubicBezTo>
                  <a:pt x="5827459" y="5111788"/>
                  <a:pt x="5822126" y="5107090"/>
                  <a:pt x="5819459" y="5104740"/>
                </a:cubicBezTo>
                <a:cubicBezTo>
                  <a:pt x="5810228" y="5099491"/>
                  <a:pt x="5803663" y="5096590"/>
                  <a:pt x="5795046" y="5090442"/>
                </a:cubicBezTo>
                <a:cubicBezTo>
                  <a:pt x="5783764" y="5081946"/>
                  <a:pt x="5771867" y="5074348"/>
                  <a:pt x="5760585" y="5065850"/>
                </a:cubicBezTo>
                <a:cubicBezTo>
                  <a:pt x="5752586" y="5058805"/>
                  <a:pt x="5751969" y="5059702"/>
                  <a:pt x="5750737" y="5061500"/>
                </a:cubicBezTo>
                <a:cubicBezTo>
                  <a:pt x="5749505" y="5063295"/>
                  <a:pt x="5752170" y="5065643"/>
                  <a:pt x="5757503" y="5070341"/>
                </a:cubicBezTo>
                <a:cubicBezTo>
                  <a:pt x="5764886" y="5078286"/>
                  <a:pt x="5764886" y="5078286"/>
                  <a:pt x="5758320" y="5075383"/>
                </a:cubicBezTo>
                <a:cubicBezTo>
                  <a:pt x="5754421" y="5074832"/>
                  <a:pt x="5745807" y="5068685"/>
                  <a:pt x="5758521" y="5081325"/>
                </a:cubicBezTo>
                <a:cubicBezTo>
                  <a:pt x="5761188" y="5083674"/>
                  <a:pt x="5757289" y="5083123"/>
                  <a:pt x="5756673" y="5084021"/>
                </a:cubicBezTo>
                <a:cubicBezTo>
                  <a:pt x="5756673" y="5084021"/>
                  <a:pt x="5756673" y="5084021"/>
                  <a:pt x="5754006" y="5081671"/>
                </a:cubicBezTo>
                <a:cubicBezTo>
                  <a:pt x="5743541" y="5078220"/>
                  <a:pt x="5743541" y="5078220"/>
                  <a:pt x="5749691" y="5087958"/>
                </a:cubicBezTo>
                <a:cubicBezTo>
                  <a:pt x="5753792" y="5094453"/>
                  <a:pt x="5763842" y="5104745"/>
                  <a:pt x="5766709" y="5113036"/>
                </a:cubicBezTo>
                <a:cubicBezTo>
                  <a:pt x="5758093" y="5106887"/>
                  <a:pt x="5745377" y="5094246"/>
                  <a:pt x="5738195" y="5092242"/>
                </a:cubicBezTo>
                <a:cubicBezTo>
                  <a:pt x="5738195" y="5092242"/>
                  <a:pt x="5737579" y="5093141"/>
                  <a:pt x="5740246" y="5095490"/>
                </a:cubicBezTo>
                <a:cubicBezTo>
                  <a:pt x="5774909" y="5126023"/>
                  <a:pt x="5809573" y="5156558"/>
                  <a:pt x="5846903" y="5189439"/>
                </a:cubicBezTo>
                <a:cubicBezTo>
                  <a:pt x="5848952" y="5192686"/>
                  <a:pt x="5843620" y="5187988"/>
                  <a:pt x="5848952" y="5192686"/>
                </a:cubicBezTo>
                <a:cubicBezTo>
                  <a:pt x="5843620" y="5187988"/>
                  <a:pt x="5838287" y="5183290"/>
                  <a:pt x="5835005" y="5181840"/>
                </a:cubicBezTo>
                <a:cubicBezTo>
                  <a:pt x="5827005" y="5174793"/>
                  <a:pt x="5815724" y="5166298"/>
                  <a:pt x="5810591" y="5167541"/>
                </a:cubicBezTo>
                <a:cubicBezTo>
                  <a:pt x="5808126" y="5171134"/>
                  <a:pt x="5806075" y="5167888"/>
                  <a:pt x="5798076" y="5160841"/>
                </a:cubicBezTo>
                <a:cubicBezTo>
                  <a:pt x="5787411" y="5151447"/>
                  <a:pt x="5777362" y="5141151"/>
                  <a:pt x="5767514" y="5136802"/>
                </a:cubicBezTo>
                <a:cubicBezTo>
                  <a:pt x="5764847" y="5134452"/>
                  <a:pt x="5761564" y="5133002"/>
                  <a:pt x="5760948" y="5133901"/>
                </a:cubicBezTo>
                <a:cubicBezTo>
                  <a:pt x="5759716" y="5135696"/>
                  <a:pt x="5762998" y="5137146"/>
                  <a:pt x="5765664" y="5139495"/>
                </a:cubicBezTo>
                <a:cubicBezTo>
                  <a:pt x="5786996" y="5158285"/>
                  <a:pt x="5808328" y="5177074"/>
                  <a:pt x="5829658" y="5195864"/>
                </a:cubicBezTo>
                <a:cubicBezTo>
                  <a:pt x="5832325" y="5198213"/>
                  <a:pt x="5837659" y="5202912"/>
                  <a:pt x="5837042" y="5203809"/>
                </a:cubicBezTo>
                <a:cubicBezTo>
                  <a:pt x="5839092" y="5207057"/>
                  <a:pt x="5837859" y="5208852"/>
                  <a:pt x="5839909" y="5212099"/>
                </a:cubicBezTo>
                <a:cubicBezTo>
                  <a:pt x="5836626" y="5210649"/>
                  <a:pt x="5833343" y="5209198"/>
                  <a:pt x="5825344" y="5202151"/>
                </a:cubicBezTo>
                <a:cubicBezTo>
                  <a:pt x="5814679" y="5192757"/>
                  <a:pt x="5804830" y="5188405"/>
                  <a:pt x="5794781" y="5178113"/>
                </a:cubicBezTo>
                <a:cubicBezTo>
                  <a:pt x="5784316" y="5174658"/>
                  <a:pt x="5773450" y="5159323"/>
                  <a:pt x="5762986" y="5155870"/>
                </a:cubicBezTo>
                <a:cubicBezTo>
                  <a:pt x="5752320" y="5146474"/>
                  <a:pt x="5741655" y="5137080"/>
                  <a:pt x="5730989" y="5127684"/>
                </a:cubicBezTo>
                <a:cubicBezTo>
                  <a:pt x="5722989" y="5120639"/>
                  <a:pt x="5714990" y="5113593"/>
                  <a:pt x="5707606" y="5105648"/>
                </a:cubicBezTo>
                <a:cubicBezTo>
                  <a:pt x="5702274" y="5100951"/>
                  <a:pt x="5698375" y="5100397"/>
                  <a:pt x="5695092" y="5098947"/>
                </a:cubicBezTo>
                <a:cubicBezTo>
                  <a:pt x="5694476" y="5099846"/>
                  <a:pt x="5693859" y="5100743"/>
                  <a:pt x="5695910" y="5103992"/>
                </a:cubicBezTo>
                <a:cubicBezTo>
                  <a:pt x="5701242" y="5108688"/>
                  <a:pt x="5703908" y="5111036"/>
                  <a:pt x="5709242" y="5115735"/>
                </a:cubicBezTo>
                <a:cubicBezTo>
                  <a:pt x="5719907" y="5125130"/>
                  <a:pt x="5732623" y="5137771"/>
                  <a:pt x="5744522" y="5145369"/>
                </a:cubicBezTo>
                <a:cubicBezTo>
                  <a:pt x="5759086" y="5155316"/>
                  <a:pt x="5767286" y="5168304"/>
                  <a:pt x="5778569" y="5176802"/>
                </a:cubicBezTo>
                <a:cubicBezTo>
                  <a:pt x="5781851" y="5178251"/>
                  <a:pt x="5787184" y="5182949"/>
                  <a:pt x="5788617" y="5187095"/>
                </a:cubicBezTo>
                <a:cubicBezTo>
                  <a:pt x="5766670" y="5169203"/>
                  <a:pt x="5741439" y="5149861"/>
                  <a:pt x="5718059" y="5127825"/>
                </a:cubicBezTo>
                <a:cubicBezTo>
                  <a:pt x="5715393" y="5125476"/>
                  <a:pt x="5709443" y="5121676"/>
                  <a:pt x="5707394" y="5118428"/>
                </a:cubicBezTo>
                <a:cubicBezTo>
                  <a:pt x="5702677" y="5112832"/>
                  <a:pt x="5697544" y="5114077"/>
                  <a:pt x="5692828" y="5108481"/>
                </a:cubicBezTo>
                <a:cubicBezTo>
                  <a:pt x="5690162" y="5106132"/>
                  <a:pt x="5688929" y="5107929"/>
                  <a:pt x="5688312" y="5108827"/>
                </a:cubicBezTo>
                <a:cubicBezTo>
                  <a:pt x="5687079" y="5110624"/>
                  <a:pt x="5689745" y="5112972"/>
                  <a:pt x="5692412" y="5115322"/>
                </a:cubicBezTo>
                <a:cubicBezTo>
                  <a:pt x="5705744" y="5127065"/>
                  <a:pt x="5719077" y="5138808"/>
                  <a:pt x="5732408" y="5150553"/>
                </a:cubicBezTo>
                <a:cubicBezTo>
                  <a:pt x="5718460" y="5139707"/>
                  <a:pt x="5703280" y="5130658"/>
                  <a:pt x="5687281" y="5116564"/>
                </a:cubicBezTo>
                <a:cubicBezTo>
                  <a:pt x="5685231" y="5113317"/>
                  <a:pt x="5679898" y="5108620"/>
                  <a:pt x="5678049" y="5111316"/>
                </a:cubicBezTo>
                <a:cubicBezTo>
                  <a:pt x="5676816" y="5113111"/>
                  <a:pt x="5682765" y="5116911"/>
                  <a:pt x="5688098" y="5121609"/>
                </a:cubicBezTo>
                <a:cubicBezTo>
                  <a:pt x="5709431" y="5140398"/>
                  <a:pt x="5730760" y="5159188"/>
                  <a:pt x="5754758" y="5180326"/>
                </a:cubicBezTo>
                <a:cubicBezTo>
                  <a:pt x="5757426" y="5182676"/>
                  <a:pt x="5763374" y="5186475"/>
                  <a:pt x="5764192" y="5191518"/>
                </a:cubicBezTo>
                <a:cubicBezTo>
                  <a:pt x="5758858" y="5186819"/>
                  <a:pt x="5748810" y="5176527"/>
                  <a:pt x="5745528" y="5175076"/>
                </a:cubicBezTo>
                <a:cubicBezTo>
                  <a:pt x="5735680" y="5170725"/>
                  <a:pt x="5728912" y="5161883"/>
                  <a:pt x="5719681" y="5156632"/>
                </a:cubicBezTo>
                <a:cubicBezTo>
                  <a:pt x="5713733" y="5152833"/>
                  <a:pt x="5703682" y="5142540"/>
                  <a:pt x="5695682" y="5135494"/>
                </a:cubicBezTo>
                <a:cubicBezTo>
                  <a:pt x="5690350" y="5130796"/>
                  <a:pt x="5687067" y="5129346"/>
                  <a:pt x="5685835" y="5131143"/>
                </a:cubicBezTo>
                <a:cubicBezTo>
                  <a:pt x="5685219" y="5132040"/>
                  <a:pt x="5686652" y="5136185"/>
                  <a:pt x="5691984" y="5140884"/>
                </a:cubicBezTo>
                <a:cubicBezTo>
                  <a:pt x="5711265" y="5156427"/>
                  <a:pt x="5729931" y="5172868"/>
                  <a:pt x="5747979" y="5190206"/>
                </a:cubicBezTo>
                <a:cubicBezTo>
                  <a:pt x="5755978" y="5197251"/>
                  <a:pt x="5761929" y="5201052"/>
                  <a:pt x="5771361" y="5212243"/>
                </a:cubicBezTo>
                <a:cubicBezTo>
                  <a:pt x="5758029" y="5200499"/>
                  <a:pt x="5749413" y="5194352"/>
                  <a:pt x="5742031" y="5186408"/>
                </a:cubicBezTo>
                <a:cubicBezTo>
                  <a:pt x="5731365" y="5177012"/>
                  <a:pt x="5727466" y="5176460"/>
                  <a:pt x="5720899" y="5173558"/>
                </a:cubicBezTo>
                <a:cubicBezTo>
                  <a:pt x="5717617" y="5172108"/>
                  <a:pt x="5717001" y="5173006"/>
                  <a:pt x="5719051" y="5176252"/>
                </a:cubicBezTo>
                <a:cubicBezTo>
                  <a:pt x="5721101" y="5179500"/>
                  <a:pt x="5723152" y="5182747"/>
                  <a:pt x="5728483" y="5187444"/>
                </a:cubicBezTo>
                <a:cubicBezTo>
                  <a:pt x="5742432" y="5198290"/>
                  <a:pt x="5752482" y="5208583"/>
                  <a:pt x="5761915" y="5219775"/>
                </a:cubicBezTo>
                <a:cubicBezTo>
                  <a:pt x="5776681" y="5235663"/>
                  <a:pt x="5790629" y="5246508"/>
                  <a:pt x="5806628" y="5260601"/>
                </a:cubicBezTo>
                <a:cubicBezTo>
                  <a:pt x="5830625" y="5281740"/>
                  <a:pt x="5854623" y="5302877"/>
                  <a:pt x="5881288" y="5326364"/>
                </a:cubicBezTo>
                <a:cubicBezTo>
                  <a:pt x="5883337" y="5329611"/>
                  <a:pt x="5892569" y="5334861"/>
                  <a:pt x="5894003" y="5339006"/>
                </a:cubicBezTo>
                <a:cubicBezTo>
                  <a:pt x="5890721" y="5337555"/>
                  <a:pt x="5884772" y="5333756"/>
                  <a:pt x="5883539" y="5335552"/>
                </a:cubicBezTo>
                <a:cubicBezTo>
                  <a:pt x="5878408" y="5336795"/>
                  <a:pt x="5870408" y="5329751"/>
                  <a:pt x="5859742" y="5320355"/>
                </a:cubicBezTo>
                <a:cubicBezTo>
                  <a:pt x="5854410" y="5315658"/>
                  <a:pt x="5847026" y="5307713"/>
                  <a:pt x="5837178" y="5303362"/>
                </a:cubicBezTo>
                <a:cubicBezTo>
                  <a:pt x="5824463" y="5290721"/>
                  <a:pt x="5807230" y="5278424"/>
                  <a:pt x="5795131" y="5264885"/>
                </a:cubicBezTo>
                <a:cubicBezTo>
                  <a:pt x="5788365" y="5256042"/>
                  <a:pt x="5779750" y="5249894"/>
                  <a:pt x="5771750" y="5242847"/>
                </a:cubicBezTo>
                <a:cubicBezTo>
                  <a:pt x="5769083" y="5240499"/>
                  <a:pt x="5762519" y="5237598"/>
                  <a:pt x="5761286" y="5239394"/>
                </a:cubicBezTo>
                <a:cubicBezTo>
                  <a:pt x="5762720" y="5243540"/>
                  <a:pt x="5766002" y="5244989"/>
                  <a:pt x="5771335" y="5249687"/>
                </a:cubicBezTo>
                <a:cubicBezTo>
                  <a:pt x="5802717" y="5278770"/>
                  <a:pt x="5835329" y="5306056"/>
                  <a:pt x="5866093" y="5336038"/>
                </a:cubicBezTo>
                <a:cubicBezTo>
                  <a:pt x="5894808" y="5362773"/>
                  <a:pt x="5927422" y="5390058"/>
                  <a:pt x="5956753" y="5415895"/>
                </a:cubicBezTo>
                <a:cubicBezTo>
                  <a:pt x="5959418" y="5418244"/>
                  <a:pt x="5964751" y="5422941"/>
                  <a:pt x="5965367" y="5422042"/>
                </a:cubicBezTo>
                <a:cubicBezTo>
                  <a:pt x="5966600" y="5420247"/>
                  <a:pt x="5963934" y="5417897"/>
                  <a:pt x="5961267" y="5415549"/>
                </a:cubicBezTo>
                <a:cubicBezTo>
                  <a:pt x="5956551" y="5409953"/>
                  <a:pt x="5954500" y="5406706"/>
                  <a:pt x="5949784" y="5401111"/>
                </a:cubicBezTo>
                <a:cubicBezTo>
                  <a:pt x="5947118" y="5398762"/>
                  <a:pt x="5948350" y="5396965"/>
                  <a:pt x="5951017" y="5399314"/>
                </a:cubicBezTo>
                <a:cubicBezTo>
                  <a:pt x="5959016" y="5406361"/>
                  <a:pt x="5963532" y="5406014"/>
                  <a:pt x="5968248" y="5411610"/>
                </a:cubicBezTo>
                <a:cubicBezTo>
                  <a:pt x="5972348" y="5418103"/>
                  <a:pt x="5983014" y="5427498"/>
                  <a:pt x="5983832" y="5432542"/>
                </a:cubicBezTo>
                <a:cubicBezTo>
                  <a:pt x="5986700" y="5440832"/>
                  <a:pt x="5995315" y="5446980"/>
                  <a:pt x="6003314" y="5454026"/>
                </a:cubicBezTo>
                <a:cubicBezTo>
                  <a:pt x="6013979" y="5463421"/>
                  <a:pt x="6021161" y="5465423"/>
                  <a:pt x="6032443" y="5473920"/>
                </a:cubicBezTo>
                <a:cubicBezTo>
                  <a:pt x="6044141" y="5475578"/>
                  <a:pt x="6059523" y="5490568"/>
                  <a:pt x="6074704" y="5499617"/>
                </a:cubicBezTo>
                <a:cubicBezTo>
                  <a:pt x="6077371" y="5501966"/>
                  <a:pt x="6082704" y="5506663"/>
                  <a:pt x="6082087" y="5507561"/>
                </a:cubicBezTo>
                <a:cubicBezTo>
                  <a:pt x="6084137" y="5510808"/>
                  <a:pt x="6082904" y="5512604"/>
                  <a:pt x="6077570" y="5507908"/>
                </a:cubicBezTo>
                <a:cubicBezTo>
                  <a:pt x="6072238" y="5503209"/>
                  <a:pt x="6065673" y="5500309"/>
                  <a:pt x="6068340" y="5502657"/>
                </a:cubicBezTo>
                <a:cubicBezTo>
                  <a:pt x="6069772" y="5506803"/>
                  <a:pt x="6070591" y="5511846"/>
                  <a:pt x="6078590" y="5518892"/>
                </a:cubicBezTo>
                <a:cubicBezTo>
                  <a:pt x="6084539" y="5522691"/>
                  <a:pt x="6089255" y="5528288"/>
                  <a:pt x="6095205" y="5532085"/>
                </a:cubicBezTo>
                <a:cubicBezTo>
                  <a:pt x="6125566" y="5550185"/>
                  <a:pt x="6153666" y="5577816"/>
                  <a:pt x="6181561" y="5599508"/>
                </a:cubicBezTo>
                <a:cubicBezTo>
                  <a:pt x="6204125" y="5616500"/>
                  <a:pt x="6225658" y="5641232"/>
                  <a:pt x="6247606" y="5659123"/>
                </a:cubicBezTo>
                <a:cubicBezTo>
                  <a:pt x="6250273" y="5661472"/>
                  <a:pt x="6249657" y="5662370"/>
                  <a:pt x="6251706" y="5665616"/>
                </a:cubicBezTo>
                <a:cubicBezTo>
                  <a:pt x="6259088" y="5673561"/>
                  <a:pt x="6267705" y="5679709"/>
                  <a:pt x="6269554" y="5677015"/>
                </a:cubicBezTo>
                <a:cubicBezTo>
                  <a:pt x="6277967" y="5677222"/>
                  <a:pt x="6294582" y="5690415"/>
                  <a:pt x="6303199" y="5696565"/>
                </a:cubicBezTo>
                <a:cubicBezTo>
                  <a:pt x="6317147" y="5707408"/>
                  <a:pt x="6331095" y="5718255"/>
                  <a:pt x="6336014" y="5729791"/>
                </a:cubicBezTo>
                <a:cubicBezTo>
                  <a:pt x="6338063" y="5733039"/>
                  <a:pt x="6340114" y="5736286"/>
                  <a:pt x="6342780" y="5738633"/>
                </a:cubicBezTo>
                <a:lnTo>
                  <a:pt x="6361825" y="5758293"/>
                </a:lnTo>
                <a:lnTo>
                  <a:pt x="6351655" y="5754938"/>
                </a:lnTo>
                <a:cubicBezTo>
                  <a:pt x="6350423" y="5756735"/>
                  <a:pt x="6355140" y="5762329"/>
                  <a:pt x="6363139" y="5769376"/>
                </a:cubicBezTo>
                <a:cubicBezTo>
                  <a:pt x="6369088" y="5773176"/>
                  <a:pt x="6375855" y="5782018"/>
                  <a:pt x="6385703" y="5786369"/>
                </a:cubicBezTo>
                <a:cubicBezTo>
                  <a:pt x="6388986" y="5787820"/>
                  <a:pt x="6396369" y="5795764"/>
                  <a:pt x="6399036" y="5798113"/>
                </a:cubicBezTo>
                <a:lnTo>
                  <a:pt x="6423997" y="5823336"/>
                </a:lnTo>
                <a:lnTo>
                  <a:pt x="6424013" y="5823664"/>
                </a:lnTo>
                <a:lnTo>
                  <a:pt x="6419785" y="5833946"/>
                </a:lnTo>
                <a:lnTo>
                  <a:pt x="6411738" y="5829477"/>
                </a:lnTo>
                <a:cubicBezTo>
                  <a:pt x="6407840" y="5828926"/>
                  <a:pt x="6409889" y="5832172"/>
                  <a:pt x="6414606" y="5837768"/>
                </a:cubicBezTo>
                <a:lnTo>
                  <a:pt x="6416470" y="5840323"/>
                </a:lnTo>
                <a:lnTo>
                  <a:pt x="6414349" y="5841030"/>
                </a:lnTo>
                <a:lnTo>
                  <a:pt x="6412756" y="5840462"/>
                </a:lnTo>
                <a:cubicBezTo>
                  <a:pt x="6408140" y="5837837"/>
                  <a:pt x="6405833" y="5836524"/>
                  <a:pt x="6405602" y="5836862"/>
                </a:cubicBezTo>
                <a:lnTo>
                  <a:pt x="6410263" y="5842393"/>
                </a:lnTo>
                <a:lnTo>
                  <a:pt x="6401428" y="5845340"/>
                </a:lnTo>
                <a:cubicBezTo>
                  <a:pt x="6394528" y="5845328"/>
                  <a:pt x="6385956" y="5843578"/>
                  <a:pt x="6375562" y="5840208"/>
                </a:cubicBezTo>
                <a:cubicBezTo>
                  <a:pt x="6353810" y="5829409"/>
                  <a:pt x="6332063" y="5818607"/>
                  <a:pt x="6309353" y="5803749"/>
                </a:cubicBezTo>
                <a:cubicBezTo>
                  <a:pt x="6281141" y="5781859"/>
                  <a:pt x="6235279" y="5782729"/>
                  <a:pt x="6239747" y="5720462"/>
                </a:cubicBezTo>
                <a:cubicBezTo>
                  <a:pt x="6240452" y="5707196"/>
                  <a:pt x="6223243" y="5699370"/>
                  <a:pt x="6214418" y="5710748"/>
                </a:cubicBezTo>
                <a:cubicBezTo>
                  <a:pt x="6175535" y="5757360"/>
                  <a:pt x="6164014" y="5708647"/>
                  <a:pt x="6151089" y="5686468"/>
                </a:cubicBezTo>
                <a:cubicBezTo>
                  <a:pt x="6141749" y="5663198"/>
                  <a:pt x="6132664" y="5657255"/>
                  <a:pt x="6110915" y="5646455"/>
                </a:cubicBezTo>
                <a:cubicBezTo>
                  <a:pt x="6046626" y="5618112"/>
                  <a:pt x="5977097" y="5600064"/>
                  <a:pt x="5926878" y="5550049"/>
                </a:cubicBezTo>
                <a:cubicBezTo>
                  <a:pt x="5849408" y="5482203"/>
                  <a:pt x="5756209" y="5445236"/>
                  <a:pt x="5670873" y="5392829"/>
                </a:cubicBezTo>
                <a:cubicBezTo>
                  <a:pt x="5629998" y="5366082"/>
                  <a:pt x="5586499" y="5344480"/>
                  <a:pt x="5543001" y="5322880"/>
                </a:cubicBezTo>
                <a:cubicBezTo>
                  <a:pt x="5534877" y="5320998"/>
                  <a:pt x="5527456" y="5305847"/>
                  <a:pt x="5517927" y="5330492"/>
                </a:cubicBezTo>
                <a:cubicBezTo>
                  <a:pt x="5500792" y="5387902"/>
                  <a:pt x="5475719" y="5395514"/>
                  <a:pt x="5436506" y="5359561"/>
                </a:cubicBezTo>
                <a:cubicBezTo>
                  <a:pt x="5411876" y="5336583"/>
                  <a:pt x="5391087" y="5329843"/>
                  <a:pt x="5366272" y="5354779"/>
                </a:cubicBezTo>
                <a:cubicBezTo>
                  <a:pt x="5352903" y="5363187"/>
                  <a:pt x="5340496" y="5375657"/>
                  <a:pt x="5324953" y="5358621"/>
                </a:cubicBezTo>
                <a:cubicBezTo>
                  <a:pt x="5273772" y="5304545"/>
                  <a:pt x="5206163" y="5294616"/>
                  <a:pt x="5145457" y="5265188"/>
                </a:cubicBezTo>
                <a:cubicBezTo>
                  <a:pt x="5127289" y="5253300"/>
                  <a:pt x="5107459" y="5250620"/>
                  <a:pt x="5111487" y="5218942"/>
                </a:cubicBezTo>
                <a:cubicBezTo>
                  <a:pt x="5118390" y="5199444"/>
                  <a:pt x="5098560" y="5196760"/>
                  <a:pt x="5086856" y="5195962"/>
                </a:cubicBezTo>
                <a:cubicBezTo>
                  <a:pt x="5070608" y="5192194"/>
                  <a:pt x="5056281" y="5196545"/>
                  <a:pt x="5045793" y="5217131"/>
                </a:cubicBezTo>
                <a:cubicBezTo>
                  <a:pt x="5043173" y="5222279"/>
                  <a:pt x="5039851" y="5240690"/>
                  <a:pt x="5043432" y="5239603"/>
                </a:cubicBezTo>
                <a:cubicBezTo>
                  <a:pt x="5090254" y="5242791"/>
                  <a:pt x="5080282" y="5298026"/>
                  <a:pt x="5108494" y="5319918"/>
                </a:cubicBezTo>
                <a:cubicBezTo>
                  <a:pt x="5172078" y="5361525"/>
                  <a:pt x="5224217" y="5419656"/>
                  <a:pt x="5273733" y="5482936"/>
                </a:cubicBezTo>
                <a:cubicBezTo>
                  <a:pt x="5291199" y="5508093"/>
                  <a:pt x="5309366" y="5519980"/>
                  <a:pt x="5332260" y="5486923"/>
                </a:cubicBezTo>
                <a:cubicBezTo>
                  <a:pt x="5337506" y="5476631"/>
                  <a:pt x="5345370" y="5461189"/>
                  <a:pt x="5359956" y="5474165"/>
                </a:cubicBezTo>
                <a:cubicBezTo>
                  <a:pt x="5369041" y="5480109"/>
                  <a:pt x="5368337" y="5493375"/>
                  <a:pt x="5363094" y="5503669"/>
                </a:cubicBezTo>
                <a:cubicBezTo>
                  <a:pt x="5346402" y="5530489"/>
                  <a:pt x="5356448" y="5540491"/>
                  <a:pt x="5379157" y="5555351"/>
                </a:cubicBezTo>
                <a:cubicBezTo>
                  <a:pt x="5406408" y="5573183"/>
                  <a:pt x="5433658" y="5591015"/>
                  <a:pt x="5466854" y="5585289"/>
                </a:cubicBezTo>
                <a:cubicBezTo>
                  <a:pt x="5478559" y="5586084"/>
                  <a:pt x="5496467" y="5580646"/>
                  <a:pt x="5500308" y="5596885"/>
                </a:cubicBezTo>
                <a:cubicBezTo>
                  <a:pt x="5510869" y="5641538"/>
                  <a:pt x="5547906" y="5652046"/>
                  <a:pt x="5576116" y="5673937"/>
                </a:cubicBezTo>
                <a:cubicBezTo>
                  <a:pt x="5610791" y="5706920"/>
                  <a:pt x="5618027" y="5769983"/>
                  <a:pt x="5591550" y="5804125"/>
                </a:cubicBezTo>
                <a:cubicBezTo>
                  <a:pt x="5577481" y="5825799"/>
                  <a:pt x="5582281" y="5846097"/>
                  <a:pt x="5571793" y="5866683"/>
                </a:cubicBezTo>
                <a:cubicBezTo>
                  <a:pt x="5554587" y="5858852"/>
                  <a:pt x="5540961" y="5849938"/>
                  <a:pt x="5525674" y="5850229"/>
                </a:cubicBezTo>
                <a:cubicBezTo>
                  <a:pt x="5422948" y="5837907"/>
                  <a:pt x="5351421" y="5746503"/>
                  <a:pt x="5261803" y="5708448"/>
                </a:cubicBezTo>
                <a:cubicBezTo>
                  <a:pt x="5198476" y="5684167"/>
                  <a:pt x="5151582" y="5615739"/>
                  <a:pt x="5075145" y="5617189"/>
                </a:cubicBezTo>
                <a:cubicBezTo>
                  <a:pt x="5067021" y="5615305"/>
                  <a:pt x="5054356" y="5610449"/>
                  <a:pt x="5055058" y="5597184"/>
                </a:cubicBezTo>
                <a:cubicBezTo>
                  <a:pt x="5060743" y="5556300"/>
                  <a:pt x="5036631" y="5567971"/>
                  <a:pt x="5017763" y="5569349"/>
                </a:cubicBezTo>
                <a:cubicBezTo>
                  <a:pt x="5007017" y="5572611"/>
                  <a:pt x="4992690" y="5576961"/>
                  <a:pt x="4983606" y="5571014"/>
                </a:cubicBezTo>
                <a:cubicBezTo>
                  <a:pt x="4929804" y="5522088"/>
                  <a:pt x="4855991" y="5518393"/>
                  <a:pt x="4802190" y="5469465"/>
                </a:cubicBezTo>
                <a:cubicBezTo>
                  <a:pt x="4767572" y="5450245"/>
                  <a:pt x="4721538" y="5421982"/>
                  <a:pt x="4677926" y="5396518"/>
                </a:cubicBezTo>
                <a:lnTo>
                  <a:pt x="4673381" y="5393975"/>
                </a:lnTo>
                <a:lnTo>
                  <a:pt x="4588341" y="5331789"/>
                </a:lnTo>
                <a:cubicBezTo>
                  <a:pt x="4554492" y="5306509"/>
                  <a:pt x="4523463" y="5283335"/>
                  <a:pt x="4489614" y="5258055"/>
                </a:cubicBezTo>
                <a:cubicBezTo>
                  <a:pt x="4483972" y="5253842"/>
                  <a:pt x="4477720" y="5250678"/>
                  <a:pt x="4471468" y="5247516"/>
                </a:cubicBezTo>
                <a:cubicBezTo>
                  <a:pt x="4468646" y="5245408"/>
                  <a:pt x="4467048" y="5241201"/>
                  <a:pt x="4461406" y="5236989"/>
                </a:cubicBezTo>
                <a:cubicBezTo>
                  <a:pt x="4444481" y="5224348"/>
                  <a:pt x="4426946" y="5212758"/>
                  <a:pt x="4411621" y="5204324"/>
                </a:cubicBezTo>
                <a:cubicBezTo>
                  <a:pt x="4405979" y="5200111"/>
                  <a:pt x="4396905" y="5194841"/>
                  <a:pt x="4391875" y="5189578"/>
                </a:cubicBezTo>
                <a:cubicBezTo>
                  <a:pt x="4384635" y="5181158"/>
                  <a:pt x="4372742" y="5173781"/>
                  <a:pt x="4364278" y="5167461"/>
                </a:cubicBezTo>
                <a:cubicBezTo>
                  <a:pt x="4355816" y="5161142"/>
                  <a:pt x="4345754" y="5150614"/>
                  <a:pt x="4335459" y="5147443"/>
                </a:cubicBezTo>
                <a:cubicBezTo>
                  <a:pt x="4328597" y="5145331"/>
                  <a:pt x="4327607" y="5140075"/>
                  <a:pt x="4321967" y="5135861"/>
                </a:cubicBezTo>
                <a:cubicBezTo>
                  <a:pt x="4288118" y="5110580"/>
                  <a:pt x="4251448" y="5083194"/>
                  <a:pt x="4214778" y="5055807"/>
                </a:cubicBezTo>
                <a:cubicBezTo>
                  <a:pt x="4190379" y="5042102"/>
                  <a:pt x="4169034" y="5023150"/>
                  <a:pt x="4146468" y="5006296"/>
                </a:cubicBezTo>
                <a:cubicBezTo>
                  <a:pt x="4140826" y="5002082"/>
                  <a:pt x="4134574" y="4998919"/>
                  <a:pt x="4130532" y="4998913"/>
                </a:cubicBezTo>
                <a:cubicBezTo>
                  <a:pt x="4138382" y="5006283"/>
                  <a:pt x="4146235" y="5013653"/>
                  <a:pt x="4154697" y="5019973"/>
                </a:cubicBezTo>
                <a:cubicBezTo>
                  <a:pt x="4165979" y="5028400"/>
                  <a:pt x="4177263" y="5036827"/>
                  <a:pt x="4188546" y="5045252"/>
                </a:cubicBezTo>
                <a:cubicBezTo>
                  <a:pt x="4194187" y="5049466"/>
                  <a:pt x="4205470" y="5057893"/>
                  <a:pt x="4200205" y="5059987"/>
                </a:cubicBezTo>
                <a:cubicBezTo>
                  <a:pt x="4198984" y="5062087"/>
                  <a:pt x="4204626" y="5066300"/>
                  <a:pt x="4207446" y="5068406"/>
                </a:cubicBezTo>
                <a:cubicBezTo>
                  <a:pt x="4224371" y="5081047"/>
                  <a:pt x="4241296" y="5093687"/>
                  <a:pt x="4258220" y="5106328"/>
                </a:cubicBezTo>
                <a:cubicBezTo>
                  <a:pt x="4261041" y="5108433"/>
                  <a:pt x="4263862" y="5110541"/>
                  <a:pt x="4266682" y="5112648"/>
                </a:cubicBezTo>
                <a:cubicBezTo>
                  <a:pt x="4269504" y="5114754"/>
                  <a:pt x="4268892" y="5115805"/>
                  <a:pt x="4268282" y="5116854"/>
                </a:cubicBezTo>
                <a:cubicBezTo>
                  <a:pt x="4268282" y="5116854"/>
                  <a:pt x="4268282" y="5116854"/>
                  <a:pt x="4267670" y="5117904"/>
                </a:cubicBezTo>
                <a:cubicBezTo>
                  <a:pt x="4267670" y="5117904"/>
                  <a:pt x="4264849" y="5115798"/>
                  <a:pt x="4264849" y="5115798"/>
                </a:cubicBezTo>
                <a:cubicBezTo>
                  <a:pt x="4245715" y="5100001"/>
                  <a:pt x="4224748" y="5087353"/>
                  <a:pt x="4204392" y="5073657"/>
                </a:cubicBezTo>
                <a:cubicBezTo>
                  <a:pt x="4190288" y="5063123"/>
                  <a:pt x="4179005" y="5054697"/>
                  <a:pt x="4163679" y="5046263"/>
                </a:cubicBezTo>
                <a:cubicBezTo>
                  <a:pt x="4160248" y="5045206"/>
                  <a:pt x="4157427" y="5043100"/>
                  <a:pt x="4157427" y="5043100"/>
                </a:cubicBezTo>
                <a:cubicBezTo>
                  <a:pt x="4142334" y="5027310"/>
                  <a:pt x="4127009" y="5018877"/>
                  <a:pt x="4110696" y="5005186"/>
                </a:cubicBezTo>
                <a:cubicBezTo>
                  <a:pt x="4105054" y="5000973"/>
                  <a:pt x="4095980" y="4995702"/>
                  <a:pt x="4088740" y="4987282"/>
                </a:cubicBezTo>
                <a:cubicBezTo>
                  <a:pt x="4083710" y="4982020"/>
                  <a:pt x="4077457" y="4978856"/>
                  <a:pt x="4072803" y="4979898"/>
                </a:cubicBezTo>
                <a:cubicBezTo>
                  <a:pt x="4064717" y="4979886"/>
                  <a:pt x="4064108" y="4980936"/>
                  <a:pt x="4074779" y="4990414"/>
                </a:cubicBezTo>
                <a:cubicBezTo>
                  <a:pt x="4085451" y="4999890"/>
                  <a:pt x="4086440" y="5005147"/>
                  <a:pt x="4098334" y="5012522"/>
                </a:cubicBezTo>
                <a:cubicBezTo>
                  <a:pt x="4107407" y="5017793"/>
                  <a:pt x="4115259" y="5025163"/>
                  <a:pt x="4123721" y="5031484"/>
                </a:cubicBezTo>
                <a:cubicBezTo>
                  <a:pt x="4126541" y="5033590"/>
                  <a:pt x="4129363" y="5035698"/>
                  <a:pt x="4134393" y="5040961"/>
                </a:cubicBezTo>
                <a:cubicBezTo>
                  <a:pt x="4123110" y="5032534"/>
                  <a:pt x="4114036" y="5027263"/>
                  <a:pt x="4105575" y="5020944"/>
                </a:cubicBezTo>
                <a:cubicBezTo>
                  <a:pt x="4104352" y="5023043"/>
                  <a:pt x="4100310" y="5023036"/>
                  <a:pt x="4106939" y="5032507"/>
                </a:cubicBezTo>
                <a:cubicBezTo>
                  <a:pt x="4108539" y="5036713"/>
                  <a:pt x="4114180" y="5040927"/>
                  <a:pt x="4122642" y="5047248"/>
                </a:cubicBezTo>
                <a:cubicBezTo>
                  <a:pt x="4125463" y="5049353"/>
                  <a:pt x="4127673" y="5052511"/>
                  <a:pt x="4123630" y="5052504"/>
                </a:cubicBezTo>
                <a:cubicBezTo>
                  <a:pt x="4120809" y="5050398"/>
                  <a:pt x="4120198" y="5051449"/>
                  <a:pt x="4117378" y="5049340"/>
                </a:cubicBezTo>
                <a:cubicBezTo>
                  <a:pt x="4103275" y="5038808"/>
                  <a:pt x="4087948" y="5030374"/>
                  <a:pt x="4078498" y="5018798"/>
                </a:cubicBezTo>
                <a:cubicBezTo>
                  <a:pt x="4071258" y="5010377"/>
                  <a:pt x="4059974" y="5001950"/>
                  <a:pt x="4053111" y="4999837"/>
                </a:cubicBezTo>
                <a:cubicBezTo>
                  <a:pt x="4045637" y="4998773"/>
                  <a:pt x="4037174" y="4992453"/>
                  <a:pt x="4025891" y="4984027"/>
                </a:cubicBezTo>
                <a:cubicBezTo>
                  <a:pt x="4017429" y="4977706"/>
                  <a:pt x="4008967" y="4971386"/>
                  <a:pt x="4005912" y="4976637"/>
                </a:cubicBezTo>
                <a:cubicBezTo>
                  <a:pt x="4004690" y="4978736"/>
                  <a:pt x="3996227" y="4972416"/>
                  <a:pt x="3989975" y="4969253"/>
                </a:cubicBezTo>
                <a:cubicBezTo>
                  <a:pt x="3984334" y="4965040"/>
                  <a:pt x="3978692" y="4960826"/>
                  <a:pt x="3975871" y="4958720"/>
                </a:cubicBezTo>
                <a:cubicBezTo>
                  <a:pt x="3970231" y="4954506"/>
                  <a:pt x="3966399" y="4952399"/>
                  <a:pt x="3964806" y="4952527"/>
                </a:cubicBezTo>
                <a:cubicBezTo>
                  <a:pt x="3963214" y="4952656"/>
                  <a:pt x="3963860" y="4955022"/>
                  <a:pt x="3967175" y="4959757"/>
                </a:cubicBezTo>
                <a:cubicBezTo>
                  <a:pt x="3968774" y="4963963"/>
                  <a:pt x="3969763" y="4969220"/>
                  <a:pt x="3978836" y="4974491"/>
                </a:cubicBezTo>
                <a:cubicBezTo>
                  <a:pt x="3990730" y="4981866"/>
                  <a:pt x="4002013" y="4990294"/>
                  <a:pt x="4012684" y="4999771"/>
                </a:cubicBezTo>
                <a:cubicBezTo>
                  <a:pt x="4026177" y="5011354"/>
                  <a:pt x="4038071" y="5018731"/>
                  <a:pt x="4049354" y="5027157"/>
                </a:cubicBezTo>
                <a:cubicBezTo>
                  <a:pt x="4060638" y="5035585"/>
                  <a:pt x="4067878" y="5044004"/>
                  <a:pt x="4079162" y="5052431"/>
                </a:cubicBezTo>
                <a:cubicBezTo>
                  <a:pt x="4087624" y="5058751"/>
                  <a:pt x="4088612" y="5064008"/>
                  <a:pt x="4085557" y="5069258"/>
                </a:cubicBezTo>
                <a:cubicBezTo>
                  <a:pt x="4081514" y="5069251"/>
                  <a:pt x="4090355" y="5081879"/>
                  <a:pt x="4096606" y="5085042"/>
                </a:cubicBezTo>
                <a:cubicBezTo>
                  <a:pt x="4107890" y="5093469"/>
                  <a:pt x="4115130" y="5101889"/>
                  <a:pt x="4128245" y="5107165"/>
                </a:cubicBezTo>
                <a:cubicBezTo>
                  <a:pt x="4134498" y="5110328"/>
                  <a:pt x="4142350" y="5117699"/>
                  <a:pt x="4141127" y="5119799"/>
                </a:cubicBezTo>
                <a:cubicBezTo>
                  <a:pt x="4138684" y="5123998"/>
                  <a:pt x="4144937" y="5127162"/>
                  <a:pt x="4151190" y="5130326"/>
                </a:cubicBezTo>
                <a:cubicBezTo>
                  <a:pt x="4168724" y="5141916"/>
                  <a:pt x="4168724" y="5141916"/>
                  <a:pt x="4185039" y="5155606"/>
                </a:cubicBezTo>
                <a:cubicBezTo>
                  <a:pt x="4195710" y="5165082"/>
                  <a:pt x="4206382" y="5174560"/>
                  <a:pt x="4217665" y="5182985"/>
                </a:cubicBezTo>
                <a:cubicBezTo>
                  <a:pt x="4231159" y="5194570"/>
                  <a:pt x="4247472" y="5208260"/>
                  <a:pt x="4261576" y="5218793"/>
                </a:cubicBezTo>
                <a:cubicBezTo>
                  <a:pt x="4264397" y="5220900"/>
                  <a:pt x="4264397" y="5220900"/>
                  <a:pt x="4267217" y="5223006"/>
                </a:cubicBezTo>
                <a:cubicBezTo>
                  <a:pt x="4270038" y="5225113"/>
                  <a:pt x="4265385" y="5226158"/>
                  <a:pt x="4271026" y="5230370"/>
                </a:cubicBezTo>
                <a:cubicBezTo>
                  <a:pt x="4277280" y="5233533"/>
                  <a:pt x="4280710" y="5234590"/>
                  <a:pt x="4283531" y="5236698"/>
                </a:cubicBezTo>
                <a:cubicBezTo>
                  <a:pt x="4291993" y="5243017"/>
                  <a:pt x="4296414" y="5249330"/>
                  <a:pt x="4302055" y="5253545"/>
                </a:cubicBezTo>
                <a:cubicBezTo>
                  <a:pt x="4310516" y="5259863"/>
                  <a:pt x="4316770" y="5263027"/>
                  <a:pt x="4321800" y="5268290"/>
                </a:cubicBezTo>
                <a:cubicBezTo>
                  <a:pt x="4326830" y="5273555"/>
                  <a:pt x="4329651" y="5275661"/>
                  <a:pt x="4335293" y="5279875"/>
                </a:cubicBezTo>
                <a:cubicBezTo>
                  <a:pt x="4346577" y="5288301"/>
                  <a:pt x="4356638" y="5298828"/>
                  <a:pt x="4367920" y="5307254"/>
                </a:cubicBezTo>
                <a:cubicBezTo>
                  <a:pt x="4369520" y="5311461"/>
                  <a:pt x="4378592" y="5316731"/>
                  <a:pt x="4384234" y="5320945"/>
                </a:cubicBezTo>
                <a:cubicBezTo>
                  <a:pt x="4387056" y="5323052"/>
                  <a:pt x="4389876" y="5325158"/>
                  <a:pt x="4389876" y="5325158"/>
                </a:cubicBezTo>
                <a:cubicBezTo>
                  <a:pt x="4409622" y="5339905"/>
                  <a:pt x="4429367" y="5354652"/>
                  <a:pt x="4448501" y="5370449"/>
                </a:cubicBezTo>
                <a:cubicBezTo>
                  <a:pt x="4467635" y="5386246"/>
                  <a:pt x="4484561" y="5398885"/>
                  <a:pt x="4504305" y="5413632"/>
                </a:cubicBezTo>
                <a:lnTo>
                  <a:pt x="4519074" y="5424662"/>
                </a:lnTo>
                <a:lnTo>
                  <a:pt x="4519081" y="5424891"/>
                </a:lnTo>
                <a:cubicBezTo>
                  <a:pt x="4528293" y="5439497"/>
                  <a:pt x="4539887" y="5447942"/>
                  <a:pt x="4552464" y="5454456"/>
                </a:cubicBezTo>
                <a:lnTo>
                  <a:pt x="4568754" y="5461914"/>
                </a:lnTo>
                <a:lnTo>
                  <a:pt x="4588335" y="5476902"/>
                </a:lnTo>
                <a:lnTo>
                  <a:pt x="4583821" y="5482802"/>
                </a:lnTo>
                <a:cubicBezTo>
                  <a:pt x="4573051" y="5492801"/>
                  <a:pt x="4559355" y="5501853"/>
                  <a:pt x="4593226" y="5511148"/>
                </a:cubicBezTo>
                <a:cubicBezTo>
                  <a:pt x="4613056" y="5513832"/>
                  <a:pt x="4619516" y="5524921"/>
                  <a:pt x="4605448" y="5546596"/>
                </a:cubicBezTo>
                <a:cubicBezTo>
                  <a:pt x="4600205" y="5556888"/>
                  <a:pt x="4594961" y="5567182"/>
                  <a:pt x="4608586" y="5576098"/>
                </a:cubicBezTo>
                <a:cubicBezTo>
                  <a:pt x="4618629" y="5586100"/>
                  <a:pt x="4627456" y="5574720"/>
                  <a:pt x="4637241" y="5567399"/>
                </a:cubicBezTo>
                <a:cubicBezTo>
                  <a:pt x="4661096" y="5538402"/>
                  <a:pt x="4692631" y="5541883"/>
                  <a:pt x="4704852" y="5577328"/>
                </a:cubicBezTo>
                <a:cubicBezTo>
                  <a:pt x="4709651" y="5597624"/>
                  <a:pt x="4719696" y="5607627"/>
                  <a:pt x="4734984" y="5607338"/>
                </a:cubicBezTo>
                <a:lnTo>
                  <a:pt x="4763677" y="5611862"/>
                </a:lnTo>
                <a:lnTo>
                  <a:pt x="4793012" y="5633772"/>
                </a:lnTo>
                <a:cubicBezTo>
                  <a:pt x="4805894" y="5646405"/>
                  <a:pt x="4820609" y="5655888"/>
                  <a:pt x="4834101" y="5667471"/>
                </a:cubicBezTo>
                <a:lnTo>
                  <a:pt x="4954061" y="5757062"/>
                </a:lnTo>
                <a:lnTo>
                  <a:pt x="4937260" y="5780871"/>
                </a:lnTo>
                <a:cubicBezTo>
                  <a:pt x="4927476" y="5788189"/>
                  <a:pt x="4925814" y="5797397"/>
                  <a:pt x="4928693" y="5809574"/>
                </a:cubicBezTo>
                <a:cubicBezTo>
                  <a:pt x="4928251" y="5840163"/>
                  <a:pt x="4913923" y="5844514"/>
                  <a:pt x="4889551" y="5838860"/>
                </a:cubicBezTo>
                <a:cubicBezTo>
                  <a:pt x="4820019" y="5820812"/>
                  <a:pt x="4753813" y="5784353"/>
                  <a:pt x="4687606" y="5747891"/>
                </a:cubicBezTo>
                <a:cubicBezTo>
                  <a:pt x="4660354" y="5730062"/>
                  <a:pt x="4630481" y="5717376"/>
                  <a:pt x="4607587" y="5750432"/>
                </a:cubicBezTo>
                <a:cubicBezTo>
                  <a:pt x="4590896" y="5777251"/>
                  <a:pt x="4616485" y="5804289"/>
                  <a:pt x="4632991" y="5825381"/>
                </a:cubicBezTo>
                <a:cubicBezTo>
                  <a:pt x="4663122" y="5855392"/>
                  <a:pt x="4666259" y="5884893"/>
                  <a:pt x="4648866" y="5924978"/>
                </a:cubicBezTo>
                <a:cubicBezTo>
                  <a:pt x="4639341" y="5949627"/>
                  <a:pt x="4623611" y="5980505"/>
                  <a:pt x="4632953" y="6003775"/>
                </a:cubicBezTo>
                <a:cubicBezTo>
                  <a:pt x="4666220" y="6063285"/>
                  <a:pt x="4640004" y="6114753"/>
                  <a:pt x="4630031" y="6169988"/>
                </a:cubicBezTo>
                <a:cubicBezTo>
                  <a:pt x="4623385" y="6206811"/>
                  <a:pt x="4600231" y="6222543"/>
                  <a:pt x="4580143" y="6202536"/>
                </a:cubicBezTo>
                <a:cubicBezTo>
                  <a:pt x="4522763" y="6154695"/>
                  <a:pt x="4446584" y="6173472"/>
                  <a:pt x="4397069" y="6110189"/>
                </a:cubicBezTo>
                <a:cubicBezTo>
                  <a:pt x="4371477" y="6083156"/>
                  <a:pt x="4333480" y="6068584"/>
                  <a:pt x="4332707" y="6016610"/>
                </a:cubicBezTo>
                <a:cubicBezTo>
                  <a:pt x="4334368" y="6007405"/>
                  <a:pt x="4327907" y="5996315"/>
                  <a:pt x="4319782" y="5994429"/>
                </a:cubicBezTo>
                <a:cubicBezTo>
                  <a:pt x="4281083" y="5993127"/>
                  <a:pt x="4248332" y="5968264"/>
                  <a:pt x="4205536" y="5933398"/>
                </a:cubicBezTo>
                <a:cubicBezTo>
                  <a:pt x="4223516" y="5993198"/>
                  <a:pt x="4251986" y="6032415"/>
                  <a:pt x="4256344" y="6083300"/>
                </a:cubicBezTo>
                <a:cubicBezTo>
                  <a:pt x="4259225" y="6095478"/>
                  <a:pt x="4257563" y="6104683"/>
                  <a:pt x="4246816" y="6107945"/>
                </a:cubicBezTo>
                <a:cubicBezTo>
                  <a:pt x="4236070" y="6111208"/>
                  <a:pt x="4226988" y="6105265"/>
                  <a:pt x="4223148" y="6089028"/>
                </a:cubicBezTo>
                <a:cubicBezTo>
                  <a:pt x="4215724" y="6073878"/>
                  <a:pt x="4233375" y="6051116"/>
                  <a:pt x="4209004" y="6045463"/>
                </a:cubicBezTo>
                <a:cubicBezTo>
                  <a:pt x="4205423" y="6046550"/>
                  <a:pt x="4205423" y="6046550"/>
                  <a:pt x="4202802" y="6051698"/>
                </a:cubicBezTo>
                <a:cubicBezTo>
                  <a:pt x="4195196" y="6084461"/>
                  <a:pt x="4224624" y="6127737"/>
                  <a:pt x="4186441" y="6161081"/>
                </a:cubicBezTo>
                <a:cubicBezTo>
                  <a:pt x="4186441" y="6161081"/>
                  <a:pt x="4193161" y="6189495"/>
                  <a:pt x="4209150" y="6175940"/>
                </a:cubicBezTo>
                <a:cubicBezTo>
                  <a:pt x="4225138" y="6162383"/>
                  <a:pt x="4233263" y="6164269"/>
                  <a:pt x="4241645" y="6183480"/>
                </a:cubicBezTo>
                <a:cubicBezTo>
                  <a:pt x="4256489" y="6213779"/>
                  <a:pt x="4273954" y="6238932"/>
                  <a:pt x="4260143" y="6277932"/>
                </a:cubicBezTo>
                <a:cubicBezTo>
                  <a:pt x="4256819" y="6296342"/>
                  <a:pt x="4259699" y="6308520"/>
                  <a:pt x="4283111" y="6310113"/>
                </a:cubicBezTo>
                <a:cubicBezTo>
                  <a:pt x="4293856" y="6306851"/>
                  <a:pt x="4304603" y="6303589"/>
                  <a:pt x="4305821" y="6324974"/>
                </a:cubicBezTo>
                <a:cubicBezTo>
                  <a:pt x="4306078" y="6342298"/>
                  <a:pt x="4297252" y="6353678"/>
                  <a:pt x="4283886" y="6362087"/>
                </a:cubicBezTo>
                <a:cubicBezTo>
                  <a:pt x="4270516" y="6370497"/>
                  <a:pt x="4261436" y="6364551"/>
                  <a:pt x="4254972" y="6353462"/>
                </a:cubicBezTo>
                <a:cubicBezTo>
                  <a:pt x="4237507" y="6328308"/>
                  <a:pt x="4227205" y="6300982"/>
                  <a:pt x="4187547" y="6295619"/>
                </a:cubicBezTo>
                <a:cubicBezTo>
                  <a:pt x="4224656" y="6371367"/>
                  <a:pt x="4262468" y="6433849"/>
                  <a:pt x="4334178" y="6477341"/>
                </a:cubicBezTo>
                <a:cubicBezTo>
                  <a:pt x="4332000" y="6451899"/>
                  <a:pt x="4317414" y="6438925"/>
                  <a:pt x="4313571" y="6422687"/>
                </a:cubicBezTo>
                <a:cubicBezTo>
                  <a:pt x="4305191" y="6403478"/>
                  <a:pt x="4288685" y="6382384"/>
                  <a:pt x="4311838" y="6366653"/>
                </a:cubicBezTo>
                <a:cubicBezTo>
                  <a:pt x="4331411" y="6352012"/>
                  <a:pt x="4349577" y="6363899"/>
                  <a:pt x="4362501" y="6386080"/>
                </a:cubicBezTo>
                <a:lnTo>
                  <a:pt x="4496093" y="6658775"/>
                </a:lnTo>
                <a:cubicBezTo>
                  <a:pt x="4505435" y="6682042"/>
                  <a:pt x="4471869" y="6783599"/>
                  <a:pt x="4453960" y="6789036"/>
                </a:cubicBezTo>
                <a:cubicBezTo>
                  <a:pt x="4424346" y="6793674"/>
                  <a:pt x="4393771" y="6794256"/>
                  <a:pt x="4374384" y="6760985"/>
                </a:cubicBezTo>
                <a:cubicBezTo>
                  <a:pt x="4366963" y="6745836"/>
                  <a:pt x="4356218" y="6749098"/>
                  <a:pt x="4344511" y="6748299"/>
                </a:cubicBezTo>
                <a:cubicBezTo>
                  <a:pt x="4292448" y="6755404"/>
                  <a:pt x="4262315" y="6725394"/>
                  <a:pt x="4239089" y="6675887"/>
                </a:cubicBezTo>
                <a:cubicBezTo>
                  <a:pt x="4221366" y="6633410"/>
                  <a:pt x="4196480" y="6593109"/>
                  <a:pt x="4185918" y="6548453"/>
                </a:cubicBezTo>
                <a:cubicBezTo>
                  <a:pt x="4183039" y="6536275"/>
                  <a:pt x="4175617" y="6521126"/>
                  <a:pt x="4157706" y="6526563"/>
                </a:cubicBezTo>
                <a:cubicBezTo>
                  <a:pt x="4154385" y="6544975"/>
                  <a:pt x="4160845" y="6556065"/>
                  <a:pt x="4167307" y="6567157"/>
                </a:cubicBezTo>
                <a:cubicBezTo>
                  <a:pt x="4172810" y="6574187"/>
                  <a:pt x="4179273" y="6585278"/>
                  <a:pt x="4169485" y="6592600"/>
                </a:cubicBezTo>
                <a:cubicBezTo>
                  <a:pt x="4159699" y="6599923"/>
                  <a:pt x="4153239" y="6588831"/>
                  <a:pt x="4147737" y="6581799"/>
                </a:cubicBezTo>
                <a:cubicBezTo>
                  <a:pt x="4116389" y="6530407"/>
                  <a:pt x="4115871" y="6495758"/>
                  <a:pt x="4152133" y="6454293"/>
                </a:cubicBezTo>
                <a:cubicBezTo>
                  <a:pt x="4110813" y="6458136"/>
                  <a:pt x="4083562" y="6440305"/>
                  <a:pt x="4066797" y="6401889"/>
                </a:cubicBezTo>
                <a:cubicBezTo>
                  <a:pt x="4041653" y="6344261"/>
                  <a:pt x="3975519" y="6373039"/>
                  <a:pt x="3948711" y="6324618"/>
                </a:cubicBezTo>
                <a:cubicBezTo>
                  <a:pt x="3947751" y="6320559"/>
                  <a:pt x="3944168" y="6321646"/>
                  <a:pt x="3940587" y="6322732"/>
                </a:cubicBezTo>
                <a:cubicBezTo>
                  <a:pt x="3883277" y="6340131"/>
                  <a:pt x="3874710" y="6368836"/>
                  <a:pt x="3911563" y="6427260"/>
                </a:cubicBezTo>
                <a:lnTo>
                  <a:pt x="3928065" y="6448354"/>
                </a:lnTo>
                <a:cubicBezTo>
                  <a:pt x="3946750" y="6494891"/>
                  <a:pt x="3995048" y="6536789"/>
                  <a:pt x="3938257" y="6588835"/>
                </a:cubicBezTo>
                <a:cubicBezTo>
                  <a:pt x="3934676" y="6589923"/>
                  <a:pt x="3933012" y="6599129"/>
                  <a:pt x="3933971" y="6603188"/>
                </a:cubicBezTo>
                <a:cubicBezTo>
                  <a:pt x="3935708" y="6659219"/>
                  <a:pt x="3917097" y="6677924"/>
                  <a:pt x="3867395" y="6662557"/>
                </a:cubicBezTo>
                <a:cubicBezTo>
                  <a:pt x="3859272" y="6660671"/>
                  <a:pt x="3846605" y="6655814"/>
                  <a:pt x="3842321" y="6670170"/>
                </a:cubicBezTo>
                <a:cubicBezTo>
                  <a:pt x="3837337" y="6697786"/>
                  <a:pt x="3820128" y="6689959"/>
                  <a:pt x="3802921" y="6682131"/>
                </a:cubicBezTo>
                <a:lnTo>
                  <a:pt x="3801960" y="6681709"/>
                </a:lnTo>
                <a:lnTo>
                  <a:pt x="3792202" y="6673520"/>
                </a:lnTo>
                <a:cubicBezTo>
                  <a:pt x="3792202" y="6673520"/>
                  <a:pt x="3789755" y="6670884"/>
                  <a:pt x="3787307" y="6668247"/>
                </a:cubicBezTo>
                <a:cubicBezTo>
                  <a:pt x="3777144" y="6652589"/>
                  <a:pt x="3762138" y="6642704"/>
                  <a:pt x="3750591" y="6628695"/>
                </a:cubicBezTo>
                <a:cubicBezTo>
                  <a:pt x="3739045" y="6614686"/>
                  <a:pt x="3726807" y="6601504"/>
                  <a:pt x="3713876" y="6589144"/>
                </a:cubicBezTo>
                <a:cubicBezTo>
                  <a:pt x="3675085" y="6552067"/>
                  <a:pt x="3642201" y="6513503"/>
                  <a:pt x="3604795" y="6474775"/>
                </a:cubicBezTo>
                <a:cubicBezTo>
                  <a:pt x="3604795" y="6474775"/>
                  <a:pt x="3605486" y="6473952"/>
                  <a:pt x="3603039" y="6471314"/>
                </a:cubicBezTo>
                <a:cubicBezTo>
                  <a:pt x="3606870" y="6472302"/>
                  <a:pt x="3608626" y="6475764"/>
                  <a:pt x="3613521" y="6481037"/>
                </a:cubicBezTo>
                <a:cubicBezTo>
                  <a:pt x="3615968" y="6483674"/>
                  <a:pt x="3616661" y="6482849"/>
                  <a:pt x="3616661" y="6482849"/>
                </a:cubicBezTo>
                <a:cubicBezTo>
                  <a:pt x="3617353" y="6482024"/>
                  <a:pt x="3618736" y="6480377"/>
                  <a:pt x="3615597" y="6478563"/>
                </a:cubicBezTo>
                <a:cubicBezTo>
                  <a:pt x="3613149" y="6475928"/>
                  <a:pt x="3612085" y="6471641"/>
                  <a:pt x="3609638" y="6469005"/>
                </a:cubicBezTo>
                <a:cubicBezTo>
                  <a:pt x="3594259" y="6454009"/>
                  <a:pt x="3584097" y="6438352"/>
                  <a:pt x="3569410" y="6422531"/>
                </a:cubicBezTo>
                <a:cubicBezTo>
                  <a:pt x="3525351" y="6375069"/>
                  <a:pt x="3478846" y="6324971"/>
                  <a:pt x="3434788" y="6277510"/>
                </a:cubicBezTo>
                <a:cubicBezTo>
                  <a:pt x="3420103" y="6261689"/>
                  <a:pt x="3408556" y="6247681"/>
                  <a:pt x="3404671" y="6235649"/>
                </a:cubicBezTo>
                <a:cubicBezTo>
                  <a:pt x="3408503" y="6236636"/>
                  <a:pt x="3413399" y="6241910"/>
                  <a:pt x="3416538" y="6243722"/>
                </a:cubicBezTo>
                <a:cubicBezTo>
                  <a:pt x="3432609" y="6257893"/>
                  <a:pt x="3437504" y="6263167"/>
                  <a:pt x="3438248" y="6273387"/>
                </a:cubicBezTo>
                <a:cubicBezTo>
                  <a:pt x="3439312" y="6277674"/>
                  <a:pt x="3441759" y="6280310"/>
                  <a:pt x="3444899" y="6282122"/>
                </a:cubicBezTo>
                <a:cubicBezTo>
                  <a:pt x="3453625" y="6288383"/>
                  <a:pt x="3462725" y="6299755"/>
                  <a:pt x="3470068" y="6307664"/>
                </a:cubicBezTo>
                <a:cubicBezTo>
                  <a:pt x="3484753" y="6323484"/>
                  <a:pt x="3496992" y="6336669"/>
                  <a:pt x="3513755" y="6350016"/>
                </a:cubicBezTo>
                <a:cubicBezTo>
                  <a:pt x="3519341" y="6354466"/>
                  <a:pt x="3529824" y="6364188"/>
                  <a:pt x="3531579" y="6367648"/>
                </a:cubicBezTo>
                <a:cubicBezTo>
                  <a:pt x="3539295" y="6380670"/>
                  <a:pt x="3552917" y="6392204"/>
                  <a:pt x="3558876" y="6401763"/>
                </a:cubicBezTo>
                <a:cubicBezTo>
                  <a:pt x="3563080" y="6407862"/>
                  <a:pt x="3567974" y="6413135"/>
                  <a:pt x="3573561" y="6417584"/>
                </a:cubicBezTo>
                <a:cubicBezTo>
                  <a:pt x="3584737" y="6426483"/>
                  <a:pt x="3592080" y="6434392"/>
                  <a:pt x="3600487" y="6446589"/>
                </a:cubicBezTo>
                <a:cubicBezTo>
                  <a:pt x="3607138" y="6455323"/>
                  <a:pt x="3612033" y="6460596"/>
                  <a:pt x="3620760" y="6466859"/>
                </a:cubicBezTo>
                <a:cubicBezTo>
                  <a:pt x="3636458" y="6475919"/>
                  <a:pt x="3654284" y="6493552"/>
                  <a:pt x="3670725" y="6512833"/>
                </a:cubicBezTo>
                <a:cubicBezTo>
                  <a:pt x="3675621" y="6518107"/>
                  <a:pt x="3679825" y="6524205"/>
                  <a:pt x="3681580" y="6527666"/>
                </a:cubicBezTo>
                <a:cubicBezTo>
                  <a:pt x="3691051" y="6544148"/>
                  <a:pt x="3702598" y="6558156"/>
                  <a:pt x="3714836" y="6571340"/>
                </a:cubicBezTo>
                <a:cubicBezTo>
                  <a:pt x="3727075" y="6584523"/>
                  <a:pt x="3741760" y="6600344"/>
                  <a:pt x="3753999" y="6613527"/>
                </a:cubicBezTo>
                <a:cubicBezTo>
                  <a:pt x="3768685" y="6629349"/>
                  <a:pt x="3786511" y="6646981"/>
                  <a:pt x="3803273" y="6660328"/>
                </a:cubicBezTo>
                <a:cubicBezTo>
                  <a:pt x="3808168" y="6665602"/>
                  <a:pt x="3813063" y="6670875"/>
                  <a:pt x="3815512" y="6673513"/>
                </a:cubicBezTo>
                <a:cubicBezTo>
                  <a:pt x="3822854" y="6681422"/>
                  <a:pt x="3825994" y="6683235"/>
                  <a:pt x="3829825" y="6684222"/>
                </a:cubicBezTo>
                <a:cubicBezTo>
                  <a:pt x="3812000" y="6666588"/>
                  <a:pt x="3801837" y="6650932"/>
                  <a:pt x="3787150" y="6635111"/>
                </a:cubicBezTo>
                <a:cubicBezTo>
                  <a:pt x="3768261" y="6613193"/>
                  <a:pt x="3749371" y="6591275"/>
                  <a:pt x="3733622" y="6571169"/>
                </a:cubicBezTo>
                <a:cubicBezTo>
                  <a:pt x="3722075" y="6557160"/>
                  <a:pt x="3710528" y="6543153"/>
                  <a:pt x="3698982" y="6529144"/>
                </a:cubicBezTo>
                <a:cubicBezTo>
                  <a:pt x="3684987" y="6512498"/>
                  <a:pt x="3671366" y="6500964"/>
                  <a:pt x="3659819" y="6486955"/>
                </a:cubicBezTo>
                <a:cubicBezTo>
                  <a:pt x="3650720" y="6475584"/>
                  <a:pt x="3641301" y="6470147"/>
                  <a:pt x="3629063" y="6456965"/>
                </a:cubicBezTo>
                <a:cubicBezTo>
                  <a:pt x="3622411" y="6448229"/>
                  <a:pt x="3611929" y="6438507"/>
                  <a:pt x="3602138" y="6427960"/>
                </a:cubicBezTo>
                <a:cubicBezTo>
                  <a:pt x="3599690" y="6425323"/>
                  <a:pt x="3599690" y="6425323"/>
                  <a:pt x="3597243" y="6422687"/>
                </a:cubicBezTo>
                <a:cubicBezTo>
                  <a:pt x="3583993" y="6416261"/>
                  <a:pt x="3572447" y="6402254"/>
                  <a:pt x="3561591" y="6387421"/>
                </a:cubicBezTo>
                <a:cubicBezTo>
                  <a:pt x="3553184" y="6375225"/>
                  <a:pt x="3542702" y="6365502"/>
                  <a:pt x="3534987" y="6352481"/>
                </a:cubicBezTo>
                <a:cubicBezTo>
                  <a:pt x="3534987" y="6352481"/>
                  <a:pt x="3532539" y="6349845"/>
                  <a:pt x="3529400" y="6348033"/>
                </a:cubicBezTo>
                <a:cubicBezTo>
                  <a:pt x="3526260" y="6346221"/>
                  <a:pt x="3523812" y="6343583"/>
                  <a:pt x="3521365" y="6340948"/>
                </a:cubicBezTo>
                <a:cubicBezTo>
                  <a:pt x="3497579" y="6313755"/>
                  <a:pt x="3470336" y="6290686"/>
                  <a:pt x="3447243" y="6262669"/>
                </a:cubicBezTo>
                <a:cubicBezTo>
                  <a:pt x="3437452" y="6252122"/>
                  <a:pt x="3430481" y="6249322"/>
                  <a:pt x="3423829" y="6240587"/>
                </a:cubicBezTo>
                <a:cubicBezTo>
                  <a:pt x="3416486" y="6232677"/>
                  <a:pt x="3406695" y="6222130"/>
                  <a:pt x="3399352" y="6214219"/>
                </a:cubicBezTo>
                <a:cubicBezTo>
                  <a:pt x="3383975" y="6199224"/>
                  <a:pt x="3374504" y="6182742"/>
                  <a:pt x="3360882" y="6171208"/>
                </a:cubicBezTo>
                <a:cubicBezTo>
                  <a:pt x="3355986" y="6165934"/>
                  <a:pt x="3353538" y="6163298"/>
                  <a:pt x="3351091" y="6160661"/>
                </a:cubicBezTo>
                <a:cubicBezTo>
                  <a:pt x="3348643" y="6158023"/>
                  <a:pt x="3346888" y="6154562"/>
                  <a:pt x="3343057" y="6153575"/>
                </a:cubicBezTo>
                <a:cubicBezTo>
                  <a:pt x="3342365" y="6154399"/>
                  <a:pt x="3343428" y="6158685"/>
                  <a:pt x="3345875" y="6161321"/>
                </a:cubicBezTo>
                <a:cubicBezTo>
                  <a:pt x="3352527" y="6170057"/>
                  <a:pt x="3357794" y="6180440"/>
                  <a:pt x="3367584" y="6190988"/>
                </a:cubicBezTo>
                <a:cubicBezTo>
                  <a:pt x="3372481" y="6196261"/>
                  <a:pt x="3371097" y="6197910"/>
                  <a:pt x="3375300" y="6204007"/>
                </a:cubicBezTo>
                <a:cubicBezTo>
                  <a:pt x="3360985" y="6193297"/>
                  <a:pt x="3348747" y="6180115"/>
                  <a:pt x="3335817" y="6167754"/>
                </a:cubicBezTo>
                <a:cubicBezTo>
                  <a:pt x="3325334" y="6158031"/>
                  <a:pt x="3316607" y="6151770"/>
                  <a:pt x="3306125" y="6142047"/>
                </a:cubicBezTo>
                <a:cubicBezTo>
                  <a:pt x="3303677" y="6139411"/>
                  <a:pt x="3297399" y="6135788"/>
                  <a:pt x="3298462" y="6140072"/>
                </a:cubicBezTo>
                <a:cubicBezTo>
                  <a:pt x="3299525" y="6144358"/>
                  <a:pt x="3305113" y="6148807"/>
                  <a:pt x="3307560" y="6151444"/>
                </a:cubicBezTo>
                <a:cubicBezTo>
                  <a:pt x="3324695" y="6169902"/>
                  <a:pt x="3339380" y="6185722"/>
                  <a:pt x="3356513" y="6204180"/>
                </a:cubicBezTo>
                <a:cubicBezTo>
                  <a:pt x="3385886" y="6235820"/>
                  <a:pt x="3413183" y="6269934"/>
                  <a:pt x="3435957" y="6303886"/>
                </a:cubicBezTo>
                <a:cubicBezTo>
                  <a:pt x="3444363" y="6316081"/>
                  <a:pt x="3457293" y="6328441"/>
                  <a:pt x="3465700" y="6340636"/>
                </a:cubicBezTo>
                <a:cubicBezTo>
                  <a:pt x="3474799" y="6352008"/>
                  <a:pt x="3487730" y="6364367"/>
                  <a:pt x="3500659" y="6376726"/>
                </a:cubicBezTo>
                <a:cubicBezTo>
                  <a:pt x="3511834" y="6385624"/>
                  <a:pt x="3527212" y="6400620"/>
                  <a:pt x="3539450" y="6413805"/>
                </a:cubicBezTo>
                <a:cubicBezTo>
                  <a:pt x="3558340" y="6435721"/>
                  <a:pt x="3579305" y="6455168"/>
                  <a:pt x="3596811" y="6478735"/>
                </a:cubicBezTo>
                <a:cubicBezTo>
                  <a:pt x="3598567" y="6482197"/>
                  <a:pt x="3601015" y="6484833"/>
                  <a:pt x="3604154" y="6486646"/>
                </a:cubicBezTo>
                <a:cubicBezTo>
                  <a:pt x="3625811" y="6505266"/>
                  <a:pt x="3644009" y="6528009"/>
                  <a:pt x="3663591" y="6549103"/>
                </a:cubicBezTo>
                <a:cubicBezTo>
                  <a:pt x="3686312" y="6572009"/>
                  <a:pt x="3706585" y="6592278"/>
                  <a:pt x="3727231" y="6617658"/>
                </a:cubicBezTo>
                <a:lnTo>
                  <a:pt x="3773911" y="6669390"/>
                </a:lnTo>
                <a:lnTo>
                  <a:pt x="3767043" y="6666373"/>
                </a:lnTo>
                <a:cubicBezTo>
                  <a:pt x="3754705" y="6660874"/>
                  <a:pt x="3742695" y="6654731"/>
                  <a:pt x="3733131" y="6646757"/>
                </a:cubicBezTo>
                <a:lnTo>
                  <a:pt x="3643075" y="6575667"/>
                </a:lnTo>
                <a:lnTo>
                  <a:pt x="3622560" y="6553568"/>
                </a:lnTo>
                <a:lnTo>
                  <a:pt x="3630978" y="6566537"/>
                </a:lnTo>
                <a:lnTo>
                  <a:pt x="3543875" y="6501902"/>
                </a:lnTo>
                <a:lnTo>
                  <a:pt x="3454606" y="6429900"/>
                </a:lnTo>
                <a:lnTo>
                  <a:pt x="3445895" y="6419772"/>
                </a:lnTo>
                <a:cubicBezTo>
                  <a:pt x="3442755" y="6417959"/>
                  <a:pt x="3437860" y="6412686"/>
                  <a:pt x="3436796" y="6408399"/>
                </a:cubicBezTo>
                <a:cubicBezTo>
                  <a:pt x="3435041" y="6404939"/>
                  <a:pt x="3432593" y="6402301"/>
                  <a:pt x="3429453" y="6400489"/>
                </a:cubicBezTo>
                <a:cubicBezTo>
                  <a:pt x="3415139" y="6389780"/>
                  <a:pt x="3401837" y="6372310"/>
                  <a:pt x="3389599" y="6359126"/>
                </a:cubicBezTo>
                <a:cubicBezTo>
                  <a:pt x="3388215" y="6360775"/>
                  <a:pt x="3389970" y="6364236"/>
                  <a:pt x="3384383" y="6359788"/>
                </a:cubicBezTo>
                <a:cubicBezTo>
                  <a:pt x="3381936" y="6357151"/>
                  <a:pt x="3377041" y="6351877"/>
                  <a:pt x="3380872" y="6352865"/>
                </a:cubicBezTo>
                <a:cubicBezTo>
                  <a:pt x="3375976" y="6347591"/>
                  <a:pt x="3371081" y="6342317"/>
                  <a:pt x="3366186" y="6337044"/>
                </a:cubicBezTo>
                <a:cubicBezTo>
                  <a:pt x="3365840" y="6337457"/>
                  <a:pt x="3365932" y="6338734"/>
                  <a:pt x="3365413" y="6339353"/>
                </a:cubicBezTo>
                <a:lnTo>
                  <a:pt x="3362538" y="6338286"/>
                </a:lnTo>
                <a:lnTo>
                  <a:pt x="3360079" y="6335948"/>
                </a:lnTo>
                <a:lnTo>
                  <a:pt x="3357459" y="6330784"/>
                </a:lnTo>
                <a:cubicBezTo>
                  <a:pt x="3352563" y="6325510"/>
                  <a:pt x="3347668" y="6320236"/>
                  <a:pt x="3345220" y="6317600"/>
                </a:cubicBezTo>
                <a:cubicBezTo>
                  <a:pt x="3342080" y="6315787"/>
                  <a:pt x="3343145" y="6320072"/>
                  <a:pt x="3338249" y="6314799"/>
                </a:cubicBezTo>
                <a:cubicBezTo>
                  <a:pt x="3335801" y="6312163"/>
                  <a:pt x="3330215" y="6307714"/>
                  <a:pt x="3329151" y="6303428"/>
                </a:cubicBezTo>
                <a:cubicBezTo>
                  <a:pt x="3324946" y="6297330"/>
                  <a:pt x="3315528" y="6291893"/>
                  <a:pt x="3311325" y="6285795"/>
                </a:cubicBezTo>
                <a:cubicBezTo>
                  <a:pt x="3305366" y="6276237"/>
                  <a:pt x="3299779" y="6271786"/>
                  <a:pt x="3294883" y="6266513"/>
                </a:cubicBezTo>
                <a:cubicBezTo>
                  <a:pt x="3290679" y="6260415"/>
                  <a:pt x="3287541" y="6258603"/>
                  <a:pt x="3282645" y="6253329"/>
                </a:cubicBezTo>
                <a:cubicBezTo>
                  <a:pt x="3273917" y="6247069"/>
                  <a:pt x="3261679" y="6233884"/>
                  <a:pt x="3253272" y="6221688"/>
                </a:cubicBezTo>
                <a:cubicBezTo>
                  <a:pt x="3245930" y="6213778"/>
                  <a:pt x="3236511" y="6208341"/>
                  <a:pt x="3228103" y="6196146"/>
                </a:cubicBezTo>
                <a:cubicBezTo>
                  <a:pt x="3227411" y="6196970"/>
                  <a:pt x="3217993" y="6191533"/>
                  <a:pt x="3214853" y="6189721"/>
                </a:cubicBezTo>
                <a:cubicBezTo>
                  <a:pt x="3202986" y="6181647"/>
                  <a:pt x="3202986" y="6181647"/>
                  <a:pt x="3198411" y="6170439"/>
                </a:cubicBezTo>
                <a:cubicBezTo>
                  <a:pt x="3196655" y="6166978"/>
                  <a:pt x="3194900" y="6163517"/>
                  <a:pt x="3198039" y="6165329"/>
                </a:cubicBezTo>
                <a:cubicBezTo>
                  <a:pt x="3201178" y="6167142"/>
                  <a:pt x="3201871" y="6166316"/>
                  <a:pt x="3206767" y="6171590"/>
                </a:cubicBezTo>
                <a:cubicBezTo>
                  <a:pt x="3214110" y="6179500"/>
                  <a:pt x="3221452" y="6187411"/>
                  <a:pt x="3228795" y="6195320"/>
                </a:cubicBezTo>
                <a:cubicBezTo>
                  <a:pt x="3238906" y="6199933"/>
                  <a:pt x="3250080" y="6208831"/>
                  <a:pt x="3264767" y="6224652"/>
                </a:cubicBezTo>
                <a:cubicBezTo>
                  <a:pt x="3269662" y="6229926"/>
                  <a:pt x="3274558" y="6235200"/>
                  <a:pt x="3279452" y="6240473"/>
                </a:cubicBezTo>
                <a:cubicBezTo>
                  <a:pt x="3303237" y="6267665"/>
                  <a:pt x="3329790" y="6291558"/>
                  <a:pt x="3354959" y="6317103"/>
                </a:cubicBezTo>
                <a:cubicBezTo>
                  <a:pt x="3357407" y="6319738"/>
                  <a:pt x="3361239" y="6320726"/>
                  <a:pt x="3366826" y="6325175"/>
                </a:cubicBezTo>
                <a:cubicBezTo>
                  <a:pt x="3352831" y="6308531"/>
                  <a:pt x="3338145" y="6292710"/>
                  <a:pt x="3325906" y="6279525"/>
                </a:cubicBezTo>
                <a:cubicBezTo>
                  <a:pt x="3325906" y="6279525"/>
                  <a:pt x="3326599" y="6278701"/>
                  <a:pt x="3326599" y="6278701"/>
                </a:cubicBezTo>
                <a:cubicBezTo>
                  <a:pt x="3341285" y="6294522"/>
                  <a:pt x="3355971" y="6310342"/>
                  <a:pt x="3368210" y="6323526"/>
                </a:cubicBezTo>
                <a:cubicBezTo>
                  <a:pt x="3382896" y="6339347"/>
                  <a:pt x="3395134" y="6352530"/>
                  <a:pt x="3407373" y="6365714"/>
                </a:cubicBezTo>
                <a:cubicBezTo>
                  <a:pt x="3409819" y="6368352"/>
                  <a:pt x="3414715" y="6373625"/>
                  <a:pt x="3417855" y="6375437"/>
                </a:cubicBezTo>
                <a:cubicBezTo>
                  <a:pt x="3424134" y="6379061"/>
                  <a:pt x="3424454" y="6373126"/>
                  <a:pt x="3433552" y="6384497"/>
                </a:cubicBezTo>
                <a:cubicBezTo>
                  <a:pt x="3440203" y="6393233"/>
                  <a:pt x="3447175" y="6396033"/>
                  <a:pt x="3453826" y="6404767"/>
                </a:cubicBezTo>
                <a:cubicBezTo>
                  <a:pt x="3458722" y="6410041"/>
                  <a:pt x="3466756" y="6417126"/>
                  <a:pt x="3470268" y="6424049"/>
                </a:cubicBezTo>
                <a:cubicBezTo>
                  <a:pt x="3472023" y="6427510"/>
                  <a:pt x="3475163" y="6429322"/>
                  <a:pt x="3480059" y="6434595"/>
                </a:cubicBezTo>
                <a:cubicBezTo>
                  <a:pt x="3478994" y="6430310"/>
                  <a:pt x="3474791" y="6424212"/>
                  <a:pt x="3475483" y="6423388"/>
                </a:cubicBezTo>
                <a:cubicBezTo>
                  <a:pt x="3474419" y="6419102"/>
                  <a:pt x="3478250" y="6420090"/>
                  <a:pt x="3483146" y="6425363"/>
                </a:cubicBezTo>
                <a:cubicBezTo>
                  <a:pt x="3488042" y="6430637"/>
                  <a:pt x="3495385" y="6438547"/>
                  <a:pt x="3497460" y="6436073"/>
                </a:cubicBezTo>
                <a:cubicBezTo>
                  <a:pt x="3498152" y="6435249"/>
                  <a:pt x="3503047" y="6440522"/>
                  <a:pt x="3505495" y="6443159"/>
                </a:cubicBezTo>
                <a:cubicBezTo>
                  <a:pt x="3515658" y="6458816"/>
                  <a:pt x="3530664" y="6468701"/>
                  <a:pt x="3540455" y="6479249"/>
                </a:cubicBezTo>
                <a:cubicBezTo>
                  <a:pt x="3543595" y="6481061"/>
                  <a:pt x="3546042" y="6483698"/>
                  <a:pt x="3546734" y="6482873"/>
                </a:cubicBezTo>
                <a:cubicBezTo>
                  <a:pt x="3547427" y="6482049"/>
                  <a:pt x="3545670" y="6478588"/>
                  <a:pt x="3543223" y="6475951"/>
                </a:cubicBezTo>
                <a:cubicBezTo>
                  <a:pt x="3532368" y="6461119"/>
                  <a:pt x="3521513" y="6446286"/>
                  <a:pt x="3514490" y="6432441"/>
                </a:cubicBezTo>
                <a:cubicBezTo>
                  <a:pt x="3510287" y="6426343"/>
                  <a:pt x="3506455" y="6425355"/>
                  <a:pt x="3505763" y="6426179"/>
                </a:cubicBezTo>
                <a:cubicBezTo>
                  <a:pt x="3503687" y="6428653"/>
                  <a:pt x="3499856" y="6427666"/>
                  <a:pt x="3491129" y="6421403"/>
                </a:cubicBezTo>
                <a:cubicBezTo>
                  <a:pt x="3487989" y="6419591"/>
                  <a:pt x="3485542" y="6416955"/>
                  <a:pt x="3483093" y="6414318"/>
                </a:cubicBezTo>
                <a:cubicBezTo>
                  <a:pt x="3477827" y="6403935"/>
                  <a:pt x="3464204" y="6392399"/>
                  <a:pt x="3458245" y="6382841"/>
                </a:cubicBezTo>
                <a:cubicBezTo>
                  <a:pt x="3454041" y="6376743"/>
                  <a:pt x="3449146" y="6371469"/>
                  <a:pt x="3441803" y="6363558"/>
                </a:cubicBezTo>
                <a:cubicBezTo>
                  <a:pt x="3436908" y="6358285"/>
                  <a:pt x="3432385" y="6358121"/>
                  <a:pt x="3428552" y="6357135"/>
                </a:cubicBezTo>
                <a:cubicBezTo>
                  <a:pt x="3421582" y="6354334"/>
                  <a:pt x="3411100" y="6344611"/>
                  <a:pt x="3408973" y="6336040"/>
                </a:cubicBezTo>
                <a:cubicBezTo>
                  <a:pt x="3410357" y="6334391"/>
                  <a:pt x="3408600" y="6330930"/>
                  <a:pt x="3407536" y="6326645"/>
                </a:cubicBezTo>
                <a:cubicBezTo>
                  <a:pt x="3408920" y="6324996"/>
                  <a:pt x="3404716" y="6318898"/>
                  <a:pt x="3397373" y="6310987"/>
                </a:cubicBezTo>
                <a:cubicBezTo>
                  <a:pt x="3392478" y="6305715"/>
                  <a:pt x="3387583" y="6300440"/>
                  <a:pt x="3384071" y="6293517"/>
                </a:cubicBezTo>
                <a:cubicBezTo>
                  <a:pt x="3377420" y="6284783"/>
                  <a:pt x="3368694" y="6278522"/>
                  <a:pt x="3361722" y="6275721"/>
                </a:cubicBezTo>
                <a:cubicBezTo>
                  <a:pt x="3350227" y="6272758"/>
                  <a:pt x="3335542" y="6256938"/>
                  <a:pt x="3321919" y="6245403"/>
                </a:cubicBezTo>
                <a:cubicBezTo>
                  <a:pt x="3316331" y="6240954"/>
                  <a:pt x="3312821" y="6234031"/>
                  <a:pt x="3306169" y="6225297"/>
                </a:cubicBezTo>
                <a:cubicBezTo>
                  <a:pt x="3298826" y="6217387"/>
                  <a:pt x="3292868" y="6207827"/>
                  <a:pt x="3289355" y="6200905"/>
                </a:cubicBezTo>
                <a:cubicBezTo>
                  <a:pt x="3277436" y="6181787"/>
                  <a:pt x="3274989" y="6179149"/>
                  <a:pt x="3261739" y="6172726"/>
                </a:cubicBezTo>
                <a:cubicBezTo>
                  <a:pt x="3259292" y="6170088"/>
                  <a:pt x="3257908" y="6171738"/>
                  <a:pt x="3254768" y="6169925"/>
                </a:cubicBezTo>
                <a:cubicBezTo>
                  <a:pt x="3243541" y="6149982"/>
                  <a:pt x="3231302" y="6136799"/>
                  <a:pt x="3216617" y="6120978"/>
                </a:cubicBezTo>
                <a:cubicBezTo>
                  <a:pt x="3206826" y="6110431"/>
                  <a:pt x="3199483" y="6102521"/>
                  <a:pt x="3189692" y="6091974"/>
                </a:cubicBezTo>
                <a:cubicBezTo>
                  <a:pt x="3169419" y="6071705"/>
                  <a:pt x="3151913" y="6048138"/>
                  <a:pt x="3129192" y="6025230"/>
                </a:cubicBezTo>
                <a:cubicBezTo>
                  <a:pt x="3121849" y="6017320"/>
                  <a:pt x="3122169" y="6011386"/>
                  <a:pt x="3112750" y="6005949"/>
                </a:cubicBezTo>
                <a:cubicBezTo>
                  <a:pt x="3104023" y="5999687"/>
                  <a:pt x="3098064" y="5990129"/>
                  <a:pt x="3092477" y="5985679"/>
                </a:cubicBezTo>
                <a:cubicBezTo>
                  <a:pt x="3085133" y="5977768"/>
                  <a:pt x="3077791" y="5969859"/>
                  <a:pt x="3070448" y="5961948"/>
                </a:cubicBezTo>
                <a:cubicBezTo>
                  <a:pt x="3064168" y="5958324"/>
                  <a:pt x="3067681" y="5965247"/>
                  <a:pt x="3063848" y="5964259"/>
                </a:cubicBezTo>
                <a:cubicBezTo>
                  <a:pt x="3053737" y="5959646"/>
                  <a:pt x="3043254" y="5949924"/>
                  <a:pt x="3032401" y="5935092"/>
                </a:cubicBezTo>
                <a:cubicBezTo>
                  <a:pt x="3029953" y="5932454"/>
                  <a:pt x="3030645" y="5931630"/>
                  <a:pt x="3025749" y="5926357"/>
                </a:cubicBezTo>
                <a:cubicBezTo>
                  <a:pt x="3023302" y="5923720"/>
                  <a:pt x="3020162" y="5921908"/>
                  <a:pt x="3018778" y="5923557"/>
                </a:cubicBezTo>
                <a:cubicBezTo>
                  <a:pt x="3018086" y="5924381"/>
                  <a:pt x="3016702" y="5926030"/>
                  <a:pt x="3021598" y="5931304"/>
                </a:cubicBezTo>
                <a:cubicBezTo>
                  <a:pt x="3029633" y="5938389"/>
                  <a:pt x="3036284" y="5947125"/>
                  <a:pt x="3041871" y="5951573"/>
                </a:cubicBezTo>
                <a:cubicBezTo>
                  <a:pt x="3051662" y="5962119"/>
                  <a:pt x="3055174" y="5969042"/>
                  <a:pt x="3062516" y="5976953"/>
                </a:cubicBezTo>
                <a:cubicBezTo>
                  <a:pt x="3066720" y="5983051"/>
                  <a:pt x="3067092" y="5988161"/>
                  <a:pt x="3065708" y="5989810"/>
                </a:cubicBezTo>
                <a:cubicBezTo>
                  <a:pt x="3068527" y="5997556"/>
                  <a:pt x="3067836" y="5998381"/>
                  <a:pt x="3076564" y="6004642"/>
                </a:cubicBezTo>
                <a:cubicBezTo>
                  <a:pt x="3087046" y="6014365"/>
                  <a:pt x="3097528" y="6024088"/>
                  <a:pt x="3108703" y="6032985"/>
                </a:cubicBezTo>
                <a:cubicBezTo>
                  <a:pt x="3111842" y="6034798"/>
                  <a:pt x="3116046" y="6040896"/>
                  <a:pt x="3120941" y="6046170"/>
                </a:cubicBezTo>
                <a:cubicBezTo>
                  <a:pt x="3123389" y="6048806"/>
                  <a:pt x="3122005" y="6050455"/>
                  <a:pt x="3123761" y="6053916"/>
                </a:cubicBezTo>
                <a:cubicBezTo>
                  <a:pt x="3127273" y="6060839"/>
                  <a:pt x="3121685" y="6056390"/>
                  <a:pt x="3117854" y="6055402"/>
                </a:cubicBezTo>
                <a:cubicBezTo>
                  <a:pt x="3114023" y="6054415"/>
                  <a:pt x="3106679" y="6046504"/>
                  <a:pt x="3100399" y="6042880"/>
                </a:cubicBezTo>
                <a:cubicBezTo>
                  <a:pt x="3097261" y="6041068"/>
                  <a:pt x="3097261" y="6041068"/>
                  <a:pt x="3096569" y="6041891"/>
                </a:cubicBezTo>
                <a:cubicBezTo>
                  <a:pt x="3095876" y="6042717"/>
                  <a:pt x="3098324" y="6045353"/>
                  <a:pt x="3100772" y="6047990"/>
                </a:cubicBezTo>
                <a:cubicBezTo>
                  <a:pt x="3108114" y="6055901"/>
                  <a:pt x="3117213" y="6067272"/>
                  <a:pt x="3125940" y="6073532"/>
                </a:cubicBezTo>
                <a:cubicBezTo>
                  <a:pt x="3126632" y="6072708"/>
                  <a:pt x="3128388" y="6076169"/>
                  <a:pt x="3128388" y="6076169"/>
                </a:cubicBezTo>
                <a:cubicBezTo>
                  <a:pt x="3132591" y="6082268"/>
                  <a:pt x="3127696" y="6076994"/>
                  <a:pt x="3127004" y="6077818"/>
                </a:cubicBezTo>
                <a:cubicBezTo>
                  <a:pt x="3123865" y="6076005"/>
                  <a:pt x="3122481" y="6077655"/>
                  <a:pt x="3127376" y="6082928"/>
                </a:cubicBezTo>
                <a:cubicBezTo>
                  <a:pt x="3132271" y="6088203"/>
                  <a:pt x="3137167" y="6093476"/>
                  <a:pt x="3144510" y="6101386"/>
                </a:cubicBezTo>
                <a:cubicBezTo>
                  <a:pt x="3135784" y="6095125"/>
                  <a:pt x="3128440" y="6087214"/>
                  <a:pt x="3120406" y="6080129"/>
                </a:cubicBezTo>
                <a:cubicBezTo>
                  <a:pt x="3114818" y="6075679"/>
                  <a:pt x="3114126" y="6076504"/>
                  <a:pt x="3115882" y="6079966"/>
                </a:cubicBezTo>
                <a:cubicBezTo>
                  <a:pt x="3115562" y="6085900"/>
                  <a:pt x="3114870" y="6086724"/>
                  <a:pt x="3104388" y="6077001"/>
                </a:cubicBezTo>
                <a:cubicBezTo>
                  <a:pt x="3101940" y="6074366"/>
                  <a:pt x="3097044" y="6069091"/>
                  <a:pt x="3094597" y="6066455"/>
                </a:cubicBezTo>
                <a:cubicBezTo>
                  <a:pt x="3093904" y="6067279"/>
                  <a:pt x="3093904" y="6067279"/>
                  <a:pt x="3093213" y="6068104"/>
                </a:cubicBezTo>
                <a:cubicBezTo>
                  <a:pt x="3093213" y="6068104"/>
                  <a:pt x="3092521" y="6068928"/>
                  <a:pt x="3092521" y="6068928"/>
                </a:cubicBezTo>
                <a:cubicBezTo>
                  <a:pt x="3110347" y="6086562"/>
                  <a:pt x="3119126" y="6103868"/>
                  <a:pt x="3136259" y="6122325"/>
                </a:cubicBezTo>
                <a:cubicBezTo>
                  <a:pt x="3146050" y="6132872"/>
                  <a:pt x="3154457" y="6145067"/>
                  <a:pt x="3162172" y="6158088"/>
                </a:cubicBezTo>
                <a:cubicBezTo>
                  <a:pt x="3161480" y="6158912"/>
                  <a:pt x="3166376" y="6164185"/>
                  <a:pt x="3165683" y="6165011"/>
                </a:cubicBezTo>
                <a:cubicBezTo>
                  <a:pt x="3164300" y="6166659"/>
                  <a:pt x="3159404" y="6161387"/>
                  <a:pt x="3156957" y="6158749"/>
                </a:cubicBezTo>
                <a:cubicBezTo>
                  <a:pt x="3149614" y="6150838"/>
                  <a:pt x="3142271" y="6142929"/>
                  <a:pt x="3134927" y="6135019"/>
                </a:cubicBezTo>
                <a:cubicBezTo>
                  <a:pt x="3132480" y="6132382"/>
                  <a:pt x="3130032" y="6129745"/>
                  <a:pt x="3129340" y="6130570"/>
                </a:cubicBezTo>
                <a:cubicBezTo>
                  <a:pt x="3128648" y="6131394"/>
                  <a:pt x="3127956" y="6132219"/>
                  <a:pt x="3130405" y="6134855"/>
                </a:cubicBezTo>
                <a:cubicBezTo>
                  <a:pt x="3135299" y="6140128"/>
                  <a:pt x="3136362" y="6144416"/>
                  <a:pt x="3143706" y="6152325"/>
                </a:cubicBezTo>
                <a:cubicBezTo>
                  <a:pt x="3151049" y="6160235"/>
                  <a:pt x="3158392" y="6168146"/>
                  <a:pt x="3165735" y="6176055"/>
                </a:cubicBezTo>
                <a:cubicBezTo>
                  <a:pt x="3169939" y="6182153"/>
                  <a:pt x="3166108" y="6181166"/>
                  <a:pt x="3165416" y="6181991"/>
                </a:cubicBezTo>
                <a:cubicBezTo>
                  <a:pt x="3164724" y="6182815"/>
                  <a:pt x="3164032" y="6183639"/>
                  <a:pt x="3164032" y="6183639"/>
                </a:cubicBezTo>
                <a:cubicBezTo>
                  <a:pt x="3148653" y="6168643"/>
                  <a:pt x="3137852" y="6164855"/>
                  <a:pt x="3123165" y="6149035"/>
                </a:cubicBezTo>
                <a:cubicBezTo>
                  <a:pt x="3093793" y="6117393"/>
                  <a:pt x="3068945" y="6085916"/>
                  <a:pt x="3038880" y="6055101"/>
                </a:cubicBezTo>
                <a:cubicBezTo>
                  <a:pt x="3033293" y="6050651"/>
                  <a:pt x="3027334" y="6041091"/>
                  <a:pt x="3025258" y="6043565"/>
                </a:cubicBezTo>
                <a:cubicBezTo>
                  <a:pt x="3020043" y="6044225"/>
                  <a:pt x="3031217" y="6053124"/>
                  <a:pt x="3036112" y="6058397"/>
                </a:cubicBezTo>
                <a:cubicBezTo>
                  <a:pt x="3046594" y="6068120"/>
                  <a:pt x="3054310" y="6081140"/>
                  <a:pt x="3064101" y="6091687"/>
                </a:cubicBezTo>
                <a:cubicBezTo>
                  <a:pt x="3074584" y="6101410"/>
                  <a:pt x="3087514" y="6113770"/>
                  <a:pt x="3095921" y="6125964"/>
                </a:cubicBezTo>
                <a:cubicBezTo>
                  <a:pt x="3111671" y="6146072"/>
                  <a:pt x="3129496" y="6163704"/>
                  <a:pt x="3144182" y="6179525"/>
                </a:cubicBezTo>
                <a:cubicBezTo>
                  <a:pt x="3175310" y="6214626"/>
                  <a:pt x="3202607" y="6248741"/>
                  <a:pt x="3218410" y="6279893"/>
                </a:cubicBezTo>
                <a:cubicBezTo>
                  <a:pt x="3226124" y="6292913"/>
                  <a:pt x="3235914" y="6303460"/>
                  <a:pt x="3245705" y="6314007"/>
                </a:cubicBezTo>
                <a:cubicBezTo>
                  <a:pt x="3246929" y="6315326"/>
                  <a:pt x="3249549" y="6317757"/>
                  <a:pt x="3251691" y="6320063"/>
                </a:cubicBezTo>
                <a:lnTo>
                  <a:pt x="3253815" y="6323689"/>
                </a:lnTo>
                <a:lnTo>
                  <a:pt x="3254672" y="6325327"/>
                </a:lnTo>
                <a:lnTo>
                  <a:pt x="3249098" y="6323154"/>
                </a:lnTo>
                <a:cubicBezTo>
                  <a:pt x="3246956" y="6320848"/>
                  <a:pt x="3244854" y="6317799"/>
                  <a:pt x="3243630" y="6316480"/>
                </a:cubicBezTo>
                <a:cubicBezTo>
                  <a:pt x="3202019" y="6271656"/>
                  <a:pt x="3160409" y="6226830"/>
                  <a:pt x="3116351" y="6179370"/>
                </a:cubicBezTo>
                <a:cubicBezTo>
                  <a:pt x="3101664" y="6163548"/>
                  <a:pt x="3088414" y="6157125"/>
                  <a:pt x="3072716" y="6148063"/>
                </a:cubicBezTo>
                <a:cubicBezTo>
                  <a:pt x="3072716" y="6148063"/>
                  <a:pt x="3072024" y="6148888"/>
                  <a:pt x="3071332" y="6149712"/>
                </a:cubicBezTo>
                <a:cubicBezTo>
                  <a:pt x="3074152" y="6157459"/>
                  <a:pt x="3075215" y="6161745"/>
                  <a:pt x="3075589" y="6166854"/>
                </a:cubicBezTo>
                <a:cubicBezTo>
                  <a:pt x="3073513" y="6169329"/>
                  <a:pt x="3078779" y="6179712"/>
                  <a:pt x="3086123" y="6187622"/>
                </a:cubicBezTo>
                <a:cubicBezTo>
                  <a:pt x="3105704" y="6208716"/>
                  <a:pt x="3100861" y="6214487"/>
                  <a:pt x="3099848" y="6221246"/>
                </a:cubicBezTo>
                <a:cubicBezTo>
                  <a:pt x="3097452" y="6229654"/>
                  <a:pt x="3106233" y="6246961"/>
                  <a:pt x="3115011" y="6264268"/>
                </a:cubicBezTo>
                <a:cubicBezTo>
                  <a:pt x="3116075" y="6268552"/>
                  <a:pt x="3121662" y="6273002"/>
                  <a:pt x="3124110" y="6275638"/>
                </a:cubicBezTo>
                <a:cubicBezTo>
                  <a:pt x="3133900" y="6286186"/>
                  <a:pt x="3144383" y="6295908"/>
                  <a:pt x="3149650" y="6306291"/>
                </a:cubicBezTo>
                <a:cubicBezTo>
                  <a:pt x="3151406" y="6309753"/>
                  <a:pt x="3153854" y="6312391"/>
                  <a:pt x="3158750" y="6317663"/>
                </a:cubicBezTo>
                <a:cubicBezTo>
                  <a:pt x="3166092" y="6325574"/>
                  <a:pt x="3173436" y="6333484"/>
                  <a:pt x="3178330" y="6338757"/>
                </a:cubicBezTo>
                <a:cubicBezTo>
                  <a:pt x="3189878" y="6352766"/>
                  <a:pt x="3202807" y="6365125"/>
                  <a:pt x="3214674" y="6373199"/>
                </a:cubicBezTo>
                <a:cubicBezTo>
                  <a:pt x="3224093" y="6378635"/>
                  <a:pt x="3233191" y="6390006"/>
                  <a:pt x="3238459" y="6400390"/>
                </a:cubicBezTo>
                <a:cubicBezTo>
                  <a:pt x="3247929" y="6416872"/>
                  <a:pt x="3265063" y="6435329"/>
                  <a:pt x="3275226" y="6450987"/>
                </a:cubicBezTo>
                <a:cubicBezTo>
                  <a:pt x="3276982" y="6454447"/>
                  <a:pt x="3322744" y="6494326"/>
                  <a:pt x="3323436" y="6493501"/>
                </a:cubicBezTo>
                <a:lnTo>
                  <a:pt x="3327061" y="6495637"/>
                </a:lnTo>
                <a:lnTo>
                  <a:pt x="3332637" y="6511649"/>
                </a:lnTo>
                <a:cubicBezTo>
                  <a:pt x="3341276" y="6548180"/>
                  <a:pt x="3326247" y="6565795"/>
                  <a:pt x="3305973" y="6593704"/>
                </a:cubicBezTo>
                <a:cubicBezTo>
                  <a:pt x="3253020" y="6661989"/>
                  <a:pt x="3199222" y="6613060"/>
                  <a:pt x="3148560" y="6593635"/>
                </a:cubicBezTo>
                <a:cubicBezTo>
                  <a:pt x="3101480" y="6573121"/>
                  <a:pt x="3061305" y="6533108"/>
                  <a:pt x="3036158" y="6475482"/>
                </a:cubicBezTo>
                <a:cubicBezTo>
                  <a:pt x="3029698" y="6464391"/>
                  <a:pt x="3017732" y="6446269"/>
                  <a:pt x="3006988" y="6449530"/>
                </a:cubicBezTo>
                <a:cubicBezTo>
                  <a:pt x="2949677" y="6466929"/>
                  <a:pt x="2921909" y="6414450"/>
                  <a:pt x="2881035" y="6387703"/>
                </a:cubicBezTo>
                <a:cubicBezTo>
                  <a:pt x="2781114" y="6322320"/>
                  <a:pt x="2675951" y="6267231"/>
                  <a:pt x="2601545" y="6163648"/>
                </a:cubicBezTo>
                <a:lnTo>
                  <a:pt x="2600585" y="6159591"/>
                </a:lnTo>
                <a:cubicBezTo>
                  <a:pt x="2570455" y="6129580"/>
                  <a:pt x="2540841" y="6134219"/>
                  <a:pt x="2522487" y="6170247"/>
                </a:cubicBezTo>
                <a:cubicBezTo>
                  <a:pt x="2501513" y="6211419"/>
                  <a:pt x="2478102" y="6209826"/>
                  <a:pt x="2448931" y="6183875"/>
                </a:cubicBezTo>
                <a:cubicBezTo>
                  <a:pt x="2438887" y="6173874"/>
                  <a:pt x="2429803" y="6167928"/>
                  <a:pt x="2419759" y="6157925"/>
                </a:cubicBezTo>
                <a:cubicBezTo>
                  <a:pt x="2410676" y="6151982"/>
                  <a:pt x="2409457" y="6130598"/>
                  <a:pt x="2396091" y="6139007"/>
                </a:cubicBezTo>
                <a:cubicBezTo>
                  <a:pt x="2388927" y="6141182"/>
                  <a:pt x="2383683" y="6151474"/>
                  <a:pt x="2382022" y="6160681"/>
                </a:cubicBezTo>
                <a:cubicBezTo>
                  <a:pt x="2381321" y="6173946"/>
                  <a:pt x="2393984" y="6178802"/>
                  <a:pt x="2406651" y="6183659"/>
                </a:cubicBezTo>
                <a:cubicBezTo>
                  <a:pt x="2419317" y="6188515"/>
                  <a:pt x="2436525" y="6196345"/>
                  <a:pt x="2430579" y="6219902"/>
                </a:cubicBezTo>
                <a:cubicBezTo>
                  <a:pt x="2427256" y="6238313"/>
                  <a:pt x="2414848" y="6250783"/>
                  <a:pt x="2395978" y="6252159"/>
                </a:cubicBezTo>
                <a:cubicBezTo>
                  <a:pt x="2381650" y="6256510"/>
                  <a:pt x="2368987" y="6251652"/>
                  <a:pt x="2358240" y="6254914"/>
                </a:cubicBezTo>
                <a:cubicBezTo>
                  <a:pt x="2329586" y="6263614"/>
                  <a:pt x="2301891" y="6276371"/>
                  <a:pt x="2305988" y="6309935"/>
                </a:cubicBezTo>
                <a:cubicBezTo>
                  <a:pt x="2305804" y="6357848"/>
                  <a:pt x="2282391" y="6356256"/>
                  <a:pt x="2255398" y="6355747"/>
                </a:cubicBezTo>
                <a:cubicBezTo>
                  <a:pt x="2181585" y="6352051"/>
                  <a:pt x="2104890" y="6336178"/>
                  <a:pt x="2032996" y="6340601"/>
                </a:cubicBezTo>
                <a:cubicBezTo>
                  <a:pt x="2021288" y="6339804"/>
                  <a:pt x="2013167" y="6337921"/>
                  <a:pt x="2012908" y="6320596"/>
                </a:cubicBezTo>
                <a:cubicBezTo>
                  <a:pt x="2048469" y="6292397"/>
                  <a:pt x="2092926" y="6318055"/>
                  <a:pt x="2127785" y="6303125"/>
                </a:cubicBezTo>
                <a:cubicBezTo>
                  <a:pt x="2166225" y="6287103"/>
                  <a:pt x="2194362" y="6243754"/>
                  <a:pt x="2231843" y="6223676"/>
                </a:cubicBezTo>
                <a:cubicBezTo>
                  <a:pt x="2248792" y="6214179"/>
                  <a:pt x="2263118" y="6209830"/>
                  <a:pt x="2279365" y="6213598"/>
                </a:cubicBezTo>
                <a:cubicBezTo>
                  <a:pt x="2332392" y="6210555"/>
                  <a:pt x="2309166" y="6161045"/>
                  <a:pt x="2314152" y="6133427"/>
                </a:cubicBezTo>
                <a:cubicBezTo>
                  <a:pt x="2323422" y="6091457"/>
                  <a:pt x="2293105" y="6109362"/>
                  <a:pt x="2277818" y="6109652"/>
                </a:cubicBezTo>
                <a:cubicBezTo>
                  <a:pt x="2236498" y="6113494"/>
                  <a:pt x="2192556" y="6122484"/>
                  <a:pt x="2157180" y="6102766"/>
                </a:cubicBezTo>
                <a:cubicBezTo>
                  <a:pt x="2113682" y="6081168"/>
                  <a:pt x="2073323" y="6089069"/>
                  <a:pt x="2033218" y="6114297"/>
                </a:cubicBezTo>
                <a:cubicBezTo>
                  <a:pt x="1975208" y="6144958"/>
                  <a:pt x="1914318" y="6163443"/>
                  <a:pt x="1852209" y="6160547"/>
                </a:cubicBezTo>
                <a:cubicBezTo>
                  <a:pt x="1774813" y="6157938"/>
                  <a:pt x="1697158" y="6138006"/>
                  <a:pt x="1620979" y="6156781"/>
                </a:cubicBezTo>
                <a:cubicBezTo>
                  <a:pt x="1606653" y="6161130"/>
                  <a:pt x="1581580" y="6168742"/>
                  <a:pt x="1575819" y="6144386"/>
                </a:cubicBezTo>
                <a:cubicBezTo>
                  <a:pt x="1570059" y="6120031"/>
                  <a:pt x="1605433" y="6139745"/>
                  <a:pt x="1606836" y="6113217"/>
                </a:cubicBezTo>
                <a:cubicBezTo>
                  <a:pt x="1436128" y="6186795"/>
                  <a:pt x="1265530" y="6147219"/>
                  <a:pt x="1084447" y="6128232"/>
                </a:cubicBezTo>
                <a:cubicBezTo>
                  <a:pt x="1153646" y="6063715"/>
                  <a:pt x="1217160" y="6040083"/>
                  <a:pt x="1292192" y="6065165"/>
                </a:cubicBezTo>
                <a:cubicBezTo>
                  <a:pt x="1358616" y="6045724"/>
                  <a:pt x="1454261" y="6025390"/>
                  <a:pt x="1482990" y="6011592"/>
                </a:cubicBezTo>
                <a:cubicBezTo>
                  <a:pt x="1473906" y="6005647"/>
                  <a:pt x="1458617" y="6005937"/>
                  <a:pt x="1464564" y="5982380"/>
                </a:cubicBezTo>
                <a:cubicBezTo>
                  <a:pt x="1467890" y="5963967"/>
                  <a:pt x="1479592" y="5964763"/>
                  <a:pt x="1495840" y="5968533"/>
                </a:cubicBezTo>
                <a:cubicBezTo>
                  <a:pt x="1512086" y="5972302"/>
                  <a:pt x="1527374" y="5972012"/>
                  <a:pt x="1543621" y="5975782"/>
                </a:cubicBezTo>
                <a:cubicBezTo>
                  <a:pt x="1575157" y="5979261"/>
                  <a:pt x="1582321" y="5977086"/>
                  <a:pt x="1605214" y="5944029"/>
                </a:cubicBezTo>
                <a:cubicBezTo>
                  <a:pt x="1550269" y="5938958"/>
                  <a:pt x="1493662" y="5943091"/>
                  <a:pt x="1439418" y="5924753"/>
                </a:cubicBezTo>
                <a:cubicBezTo>
                  <a:pt x="1448945" y="5900106"/>
                  <a:pt x="1461610" y="5904961"/>
                  <a:pt x="1476898" y="5904672"/>
                </a:cubicBezTo>
                <a:cubicBezTo>
                  <a:pt x="1533505" y="5900537"/>
                  <a:pt x="1587490" y="5901553"/>
                  <a:pt x="1642437" y="5906626"/>
                </a:cubicBezTo>
                <a:cubicBezTo>
                  <a:pt x="1710048" y="5916555"/>
                  <a:pt x="1772602" y="5888865"/>
                  <a:pt x="1804063" y="5827103"/>
                </a:cubicBezTo>
                <a:cubicBezTo>
                  <a:pt x="1703327" y="5888140"/>
                  <a:pt x="1606989" y="5821671"/>
                  <a:pt x="1510980" y="5837767"/>
                </a:cubicBezTo>
                <a:cubicBezTo>
                  <a:pt x="1456296" y="5850017"/>
                  <a:pt x="1399171" y="5819501"/>
                  <a:pt x="1343782" y="5845016"/>
                </a:cubicBezTo>
                <a:cubicBezTo>
                  <a:pt x="1312505" y="5858863"/>
                  <a:pt x="1294338" y="5846975"/>
                  <a:pt x="1279493" y="5816674"/>
                </a:cubicBezTo>
                <a:cubicBezTo>
                  <a:pt x="1265610" y="5790435"/>
                  <a:pt x="1242902" y="5775575"/>
                  <a:pt x="1212326" y="5776157"/>
                </a:cubicBezTo>
                <a:cubicBezTo>
                  <a:pt x="1178168" y="5777823"/>
                  <a:pt x="1149958" y="5755932"/>
                  <a:pt x="1119125" y="5739191"/>
                </a:cubicBezTo>
                <a:cubicBezTo>
                  <a:pt x="1110040" y="5733245"/>
                  <a:pt x="1108122" y="5725128"/>
                  <a:pt x="1112405" y="5710776"/>
                </a:cubicBezTo>
                <a:cubicBezTo>
                  <a:pt x="1117648" y="5700481"/>
                  <a:pt x="1125773" y="5702366"/>
                  <a:pt x="1132938" y="5700191"/>
                </a:cubicBezTo>
                <a:cubicBezTo>
                  <a:pt x="1224918" y="5715772"/>
                  <a:pt x="1310367" y="5655029"/>
                  <a:pt x="1404971" y="5665463"/>
                </a:cubicBezTo>
                <a:cubicBezTo>
                  <a:pt x="1413094" y="5667349"/>
                  <a:pt x="1421918" y="5655967"/>
                  <a:pt x="1419998" y="5647849"/>
                </a:cubicBezTo>
                <a:cubicBezTo>
                  <a:pt x="1421660" y="5638641"/>
                  <a:pt x="1412577" y="5632701"/>
                  <a:pt x="1404454" y="5630814"/>
                </a:cubicBezTo>
                <a:cubicBezTo>
                  <a:pt x="1392749" y="5630019"/>
                  <a:pt x="1381043" y="5629221"/>
                  <a:pt x="1370296" y="5632483"/>
                </a:cubicBezTo>
                <a:cubicBezTo>
                  <a:pt x="1230791" y="5626977"/>
                  <a:pt x="1089624" y="5630677"/>
                  <a:pt x="947239" y="5612992"/>
                </a:cubicBezTo>
                <a:lnTo>
                  <a:pt x="649801" y="5572766"/>
                </a:lnTo>
                <a:cubicBezTo>
                  <a:pt x="638094" y="5571970"/>
                  <a:pt x="614683" y="5570377"/>
                  <a:pt x="613465" y="5548992"/>
                </a:cubicBezTo>
                <a:cubicBezTo>
                  <a:pt x="614869" y="5522462"/>
                  <a:pt x="637321" y="5519996"/>
                  <a:pt x="652607" y="5519706"/>
                </a:cubicBezTo>
                <a:cubicBezTo>
                  <a:pt x="675057" y="5517242"/>
                  <a:pt x="697510" y="5514775"/>
                  <a:pt x="717339" y="5517458"/>
                </a:cubicBezTo>
                <a:lnTo>
                  <a:pt x="1048459" y="5518877"/>
                </a:lnTo>
                <a:lnTo>
                  <a:pt x="1033426" y="5513068"/>
                </a:lnTo>
                <a:cubicBezTo>
                  <a:pt x="1000971" y="5504139"/>
                  <a:pt x="967588" y="5497836"/>
                  <a:pt x="943479" y="5472628"/>
                </a:cubicBezTo>
                <a:cubicBezTo>
                  <a:pt x="932352" y="5460025"/>
                  <a:pt x="917515" y="5455822"/>
                  <a:pt x="906387" y="5443222"/>
                </a:cubicBezTo>
                <a:cubicBezTo>
                  <a:pt x="876713" y="5401206"/>
                  <a:pt x="839620" y="5380200"/>
                  <a:pt x="798818" y="5359191"/>
                </a:cubicBezTo>
                <a:cubicBezTo>
                  <a:pt x="787692" y="5354990"/>
                  <a:pt x="780274" y="5346588"/>
                  <a:pt x="769144" y="5342389"/>
                </a:cubicBezTo>
                <a:cubicBezTo>
                  <a:pt x="743181" y="5342387"/>
                  <a:pt x="754307" y="5254160"/>
                  <a:pt x="702380" y="5308776"/>
                </a:cubicBezTo>
                <a:cubicBezTo>
                  <a:pt x="680125" y="5329784"/>
                  <a:pt x="646742" y="5325581"/>
                  <a:pt x="620777" y="5359191"/>
                </a:cubicBezTo>
                <a:cubicBezTo>
                  <a:pt x="591105" y="5397005"/>
                  <a:pt x="546593" y="5405407"/>
                  <a:pt x="505791" y="5375996"/>
                </a:cubicBezTo>
                <a:cubicBezTo>
                  <a:pt x="394514" y="5296173"/>
                  <a:pt x="279534" y="5220549"/>
                  <a:pt x="179385" y="5119718"/>
                </a:cubicBezTo>
                <a:cubicBezTo>
                  <a:pt x="145999" y="5086107"/>
                  <a:pt x="112616" y="5048295"/>
                  <a:pt x="75524" y="5018886"/>
                </a:cubicBezTo>
                <a:cubicBezTo>
                  <a:pt x="45850" y="4997880"/>
                  <a:pt x="31013" y="4951665"/>
                  <a:pt x="12469" y="4918053"/>
                </a:cubicBezTo>
                <a:lnTo>
                  <a:pt x="1" y="4899377"/>
                </a:lnTo>
                <a:close/>
              </a:path>
            </a:pathLst>
          </a:custGeom>
          <a:solidFill>
            <a:schemeClr val="bg1">
              <a:lumMod val="95000"/>
            </a:schemeClr>
          </a:solidFill>
        </p:spPr>
        <p:txBody>
          <a:bodyPr wrap="square" anchor="ctr">
            <a:noAutofit/>
          </a:bodyP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312982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505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orkspace 2">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baseline="0"/>
            </a:lvl1pPr>
          </a:lstStyle>
          <a:p>
            <a:r>
              <a:rPr lang="en-US" noProof="0" dirty="0"/>
              <a:t>Insert your title here</a:t>
            </a:r>
          </a:p>
        </p:txBody>
      </p:sp>
      <p:sp>
        <p:nvSpPr>
          <p:cNvPr id="3" name="Date Placeholder 2"/>
          <p:cNvSpPr>
            <a:spLocks noGrp="1"/>
          </p:cNvSpPr>
          <p:nvPr userDrawn="1">
            <p:ph type="dt" sz="half" idx="10"/>
          </p:nvPr>
        </p:nvSpPr>
        <p:spPr/>
        <p:txBody>
          <a:bodyPr/>
          <a:lstStyle/>
          <a:p>
            <a:fld id="{FFF30096-E2FA-4C53-8FFA-C198FACBBC31}" type="datetimeFigureOut">
              <a:rPr lang="en-US" noProof="0" smtClean="0"/>
              <a:t>3/5/2021</a:t>
            </a:fld>
            <a:endParaRPr lang="en-US" noProof="0" dirty="0"/>
          </a:p>
        </p:txBody>
      </p:sp>
      <p:sp>
        <p:nvSpPr>
          <p:cNvPr id="4" name="Footer Placeholder 3"/>
          <p:cNvSpPr>
            <a:spLocks noGrp="1"/>
          </p:cNvSpPr>
          <p:nvPr userDrawn="1">
            <p:ph type="ftr" sz="quarter" idx="11"/>
          </p:nvPr>
        </p:nvSpPr>
        <p:spPr/>
        <p:txBody>
          <a:bodyPr/>
          <a:lstStyle/>
          <a:p>
            <a:endParaRPr lang="en-US" noProof="0" dirty="0"/>
          </a:p>
        </p:txBody>
      </p:sp>
      <p:sp>
        <p:nvSpPr>
          <p:cNvPr id="5" name="Slide Number Placeholder 4"/>
          <p:cNvSpPr>
            <a:spLocks noGrp="1"/>
          </p:cNvSpPr>
          <p:nvPr userDrawn="1">
            <p:ph type="sldNum" sz="quarter" idx="12"/>
          </p:nvPr>
        </p:nvSpPr>
        <p:spPr/>
        <p:txBody>
          <a:bodyPr/>
          <a:lstStyle/>
          <a:p>
            <a:fld id="{BE6EB2CE-F8EE-47A0-A8D1-750600A29654}" type="slidenum">
              <a:rPr lang="en-US" noProof="0" smtClean="0"/>
              <a:t>‹#›</a:t>
            </a:fld>
            <a:endParaRPr lang="en-US" noProof="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1635646"/>
            <a:ext cx="3691778" cy="2779690"/>
          </a:xfrm>
          <a:prstGeom prst="rect">
            <a:avLst/>
          </a:prstGeom>
        </p:spPr>
      </p:pic>
      <p:sp>
        <p:nvSpPr>
          <p:cNvPr id="45" name="Freeform 5"/>
          <p:cNvSpPr>
            <a:spLocks/>
          </p:cNvSpPr>
          <p:nvPr userDrawn="1"/>
        </p:nvSpPr>
        <p:spPr bwMode="auto">
          <a:xfrm>
            <a:off x="6659565" y="2973749"/>
            <a:ext cx="260348" cy="337384"/>
          </a:xfrm>
          <a:custGeom>
            <a:avLst/>
            <a:gdLst>
              <a:gd name="T0" fmla="*/ 1838 w 1852"/>
              <a:gd name="T1" fmla="*/ 982 h 2400"/>
              <a:gd name="T2" fmla="*/ 1768 w 1852"/>
              <a:gd name="T3" fmla="*/ 1244 h 2400"/>
              <a:gd name="T4" fmla="*/ 1646 w 1852"/>
              <a:gd name="T5" fmla="*/ 1460 h 2400"/>
              <a:gd name="T6" fmla="*/ 1478 w 1852"/>
              <a:gd name="T7" fmla="*/ 1618 h 2400"/>
              <a:gd name="T8" fmla="*/ 1270 w 1852"/>
              <a:gd name="T9" fmla="*/ 1710 h 2400"/>
              <a:gd name="T10" fmla="*/ 1082 w 1852"/>
              <a:gd name="T11" fmla="*/ 1726 h 2400"/>
              <a:gd name="T12" fmla="*/ 928 w 1852"/>
              <a:gd name="T13" fmla="*/ 1688 h 2400"/>
              <a:gd name="T14" fmla="*/ 810 w 1852"/>
              <a:gd name="T15" fmla="*/ 1606 h 2400"/>
              <a:gd name="T16" fmla="*/ 678 w 1852"/>
              <a:gd name="T17" fmla="*/ 1934 h 2400"/>
              <a:gd name="T18" fmla="*/ 570 w 1852"/>
              <a:gd name="T19" fmla="*/ 2128 h 2400"/>
              <a:gd name="T20" fmla="*/ 378 w 1852"/>
              <a:gd name="T21" fmla="*/ 2330 h 2400"/>
              <a:gd name="T22" fmla="*/ 402 w 1852"/>
              <a:gd name="T23" fmla="*/ 1854 h 2400"/>
              <a:gd name="T24" fmla="*/ 556 w 1852"/>
              <a:gd name="T25" fmla="*/ 1046 h 2400"/>
              <a:gd name="T26" fmla="*/ 536 w 1852"/>
              <a:gd name="T27" fmla="*/ 850 h 2400"/>
              <a:gd name="T28" fmla="*/ 594 w 1852"/>
              <a:gd name="T29" fmla="*/ 660 h 2400"/>
              <a:gd name="T30" fmla="*/ 720 w 1852"/>
              <a:gd name="T31" fmla="*/ 548 h 2400"/>
              <a:gd name="T32" fmla="*/ 844 w 1852"/>
              <a:gd name="T33" fmla="*/ 536 h 2400"/>
              <a:gd name="T34" fmla="*/ 940 w 1852"/>
              <a:gd name="T35" fmla="*/ 594 h 2400"/>
              <a:gd name="T36" fmla="*/ 982 w 1852"/>
              <a:gd name="T37" fmla="*/ 698 h 2400"/>
              <a:gd name="T38" fmla="*/ 972 w 1852"/>
              <a:gd name="T39" fmla="*/ 844 h 2400"/>
              <a:gd name="T40" fmla="*/ 864 w 1852"/>
              <a:gd name="T41" fmla="*/ 1226 h 2400"/>
              <a:gd name="T42" fmla="*/ 880 w 1852"/>
              <a:gd name="T43" fmla="*/ 1374 h 2400"/>
              <a:gd name="T44" fmla="*/ 980 w 1852"/>
              <a:gd name="T45" fmla="*/ 1470 h 2400"/>
              <a:gd name="T46" fmla="*/ 1104 w 1852"/>
              <a:gd name="T47" fmla="*/ 1490 h 2400"/>
              <a:gd name="T48" fmla="*/ 1238 w 1852"/>
              <a:gd name="T49" fmla="*/ 1446 h 2400"/>
              <a:gd name="T50" fmla="*/ 1350 w 1852"/>
              <a:gd name="T51" fmla="*/ 1344 h 2400"/>
              <a:gd name="T52" fmla="*/ 1446 w 1852"/>
              <a:gd name="T53" fmla="*/ 1166 h 2400"/>
              <a:gd name="T54" fmla="*/ 1516 w 1852"/>
              <a:gd name="T55" fmla="*/ 760 h 2400"/>
              <a:gd name="T56" fmla="*/ 1502 w 1852"/>
              <a:gd name="T57" fmla="*/ 626 h 2400"/>
              <a:gd name="T58" fmla="*/ 1446 w 1852"/>
              <a:gd name="T59" fmla="*/ 482 h 2400"/>
              <a:gd name="T60" fmla="*/ 1350 w 1852"/>
              <a:gd name="T61" fmla="*/ 368 h 2400"/>
              <a:gd name="T62" fmla="*/ 1216 w 1852"/>
              <a:gd name="T63" fmla="*/ 284 h 2400"/>
              <a:gd name="T64" fmla="*/ 1044 w 1852"/>
              <a:gd name="T65" fmla="*/ 240 h 2400"/>
              <a:gd name="T66" fmla="*/ 868 w 1852"/>
              <a:gd name="T67" fmla="*/ 238 h 2400"/>
              <a:gd name="T68" fmla="*/ 662 w 1852"/>
              <a:gd name="T69" fmla="*/ 288 h 2400"/>
              <a:gd name="T70" fmla="*/ 496 w 1852"/>
              <a:gd name="T71" fmla="*/ 390 h 2400"/>
              <a:gd name="T72" fmla="*/ 372 w 1852"/>
              <a:gd name="T73" fmla="*/ 532 h 2400"/>
              <a:gd name="T74" fmla="*/ 294 w 1852"/>
              <a:gd name="T75" fmla="*/ 702 h 2400"/>
              <a:gd name="T76" fmla="*/ 268 w 1852"/>
              <a:gd name="T77" fmla="*/ 892 h 2400"/>
              <a:gd name="T78" fmla="*/ 306 w 1852"/>
              <a:gd name="T79" fmla="*/ 1078 h 2400"/>
              <a:gd name="T80" fmla="*/ 378 w 1852"/>
              <a:gd name="T81" fmla="*/ 1190 h 2400"/>
              <a:gd name="T82" fmla="*/ 350 w 1852"/>
              <a:gd name="T83" fmla="*/ 1348 h 2400"/>
              <a:gd name="T84" fmla="*/ 314 w 1852"/>
              <a:gd name="T85" fmla="*/ 1386 h 2400"/>
              <a:gd name="T86" fmla="*/ 214 w 1852"/>
              <a:gd name="T87" fmla="*/ 1348 h 2400"/>
              <a:gd name="T88" fmla="*/ 70 w 1852"/>
              <a:gd name="T89" fmla="*/ 1180 h 2400"/>
              <a:gd name="T90" fmla="*/ 4 w 1852"/>
              <a:gd name="T91" fmla="*/ 944 h 2400"/>
              <a:gd name="T92" fmla="*/ 10 w 1852"/>
              <a:gd name="T93" fmla="*/ 746 h 2400"/>
              <a:gd name="T94" fmla="*/ 78 w 1852"/>
              <a:gd name="T95" fmla="*/ 522 h 2400"/>
              <a:gd name="T96" fmla="*/ 216 w 1852"/>
              <a:gd name="T97" fmla="*/ 314 h 2400"/>
              <a:gd name="T98" fmla="*/ 424 w 1852"/>
              <a:gd name="T99" fmla="*/ 144 h 2400"/>
              <a:gd name="T100" fmla="*/ 700 w 1852"/>
              <a:gd name="T101" fmla="*/ 32 h 2400"/>
              <a:gd name="T102" fmla="*/ 982 w 1852"/>
              <a:gd name="T103" fmla="*/ 0 h 2400"/>
              <a:gd name="T104" fmla="*/ 1258 w 1852"/>
              <a:gd name="T105" fmla="*/ 38 h 2400"/>
              <a:gd name="T106" fmla="*/ 1488 w 1852"/>
              <a:gd name="T107" fmla="*/ 142 h 2400"/>
              <a:gd name="T108" fmla="*/ 1668 w 1852"/>
              <a:gd name="T109" fmla="*/ 298 h 2400"/>
              <a:gd name="T110" fmla="*/ 1790 w 1852"/>
              <a:gd name="T111" fmla="*/ 492 h 2400"/>
              <a:gd name="T112" fmla="*/ 1848 w 1852"/>
              <a:gd name="T113" fmla="*/ 71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52" h="2400">
                <a:moveTo>
                  <a:pt x="1852" y="786"/>
                </a:moveTo>
                <a:lnTo>
                  <a:pt x="1852" y="786"/>
                </a:lnTo>
                <a:lnTo>
                  <a:pt x="1850" y="836"/>
                </a:lnTo>
                <a:lnTo>
                  <a:pt x="1848" y="886"/>
                </a:lnTo>
                <a:lnTo>
                  <a:pt x="1844" y="934"/>
                </a:lnTo>
                <a:lnTo>
                  <a:pt x="1838" y="982"/>
                </a:lnTo>
                <a:lnTo>
                  <a:pt x="1830" y="1028"/>
                </a:lnTo>
                <a:lnTo>
                  <a:pt x="1822" y="1074"/>
                </a:lnTo>
                <a:lnTo>
                  <a:pt x="1810" y="1118"/>
                </a:lnTo>
                <a:lnTo>
                  <a:pt x="1798" y="1160"/>
                </a:lnTo>
                <a:lnTo>
                  <a:pt x="1784" y="1202"/>
                </a:lnTo>
                <a:lnTo>
                  <a:pt x="1768" y="1244"/>
                </a:lnTo>
                <a:lnTo>
                  <a:pt x="1752" y="1284"/>
                </a:lnTo>
                <a:lnTo>
                  <a:pt x="1734" y="1322"/>
                </a:lnTo>
                <a:lnTo>
                  <a:pt x="1714" y="1358"/>
                </a:lnTo>
                <a:lnTo>
                  <a:pt x="1692" y="1394"/>
                </a:lnTo>
                <a:lnTo>
                  <a:pt x="1670" y="1426"/>
                </a:lnTo>
                <a:lnTo>
                  <a:pt x="1646" y="1460"/>
                </a:lnTo>
                <a:lnTo>
                  <a:pt x="1622" y="1490"/>
                </a:lnTo>
                <a:lnTo>
                  <a:pt x="1596" y="1520"/>
                </a:lnTo>
                <a:lnTo>
                  <a:pt x="1568" y="1546"/>
                </a:lnTo>
                <a:lnTo>
                  <a:pt x="1538" y="1572"/>
                </a:lnTo>
                <a:lnTo>
                  <a:pt x="1510" y="1596"/>
                </a:lnTo>
                <a:lnTo>
                  <a:pt x="1478" y="1618"/>
                </a:lnTo>
                <a:lnTo>
                  <a:pt x="1446" y="1638"/>
                </a:lnTo>
                <a:lnTo>
                  <a:pt x="1412" y="1656"/>
                </a:lnTo>
                <a:lnTo>
                  <a:pt x="1378" y="1672"/>
                </a:lnTo>
                <a:lnTo>
                  <a:pt x="1342" y="1688"/>
                </a:lnTo>
                <a:lnTo>
                  <a:pt x="1306" y="1700"/>
                </a:lnTo>
                <a:lnTo>
                  <a:pt x="1270" y="1710"/>
                </a:lnTo>
                <a:lnTo>
                  <a:pt x="1230" y="1718"/>
                </a:lnTo>
                <a:lnTo>
                  <a:pt x="1192" y="1724"/>
                </a:lnTo>
                <a:lnTo>
                  <a:pt x="1152" y="1726"/>
                </a:lnTo>
                <a:lnTo>
                  <a:pt x="1110" y="1728"/>
                </a:lnTo>
                <a:lnTo>
                  <a:pt x="1110" y="1728"/>
                </a:lnTo>
                <a:lnTo>
                  <a:pt x="1082" y="1726"/>
                </a:lnTo>
                <a:lnTo>
                  <a:pt x="1056" y="1724"/>
                </a:lnTo>
                <a:lnTo>
                  <a:pt x="1028" y="1720"/>
                </a:lnTo>
                <a:lnTo>
                  <a:pt x="1002" y="1714"/>
                </a:lnTo>
                <a:lnTo>
                  <a:pt x="976" y="1706"/>
                </a:lnTo>
                <a:lnTo>
                  <a:pt x="952" y="1698"/>
                </a:lnTo>
                <a:lnTo>
                  <a:pt x="928" y="1688"/>
                </a:lnTo>
                <a:lnTo>
                  <a:pt x="904" y="1676"/>
                </a:lnTo>
                <a:lnTo>
                  <a:pt x="884" y="1664"/>
                </a:lnTo>
                <a:lnTo>
                  <a:pt x="862" y="1650"/>
                </a:lnTo>
                <a:lnTo>
                  <a:pt x="844" y="1636"/>
                </a:lnTo>
                <a:lnTo>
                  <a:pt x="826" y="1622"/>
                </a:lnTo>
                <a:lnTo>
                  <a:pt x="810" y="1606"/>
                </a:lnTo>
                <a:lnTo>
                  <a:pt x="796" y="1590"/>
                </a:lnTo>
                <a:lnTo>
                  <a:pt x="784" y="1574"/>
                </a:lnTo>
                <a:lnTo>
                  <a:pt x="774" y="1556"/>
                </a:lnTo>
                <a:lnTo>
                  <a:pt x="774" y="1556"/>
                </a:lnTo>
                <a:lnTo>
                  <a:pt x="732" y="1722"/>
                </a:lnTo>
                <a:lnTo>
                  <a:pt x="678" y="1934"/>
                </a:lnTo>
                <a:lnTo>
                  <a:pt x="678" y="1934"/>
                </a:lnTo>
                <a:lnTo>
                  <a:pt x="670" y="1956"/>
                </a:lnTo>
                <a:lnTo>
                  <a:pt x="658" y="1984"/>
                </a:lnTo>
                <a:lnTo>
                  <a:pt x="640" y="2016"/>
                </a:lnTo>
                <a:lnTo>
                  <a:pt x="620" y="2052"/>
                </a:lnTo>
                <a:lnTo>
                  <a:pt x="570" y="2128"/>
                </a:lnTo>
                <a:lnTo>
                  <a:pt x="518" y="2206"/>
                </a:lnTo>
                <a:lnTo>
                  <a:pt x="466" y="2280"/>
                </a:lnTo>
                <a:lnTo>
                  <a:pt x="420" y="2342"/>
                </a:lnTo>
                <a:lnTo>
                  <a:pt x="378" y="2400"/>
                </a:lnTo>
                <a:lnTo>
                  <a:pt x="378" y="2400"/>
                </a:lnTo>
                <a:lnTo>
                  <a:pt x="378" y="2330"/>
                </a:lnTo>
                <a:lnTo>
                  <a:pt x="380" y="2166"/>
                </a:lnTo>
                <a:lnTo>
                  <a:pt x="384" y="2072"/>
                </a:lnTo>
                <a:lnTo>
                  <a:pt x="388" y="1984"/>
                </a:lnTo>
                <a:lnTo>
                  <a:pt x="394" y="1908"/>
                </a:lnTo>
                <a:lnTo>
                  <a:pt x="398" y="1878"/>
                </a:lnTo>
                <a:lnTo>
                  <a:pt x="402" y="1854"/>
                </a:lnTo>
                <a:lnTo>
                  <a:pt x="402" y="1854"/>
                </a:lnTo>
                <a:lnTo>
                  <a:pt x="578" y="1106"/>
                </a:lnTo>
                <a:lnTo>
                  <a:pt x="578" y="1106"/>
                </a:lnTo>
                <a:lnTo>
                  <a:pt x="572" y="1090"/>
                </a:lnTo>
                <a:lnTo>
                  <a:pt x="564" y="1070"/>
                </a:lnTo>
                <a:lnTo>
                  <a:pt x="556" y="1046"/>
                </a:lnTo>
                <a:lnTo>
                  <a:pt x="548" y="1014"/>
                </a:lnTo>
                <a:lnTo>
                  <a:pt x="542" y="976"/>
                </a:lnTo>
                <a:lnTo>
                  <a:pt x="536" y="934"/>
                </a:lnTo>
                <a:lnTo>
                  <a:pt x="534" y="888"/>
                </a:lnTo>
                <a:lnTo>
                  <a:pt x="534" y="888"/>
                </a:lnTo>
                <a:lnTo>
                  <a:pt x="536" y="850"/>
                </a:lnTo>
                <a:lnTo>
                  <a:pt x="540" y="814"/>
                </a:lnTo>
                <a:lnTo>
                  <a:pt x="546" y="780"/>
                </a:lnTo>
                <a:lnTo>
                  <a:pt x="556" y="746"/>
                </a:lnTo>
                <a:lnTo>
                  <a:pt x="566" y="716"/>
                </a:lnTo>
                <a:lnTo>
                  <a:pt x="580" y="686"/>
                </a:lnTo>
                <a:lnTo>
                  <a:pt x="594" y="660"/>
                </a:lnTo>
                <a:lnTo>
                  <a:pt x="612" y="634"/>
                </a:lnTo>
                <a:lnTo>
                  <a:pt x="630" y="612"/>
                </a:lnTo>
                <a:lnTo>
                  <a:pt x="652" y="592"/>
                </a:lnTo>
                <a:lnTo>
                  <a:pt x="674" y="574"/>
                </a:lnTo>
                <a:lnTo>
                  <a:pt x="696" y="560"/>
                </a:lnTo>
                <a:lnTo>
                  <a:pt x="720" y="548"/>
                </a:lnTo>
                <a:lnTo>
                  <a:pt x="746" y="540"/>
                </a:lnTo>
                <a:lnTo>
                  <a:pt x="772" y="534"/>
                </a:lnTo>
                <a:lnTo>
                  <a:pt x="800" y="532"/>
                </a:lnTo>
                <a:lnTo>
                  <a:pt x="800" y="532"/>
                </a:lnTo>
                <a:lnTo>
                  <a:pt x="822" y="534"/>
                </a:lnTo>
                <a:lnTo>
                  <a:pt x="844" y="536"/>
                </a:lnTo>
                <a:lnTo>
                  <a:pt x="864" y="542"/>
                </a:lnTo>
                <a:lnTo>
                  <a:pt x="882" y="550"/>
                </a:lnTo>
                <a:lnTo>
                  <a:pt x="898" y="558"/>
                </a:lnTo>
                <a:lnTo>
                  <a:pt x="914" y="568"/>
                </a:lnTo>
                <a:lnTo>
                  <a:pt x="926" y="580"/>
                </a:lnTo>
                <a:lnTo>
                  <a:pt x="940" y="594"/>
                </a:lnTo>
                <a:lnTo>
                  <a:pt x="950" y="608"/>
                </a:lnTo>
                <a:lnTo>
                  <a:pt x="960" y="624"/>
                </a:lnTo>
                <a:lnTo>
                  <a:pt x="968" y="642"/>
                </a:lnTo>
                <a:lnTo>
                  <a:pt x="974" y="660"/>
                </a:lnTo>
                <a:lnTo>
                  <a:pt x="978" y="678"/>
                </a:lnTo>
                <a:lnTo>
                  <a:pt x="982" y="698"/>
                </a:lnTo>
                <a:lnTo>
                  <a:pt x="984" y="718"/>
                </a:lnTo>
                <a:lnTo>
                  <a:pt x="984" y="738"/>
                </a:lnTo>
                <a:lnTo>
                  <a:pt x="984" y="738"/>
                </a:lnTo>
                <a:lnTo>
                  <a:pt x="984" y="762"/>
                </a:lnTo>
                <a:lnTo>
                  <a:pt x="982" y="788"/>
                </a:lnTo>
                <a:lnTo>
                  <a:pt x="972" y="844"/>
                </a:lnTo>
                <a:lnTo>
                  <a:pt x="958" y="902"/>
                </a:lnTo>
                <a:lnTo>
                  <a:pt x="940" y="964"/>
                </a:lnTo>
                <a:lnTo>
                  <a:pt x="900" y="1094"/>
                </a:lnTo>
                <a:lnTo>
                  <a:pt x="880" y="1160"/>
                </a:lnTo>
                <a:lnTo>
                  <a:pt x="864" y="1226"/>
                </a:lnTo>
                <a:lnTo>
                  <a:pt x="864" y="1226"/>
                </a:lnTo>
                <a:lnTo>
                  <a:pt x="858" y="1254"/>
                </a:lnTo>
                <a:lnTo>
                  <a:pt x="858" y="1280"/>
                </a:lnTo>
                <a:lnTo>
                  <a:pt x="858" y="1304"/>
                </a:lnTo>
                <a:lnTo>
                  <a:pt x="862" y="1328"/>
                </a:lnTo>
                <a:lnTo>
                  <a:pt x="870" y="1352"/>
                </a:lnTo>
                <a:lnTo>
                  <a:pt x="880" y="1374"/>
                </a:lnTo>
                <a:lnTo>
                  <a:pt x="892" y="1394"/>
                </a:lnTo>
                <a:lnTo>
                  <a:pt x="906" y="1414"/>
                </a:lnTo>
                <a:lnTo>
                  <a:pt x="922" y="1430"/>
                </a:lnTo>
                <a:lnTo>
                  <a:pt x="940" y="1446"/>
                </a:lnTo>
                <a:lnTo>
                  <a:pt x="960" y="1458"/>
                </a:lnTo>
                <a:lnTo>
                  <a:pt x="980" y="1470"/>
                </a:lnTo>
                <a:lnTo>
                  <a:pt x="1004" y="1478"/>
                </a:lnTo>
                <a:lnTo>
                  <a:pt x="1028" y="1486"/>
                </a:lnTo>
                <a:lnTo>
                  <a:pt x="1054" y="1490"/>
                </a:lnTo>
                <a:lnTo>
                  <a:pt x="1080" y="1490"/>
                </a:lnTo>
                <a:lnTo>
                  <a:pt x="1080" y="1490"/>
                </a:lnTo>
                <a:lnTo>
                  <a:pt x="1104" y="1490"/>
                </a:lnTo>
                <a:lnTo>
                  <a:pt x="1128" y="1486"/>
                </a:lnTo>
                <a:lnTo>
                  <a:pt x="1152" y="1482"/>
                </a:lnTo>
                <a:lnTo>
                  <a:pt x="1174" y="1476"/>
                </a:lnTo>
                <a:lnTo>
                  <a:pt x="1196" y="1468"/>
                </a:lnTo>
                <a:lnTo>
                  <a:pt x="1218" y="1458"/>
                </a:lnTo>
                <a:lnTo>
                  <a:pt x="1238" y="1446"/>
                </a:lnTo>
                <a:lnTo>
                  <a:pt x="1258" y="1432"/>
                </a:lnTo>
                <a:lnTo>
                  <a:pt x="1278" y="1418"/>
                </a:lnTo>
                <a:lnTo>
                  <a:pt x="1296" y="1402"/>
                </a:lnTo>
                <a:lnTo>
                  <a:pt x="1314" y="1384"/>
                </a:lnTo>
                <a:lnTo>
                  <a:pt x="1332" y="1364"/>
                </a:lnTo>
                <a:lnTo>
                  <a:pt x="1350" y="1344"/>
                </a:lnTo>
                <a:lnTo>
                  <a:pt x="1366" y="1322"/>
                </a:lnTo>
                <a:lnTo>
                  <a:pt x="1380" y="1298"/>
                </a:lnTo>
                <a:lnTo>
                  <a:pt x="1396" y="1274"/>
                </a:lnTo>
                <a:lnTo>
                  <a:pt x="1410" y="1248"/>
                </a:lnTo>
                <a:lnTo>
                  <a:pt x="1422" y="1222"/>
                </a:lnTo>
                <a:lnTo>
                  <a:pt x="1446" y="1166"/>
                </a:lnTo>
                <a:lnTo>
                  <a:pt x="1468" y="1106"/>
                </a:lnTo>
                <a:lnTo>
                  <a:pt x="1484" y="1042"/>
                </a:lnTo>
                <a:lnTo>
                  <a:pt x="1498" y="974"/>
                </a:lnTo>
                <a:lnTo>
                  <a:pt x="1508" y="906"/>
                </a:lnTo>
                <a:lnTo>
                  <a:pt x="1514" y="834"/>
                </a:lnTo>
                <a:lnTo>
                  <a:pt x="1516" y="760"/>
                </a:lnTo>
                <a:lnTo>
                  <a:pt x="1516" y="760"/>
                </a:lnTo>
                <a:lnTo>
                  <a:pt x="1516" y="732"/>
                </a:lnTo>
                <a:lnTo>
                  <a:pt x="1514" y="704"/>
                </a:lnTo>
                <a:lnTo>
                  <a:pt x="1510" y="678"/>
                </a:lnTo>
                <a:lnTo>
                  <a:pt x="1506" y="652"/>
                </a:lnTo>
                <a:lnTo>
                  <a:pt x="1502" y="626"/>
                </a:lnTo>
                <a:lnTo>
                  <a:pt x="1494" y="600"/>
                </a:lnTo>
                <a:lnTo>
                  <a:pt x="1486" y="576"/>
                </a:lnTo>
                <a:lnTo>
                  <a:pt x="1478" y="552"/>
                </a:lnTo>
                <a:lnTo>
                  <a:pt x="1468" y="528"/>
                </a:lnTo>
                <a:lnTo>
                  <a:pt x="1458" y="506"/>
                </a:lnTo>
                <a:lnTo>
                  <a:pt x="1446" y="482"/>
                </a:lnTo>
                <a:lnTo>
                  <a:pt x="1432" y="462"/>
                </a:lnTo>
                <a:lnTo>
                  <a:pt x="1418" y="442"/>
                </a:lnTo>
                <a:lnTo>
                  <a:pt x="1402" y="422"/>
                </a:lnTo>
                <a:lnTo>
                  <a:pt x="1386" y="402"/>
                </a:lnTo>
                <a:lnTo>
                  <a:pt x="1368" y="384"/>
                </a:lnTo>
                <a:lnTo>
                  <a:pt x="1350" y="368"/>
                </a:lnTo>
                <a:lnTo>
                  <a:pt x="1330" y="352"/>
                </a:lnTo>
                <a:lnTo>
                  <a:pt x="1310" y="336"/>
                </a:lnTo>
                <a:lnTo>
                  <a:pt x="1288" y="322"/>
                </a:lnTo>
                <a:lnTo>
                  <a:pt x="1264" y="308"/>
                </a:lnTo>
                <a:lnTo>
                  <a:pt x="1240" y="296"/>
                </a:lnTo>
                <a:lnTo>
                  <a:pt x="1216" y="284"/>
                </a:lnTo>
                <a:lnTo>
                  <a:pt x="1190" y="274"/>
                </a:lnTo>
                <a:lnTo>
                  <a:pt x="1162" y="264"/>
                </a:lnTo>
                <a:lnTo>
                  <a:pt x="1134" y="256"/>
                </a:lnTo>
                <a:lnTo>
                  <a:pt x="1104" y="250"/>
                </a:lnTo>
                <a:lnTo>
                  <a:pt x="1074" y="244"/>
                </a:lnTo>
                <a:lnTo>
                  <a:pt x="1044" y="240"/>
                </a:lnTo>
                <a:lnTo>
                  <a:pt x="1012" y="236"/>
                </a:lnTo>
                <a:lnTo>
                  <a:pt x="978" y="234"/>
                </a:lnTo>
                <a:lnTo>
                  <a:pt x="944" y="234"/>
                </a:lnTo>
                <a:lnTo>
                  <a:pt x="944" y="234"/>
                </a:lnTo>
                <a:lnTo>
                  <a:pt x="906" y="236"/>
                </a:lnTo>
                <a:lnTo>
                  <a:pt x="868" y="238"/>
                </a:lnTo>
                <a:lnTo>
                  <a:pt x="832" y="242"/>
                </a:lnTo>
                <a:lnTo>
                  <a:pt x="796" y="248"/>
                </a:lnTo>
                <a:lnTo>
                  <a:pt x="760" y="256"/>
                </a:lnTo>
                <a:lnTo>
                  <a:pt x="728" y="266"/>
                </a:lnTo>
                <a:lnTo>
                  <a:pt x="694" y="276"/>
                </a:lnTo>
                <a:lnTo>
                  <a:pt x="662" y="288"/>
                </a:lnTo>
                <a:lnTo>
                  <a:pt x="632" y="302"/>
                </a:lnTo>
                <a:lnTo>
                  <a:pt x="602" y="316"/>
                </a:lnTo>
                <a:lnTo>
                  <a:pt x="574" y="334"/>
                </a:lnTo>
                <a:lnTo>
                  <a:pt x="548" y="350"/>
                </a:lnTo>
                <a:lnTo>
                  <a:pt x="522" y="370"/>
                </a:lnTo>
                <a:lnTo>
                  <a:pt x="496" y="390"/>
                </a:lnTo>
                <a:lnTo>
                  <a:pt x="472" y="410"/>
                </a:lnTo>
                <a:lnTo>
                  <a:pt x="450" y="432"/>
                </a:lnTo>
                <a:lnTo>
                  <a:pt x="428" y="456"/>
                </a:lnTo>
                <a:lnTo>
                  <a:pt x="408" y="480"/>
                </a:lnTo>
                <a:lnTo>
                  <a:pt x="390" y="506"/>
                </a:lnTo>
                <a:lnTo>
                  <a:pt x="372" y="532"/>
                </a:lnTo>
                <a:lnTo>
                  <a:pt x="356" y="558"/>
                </a:lnTo>
                <a:lnTo>
                  <a:pt x="342" y="586"/>
                </a:lnTo>
                <a:lnTo>
                  <a:pt x="328" y="614"/>
                </a:lnTo>
                <a:lnTo>
                  <a:pt x="316" y="642"/>
                </a:lnTo>
                <a:lnTo>
                  <a:pt x="304" y="672"/>
                </a:lnTo>
                <a:lnTo>
                  <a:pt x="294" y="702"/>
                </a:lnTo>
                <a:lnTo>
                  <a:pt x="286" y="732"/>
                </a:lnTo>
                <a:lnTo>
                  <a:pt x="280" y="764"/>
                </a:lnTo>
                <a:lnTo>
                  <a:pt x="274" y="796"/>
                </a:lnTo>
                <a:lnTo>
                  <a:pt x="272" y="828"/>
                </a:lnTo>
                <a:lnTo>
                  <a:pt x="268" y="860"/>
                </a:lnTo>
                <a:lnTo>
                  <a:pt x="268" y="892"/>
                </a:lnTo>
                <a:lnTo>
                  <a:pt x="268" y="892"/>
                </a:lnTo>
                <a:lnTo>
                  <a:pt x="270" y="936"/>
                </a:lnTo>
                <a:lnTo>
                  <a:pt x="274" y="976"/>
                </a:lnTo>
                <a:lnTo>
                  <a:pt x="282" y="1012"/>
                </a:lnTo>
                <a:lnTo>
                  <a:pt x="292" y="1046"/>
                </a:lnTo>
                <a:lnTo>
                  <a:pt x="306" y="1078"/>
                </a:lnTo>
                <a:lnTo>
                  <a:pt x="322" y="1108"/>
                </a:lnTo>
                <a:lnTo>
                  <a:pt x="338" y="1136"/>
                </a:lnTo>
                <a:lnTo>
                  <a:pt x="358" y="1162"/>
                </a:lnTo>
                <a:lnTo>
                  <a:pt x="358" y="1162"/>
                </a:lnTo>
                <a:lnTo>
                  <a:pt x="374" y="1182"/>
                </a:lnTo>
                <a:lnTo>
                  <a:pt x="378" y="1190"/>
                </a:lnTo>
                <a:lnTo>
                  <a:pt x="382" y="1198"/>
                </a:lnTo>
                <a:lnTo>
                  <a:pt x="382" y="1206"/>
                </a:lnTo>
                <a:lnTo>
                  <a:pt x="382" y="1216"/>
                </a:lnTo>
                <a:lnTo>
                  <a:pt x="378" y="1238"/>
                </a:lnTo>
                <a:lnTo>
                  <a:pt x="378" y="1238"/>
                </a:lnTo>
                <a:lnTo>
                  <a:pt x="350" y="1348"/>
                </a:lnTo>
                <a:lnTo>
                  <a:pt x="350" y="1348"/>
                </a:lnTo>
                <a:lnTo>
                  <a:pt x="346" y="1360"/>
                </a:lnTo>
                <a:lnTo>
                  <a:pt x="340" y="1370"/>
                </a:lnTo>
                <a:lnTo>
                  <a:pt x="332" y="1378"/>
                </a:lnTo>
                <a:lnTo>
                  <a:pt x="324" y="1384"/>
                </a:lnTo>
                <a:lnTo>
                  <a:pt x="314" y="1386"/>
                </a:lnTo>
                <a:lnTo>
                  <a:pt x="304" y="1388"/>
                </a:lnTo>
                <a:lnTo>
                  <a:pt x="294" y="1386"/>
                </a:lnTo>
                <a:lnTo>
                  <a:pt x="282" y="1382"/>
                </a:lnTo>
                <a:lnTo>
                  <a:pt x="282" y="1382"/>
                </a:lnTo>
                <a:lnTo>
                  <a:pt x="246" y="1366"/>
                </a:lnTo>
                <a:lnTo>
                  <a:pt x="214" y="1348"/>
                </a:lnTo>
                <a:lnTo>
                  <a:pt x="184" y="1326"/>
                </a:lnTo>
                <a:lnTo>
                  <a:pt x="156" y="1300"/>
                </a:lnTo>
                <a:lnTo>
                  <a:pt x="132" y="1274"/>
                </a:lnTo>
                <a:lnTo>
                  <a:pt x="108" y="1244"/>
                </a:lnTo>
                <a:lnTo>
                  <a:pt x="88" y="1212"/>
                </a:lnTo>
                <a:lnTo>
                  <a:pt x="70" y="1180"/>
                </a:lnTo>
                <a:lnTo>
                  <a:pt x="52" y="1144"/>
                </a:lnTo>
                <a:lnTo>
                  <a:pt x="38" y="1106"/>
                </a:lnTo>
                <a:lnTo>
                  <a:pt x="26" y="1068"/>
                </a:lnTo>
                <a:lnTo>
                  <a:pt x="18" y="1028"/>
                </a:lnTo>
                <a:lnTo>
                  <a:pt x="10" y="988"/>
                </a:lnTo>
                <a:lnTo>
                  <a:pt x="4" y="944"/>
                </a:lnTo>
                <a:lnTo>
                  <a:pt x="2" y="902"/>
                </a:lnTo>
                <a:lnTo>
                  <a:pt x="0" y="858"/>
                </a:lnTo>
                <a:lnTo>
                  <a:pt x="0" y="858"/>
                </a:lnTo>
                <a:lnTo>
                  <a:pt x="2" y="820"/>
                </a:lnTo>
                <a:lnTo>
                  <a:pt x="4" y="784"/>
                </a:lnTo>
                <a:lnTo>
                  <a:pt x="10" y="746"/>
                </a:lnTo>
                <a:lnTo>
                  <a:pt x="16" y="708"/>
                </a:lnTo>
                <a:lnTo>
                  <a:pt x="24" y="672"/>
                </a:lnTo>
                <a:lnTo>
                  <a:pt x="36" y="634"/>
                </a:lnTo>
                <a:lnTo>
                  <a:pt x="48" y="596"/>
                </a:lnTo>
                <a:lnTo>
                  <a:pt x="62" y="560"/>
                </a:lnTo>
                <a:lnTo>
                  <a:pt x="78" y="522"/>
                </a:lnTo>
                <a:lnTo>
                  <a:pt x="96" y="486"/>
                </a:lnTo>
                <a:lnTo>
                  <a:pt x="116" y="450"/>
                </a:lnTo>
                <a:lnTo>
                  <a:pt x="138" y="414"/>
                </a:lnTo>
                <a:lnTo>
                  <a:pt x="162" y="380"/>
                </a:lnTo>
                <a:lnTo>
                  <a:pt x="188" y="346"/>
                </a:lnTo>
                <a:lnTo>
                  <a:pt x="216" y="314"/>
                </a:lnTo>
                <a:lnTo>
                  <a:pt x="246" y="282"/>
                </a:lnTo>
                <a:lnTo>
                  <a:pt x="278" y="252"/>
                </a:lnTo>
                <a:lnTo>
                  <a:pt x="312" y="222"/>
                </a:lnTo>
                <a:lnTo>
                  <a:pt x="348" y="194"/>
                </a:lnTo>
                <a:lnTo>
                  <a:pt x="384" y="168"/>
                </a:lnTo>
                <a:lnTo>
                  <a:pt x="424" y="144"/>
                </a:lnTo>
                <a:lnTo>
                  <a:pt x="466" y="120"/>
                </a:lnTo>
                <a:lnTo>
                  <a:pt x="508" y="98"/>
                </a:lnTo>
                <a:lnTo>
                  <a:pt x="554" y="78"/>
                </a:lnTo>
                <a:lnTo>
                  <a:pt x="600" y="62"/>
                </a:lnTo>
                <a:lnTo>
                  <a:pt x="650" y="46"/>
                </a:lnTo>
                <a:lnTo>
                  <a:pt x="700" y="32"/>
                </a:lnTo>
                <a:lnTo>
                  <a:pt x="752" y="20"/>
                </a:lnTo>
                <a:lnTo>
                  <a:pt x="808" y="12"/>
                </a:lnTo>
                <a:lnTo>
                  <a:pt x="864" y="4"/>
                </a:lnTo>
                <a:lnTo>
                  <a:pt x="922" y="2"/>
                </a:lnTo>
                <a:lnTo>
                  <a:pt x="982" y="0"/>
                </a:lnTo>
                <a:lnTo>
                  <a:pt x="982" y="0"/>
                </a:lnTo>
                <a:lnTo>
                  <a:pt x="1030" y="0"/>
                </a:lnTo>
                <a:lnTo>
                  <a:pt x="1078" y="4"/>
                </a:lnTo>
                <a:lnTo>
                  <a:pt x="1124" y="10"/>
                </a:lnTo>
                <a:lnTo>
                  <a:pt x="1170" y="16"/>
                </a:lnTo>
                <a:lnTo>
                  <a:pt x="1214" y="26"/>
                </a:lnTo>
                <a:lnTo>
                  <a:pt x="1258" y="38"/>
                </a:lnTo>
                <a:lnTo>
                  <a:pt x="1298" y="50"/>
                </a:lnTo>
                <a:lnTo>
                  <a:pt x="1340" y="66"/>
                </a:lnTo>
                <a:lnTo>
                  <a:pt x="1378" y="82"/>
                </a:lnTo>
                <a:lnTo>
                  <a:pt x="1416" y="100"/>
                </a:lnTo>
                <a:lnTo>
                  <a:pt x="1452" y="120"/>
                </a:lnTo>
                <a:lnTo>
                  <a:pt x="1488" y="142"/>
                </a:lnTo>
                <a:lnTo>
                  <a:pt x="1522" y="164"/>
                </a:lnTo>
                <a:lnTo>
                  <a:pt x="1554" y="188"/>
                </a:lnTo>
                <a:lnTo>
                  <a:pt x="1584" y="214"/>
                </a:lnTo>
                <a:lnTo>
                  <a:pt x="1614" y="240"/>
                </a:lnTo>
                <a:lnTo>
                  <a:pt x="1642" y="268"/>
                </a:lnTo>
                <a:lnTo>
                  <a:pt x="1668" y="298"/>
                </a:lnTo>
                <a:lnTo>
                  <a:pt x="1692" y="328"/>
                </a:lnTo>
                <a:lnTo>
                  <a:pt x="1714" y="358"/>
                </a:lnTo>
                <a:lnTo>
                  <a:pt x="1736" y="390"/>
                </a:lnTo>
                <a:lnTo>
                  <a:pt x="1756" y="424"/>
                </a:lnTo>
                <a:lnTo>
                  <a:pt x="1774" y="458"/>
                </a:lnTo>
                <a:lnTo>
                  <a:pt x="1790" y="492"/>
                </a:lnTo>
                <a:lnTo>
                  <a:pt x="1804" y="526"/>
                </a:lnTo>
                <a:lnTo>
                  <a:pt x="1816" y="562"/>
                </a:lnTo>
                <a:lnTo>
                  <a:pt x="1828" y="598"/>
                </a:lnTo>
                <a:lnTo>
                  <a:pt x="1836" y="636"/>
                </a:lnTo>
                <a:lnTo>
                  <a:pt x="1842" y="674"/>
                </a:lnTo>
                <a:lnTo>
                  <a:pt x="1848" y="710"/>
                </a:lnTo>
                <a:lnTo>
                  <a:pt x="1850" y="748"/>
                </a:lnTo>
                <a:lnTo>
                  <a:pt x="1852" y="786"/>
                </a:lnTo>
                <a:lnTo>
                  <a:pt x="1852" y="7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Text Placeholder 4"/>
          <p:cNvSpPr>
            <a:spLocks noGrp="1"/>
          </p:cNvSpPr>
          <p:nvPr>
            <p:ph type="body" sz="quarter" idx="39" hasCustomPrompt="1"/>
          </p:nvPr>
        </p:nvSpPr>
        <p:spPr>
          <a:xfrm>
            <a:off x="4644008" y="1746440"/>
            <a:ext cx="4032448" cy="505509"/>
          </a:xfrm>
        </p:spPr>
        <p:txBody>
          <a:bodyPr anchor="ctr">
            <a:noAutofit/>
          </a:bodyPr>
          <a:lstStyle>
            <a:lvl1pPr marL="0" indent="0" algn="l">
              <a:buNone/>
              <a:defRPr sz="2800">
                <a:solidFill>
                  <a:schemeClr val="accent5"/>
                </a:solidFill>
              </a:defRPr>
            </a:lvl1pPr>
          </a:lstStyle>
          <a:p>
            <a:r>
              <a:rPr lang="en-US" dirty="0"/>
              <a:t>Insert your text here</a:t>
            </a:r>
          </a:p>
        </p:txBody>
      </p:sp>
      <p:sp>
        <p:nvSpPr>
          <p:cNvPr id="47" name="Text Placeholder 4"/>
          <p:cNvSpPr>
            <a:spLocks noGrp="1"/>
          </p:cNvSpPr>
          <p:nvPr>
            <p:ph type="body" sz="quarter" idx="40" hasCustomPrompt="1"/>
          </p:nvPr>
        </p:nvSpPr>
        <p:spPr>
          <a:xfrm>
            <a:off x="4644008" y="2459046"/>
            <a:ext cx="4032448" cy="2003544"/>
          </a:xfrm>
        </p:spPr>
        <p:txBody>
          <a:bodyPr anchor="t">
            <a:noAutofit/>
          </a:bodyPr>
          <a:lstStyle>
            <a:lvl1pPr marL="0" indent="0" algn="l">
              <a:buNone/>
              <a:defRPr sz="2000">
                <a:solidFill>
                  <a:schemeClr val="tx1"/>
                </a:solidFill>
              </a:defRPr>
            </a:lvl1pPr>
          </a:lstStyle>
          <a:p>
            <a:r>
              <a:rPr lang="en-US" dirty="0"/>
              <a:t>Lorem ipsum dolor sit amet, consectetur adipisicing elit, sed do eiusmod tempor incididunt ut labore et dolore magna aliqua. </a:t>
            </a:r>
          </a:p>
        </p:txBody>
      </p:sp>
    </p:spTree>
    <p:extLst>
      <p:ext uri="{BB962C8B-B14F-4D97-AF65-F5344CB8AC3E}">
        <p14:creationId xmlns:p14="http://schemas.microsoft.com/office/powerpoint/2010/main" val="984098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Contents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2FE957E-B654-4424-ACDA-8DED4BC6F6D5}"/>
              </a:ext>
            </a:extLst>
          </p:cNvPr>
          <p:cNvSpPr>
            <a:spLocks noGrp="1"/>
          </p:cNvSpPr>
          <p:nvPr>
            <p:ph type="pic" idx="12" hasCustomPrompt="1"/>
          </p:nvPr>
        </p:nvSpPr>
        <p:spPr>
          <a:xfrm>
            <a:off x="0" y="0"/>
            <a:ext cx="9144000" cy="51435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1500" baseline="0">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697574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405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C33AD2-2541-4EED-BE36-07BC50CC14A3}"/>
              </a:ext>
            </a:extLst>
          </p:cNvPr>
          <p:cNvSpPr/>
          <p:nvPr userDrawn="1"/>
        </p:nvSpPr>
        <p:spPr>
          <a:xfrm>
            <a:off x="2774816" y="284535"/>
            <a:ext cx="1104089" cy="13497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91A442F-20CA-4E52-BC0A-4A8DC2F4758D}"/>
              </a:ext>
            </a:extLst>
          </p:cNvPr>
          <p:cNvSpPr/>
          <p:nvPr userDrawn="1"/>
        </p:nvSpPr>
        <p:spPr>
          <a:xfrm>
            <a:off x="4056434" y="284535"/>
            <a:ext cx="3903224" cy="13497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그림 개체 틀 2">
            <a:extLst>
              <a:ext uri="{FF2B5EF4-FFF2-40B4-BE49-F238E27FC236}">
                <a16:creationId xmlns:a16="http://schemas.microsoft.com/office/drawing/2014/main" id="{8C948B0E-F0C3-4AAE-BE39-BB126DB62130}"/>
              </a:ext>
            </a:extLst>
          </p:cNvPr>
          <p:cNvSpPr>
            <a:spLocks noGrp="1"/>
          </p:cNvSpPr>
          <p:nvPr>
            <p:ph type="pic" sz="quarter" idx="14" hasCustomPrompt="1"/>
          </p:nvPr>
        </p:nvSpPr>
        <p:spPr>
          <a:xfrm>
            <a:off x="4572000" y="955742"/>
            <a:ext cx="4226667" cy="222885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ko-KR" altLang="en-US" sz="1050">
                <a:solidFill>
                  <a:schemeClr val="tx1">
                    <a:lumMod val="75000"/>
                    <a:lumOff val="25000"/>
                  </a:schemeClr>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F817C0B7-75DD-4635-A6F5-5F728C537367}"/>
              </a:ext>
            </a:extLst>
          </p:cNvPr>
          <p:cNvSpPr>
            <a:spLocks noGrp="1"/>
          </p:cNvSpPr>
          <p:nvPr>
            <p:ph type="pic" sz="quarter" idx="15" hasCustomPrompt="1"/>
          </p:nvPr>
        </p:nvSpPr>
        <p:spPr>
          <a:xfrm>
            <a:off x="2490282" y="955742"/>
            <a:ext cx="1904189" cy="1432398"/>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ko-KR" altLang="en-US" sz="1050">
                <a:solidFill>
                  <a:schemeClr val="tx1">
                    <a:lumMod val="75000"/>
                    <a:lumOff val="25000"/>
                  </a:schemeClr>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12ECC0D2-2B41-40CF-A370-67703981D717}"/>
              </a:ext>
            </a:extLst>
          </p:cNvPr>
          <p:cNvSpPr>
            <a:spLocks noGrp="1"/>
          </p:cNvSpPr>
          <p:nvPr>
            <p:ph type="pic" sz="quarter" idx="16" hasCustomPrompt="1"/>
          </p:nvPr>
        </p:nvSpPr>
        <p:spPr>
          <a:xfrm>
            <a:off x="408562" y="3184592"/>
            <a:ext cx="1904189" cy="154426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ko-KR" altLang="en-US" sz="1050">
                <a:solidFill>
                  <a:schemeClr val="tx1">
                    <a:lumMod val="75000"/>
                    <a:lumOff val="25000"/>
                  </a:schemeClr>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A29FCD8B-B96F-49BF-A552-82D510B6D078}"/>
              </a:ext>
            </a:extLst>
          </p:cNvPr>
          <p:cNvSpPr>
            <a:spLocks noGrp="1"/>
          </p:cNvSpPr>
          <p:nvPr>
            <p:ph type="pic" sz="quarter" idx="17" hasCustomPrompt="1"/>
          </p:nvPr>
        </p:nvSpPr>
        <p:spPr>
          <a:xfrm>
            <a:off x="2490282" y="3184592"/>
            <a:ext cx="1904189" cy="154426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ko-KR" altLang="en-US" sz="1050">
                <a:solidFill>
                  <a:schemeClr val="tx1">
                    <a:lumMod val="75000"/>
                    <a:lumOff val="25000"/>
                  </a:schemeClr>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ko-KR" dirty="0"/>
              <a:t>Place Your Picture Here</a:t>
            </a:r>
            <a:endParaRPr lang="ko-KR" altLang="en-US" dirty="0"/>
          </a:p>
        </p:txBody>
      </p:sp>
    </p:spTree>
    <p:extLst>
      <p:ext uri="{BB962C8B-B14F-4D97-AF65-F5344CB8AC3E}">
        <p14:creationId xmlns:p14="http://schemas.microsoft.com/office/powerpoint/2010/main" val="39305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4FCA94-9D4B-4D6C-AEDA-E106A18D1007}"/>
              </a:ext>
            </a:extLst>
          </p:cNvPr>
          <p:cNvSpPr/>
          <p:nvPr userDrawn="1"/>
        </p:nvSpPr>
        <p:spPr>
          <a:xfrm>
            <a:off x="0" y="2953494"/>
            <a:ext cx="9144000" cy="219000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050" b="1" dirty="0"/>
          </a:p>
        </p:txBody>
      </p:sp>
      <p:grpSp>
        <p:nvGrpSpPr>
          <p:cNvPr id="2" name="Group 1">
            <a:extLst>
              <a:ext uri="{FF2B5EF4-FFF2-40B4-BE49-F238E27FC236}">
                <a16:creationId xmlns:a16="http://schemas.microsoft.com/office/drawing/2014/main" id="{68FBAC0C-90AE-4BF6-BD45-2223214B1DE3}"/>
              </a:ext>
            </a:extLst>
          </p:cNvPr>
          <p:cNvGrpSpPr/>
          <p:nvPr userDrawn="1"/>
        </p:nvGrpSpPr>
        <p:grpSpPr>
          <a:xfrm flipH="1">
            <a:off x="541609" y="1146848"/>
            <a:ext cx="3305402" cy="3510936"/>
            <a:chOff x="6446339" y="1280897"/>
            <a:chExt cx="4320717" cy="5285178"/>
          </a:xfrm>
        </p:grpSpPr>
        <p:sp>
          <p:nvSpPr>
            <p:cNvPr id="3" name="Freeform: Shape 2">
              <a:extLst>
                <a:ext uri="{FF2B5EF4-FFF2-40B4-BE49-F238E27FC236}">
                  <a16:creationId xmlns:a16="http://schemas.microsoft.com/office/drawing/2014/main" id="{05A3C585-6A40-421A-A680-72A17DBD8580}"/>
                </a:ext>
              </a:extLst>
            </p:cNvPr>
            <p:cNvSpPr/>
            <p:nvPr/>
          </p:nvSpPr>
          <p:spPr>
            <a:xfrm>
              <a:off x="7360122" y="5629227"/>
              <a:ext cx="2033648" cy="936848"/>
            </a:xfrm>
            <a:custGeom>
              <a:avLst/>
              <a:gdLst>
                <a:gd name="connsiteX0" fmla="*/ 448273 w 847725"/>
                <a:gd name="connsiteY0" fmla="*/ 7144 h 390525"/>
                <a:gd name="connsiteX1" fmla="*/ 464466 w 847725"/>
                <a:gd name="connsiteY1" fmla="*/ 184309 h 390525"/>
                <a:gd name="connsiteX2" fmla="*/ 452083 w 847725"/>
                <a:gd name="connsiteY2" fmla="*/ 224314 h 390525"/>
                <a:gd name="connsiteX3" fmla="*/ 352071 w 847725"/>
                <a:gd name="connsiteY3" fmla="*/ 269081 h 390525"/>
                <a:gd name="connsiteX4" fmla="*/ 30126 w 847725"/>
                <a:gd name="connsiteY4" fmla="*/ 283369 h 390525"/>
                <a:gd name="connsiteX5" fmla="*/ 7266 w 847725"/>
                <a:gd name="connsiteY5" fmla="*/ 285274 h 390525"/>
                <a:gd name="connsiteX6" fmla="*/ 12981 w 847725"/>
                <a:gd name="connsiteY6" fmla="*/ 292894 h 390525"/>
                <a:gd name="connsiteX7" fmla="*/ 439701 w 847725"/>
                <a:gd name="connsiteY7" fmla="*/ 384334 h 390525"/>
                <a:gd name="connsiteX8" fmla="*/ 455893 w 847725"/>
                <a:gd name="connsiteY8" fmla="*/ 385286 h 390525"/>
                <a:gd name="connsiteX9" fmla="*/ 829273 w 847725"/>
                <a:gd name="connsiteY9" fmla="*/ 321469 h 390525"/>
                <a:gd name="connsiteX10" fmla="*/ 797841 w 847725"/>
                <a:gd name="connsiteY10" fmla="*/ 52864 h 390525"/>
                <a:gd name="connsiteX11" fmla="*/ 448273 w 847725"/>
                <a:gd name="connsiteY11" fmla="*/ 7144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390525">
                  <a:moveTo>
                    <a:pt x="448273" y="7144"/>
                  </a:moveTo>
                  <a:cubicBezTo>
                    <a:pt x="460656" y="89059"/>
                    <a:pt x="469228" y="136684"/>
                    <a:pt x="464466" y="184309"/>
                  </a:cubicBezTo>
                  <a:cubicBezTo>
                    <a:pt x="463513" y="196691"/>
                    <a:pt x="460656" y="208121"/>
                    <a:pt x="452083" y="224314"/>
                  </a:cubicBezTo>
                  <a:cubicBezTo>
                    <a:pt x="433033" y="261461"/>
                    <a:pt x="379693" y="268129"/>
                    <a:pt x="352071" y="269081"/>
                  </a:cubicBezTo>
                  <a:cubicBezTo>
                    <a:pt x="256821" y="270986"/>
                    <a:pt x="63463" y="282416"/>
                    <a:pt x="30126" y="283369"/>
                  </a:cubicBezTo>
                  <a:cubicBezTo>
                    <a:pt x="26316" y="283369"/>
                    <a:pt x="5361" y="283369"/>
                    <a:pt x="7266" y="285274"/>
                  </a:cubicBezTo>
                  <a:cubicBezTo>
                    <a:pt x="8218" y="286226"/>
                    <a:pt x="12981" y="292894"/>
                    <a:pt x="12981" y="292894"/>
                  </a:cubicBezTo>
                  <a:cubicBezTo>
                    <a:pt x="24411" y="308134"/>
                    <a:pt x="381598" y="373856"/>
                    <a:pt x="439701" y="384334"/>
                  </a:cubicBezTo>
                  <a:cubicBezTo>
                    <a:pt x="445416" y="385286"/>
                    <a:pt x="450178" y="385286"/>
                    <a:pt x="455893" y="385286"/>
                  </a:cubicBezTo>
                  <a:cubicBezTo>
                    <a:pt x="508281" y="381476"/>
                    <a:pt x="794983" y="355759"/>
                    <a:pt x="829273" y="321469"/>
                  </a:cubicBezTo>
                  <a:cubicBezTo>
                    <a:pt x="870231" y="279559"/>
                    <a:pt x="827368" y="142399"/>
                    <a:pt x="797841" y="52864"/>
                  </a:cubicBezTo>
                  <a:cubicBezTo>
                    <a:pt x="810223" y="42386"/>
                    <a:pt x="634963" y="21431"/>
                    <a:pt x="448273" y="7144"/>
                  </a:cubicBezTo>
                  <a:close/>
                </a:path>
              </a:pathLst>
            </a:custGeom>
            <a:solidFill>
              <a:srgbClr val="B3B3B3"/>
            </a:solidFill>
            <a:ln w="9525" cap="flat">
              <a:noFill/>
              <a:prstDash val="solid"/>
              <a:miter/>
            </a:ln>
          </p:spPr>
          <p:txBody>
            <a:bodyPr rtlCol="0" anchor="ctr"/>
            <a:lstStyle/>
            <a:p>
              <a:endParaRPr lang="en-US" sz="1350"/>
            </a:p>
          </p:txBody>
        </p:sp>
        <p:sp>
          <p:nvSpPr>
            <p:cNvPr id="4" name="Freeform: Shape 3">
              <a:extLst>
                <a:ext uri="{FF2B5EF4-FFF2-40B4-BE49-F238E27FC236}">
                  <a16:creationId xmlns:a16="http://schemas.microsoft.com/office/drawing/2014/main" id="{B91228CF-D9D2-4A77-A0A6-42B0F6E8601E}"/>
                </a:ext>
              </a:extLst>
            </p:cNvPr>
            <p:cNvSpPr/>
            <p:nvPr/>
          </p:nvSpPr>
          <p:spPr>
            <a:xfrm>
              <a:off x="7358820" y="5629227"/>
              <a:ext cx="1987948" cy="913998"/>
            </a:xfrm>
            <a:custGeom>
              <a:avLst/>
              <a:gdLst>
                <a:gd name="connsiteX0" fmla="*/ 436434 w 828675"/>
                <a:gd name="connsiteY0" fmla="*/ 7144 h 381000"/>
                <a:gd name="connsiteX1" fmla="*/ 452626 w 828675"/>
                <a:gd name="connsiteY1" fmla="*/ 178594 h 381000"/>
                <a:gd name="connsiteX2" fmla="*/ 440244 w 828675"/>
                <a:gd name="connsiteY2" fmla="*/ 217646 h 381000"/>
                <a:gd name="connsiteX3" fmla="*/ 342136 w 828675"/>
                <a:gd name="connsiteY3" fmla="*/ 260509 h 381000"/>
                <a:gd name="connsiteX4" fmla="*/ 11619 w 828675"/>
                <a:gd name="connsiteY4" fmla="*/ 281464 h 381000"/>
                <a:gd name="connsiteX5" fmla="*/ 428814 w 828675"/>
                <a:gd name="connsiteY5" fmla="*/ 372904 h 381000"/>
                <a:gd name="connsiteX6" fmla="*/ 444054 w 828675"/>
                <a:gd name="connsiteY6" fmla="*/ 373856 h 381000"/>
                <a:gd name="connsiteX7" fmla="*/ 813624 w 828675"/>
                <a:gd name="connsiteY7" fmla="*/ 311944 h 381000"/>
                <a:gd name="connsiteX8" fmla="*/ 782191 w 828675"/>
                <a:gd name="connsiteY8" fmla="*/ 52864 h 381000"/>
                <a:gd name="connsiteX9" fmla="*/ 436434 w 828675"/>
                <a:gd name="connsiteY9" fmla="*/ 7144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675" h="381000">
                  <a:moveTo>
                    <a:pt x="436434" y="7144"/>
                  </a:moveTo>
                  <a:cubicBezTo>
                    <a:pt x="448816" y="86201"/>
                    <a:pt x="457389" y="131921"/>
                    <a:pt x="452626" y="178594"/>
                  </a:cubicBezTo>
                  <a:cubicBezTo>
                    <a:pt x="451674" y="190976"/>
                    <a:pt x="448816" y="201454"/>
                    <a:pt x="440244" y="217646"/>
                  </a:cubicBezTo>
                  <a:cubicBezTo>
                    <a:pt x="421194" y="252889"/>
                    <a:pt x="367854" y="260509"/>
                    <a:pt x="342136" y="260509"/>
                  </a:cubicBezTo>
                  <a:cubicBezTo>
                    <a:pt x="269746" y="262414"/>
                    <a:pt x="43051" y="274796"/>
                    <a:pt x="11619" y="281464"/>
                  </a:cubicBezTo>
                  <a:cubicBezTo>
                    <a:pt x="-39816" y="292894"/>
                    <a:pt x="367854" y="362426"/>
                    <a:pt x="428814" y="372904"/>
                  </a:cubicBezTo>
                  <a:cubicBezTo>
                    <a:pt x="433576" y="373856"/>
                    <a:pt x="439291" y="373856"/>
                    <a:pt x="444054" y="373856"/>
                  </a:cubicBezTo>
                  <a:cubicBezTo>
                    <a:pt x="494536" y="370046"/>
                    <a:pt x="779334" y="346234"/>
                    <a:pt x="813624" y="311944"/>
                  </a:cubicBezTo>
                  <a:cubicBezTo>
                    <a:pt x="853629" y="271939"/>
                    <a:pt x="811719" y="139541"/>
                    <a:pt x="782191" y="52864"/>
                  </a:cubicBezTo>
                  <a:cubicBezTo>
                    <a:pt x="793621" y="41434"/>
                    <a:pt x="620266" y="20479"/>
                    <a:pt x="436434" y="7144"/>
                  </a:cubicBezTo>
                  <a:close/>
                </a:path>
              </a:pathLst>
            </a:custGeom>
            <a:solidFill>
              <a:srgbClr val="CCCCCC"/>
            </a:solidFill>
            <a:ln w="9525"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4557DB8C-C6A3-4BA7-8B7B-0B6FC3E2C603}"/>
                </a:ext>
              </a:extLst>
            </p:cNvPr>
            <p:cNvSpPr/>
            <p:nvPr/>
          </p:nvSpPr>
          <p:spPr>
            <a:xfrm>
              <a:off x="6448412" y="1280897"/>
              <a:ext cx="4318644" cy="4592842"/>
            </a:xfrm>
            <a:custGeom>
              <a:avLst/>
              <a:gdLst>
                <a:gd name="connsiteX0" fmla="*/ 1610322 w 1800225"/>
                <a:gd name="connsiteY0" fmla="*/ 1912136 h 1914525"/>
                <a:gd name="connsiteX1" fmla="*/ 53937 w 1800225"/>
                <a:gd name="connsiteY1" fmla="*/ 1736876 h 1914525"/>
                <a:gd name="connsiteX2" fmla="*/ 7264 w 1800225"/>
                <a:gd name="connsiteY2" fmla="*/ 1681631 h 1914525"/>
                <a:gd name="connsiteX3" fmla="*/ 66319 w 1800225"/>
                <a:gd name="connsiteY3" fmla="*/ 529106 h 1914525"/>
                <a:gd name="connsiteX4" fmla="*/ 107277 w 1800225"/>
                <a:gd name="connsiteY4" fmla="*/ 432903 h 1914525"/>
                <a:gd name="connsiteX5" fmla="*/ 1729384 w 1800225"/>
                <a:gd name="connsiteY5" fmla="*/ 9041 h 1914525"/>
                <a:gd name="connsiteX6" fmla="*/ 1797012 w 1800225"/>
                <a:gd name="connsiteY6" fmla="*/ 63333 h 1914525"/>
                <a:gd name="connsiteX7" fmla="*/ 1691284 w 1800225"/>
                <a:gd name="connsiteY7" fmla="*/ 1844508 h 1914525"/>
                <a:gd name="connsiteX8" fmla="*/ 1610322 w 1800225"/>
                <a:gd name="connsiteY8" fmla="*/ 1912136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0225" h="1914525">
                  <a:moveTo>
                    <a:pt x="1610322" y="1912136"/>
                  </a:moveTo>
                  <a:lnTo>
                    <a:pt x="53937" y="1736876"/>
                  </a:lnTo>
                  <a:cubicBezTo>
                    <a:pt x="26314" y="1734018"/>
                    <a:pt x="5359" y="1709253"/>
                    <a:pt x="7264" y="1681631"/>
                  </a:cubicBezTo>
                  <a:lnTo>
                    <a:pt x="66319" y="529106"/>
                  </a:lnTo>
                  <a:cubicBezTo>
                    <a:pt x="68224" y="458621"/>
                    <a:pt x="84417" y="438618"/>
                    <a:pt x="107277" y="432903"/>
                  </a:cubicBezTo>
                  <a:lnTo>
                    <a:pt x="1729384" y="9041"/>
                  </a:lnTo>
                  <a:cubicBezTo>
                    <a:pt x="1764627" y="-484"/>
                    <a:pt x="1798917" y="27138"/>
                    <a:pt x="1797012" y="63333"/>
                  </a:cubicBezTo>
                  <a:lnTo>
                    <a:pt x="1691284" y="1844508"/>
                  </a:lnTo>
                  <a:cubicBezTo>
                    <a:pt x="1687474" y="1885466"/>
                    <a:pt x="1651279" y="1915946"/>
                    <a:pt x="1610322" y="1912136"/>
                  </a:cubicBezTo>
                  <a:close/>
                </a:path>
              </a:pathLst>
            </a:custGeom>
            <a:solidFill>
              <a:srgbClr val="CCCCCC"/>
            </a:solidFill>
            <a:ln w="9525"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798D523C-46A5-416E-B591-48E33B848D89}"/>
                </a:ext>
              </a:extLst>
            </p:cNvPr>
            <p:cNvSpPr/>
            <p:nvPr/>
          </p:nvSpPr>
          <p:spPr>
            <a:xfrm>
              <a:off x="6464696" y="1280897"/>
              <a:ext cx="4250094" cy="3998744"/>
            </a:xfrm>
            <a:custGeom>
              <a:avLst/>
              <a:gdLst>
                <a:gd name="connsiteX0" fmla="*/ 1678781 w 1771650"/>
                <a:gd name="connsiteY0" fmla="*/ 1664486 h 1666875"/>
                <a:gd name="connsiteX1" fmla="*/ 7144 w 1771650"/>
                <a:gd name="connsiteY1" fmla="*/ 1552091 h 1666875"/>
                <a:gd name="connsiteX2" fmla="*/ 58579 w 1771650"/>
                <a:gd name="connsiteY2" fmla="*/ 482433 h 1666875"/>
                <a:gd name="connsiteX3" fmla="*/ 98584 w 1771650"/>
                <a:gd name="connsiteY3" fmla="*/ 432903 h 1666875"/>
                <a:gd name="connsiteX4" fmla="*/ 1705451 w 1771650"/>
                <a:gd name="connsiteY4" fmla="*/ 9041 h 1666875"/>
                <a:gd name="connsiteX5" fmla="*/ 1772126 w 1771650"/>
                <a:gd name="connsiteY5" fmla="*/ 63333 h 1666875"/>
                <a:gd name="connsiteX6" fmla="*/ 1678781 w 1771650"/>
                <a:gd name="connsiteY6" fmla="*/ 1664486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50" h="1666875">
                  <a:moveTo>
                    <a:pt x="1678781" y="1664486"/>
                  </a:moveTo>
                  <a:lnTo>
                    <a:pt x="7144" y="1552091"/>
                  </a:lnTo>
                  <a:lnTo>
                    <a:pt x="58579" y="482433"/>
                  </a:lnTo>
                  <a:cubicBezTo>
                    <a:pt x="59531" y="459573"/>
                    <a:pt x="75724" y="439571"/>
                    <a:pt x="98584" y="432903"/>
                  </a:cubicBezTo>
                  <a:lnTo>
                    <a:pt x="1705451" y="9041"/>
                  </a:lnTo>
                  <a:cubicBezTo>
                    <a:pt x="1740694" y="-484"/>
                    <a:pt x="1774984" y="27138"/>
                    <a:pt x="1772126" y="63333"/>
                  </a:cubicBezTo>
                  <a:lnTo>
                    <a:pt x="1678781" y="1664486"/>
                  </a:lnTo>
                  <a:close/>
                </a:path>
              </a:pathLst>
            </a:custGeom>
            <a:solidFill>
              <a:srgbClr val="1A1A1A"/>
            </a:solidFill>
            <a:ln w="9525"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E22D7AD7-4668-4FFE-80F1-76809786FDF2}"/>
                </a:ext>
              </a:extLst>
            </p:cNvPr>
            <p:cNvSpPr/>
            <p:nvPr/>
          </p:nvSpPr>
          <p:spPr>
            <a:xfrm>
              <a:off x="6572092" y="1577928"/>
              <a:ext cx="3907345" cy="3404644"/>
            </a:xfrm>
            <a:custGeom>
              <a:avLst/>
              <a:gdLst>
                <a:gd name="connsiteX0" fmla="*/ 1539716 w 1628775"/>
                <a:gd name="connsiteY0" fmla="*/ 1416844 h 1419225"/>
                <a:gd name="connsiteX1" fmla="*/ 7144 w 1628775"/>
                <a:gd name="connsiteY1" fmla="*/ 1357789 h 1419225"/>
                <a:gd name="connsiteX2" fmla="*/ 57626 w 1628775"/>
                <a:gd name="connsiteY2" fmla="*/ 363379 h 1419225"/>
                <a:gd name="connsiteX3" fmla="*/ 1628299 w 1628775"/>
                <a:gd name="connsiteY3" fmla="*/ 7144 h 1419225"/>
              </a:gdLst>
              <a:ahLst/>
              <a:cxnLst>
                <a:cxn ang="0">
                  <a:pos x="connsiteX0" y="connsiteY0"/>
                </a:cxn>
                <a:cxn ang="0">
                  <a:pos x="connsiteX1" y="connsiteY1"/>
                </a:cxn>
                <a:cxn ang="0">
                  <a:pos x="connsiteX2" y="connsiteY2"/>
                </a:cxn>
                <a:cxn ang="0">
                  <a:pos x="connsiteX3" y="connsiteY3"/>
                </a:cxn>
              </a:cxnLst>
              <a:rect l="l" t="t" r="r" b="b"/>
              <a:pathLst>
                <a:path w="1628775" h="1419225">
                  <a:moveTo>
                    <a:pt x="1539716" y="1416844"/>
                  </a:moveTo>
                  <a:lnTo>
                    <a:pt x="7144" y="1357789"/>
                  </a:lnTo>
                  <a:lnTo>
                    <a:pt x="57626" y="363379"/>
                  </a:lnTo>
                  <a:lnTo>
                    <a:pt x="1628299" y="7144"/>
                  </a:lnTo>
                  <a:close/>
                </a:path>
              </a:pathLst>
            </a:custGeom>
            <a:solidFill>
              <a:srgbClr val="E6E6E6"/>
            </a:solidFill>
            <a:ln w="9525"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BFBCB2EB-235B-4673-A50A-BFA682F8C1D7}"/>
                </a:ext>
              </a:extLst>
            </p:cNvPr>
            <p:cNvSpPr/>
            <p:nvPr/>
          </p:nvSpPr>
          <p:spPr>
            <a:xfrm>
              <a:off x="6446339" y="4996281"/>
              <a:ext cx="4044444" cy="868298"/>
            </a:xfrm>
            <a:custGeom>
              <a:avLst/>
              <a:gdLst>
                <a:gd name="connsiteX0" fmla="*/ 13844 w 1685925"/>
                <a:gd name="connsiteY0" fmla="*/ 7144 h 361950"/>
                <a:gd name="connsiteX1" fmla="*/ 7176 w 1685925"/>
                <a:gd name="connsiteY1" fmla="*/ 133826 h 361950"/>
                <a:gd name="connsiteX2" fmla="*/ 53849 w 1685925"/>
                <a:gd name="connsiteY2" fmla="*/ 189071 h 361950"/>
                <a:gd name="connsiteX3" fmla="*/ 1597851 w 1685925"/>
                <a:gd name="connsiteY3" fmla="*/ 363379 h 361950"/>
                <a:gd name="connsiteX4" fmla="*/ 1675956 w 1685925"/>
                <a:gd name="connsiteY4" fmla="*/ 296704 h 361950"/>
                <a:gd name="connsiteX5" fmla="*/ 1686434 w 1685925"/>
                <a:gd name="connsiteY5" fmla="*/ 111919 h 361950"/>
                <a:gd name="connsiteX6" fmla="*/ 13844 w 1685925"/>
                <a:gd name="connsiteY6" fmla="*/ 714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5" h="361950">
                  <a:moveTo>
                    <a:pt x="13844" y="7144"/>
                  </a:moveTo>
                  <a:lnTo>
                    <a:pt x="7176" y="133826"/>
                  </a:lnTo>
                  <a:cubicBezTo>
                    <a:pt x="6224" y="161449"/>
                    <a:pt x="26226" y="186214"/>
                    <a:pt x="53849" y="189071"/>
                  </a:cubicBezTo>
                  <a:lnTo>
                    <a:pt x="1597851" y="363379"/>
                  </a:lnTo>
                  <a:cubicBezTo>
                    <a:pt x="1637856" y="368141"/>
                    <a:pt x="1674051" y="337661"/>
                    <a:pt x="1675956" y="296704"/>
                  </a:cubicBezTo>
                  <a:lnTo>
                    <a:pt x="1686434" y="111919"/>
                  </a:lnTo>
                  <a:lnTo>
                    <a:pt x="13844" y="7144"/>
                  </a:lnTo>
                  <a:close/>
                </a:path>
              </a:pathLst>
            </a:custGeom>
            <a:solidFill>
              <a:srgbClr val="B3B3B3"/>
            </a:solidFill>
            <a:ln w="9525"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F44F00AD-8287-4317-831D-EDF1AB1B8705}"/>
                </a:ext>
              </a:extLst>
            </p:cNvPr>
            <p:cNvSpPr/>
            <p:nvPr/>
          </p:nvSpPr>
          <p:spPr>
            <a:xfrm>
              <a:off x="7715310" y="1593115"/>
              <a:ext cx="2775473" cy="3394037"/>
            </a:xfrm>
            <a:custGeom>
              <a:avLst/>
              <a:gdLst>
                <a:gd name="connsiteX0" fmla="*/ 1425389 w 2775473"/>
                <a:gd name="connsiteY0" fmla="*/ 306593 h 3394037"/>
                <a:gd name="connsiteX1" fmla="*/ 2775473 w 2775473"/>
                <a:gd name="connsiteY1" fmla="*/ 0 h 3394037"/>
                <a:gd name="connsiteX2" fmla="*/ 2565699 w 2775473"/>
                <a:gd name="connsiteY2" fmla="*/ 3394037 h 3394037"/>
                <a:gd name="connsiteX3" fmla="*/ 0 w 2775473"/>
                <a:gd name="connsiteY3" fmla="*/ 3281082 h 3394037"/>
                <a:gd name="connsiteX4" fmla="*/ 1425389 w 2775473"/>
                <a:gd name="connsiteY4" fmla="*/ 306593 h 3394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5473" h="3394037">
                  <a:moveTo>
                    <a:pt x="1425389" y="306593"/>
                  </a:moveTo>
                  <a:lnTo>
                    <a:pt x="2775473" y="0"/>
                  </a:lnTo>
                  <a:lnTo>
                    <a:pt x="2565699" y="3394037"/>
                  </a:lnTo>
                  <a:lnTo>
                    <a:pt x="0" y="3281082"/>
                  </a:lnTo>
                  <a:lnTo>
                    <a:pt x="1425389" y="306593"/>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350">
                <a:solidFill>
                  <a:schemeClr val="tx1"/>
                </a:solidFill>
              </a:endParaRPr>
            </a:p>
          </p:txBody>
        </p:sp>
      </p:grpSp>
      <p:sp>
        <p:nvSpPr>
          <p:cNvPr id="10" name="Text Placeholder 9">
            <a:extLst>
              <a:ext uri="{FF2B5EF4-FFF2-40B4-BE49-F238E27FC236}">
                <a16:creationId xmlns:a16="http://schemas.microsoft.com/office/drawing/2014/main" id="{5697076B-D9FB-482E-A52D-539AB42CF95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1" name="그림 개체 틀 2">
            <a:extLst>
              <a:ext uri="{FF2B5EF4-FFF2-40B4-BE49-F238E27FC236}">
                <a16:creationId xmlns:a16="http://schemas.microsoft.com/office/drawing/2014/main" id="{C05109EE-F6D7-44D9-8EB0-F43BF05022CC}"/>
              </a:ext>
            </a:extLst>
          </p:cNvPr>
          <p:cNvSpPr>
            <a:spLocks noGrp="1"/>
          </p:cNvSpPr>
          <p:nvPr>
            <p:ph type="pic" sz="quarter" idx="44" hasCustomPrompt="1"/>
          </p:nvPr>
        </p:nvSpPr>
        <p:spPr>
          <a:xfrm flipH="1">
            <a:off x="730014" y="1291348"/>
            <a:ext cx="3020795" cy="2385707"/>
          </a:xfrm>
          <a:custGeom>
            <a:avLst/>
            <a:gdLst>
              <a:gd name="connsiteX0" fmla="*/ 0 w 4495800"/>
              <a:gd name="connsiteY0" fmla="*/ 0 h 2593057"/>
              <a:gd name="connsiteX1" fmla="*/ 4495800 w 4495800"/>
              <a:gd name="connsiteY1" fmla="*/ 0 h 2593057"/>
              <a:gd name="connsiteX2" fmla="*/ 4495800 w 4495800"/>
              <a:gd name="connsiteY2" fmla="*/ 2593057 h 2593057"/>
              <a:gd name="connsiteX3" fmla="*/ 0 w 4495800"/>
              <a:gd name="connsiteY3" fmla="*/ 2593057 h 2593057"/>
              <a:gd name="connsiteX4" fmla="*/ 0 w 4495800"/>
              <a:gd name="connsiteY4" fmla="*/ 0 h 2593057"/>
              <a:gd name="connsiteX0" fmla="*/ 0 w 4495800"/>
              <a:gd name="connsiteY0" fmla="*/ 656948 h 3250005"/>
              <a:gd name="connsiteX1" fmla="*/ 2951085 w 4495800"/>
              <a:gd name="connsiteY1" fmla="*/ 0 h 3250005"/>
              <a:gd name="connsiteX2" fmla="*/ 4495800 w 4495800"/>
              <a:gd name="connsiteY2" fmla="*/ 3250005 h 3250005"/>
              <a:gd name="connsiteX3" fmla="*/ 0 w 4495800"/>
              <a:gd name="connsiteY3" fmla="*/ 3250005 h 3250005"/>
              <a:gd name="connsiteX4" fmla="*/ 0 w 4495800"/>
              <a:gd name="connsiteY4" fmla="*/ 656948 h 3250005"/>
              <a:gd name="connsiteX0" fmla="*/ 106532 w 4602332"/>
              <a:gd name="connsiteY0" fmla="*/ 656948 h 3250005"/>
              <a:gd name="connsiteX1" fmla="*/ 3057617 w 4602332"/>
              <a:gd name="connsiteY1" fmla="*/ 0 h 3250005"/>
              <a:gd name="connsiteX2" fmla="*/ 4602332 w 4602332"/>
              <a:gd name="connsiteY2" fmla="*/ 3250005 h 3250005"/>
              <a:gd name="connsiteX3" fmla="*/ 0 w 4602332"/>
              <a:gd name="connsiteY3" fmla="*/ 2584180 h 3250005"/>
              <a:gd name="connsiteX4" fmla="*/ 106532 w 4602332"/>
              <a:gd name="connsiteY4" fmla="*/ 656948 h 3250005"/>
              <a:gd name="connsiteX0" fmla="*/ 106532 w 3057617"/>
              <a:gd name="connsiteY0" fmla="*/ 656948 h 2584180"/>
              <a:gd name="connsiteX1" fmla="*/ 3057617 w 3057617"/>
              <a:gd name="connsiteY1" fmla="*/ 0 h 2584180"/>
              <a:gd name="connsiteX2" fmla="*/ 2196483 w 3057617"/>
              <a:gd name="connsiteY2" fmla="*/ 2122541 h 2584180"/>
              <a:gd name="connsiteX3" fmla="*/ 0 w 3057617"/>
              <a:gd name="connsiteY3" fmla="*/ 2584180 h 2584180"/>
              <a:gd name="connsiteX4" fmla="*/ 106532 w 3057617"/>
              <a:gd name="connsiteY4" fmla="*/ 656948 h 2584180"/>
              <a:gd name="connsiteX0" fmla="*/ 106532 w 3057617"/>
              <a:gd name="connsiteY0" fmla="*/ 656948 h 2681834"/>
              <a:gd name="connsiteX1" fmla="*/ 3057617 w 3057617"/>
              <a:gd name="connsiteY1" fmla="*/ 0 h 2681834"/>
              <a:gd name="connsiteX2" fmla="*/ 2897819 w 3057617"/>
              <a:gd name="connsiteY2" fmla="*/ 2681834 h 2681834"/>
              <a:gd name="connsiteX3" fmla="*/ 0 w 3057617"/>
              <a:gd name="connsiteY3" fmla="*/ 2584180 h 2681834"/>
              <a:gd name="connsiteX4" fmla="*/ 106532 w 3057617"/>
              <a:gd name="connsiteY4" fmla="*/ 656948 h 2681834"/>
              <a:gd name="connsiteX0" fmla="*/ 0 w 2951085"/>
              <a:gd name="connsiteY0" fmla="*/ 656948 h 2681834"/>
              <a:gd name="connsiteX1" fmla="*/ 2951085 w 2951085"/>
              <a:gd name="connsiteY1" fmla="*/ 0 h 2681834"/>
              <a:gd name="connsiteX2" fmla="*/ 2791287 w 2951085"/>
              <a:gd name="connsiteY2" fmla="*/ 2681834 h 2681834"/>
              <a:gd name="connsiteX3" fmla="*/ 594804 w 2951085"/>
              <a:gd name="connsiteY3" fmla="*/ 2335605 h 2681834"/>
              <a:gd name="connsiteX4" fmla="*/ 0 w 2951085"/>
              <a:gd name="connsiteY4" fmla="*/ 656948 h 2681834"/>
              <a:gd name="connsiteX0" fmla="*/ 115409 w 3066494"/>
              <a:gd name="connsiteY0" fmla="*/ 656948 h 2681834"/>
              <a:gd name="connsiteX1" fmla="*/ 3066494 w 3066494"/>
              <a:gd name="connsiteY1" fmla="*/ 0 h 2681834"/>
              <a:gd name="connsiteX2" fmla="*/ 2906696 w 3066494"/>
              <a:gd name="connsiteY2" fmla="*/ 2681834 h 2681834"/>
              <a:gd name="connsiteX3" fmla="*/ 0 w 3066494"/>
              <a:gd name="connsiteY3" fmla="*/ 2557547 h 2681834"/>
              <a:gd name="connsiteX4" fmla="*/ 115409 w 3066494"/>
              <a:gd name="connsiteY4" fmla="*/ 656948 h 2681834"/>
              <a:gd name="connsiteX0" fmla="*/ 115409 w 2906696"/>
              <a:gd name="connsiteY0" fmla="*/ 292964 h 2317850"/>
              <a:gd name="connsiteX1" fmla="*/ 2853430 w 2906696"/>
              <a:gd name="connsiteY1" fmla="*/ 0 h 2317850"/>
              <a:gd name="connsiteX2" fmla="*/ 2906696 w 2906696"/>
              <a:gd name="connsiteY2" fmla="*/ 2317850 h 2317850"/>
              <a:gd name="connsiteX3" fmla="*/ 0 w 2906696"/>
              <a:gd name="connsiteY3" fmla="*/ 2193563 h 2317850"/>
              <a:gd name="connsiteX4" fmla="*/ 115409 w 2906696"/>
              <a:gd name="connsiteY4" fmla="*/ 292964 h 2317850"/>
              <a:gd name="connsiteX0" fmla="*/ 115409 w 3057617"/>
              <a:gd name="connsiteY0" fmla="*/ 648071 h 2672957"/>
              <a:gd name="connsiteX1" fmla="*/ 3057617 w 3057617"/>
              <a:gd name="connsiteY1" fmla="*/ 0 h 2672957"/>
              <a:gd name="connsiteX2" fmla="*/ 2906696 w 3057617"/>
              <a:gd name="connsiteY2" fmla="*/ 2672957 h 2672957"/>
              <a:gd name="connsiteX3" fmla="*/ 0 w 3057617"/>
              <a:gd name="connsiteY3" fmla="*/ 2548670 h 2672957"/>
              <a:gd name="connsiteX4" fmla="*/ 115409 w 3057617"/>
              <a:gd name="connsiteY4" fmla="*/ 648071 h 2672957"/>
              <a:gd name="connsiteX0" fmla="*/ 115409 w 2971257"/>
              <a:gd name="connsiteY0" fmla="*/ 510911 h 2535797"/>
              <a:gd name="connsiteX1" fmla="*/ 2971257 w 2971257"/>
              <a:gd name="connsiteY1" fmla="*/ 0 h 2535797"/>
              <a:gd name="connsiteX2" fmla="*/ 2906696 w 2971257"/>
              <a:gd name="connsiteY2" fmla="*/ 2535797 h 2535797"/>
              <a:gd name="connsiteX3" fmla="*/ 0 w 2971257"/>
              <a:gd name="connsiteY3" fmla="*/ 2411510 h 2535797"/>
              <a:gd name="connsiteX4" fmla="*/ 115409 w 2971257"/>
              <a:gd name="connsiteY4" fmla="*/ 510911 h 2535797"/>
              <a:gd name="connsiteX0" fmla="*/ 115409 w 3077937"/>
              <a:gd name="connsiteY0" fmla="*/ 668391 h 2693277"/>
              <a:gd name="connsiteX1" fmla="*/ 3077937 w 3077937"/>
              <a:gd name="connsiteY1" fmla="*/ 0 h 2693277"/>
              <a:gd name="connsiteX2" fmla="*/ 2906696 w 3077937"/>
              <a:gd name="connsiteY2" fmla="*/ 2693277 h 2693277"/>
              <a:gd name="connsiteX3" fmla="*/ 0 w 3077937"/>
              <a:gd name="connsiteY3" fmla="*/ 2568990 h 2693277"/>
              <a:gd name="connsiteX4" fmla="*/ 115409 w 3077937"/>
              <a:gd name="connsiteY4" fmla="*/ 668391 h 2693277"/>
              <a:gd name="connsiteX0" fmla="*/ 115409 w 3077937"/>
              <a:gd name="connsiteY0" fmla="*/ 668391 h 2568990"/>
              <a:gd name="connsiteX1" fmla="*/ 3077937 w 3077937"/>
              <a:gd name="connsiteY1" fmla="*/ 0 h 2568990"/>
              <a:gd name="connsiteX2" fmla="*/ 2769536 w 3077937"/>
              <a:gd name="connsiteY2" fmla="*/ 2535797 h 2568990"/>
              <a:gd name="connsiteX3" fmla="*/ 0 w 3077937"/>
              <a:gd name="connsiteY3" fmla="*/ 2568990 h 2568990"/>
              <a:gd name="connsiteX4" fmla="*/ 115409 w 3077937"/>
              <a:gd name="connsiteY4" fmla="*/ 668391 h 2568990"/>
              <a:gd name="connsiteX0" fmla="*/ 115409 w 3077937"/>
              <a:gd name="connsiteY0" fmla="*/ 668391 h 2693277"/>
              <a:gd name="connsiteX1" fmla="*/ 3077937 w 3077937"/>
              <a:gd name="connsiteY1" fmla="*/ 0 h 2693277"/>
              <a:gd name="connsiteX2" fmla="*/ 2916856 w 3077937"/>
              <a:gd name="connsiteY2" fmla="*/ 2693277 h 2693277"/>
              <a:gd name="connsiteX3" fmla="*/ 0 w 3077937"/>
              <a:gd name="connsiteY3" fmla="*/ 2568990 h 2693277"/>
              <a:gd name="connsiteX4" fmla="*/ 115409 w 3077937"/>
              <a:gd name="connsiteY4" fmla="*/ 668391 h 2693277"/>
              <a:gd name="connsiteX0" fmla="*/ 0 w 2962528"/>
              <a:gd name="connsiteY0" fmla="*/ 668391 h 2693277"/>
              <a:gd name="connsiteX1" fmla="*/ 2962528 w 2962528"/>
              <a:gd name="connsiteY1" fmla="*/ 0 h 2693277"/>
              <a:gd name="connsiteX2" fmla="*/ 2801447 w 2962528"/>
              <a:gd name="connsiteY2" fmla="*/ 2693277 h 2693277"/>
              <a:gd name="connsiteX3" fmla="*/ 331631 w 2962528"/>
              <a:gd name="connsiteY3" fmla="*/ 2289590 h 2693277"/>
              <a:gd name="connsiteX4" fmla="*/ 0 w 2962528"/>
              <a:gd name="connsiteY4" fmla="*/ 668391 h 2693277"/>
              <a:gd name="connsiteX0" fmla="*/ 120489 w 3083017"/>
              <a:gd name="connsiteY0" fmla="*/ 668391 h 2693277"/>
              <a:gd name="connsiteX1" fmla="*/ 3083017 w 3083017"/>
              <a:gd name="connsiteY1" fmla="*/ 0 h 2693277"/>
              <a:gd name="connsiteX2" fmla="*/ 2921936 w 3083017"/>
              <a:gd name="connsiteY2" fmla="*/ 2693277 h 2693277"/>
              <a:gd name="connsiteX3" fmla="*/ 0 w 3083017"/>
              <a:gd name="connsiteY3" fmla="*/ 2574070 h 2693277"/>
              <a:gd name="connsiteX4" fmla="*/ 120489 w 3083017"/>
              <a:gd name="connsiteY4" fmla="*/ 668391 h 2693277"/>
              <a:gd name="connsiteX0" fmla="*/ 262729 w 3083017"/>
              <a:gd name="connsiteY0" fmla="*/ 841111 h 2693277"/>
              <a:gd name="connsiteX1" fmla="*/ 3083017 w 3083017"/>
              <a:gd name="connsiteY1" fmla="*/ 0 h 2693277"/>
              <a:gd name="connsiteX2" fmla="*/ 2921936 w 3083017"/>
              <a:gd name="connsiteY2" fmla="*/ 2693277 h 2693277"/>
              <a:gd name="connsiteX3" fmla="*/ 0 w 3083017"/>
              <a:gd name="connsiteY3" fmla="*/ 2574070 h 2693277"/>
              <a:gd name="connsiteX4" fmla="*/ 262729 w 3083017"/>
              <a:gd name="connsiteY4" fmla="*/ 841111 h 2693277"/>
              <a:gd name="connsiteX0" fmla="*/ 105249 w 3083017"/>
              <a:gd name="connsiteY0" fmla="*/ 709031 h 2693277"/>
              <a:gd name="connsiteX1" fmla="*/ 3083017 w 3083017"/>
              <a:gd name="connsiteY1" fmla="*/ 0 h 2693277"/>
              <a:gd name="connsiteX2" fmla="*/ 2921936 w 3083017"/>
              <a:gd name="connsiteY2" fmla="*/ 2693277 h 2693277"/>
              <a:gd name="connsiteX3" fmla="*/ 0 w 3083017"/>
              <a:gd name="connsiteY3" fmla="*/ 2574070 h 2693277"/>
              <a:gd name="connsiteX4" fmla="*/ 105249 w 3083017"/>
              <a:gd name="connsiteY4" fmla="*/ 709031 h 2693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3017" h="2693277">
                <a:moveTo>
                  <a:pt x="105249" y="709031"/>
                </a:moveTo>
                <a:lnTo>
                  <a:pt x="3083017" y="0"/>
                </a:lnTo>
                <a:lnTo>
                  <a:pt x="2921936" y="2693277"/>
                </a:lnTo>
                <a:lnTo>
                  <a:pt x="0" y="2574070"/>
                </a:lnTo>
                <a:lnTo>
                  <a:pt x="105249" y="709031"/>
                </a:lnTo>
                <a:close/>
              </a:path>
            </a:pathLst>
          </a:cu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568628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109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98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57">
            <a:extLst>
              <a:ext uri="{FF2B5EF4-FFF2-40B4-BE49-F238E27FC236}">
                <a16:creationId xmlns:a16="http://schemas.microsoft.com/office/drawing/2014/main" id="{4BDBA62A-FFB9-4EAA-A845-F9E7FBE1656D}"/>
              </a:ext>
            </a:extLst>
          </p:cNvPr>
          <p:cNvGrpSpPr/>
          <p:nvPr userDrawn="1"/>
        </p:nvGrpSpPr>
        <p:grpSpPr>
          <a:xfrm>
            <a:off x="638097" y="1493733"/>
            <a:ext cx="1595147" cy="2755253"/>
            <a:chOff x="1438761" y="2033015"/>
            <a:chExt cx="1980000" cy="3420000"/>
          </a:xfrm>
        </p:grpSpPr>
        <p:sp>
          <p:nvSpPr>
            <p:cNvPr id="3" name="Rounded Rectangle 58">
              <a:extLst>
                <a:ext uri="{FF2B5EF4-FFF2-40B4-BE49-F238E27FC236}">
                  <a16:creationId xmlns:a16="http://schemas.microsoft.com/office/drawing/2014/main" id="{501CB877-1AC6-424C-B3BA-D6ABFC26E32B}"/>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 name="Rectangle 59">
              <a:extLst>
                <a:ext uri="{FF2B5EF4-FFF2-40B4-BE49-F238E27FC236}">
                  <a16:creationId xmlns:a16="http://schemas.microsoft.com/office/drawing/2014/main" id="{0C2BE5BA-7167-4D0A-A2D3-B5A7EBB251A0}"/>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5" name="Group 60">
              <a:extLst>
                <a:ext uri="{FF2B5EF4-FFF2-40B4-BE49-F238E27FC236}">
                  <a16:creationId xmlns:a16="http://schemas.microsoft.com/office/drawing/2014/main" id="{DEE94761-F08C-411E-92F5-94A4A9F63953}"/>
                </a:ext>
              </a:extLst>
            </p:cNvPr>
            <p:cNvGrpSpPr/>
            <p:nvPr userDrawn="1"/>
          </p:nvGrpSpPr>
          <p:grpSpPr>
            <a:xfrm>
              <a:off x="2332851" y="5138854"/>
              <a:ext cx="191820" cy="211002"/>
              <a:chOff x="2453209" y="5151638"/>
              <a:chExt cx="191820" cy="211002"/>
            </a:xfrm>
          </p:grpSpPr>
          <p:sp>
            <p:nvSpPr>
              <p:cNvPr id="6" name="Oval 61">
                <a:extLst>
                  <a:ext uri="{FF2B5EF4-FFF2-40B4-BE49-F238E27FC236}">
                    <a16:creationId xmlns:a16="http://schemas.microsoft.com/office/drawing/2014/main" id="{4AFCDA50-2E11-42B5-B780-32DE53F40798}"/>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 name="Rounded Rectangle 62">
                <a:extLst>
                  <a:ext uri="{FF2B5EF4-FFF2-40B4-BE49-F238E27FC236}">
                    <a16:creationId xmlns:a16="http://schemas.microsoft.com/office/drawing/2014/main" id="{BBF714BD-7EA8-4CDD-96C3-883EA2DD0D6C}"/>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grpSp>
        <p:nvGrpSpPr>
          <p:cNvPr id="8" name="Group 51">
            <a:extLst>
              <a:ext uri="{FF2B5EF4-FFF2-40B4-BE49-F238E27FC236}">
                <a16:creationId xmlns:a16="http://schemas.microsoft.com/office/drawing/2014/main" id="{32032593-70A5-4ED1-86D3-FEE66C4BEB96}"/>
              </a:ext>
            </a:extLst>
          </p:cNvPr>
          <p:cNvGrpSpPr/>
          <p:nvPr userDrawn="1"/>
        </p:nvGrpSpPr>
        <p:grpSpPr>
          <a:xfrm>
            <a:off x="2571207" y="1468332"/>
            <a:ext cx="1595147" cy="2755253"/>
            <a:chOff x="1438761" y="2033015"/>
            <a:chExt cx="1980000" cy="3420000"/>
          </a:xfrm>
        </p:grpSpPr>
        <p:sp>
          <p:nvSpPr>
            <p:cNvPr id="9" name="Rounded Rectangle 52">
              <a:extLst>
                <a:ext uri="{FF2B5EF4-FFF2-40B4-BE49-F238E27FC236}">
                  <a16:creationId xmlns:a16="http://schemas.microsoft.com/office/drawing/2014/main" id="{E3B77530-799D-492E-8338-01D56FC3BD56}"/>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 name="Rectangle 53">
              <a:extLst>
                <a:ext uri="{FF2B5EF4-FFF2-40B4-BE49-F238E27FC236}">
                  <a16:creationId xmlns:a16="http://schemas.microsoft.com/office/drawing/2014/main" id="{68998195-F1B1-45FE-ABA1-91E09AA97226}"/>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11" name="Group 54">
              <a:extLst>
                <a:ext uri="{FF2B5EF4-FFF2-40B4-BE49-F238E27FC236}">
                  <a16:creationId xmlns:a16="http://schemas.microsoft.com/office/drawing/2014/main" id="{F93E3408-54D7-4DC3-8B96-960AECE6A448}"/>
                </a:ext>
              </a:extLst>
            </p:cNvPr>
            <p:cNvGrpSpPr/>
            <p:nvPr userDrawn="1"/>
          </p:nvGrpSpPr>
          <p:grpSpPr>
            <a:xfrm>
              <a:off x="2332851" y="5138854"/>
              <a:ext cx="191820" cy="211002"/>
              <a:chOff x="2453209" y="5151638"/>
              <a:chExt cx="191820" cy="211002"/>
            </a:xfrm>
          </p:grpSpPr>
          <p:sp>
            <p:nvSpPr>
              <p:cNvPr id="12" name="Oval 55">
                <a:extLst>
                  <a:ext uri="{FF2B5EF4-FFF2-40B4-BE49-F238E27FC236}">
                    <a16:creationId xmlns:a16="http://schemas.microsoft.com/office/drawing/2014/main" id="{F9BAFA1E-AE64-4351-B7F7-0D40065FD222}"/>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3" name="Rounded Rectangle 56">
                <a:extLst>
                  <a:ext uri="{FF2B5EF4-FFF2-40B4-BE49-F238E27FC236}">
                    <a16:creationId xmlns:a16="http://schemas.microsoft.com/office/drawing/2014/main" id="{4ECD5656-3255-49C7-9627-AEFD2E735DC7}"/>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sp>
        <p:nvSpPr>
          <p:cNvPr id="14" name="Picture Placeholder 9">
            <a:extLst>
              <a:ext uri="{FF2B5EF4-FFF2-40B4-BE49-F238E27FC236}">
                <a16:creationId xmlns:a16="http://schemas.microsoft.com/office/drawing/2014/main" id="{E38E2520-FC64-4AE0-A8E6-D22504244896}"/>
              </a:ext>
            </a:extLst>
          </p:cNvPr>
          <p:cNvSpPr>
            <a:spLocks noGrp="1"/>
          </p:cNvSpPr>
          <p:nvPr>
            <p:ph type="pic" sz="quarter" idx="11" hasCustomPrompt="1"/>
          </p:nvPr>
        </p:nvSpPr>
        <p:spPr>
          <a:xfrm>
            <a:off x="3267021" y="1680852"/>
            <a:ext cx="795685" cy="2179167"/>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15" name="Picture Placeholder 9">
            <a:extLst>
              <a:ext uri="{FF2B5EF4-FFF2-40B4-BE49-F238E27FC236}">
                <a16:creationId xmlns:a16="http://schemas.microsoft.com/office/drawing/2014/main" id="{53F7F2A9-FB3A-469D-A025-F0EF53225AC0}"/>
              </a:ext>
            </a:extLst>
          </p:cNvPr>
          <p:cNvSpPr>
            <a:spLocks noGrp="1"/>
          </p:cNvSpPr>
          <p:nvPr>
            <p:ph type="pic" sz="quarter" idx="12" hasCustomPrompt="1"/>
          </p:nvPr>
        </p:nvSpPr>
        <p:spPr>
          <a:xfrm>
            <a:off x="752133" y="1717525"/>
            <a:ext cx="815282" cy="2179168"/>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grpSp>
        <p:nvGrpSpPr>
          <p:cNvPr id="16" name="Group 5">
            <a:extLst>
              <a:ext uri="{FF2B5EF4-FFF2-40B4-BE49-F238E27FC236}">
                <a16:creationId xmlns:a16="http://schemas.microsoft.com/office/drawing/2014/main" id="{CE0A9AE1-D462-4ABF-9729-E8E271CD12A0}"/>
              </a:ext>
            </a:extLst>
          </p:cNvPr>
          <p:cNvGrpSpPr/>
          <p:nvPr userDrawn="1"/>
        </p:nvGrpSpPr>
        <p:grpSpPr>
          <a:xfrm>
            <a:off x="1558338" y="1364962"/>
            <a:ext cx="1728217" cy="2985103"/>
            <a:chOff x="1438761" y="2033015"/>
            <a:chExt cx="1980000" cy="3420000"/>
          </a:xfrm>
        </p:grpSpPr>
        <p:sp>
          <p:nvSpPr>
            <p:cNvPr id="17" name="Rounded Rectangle 41">
              <a:extLst>
                <a:ext uri="{FF2B5EF4-FFF2-40B4-BE49-F238E27FC236}">
                  <a16:creationId xmlns:a16="http://schemas.microsoft.com/office/drawing/2014/main" id="{FECFE306-FB02-4369-B9F4-F163D0F1DA39}"/>
                </a:ext>
              </a:extLst>
            </p:cNvPr>
            <p:cNvSpPr/>
            <p:nvPr userDrawn="1"/>
          </p:nvSpPr>
          <p:spPr>
            <a:xfrm>
              <a:off x="1438761" y="2033015"/>
              <a:ext cx="1980000" cy="342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8" name="Rectangle 42">
              <a:extLst>
                <a:ext uri="{FF2B5EF4-FFF2-40B4-BE49-F238E27FC236}">
                  <a16:creationId xmlns:a16="http://schemas.microsoft.com/office/drawing/2014/main" id="{60177CAD-2350-4B3F-A424-4E8BEF4DEFB6}"/>
                </a:ext>
              </a:extLst>
            </p:cNvPr>
            <p:cNvSpPr/>
            <p:nvPr userDrawn="1"/>
          </p:nvSpPr>
          <p:spPr>
            <a:xfrm>
              <a:off x="2310398" y="2205587"/>
              <a:ext cx="236725" cy="45719"/>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19" name="Group 6">
              <a:extLst>
                <a:ext uri="{FF2B5EF4-FFF2-40B4-BE49-F238E27FC236}">
                  <a16:creationId xmlns:a16="http://schemas.microsoft.com/office/drawing/2014/main" id="{DE285963-536D-4D67-BDAD-A913A1868D4D}"/>
                </a:ext>
              </a:extLst>
            </p:cNvPr>
            <p:cNvGrpSpPr/>
            <p:nvPr userDrawn="1"/>
          </p:nvGrpSpPr>
          <p:grpSpPr>
            <a:xfrm>
              <a:off x="2332851" y="5138854"/>
              <a:ext cx="191820" cy="211002"/>
              <a:chOff x="2453209" y="5151638"/>
              <a:chExt cx="191820" cy="211002"/>
            </a:xfrm>
          </p:grpSpPr>
          <p:sp>
            <p:nvSpPr>
              <p:cNvPr id="20" name="Oval 44">
                <a:extLst>
                  <a:ext uri="{FF2B5EF4-FFF2-40B4-BE49-F238E27FC236}">
                    <a16:creationId xmlns:a16="http://schemas.microsoft.com/office/drawing/2014/main" id="{B63BD6C0-18F6-4761-9CE9-FCC79EFA9A05}"/>
                  </a:ext>
                </a:extLst>
              </p:cNvPr>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1" name="Rounded Rectangle 45">
                <a:extLst>
                  <a:ext uri="{FF2B5EF4-FFF2-40B4-BE49-F238E27FC236}">
                    <a16:creationId xmlns:a16="http://schemas.microsoft.com/office/drawing/2014/main" id="{EFAA093E-94D8-4FBC-8C9E-FB5F9E39F6B9}"/>
                  </a:ext>
                </a:extLst>
              </p:cNvPr>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sp>
        <p:nvSpPr>
          <p:cNvPr id="22" name="Picture Placeholder 9">
            <a:extLst>
              <a:ext uri="{FF2B5EF4-FFF2-40B4-BE49-F238E27FC236}">
                <a16:creationId xmlns:a16="http://schemas.microsoft.com/office/drawing/2014/main" id="{1D6A7D47-511A-445A-9ED2-C0B31C62F7F1}"/>
              </a:ext>
            </a:extLst>
          </p:cNvPr>
          <p:cNvSpPr>
            <a:spLocks noGrp="1"/>
          </p:cNvSpPr>
          <p:nvPr>
            <p:ph type="pic" sz="quarter" idx="10" hasCustomPrompt="1"/>
          </p:nvPr>
        </p:nvSpPr>
        <p:spPr>
          <a:xfrm>
            <a:off x="1663086" y="1613689"/>
            <a:ext cx="1517540" cy="2356687"/>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23" name="Text Placeholder 9">
            <a:extLst>
              <a:ext uri="{FF2B5EF4-FFF2-40B4-BE49-F238E27FC236}">
                <a16:creationId xmlns:a16="http://schemas.microsoft.com/office/drawing/2014/main" id="{B6267096-FAB5-45A6-A9F7-99EC8A46D0CB}"/>
              </a:ext>
            </a:extLst>
          </p:cNvPr>
          <p:cNvSpPr>
            <a:spLocks noGrp="1"/>
          </p:cNvSpPr>
          <p:nvPr>
            <p:ph type="body" sz="quarter" idx="13"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39977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77E02B4-A751-4DC8-B44F-BB87A3DE0B1C}"/>
              </a:ext>
            </a:extLst>
          </p:cNvPr>
          <p:cNvSpPr>
            <a:spLocks noGrp="1"/>
          </p:cNvSpPr>
          <p:nvPr>
            <p:ph type="pic" sz="quarter" idx="14" hasCustomPrompt="1"/>
          </p:nvPr>
        </p:nvSpPr>
        <p:spPr>
          <a:xfrm>
            <a:off x="0" y="0"/>
            <a:ext cx="4572000" cy="51435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lang="ko-KR" altLang="en-US" sz="1350">
                <a:solidFill>
                  <a:schemeClr val="tx1">
                    <a:lumMod val="75000"/>
                    <a:lumOff val="25000"/>
                  </a:schemeClr>
                </a:solidFill>
              </a:defRPr>
            </a:lvl1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ko-KR" dirty="0"/>
              <a:t>Place Your Picture Here Send To Back</a:t>
            </a:r>
            <a:endParaRPr lang="ko-KR" altLang="en-US" dirty="0"/>
          </a:p>
        </p:txBody>
      </p:sp>
    </p:spTree>
    <p:extLst>
      <p:ext uri="{BB962C8B-B14F-4D97-AF65-F5344CB8AC3E}">
        <p14:creationId xmlns:p14="http://schemas.microsoft.com/office/powerpoint/2010/main" val="2815099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55354B6-B79C-4894-8DA7-39CD6A2C1092}"/>
              </a:ext>
            </a:extLst>
          </p:cNvPr>
          <p:cNvGrpSpPr/>
          <p:nvPr userDrawn="1"/>
        </p:nvGrpSpPr>
        <p:grpSpPr>
          <a:xfrm>
            <a:off x="130837" y="195762"/>
            <a:ext cx="7807988" cy="4289961"/>
            <a:chOff x="-548507" y="477868"/>
            <a:chExt cx="11570449" cy="6357177"/>
          </a:xfrm>
        </p:grpSpPr>
        <p:sp>
          <p:nvSpPr>
            <p:cNvPr id="18" name="Freeform: Shape 17">
              <a:extLst>
                <a:ext uri="{FF2B5EF4-FFF2-40B4-BE49-F238E27FC236}">
                  <a16:creationId xmlns:a16="http://schemas.microsoft.com/office/drawing/2014/main" id="{5111F323-B45D-41E2-9C53-E16E5EB8F8BC}"/>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6893892A-F0E4-4D14-A167-BCF1CBF7BDB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3FCC6224-0FDF-46C8-96CF-4F72EDAA825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1AD97E8D-9336-40CC-9B22-C9493499CBE8}"/>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1350" dirty="0"/>
            </a:p>
          </p:txBody>
        </p:sp>
        <p:sp>
          <p:nvSpPr>
            <p:cNvPr id="22" name="Freeform: Shape 21">
              <a:extLst>
                <a:ext uri="{FF2B5EF4-FFF2-40B4-BE49-F238E27FC236}">
                  <a16:creationId xmlns:a16="http://schemas.microsoft.com/office/drawing/2014/main" id="{81E55D7F-EB32-4A92-A342-22641E090850}"/>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1350"/>
            </a:p>
          </p:txBody>
        </p:sp>
        <p:grpSp>
          <p:nvGrpSpPr>
            <p:cNvPr id="23" name="Group 22">
              <a:extLst>
                <a:ext uri="{FF2B5EF4-FFF2-40B4-BE49-F238E27FC236}">
                  <a16:creationId xmlns:a16="http://schemas.microsoft.com/office/drawing/2014/main" id="{E3476D76-F8CF-474A-8196-AA1593DB9510}"/>
                </a:ext>
              </a:extLst>
            </p:cNvPr>
            <p:cNvGrpSpPr/>
            <p:nvPr/>
          </p:nvGrpSpPr>
          <p:grpSpPr>
            <a:xfrm>
              <a:off x="1606" y="6382978"/>
              <a:ext cx="413937" cy="115242"/>
              <a:chOff x="5955" y="6353672"/>
              <a:chExt cx="413937" cy="115242"/>
            </a:xfrm>
          </p:grpSpPr>
          <p:sp>
            <p:nvSpPr>
              <p:cNvPr id="28" name="Rectangle: Rounded Corners 27">
                <a:extLst>
                  <a:ext uri="{FF2B5EF4-FFF2-40B4-BE49-F238E27FC236}">
                    <a16:creationId xmlns:a16="http://schemas.microsoft.com/office/drawing/2014/main" id="{D64DEBF7-D7E9-4EA9-95B1-CB5C57498C17}"/>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Rounded Corners 28">
                <a:extLst>
                  <a:ext uri="{FF2B5EF4-FFF2-40B4-BE49-F238E27FC236}">
                    <a16:creationId xmlns:a16="http://schemas.microsoft.com/office/drawing/2014/main" id="{57C714E9-B08A-4559-967D-694DDF7DC284}"/>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 name="Group 23">
              <a:extLst>
                <a:ext uri="{FF2B5EF4-FFF2-40B4-BE49-F238E27FC236}">
                  <a16:creationId xmlns:a16="http://schemas.microsoft.com/office/drawing/2014/main" id="{F6F1BA47-4775-4B74-AC46-BA60D1F27A54}"/>
                </a:ext>
              </a:extLst>
            </p:cNvPr>
            <p:cNvGrpSpPr/>
            <p:nvPr/>
          </p:nvGrpSpPr>
          <p:grpSpPr>
            <a:xfrm>
              <a:off x="9855291" y="6381600"/>
              <a:ext cx="885989" cy="115242"/>
              <a:chOff x="5955" y="6353672"/>
              <a:chExt cx="413937" cy="115242"/>
            </a:xfrm>
          </p:grpSpPr>
          <p:sp>
            <p:nvSpPr>
              <p:cNvPr id="26" name="Rectangle: Rounded Corners 25">
                <a:extLst>
                  <a:ext uri="{FF2B5EF4-FFF2-40B4-BE49-F238E27FC236}">
                    <a16:creationId xmlns:a16="http://schemas.microsoft.com/office/drawing/2014/main" id="{CB9F8B05-FC7A-416E-8EC1-EAEC4BF14C9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Rounded Corners 26">
                <a:extLst>
                  <a:ext uri="{FF2B5EF4-FFF2-40B4-BE49-F238E27FC236}">
                    <a16:creationId xmlns:a16="http://schemas.microsoft.com/office/drawing/2014/main" id="{2A2811C3-1763-452B-92E6-FA3B089CBCFA}"/>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25" name="Freeform: Shape 24">
              <a:extLst>
                <a:ext uri="{FF2B5EF4-FFF2-40B4-BE49-F238E27FC236}">
                  <a16:creationId xmlns:a16="http://schemas.microsoft.com/office/drawing/2014/main" id="{5D8CBDB5-CC23-4B26-91B5-BAF08E69497A}"/>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grpSp>
        <p:nvGrpSpPr>
          <p:cNvPr id="30" name="Group 29">
            <a:extLst>
              <a:ext uri="{FF2B5EF4-FFF2-40B4-BE49-F238E27FC236}">
                <a16:creationId xmlns:a16="http://schemas.microsoft.com/office/drawing/2014/main" id="{2115A9E9-2E59-4B6C-9C89-677AEDCCBEB1}"/>
              </a:ext>
            </a:extLst>
          </p:cNvPr>
          <p:cNvGrpSpPr/>
          <p:nvPr userDrawn="1"/>
        </p:nvGrpSpPr>
        <p:grpSpPr>
          <a:xfrm>
            <a:off x="226393" y="3636167"/>
            <a:ext cx="8708773" cy="1498086"/>
            <a:chOff x="3271130" y="4981887"/>
            <a:chExt cx="8577971" cy="1475586"/>
          </a:xfrm>
        </p:grpSpPr>
        <p:grpSp>
          <p:nvGrpSpPr>
            <p:cNvPr id="3" name="Group 2">
              <a:extLst>
                <a:ext uri="{FF2B5EF4-FFF2-40B4-BE49-F238E27FC236}">
                  <a16:creationId xmlns:a16="http://schemas.microsoft.com/office/drawing/2014/main" id="{1A89FA44-0A14-4CB4-A951-AC26B5A2EA51}"/>
                </a:ext>
              </a:extLst>
            </p:cNvPr>
            <p:cNvGrpSpPr/>
            <p:nvPr userDrawn="1"/>
          </p:nvGrpSpPr>
          <p:grpSpPr>
            <a:xfrm>
              <a:off x="10175667" y="4981887"/>
              <a:ext cx="1673434" cy="1352946"/>
              <a:chOff x="8851691" y="3742138"/>
              <a:chExt cx="2515051" cy="2033381"/>
            </a:xfrm>
            <a:effectLst>
              <a:outerShdw blurRad="50800" dist="38100" dir="2700000" algn="tl" rotWithShape="0">
                <a:prstClr val="black">
                  <a:alpha val="40000"/>
                </a:prstClr>
              </a:outerShdw>
            </a:effectLst>
          </p:grpSpPr>
          <p:sp>
            <p:nvSpPr>
              <p:cNvPr id="4" name="Freeform: Shape 3">
                <a:extLst>
                  <a:ext uri="{FF2B5EF4-FFF2-40B4-BE49-F238E27FC236}">
                    <a16:creationId xmlns:a16="http://schemas.microsoft.com/office/drawing/2014/main" id="{9AC13CF9-1A01-472C-B184-B8D1FDFE8382}"/>
                  </a:ext>
                </a:extLst>
              </p:cNvPr>
              <p:cNvSpPr/>
              <p:nvPr/>
            </p:nvSpPr>
            <p:spPr>
              <a:xfrm>
                <a:off x="8851691" y="3742138"/>
                <a:ext cx="2501423" cy="2033381"/>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chemeClr val="accent5"/>
              </a:solidFill>
              <a:ln w="7072"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9D74CBBF-AD6A-40B7-ACD4-D206157081B0}"/>
                  </a:ext>
                </a:extLst>
              </p:cNvPr>
              <p:cNvSpPr/>
              <p:nvPr/>
            </p:nvSpPr>
            <p:spPr>
              <a:xfrm>
                <a:off x="8851691" y="4222145"/>
                <a:ext cx="1229006" cy="1229348"/>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accent3">
                  <a:lumMod val="60000"/>
                  <a:lumOff val="40000"/>
                </a:schemeClr>
              </a:solidFill>
              <a:ln w="7072"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86B9B8EF-AF25-4F44-A25C-1149326B2BD6}"/>
                  </a:ext>
                </a:extLst>
              </p:cNvPr>
              <p:cNvSpPr/>
              <p:nvPr/>
            </p:nvSpPr>
            <p:spPr>
              <a:xfrm>
                <a:off x="9295730" y="4230177"/>
                <a:ext cx="1386621" cy="1393929"/>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accent3">
                  <a:lumMod val="60000"/>
                  <a:lumOff val="40000"/>
                </a:schemeClr>
              </a:solidFill>
              <a:ln w="7072"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41BF2991-B5E8-4B3E-B29F-CBB90B845EE5}"/>
                  </a:ext>
                </a:extLst>
              </p:cNvPr>
              <p:cNvSpPr/>
              <p:nvPr/>
            </p:nvSpPr>
            <p:spPr>
              <a:xfrm>
                <a:off x="9450699" y="4367989"/>
                <a:ext cx="532569" cy="691021"/>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accent3">
                  <a:lumMod val="75000"/>
                </a:schemeClr>
              </a:solidFill>
              <a:ln w="7072" cap="flat">
                <a:noFill/>
                <a:prstDash val="solid"/>
                <a:miter/>
              </a:ln>
            </p:spPr>
            <p:txBody>
              <a:bodyPr rtlCol="0" anchor="ctr"/>
              <a:lstStyle/>
              <a:p>
                <a:endParaRPr lang="en-US" sz="1350"/>
              </a:p>
            </p:txBody>
          </p:sp>
          <p:sp>
            <p:nvSpPr>
              <p:cNvPr id="8" name="Freeform: Shape 7">
                <a:extLst>
                  <a:ext uri="{FF2B5EF4-FFF2-40B4-BE49-F238E27FC236}">
                    <a16:creationId xmlns:a16="http://schemas.microsoft.com/office/drawing/2014/main" id="{7050C9E6-EBE9-4CA4-AAE4-EB0F65D5BB9B}"/>
                  </a:ext>
                </a:extLst>
              </p:cNvPr>
              <p:cNvSpPr/>
              <p:nvPr/>
            </p:nvSpPr>
            <p:spPr>
              <a:xfrm>
                <a:off x="9467038" y="4371471"/>
                <a:ext cx="566871" cy="716446"/>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accent3">
                  <a:lumMod val="75000"/>
                </a:schemeClr>
              </a:solidFill>
              <a:ln w="7072" cap="flat">
                <a:noFill/>
                <a:prstDash val="solid"/>
                <a:miter/>
              </a:ln>
            </p:spPr>
            <p:txBody>
              <a:bodyPr rtlCol="0" anchor="ctr"/>
              <a:lstStyle/>
              <a:p>
                <a:endParaRPr lang="en-US" sz="1350"/>
              </a:p>
            </p:txBody>
          </p:sp>
          <p:sp>
            <p:nvSpPr>
              <p:cNvPr id="9" name="Freeform: Shape 8">
                <a:extLst>
                  <a:ext uri="{FF2B5EF4-FFF2-40B4-BE49-F238E27FC236}">
                    <a16:creationId xmlns:a16="http://schemas.microsoft.com/office/drawing/2014/main" id="{1B909C7B-7870-4D06-9D90-8C2B224F4B8D}"/>
                  </a:ext>
                </a:extLst>
              </p:cNvPr>
              <p:cNvSpPr/>
              <p:nvPr/>
            </p:nvSpPr>
            <p:spPr>
              <a:xfrm>
                <a:off x="9458264" y="3742138"/>
                <a:ext cx="1908478" cy="1041671"/>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accent3">
                  <a:lumMod val="60000"/>
                  <a:lumOff val="40000"/>
                </a:schemeClr>
              </a:solidFill>
              <a:ln w="7072"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5FBEC56A-6BE5-448F-9565-A0BBE2CA940F}"/>
                  </a:ext>
                </a:extLst>
              </p:cNvPr>
              <p:cNvSpPr/>
              <p:nvPr/>
            </p:nvSpPr>
            <p:spPr>
              <a:xfrm>
                <a:off x="9291574" y="5451032"/>
                <a:ext cx="4617" cy="1846"/>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442F6CED-B6AA-4B95-8ABB-7ABDA4DC0951}"/>
                  </a:ext>
                </a:extLst>
              </p:cNvPr>
              <p:cNvSpPr/>
              <p:nvPr/>
            </p:nvSpPr>
            <p:spPr>
              <a:xfrm>
                <a:off x="9435995" y="4483345"/>
                <a:ext cx="533731" cy="580716"/>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4"/>
              </a:solidFill>
              <a:ln w="7072" cap="flat">
                <a:noFill/>
                <a:prstDash val="solid"/>
                <a:miter/>
              </a:ln>
            </p:spPr>
            <p:txBody>
              <a:bodyPr rtlCol="0" anchor="ctr"/>
              <a:lstStyle/>
              <a:p>
                <a:endParaRPr lang="en-US" sz="1350"/>
              </a:p>
            </p:txBody>
          </p:sp>
        </p:grpSp>
        <p:sp>
          <p:nvSpPr>
            <p:cNvPr id="15" name="Freeform: Shape 14">
              <a:extLst>
                <a:ext uri="{FF2B5EF4-FFF2-40B4-BE49-F238E27FC236}">
                  <a16:creationId xmlns:a16="http://schemas.microsoft.com/office/drawing/2014/main" id="{A6680C42-0B5C-418D-B5F0-87D2D6363A56}"/>
                </a:ext>
              </a:extLst>
            </p:cNvPr>
            <p:cNvSpPr/>
            <p:nvPr userDrawn="1"/>
          </p:nvSpPr>
          <p:spPr>
            <a:xfrm>
              <a:off x="3271130" y="5777272"/>
              <a:ext cx="7170701" cy="680201"/>
            </a:xfrm>
            <a:custGeom>
              <a:avLst/>
              <a:gdLst>
                <a:gd name="connsiteX0" fmla="*/ 6613510 w 8250226"/>
                <a:gd name="connsiteY0" fmla="*/ 0 h 1520066"/>
                <a:gd name="connsiteX1" fmla="*/ 6625977 w 8250226"/>
                <a:gd name="connsiteY1" fmla="*/ 0 h 1520066"/>
                <a:gd name="connsiteX2" fmla="*/ 6964437 w 8250226"/>
                <a:gd name="connsiteY2" fmla="*/ 205015 h 1520066"/>
                <a:gd name="connsiteX3" fmla="*/ 7081720 w 8250226"/>
                <a:gd name="connsiteY3" fmla="*/ 587340 h 1520066"/>
                <a:gd name="connsiteX4" fmla="*/ 7221629 w 8250226"/>
                <a:gd name="connsiteY4" fmla="*/ 899480 h 1520066"/>
                <a:gd name="connsiteX5" fmla="*/ 8199143 w 8250226"/>
                <a:gd name="connsiteY5" fmla="*/ 396639 h 1520066"/>
                <a:gd name="connsiteX6" fmla="*/ 8241625 w 8250226"/>
                <a:gd name="connsiteY6" fmla="*/ 397101 h 1520066"/>
                <a:gd name="connsiteX7" fmla="*/ 8241163 w 8250226"/>
                <a:gd name="connsiteY7" fmla="*/ 439582 h 1520066"/>
                <a:gd name="connsiteX8" fmla="*/ 7887927 w 8250226"/>
                <a:gd name="connsiteY8" fmla="*/ 724940 h 1520066"/>
                <a:gd name="connsiteX9" fmla="*/ 7211471 w 8250226"/>
                <a:gd name="connsiteY9" fmla="*/ 959045 h 1520066"/>
                <a:gd name="connsiteX10" fmla="*/ 7023079 w 8250226"/>
                <a:gd name="connsiteY10" fmla="*/ 599807 h 1520066"/>
                <a:gd name="connsiteX11" fmla="*/ 6625054 w 8250226"/>
                <a:gd name="connsiteY11" fmla="*/ 60489 h 1520066"/>
                <a:gd name="connsiteX12" fmla="*/ 6613972 w 8250226"/>
                <a:gd name="connsiteY12" fmla="*/ 60489 h 1520066"/>
                <a:gd name="connsiteX13" fmla="*/ 5725111 w 8250226"/>
                <a:gd name="connsiteY13" fmla="*/ 640903 h 1520066"/>
                <a:gd name="connsiteX14" fmla="*/ 5596746 w 8250226"/>
                <a:gd name="connsiteY14" fmla="*/ 772500 h 1520066"/>
                <a:gd name="connsiteX15" fmla="*/ 5426824 w 8250226"/>
                <a:gd name="connsiteY15" fmla="*/ 951657 h 1520066"/>
                <a:gd name="connsiteX16" fmla="*/ 5037572 w 8250226"/>
                <a:gd name="connsiteY16" fmla="*/ 1342294 h 1520066"/>
                <a:gd name="connsiteX17" fmla="*/ 4680181 w 8250226"/>
                <a:gd name="connsiteY17" fmla="*/ 1520066 h 1520066"/>
                <a:gd name="connsiteX18" fmla="*/ 4637239 w 8250226"/>
                <a:gd name="connsiteY18" fmla="*/ 1515910 h 1520066"/>
                <a:gd name="connsiteX19" fmla="*/ 4405443 w 8250226"/>
                <a:gd name="connsiteY19" fmla="*/ 1172372 h 1520066"/>
                <a:gd name="connsiteX20" fmla="*/ 4179650 w 8250226"/>
                <a:gd name="connsiteY20" fmla="*/ 762803 h 1520066"/>
                <a:gd name="connsiteX21" fmla="*/ 3311567 w 8250226"/>
                <a:gd name="connsiteY21" fmla="*/ 767883 h 1520066"/>
                <a:gd name="connsiteX22" fmla="*/ 2360834 w 8250226"/>
                <a:gd name="connsiteY22" fmla="*/ 995061 h 1520066"/>
                <a:gd name="connsiteX23" fmla="*/ 2342497 w 8250226"/>
                <a:gd name="connsiteY23" fmla="*/ 992833 h 1520066"/>
                <a:gd name="connsiteX24" fmla="*/ 2126238 w 8250226"/>
                <a:gd name="connsiteY24" fmla="*/ 1040931 h 1520066"/>
                <a:gd name="connsiteX25" fmla="*/ 1317343 w 8250226"/>
                <a:gd name="connsiteY25" fmla="*/ 1114064 h 1520066"/>
                <a:gd name="connsiteX26" fmla="*/ 1009685 w 8250226"/>
                <a:gd name="connsiteY26" fmla="*/ 1102634 h 1520066"/>
                <a:gd name="connsiteX27" fmla="*/ 90523 w 8250226"/>
                <a:gd name="connsiteY27" fmla="*/ 742589 h 1520066"/>
                <a:gd name="connsiteX28" fmla="*/ 22895 w 8250226"/>
                <a:gd name="connsiteY28" fmla="*/ 281579 h 1520066"/>
                <a:gd name="connsiteX29" fmla="*/ 33026 w 8250226"/>
                <a:gd name="connsiteY29" fmla="*/ 257679 h 1520066"/>
                <a:gd name="connsiteX30" fmla="*/ 94142 w 8250226"/>
                <a:gd name="connsiteY30" fmla="*/ 257679 h 1520066"/>
                <a:gd name="connsiteX31" fmla="*/ 76235 w 8250226"/>
                <a:gd name="connsiteY31" fmla="*/ 299677 h 1520066"/>
                <a:gd name="connsiteX32" fmla="*/ 140053 w 8250226"/>
                <a:gd name="connsiteY32" fmla="*/ 715919 h 1520066"/>
                <a:gd name="connsiteX33" fmla="*/ 2361283 w 8250226"/>
                <a:gd name="connsiteY33" fmla="*/ 930232 h 1520066"/>
                <a:gd name="connsiteX34" fmla="*/ 2361890 w 8250226"/>
                <a:gd name="connsiteY34" fmla="*/ 932577 h 1520066"/>
                <a:gd name="connsiteX35" fmla="*/ 2418393 w 8250226"/>
                <a:gd name="connsiteY35" fmla="*/ 916935 h 1520066"/>
                <a:gd name="connsiteX36" fmla="*/ 3300486 w 8250226"/>
                <a:gd name="connsiteY36" fmla="*/ 708780 h 1520066"/>
                <a:gd name="connsiteX37" fmla="*/ 4213357 w 8250226"/>
                <a:gd name="connsiteY37" fmla="*/ 712935 h 1520066"/>
                <a:gd name="connsiteX38" fmla="*/ 4462699 w 8250226"/>
                <a:gd name="connsiteY38" fmla="*/ 1154825 h 1520066"/>
                <a:gd name="connsiteX39" fmla="*/ 4648321 w 8250226"/>
                <a:gd name="connsiteY39" fmla="*/ 1456806 h 1520066"/>
                <a:gd name="connsiteX40" fmla="*/ 5382034 w 8250226"/>
                <a:gd name="connsiteY40" fmla="*/ 911024 h 1520066"/>
                <a:gd name="connsiteX41" fmla="*/ 5554727 w 8250226"/>
                <a:gd name="connsiteY41" fmla="*/ 728634 h 1520066"/>
                <a:gd name="connsiteX42" fmla="*/ 5681246 w 8250226"/>
                <a:gd name="connsiteY42" fmla="*/ 599346 h 1520066"/>
                <a:gd name="connsiteX43" fmla="*/ 6613510 w 8250226"/>
                <a:gd name="connsiteY43" fmla="*/ 0 h 1520066"/>
                <a:gd name="connsiteX0" fmla="*/ 6613510 w 8250226"/>
                <a:gd name="connsiteY0" fmla="*/ 0 h 1520066"/>
                <a:gd name="connsiteX1" fmla="*/ 6625977 w 8250226"/>
                <a:gd name="connsiteY1" fmla="*/ 0 h 1520066"/>
                <a:gd name="connsiteX2" fmla="*/ 6964437 w 8250226"/>
                <a:gd name="connsiteY2" fmla="*/ 205015 h 1520066"/>
                <a:gd name="connsiteX3" fmla="*/ 7081720 w 8250226"/>
                <a:gd name="connsiteY3" fmla="*/ 587340 h 1520066"/>
                <a:gd name="connsiteX4" fmla="*/ 7221629 w 8250226"/>
                <a:gd name="connsiteY4" fmla="*/ 899480 h 1520066"/>
                <a:gd name="connsiteX5" fmla="*/ 8199143 w 8250226"/>
                <a:gd name="connsiteY5" fmla="*/ 396639 h 1520066"/>
                <a:gd name="connsiteX6" fmla="*/ 8241625 w 8250226"/>
                <a:gd name="connsiteY6" fmla="*/ 397101 h 1520066"/>
                <a:gd name="connsiteX7" fmla="*/ 8241163 w 8250226"/>
                <a:gd name="connsiteY7" fmla="*/ 439582 h 1520066"/>
                <a:gd name="connsiteX8" fmla="*/ 7211471 w 8250226"/>
                <a:gd name="connsiteY8" fmla="*/ 959045 h 1520066"/>
                <a:gd name="connsiteX9" fmla="*/ 7023079 w 8250226"/>
                <a:gd name="connsiteY9" fmla="*/ 599807 h 1520066"/>
                <a:gd name="connsiteX10" fmla="*/ 6625054 w 8250226"/>
                <a:gd name="connsiteY10" fmla="*/ 60489 h 1520066"/>
                <a:gd name="connsiteX11" fmla="*/ 6613972 w 8250226"/>
                <a:gd name="connsiteY11" fmla="*/ 60489 h 1520066"/>
                <a:gd name="connsiteX12" fmla="*/ 5725111 w 8250226"/>
                <a:gd name="connsiteY12" fmla="*/ 640903 h 1520066"/>
                <a:gd name="connsiteX13" fmla="*/ 5596746 w 8250226"/>
                <a:gd name="connsiteY13" fmla="*/ 772500 h 1520066"/>
                <a:gd name="connsiteX14" fmla="*/ 5426824 w 8250226"/>
                <a:gd name="connsiteY14" fmla="*/ 951657 h 1520066"/>
                <a:gd name="connsiteX15" fmla="*/ 5037572 w 8250226"/>
                <a:gd name="connsiteY15" fmla="*/ 1342294 h 1520066"/>
                <a:gd name="connsiteX16" fmla="*/ 4680181 w 8250226"/>
                <a:gd name="connsiteY16" fmla="*/ 1520066 h 1520066"/>
                <a:gd name="connsiteX17" fmla="*/ 4637239 w 8250226"/>
                <a:gd name="connsiteY17" fmla="*/ 1515910 h 1520066"/>
                <a:gd name="connsiteX18" fmla="*/ 4405443 w 8250226"/>
                <a:gd name="connsiteY18" fmla="*/ 1172372 h 1520066"/>
                <a:gd name="connsiteX19" fmla="*/ 4179650 w 8250226"/>
                <a:gd name="connsiteY19" fmla="*/ 762803 h 1520066"/>
                <a:gd name="connsiteX20" fmla="*/ 3311567 w 8250226"/>
                <a:gd name="connsiteY20" fmla="*/ 767883 h 1520066"/>
                <a:gd name="connsiteX21" fmla="*/ 2360834 w 8250226"/>
                <a:gd name="connsiteY21" fmla="*/ 995061 h 1520066"/>
                <a:gd name="connsiteX22" fmla="*/ 2342497 w 8250226"/>
                <a:gd name="connsiteY22" fmla="*/ 992833 h 1520066"/>
                <a:gd name="connsiteX23" fmla="*/ 2126238 w 8250226"/>
                <a:gd name="connsiteY23" fmla="*/ 1040931 h 1520066"/>
                <a:gd name="connsiteX24" fmla="*/ 1317343 w 8250226"/>
                <a:gd name="connsiteY24" fmla="*/ 1114064 h 1520066"/>
                <a:gd name="connsiteX25" fmla="*/ 1009685 w 8250226"/>
                <a:gd name="connsiteY25" fmla="*/ 1102634 h 1520066"/>
                <a:gd name="connsiteX26" fmla="*/ 90523 w 8250226"/>
                <a:gd name="connsiteY26" fmla="*/ 742589 h 1520066"/>
                <a:gd name="connsiteX27" fmla="*/ 22895 w 8250226"/>
                <a:gd name="connsiteY27" fmla="*/ 281579 h 1520066"/>
                <a:gd name="connsiteX28" fmla="*/ 33026 w 8250226"/>
                <a:gd name="connsiteY28" fmla="*/ 257679 h 1520066"/>
                <a:gd name="connsiteX29" fmla="*/ 94142 w 8250226"/>
                <a:gd name="connsiteY29" fmla="*/ 257679 h 1520066"/>
                <a:gd name="connsiteX30" fmla="*/ 76235 w 8250226"/>
                <a:gd name="connsiteY30" fmla="*/ 299677 h 1520066"/>
                <a:gd name="connsiteX31" fmla="*/ 140053 w 8250226"/>
                <a:gd name="connsiteY31" fmla="*/ 715919 h 1520066"/>
                <a:gd name="connsiteX32" fmla="*/ 2361283 w 8250226"/>
                <a:gd name="connsiteY32" fmla="*/ 930232 h 1520066"/>
                <a:gd name="connsiteX33" fmla="*/ 2361890 w 8250226"/>
                <a:gd name="connsiteY33" fmla="*/ 932577 h 1520066"/>
                <a:gd name="connsiteX34" fmla="*/ 2418393 w 8250226"/>
                <a:gd name="connsiteY34" fmla="*/ 916935 h 1520066"/>
                <a:gd name="connsiteX35" fmla="*/ 3300486 w 8250226"/>
                <a:gd name="connsiteY35" fmla="*/ 708780 h 1520066"/>
                <a:gd name="connsiteX36" fmla="*/ 4213357 w 8250226"/>
                <a:gd name="connsiteY36" fmla="*/ 712935 h 1520066"/>
                <a:gd name="connsiteX37" fmla="*/ 4462699 w 8250226"/>
                <a:gd name="connsiteY37" fmla="*/ 1154825 h 1520066"/>
                <a:gd name="connsiteX38" fmla="*/ 4648321 w 8250226"/>
                <a:gd name="connsiteY38" fmla="*/ 1456806 h 1520066"/>
                <a:gd name="connsiteX39" fmla="*/ 5382034 w 8250226"/>
                <a:gd name="connsiteY39" fmla="*/ 911024 h 1520066"/>
                <a:gd name="connsiteX40" fmla="*/ 5554727 w 8250226"/>
                <a:gd name="connsiteY40" fmla="*/ 728634 h 1520066"/>
                <a:gd name="connsiteX41" fmla="*/ 5681246 w 8250226"/>
                <a:gd name="connsiteY41" fmla="*/ 599346 h 1520066"/>
                <a:gd name="connsiteX42" fmla="*/ 6613510 w 8250226"/>
                <a:gd name="connsiteY42" fmla="*/ 0 h 1520066"/>
                <a:gd name="connsiteX0" fmla="*/ 6613510 w 8416533"/>
                <a:gd name="connsiteY0" fmla="*/ 0 h 1520066"/>
                <a:gd name="connsiteX1" fmla="*/ 6625977 w 8416533"/>
                <a:gd name="connsiteY1" fmla="*/ 0 h 1520066"/>
                <a:gd name="connsiteX2" fmla="*/ 6964437 w 8416533"/>
                <a:gd name="connsiteY2" fmla="*/ 205015 h 1520066"/>
                <a:gd name="connsiteX3" fmla="*/ 7081720 w 8416533"/>
                <a:gd name="connsiteY3" fmla="*/ 587340 h 1520066"/>
                <a:gd name="connsiteX4" fmla="*/ 7221629 w 8416533"/>
                <a:gd name="connsiteY4" fmla="*/ 899480 h 1520066"/>
                <a:gd name="connsiteX5" fmla="*/ 8199143 w 8416533"/>
                <a:gd name="connsiteY5" fmla="*/ 396639 h 1520066"/>
                <a:gd name="connsiteX6" fmla="*/ 8241625 w 8416533"/>
                <a:gd name="connsiteY6" fmla="*/ 397101 h 1520066"/>
                <a:gd name="connsiteX7" fmla="*/ 8415852 w 8416533"/>
                <a:gd name="connsiteY7" fmla="*/ 762602 h 1520066"/>
                <a:gd name="connsiteX8" fmla="*/ 7211471 w 8416533"/>
                <a:gd name="connsiteY8" fmla="*/ 959045 h 1520066"/>
                <a:gd name="connsiteX9" fmla="*/ 7023079 w 8416533"/>
                <a:gd name="connsiteY9" fmla="*/ 599807 h 1520066"/>
                <a:gd name="connsiteX10" fmla="*/ 6625054 w 8416533"/>
                <a:gd name="connsiteY10" fmla="*/ 60489 h 1520066"/>
                <a:gd name="connsiteX11" fmla="*/ 6613972 w 8416533"/>
                <a:gd name="connsiteY11" fmla="*/ 60489 h 1520066"/>
                <a:gd name="connsiteX12" fmla="*/ 5725111 w 8416533"/>
                <a:gd name="connsiteY12" fmla="*/ 640903 h 1520066"/>
                <a:gd name="connsiteX13" fmla="*/ 5596746 w 8416533"/>
                <a:gd name="connsiteY13" fmla="*/ 772500 h 1520066"/>
                <a:gd name="connsiteX14" fmla="*/ 5426824 w 8416533"/>
                <a:gd name="connsiteY14" fmla="*/ 951657 h 1520066"/>
                <a:gd name="connsiteX15" fmla="*/ 5037572 w 8416533"/>
                <a:gd name="connsiteY15" fmla="*/ 1342294 h 1520066"/>
                <a:gd name="connsiteX16" fmla="*/ 4680181 w 8416533"/>
                <a:gd name="connsiteY16" fmla="*/ 1520066 h 1520066"/>
                <a:gd name="connsiteX17" fmla="*/ 4637239 w 8416533"/>
                <a:gd name="connsiteY17" fmla="*/ 1515910 h 1520066"/>
                <a:gd name="connsiteX18" fmla="*/ 4405443 w 8416533"/>
                <a:gd name="connsiteY18" fmla="*/ 1172372 h 1520066"/>
                <a:gd name="connsiteX19" fmla="*/ 4179650 w 8416533"/>
                <a:gd name="connsiteY19" fmla="*/ 762803 h 1520066"/>
                <a:gd name="connsiteX20" fmla="*/ 3311567 w 8416533"/>
                <a:gd name="connsiteY20" fmla="*/ 767883 h 1520066"/>
                <a:gd name="connsiteX21" fmla="*/ 2360834 w 8416533"/>
                <a:gd name="connsiteY21" fmla="*/ 995061 h 1520066"/>
                <a:gd name="connsiteX22" fmla="*/ 2342497 w 8416533"/>
                <a:gd name="connsiteY22" fmla="*/ 992833 h 1520066"/>
                <a:gd name="connsiteX23" fmla="*/ 2126238 w 8416533"/>
                <a:gd name="connsiteY23" fmla="*/ 1040931 h 1520066"/>
                <a:gd name="connsiteX24" fmla="*/ 1317343 w 8416533"/>
                <a:gd name="connsiteY24" fmla="*/ 1114064 h 1520066"/>
                <a:gd name="connsiteX25" fmla="*/ 1009685 w 8416533"/>
                <a:gd name="connsiteY25" fmla="*/ 1102634 h 1520066"/>
                <a:gd name="connsiteX26" fmla="*/ 90523 w 8416533"/>
                <a:gd name="connsiteY26" fmla="*/ 742589 h 1520066"/>
                <a:gd name="connsiteX27" fmla="*/ 22895 w 8416533"/>
                <a:gd name="connsiteY27" fmla="*/ 281579 h 1520066"/>
                <a:gd name="connsiteX28" fmla="*/ 33026 w 8416533"/>
                <a:gd name="connsiteY28" fmla="*/ 257679 h 1520066"/>
                <a:gd name="connsiteX29" fmla="*/ 94142 w 8416533"/>
                <a:gd name="connsiteY29" fmla="*/ 257679 h 1520066"/>
                <a:gd name="connsiteX30" fmla="*/ 76235 w 8416533"/>
                <a:gd name="connsiteY30" fmla="*/ 299677 h 1520066"/>
                <a:gd name="connsiteX31" fmla="*/ 140053 w 8416533"/>
                <a:gd name="connsiteY31" fmla="*/ 715919 h 1520066"/>
                <a:gd name="connsiteX32" fmla="*/ 2361283 w 8416533"/>
                <a:gd name="connsiteY32" fmla="*/ 930232 h 1520066"/>
                <a:gd name="connsiteX33" fmla="*/ 2361890 w 8416533"/>
                <a:gd name="connsiteY33" fmla="*/ 932577 h 1520066"/>
                <a:gd name="connsiteX34" fmla="*/ 2418393 w 8416533"/>
                <a:gd name="connsiteY34" fmla="*/ 916935 h 1520066"/>
                <a:gd name="connsiteX35" fmla="*/ 3300486 w 8416533"/>
                <a:gd name="connsiteY35" fmla="*/ 708780 h 1520066"/>
                <a:gd name="connsiteX36" fmla="*/ 4213357 w 8416533"/>
                <a:gd name="connsiteY36" fmla="*/ 712935 h 1520066"/>
                <a:gd name="connsiteX37" fmla="*/ 4462699 w 8416533"/>
                <a:gd name="connsiteY37" fmla="*/ 1154825 h 1520066"/>
                <a:gd name="connsiteX38" fmla="*/ 4648321 w 8416533"/>
                <a:gd name="connsiteY38" fmla="*/ 1456806 h 1520066"/>
                <a:gd name="connsiteX39" fmla="*/ 5382034 w 8416533"/>
                <a:gd name="connsiteY39" fmla="*/ 911024 h 1520066"/>
                <a:gd name="connsiteX40" fmla="*/ 5554727 w 8416533"/>
                <a:gd name="connsiteY40" fmla="*/ 728634 h 1520066"/>
                <a:gd name="connsiteX41" fmla="*/ 5681246 w 8416533"/>
                <a:gd name="connsiteY41" fmla="*/ 599346 h 1520066"/>
                <a:gd name="connsiteX42" fmla="*/ 6613510 w 8416533"/>
                <a:gd name="connsiteY42" fmla="*/ 0 h 1520066"/>
                <a:gd name="connsiteX0" fmla="*/ 6613510 w 8416442"/>
                <a:gd name="connsiteY0" fmla="*/ 0 h 1520066"/>
                <a:gd name="connsiteX1" fmla="*/ 6625977 w 8416442"/>
                <a:gd name="connsiteY1" fmla="*/ 0 h 1520066"/>
                <a:gd name="connsiteX2" fmla="*/ 6964437 w 8416442"/>
                <a:gd name="connsiteY2" fmla="*/ 205015 h 1520066"/>
                <a:gd name="connsiteX3" fmla="*/ 7081720 w 8416442"/>
                <a:gd name="connsiteY3" fmla="*/ 587340 h 1520066"/>
                <a:gd name="connsiteX4" fmla="*/ 7221629 w 8416442"/>
                <a:gd name="connsiteY4" fmla="*/ 899480 h 1520066"/>
                <a:gd name="connsiteX5" fmla="*/ 8348876 w 8416442"/>
                <a:gd name="connsiteY5" fmla="*/ 665822 h 1520066"/>
                <a:gd name="connsiteX6" fmla="*/ 8241625 w 8416442"/>
                <a:gd name="connsiteY6" fmla="*/ 397101 h 1520066"/>
                <a:gd name="connsiteX7" fmla="*/ 8415852 w 8416442"/>
                <a:gd name="connsiteY7" fmla="*/ 762602 h 1520066"/>
                <a:gd name="connsiteX8" fmla="*/ 7211471 w 8416442"/>
                <a:gd name="connsiteY8" fmla="*/ 959045 h 1520066"/>
                <a:gd name="connsiteX9" fmla="*/ 7023079 w 8416442"/>
                <a:gd name="connsiteY9" fmla="*/ 599807 h 1520066"/>
                <a:gd name="connsiteX10" fmla="*/ 6625054 w 8416442"/>
                <a:gd name="connsiteY10" fmla="*/ 60489 h 1520066"/>
                <a:gd name="connsiteX11" fmla="*/ 6613972 w 8416442"/>
                <a:gd name="connsiteY11" fmla="*/ 60489 h 1520066"/>
                <a:gd name="connsiteX12" fmla="*/ 5725111 w 8416442"/>
                <a:gd name="connsiteY12" fmla="*/ 640903 h 1520066"/>
                <a:gd name="connsiteX13" fmla="*/ 5596746 w 8416442"/>
                <a:gd name="connsiteY13" fmla="*/ 772500 h 1520066"/>
                <a:gd name="connsiteX14" fmla="*/ 5426824 w 8416442"/>
                <a:gd name="connsiteY14" fmla="*/ 951657 h 1520066"/>
                <a:gd name="connsiteX15" fmla="*/ 5037572 w 8416442"/>
                <a:gd name="connsiteY15" fmla="*/ 1342294 h 1520066"/>
                <a:gd name="connsiteX16" fmla="*/ 4680181 w 8416442"/>
                <a:gd name="connsiteY16" fmla="*/ 1520066 h 1520066"/>
                <a:gd name="connsiteX17" fmla="*/ 4637239 w 8416442"/>
                <a:gd name="connsiteY17" fmla="*/ 1515910 h 1520066"/>
                <a:gd name="connsiteX18" fmla="*/ 4405443 w 8416442"/>
                <a:gd name="connsiteY18" fmla="*/ 1172372 h 1520066"/>
                <a:gd name="connsiteX19" fmla="*/ 4179650 w 8416442"/>
                <a:gd name="connsiteY19" fmla="*/ 762803 h 1520066"/>
                <a:gd name="connsiteX20" fmla="*/ 3311567 w 8416442"/>
                <a:gd name="connsiteY20" fmla="*/ 767883 h 1520066"/>
                <a:gd name="connsiteX21" fmla="*/ 2360834 w 8416442"/>
                <a:gd name="connsiteY21" fmla="*/ 995061 h 1520066"/>
                <a:gd name="connsiteX22" fmla="*/ 2342497 w 8416442"/>
                <a:gd name="connsiteY22" fmla="*/ 992833 h 1520066"/>
                <a:gd name="connsiteX23" fmla="*/ 2126238 w 8416442"/>
                <a:gd name="connsiteY23" fmla="*/ 1040931 h 1520066"/>
                <a:gd name="connsiteX24" fmla="*/ 1317343 w 8416442"/>
                <a:gd name="connsiteY24" fmla="*/ 1114064 h 1520066"/>
                <a:gd name="connsiteX25" fmla="*/ 1009685 w 8416442"/>
                <a:gd name="connsiteY25" fmla="*/ 1102634 h 1520066"/>
                <a:gd name="connsiteX26" fmla="*/ 90523 w 8416442"/>
                <a:gd name="connsiteY26" fmla="*/ 742589 h 1520066"/>
                <a:gd name="connsiteX27" fmla="*/ 22895 w 8416442"/>
                <a:gd name="connsiteY27" fmla="*/ 281579 h 1520066"/>
                <a:gd name="connsiteX28" fmla="*/ 33026 w 8416442"/>
                <a:gd name="connsiteY28" fmla="*/ 257679 h 1520066"/>
                <a:gd name="connsiteX29" fmla="*/ 94142 w 8416442"/>
                <a:gd name="connsiteY29" fmla="*/ 257679 h 1520066"/>
                <a:gd name="connsiteX30" fmla="*/ 76235 w 8416442"/>
                <a:gd name="connsiteY30" fmla="*/ 299677 h 1520066"/>
                <a:gd name="connsiteX31" fmla="*/ 140053 w 8416442"/>
                <a:gd name="connsiteY31" fmla="*/ 715919 h 1520066"/>
                <a:gd name="connsiteX32" fmla="*/ 2361283 w 8416442"/>
                <a:gd name="connsiteY32" fmla="*/ 930232 h 1520066"/>
                <a:gd name="connsiteX33" fmla="*/ 2361890 w 8416442"/>
                <a:gd name="connsiteY33" fmla="*/ 932577 h 1520066"/>
                <a:gd name="connsiteX34" fmla="*/ 2418393 w 8416442"/>
                <a:gd name="connsiteY34" fmla="*/ 916935 h 1520066"/>
                <a:gd name="connsiteX35" fmla="*/ 3300486 w 8416442"/>
                <a:gd name="connsiteY35" fmla="*/ 708780 h 1520066"/>
                <a:gd name="connsiteX36" fmla="*/ 4213357 w 8416442"/>
                <a:gd name="connsiteY36" fmla="*/ 712935 h 1520066"/>
                <a:gd name="connsiteX37" fmla="*/ 4462699 w 8416442"/>
                <a:gd name="connsiteY37" fmla="*/ 1154825 h 1520066"/>
                <a:gd name="connsiteX38" fmla="*/ 4648321 w 8416442"/>
                <a:gd name="connsiteY38" fmla="*/ 1456806 h 1520066"/>
                <a:gd name="connsiteX39" fmla="*/ 5382034 w 8416442"/>
                <a:gd name="connsiteY39" fmla="*/ 911024 h 1520066"/>
                <a:gd name="connsiteX40" fmla="*/ 5554727 w 8416442"/>
                <a:gd name="connsiteY40" fmla="*/ 728634 h 1520066"/>
                <a:gd name="connsiteX41" fmla="*/ 5681246 w 8416442"/>
                <a:gd name="connsiteY41" fmla="*/ 599346 h 1520066"/>
                <a:gd name="connsiteX42" fmla="*/ 6613510 w 8416442"/>
                <a:gd name="connsiteY42" fmla="*/ 0 h 1520066"/>
                <a:gd name="connsiteX0" fmla="*/ 6613510 w 8531776"/>
                <a:gd name="connsiteY0" fmla="*/ 0 h 1520066"/>
                <a:gd name="connsiteX1" fmla="*/ 6625977 w 8531776"/>
                <a:gd name="connsiteY1" fmla="*/ 0 h 1520066"/>
                <a:gd name="connsiteX2" fmla="*/ 6964437 w 8531776"/>
                <a:gd name="connsiteY2" fmla="*/ 205015 h 1520066"/>
                <a:gd name="connsiteX3" fmla="*/ 7081720 w 8531776"/>
                <a:gd name="connsiteY3" fmla="*/ 587340 h 1520066"/>
                <a:gd name="connsiteX4" fmla="*/ 7221629 w 8531776"/>
                <a:gd name="connsiteY4" fmla="*/ 899480 h 1520066"/>
                <a:gd name="connsiteX5" fmla="*/ 8348876 w 8531776"/>
                <a:gd name="connsiteY5" fmla="*/ 665822 h 1520066"/>
                <a:gd name="connsiteX6" fmla="*/ 8415852 w 8531776"/>
                <a:gd name="connsiteY6" fmla="*/ 762602 h 1520066"/>
                <a:gd name="connsiteX7" fmla="*/ 7211471 w 8531776"/>
                <a:gd name="connsiteY7" fmla="*/ 959045 h 1520066"/>
                <a:gd name="connsiteX8" fmla="*/ 7023079 w 8531776"/>
                <a:gd name="connsiteY8" fmla="*/ 599807 h 1520066"/>
                <a:gd name="connsiteX9" fmla="*/ 6625054 w 8531776"/>
                <a:gd name="connsiteY9" fmla="*/ 60489 h 1520066"/>
                <a:gd name="connsiteX10" fmla="*/ 6613972 w 8531776"/>
                <a:gd name="connsiteY10" fmla="*/ 60489 h 1520066"/>
                <a:gd name="connsiteX11" fmla="*/ 5725111 w 8531776"/>
                <a:gd name="connsiteY11" fmla="*/ 640903 h 1520066"/>
                <a:gd name="connsiteX12" fmla="*/ 5596746 w 8531776"/>
                <a:gd name="connsiteY12" fmla="*/ 772500 h 1520066"/>
                <a:gd name="connsiteX13" fmla="*/ 5426824 w 8531776"/>
                <a:gd name="connsiteY13" fmla="*/ 951657 h 1520066"/>
                <a:gd name="connsiteX14" fmla="*/ 5037572 w 8531776"/>
                <a:gd name="connsiteY14" fmla="*/ 1342294 h 1520066"/>
                <a:gd name="connsiteX15" fmla="*/ 4680181 w 8531776"/>
                <a:gd name="connsiteY15" fmla="*/ 1520066 h 1520066"/>
                <a:gd name="connsiteX16" fmla="*/ 4637239 w 8531776"/>
                <a:gd name="connsiteY16" fmla="*/ 1515910 h 1520066"/>
                <a:gd name="connsiteX17" fmla="*/ 4405443 w 8531776"/>
                <a:gd name="connsiteY17" fmla="*/ 1172372 h 1520066"/>
                <a:gd name="connsiteX18" fmla="*/ 4179650 w 8531776"/>
                <a:gd name="connsiteY18" fmla="*/ 762803 h 1520066"/>
                <a:gd name="connsiteX19" fmla="*/ 3311567 w 8531776"/>
                <a:gd name="connsiteY19" fmla="*/ 767883 h 1520066"/>
                <a:gd name="connsiteX20" fmla="*/ 2360834 w 8531776"/>
                <a:gd name="connsiteY20" fmla="*/ 995061 h 1520066"/>
                <a:gd name="connsiteX21" fmla="*/ 2342497 w 8531776"/>
                <a:gd name="connsiteY21" fmla="*/ 992833 h 1520066"/>
                <a:gd name="connsiteX22" fmla="*/ 2126238 w 8531776"/>
                <a:gd name="connsiteY22" fmla="*/ 1040931 h 1520066"/>
                <a:gd name="connsiteX23" fmla="*/ 1317343 w 8531776"/>
                <a:gd name="connsiteY23" fmla="*/ 1114064 h 1520066"/>
                <a:gd name="connsiteX24" fmla="*/ 1009685 w 8531776"/>
                <a:gd name="connsiteY24" fmla="*/ 1102634 h 1520066"/>
                <a:gd name="connsiteX25" fmla="*/ 90523 w 8531776"/>
                <a:gd name="connsiteY25" fmla="*/ 742589 h 1520066"/>
                <a:gd name="connsiteX26" fmla="*/ 22895 w 8531776"/>
                <a:gd name="connsiteY26" fmla="*/ 281579 h 1520066"/>
                <a:gd name="connsiteX27" fmla="*/ 33026 w 8531776"/>
                <a:gd name="connsiteY27" fmla="*/ 257679 h 1520066"/>
                <a:gd name="connsiteX28" fmla="*/ 94142 w 8531776"/>
                <a:gd name="connsiteY28" fmla="*/ 257679 h 1520066"/>
                <a:gd name="connsiteX29" fmla="*/ 76235 w 8531776"/>
                <a:gd name="connsiteY29" fmla="*/ 299677 h 1520066"/>
                <a:gd name="connsiteX30" fmla="*/ 140053 w 8531776"/>
                <a:gd name="connsiteY30" fmla="*/ 715919 h 1520066"/>
                <a:gd name="connsiteX31" fmla="*/ 2361283 w 8531776"/>
                <a:gd name="connsiteY31" fmla="*/ 930232 h 1520066"/>
                <a:gd name="connsiteX32" fmla="*/ 2361890 w 8531776"/>
                <a:gd name="connsiteY32" fmla="*/ 932577 h 1520066"/>
                <a:gd name="connsiteX33" fmla="*/ 2418393 w 8531776"/>
                <a:gd name="connsiteY33" fmla="*/ 916935 h 1520066"/>
                <a:gd name="connsiteX34" fmla="*/ 3300486 w 8531776"/>
                <a:gd name="connsiteY34" fmla="*/ 708780 h 1520066"/>
                <a:gd name="connsiteX35" fmla="*/ 4213357 w 8531776"/>
                <a:gd name="connsiteY35" fmla="*/ 712935 h 1520066"/>
                <a:gd name="connsiteX36" fmla="*/ 4462699 w 8531776"/>
                <a:gd name="connsiteY36" fmla="*/ 1154825 h 1520066"/>
                <a:gd name="connsiteX37" fmla="*/ 4648321 w 8531776"/>
                <a:gd name="connsiteY37" fmla="*/ 1456806 h 1520066"/>
                <a:gd name="connsiteX38" fmla="*/ 5382034 w 8531776"/>
                <a:gd name="connsiteY38" fmla="*/ 911024 h 1520066"/>
                <a:gd name="connsiteX39" fmla="*/ 5554727 w 8531776"/>
                <a:gd name="connsiteY39" fmla="*/ 728634 h 1520066"/>
                <a:gd name="connsiteX40" fmla="*/ 5681246 w 8531776"/>
                <a:gd name="connsiteY40" fmla="*/ 599346 h 1520066"/>
                <a:gd name="connsiteX41" fmla="*/ 6613510 w 8531776"/>
                <a:gd name="connsiteY41" fmla="*/ 0 h 1520066"/>
                <a:gd name="connsiteX0" fmla="*/ 6613510 w 8531776"/>
                <a:gd name="connsiteY0" fmla="*/ 0 h 1520066"/>
                <a:gd name="connsiteX1" fmla="*/ 6625977 w 8531776"/>
                <a:gd name="connsiteY1" fmla="*/ 0 h 1520066"/>
                <a:gd name="connsiteX2" fmla="*/ 6964437 w 8531776"/>
                <a:gd name="connsiteY2" fmla="*/ 205015 h 1520066"/>
                <a:gd name="connsiteX3" fmla="*/ 7081720 w 8531776"/>
                <a:gd name="connsiteY3" fmla="*/ 587340 h 1520066"/>
                <a:gd name="connsiteX4" fmla="*/ 7221629 w 8531776"/>
                <a:gd name="connsiteY4" fmla="*/ 899480 h 1520066"/>
                <a:gd name="connsiteX5" fmla="*/ 8348876 w 8531776"/>
                <a:gd name="connsiteY5" fmla="*/ 665822 h 1520066"/>
                <a:gd name="connsiteX6" fmla="*/ 8415852 w 8531776"/>
                <a:gd name="connsiteY6" fmla="*/ 774648 h 1520066"/>
                <a:gd name="connsiteX7" fmla="*/ 7211471 w 8531776"/>
                <a:gd name="connsiteY7" fmla="*/ 959045 h 1520066"/>
                <a:gd name="connsiteX8" fmla="*/ 7023079 w 8531776"/>
                <a:gd name="connsiteY8" fmla="*/ 599807 h 1520066"/>
                <a:gd name="connsiteX9" fmla="*/ 6625054 w 8531776"/>
                <a:gd name="connsiteY9" fmla="*/ 60489 h 1520066"/>
                <a:gd name="connsiteX10" fmla="*/ 6613972 w 8531776"/>
                <a:gd name="connsiteY10" fmla="*/ 60489 h 1520066"/>
                <a:gd name="connsiteX11" fmla="*/ 5725111 w 8531776"/>
                <a:gd name="connsiteY11" fmla="*/ 640903 h 1520066"/>
                <a:gd name="connsiteX12" fmla="*/ 5596746 w 8531776"/>
                <a:gd name="connsiteY12" fmla="*/ 772500 h 1520066"/>
                <a:gd name="connsiteX13" fmla="*/ 5426824 w 8531776"/>
                <a:gd name="connsiteY13" fmla="*/ 951657 h 1520066"/>
                <a:gd name="connsiteX14" fmla="*/ 5037572 w 8531776"/>
                <a:gd name="connsiteY14" fmla="*/ 1342294 h 1520066"/>
                <a:gd name="connsiteX15" fmla="*/ 4680181 w 8531776"/>
                <a:gd name="connsiteY15" fmla="*/ 1520066 h 1520066"/>
                <a:gd name="connsiteX16" fmla="*/ 4637239 w 8531776"/>
                <a:gd name="connsiteY16" fmla="*/ 1515910 h 1520066"/>
                <a:gd name="connsiteX17" fmla="*/ 4405443 w 8531776"/>
                <a:gd name="connsiteY17" fmla="*/ 1172372 h 1520066"/>
                <a:gd name="connsiteX18" fmla="*/ 4179650 w 8531776"/>
                <a:gd name="connsiteY18" fmla="*/ 762803 h 1520066"/>
                <a:gd name="connsiteX19" fmla="*/ 3311567 w 8531776"/>
                <a:gd name="connsiteY19" fmla="*/ 767883 h 1520066"/>
                <a:gd name="connsiteX20" fmla="*/ 2360834 w 8531776"/>
                <a:gd name="connsiteY20" fmla="*/ 995061 h 1520066"/>
                <a:gd name="connsiteX21" fmla="*/ 2342497 w 8531776"/>
                <a:gd name="connsiteY21" fmla="*/ 992833 h 1520066"/>
                <a:gd name="connsiteX22" fmla="*/ 2126238 w 8531776"/>
                <a:gd name="connsiteY22" fmla="*/ 1040931 h 1520066"/>
                <a:gd name="connsiteX23" fmla="*/ 1317343 w 8531776"/>
                <a:gd name="connsiteY23" fmla="*/ 1114064 h 1520066"/>
                <a:gd name="connsiteX24" fmla="*/ 1009685 w 8531776"/>
                <a:gd name="connsiteY24" fmla="*/ 1102634 h 1520066"/>
                <a:gd name="connsiteX25" fmla="*/ 90523 w 8531776"/>
                <a:gd name="connsiteY25" fmla="*/ 742589 h 1520066"/>
                <a:gd name="connsiteX26" fmla="*/ 22895 w 8531776"/>
                <a:gd name="connsiteY26" fmla="*/ 281579 h 1520066"/>
                <a:gd name="connsiteX27" fmla="*/ 33026 w 8531776"/>
                <a:gd name="connsiteY27" fmla="*/ 257679 h 1520066"/>
                <a:gd name="connsiteX28" fmla="*/ 94142 w 8531776"/>
                <a:gd name="connsiteY28" fmla="*/ 257679 h 1520066"/>
                <a:gd name="connsiteX29" fmla="*/ 76235 w 8531776"/>
                <a:gd name="connsiteY29" fmla="*/ 299677 h 1520066"/>
                <a:gd name="connsiteX30" fmla="*/ 140053 w 8531776"/>
                <a:gd name="connsiteY30" fmla="*/ 715919 h 1520066"/>
                <a:gd name="connsiteX31" fmla="*/ 2361283 w 8531776"/>
                <a:gd name="connsiteY31" fmla="*/ 930232 h 1520066"/>
                <a:gd name="connsiteX32" fmla="*/ 2361890 w 8531776"/>
                <a:gd name="connsiteY32" fmla="*/ 932577 h 1520066"/>
                <a:gd name="connsiteX33" fmla="*/ 2418393 w 8531776"/>
                <a:gd name="connsiteY33" fmla="*/ 916935 h 1520066"/>
                <a:gd name="connsiteX34" fmla="*/ 3300486 w 8531776"/>
                <a:gd name="connsiteY34" fmla="*/ 708780 h 1520066"/>
                <a:gd name="connsiteX35" fmla="*/ 4213357 w 8531776"/>
                <a:gd name="connsiteY35" fmla="*/ 712935 h 1520066"/>
                <a:gd name="connsiteX36" fmla="*/ 4462699 w 8531776"/>
                <a:gd name="connsiteY36" fmla="*/ 1154825 h 1520066"/>
                <a:gd name="connsiteX37" fmla="*/ 4648321 w 8531776"/>
                <a:gd name="connsiteY37" fmla="*/ 1456806 h 1520066"/>
                <a:gd name="connsiteX38" fmla="*/ 5382034 w 8531776"/>
                <a:gd name="connsiteY38" fmla="*/ 911024 h 1520066"/>
                <a:gd name="connsiteX39" fmla="*/ 5554727 w 8531776"/>
                <a:gd name="connsiteY39" fmla="*/ 728634 h 1520066"/>
                <a:gd name="connsiteX40" fmla="*/ 5681246 w 8531776"/>
                <a:gd name="connsiteY40" fmla="*/ 599346 h 1520066"/>
                <a:gd name="connsiteX41" fmla="*/ 6613510 w 8531776"/>
                <a:gd name="connsiteY41" fmla="*/ 0 h 1520066"/>
                <a:gd name="connsiteX0" fmla="*/ 6613510 w 8454400"/>
                <a:gd name="connsiteY0" fmla="*/ 0 h 1520066"/>
                <a:gd name="connsiteX1" fmla="*/ 6625977 w 8454400"/>
                <a:gd name="connsiteY1" fmla="*/ 0 h 1520066"/>
                <a:gd name="connsiteX2" fmla="*/ 6964437 w 8454400"/>
                <a:gd name="connsiteY2" fmla="*/ 205015 h 1520066"/>
                <a:gd name="connsiteX3" fmla="*/ 7081720 w 8454400"/>
                <a:gd name="connsiteY3" fmla="*/ 587340 h 1520066"/>
                <a:gd name="connsiteX4" fmla="*/ 7221629 w 8454400"/>
                <a:gd name="connsiteY4" fmla="*/ 899480 h 1520066"/>
                <a:gd name="connsiteX5" fmla="*/ 8348876 w 8454400"/>
                <a:gd name="connsiteY5" fmla="*/ 665822 h 1520066"/>
                <a:gd name="connsiteX6" fmla="*/ 8415852 w 8454400"/>
                <a:gd name="connsiteY6" fmla="*/ 774648 h 1520066"/>
                <a:gd name="connsiteX7" fmla="*/ 7211471 w 8454400"/>
                <a:gd name="connsiteY7" fmla="*/ 959045 h 1520066"/>
                <a:gd name="connsiteX8" fmla="*/ 7023079 w 8454400"/>
                <a:gd name="connsiteY8" fmla="*/ 599807 h 1520066"/>
                <a:gd name="connsiteX9" fmla="*/ 6625054 w 8454400"/>
                <a:gd name="connsiteY9" fmla="*/ 60489 h 1520066"/>
                <a:gd name="connsiteX10" fmla="*/ 6613972 w 8454400"/>
                <a:gd name="connsiteY10" fmla="*/ 60489 h 1520066"/>
                <a:gd name="connsiteX11" fmla="*/ 5725111 w 8454400"/>
                <a:gd name="connsiteY11" fmla="*/ 640903 h 1520066"/>
                <a:gd name="connsiteX12" fmla="*/ 5596746 w 8454400"/>
                <a:gd name="connsiteY12" fmla="*/ 772500 h 1520066"/>
                <a:gd name="connsiteX13" fmla="*/ 5426824 w 8454400"/>
                <a:gd name="connsiteY13" fmla="*/ 951657 h 1520066"/>
                <a:gd name="connsiteX14" fmla="*/ 5037572 w 8454400"/>
                <a:gd name="connsiteY14" fmla="*/ 1342294 h 1520066"/>
                <a:gd name="connsiteX15" fmla="*/ 4680181 w 8454400"/>
                <a:gd name="connsiteY15" fmla="*/ 1520066 h 1520066"/>
                <a:gd name="connsiteX16" fmla="*/ 4637239 w 8454400"/>
                <a:gd name="connsiteY16" fmla="*/ 1515910 h 1520066"/>
                <a:gd name="connsiteX17" fmla="*/ 4405443 w 8454400"/>
                <a:gd name="connsiteY17" fmla="*/ 1172372 h 1520066"/>
                <a:gd name="connsiteX18" fmla="*/ 4179650 w 8454400"/>
                <a:gd name="connsiteY18" fmla="*/ 762803 h 1520066"/>
                <a:gd name="connsiteX19" fmla="*/ 3311567 w 8454400"/>
                <a:gd name="connsiteY19" fmla="*/ 767883 h 1520066"/>
                <a:gd name="connsiteX20" fmla="*/ 2360834 w 8454400"/>
                <a:gd name="connsiteY20" fmla="*/ 995061 h 1520066"/>
                <a:gd name="connsiteX21" fmla="*/ 2342497 w 8454400"/>
                <a:gd name="connsiteY21" fmla="*/ 992833 h 1520066"/>
                <a:gd name="connsiteX22" fmla="*/ 2126238 w 8454400"/>
                <a:gd name="connsiteY22" fmla="*/ 1040931 h 1520066"/>
                <a:gd name="connsiteX23" fmla="*/ 1317343 w 8454400"/>
                <a:gd name="connsiteY23" fmla="*/ 1114064 h 1520066"/>
                <a:gd name="connsiteX24" fmla="*/ 1009685 w 8454400"/>
                <a:gd name="connsiteY24" fmla="*/ 1102634 h 1520066"/>
                <a:gd name="connsiteX25" fmla="*/ 90523 w 8454400"/>
                <a:gd name="connsiteY25" fmla="*/ 742589 h 1520066"/>
                <a:gd name="connsiteX26" fmla="*/ 22895 w 8454400"/>
                <a:gd name="connsiteY26" fmla="*/ 281579 h 1520066"/>
                <a:gd name="connsiteX27" fmla="*/ 33026 w 8454400"/>
                <a:gd name="connsiteY27" fmla="*/ 257679 h 1520066"/>
                <a:gd name="connsiteX28" fmla="*/ 94142 w 8454400"/>
                <a:gd name="connsiteY28" fmla="*/ 257679 h 1520066"/>
                <a:gd name="connsiteX29" fmla="*/ 76235 w 8454400"/>
                <a:gd name="connsiteY29" fmla="*/ 299677 h 1520066"/>
                <a:gd name="connsiteX30" fmla="*/ 140053 w 8454400"/>
                <a:gd name="connsiteY30" fmla="*/ 715919 h 1520066"/>
                <a:gd name="connsiteX31" fmla="*/ 2361283 w 8454400"/>
                <a:gd name="connsiteY31" fmla="*/ 930232 h 1520066"/>
                <a:gd name="connsiteX32" fmla="*/ 2361890 w 8454400"/>
                <a:gd name="connsiteY32" fmla="*/ 932577 h 1520066"/>
                <a:gd name="connsiteX33" fmla="*/ 2418393 w 8454400"/>
                <a:gd name="connsiteY33" fmla="*/ 916935 h 1520066"/>
                <a:gd name="connsiteX34" fmla="*/ 3300486 w 8454400"/>
                <a:gd name="connsiteY34" fmla="*/ 708780 h 1520066"/>
                <a:gd name="connsiteX35" fmla="*/ 4213357 w 8454400"/>
                <a:gd name="connsiteY35" fmla="*/ 712935 h 1520066"/>
                <a:gd name="connsiteX36" fmla="*/ 4462699 w 8454400"/>
                <a:gd name="connsiteY36" fmla="*/ 1154825 h 1520066"/>
                <a:gd name="connsiteX37" fmla="*/ 4648321 w 8454400"/>
                <a:gd name="connsiteY37" fmla="*/ 1456806 h 1520066"/>
                <a:gd name="connsiteX38" fmla="*/ 5382034 w 8454400"/>
                <a:gd name="connsiteY38" fmla="*/ 911024 h 1520066"/>
                <a:gd name="connsiteX39" fmla="*/ 5554727 w 8454400"/>
                <a:gd name="connsiteY39" fmla="*/ 728634 h 1520066"/>
                <a:gd name="connsiteX40" fmla="*/ 5681246 w 8454400"/>
                <a:gd name="connsiteY40" fmla="*/ 599346 h 1520066"/>
                <a:gd name="connsiteX41" fmla="*/ 6613510 w 8454400"/>
                <a:gd name="connsiteY41" fmla="*/ 0 h 1520066"/>
                <a:gd name="connsiteX0" fmla="*/ 6613510 w 8415852"/>
                <a:gd name="connsiteY0" fmla="*/ 0 h 1520066"/>
                <a:gd name="connsiteX1" fmla="*/ 6625977 w 8415852"/>
                <a:gd name="connsiteY1" fmla="*/ 0 h 1520066"/>
                <a:gd name="connsiteX2" fmla="*/ 6964437 w 8415852"/>
                <a:gd name="connsiteY2" fmla="*/ 205015 h 1520066"/>
                <a:gd name="connsiteX3" fmla="*/ 7081720 w 8415852"/>
                <a:gd name="connsiteY3" fmla="*/ 587340 h 1520066"/>
                <a:gd name="connsiteX4" fmla="*/ 7221629 w 8415852"/>
                <a:gd name="connsiteY4" fmla="*/ 899480 h 1520066"/>
                <a:gd name="connsiteX5" fmla="*/ 8348876 w 8415852"/>
                <a:gd name="connsiteY5" fmla="*/ 665822 h 1520066"/>
                <a:gd name="connsiteX6" fmla="*/ 8415852 w 8415852"/>
                <a:gd name="connsiteY6" fmla="*/ 774648 h 1520066"/>
                <a:gd name="connsiteX7" fmla="*/ 7211471 w 8415852"/>
                <a:gd name="connsiteY7" fmla="*/ 959045 h 1520066"/>
                <a:gd name="connsiteX8" fmla="*/ 7023079 w 8415852"/>
                <a:gd name="connsiteY8" fmla="*/ 599807 h 1520066"/>
                <a:gd name="connsiteX9" fmla="*/ 6625054 w 8415852"/>
                <a:gd name="connsiteY9" fmla="*/ 60489 h 1520066"/>
                <a:gd name="connsiteX10" fmla="*/ 6613972 w 8415852"/>
                <a:gd name="connsiteY10" fmla="*/ 60489 h 1520066"/>
                <a:gd name="connsiteX11" fmla="*/ 5725111 w 8415852"/>
                <a:gd name="connsiteY11" fmla="*/ 640903 h 1520066"/>
                <a:gd name="connsiteX12" fmla="*/ 5596746 w 8415852"/>
                <a:gd name="connsiteY12" fmla="*/ 772500 h 1520066"/>
                <a:gd name="connsiteX13" fmla="*/ 5426824 w 8415852"/>
                <a:gd name="connsiteY13" fmla="*/ 951657 h 1520066"/>
                <a:gd name="connsiteX14" fmla="*/ 5037572 w 8415852"/>
                <a:gd name="connsiteY14" fmla="*/ 1342294 h 1520066"/>
                <a:gd name="connsiteX15" fmla="*/ 4680181 w 8415852"/>
                <a:gd name="connsiteY15" fmla="*/ 1520066 h 1520066"/>
                <a:gd name="connsiteX16" fmla="*/ 4637239 w 8415852"/>
                <a:gd name="connsiteY16" fmla="*/ 1515910 h 1520066"/>
                <a:gd name="connsiteX17" fmla="*/ 4405443 w 8415852"/>
                <a:gd name="connsiteY17" fmla="*/ 1172372 h 1520066"/>
                <a:gd name="connsiteX18" fmla="*/ 4179650 w 8415852"/>
                <a:gd name="connsiteY18" fmla="*/ 762803 h 1520066"/>
                <a:gd name="connsiteX19" fmla="*/ 3311567 w 8415852"/>
                <a:gd name="connsiteY19" fmla="*/ 767883 h 1520066"/>
                <a:gd name="connsiteX20" fmla="*/ 2360834 w 8415852"/>
                <a:gd name="connsiteY20" fmla="*/ 995061 h 1520066"/>
                <a:gd name="connsiteX21" fmla="*/ 2342497 w 8415852"/>
                <a:gd name="connsiteY21" fmla="*/ 992833 h 1520066"/>
                <a:gd name="connsiteX22" fmla="*/ 2126238 w 8415852"/>
                <a:gd name="connsiteY22" fmla="*/ 1040931 h 1520066"/>
                <a:gd name="connsiteX23" fmla="*/ 1317343 w 8415852"/>
                <a:gd name="connsiteY23" fmla="*/ 1114064 h 1520066"/>
                <a:gd name="connsiteX24" fmla="*/ 1009685 w 8415852"/>
                <a:gd name="connsiteY24" fmla="*/ 1102634 h 1520066"/>
                <a:gd name="connsiteX25" fmla="*/ 90523 w 8415852"/>
                <a:gd name="connsiteY25" fmla="*/ 742589 h 1520066"/>
                <a:gd name="connsiteX26" fmla="*/ 22895 w 8415852"/>
                <a:gd name="connsiteY26" fmla="*/ 281579 h 1520066"/>
                <a:gd name="connsiteX27" fmla="*/ 33026 w 8415852"/>
                <a:gd name="connsiteY27" fmla="*/ 257679 h 1520066"/>
                <a:gd name="connsiteX28" fmla="*/ 94142 w 8415852"/>
                <a:gd name="connsiteY28" fmla="*/ 257679 h 1520066"/>
                <a:gd name="connsiteX29" fmla="*/ 76235 w 8415852"/>
                <a:gd name="connsiteY29" fmla="*/ 299677 h 1520066"/>
                <a:gd name="connsiteX30" fmla="*/ 140053 w 8415852"/>
                <a:gd name="connsiteY30" fmla="*/ 715919 h 1520066"/>
                <a:gd name="connsiteX31" fmla="*/ 2361283 w 8415852"/>
                <a:gd name="connsiteY31" fmla="*/ 930232 h 1520066"/>
                <a:gd name="connsiteX32" fmla="*/ 2361890 w 8415852"/>
                <a:gd name="connsiteY32" fmla="*/ 932577 h 1520066"/>
                <a:gd name="connsiteX33" fmla="*/ 2418393 w 8415852"/>
                <a:gd name="connsiteY33" fmla="*/ 916935 h 1520066"/>
                <a:gd name="connsiteX34" fmla="*/ 3300486 w 8415852"/>
                <a:gd name="connsiteY34" fmla="*/ 708780 h 1520066"/>
                <a:gd name="connsiteX35" fmla="*/ 4213357 w 8415852"/>
                <a:gd name="connsiteY35" fmla="*/ 712935 h 1520066"/>
                <a:gd name="connsiteX36" fmla="*/ 4462699 w 8415852"/>
                <a:gd name="connsiteY36" fmla="*/ 1154825 h 1520066"/>
                <a:gd name="connsiteX37" fmla="*/ 4648321 w 8415852"/>
                <a:gd name="connsiteY37" fmla="*/ 1456806 h 1520066"/>
                <a:gd name="connsiteX38" fmla="*/ 5382034 w 8415852"/>
                <a:gd name="connsiteY38" fmla="*/ 911024 h 1520066"/>
                <a:gd name="connsiteX39" fmla="*/ 5554727 w 8415852"/>
                <a:gd name="connsiteY39" fmla="*/ 728634 h 1520066"/>
                <a:gd name="connsiteX40" fmla="*/ 5681246 w 8415852"/>
                <a:gd name="connsiteY40" fmla="*/ 599346 h 1520066"/>
                <a:gd name="connsiteX41" fmla="*/ 6613510 w 8415852"/>
                <a:gd name="connsiteY41" fmla="*/ 0 h 1520066"/>
                <a:gd name="connsiteX0" fmla="*/ 6613510 w 8399098"/>
                <a:gd name="connsiteY0" fmla="*/ 0 h 1520066"/>
                <a:gd name="connsiteX1" fmla="*/ 6625977 w 8399098"/>
                <a:gd name="connsiteY1" fmla="*/ 0 h 1520066"/>
                <a:gd name="connsiteX2" fmla="*/ 6964437 w 8399098"/>
                <a:gd name="connsiteY2" fmla="*/ 205015 h 1520066"/>
                <a:gd name="connsiteX3" fmla="*/ 7081720 w 8399098"/>
                <a:gd name="connsiteY3" fmla="*/ 587340 h 1520066"/>
                <a:gd name="connsiteX4" fmla="*/ 7221629 w 8399098"/>
                <a:gd name="connsiteY4" fmla="*/ 899480 h 1520066"/>
                <a:gd name="connsiteX5" fmla="*/ 8348876 w 8399098"/>
                <a:gd name="connsiteY5" fmla="*/ 665822 h 1520066"/>
                <a:gd name="connsiteX6" fmla="*/ 8399098 w 8399098"/>
                <a:gd name="connsiteY6" fmla="*/ 726460 h 1520066"/>
                <a:gd name="connsiteX7" fmla="*/ 7211471 w 8399098"/>
                <a:gd name="connsiteY7" fmla="*/ 959045 h 1520066"/>
                <a:gd name="connsiteX8" fmla="*/ 7023079 w 8399098"/>
                <a:gd name="connsiteY8" fmla="*/ 599807 h 1520066"/>
                <a:gd name="connsiteX9" fmla="*/ 6625054 w 8399098"/>
                <a:gd name="connsiteY9" fmla="*/ 60489 h 1520066"/>
                <a:gd name="connsiteX10" fmla="*/ 6613972 w 8399098"/>
                <a:gd name="connsiteY10" fmla="*/ 60489 h 1520066"/>
                <a:gd name="connsiteX11" fmla="*/ 5725111 w 8399098"/>
                <a:gd name="connsiteY11" fmla="*/ 640903 h 1520066"/>
                <a:gd name="connsiteX12" fmla="*/ 5596746 w 8399098"/>
                <a:gd name="connsiteY12" fmla="*/ 772500 h 1520066"/>
                <a:gd name="connsiteX13" fmla="*/ 5426824 w 8399098"/>
                <a:gd name="connsiteY13" fmla="*/ 951657 h 1520066"/>
                <a:gd name="connsiteX14" fmla="*/ 5037572 w 8399098"/>
                <a:gd name="connsiteY14" fmla="*/ 1342294 h 1520066"/>
                <a:gd name="connsiteX15" fmla="*/ 4680181 w 8399098"/>
                <a:gd name="connsiteY15" fmla="*/ 1520066 h 1520066"/>
                <a:gd name="connsiteX16" fmla="*/ 4637239 w 8399098"/>
                <a:gd name="connsiteY16" fmla="*/ 1515910 h 1520066"/>
                <a:gd name="connsiteX17" fmla="*/ 4405443 w 8399098"/>
                <a:gd name="connsiteY17" fmla="*/ 1172372 h 1520066"/>
                <a:gd name="connsiteX18" fmla="*/ 4179650 w 8399098"/>
                <a:gd name="connsiteY18" fmla="*/ 762803 h 1520066"/>
                <a:gd name="connsiteX19" fmla="*/ 3311567 w 8399098"/>
                <a:gd name="connsiteY19" fmla="*/ 767883 h 1520066"/>
                <a:gd name="connsiteX20" fmla="*/ 2360834 w 8399098"/>
                <a:gd name="connsiteY20" fmla="*/ 995061 h 1520066"/>
                <a:gd name="connsiteX21" fmla="*/ 2342497 w 8399098"/>
                <a:gd name="connsiteY21" fmla="*/ 992833 h 1520066"/>
                <a:gd name="connsiteX22" fmla="*/ 2126238 w 8399098"/>
                <a:gd name="connsiteY22" fmla="*/ 1040931 h 1520066"/>
                <a:gd name="connsiteX23" fmla="*/ 1317343 w 8399098"/>
                <a:gd name="connsiteY23" fmla="*/ 1114064 h 1520066"/>
                <a:gd name="connsiteX24" fmla="*/ 1009685 w 8399098"/>
                <a:gd name="connsiteY24" fmla="*/ 1102634 h 1520066"/>
                <a:gd name="connsiteX25" fmla="*/ 90523 w 8399098"/>
                <a:gd name="connsiteY25" fmla="*/ 742589 h 1520066"/>
                <a:gd name="connsiteX26" fmla="*/ 22895 w 8399098"/>
                <a:gd name="connsiteY26" fmla="*/ 281579 h 1520066"/>
                <a:gd name="connsiteX27" fmla="*/ 33026 w 8399098"/>
                <a:gd name="connsiteY27" fmla="*/ 257679 h 1520066"/>
                <a:gd name="connsiteX28" fmla="*/ 94142 w 8399098"/>
                <a:gd name="connsiteY28" fmla="*/ 257679 h 1520066"/>
                <a:gd name="connsiteX29" fmla="*/ 76235 w 8399098"/>
                <a:gd name="connsiteY29" fmla="*/ 299677 h 1520066"/>
                <a:gd name="connsiteX30" fmla="*/ 140053 w 8399098"/>
                <a:gd name="connsiteY30" fmla="*/ 715919 h 1520066"/>
                <a:gd name="connsiteX31" fmla="*/ 2361283 w 8399098"/>
                <a:gd name="connsiteY31" fmla="*/ 930232 h 1520066"/>
                <a:gd name="connsiteX32" fmla="*/ 2361890 w 8399098"/>
                <a:gd name="connsiteY32" fmla="*/ 932577 h 1520066"/>
                <a:gd name="connsiteX33" fmla="*/ 2418393 w 8399098"/>
                <a:gd name="connsiteY33" fmla="*/ 916935 h 1520066"/>
                <a:gd name="connsiteX34" fmla="*/ 3300486 w 8399098"/>
                <a:gd name="connsiteY34" fmla="*/ 708780 h 1520066"/>
                <a:gd name="connsiteX35" fmla="*/ 4213357 w 8399098"/>
                <a:gd name="connsiteY35" fmla="*/ 712935 h 1520066"/>
                <a:gd name="connsiteX36" fmla="*/ 4462699 w 8399098"/>
                <a:gd name="connsiteY36" fmla="*/ 1154825 h 1520066"/>
                <a:gd name="connsiteX37" fmla="*/ 4648321 w 8399098"/>
                <a:gd name="connsiteY37" fmla="*/ 1456806 h 1520066"/>
                <a:gd name="connsiteX38" fmla="*/ 5382034 w 8399098"/>
                <a:gd name="connsiteY38" fmla="*/ 911024 h 1520066"/>
                <a:gd name="connsiteX39" fmla="*/ 5554727 w 8399098"/>
                <a:gd name="connsiteY39" fmla="*/ 728634 h 1520066"/>
                <a:gd name="connsiteX40" fmla="*/ 5681246 w 8399098"/>
                <a:gd name="connsiteY40" fmla="*/ 599346 h 1520066"/>
                <a:gd name="connsiteX41" fmla="*/ 6613510 w 8399098"/>
                <a:gd name="connsiteY41" fmla="*/ 0 h 1520066"/>
                <a:gd name="connsiteX0" fmla="*/ 6613510 w 8399098"/>
                <a:gd name="connsiteY0" fmla="*/ 0 h 1520066"/>
                <a:gd name="connsiteX1" fmla="*/ 6625977 w 8399098"/>
                <a:gd name="connsiteY1" fmla="*/ 0 h 1520066"/>
                <a:gd name="connsiteX2" fmla="*/ 6964437 w 8399098"/>
                <a:gd name="connsiteY2" fmla="*/ 205015 h 1520066"/>
                <a:gd name="connsiteX3" fmla="*/ 7081720 w 8399098"/>
                <a:gd name="connsiteY3" fmla="*/ 587340 h 1520066"/>
                <a:gd name="connsiteX4" fmla="*/ 7221629 w 8399098"/>
                <a:gd name="connsiteY4" fmla="*/ 899480 h 1520066"/>
                <a:gd name="connsiteX5" fmla="*/ 8348876 w 8399098"/>
                <a:gd name="connsiteY5" fmla="*/ 665822 h 1520066"/>
                <a:gd name="connsiteX6" fmla="*/ 8399098 w 8399098"/>
                <a:gd name="connsiteY6" fmla="*/ 726460 h 1520066"/>
                <a:gd name="connsiteX7" fmla="*/ 7211471 w 8399098"/>
                <a:gd name="connsiteY7" fmla="*/ 959045 h 1520066"/>
                <a:gd name="connsiteX8" fmla="*/ 7023079 w 8399098"/>
                <a:gd name="connsiteY8" fmla="*/ 599807 h 1520066"/>
                <a:gd name="connsiteX9" fmla="*/ 6625054 w 8399098"/>
                <a:gd name="connsiteY9" fmla="*/ 60489 h 1520066"/>
                <a:gd name="connsiteX10" fmla="*/ 6613972 w 8399098"/>
                <a:gd name="connsiteY10" fmla="*/ 60489 h 1520066"/>
                <a:gd name="connsiteX11" fmla="*/ 5725111 w 8399098"/>
                <a:gd name="connsiteY11" fmla="*/ 640903 h 1520066"/>
                <a:gd name="connsiteX12" fmla="*/ 5596746 w 8399098"/>
                <a:gd name="connsiteY12" fmla="*/ 772500 h 1520066"/>
                <a:gd name="connsiteX13" fmla="*/ 5426824 w 8399098"/>
                <a:gd name="connsiteY13" fmla="*/ 951657 h 1520066"/>
                <a:gd name="connsiteX14" fmla="*/ 5037572 w 8399098"/>
                <a:gd name="connsiteY14" fmla="*/ 1342294 h 1520066"/>
                <a:gd name="connsiteX15" fmla="*/ 4680181 w 8399098"/>
                <a:gd name="connsiteY15" fmla="*/ 1520066 h 1520066"/>
                <a:gd name="connsiteX16" fmla="*/ 4637239 w 8399098"/>
                <a:gd name="connsiteY16" fmla="*/ 1515910 h 1520066"/>
                <a:gd name="connsiteX17" fmla="*/ 4405443 w 8399098"/>
                <a:gd name="connsiteY17" fmla="*/ 1172372 h 1520066"/>
                <a:gd name="connsiteX18" fmla="*/ 4179650 w 8399098"/>
                <a:gd name="connsiteY18" fmla="*/ 762803 h 1520066"/>
                <a:gd name="connsiteX19" fmla="*/ 3311567 w 8399098"/>
                <a:gd name="connsiteY19" fmla="*/ 767883 h 1520066"/>
                <a:gd name="connsiteX20" fmla="*/ 2360834 w 8399098"/>
                <a:gd name="connsiteY20" fmla="*/ 995061 h 1520066"/>
                <a:gd name="connsiteX21" fmla="*/ 2342497 w 8399098"/>
                <a:gd name="connsiteY21" fmla="*/ 992833 h 1520066"/>
                <a:gd name="connsiteX22" fmla="*/ 2126238 w 8399098"/>
                <a:gd name="connsiteY22" fmla="*/ 1040931 h 1520066"/>
                <a:gd name="connsiteX23" fmla="*/ 1317343 w 8399098"/>
                <a:gd name="connsiteY23" fmla="*/ 1114064 h 1520066"/>
                <a:gd name="connsiteX24" fmla="*/ 1009685 w 8399098"/>
                <a:gd name="connsiteY24" fmla="*/ 1102634 h 1520066"/>
                <a:gd name="connsiteX25" fmla="*/ 90523 w 8399098"/>
                <a:gd name="connsiteY25" fmla="*/ 742589 h 1520066"/>
                <a:gd name="connsiteX26" fmla="*/ 22895 w 8399098"/>
                <a:gd name="connsiteY26" fmla="*/ 281579 h 1520066"/>
                <a:gd name="connsiteX27" fmla="*/ 33026 w 8399098"/>
                <a:gd name="connsiteY27" fmla="*/ 257679 h 1520066"/>
                <a:gd name="connsiteX28" fmla="*/ 94142 w 8399098"/>
                <a:gd name="connsiteY28" fmla="*/ 257679 h 1520066"/>
                <a:gd name="connsiteX29" fmla="*/ 76235 w 8399098"/>
                <a:gd name="connsiteY29" fmla="*/ 299677 h 1520066"/>
                <a:gd name="connsiteX30" fmla="*/ 140053 w 8399098"/>
                <a:gd name="connsiteY30" fmla="*/ 715919 h 1520066"/>
                <a:gd name="connsiteX31" fmla="*/ 2361283 w 8399098"/>
                <a:gd name="connsiteY31" fmla="*/ 930232 h 1520066"/>
                <a:gd name="connsiteX32" fmla="*/ 2361890 w 8399098"/>
                <a:gd name="connsiteY32" fmla="*/ 932577 h 1520066"/>
                <a:gd name="connsiteX33" fmla="*/ 2418393 w 8399098"/>
                <a:gd name="connsiteY33" fmla="*/ 916935 h 1520066"/>
                <a:gd name="connsiteX34" fmla="*/ 3300486 w 8399098"/>
                <a:gd name="connsiteY34" fmla="*/ 708780 h 1520066"/>
                <a:gd name="connsiteX35" fmla="*/ 4213357 w 8399098"/>
                <a:gd name="connsiteY35" fmla="*/ 712935 h 1520066"/>
                <a:gd name="connsiteX36" fmla="*/ 4462699 w 8399098"/>
                <a:gd name="connsiteY36" fmla="*/ 1154825 h 1520066"/>
                <a:gd name="connsiteX37" fmla="*/ 4648321 w 8399098"/>
                <a:gd name="connsiteY37" fmla="*/ 1456806 h 1520066"/>
                <a:gd name="connsiteX38" fmla="*/ 5382034 w 8399098"/>
                <a:gd name="connsiteY38" fmla="*/ 911024 h 1520066"/>
                <a:gd name="connsiteX39" fmla="*/ 5554727 w 8399098"/>
                <a:gd name="connsiteY39" fmla="*/ 728634 h 1520066"/>
                <a:gd name="connsiteX40" fmla="*/ 5681246 w 8399098"/>
                <a:gd name="connsiteY40" fmla="*/ 599346 h 1520066"/>
                <a:gd name="connsiteX41" fmla="*/ 6613510 w 8399098"/>
                <a:gd name="connsiteY41" fmla="*/ 0 h 1520066"/>
                <a:gd name="connsiteX0" fmla="*/ 6613510 w 8393514"/>
                <a:gd name="connsiteY0" fmla="*/ 0 h 1520066"/>
                <a:gd name="connsiteX1" fmla="*/ 6625977 w 8393514"/>
                <a:gd name="connsiteY1" fmla="*/ 0 h 1520066"/>
                <a:gd name="connsiteX2" fmla="*/ 6964437 w 8393514"/>
                <a:gd name="connsiteY2" fmla="*/ 205015 h 1520066"/>
                <a:gd name="connsiteX3" fmla="*/ 7081720 w 8393514"/>
                <a:gd name="connsiteY3" fmla="*/ 587340 h 1520066"/>
                <a:gd name="connsiteX4" fmla="*/ 7221629 w 8393514"/>
                <a:gd name="connsiteY4" fmla="*/ 899480 h 1520066"/>
                <a:gd name="connsiteX5" fmla="*/ 8348876 w 8393514"/>
                <a:gd name="connsiteY5" fmla="*/ 665822 h 1520066"/>
                <a:gd name="connsiteX6" fmla="*/ 8393514 w 8393514"/>
                <a:gd name="connsiteY6" fmla="*/ 714412 h 1520066"/>
                <a:gd name="connsiteX7" fmla="*/ 7211471 w 8393514"/>
                <a:gd name="connsiteY7" fmla="*/ 959045 h 1520066"/>
                <a:gd name="connsiteX8" fmla="*/ 7023079 w 8393514"/>
                <a:gd name="connsiteY8" fmla="*/ 599807 h 1520066"/>
                <a:gd name="connsiteX9" fmla="*/ 6625054 w 8393514"/>
                <a:gd name="connsiteY9" fmla="*/ 60489 h 1520066"/>
                <a:gd name="connsiteX10" fmla="*/ 6613972 w 8393514"/>
                <a:gd name="connsiteY10" fmla="*/ 60489 h 1520066"/>
                <a:gd name="connsiteX11" fmla="*/ 5725111 w 8393514"/>
                <a:gd name="connsiteY11" fmla="*/ 640903 h 1520066"/>
                <a:gd name="connsiteX12" fmla="*/ 5596746 w 8393514"/>
                <a:gd name="connsiteY12" fmla="*/ 772500 h 1520066"/>
                <a:gd name="connsiteX13" fmla="*/ 5426824 w 8393514"/>
                <a:gd name="connsiteY13" fmla="*/ 951657 h 1520066"/>
                <a:gd name="connsiteX14" fmla="*/ 5037572 w 8393514"/>
                <a:gd name="connsiteY14" fmla="*/ 1342294 h 1520066"/>
                <a:gd name="connsiteX15" fmla="*/ 4680181 w 8393514"/>
                <a:gd name="connsiteY15" fmla="*/ 1520066 h 1520066"/>
                <a:gd name="connsiteX16" fmla="*/ 4637239 w 8393514"/>
                <a:gd name="connsiteY16" fmla="*/ 1515910 h 1520066"/>
                <a:gd name="connsiteX17" fmla="*/ 4405443 w 8393514"/>
                <a:gd name="connsiteY17" fmla="*/ 1172372 h 1520066"/>
                <a:gd name="connsiteX18" fmla="*/ 4179650 w 8393514"/>
                <a:gd name="connsiteY18" fmla="*/ 762803 h 1520066"/>
                <a:gd name="connsiteX19" fmla="*/ 3311567 w 8393514"/>
                <a:gd name="connsiteY19" fmla="*/ 767883 h 1520066"/>
                <a:gd name="connsiteX20" fmla="*/ 2360834 w 8393514"/>
                <a:gd name="connsiteY20" fmla="*/ 995061 h 1520066"/>
                <a:gd name="connsiteX21" fmla="*/ 2342497 w 8393514"/>
                <a:gd name="connsiteY21" fmla="*/ 992833 h 1520066"/>
                <a:gd name="connsiteX22" fmla="*/ 2126238 w 8393514"/>
                <a:gd name="connsiteY22" fmla="*/ 1040931 h 1520066"/>
                <a:gd name="connsiteX23" fmla="*/ 1317343 w 8393514"/>
                <a:gd name="connsiteY23" fmla="*/ 1114064 h 1520066"/>
                <a:gd name="connsiteX24" fmla="*/ 1009685 w 8393514"/>
                <a:gd name="connsiteY24" fmla="*/ 1102634 h 1520066"/>
                <a:gd name="connsiteX25" fmla="*/ 90523 w 8393514"/>
                <a:gd name="connsiteY25" fmla="*/ 742589 h 1520066"/>
                <a:gd name="connsiteX26" fmla="*/ 22895 w 8393514"/>
                <a:gd name="connsiteY26" fmla="*/ 281579 h 1520066"/>
                <a:gd name="connsiteX27" fmla="*/ 33026 w 8393514"/>
                <a:gd name="connsiteY27" fmla="*/ 257679 h 1520066"/>
                <a:gd name="connsiteX28" fmla="*/ 94142 w 8393514"/>
                <a:gd name="connsiteY28" fmla="*/ 257679 h 1520066"/>
                <a:gd name="connsiteX29" fmla="*/ 76235 w 8393514"/>
                <a:gd name="connsiteY29" fmla="*/ 299677 h 1520066"/>
                <a:gd name="connsiteX30" fmla="*/ 140053 w 8393514"/>
                <a:gd name="connsiteY30" fmla="*/ 715919 h 1520066"/>
                <a:gd name="connsiteX31" fmla="*/ 2361283 w 8393514"/>
                <a:gd name="connsiteY31" fmla="*/ 930232 h 1520066"/>
                <a:gd name="connsiteX32" fmla="*/ 2361890 w 8393514"/>
                <a:gd name="connsiteY32" fmla="*/ 932577 h 1520066"/>
                <a:gd name="connsiteX33" fmla="*/ 2418393 w 8393514"/>
                <a:gd name="connsiteY33" fmla="*/ 916935 h 1520066"/>
                <a:gd name="connsiteX34" fmla="*/ 3300486 w 8393514"/>
                <a:gd name="connsiteY34" fmla="*/ 708780 h 1520066"/>
                <a:gd name="connsiteX35" fmla="*/ 4213357 w 8393514"/>
                <a:gd name="connsiteY35" fmla="*/ 712935 h 1520066"/>
                <a:gd name="connsiteX36" fmla="*/ 4462699 w 8393514"/>
                <a:gd name="connsiteY36" fmla="*/ 1154825 h 1520066"/>
                <a:gd name="connsiteX37" fmla="*/ 4648321 w 8393514"/>
                <a:gd name="connsiteY37" fmla="*/ 1456806 h 1520066"/>
                <a:gd name="connsiteX38" fmla="*/ 5382034 w 8393514"/>
                <a:gd name="connsiteY38" fmla="*/ 911024 h 1520066"/>
                <a:gd name="connsiteX39" fmla="*/ 5554727 w 8393514"/>
                <a:gd name="connsiteY39" fmla="*/ 728634 h 1520066"/>
                <a:gd name="connsiteX40" fmla="*/ 5681246 w 8393514"/>
                <a:gd name="connsiteY40" fmla="*/ 599346 h 1520066"/>
                <a:gd name="connsiteX41" fmla="*/ 6613510 w 8393514"/>
                <a:gd name="connsiteY41" fmla="*/ 0 h 1520066"/>
                <a:gd name="connsiteX0" fmla="*/ 6613510 w 8393514"/>
                <a:gd name="connsiteY0" fmla="*/ 0 h 1520066"/>
                <a:gd name="connsiteX1" fmla="*/ 6625977 w 8393514"/>
                <a:gd name="connsiteY1" fmla="*/ 0 h 1520066"/>
                <a:gd name="connsiteX2" fmla="*/ 6964437 w 8393514"/>
                <a:gd name="connsiteY2" fmla="*/ 205015 h 1520066"/>
                <a:gd name="connsiteX3" fmla="*/ 7062175 w 8393514"/>
                <a:gd name="connsiteY3" fmla="*/ 575294 h 1520066"/>
                <a:gd name="connsiteX4" fmla="*/ 7221629 w 8393514"/>
                <a:gd name="connsiteY4" fmla="*/ 899480 h 1520066"/>
                <a:gd name="connsiteX5" fmla="*/ 8348876 w 8393514"/>
                <a:gd name="connsiteY5" fmla="*/ 665822 h 1520066"/>
                <a:gd name="connsiteX6" fmla="*/ 8393514 w 8393514"/>
                <a:gd name="connsiteY6" fmla="*/ 714412 h 1520066"/>
                <a:gd name="connsiteX7" fmla="*/ 7211471 w 8393514"/>
                <a:gd name="connsiteY7" fmla="*/ 959045 h 1520066"/>
                <a:gd name="connsiteX8" fmla="*/ 7023079 w 8393514"/>
                <a:gd name="connsiteY8" fmla="*/ 599807 h 1520066"/>
                <a:gd name="connsiteX9" fmla="*/ 6625054 w 8393514"/>
                <a:gd name="connsiteY9" fmla="*/ 60489 h 1520066"/>
                <a:gd name="connsiteX10" fmla="*/ 6613972 w 8393514"/>
                <a:gd name="connsiteY10" fmla="*/ 60489 h 1520066"/>
                <a:gd name="connsiteX11" fmla="*/ 5725111 w 8393514"/>
                <a:gd name="connsiteY11" fmla="*/ 640903 h 1520066"/>
                <a:gd name="connsiteX12" fmla="*/ 5596746 w 8393514"/>
                <a:gd name="connsiteY12" fmla="*/ 772500 h 1520066"/>
                <a:gd name="connsiteX13" fmla="*/ 5426824 w 8393514"/>
                <a:gd name="connsiteY13" fmla="*/ 951657 h 1520066"/>
                <a:gd name="connsiteX14" fmla="*/ 5037572 w 8393514"/>
                <a:gd name="connsiteY14" fmla="*/ 1342294 h 1520066"/>
                <a:gd name="connsiteX15" fmla="*/ 4680181 w 8393514"/>
                <a:gd name="connsiteY15" fmla="*/ 1520066 h 1520066"/>
                <a:gd name="connsiteX16" fmla="*/ 4637239 w 8393514"/>
                <a:gd name="connsiteY16" fmla="*/ 1515910 h 1520066"/>
                <a:gd name="connsiteX17" fmla="*/ 4405443 w 8393514"/>
                <a:gd name="connsiteY17" fmla="*/ 1172372 h 1520066"/>
                <a:gd name="connsiteX18" fmla="*/ 4179650 w 8393514"/>
                <a:gd name="connsiteY18" fmla="*/ 762803 h 1520066"/>
                <a:gd name="connsiteX19" fmla="*/ 3311567 w 8393514"/>
                <a:gd name="connsiteY19" fmla="*/ 767883 h 1520066"/>
                <a:gd name="connsiteX20" fmla="*/ 2360834 w 8393514"/>
                <a:gd name="connsiteY20" fmla="*/ 995061 h 1520066"/>
                <a:gd name="connsiteX21" fmla="*/ 2342497 w 8393514"/>
                <a:gd name="connsiteY21" fmla="*/ 992833 h 1520066"/>
                <a:gd name="connsiteX22" fmla="*/ 2126238 w 8393514"/>
                <a:gd name="connsiteY22" fmla="*/ 1040931 h 1520066"/>
                <a:gd name="connsiteX23" fmla="*/ 1317343 w 8393514"/>
                <a:gd name="connsiteY23" fmla="*/ 1114064 h 1520066"/>
                <a:gd name="connsiteX24" fmla="*/ 1009685 w 8393514"/>
                <a:gd name="connsiteY24" fmla="*/ 1102634 h 1520066"/>
                <a:gd name="connsiteX25" fmla="*/ 90523 w 8393514"/>
                <a:gd name="connsiteY25" fmla="*/ 742589 h 1520066"/>
                <a:gd name="connsiteX26" fmla="*/ 22895 w 8393514"/>
                <a:gd name="connsiteY26" fmla="*/ 281579 h 1520066"/>
                <a:gd name="connsiteX27" fmla="*/ 33026 w 8393514"/>
                <a:gd name="connsiteY27" fmla="*/ 257679 h 1520066"/>
                <a:gd name="connsiteX28" fmla="*/ 94142 w 8393514"/>
                <a:gd name="connsiteY28" fmla="*/ 257679 h 1520066"/>
                <a:gd name="connsiteX29" fmla="*/ 76235 w 8393514"/>
                <a:gd name="connsiteY29" fmla="*/ 299677 h 1520066"/>
                <a:gd name="connsiteX30" fmla="*/ 140053 w 8393514"/>
                <a:gd name="connsiteY30" fmla="*/ 715919 h 1520066"/>
                <a:gd name="connsiteX31" fmla="*/ 2361283 w 8393514"/>
                <a:gd name="connsiteY31" fmla="*/ 930232 h 1520066"/>
                <a:gd name="connsiteX32" fmla="*/ 2361890 w 8393514"/>
                <a:gd name="connsiteY32" fmla="*/ 932577 h 1520066"/>
                <a:gd name="connsiteX33" fmla="*/ 2418393 w 8393514"/>
                <a:gd name="connsiteY33" fmla="*/ 916935 h 1520066"/>
                <a:gd name="connsiteX34" fmla="*/ 3300486 w 8393514"/>
                <a:gd name="connsiteY34" fmla="*/ 708780 h 1520066"/>
                <a:gd name="connsiteX35" fmla="*/ 4213357 w 8393514"/>
                <a:gd name="connsiteY35" fmla="*/ 712935 h 1520066"/>
                <a:gd name="connsiteX36" fmla="*/ 4462699 w 8393514"/>
                <a:gd name="connsiteY36" fmla="*/ 1154825 h 1520066"/>
                <a:gd name="connsiteX37" fmla="*/ 4648321 w 8393514"/>
                <a:gd name="connsiteY37" fmla="*/ 1456806 h 1520066"/>
                <a:gd name="connsiteX38" fmla="*/ 5382034 w 8393514"/>
                <a:gd name="connsiteY38" fmla="*/ 911024 h 1520066"/>
                <a:gd name="connsiteX39" fmla="*/ 5554727 w 8393514"/>
                <a:gd name="connsiteY39" fmla="*/ 728634 h 1520066"/>
                <a:gd name="connsiteX40" fmla="*/ 5681246 w 8393514"/>
                <a:gd name="connsiteY40" fmla="*/ 599346 h 1520066"/>
                <a:gd name="connsiteX41" fmla="*/ 6613510 w 8393514"/>
                <a:gd name="connsiteY41" fmla="*/ 0 h 1520066"/>
                <a:gd name="connsiteX0" fmla="*/ 6613510 w 8393514"/>
                <a:gd name="connsiteY0" fmla="*/ 13848 h 1533914"/>
                <a:gd name="connsiteX1" fmla="*/ 6625977 w 8393514"/>
                <a:gd name="connsiteY1" fmla="*/ 13848 h 1533914"/>
                <a:gd name="connsiteX2" fmla="*/ 6972814 w 8393514"/>
                <a:gd name="connsiteY2" fmla="*/ 200793 h 1533914"/>
                <a:gd name="connsiteX3" fmla="*/ 7062175 w 8393514"/>
                <a:gd name="connsiteY3" fmla="*/ 589142 h 1533914"/>
                <a:gd name="connsiteX4" fmla="*/ 7221629 w 8393514"/>
                <a:gd name="connsiteY4" fmla="*/ 913328 h 1533914"/>
                <a:gd name="connsiteX5" fmla="*/ 8348876 w 8393514"/>
                <a:gd name="connsiteY5" fmla="*/ 679670 h 1533914"/>
                <a:gd name="connsiteX6" fmla="*/ 8393514 w 8393514"/>
                <a:gd name="connsiteY6" fmla="*/ 728260 h 1533914"/>
                <a:gd name="connsiteX7" fmla="*/ 7211471 w 8393514"/>
                <a:gd name="connsiteY7" fmla="*/ 972893 h 1533914"/>
                <a:gd name="connsiteX8" fmla="*/ 7023079 w 8393514"/>
                <a:gd name="connsiteY8" fmla="*/ 613655 h 1533914"/>
                <a:gd name="connsiteX9" fmla="*/ 6625054 w 8393514"/>
                <a:gd name="connsiteY9" fmla="*/ 74337 h 1533914"/>
                <a:gd name="connsiteX10" fmla="*/ 6613972 w 8393514"/>
                <a:gd name="connsiteY10" fmla="*/ 74337 h 1533914"/>
                <a:gd name="connsiteX11" fmla="*/ 5725111 w 8393514"/>
                <a:gd name="connsiteY11" fmla="*/ 654751 h 1533914"/>
                <a:gd name="connsiteX12" fmla="*/ 5596746 w 8393514"/>
                <a:gd name="connsiteY12" fmla="*/ 786348 h 1533914"/>
                <a:gd name="connsiteX13" fmla="*/ 5426824 w 8393514"/>
                <a:gd name="connsiteY13" fmla="*/ 965505 h 1533914"/>
                <a:gd name="connsiteX14" fmla="*/ 5037572 w 8393514"/>
                <a:gd name="connsiteY14" fmla="*/ 1356142 h 1533914"/>
                <a:gd name="connsiteX15" fmla="*/ 4680181 w 8393514"/>
                <a:gd name="connsiteY15" fmla="*/ 1533914 h 1533914"/>
                <a:gd name="connsiteX16" fmla="*/ 4637239 w 8393514"/>
                <a:gd name="connsiteY16" fmla="*/ 1529758 h 1533914"/>
                <a:gd name="connsiteX17" fmla="*/ 4405443 w 8393514"/>
                <a:gd name="connsiteY17" fmla="*/ 1186220 h 1533914"/>
                <a:gd name="connsiteX18" fmla="*/ 4179650 w 8393514"/>
                <a:gd name="connsiteY18" fmla="*/ 776651 h 1533914"/>
                <a:gd name="connsiteX19" fmla="*/ 3311567 w 8393514"/>
                <a:gd name="connsiteY19" fmla="*/ 781731 h 1533914"/>
                <a:gd name="connsiteX20" fmla="*/ 2360834 w 8393514"/>
                <a:gd name="connsiteY20" fmla="*/ 1008909 h 1533914"/>
                <a:gd name="connsiteX21" fmla="*/ 2342497 w 8393514"/>
                <a:gd name="connsiteY21" fmla="*/ 1006681 h 1533914"/>
                <a:gd name="connsiteX22" fmla="*/ 2126238 w 8393514"/>
                <a:gd name="connsiteY22" fmla="*/ 1054779 h 1533914"/>
                <a:gd name="connsiteX23" fmla="*/ 1317343 w 8393514"/>
                <a:gd name="connsiteY23" fmla="*/ 1127912 h 1533914"/>
                <a:gd name="connsiteX24" fmla="*/ 1009685 w 8393514"/>
                <a:gd name="connsiteY24" fmla="*/ 1116482 h 1533914"/>
                <a:gd name="connsiteX25" fmla="*/ 90523 w 8393514"/>
                <a:gd name="connsiteY25" fmla="*/ 756437 h 1533914"/>
                <a:gd name="connsiteX26" fmla="*/ 22895 w 8393514"/>
                <a:gd name="connsiteY26" fmla="*/ 295427 h 1533914"/>
                <a:gd name="connsiteX27" fmla="*/ 33026 w 8393514"/>
                <a:gd name="connsiteY27" fmla="*/ 271527 h 1533914"/>
                <a:gd name="connsiteX28" fmla="*/ 94142 w 8393514"/>
                <a:gd name="connsiteY28" fmla="*/ 271527 h 1533914"/>
                <a:gd name="connsiteX29" fmla="*/ 76235 w 8393514"/>
                <a:gd name="connsiteY29" fmla="*/ 313525 h 1533914"/>
                <a:gd name="connsiteX30" fmla="*/ 140053 w 8393514"/>
                <a:gd name="connsiteY30" fmla="*/ 729767 h 1533914"/>
                <a:gd name="connsiteX31" fmla="*/ 2361283 w 8393514"/>
                <a:gd name="connsiteY31" fmla="*/ 944080 h 1533914"/>
                <a:gd name="connsiteX32" fmla="*/ 2361890 w 8393514"/>
                <a:gd name="connsiteY32" fmla="*/ 946425 h 1533914"/>
                <a:gd name="connsiteX33" fmla="*/ 2418393 w 8393514"/>
                <a:gd name="connsiteY33" fmla="*/ 930783 h 1533914"/>
                <a:gd name="connsiteX34" fmla="*/ 3300486 w 8393514"/>
                <a:gd name="connsiteY34" fmla="*/ 722628 h 1533914"/>
                <a:gd name="connsiteX35" fmla="*/ 4213357 w 8393514"/>
                <a:gd name="connsiteY35" fmla="*/ 726783 h 1533914"/>
                <a:gd name="connsiteX36" fmla="*/ 4462699 w 8393514"/>
                <a:gd name="connsiteY36" fmla="*/ 1168673 h 1533914"/>
                <a:gd name="connsiteX37" fmla="*/ 4648321 w 8393514"/>
                <a:gd name="connsiteY37" fmla="*/ 1470654 h 1533914"/>
                <a:gd name="connsiteX38" fmla="*/ 5382034 w 8393514"/>
                <a:gd name="connsiteY38" fmla="*/ 924872 h 1533914"/>
                <a:gd name="connsiteX39" fmla="*/ 5554727 w 8393514"/>
                <a:gd name="connsiteY39" fmla="*/ 742482 h 1533914"/>
                <a:gd name="connsiteX40" fmla="*/ 5681246 w 8393514"/>
                <a:gd name="connsiteY40" fmla="*/ 613194 h 1533914"/>
                <a:gd name="connsiteX41" fmla="*/ 6613510 w 8393514"/>
                <a:gd name="connsiteY41" fmla="*/ 13848 h 1533914"/>
                <a:gd name="connsiteX0" fmla="*/ 6613510 w 8393514"/>
                <a:gd name="connsiteY0" fmla="*/ 12957 h 1533023"/>
                <a:gd name="connsiteX1" fmla="*/ 6625977 w 8393514"/>
                <a:gd name="connsiteY1" fmla="*/ 12957 h 1533023"/>
                <a:gd name="connsiteX2" fmla="*/ 6944892 w 8393514"/>
                <a:gd name="connsiteY2" fmla="*/ 187853 h 1533023"/>
                <a:gd name="connsiteX3" fmla="*/ 7062175 w 8393514"/>
                <a:gd name="connsiteY3" fmla="*/ 588251 h 1533023"/>
                <a:gd name="connsiteX4" fmla="*/ 7221629 w 8393514"/>
                <a:gd name="connsiteY4" fmla="*/ 912437 h 1533023"/>
                <a:gd name="connsiteX5" fmla="*/ 8348876 w 8393514"/>
                <a:gd name="connsiteY5" fmla="*/ 678779 h 1533023"/>
                <a:gd name="connsiteX6" fmla="*/ 8393514 w 8393514"/>
                <a:gd name="connsiteY6" fmla="*/ 727369 h 1533023"/>
                <a:gd name="connsiteX7" fmla="*/ 7211471 w 8393514"/>
                <a:gd name="connsiteY7" fmla="*/ 972002 h 1533023"/>
                <a:gd name="connsiteX8" fmla="*/ 7023079 w 8393514"/>
                <a:gd name="connsiteY8" fmla="*/ 612764 h 1533023"/>
                <a:gd name="connsiteX9" fmla="*/ 6625054 w 8393514"/>
                <a:gd name="connsiteY9" fmla="*/ 73446 h 1533023"/>
                <a:gd name="connsiteX10" fmla="*/ 6613972 w 8393514"/>
                <a:gd name="connsiteY10" fmla="*/ 73446 h 1533023"/>
                <a:gd name="connsiteX11" fmla="*/ 5725111 w 8393514"/>
                <a:gd name="connsiteY11" fmla="*/ 653860 h 1533023"/>
                <a:gd name="connsiteX12" fmla="*/ 5596746 w 8393514"/>
                <a:gd name="connsiteY12" fmla="*/ 785457 h 1533023"/>
                <a:gd name="connsiteX13" fmla="*/ 5426824 w 8393514"/>
                <a:gd name="connsiteY13" fmla="*/ 964614 h 1533023"/>
                <a:gd name="connsiteX14" fmla="*/ 5037572 w 8393514"/>
                <a:gd name="connsiteY14" fmla="*/ 1355251 h 1533023"/>
                <a:gd name="connsiteX15" fmla="*/ 4680181 w 8393514"/>
                <a:gd name="connsiteY15" fmla="*/ 1533023 h 1533023"/>
                <a:gd name="connsiteX16" fmla="*/ 4637239 w 8393514"/>
                <a:gd name="connsiteY16" fmla="*/ 1528867 h 1533023"/>
                <a:gd name="connsiteX17" fmla="*/ 4405443 w 8393514"/>
                <a:gd name="connsiteY17" fmla="*/ 1185329 h 1533023"/>
                <a:gd name="connsiteX18" fmla="*/ 4179650 w 8393514"/>
                <a:gd name="connsiteY18" fmla="*/ 775760 h 1533023"/>
                <a:gd name="connsiteX19" fmla="*/ 3311567 w 8393514"/>
                <a:gd name="connsiteY19" fmla="*/ 780840 h 1533023"/>
                <a:gd name="connsiteX20" fmla="*/ 2360834 w 8393514"/>
                <a:gd name="connsiteY20" fmla="*/ 1008018 h 1533023"/>
                <a:gd name="connsiteX21" fmla="*/ 2342497 w 8393514"/>
                <a:gd name="connsiteY21" fmla="*/ 1005790 h 1533023"/>
                <a:gd name="connsiteX22" fmla="*/ 2126238 w 8393514"/>
                <a:gd name="connsiteY22" fmla="*/ 1053888 h 1533023"/>
                <a:gd name="connsiteX23" fmla="*/ 1317343 w 8393514"/>
                <a:gd name="connsiteY23" fmla="*/ 1127021 h 1533023"/>
                <a:gd name="connsiteX24" fmla="*/ 1009685 w 8393514"/>
                <a:gd name="connsiteY24" fmla="*/ 1115591 h 1533023"/>
                <a:gd name="connsiteX25" fmla="*/ 90523 w 8393514"/>
                <a:gd name="connsiteY25" fmla="*/ 755546 h 1533023"/>
                <a:gd name="connsiteX26" fmla="*/ 22895 w 8393514"/>
                <a:gd name="connsiteY26" fmla="*/ 294536 h 1533023"/>
                <a:gd name="connsiteX27" fmla="*/ 33026 w 8393514"/>
                <a:gd name="connsiteY27" fmla="*/ 270636 h 1533023"/>
                <a:gd name="connsiteX28" fmla="*/ 94142 w 8393514"/>
                <a:gd name="connsiteY28" fmla="*/ 270636 h 1533023"/>
                <a:gd name="connsiteX29" fmla="*/ 76235 w 8393514"/>
                <a:gd name="connsiteY29" fmla="*/ 312634 h 1533023"/>
                <a:gd name="connsiteX30" fmla="*/ 140053 w 8393514"/>
                <a:gd name="connsiteY30" fmla="*/ 728876 h 1533023"/>
                <a:gd name="connsiteX31" fmla="*/ 2361283 w 8393514"/>
                <a:gd name="connsiteY31" fmla="*/ 943189 h 1533023"/>
                <a:gd name="connsiteX32" fmla="*/ 2361890 w 8393514"/>
                <a:gd name="connsiteY32" fmla="*/ 945534 h 1533023"/>
                <a:gd name="connsiteX33" fmla="*/ 2418393 w 8393514"/>
                <a:gd name="connsiteY33" fmla="*/ 929892 h 1533023"/>
                <a:gd name="connsiteX34" fmla="*/ 3300486 w 8393514"/>
                <a:gd name="connsiteY34" fmla="*/ 721737 h 1533023"/>
                <a:gd name="connsiteX35" fmla="*/ 4213357 w 8393514"/>
                <a:gd name="connsiteY35" fmla="*/ 725892 h 1533023"/>
                <a:gd name="connsiteX36" fmla="*/ 4462699 w 8393514"/>
                <a:gd name="connsiteY36" fmla="*/ 1167782 h 1533023"/>
                <a:gd name="connsiteX37" fmla="*/ 4648321 w 8393514"/>
                <a:gd name="connsiteY37" fmla="*/ 1469763 h 1533023"/>
                <a:gd name="connsiteX38" fmla="*/ 5382034 w 8393514"/>
                <a:gd name="connsiteY38" fmla="*/ 923981 h 1533023"/>
                <a:gd name="connsiteX39" fmla="*/ 5554727 w 8393514"/>
                <a:gd name="connsiteY39" fmla="*/ 741591 h 1533023"/>
                <a:gd name="connsiteX40" fmla="*/ 5681246 w 8393514"/>
                <a:gd name="connsiteY40" fmla="*/ 612303 h 1533023"/>
                <a:gd name="connsiteX41" fmla="*/ 6613510 w 8393514"/>
                <a:gd name="connsiteY41" fmla="*/ 12957 h 1533023"/>
                <a:gd name="connsiteX0" fmla="*/ 6613510 w 8393514"/>
                <a:gd name="connsiteY0" fmla="*/ 12955 h 1533021"/>
                <a:gd name="connsiteX1" fmla="*/ 6625977 w 8393514"/>
                <a:gd name="connsiteY1" fmla="*/ 12955 h 1533021"/>
                <a:gd name="connsiteX2" fmla="*/ 6944892 w 8393514"/>
                <a:gd name="connsiteY2" fmla="*/ 187851 h 1533021"/>
                <a:gd name="connsiteX3" fmla="*/ 7062175 w 8393514"/>
                <a:gd name="connsiteY3" fmla="*/ 588249 h 1533021"/>
                <a:gd name="connsiteX4" fmla="*/ 7221629 w 8393514"/>
                <a:gd name="connsiteY4" fmla="*/ 912435 h 1533021"/>
                <a:gd name="connsiteX5" fmla="*/ 8348876 w 8393514"/>
                <a:gd name="connsiteY5" fmla="*/ 678777 h 1533021"/>
                <a:gd name="connsiteX6" fmla="*/ 8393514 w 8393514"/>
                <a:gd name="connsiteY6" fmla="*/ 727367 h 1533021"/>
                <a:gd name="connsiteX7" fmla="*/ 7211471 w 8393514"/>
                <a:gd name="connsiteY7" fmla="*/ 972000 h 1533021"/>
                <a:gd name="connsiteX8" fmla="*/ 7023079 w 8393514"/>
                <a:gd name="connsiteY8" fmla="*/ 612762 h 1533021"/>
                <a:gd name="connsiteX9" fmla="*/ 6625054 w 8393514"/>
                <a:gd name="connsiteY9" fmla="*/ 73444 h 1533021"/>
                <a:gd name="connsiteX10" fmla="*/ 6613972 w 8393514"/>
                <a:gd name="connsiteY10" fmla="*/ 73444 h 1533021"/>
                <a:gd name="connsiteX11" fmla="*/ 5725111 w 8393514"/>
                <a:gd name="connsiteY11" fmla="*/ 653858 h 1533021"/>
                <a:gd name="connsiteX12" fmla="*/ 5596746 w 8393514"/>
                <a:gd name="connsiteY12" fmla="*/ 785455 h 1533021"/>
                <a:gd name="connsiteX13" fmla="*/ 5426824 w 8393514"/>
                <a:gd name="connsiteY13" fmla="*/ 964612 h 1533021"/>
                <a:gd name="connsiteX14" fmla="*/ 5037572 w 8393514"/>
                <a:gd name="connsiteY14" fmla="*/ 1355249 h 1533021"/>
                <a:gd name="connsiteX15" fmla="*/ 4680181 w 8393514"/>
                <a:gd name="connsiteY15" fmla="*/ 1533021 h 1533021"/>
                <a:gd name="connsiteX16" fmla="*/ 4637239 w 8393514"/>
                <a:gd name="connsiteY16" fmla="*/ 1528865 h 1533021"/>
                <a:gd name="connsiteX17" fmla="*/ 4405443 w 8393514"/>
                <a:gd name="connsiteY17" fmla="*/ 1185327 h 1533021"/>
                <a:gd name="connsiteX18" fmla="*/ 4179650 w 8393514"/>
                <a:gd name="connsiteY18" fmla="*/ 775758 h 1533021"/>
                <a:gd name="connsiteX19" fmla="*/ 3311567 w 8393514"/>
                <a:gd name="connsiteY19" fmla="*/ 780838 h 1533021"/>
                <a:gd name="connsiteX20" fmla="*/ 2360834 w 8393514"/>
                <a:gd name="connsiteY20" fmla="*/ 1008016 h 1533021"/>
                <a:gd name="connsiteX21" fmla="*/ 2342497 w 8393514"/>
                <a:gd name="connsiteY21" fmla="*/ 1005788 h 1533021"/>
                <a:gd name="connsiteX22" fmla="*/ 2126238 w 8393514"/>
                <a:gd name="connsiteY22" fmla="*/ 1053886 h 1533021"/>
                <a:gd name="connsiteX23" fmla="*/ 1317343 w 8393514"/>
                <a:gd name="connsiteY23" fmla="*/ 1127019 h 1533021"/>
                <a:gd name="connsiteX24" fmla="*/ 1009685 w 8393514"/>
                <a:gd name="connsiteY24" fmla="*/ 1115589 h 1533021"/>
                <a:gd name="connsiteX25" fmla="*/ 90523 w 8393514"/>
                <a:gd name="connsiteY25" fmla="*/ 755544 h 1533021"/>
                <a:gd name="connsiteX26" fmla="*/ 22895 w 8393514"/>
                <a:gd name="connsiteY26" fmla="*/ 294534 h 1533021"/>
                <a:gd name="connsiteX27" fmla="*/ 33026 w 8393514"/>
                <a:gd name="connsiteY27" fmla="*/ 270634 h 1533021"/>
                <a:gd name="connsiteX28" fmla="*/ 94142 w 8393514"/>
                <a:gd name="connsiteY28" fmla="*/ 270634 h 1533021"/>
                <a:gd name="connsiteX29" fmla="*/ 76235 w 8393514"/>
                <a:gd name="connsiteY29" fmla="*/ 312632 h 1533021"/>
                <a:gd name="connsiteX30" fmla="*/ 140053 w 8393514"/>
                <a:gd name="connsiteY30" fmla="*/ 728874 h 1533021"/>
                <a:gd name="connsiteX31" fmla="*/ 2361283 w 8393514"/>
                <a:gd name="connsiteY31" fmla="*/ 943187 h 1533021"/>
                <a:gd name="connsiteX32" fmla="*/ 2361890 w 8393514"/>
                <a:gd name="connsiteY32" fmla="*/ 945532 h 1533021"/>
                <a:gd name="connsiteX33" fmla="*/ 2418393 w 8393514"/>
                <a:gd name="connsiteY33" fmla="*/ 929890 h 1533021"/>
                <a:gd name="connsiteX34" fmla="*/ 3300486 w 8393514"/>
                <a:gd name="connsiteY34" fmla="*/ 721735 h 1533021"/>
                <a:gd name="connsiteX35" fmla="*/ 4213357 w 8393514"/>
                <a:gd name="connsiteY35" fmla="*/ 725890 h 1533021"/>
                <a:gd name="connsiteX36" fmla="*/ 4462699 w 8393514"/>
                <a:gd name="connsiteY36" fmla="*/ 1167780 h 1533021"/>
                <a:gd name="connsiteX37" fmla="*/ 4648321 w 8393514"/>
                <a:gd name="connsiteY37" fmla="*/ 1469761 h 1533021"/>
                <a:gd name="connsiteX38" fmla="*/ 5382034 w 8393514"/>
                <a:gd name="connsiteY38" fmla="*/ 923979 h 1533021"/>
                <a:gd name="connsiteX39" fmla="*/ 5554727 w 8393514"/>
                <a:gd name="connsiteY39" fmla="*/ 741589 h 1533021"/>
                <a:gd name="connsiteX40" fmla="*/ 5681246 w 8393514"/>
                <a:gd name="connsiteY40" fmla="*/ 612301 h 1533021"/>
                <a:gd name="connsiteX41" fmla="*/ 6613510 w 8393514"/>
                <a:gd name="connsiteY41" fmla="*/ 12955 h 1533021"/>
                <a:gd name="connsiteX0" fmla="*/ 6613510 w 8393514"/>
                <a:gd name="connsiteY0" fmla="*/ 12955 h 1533021"/>
                <a:gd name="connsiteX1" fmla="*/ 6625977 w 8393514"/>
                <a:gd name="connsiteY1" fmla="*/ 12955 h 1533021"/>
                <a:gd name="connsiteX2" fmla="*/ 6944892 w 8393514"/>
                <a:gd name="connsiteY2" fmla="*/ 187851 h 1533021"/>
                <a:gd name="connsiteX3" fmla="*/ 7062175 w 8393514"/>
                <a:gd name="connsiteY3" fmla="*/ 588249 h 1533021"/>
                <a:gd name="connsiteX4" fmla="*/ 7221629 w 8393514"/>
                <a:gd name="connsiteY4" fmla="*/ 912435 h 1533021"/>
                <a:gd name="connsiteX5" fmla="*/ 8348876 w 8393514"/>
                <a:gd name="connsiteY5" fmla="*/ 678777 h 1533021"/>
                <a:gd name="connsiteX6" fmla="*/ 8393514 w 8393514"/>
                <a:gd name="connsiteY6" fmla="*/ 727367 h 1533021"/>
                <a:gd name="connsiteX7" fmla="*/ 7211471 w 8393514"/>
                <a:gd name="connsiteY7" fmla="*/ 972000 h 1533021"/>
                <a:gd name="connsiteX8" fmla="*/ 7023079 w 8393514"/>
                <a:gd name="connsiteY8" fmla="*/ 612762 h 1533021"/>
                <a:gd name="connsiteX9" fmla="*/ 6625054 w 8393514"/>
                <a:gd name="connsiteY9" fmla="*/ 73444 h 1533021"/>
                <a:gd name="connsiteX10" fmla="*/ 6613972 w 8393514"/>
                <a:gd name="connsiteY10" fmla="*/ 73444 h 1533021"/>
                <a:gd name="connsiteX11" fmla="*/ 5725111 w 8393514"/>
                <a:gd name="connsiteY11" fmla="*/ 653858 h 1533021"/>
                <a:gd name="connsiteX12" fmla="*/ 5596746 w 8393514"/>
                <a:gd name="connsiteY12" fmla="*/ 785455 h 1533021"/>
                <a:gd name="connsiteX13" fmla="*/ 5426824 w 8393514"/>
                <a:gd name="connsiteY13" fmla="*/ 964612 h 1533021"/>
                <a:gd name="connsiteX14" fmla="*/ 5037572 w 8393514"/>
                <a:gd name="connsiteY14" fmla="*/ 1355249 h 1533021"/>
                <a:gd name="connsiteX15" fmla="*/ 4680181 w 8393514"/>
                <a:gd name="connsiteY15" fmla="*/ 1533021 h 1533021"/>
                <a:gd name="connsiteX16" fmla="*/ 4637239 w 8393514"/>
                <a:gd name="connsiteY16" fmla="*/ 1528865 h 1533021"/>
                <a:gd name="connsiteX17" fmla="*/ 4405443 w 8393514"/>
                <a:gd name="connsiteY17" fmla="*/ 1185327 h 1533021"/>
                <a:gd name="connsiteX18" fmla="*/ 4179650 w 8393514"/>
                <a:gd name="connsiteY18" fmla="*/ 775758 h 1533021"/>
                <a:gd name="connsiteX19" fmla="*/ 3311567 w 8393514"/>
                <a:gd name="connsiteY19" fmla="*/ 780838 h 1533021"/>
                <a:gd name="connsiteX20" fmla="*/ 2360834 w 8393514"/>
                <a:gd name="connsiteY20" fmla="*/ 1008016 h 1533021"/>
                <a:gd name="connsiteX21" fmla="*/ 2342497 w 8393514"/>
                <a:gd name="connsiteY21" fmla="*/ 1005788 h 1533021"/>
                <a:gd name="connsiteX22" fmla="*/ 2126238 w 8393514"/>
                <a:gd name="connsiteY22" fmla="*/ 1053886 h 1533021"/>
                <a:gd name="connsiteX23" fmla="*/ 1317343 w 8393514"/>
                <a:gd name="connsiteY23" fmla="*/ 1127019 h 1533021"/>
                <a:gd name="connsiteX24" fmla="*/ 1009685 w 8393514"/>
                <a:gd name="connsiteY24" fmla="*/ 1115589 h 1533021"/>
                <a:gd name="connsiteX25" fmla="*/ 90523 w 8393514"/>
                <a:gd name="connsiteY25" fmla="*/ 755544 h 1533021"/>
                <a:gd name="connsiteX26" fmla="*/ 22895 w 8393514"/>
                <a:gd name="connsiteY26" fmla="*/ 294534 h 1533021"/>
                <a:gd name="connsiteX27" fmla="*/ 33026 w 8393514"/>
                <a:gd name="connsiteY27" fmla="*/ 270634 h 1533021"/>
                <a:gd name="connsiteX28" fmla="*/ 94142 w 8393514"/>
                <a:gd name="connsiteY28" fmla="*/ 270634 h 1533021"/>
                <a:gd name="connsiteX29" fmla="*/ 76235 w 8393514"/>
                <a:gd name="connsiteY29" fmla="*/ 312632 h 1533021"/>
                <a:gd name="connsiteX30" fmla="*/ 140053 w 8393514"/>
                <a:gd name="connsiteY30" fmla="*/ 728874 h 1533021"/>
                <a:gd name="connsiteX31" fmla="*/ 2361283 w 8393514"/>
                <a:gd name="connsiteY31" fmla="*/ 943187 h 1533021"/>
                <a:gd name="connsiteX32" fmla="*/ 2361890 w 8393514"/>
                <a:gd name="connsiteY32" fmla="*/ 945532 h 1533021"/>
                <a:gd name="connsiteX33" fmla="*/ 2418393 w 8393514"/>
                <a:gd name="connsiteY33" fmla="*/ 929890 h 1533021"/>
                <a:gd name="connsiteX34" fmla="*/ 3300486 w 8393514"/>
                <a:gd name="connsiteY34" fmla="*/ 721735 h 1533021"/>
                <a:gd name="connsiteX35" fmla="*/ 4213357 w 8393514"/>
                <a:gd name="connsiteY35" fmla="*/ 725890 h 1533021"/>
                <a:gd name="connsiteX36" fmla="*/ 4462699 w 8393514"/>
                <a:gd name="connsiteY36" fmla="*/ 1167780 h 1533021"/>
                <a:gd name="connsiteX37" fmla="*/ 4648321 w 8393514"/>
                <a:gd name="connsiteY37" fmla="*/ 1469761 h 1533021"/>
                <a:gd name="connsiteX38" fmla="*/ 5382034 w 8393514"/>
                <a:gd name="connsiteY38" fmla="*/ 923979 h 1533021"/>
                <a:gd name="connsiteX39" fmla="*/ 5554727 w 8393514"/>
                <a:gd name="connsiteY39" fmla="*/ 741589 h 1533021"/>
                <a:gd name="connsiteX40" fmla="*/ 5681246 w 8393514"/>
                <a:gd name="connsiteY40" fmla="*/ 612301 h 1533021"/>
                <a:gd name="connsiteX41" fmla="*/ 6613510 w 8393514"/>
                <a:gd name="connsiteY41" fmla="*/ 12955 h 1533021"/>
                <a:gd name="connsiteX0" fmla="*/ 6613510 w 8393514"/>
                <a:gd name="connsiteY0" fmla="*/ 4976 h 1525042"/>
                <a:gd name="connsiteX1" fmla="*/ 6625977 w 8393514"/>
                <a:gd name="connsiteY1" fmla="*/ 4976 h 1525042"/>
                <a:gd name="connsiteX2" fmla="*/ 6944892 w 8393514"/>
                <a:gd name="connsiteY2" fmla="*/ 179872 h 1525042"/>
                <a:gd name="connsiteX3" fmla="*/ 7062175 w 8393514"/>
                <a:gd name="connsiteY3" fmla="*/ 580270 h 1525042"/>
                <a:gd name="connsiteX4" fmla="*/ 7221629 w 8393514"/>
                <a:gd name="connsiteY4" fmla="*/ 904456 h 1525042"/>
                <a:gd name="connsiteX5" fmla="*/ 8348876 w 8393514"/>
                <a:gd name="connsiteY5" fmla="*/ 670798 h 1525042"/>
                <a:gd name="connsiteX6" fmla="*/ 8393514 w 8393514"/>
                <a:gd name="connsiteY6" fmla="*/ 719388 h 1525042"/>
                <a:gd name="connsiteX7" fmla="*/ 7211471 w 8393514"/>
                <a:gd name="connsiteY7" fmla="*/ 964021 h 1525042"/>
                <a:gd name="connsiteX8" fmla="*/ 7023079 w 8393514"/>
                <a:gd name="connsiteY8" fmla="*/ 604783 h 1525042"/>
                <a:gd name="connsiteX9" fmla="*/ 6625054 w 8393514"/>
                <a:gd name="connsiteY9" fmla="*/ 65465 h 1525042"/>
                <a:gd name="connsiteX10" fmla="*/ 6613972 w 8393514"/>
                <a:gd name="connsiteY10" fmla="*/ 65465 h 1525042"/>
                <a:gd name="connsiteX11" fmla="*/ 5725111 w 8393514"/>
                <a:gd name="connsiteY11" fmla="*/ 645879 h 1525042"/>
                <a:gd name="connsiteX12" fmla="*/ 5596746 w 8393514"/>
                <a:gd name="connsiteY12" fmla="*/ 777476 h 1525042"/>
                <a:gd name="connsiteX13" fmla="*/ 5426824 w 8393514"/>
                <a:gd name="connsiteY13" fmla="*/ 956633 h 1525042"/>
                <a:gd name="connsiteX14" fmla="*/ 5037572 w 8393514"/>
                <a:gd name="connsiteY14" fmla="*/ 1347270 h 1525042"/>
                <a:gd name="connsiteX15" fmla="*/ 4680181 w 8393514"/>
                <a:gd name="connsiteY15" fmla="*/ 1525042 h 1525042"/>
                <a:gd name="connsiteX16" fmla="*/ 4637239 w 8393514"/>
                <a:gd name="connsiteY16" fmla="*/ 1520886 h 1525042"/>
                <a:gd name="connsiteX17" fmla="*/ 4405443 w 8393514"/>
                <a:gd name="connsiteY17" fmla="*/ 1177348 h 1525042"/>
                <a:gd name="connsiteX18" fmla="*/ 4179650 w 8393514"/>
                <a:gd name="connsiteY18" fmla="*/ 767779 h 1525042"/>
                <a:gd name="connsiteX19" fmla="*/ 3311567 w 8393514"/>
                <a:gd name="connsiteY19" fmla="*/ 772859 h 1525042"/>
                <a:gd name="connsiteX20" fmla="*/ 2360834 w 8393514"/>
                <a:gd name="connsiteY20" fmla="*/ 1000037 h 1525042"/>
                <a:gd name="connsiteX21" fmla="*/ 2342497 w 8393514"/>
                <a:gd name="connsiteY21" fmla="*/ 997809 h 1525042"/>
                <a:gd name="connsiteX22" fmla="*/ 2126238 w 8393514"/>
                <a:gd name="connsiteY22" fmla="*/ 1045907 h 1525042"/>
                <a:gd name="connsiteX23" fmla="*/ 1317343 w 8393514"/>
                <a:gd name="connsiteY23" fmla="*/ 1119040 h 1525042"/>
                <a:gd name="connsiteX24" fmla="*/ 1009685 w 8393514"/>
                <a:gd name="connsiteY24" fmla="*/ 1107610 h 1525042"/>
                <a:gd name="connsiteX25" fmla="*/ 90523 w 8393514"/>
                <a:gd name="connsiteY25" fmla="*/ 747565 h 1525042"/>
                <a:gd name="connsiteX26" fmla="*/ 22895 w 8393514"/>
                <a:gd name="connsiteY26" fmla="*/ 286555 h 1525042"/>
                <a:gd name="connsiteX27" fmla="*/ 33026 w 8393514"/>
                <a:gd name="connsiteY27" fmla="*/ 262655 h 1525042"/>
                <a:gd name="connsiteX28" fmla="*/ 94142 w 8393514"/>
                <a:gd name="connsiteY28" fmla="*/ 262655 h 1525042"/>
                <a:gd name="connsiteX29" fmla="*/ 76235 w 8393514"/>
                <a:gd name="connsiteY29" fmla="*/ 304653 h 1525042"/>
                <a:gd name="connsiteX30" fmla="*/ 140053 w 8393514"/>
                <a:gd name="connsiteY30" fmla="*/ 720895 h 1525042"/>
                <a:gd name="connsiteX31" fmla="*/ 2361283 w 8393514"/>
                <a:gd name="connsiteY31" fmla="*/ 935208 h 1525042"/>
                <a:gd name="connsiteX32" fmla="*/ 2361890 w 8393514"/>
                <a:gd name="connsiteY32" fmla="*/ 937553 h 1525042"/>
                <a:gd name="connsiteX33" fmla="*/ 2418393 w 8393514"/>
                <a:gd name="connsiteY33" fmla="*/ 921911 h 1525042"/>
                <a:gd name="connsiteX34" fmla="*/ 3300486 w 8393514"/>
                <a:gd name="connsiteY34" fmla="*/ 713756 h 1525042"/>
                <a:gd name="connsiteX35" fmla="*/ 4213357 w 8393514"/>
                <a:gd name="connsiteY35" fmla="*/ 717911 h 1525042"/>
                <a:gd name="connsiteX36" fmla="*/ 4462699 w 8393514"/>
                <a:gd name="connsiteY36" fmla="*/ 1159801 h 1525042"/>
                <a:gd name="connsiteX37" fmla="*/ 4648321 w 8393514"/>
                <a:gd name="connsiteY37" fmla="*/ 1461782 h 1525042"/>
                <a:gd name="connsiteX38" fmla="*/ 5382034 w 8393514"/>
                <a:gd name="connsiteY38" fmla="*/ 916000 h 1525042"/>
                <a:gd name="connsiteX39" fmla="*/ 5554727 w 8393514"/>
                <a:gd name="connsiteY39" fmla="*/ 733610 h 1525042"/>
                <a:gd name="connsiteX40" fmla="*/ 5681246 w 8393514"/>
                <a:gd name="connsiteY40" fmla="*/ 604322 h 1525042"/>
                <a:gd name="connsiteX41" fmla="*/ 6613510 w 8393514"/>
                <a:gd name="connsiteY41" fmla="*/ 4976 h 1525042"/>
                <a:gd name="connsiteX0" fmla="*/ 6613510 w 8393514"/>
                <a:gd name="connsiteY0" fmla="*/ 4976 h 1525042"/>
                <a:gd name="connsiteX1" fmla="*/ 6625977 w 8393514"/>
                <a:gd name="connsiteY1" fmla="*/ 4976 h 1525042"/>
                <a:gd name="connsiteX2" fmla="*/ 6944892 w 8393514"/>
                <a:gd name="connsiteY2" fmla="*/ 179872 h 1525042"/>
                <a:gd name="connsiteX3" fmla="*/ 7062175 w 8393514"/>
                <a:gd name="connsiteY3" fmla="*/ 580270 h 1525042"/>
                <a:gd name="connsiteX4" fmla="*/ 7221629 w 8393514"/>
                <a:gd name="connsiteY4" fmla="*/ 904456 h 1525042"/>
                <a:gd name="connsiteX5" fmla="*/ 8348876 w 8393514"/>
                <a:gd name="connsiteY5" fmla="*/ 670798 h 1525042"/>
                <a:gd name="connsiteX6" fmla="*/ 8393514 w 8393514"/>
                <a:gd name="connsiteY6" fmla="*/ 719388 h 1525042"/>
                <a:gd name="connsiteX7" fmla="*/ 7211471 w 8393514"/>
                <a:gd name="connsiteY7" fmla="*/ 964021 h 1525042"/>
                <a:gd name="connsiteX8" fmla="*/ 7023079 w 8393514"/>
                <a:gd name="connsiteY8" fmla="*/ 604783 h 1525042"/>
                <a:gd name="connsiteX9" fmla="*/ 6625054 w 8393514"/>
                <a:gd name="connsiteY9" fmla="*/ 65465 h 1525042"/>
                <a:gd name="connsiteX10" fmla="*/ 6613972 w 8393514"/>
                <a:gd name="connsiteY10" fmla="*/ 65465 h 1525042"/>
                <a:gd name="connsiteX11" fmla="*/ 5725111 w 8393514"/>
                <a:gd name="connsiteY11" fmla="*/ 645879 h 1525042"/>
                <a:gd name="connsiteX12" fmla="*/ 5596746 w 8393514"/>
                <a:gd name="connsiteY12" fmla="*/ 777476 h 1525042"/>
                <a:gd name="connsiteX13" fmla="*/ 5426824 w 8393514"/>
                <a:gd name="connsiteY13" fmla="*/ 956633 h 1525042"/>
                <a:gd name="connsiteX14" fmla="*/ 5037572 w 8393514"/>
                <a:gd name="connsiteY14" fmla="*/ 1347270 h 1525042"/>
                <a:gd name="connsiteX15" fmla="*/ 4680181 w 8393514"/>
                <a:gd name="connsiteY15" fmla="*/ 1525042 h 1525042"/>
                <a:gd name="connsiteX16" fmla="*/ 4637239 w 8393514"/>
                <a:gd name="connsiteY16" fmla="*/ 1520886 h 1525042"/>
                <a:gd name="connsiteX17" fmla="*/ 4405443 w 8393514"/>
                <a:gd name="connsiteY17" fmla="*/ 1177348 h 1525042"/>
                <a:gd name="connsiteX18" fmla="*/ 4179650 w 8393514"/>
                <a:gd name="connsiteY18" fmla="*/ 767779 h 1525042"/>
                <a:gd name="connsiteX19" fmla="*/ 3311567 w 8393514"/>
                <a:gd name="connsiteY19" fmla="*/ 772859 h 1525042"/>
                <a:gd name="connsiteX20" fmla="*/ 2360834 w 8393514"/>
                <a:gd name="connsiteY20" fmla="*/ 1000037 h 1525042"/>
                <a:gd name="connsiteX21" fmla="*/ 2342497 w 8393514"/>
                <a:gd name="connsiteY21" fmla="*/ 997809 h 1525042"/>
                <a:gd name="connsiteX22" fmla="*/ 2126238 w 8393514"/>
                <a:gd name="connsiteY22" fmla="*/ 1045907 h 1525042"/>
                <a:gd name="connsiteX23" fmla="*/ 1317343 w 8393514"/>
                <a:gd name="connsiteY23" fmla="*/ 1119040 h 1525042"/>
                <a:gd name="connsiteX24" fmla="*/ 1009685 w 8393514"/>
                <a:gd name="connsiteY24" fmla="*/ 1107610 h 1525042"/>
                <a:gd name="connsiteX25" fmla="*/ 90523 w 8393514"/>
                <a:gd name="connsiteY25" fmla="*/ 747565 h 1525042"/>
                <a:gd name="connsiteX26" fmla="*/ 22895 w 8393514"/>
                <a:gd name="connsiteY26" fmla="*/ 286555 h 1525042"/>
                <a:gd name="connsiteX27" fmla="*/ 33026 w 8393514"/>
                <a:gd name="connsiteY27" fmla="*/ 262655 h 1525042"/>
                <a:gd name="connsiteX28" fmla="*/ 94142 w 8393514"/>
                <a:gd name="connsiteY28" fmla="*/ 262655 h 1525042"/>
                <a:gd name="connsiteX29" fmla="*/ 76235 w 8393514"/>
                <a:gd name="connsiteY29" fmla="*/ 304653 h 1525042"/>
                <a:gd name="connsiteX30" fmla="*/ 140053 w 8393514"/>
                <a:gd name="connsiteY30" fmla="*/ 720895 h 1525042"/>
                <a:gd name="connsiteX31" fmla="*/ 2361283 w 8393514"/>
                <a:gd name="connsiteY31" fmla="*/ 935208 h 1525042"/>
                <a:gd name="connsiteX32" fmla="*/ 2361890 w 8393514"/>
                <a:gd name="connsiteY32" fmla="*/ 937553 h 1525042"/>
                <a:gd name="connsiteX33" fmla="*/ 2418393 w 8393514"/>
                <a:gd name="connsiteY33" fmla="*/ 921911 h 1525042"/>
                <a:gd name="connsiteX34" fmla="*/ 3300486 w 8393514"/>
                <a:gd name="connsiteY34" fmla="*/ 713756 h 1525042"/>
                <a:gd name="connsiteX35" fmla="*/ 4213357 w 8393514"/>
                <a:gd name="connsiteY35" fmla="*/ 717911 h 1525042"/>
                <a:gd name="connsiteX36" fmla="*/ 4462699 w 8393514"/>
                <a:gd name="connsiteY36" fmla="*/ 1159801 h 1525042"/>
                <a:gd name="connsiteX37" fmla="*/ 4648321 w 8393514"/>
                <a:gd name="connsiteY37" fmla="*/ 1461782 h 1525042"/>
                <a:gd name="connsiteX38" fmla="*/ 5382034 w 8393514"/>
                <a:gd name="connsiteY38" fmla="*/ 916000 h 1525042"/>
                <a:gd name="connsiteX39" fmla="*/ 5554727 w 8393514"/>
                <a:gd name="connsiteY39" fmla="*/ 733610 h 1525042"/>
                <a:gd name="connsiteX40" fmla="*/ 5681246 w 8393514"/>
                <a:gd name="connsiteY40" fmla="*/ 604322 h 1525042"/>
                <a:gd name="connsiteX41" fmla="*/ 6613510 w 8393514"/>
                <a:gd name="connsiteY41" fmla="*/ 4976 h 1525042"/>
                <a:gd name="connsiteX0" fmla="*/ 6613510 w 8393514"/>
                <a:gd name="connsiteY0" fmla="*/ 533 h 1520599"/>
                <a:gd name="connsiteX1" fmla="*/ 6625977 w 8393514"/>
                <a:gd name="connsiteY1" fmla="*/ 533 h 1520599"/>
                <a:gd name="connsiteX2" fmla="*/ 6944892 w 8393514"/>
                <a:gd name="connsiteY2" fmla="*/ 175429 h 1520599"/>
                <a:gd name="connsiteX3" fmla="*/ 7062175 w 8393514"/>
                <a:gd name="connsiteY3" fmla="*/ 575827 h 1520599"/>
                <a:gd name="connsiteX4" fmla="*/ 7221629 w 8393514"/>
                <a:gd name="connsiteY4" fmla="*/ 900013 h 1520599"/>
                <a:gd name="connsiteX5" fmla="*/ 8348876 w 8393514"/>
                <a:gd name="connsiteY5" fmla="*/ 666355 h 1520599"/>
                <a:gd name="connsiteX6" fmla="*/ 8393514 w 8393514"/>
                <a:gd name="connsiteY6" fmla="*/ 714945 h 1520599"/>
                <a:gd name="connsiteX7" fmla="*/ 7211471 w 8393514"/>
                <a:gd name="connsiteY7" fmla="*/ 959578 h 1520599"/>
                <a:gd name="connsiteX8" fmla="*/ 7023079 w 8393514"/>
                <a:gd name="connsiteY8" fmla="*/ 600340 h 1520599"/>
                <a:gd name="connsiteX9" fmla="*/ 6625054 w 8393514"/>
                <a:gd name="connsiteY9" fmla="*/ 61022 h 1520599"/>
                <a:gd name="connsiteX10" fmla="*/ 6613972 w 8393514"/>
                <a:gd name="connsiteY10" fmla="*/ 61022 h 1520599"/>
                <a:gd name="connsiteX11" fmla="*/ 5725111 w 8393514"/>
                <a:gd name="connsiteY11" fmla="*/ 641436 h 1520599"/>
                <a:gd name="connsiteX12" fmla="*/ 5596746 w 8393514"/>
                <a:gd name="connsiteY12" fmla="*/ 773033 h 1520599"/>
                <a:gd name="connsiteX13" fmla="*/ 5426824 w 8393514"/>
                <a:gd name="connsiteY13" fmla="*/ 952190 h 1520599"/>
                <a:gd name="connsiteX14" fmla="*/ 5037572 w 8393514"/>
                <a:gd name="connsiteY14" fmla="*/ 1342827 h 1520599"/>
                <a:gd name="connsiteX15" fmla="*/ 4680181 w 8393514"/>
                <a:gd name="connsiteY15" fmla="*/ 1520599 h 1520599"/>
                <a:gd name="connsiteX16" fmla="*/ 4637239 w 8393514"/>
                <a:gd name="connsiteY16" fmla="*/ 1516443 h 1520599"/>
                <a:gd name="connsiteX17" fmla="*/ 4405443 w 8393514"/>
                <a:gd name="connsiteY17" fmla="*/ 1172905 h 1520599"/>
                <a:gd name="connsiteX18" fmla="*/ 4179650 w 8393514"/>
                <a:gd name="connsiteY18" fmla="*/ 763336 h 1520599"/>
                <a:gd name="connsiteX19" fmla="*/ 3311567 w 8393514"/>
                <a:gd name="connsiteY19" fmla="*/ 768416 h 1520599"/>
                <a:gd name="connsiteX20" fmla="*/ 2360834 w 8393514"/>
                <a:gd name="connsiteY20" fmla="*/ 995594 h 1520599"/>
                <a:gd name="connsiteX21" fmla="*/ 2342497 w 8393514"/>
                <a:gd name="connsiteY21" fmla="*/ 993366 h 1520599"/>
                <a:gd name="connsiteX22" fmla="*/ 2126238 w 8393514"/>
                <a:gd name="connsiteY22" fmla="*/ 1041464 h 1520599"/>
                <a:gd name="connsiteX23" fmla="*/ 1317343 w 8393514"/>
                <a:gd name="connsiteY23" fmla="*/ 1114597 h 1520599"/>
                <a:gd name="connsiteX24" fmla="*/ 1009685 w 8393514"/>
                <a:gd name="connsiteY24" fmla="*/ 1103167 h 1520599"/>
                <a:gd name="connsiteX25" fmla="*/ 90523 w 8393514"/>
                <a:gd name="connsiteY25" fmla="*/ 743122 h 1520599"/>
                <a:gd name="connsiteX26" fmla="*/ 22895 w 8393514"/>
                <a:gd name="connsiteY26" fmla="*/ 282112 h 1520599"/>
                <a:gd name="connsiteX27" fmla="*/ 33026 w 8393514"/>
                <a:gd name="connsiteY27" fmla="*/ 258212 h 1520599"/>
                <a:gd name="connsiteX28" fmla="*/ 94142 w 8393514"/>
                <a:gd name="connsiteY28" fmla="*/ 258212 h 1520599"/>
                <a:gd name="connsiteX29" fmla="*/ 76235 w 8393514"/>
                <a:gd name="connsiteY29" fmla="*/ 300210 h 1520599"/>
                <a:gd name="connsiteX30" fmla="*/ 140053 w 8393514"/>
                <a:gd name="connsiteY30" fmla="*/ 716452 h 1520599"/>
                <a:gd name="connsiteX31" fmla="*/ 2361283 w 8393514"/>
                <a:gd name="connsiteY31" fmla="*/ 930765 h 1520599"/>
                <a:gd name="connsiteX32" fmla="*/ 2361890 w 8393514"/>
                <a:gd name="connsiteY32" fmla="*/ 933110 h 1520599"/>
                <a:gd name="connsiteX33" fmla="*/ 2418393 w 8393514"/>
                <a:gd name="connsiteY33" fmla="*/ 917468 h 1520599"/>
                <a:gd name="connsiteX34" fmla="*/ 3300486 w 8393514"/>
                <a:gd name="connsiteY34" fmla="*/ 709313 h 1520599"/>
                <a:gd name="connsiteX35" fmla="*/ 4213357 w 8393514"/>
                <a:gd name="connsiteY35" fmla="*/ 713468 h 1520599"/>
                <a:gd name="connsiteX36" fmla="*/ 4462699 w 8393514"/>
                <a:gd name="connsiteY36" fmla="*/ 1155358 h 1520599"/>
                <a:gd name="connsiteX37" fmla="*/ 4648321 w 8393514"/>
                <a:gd name="connsiteY37" fmla="*/ 1457339 h 1520599"/>
                <a:gd name="connsiteX38" fmla="*/ 5382034 w 8393514"/>
                <a:gd name="connsiteY38" fmla="*/ 911557 h 1520599"/>
                <a:gd name="connsiteX39" fmla="*/ 5554727 w 8393514"/>
                <a:gd name="connsiteY39" fmla="*/ 729167 h 1520599"/>
                <a:gd name="connsiteX40" fmla="*/ 5681246 w 8393514"/>
                <a:gd name="connsiteY40" fmla="*/ 599879 h 1520599"/>
                <a:gd name="connsiteX41" fmla="*/ 6613510 w 8393514"/>
                <a:gd name="connsiteY41" fmla="*/ 533 h 1520599"/>
                <a:gd name="connsiteX0" fmla="*/ 6613510 w 8393514"/>
                <a:gd name="connsiteY0" fmla="*/ 11170 h 1531236"/>
                <a:gd name="connsiteX1" fmla="*/ 6625977 w 8393514"/>
                <a:gd name="connsiteY1" fmla="*/ 11170 h 1531236"/>
                <a:gd name="connsiteX2" fmla="*/ 6925347 w 8393514"/>
                <a:gd name="connsiteY2" fmla="*/ 161971 h 1531236"/>
                <a:gd name="connsiteX3" fmla="*/ 7062175 w 8393514"/>
                <a:gd name="connsiteY3" fmla="*/ 586464 h 1531236"/>
                <a:gd name="connsiteX4" fmla="*/ 7221629 w 8393514"/>
                <a:gd name="connsiteY4" fmla="*/ 910650 h 1531236"/>
                <a:gd name="connsiteX5" fmla="*/ 8348876 w 8393514"/>
                <a:gd name="connsiteY5" fmla="*/ 676992 h 1531236"/>
                <a:gd name="connsiteX6" fmla="*/ 8393514 w 8393514"/>
                <a:gd name="connsiteY6" fmla="*/ 725582 h 1531236"/>
                <a:gd name="connsiteX7" fmla="*/ 7211471 w 8393514"/>
                <a:gd name="connsiteY7" fmla="*/ 970215 h 1531236"/>
                <a:gd name="connsiteX8" fmla="*/ 7023079 w 8393514"/>
                <a:gd name="connsiteY8" fmla="*/ 610977 h 1531236"/>
                <a:gd name="connsiteX9" fmla="*/ 6625054 w 8393514"/>
                <a:gd name="connsiteY9" fmla="*/ 71659 h 1531236"/>
                <a:gd name="connsiteX10" fmla="*/ 6613972 w 8393514"/>
                <a:gd name="connsiteY10" fmla="*/ 71659 h 1531236"/>
                <a:gd name="connsiteX11" fmla="*/ 5725111 w 8393514"/>
                <a:gd name="connsiteY11" fmla="*/ 652073 h 1531236"/>
                <a:gd name="connsiteX12" fmla="*/ 5596746 w 8393514"/>
                <a:gd name="connsiteY12" fmla="*/ 783670 h 1531236"/>
                <a:gd name="connsiteX13" fmla="*/ 5426824 w 8393514"/>
                <a:gd name="connsiteY13" fmla="*/ 962827 h 1531236"/>
                <a:gd name="connsiteX14" fmla="*/ 5037572 w 8393514"/>
                <a:gd name="connsiteY14" fmla="*/ 1353464 h 1531236"/>
                <a:gd name="connsiteX15" fmla="*/ 4680181 w 8393514"/>
                <a:gd name="connsiteY15" fmla="*/ 1531236 h 1531236"/>
                <a:gd name="connsiteX16" fmla="*/ 4637239 w 8393514"/>
                <a:gd name="connsiteY16" fmla="*/ 1527080 h 1531236"/>
                <a:gd name="connsiteX17" fmla="*/ 4405443 w 8393514"/>
                <a:gd name="connsiteY17" fmla="*/ 1183542 h 1531236"/>
                <a:gd name="connsiteX18" fmla="*/ 4179650 w 8393514"/>
                <a:gd name="connsiteY18" fmla="*/ 773973 h 1531236"/>
                <a:gd name="connsiteX19" fmla="*/ 3311567 w 8393514"/>
                <a:gd name="connsiteY19" fmla="*/ 779053 h 1531236"/>
                <a:gd name="connsiteX20" fmla="*/ 2360834 w 8393514"/>
                <a:gd name="connsiteY20" fmla="*/ 1006231 h 1531236"/>
                <a:gd name="connsiteX21" fmla="*/ 2342497 w 8393514"/>
                <a:gd name="connsiteY21" fmla="*/ 1004003 h 1531236"/>
                <a:gd name="connsiteX22" fmla="*/ 2126238 w 8393514"/>
                <a:gd name="connsiteY22" fmla="*/ 1052101 h 1531236"/>
                <a:gd name="connsiteX23" fmla="*/ 1317343 w 8393514"/>
                <a:gd name="connsiteY23" fmla="*/ 1125234 h 1531236"/>
                <a:gd name="connsiteX24" fmla="*/ 1009685 w 8393514"/>
                <a:gd name="connsiteY24" fmla="*/ 1113804 h 1531236"/>
                <a:gd name="connsiteX25" fmla="*/ 90523 w 8393514"/>
                <a:gd name="connsiteY25" fmla="*/ 753759 h 1531236"/>
                <a:gd name="connsiteX26" fmla="*/ 22895 w 8393514"/>
                <a:gd name="connsiteY26" fmla="*/ 292749 h 1531236"/>
                <a:gd name="connsiteX27" fmla="*/ 33026 w 8393514"/>
                <a:gd name="connsiteY27" fmla="*/ 268849 h 1531236"/>
                <a:gd name="connsiteX28" fmla="*/ 94142 w 8393514"/>
                <a:gd name="connsiteY28" fmla="*/ 268849 h 1531236"/>
                <a:gd name="connsiteX29" fmla="*/ 76235 w 8393514"/>
                <a:gd name="connsiteY29" fmla="*/ 310847 h 1531236"/>
                <a:gd name="connsiteX30" fmla="*/ 140053 w 8393514"/>
                <a:gd name="connsiteY30" fmla="*/ 727089 h 1531236"/>
                <a:gd name="connsiteX31" fmla="*/ 2361283 w 8393514"/>
                <a:gd name="connsiteY31" fmla="*/ 941402 h 1531236"/>
                <a:gd name="connsiteX32" fmla="*/ 2361890 w 8393514"/>
                <a:gd name="connsiteY32" fmla="*/ 943747 h 1531236"/>
                <a:gd name="connsiteX33" fmla="*/ 2418393 w 8393514"/>
                <a:gd name="connsiteY33" fmla="*/ 928105 h 1531236"/>
                <a:gd name="connsiteX34" fmla="*/ 3300486 w 8393514"/>
                <a:gd name="connsiteY34" fmla="*/ 719950 h 1531236"/>
                <a:gd name="connsiteX35" fmla="*/ 4213357 w 8393514"/>
                <a:gd name="connsiteY35" fmla="*/ 724105 h 1531236"/>
                <a:gd name="connsiteX36" fmla="*/ 4462699 w 8393514"/>
                <a:gd name="connsiteY36" fmla="*/ 1165995 h 1531236"/>
                <a:gd name="connsiteX37" fmla="*/ 4648321 w 8393514"/>
                <a:gd name="connsiteY37" fmla="*/ 1467976 h 1531236"/>
                <a:gd name="connsiteX38" fmla="*/ 5382034 w 8393514"/>
                <a:gd name="connsiteY38" fmla="*/ 922194 h 1531236"/>
                <a:gd name="connsiteX39" fmla="*/ 5554727 w 8393514"/>
                <a:gd name="connsiteY39" fmla="*/ 739804 h 1531236"/>
                <a:gd name="connsiteX40" fmla="*/ 5681246 w 8393514"/>
                <a:gd name="connsiteY40" fmla="*/ 610516 h 1531236"/>
                <a:gd name="connsiteX41" fmla="*/ 6613510 w 8393514"/>
                <a:gd name="connsiteY41" fmla="*/ 11170 h 1531236"/>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8124 h 1528190"/>
                <a:gd name="connsiteX1" fmla="*/ 6625977 w 8393514"/>
                <a:gd name="connsiteY1" fmla="*/ 8124 h 1528190"/>
                <a:gd name="connsiteX2" fmla="*/ 7062175 w 8393514"/>
                <a:gd name="connsiteY2" fmla="*/ 583418 h 1528190"/>
                <a:gd name="connsiteX3" fmla="*/ 7221629 w 8393514"/>
                <a:gd name="connsiteY3" fmla="*/ 907604 h 1528190"/>
                <a:gd name="connsiteX4" fmla="*/ 8348876 w 8393514"/>
                <a:gd name="connsiteY4" fmla="*/ 673946 h 1528190"/>
                <a:gd name="connsiteX5" fmla="*/ 8393514 w 8393514"/>
                <a:gd name="connsiteY5" fmla="*/ 722536 h 1528190"/>
                <a:gd name="connsiteX6" fmla="*/ 7211471 w 8393514"/>
                <a:gd name="connsiteY6" fmla="*/ 967169 h 1528190"/>
                <a:gd name="connsiteX7" fmla="*/ 7023079 w 8393514"/>
                <a:gd name="connsiteY7" fmla="*/ 607931 h 1528190"/>
                <a:gd name="connsiteX8" fmla="*/ 6625054 w 8393514"/>
                <a:gd name="connsiteY8" fmla="*/ 68613 h 1528190"/>
                <a:gd name="connsiteX9" fmla="*/ 6613972 w 8393514"/>
                <a:gd name="connsiteY9" fmla="*/ 68613 h 1528190"/>
                <a:gd name="connsiteX10" fmla="*/ 5725111 w 8393514"/>
                <a:gd name="connsiteY10" fmla="*/ 649027 h 1528190"/>
                <a:gd name="connsiteX11" fmla="*/ 5596746 w 8393514"/>
                <a:gd name="connsiteY11" fmla="*/ 780624 h 1528190"/>
                <a:gd name="connsiteX12" fmla="*/ 5426824 w 8393514"/>
                <a:gd name="connsiteY12" fmla="*/ 959781 h 1528190"/>
                <a:gd name="connsiteX13" fmla="*/ 5037572 w 8393514"/>
                <a:gd name="connsiteY13" fmla="*/ 1350418 h 1528190"/>
                <a:gd name="connsiteX14" fmla="*/ 4680181 w 8393514"/>
                <a:gd name="connsiteY14" fmla="*/ 1528190 h 1528190"/>
                <a:gd name="connsiteX15" fmla="*/ 4637239 w 8393514"/>
                <a:gd name="connsiteY15" fmla="*/ 1524034 h 1528190"/>
                <a:gd name="connsiteX16" fmla="*/ 4405443 w 8393514"/>
                <a:gd name="connsiteY16" fmla="*/ 1180496 h 1528190"/>
                <a:gd name="connsiteX17" fmla="*/ 4179650 w 8393514"/>
                <a:gd name="connsiteY17" fmla="*/ 770927 h 1528190"/>
                <a:gd name="connsiteX18" fmla="*/ 3311567 w 8393514"/>
                <a:gd name="connsiteY18" fmla="*/ 776007 h 1528190"/>
                <a:gd name="connsiteX19" fmla="*/ 2360834 w 8393514"/>
                <a:gd name="connsiteY19" fmla="*/ 1003185 h 1528190"/>
                <a:gd name="connsiteX20" fmla="*/ 2342497 w 8393514"/>
                <a:gd name="connsiteY20" fmla="*/ 1000957 h 1528190"/>
                <a:gd name="connsiteX21" fmla="*/ 2126238 w 8393514"/>
                <a:gd name="connsiteY21" fmla="*/ 1049055 h 1528190"/>
                <a:gd name="connsiteX22" fmla="*/ 1317343 w 8393514"/>
                <a:gd name="connsiteY22" fmla="*/ 1122188 h 1528190"/>
                <a:gd name="connsiteX23" fmla="*/ 1009685 w 8393514"/>
                <a:gd name="connsiteY23" fmla="*/ 1110758 h 1528190"/>
                <a:gd name="connsiteX24" fmla="*/ 90523 w 8393514"/>
                <a:gd name="connsiteY24" fmla="*/ 750713 h 1528190"/>
                <a:gd name="connsiteX25" fmla="*/ 22895 w 8393514"/>
                <a:gd name="connsiteY25" fmla="*/ 289703 h 1528190"/>
                <a:gd name="connsiteX26" fmla="*/ 33026 w 8393514"/>
                <a:gd name="connsiteY26" fmla="*/ 265803 h 1528190"/>
                <a:gd name="connsiteX27" fmla="*/ 94142 w 8393514"/>
                <a:gd name="connsiteY27" fmla="*/ 265803 h 1528190"/>
                <a:gd name="connsiteX28" fmla="*/ 76235 w 8393514"/>
                <a:gd name="connsiteY28" fmla="*/ 307801 h 1528190"/>
                <a:gd name="connsiteX29" fmla="*/ 140053 w 8393514"/>
                <a:gd name="connsiteY29" fmla="*/ 724043 h 1528190"/>
                <a:gd name="connsiteX30" fmla="*/ 2361283 w 8393514"/>
                <a:gd name="connsiteY30" fmla="*/ 938356 h 1528190"/>
                <a:gd name="connsiteX31" fmla="*/ 2361890 w 8393514"/>
                <a:gd name="connsiteY31" fmla="*/ 940701 h 1528190"/>
                <a:gd name="connsiteX32" fmla="*/ 2418393 w 8393514"/>
                <a:gd name="connsiteY32" fmla="*/ 925059 h 1528190"/>
                <a:gd name="connsiteX33" fmla="*/ 3300486 w 8393514"/>
                <a:gd name="connsiteY33" fmla="*/ 716904 h 1528190"/>
                <a:gd name="connsiteX34" fmla="*/ 4213357 w 8393514"/>
                <a:gd name="connsiteY34" fmla="*/ 721059 h 1528190"/>
                <a:gd name="connsiteX35" fmla="*/ 4462699 w 8393514"/>
                <a:gd name="connsiteY35" fmla="*/ 1162949 h 1528190"/>
                <a:gd name="connsiteX36" fmla="*/ 4648321 w 8393514"/>
                <a:gd name="connsiteY36" fmla="*/ 1464930 h 1528190"/>
                <a:gd name="connsiteX37" fmla="*/ 5382034 w 8393514"/>
                <a:gd name="connsiteY37" fmla="*/ 919148 h 1528190"/>
                <a:gd name="connsiteX38" fmla="*/ 5554727 w 8393514"/>
                <a:gd name="connsiteY38" fmla="*/ 736758 h 1528190"/>
                <a:gd name="connsiteX39" fmla="*/ 5681246 w 8393514"/>
                <a:gd name="connsiteY39" fmla="*/ 607470 h 1528190"/>
                <a:gd name="connsiteX40" fmla="*/ 6613510 w 8393514"/>
                <a:gd name="connsiteY40" fmla="*/ 8124 h 1528190"/>
                <a:gd name="connsiteX0" fmla="*/ 6613510 w 8393514"/>
                <a:gd name="connsiteY0" fmla="*/ 1470 h 1521536"/>
                <a:gd name="connsiteX1" fmla="*/ 6625977 w 8393514"/>
                <a:gd name="connsiteY1" fmla="*/ 1470 h 1521536"/>
                <a:gd name="connsiteX2" fmla="*/ 7062175 w 8393514"/>
                <a:gd name="connsiteY2" fmla="*/ 576764 h 1521536"/>
                <a:gd name="connsiteX3" fmla="*/ 7221629 w 8393514"/>
                <a:gd name="connsiteY3" fmla="*/ 900950 h 1521536"/>
                <a:gd name="connsiteX4" fmla="*/ 8348876 w 8393514"/>
                <a:gd name="connsiteY4" fmla="*/ 667292 h 1521536"/>
                <a:gd name="connsiteX5" fmla="*/ 8393514 w 8393514"/>
                <a:gd name="connsiteY5" fmla="*/ 715882 h 1521536"/>
                <a:gd name="connsiteX6" fmla="*/ 7211471 w 8393514"/>
                <a:gd name="connsiteY6" fmla="*/ 960515 h 1521536"/>
                <a:gd name="connsiteX7" fmla="*/ 7023079 w 8393514"/>
                <a:gd name="connsiteY7" fmla="*/ 601277 h 1521536"/>
                <a:gd name="connsiteX8" fmla="*/ 6625054 w 8393514"/>
                <a:gd name="connsiteY8" fmla="*/ 61959 h 1521536"/>
                <a:gd name="connsiteX9" fmla="*/ 6613972 w 8393514"/>
                <a:gd name="connsiteY9" fmla="*/ 61959 h 1521536"/>
                <a:gd name="connsiteX10" fmla="*/ 5725111 w 8393514"/>
                <a:gd name="connsiteY10" fmla="*/ 642373 h 1521536"/>
                <a:gd name="connsiteX11" fmla="*/ 5596746 w 8393514"/>
                <a:gd name="connsiteY11" fmla="*/ 773970 h 1521536"/>
                <a:gd name="connsiteX12" fmla="*/ 5426824 w 8393514"/>
                <a:gd name="connsiteY12" fmla="*/ 953127 h 1521536"/>
                <a:gd name="connsiteX13" fmla="*/ 5037572 w 8393514"/>
                <a:gd name="connsiteY13" fmla="*/ 1343764 h 1521536"/>
                <a:gd name="connsiteX14" fmla="*/ 4680181 w 8393514"/>
                <a:gd name="connsiteY14" fmla="*/ 1521536 h 1521536"/>
                <a:gd name="connsiteX15" fmla="*/ 4637239 w 8393514"/>
                <a:gd name="connsiteY15" fmla="*/ 1517380 h 1521536"/>
                <a:gd name="connsiteX16" fmla="*/ 4405443 w 8393514"/>
                <a:gd name="connsiteY16" fmla="*/ 1173842 h 1521536"/>
                <a:gd name="connsiteX17" fmla="*/ 4179650 w 8393514"/>
                <a:gd name="connsiteY17" fmla="*/ 764273 h 1521536"/>
                <a:gd name="connsiteX18" fmla="*/ 3311567 w 8393514"/>
                <a:gd name="connsiteY18" fmla="*/ 769353 h 1521536"/>
                <a:gd name="connsiteX19" fmla="*/ 2360834 w 8393514"/>
                <a:gd name="connsiteY19" fmla="*/ 996531 h 1521536"/>
                <a:gd name="connsiteX20" fmla="*/ 2342497 w 8393514"/>
                <a:gd name="connsiteY20" fmla="*/ 994303 h 1521536"/>
                <a:gd name="connsiteX21" fmla="*/ 2126238 w 8393514"/>
                <a:gd name="connsiteY21" fmla="*/ 1042401 h 1521536"/>
                <a:gd name="connsiteX22" fmla="*/ 1317343 w 8393514"/>
                <a:gd name="connsiteY22" fmla="*/ 1115534 h 1521536"/>
                <a:gd name="connsiteX23" fmla="*/ 1009685 w 8393514"/>
                <a:gd name="connsiteY23" fmla="*/ 1104104 h 1521536"/>
                <a:gd name="connsiteX24" fmla="*/ 90523 w 8393514"/>
                <a:gd name="connsiteY24" fmla="*/ 744059 h 1521536"/>
                <a:gd name="connsiteX25" fmla="*/ 22895 w 8393514"/>
                <a:gd name="connsiteY25" fmla="*/ 283049 h 1521536"/>
                <a:gd name="connsiteX26" fmla="*/ 33026 w 8393514"/>
                <a:gd name="connsiteY26" fmla="*/ 259149 h 1521536"/>
                <a:gd name="connsiteX27" fmla="*/ 94142 w 8393514"/>
                <a:gd name="connsiteY27" fmla="*/ 259149 h 1521536"/>
                <a:gd name="connsiteX28" fmla="*/ 76235 w 8393514"/>
                <a:gd name="connsiteY28" fmla="*/ 301147 h 1521536"/>
                <a:gd name="connsiteX29" fmla="*/ 140053 w 8393514"/>
                <a:gd name="connsiteY29" fmla="*/ 717389 h 1521536"/>
                <a:gd name="connsiteX30" fmla="*/ 2361283 w 8393514"/>
                <a:gd name="connsiteY30" fmla="*/ 931702 h 1521536"/>
                <a:gd name="connsiteX31" fmla="*/ 2361890 w 8393514"/>
                <a:gd name="connsiteY31" fmla="*/ 934047 h 1521536"/>
                <a:gd name="connsiteX32" fmla="*/ 2418393 w 8393514"/>
                <a:gd name="connsiteY32" fmla="*/ 918405 h 1521536"/>
                <a:gd name="connsiteX33" fmla="*/ 3300486 w 8393514"/>
                <a:gd name="connsiteY33" fmla="*/ 710250 h 1521536"/>
                <a:gd name="connsiteX34" fmla="*/ 4213357 w 8393514"/>
                <a:gd name="connsiteY34" fmla="*/ 714405 h 1521536"/>
                <a:gd name="connsiteX35" fmla="*/ 4462699 w 8393514"/>
                <a:gd name="connsiteY35" fmla="*/ 1156295 h 1521536"/>
                <a:gd name="connsiteX36" fmla="*/ 4648321 w 8393514"/>
                <a:gd name="connsiteY36" fmla="*/ 1458276 h 1521536"/>
                <a:gd name="connsiteX37" fmla="*/ 5382034 w 8393514"/>
                <a:gd name="connsiteY37" fmla="*/ 912494 h 1521536"/>
                <a:gd name="connsiteX38" fmla="*/ 5554727 w 8393514"/>
                <a:gd name="connsiteY38" fmla="*/ 730104 h 1521536"/>
                <a:gd name="connsiteX39" fmla="*/ 5681246 w 8393514"/>
                <a:gd name="connsiteY39" fmla="*/ 600816 h 1521536"/>
                <a:gd name="connsiteX40" fmla="*/ 6613510 w 8393514"/>
                <a:gd name="connsiteY40" fmla="*/ 1470 h 1521536"/>
                <a:gd name="connsiteX0" fmla="*/ 6613510 w 8393514"/>
                <a:gd name="connsiteY0" fmla="*/ 30305 h 1550371"/>
                <a:gd name="connsiteX1" fmla="*/ 6625977 w 8393514"/>
                <a:gd name="connsiteY1" fmla="*/ 30305 h 1550371"/>
                <a:gd name="connsiteX2" fmla="*/ 7062175 w 8393514"/>
                <a:gd name="connsiteY2" fmla="*/ 605599 h 1550371"/>
                <a:gd name="connsiteX3" fmla="*/ 7221629 w 8393514"/>
                <a:gd name="connsiteY3" fmla="*/ 929785 h 1550371"/>
                <a:gd name="connsiteX4" fmla="*/ 8348876 w 8393514"/>
                <a:gd name="connsiteY4" fmla="*/ 696127 h 1550371"/>
                <a:gd name="connsiteX5" fmla="*/ 8393514 w 8393514"/>
                <a:gd name="connsiteY5" fmla="*/ 744717 h 1550371"/>
                <a:gd name="connsiteX6" fmla="*/ 7211471 w 8393514"/>
                <a:gd name="connsiteY6" fmla="*/ 989350 h 1550371"/>
                <a:gd name="connsiteX7" fmla="*/ 7023079 w 8393514"/>
                <a:gd name="connsiteY7" fmla="*/ 630112 h 1550371"/>
                <a:gd name="connsiteX8" fmla="*/ 6625054 w 8393514"/>
                <a:gd name="connsiteY8" fmla="*/ 90794 h 1550371"/>
                <a:gd name="connsiteX9" fmla="*/ 6613972 w 8393514"/>
                <a:gd name="connsiteY9" fmla="*/ 90794 h 1550371"/>
                <a:gd name="connsiteX10" fmla="*/ 5725111 w 8393514"/>
                <a:gd name="connsiteY10" fmla="*/ 671208 h 1550371"/>
                <a:gd name="connsiteX11" fmla="*/ 5596746 w 8393514"/>
                <a:gd name="connsiteY11" fmla="*/ 802805 h 1550371"/>
                <a:gd name="connsiteX12" fmla="*/ 5426824 w 8393514"/>
                <a:gd name="connsiteY12" fmla="*/ 981962 h 1550371"/>
                <a:gd name="connsiteX13" fmla="*/ 5037572 w 8393514"/>
                <a:gd name="connsiteY13" fmla="*/ 1372599 h 1550371"/>
                <a:gd name="connsiteX14" fmla="*/ 4680181 w 8393514"/>
                <a:gd name="connsiteY14" fmla="*/ 1550371 h 1550371"/>
                <a:gd name="connsiteX15" fmla="*/ 4637239 w 8393514"/>
                <a:gd name="connsiteY15" fmla="*/ 1546215 h 1550371"/>
                <a:gd name="connsiteX16" fmla="*/ 4405443 w 8393514"/>
                <a:gd name="connsiteY16" fmla="*/ 1202677 h 1550371"/>
                <a:gd name="connsiteX17" fmla="*/ 4179650 w 8393514"/>
                <a:gd name="connsiteY17" fmla="*/ 793108 h 1550371"/>
                <a:gd name="connsiteX18" fmla="*/ 3311567 w 8393514"/>
                <a:gd name="connsiteY18" fmla="*/ 798188 h 1550371"/>
                <a:gd name="connsiteX19" fmla="*/ 2360834 w 8393514"/>
                <a:gd name="connsiteY19" fmla="*/ 1025366 h 1550371"/>
                <a:gd name="connsiteX20" fmla="*/ 2342497 w 8393514"/>
                <a:gd name="connsiteY20" fmla="*/ 1023138 h 1550371"/>
                <a:gd name="connsiteX21" fmla="*/ 2126238 w 8393514"/>
                <a:gd name="connsiteY21" fmla="*/ 1071236 h 1550371"/>
                <a:gd name="connsiteX22" fmla="*/ 1317343 w 8393514"/>
                <a:gd name="connsiteY22" fmla="*/ 1144369 h 1550371"/>
                <a:gd name="connsiteX23" fmla="*/ 1009685 w 8393514"/>
                <a:gd name="connsiteY23" fmla="*/ 1132939 h 1550371"/>
                <a:gd name="connsiteX24" fmla="*/ 90523 w 8393514"/>
                <a:gd name="connsiteY24" fmla="*/ 772894 h 1550371"/>
                <a:gd name="connsiteX25" fmla="*/ 22895 w 8393514"/>
                <a:gd name="connsiteY25" fmla="*/ 311884 h 1550371"/>
                <a:gd name="connsiteX26" fmla="*/ 33026 w 8393514"/>
                <a:gd name="connsiteY26" fmla="*/ 287984 h 1550371"/>
                <a:gd name="connsiteX27" fmla="*/ 94142 w 8393514"/>
                <a:gd name="connsiteY27" fmla="*/ 287984 h 1550371"/>
                <a:gd name="connsiteX28" fmla="*/ 76235 w 8393514"/>
                <a:gd name="connsiteY28" fmla="*/ 329982 h 1550371"/>
                <a:gd name="connsiteX29" fmla="*/ 140053 w 8393514"/>
                <a:gd name="connsiteY29" fmla="*/ 746224 h 1550371"/>
                <a:gd name="connsiteX30" fmla="*/ 2361283 w 8393514"/>
                <a:gd name="connsiteY30" fmla="*/ 960537 h 1550371"/>
                <a:gd name="connsiteX31" fmla="*/ 2361890 w 8393514"/>
                <a:gd name="connsiteY31" fmla="*/ 962882 h 1550371"/>
                <a:gd name="connsiteX32" fmla="*/ 2418393 w 8393514"/>
                <a:gd name="connsiteY32" fmla="*/ 947240 h 1550371"/>
                <a:gd name="connsiteX33" fmla="*/ 3300486 w 8393514"/>
                <a:gd name="connsiteY33" fmla="*/ 739085 h 1550371"/>
                <a:gd name="connsiteX34" fmla="*/ 4213357 w 8393514"/>
                <a:gd name="connsiteY34" fmla="*/ 743240 h 1550371"/>
                <a:gd name="connsiteX35" fmla="*/ 4462699 w 8393514"/>
                <a:gd name="connsiteY35" fmla="*/ 1185130 h 1550371"/>
                <a:gd name="connsiteX36" fmla="*/ 4648321 w 8393514"/>
                <a:gd name="connsiteY36" fmla="*/ 1487111 h 1550371"/>
                <a:gd name="connsiteX37" fmla="*/ 5382034 w 8393514"/>
                <a:gd name="connsiteY37" fmla="*/ 941329 h 1550371"/>
                <a:gd name="connsiteX38" fmla="*/ 5554727 w 8393514"/>
                <a:gd name="connsiteY38" fmla="*/ 758939 h 1550371"/>
                <a:gd name="connsiteX39" fmla="*/ 5681246 w 8393514"/>
                <a:gd name="connsiteY39" fmla="*/ 629651 h 1550371"/>
                <a:gd name="connsiteX40" fmla="*/ 6613510 w 8393514"/>
                <a:gd name="connsiteY40" fmla="*/ 30305 h 1550371"/>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62699 w 8393514"/>
                <a:gd name="connsiteY35" fmla="*/ 1156118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56698 w 8393514"/>
                <a:gd name="connsiteY36" fmla="*/ 144002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56698 w 8393514"/>
                <a:gd name="connsiteY36" fmla="*/ 144002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681246 w 8393514"/>
                <a:gd name="connsiteY38" fmla="*/ 600639 h 1521359"/>
                <a:gd name="connsiteX39" fmla="*/ 6613510 w 8393514"/>
                <a:gd name="connsiteY39"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681246 w 8393514"/>
                <a:gd name="connsiteY38" fmla="*/ 600639 h 1521359"/>
                <a:gd name="connsiteX39" fmla="*/ 6613510 w 8393514"/>
                <a:gd name="connsiteY39"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681246 w 8393514"/>
                <a:gd name="connsiteY38" fmla="*/ 600639 h 1521359"/>
                <a:gd name="connsiteX39" fmla="*/ 6613510 w 8393514"/>
                <a:gd name="connsiteY39"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140053 w 8393514"/>
                <a:gd name="connsiteY28" fmla="*/ 717212 h 1521359"/>
                <a:gd name="connsiteX29" fmla="*/ 2361283 w 8393514"/>
                <a:gd name="connsiteY29" fmla="*/ 931525 h 1521359"/>
                <a:gd name="connsiteX30" fmla="*/ 2361890 w 8393514"/>
                <a:gd name="connsiteY30" fmla="*/ 933870 h 1521359"/>
                <a:gd name="connsiteX31" fmla="*/ 2418393 w 8393514"/>
                <a:gd name="connsiteY31" fmla="*/ 918228 h 1521359"/>
                <a:gd name="connsiteX32" fmla="*/ 3300486 w 8393514"/>
                <a:gd name="connsiteY32" fmla="*/ 710073 h 1521359"/>
                <a:gd name="connsiteX33" fmla="*/ 4213357 w 8393514"/>
                <a:gd name="connsiteY33" fmla="*/ 714228 h 1521359"/>
                <a:gd name="connsiteX34" fmla="*/ 4437569 w 8393514"/>
                <a:gd name="connsiteY34" fmla="*/ 1132024 h 1521359"/>
                <a:gd name="connsiteX35" fmla="*/ 4631568 w 8393514"/>
                <a:gd name="connsiteY35" fmla="*/ 1452075 h 1521359"/>
                <a:gd name="connsiteX36" fmla="*/ 5382034 w 8393514"/>
                <a:gd name="connsiteY36" fmla="*/ 912317 h 1521359"/>
                <a:gd name="connsiteX37" fmla="*/ 5681246 w 8393514"/>
                <a:gd name="connsiteY37" fmla="*/ 600639 h 1521359"/>
                <a:gd name="connsiteX38" fmla="*/ 6613510 w 8393514"/>
                <a:gd name="connsiteY38" fmla="*/ 1293 h 1521359"/>
                <a:gd name="connsiteX0" fmla="*/ 6625404 w 8405408"/>
                <a:gd name="connsiteY0" fmla="*/ 311945 h 1832011"/>
                <a:gd name="connsiteX1" fmla="*/ 6637871 w 8405408"/>
                <a:gd name="connsiteY1" fmla="*/ 311945 h 1832011"/>
                <a:gd name="connsiteX2" fmla="*/ 7074069 w 8405408"/>
                <a:gd name="connsiteY2" fmla="*/ 887239 h 1832011"/>
                <a:gd name="connsiteX3" fmla="*/ 7233523 w 8405408"/>
                <a:gd name="connsiteY3" fmla="*/ 1211425 h 1832011"/>
                <a:gd name="connsiteX4" fmla="*/ 8360770 w 8405408"/>
                <a:gd name="connsiteY4" fmla="*/ 977767 h 1832011"/>
                <a:gd name="connsiteX5" fmla="*/ 8405408 w 8405408"/>
                <a:gd name="connsiteY5" fmla="*/ 1026357 h 1832011"/>
                <a:gd name="connsiteX6" fmla="*/ 7223365 w 8405408"/>
                <a:gd name="connsiteY6" fmla="*/ 1270990 h 1832011"/>
                <a:gd name="connsiteX7" fmla="*/ 7034973 w 8405408"/>
                <a:gd name="connsiteY7" fmla="*/ 911752 h 1832011"/>
                <a:gd name="connsiteX8" fmla="*/ 6636948 w 8405408"/>
                <a:gd name="connsiteY8" fmla="*/ 372434 h 1832011"/>
                <a:gd name="connsiteX9" fmla="*/ 6625866 w 8405408"/>
                <a:gd name="connsiteY9" fmla="*/ 372434 h 1832011"/>
                <a:gd name="connsiteX10" fmla="*/ 5737005 w 8405408"/>
                <a:gd name="connsiteY10" fmla="*/ 952848 h 1832011"/>
                <a:gd name="connsiteX11" fmla="*/ 5608640 w 8405408"/>
                <a:gd name="connsiteY11" fmla="*/ 1084445 h 1832011"/>
                <a:gd name="connsiteX12" fmla="*/ 5438718 w 8405408"/>
                <a:gd name="connsiteY12" fmla="*/ 1263602 h 1832011"/>
                <a:gd name="connsiteX13" fmla="*/ 5049466 w 8405408"/>
                <a:gd name="connsiteY13" fmla="*/ 1654239 h 1832011"/>
                <a:gd name="connsiteX14" fmla="*/ 4692075 w 8405408"/>
                <a:gd name="connsiteY14" fmla="*/ 1832011 h 1832011"/>
                <a:gd name="connsiteX15" fmla="*/ 4649133 w 8405408"/>
                <a:gd name="connsiteY15" fmla="*/ 1827855 h 1832011"/>
                <a:gd name="connsiteX16" fmla="*/ 4417337 w 8405408"/>
                <a:gd name="connsiteY16" fmla="*/ 1484317 h 1832011"/>
                <a:gd name="connsiteX17" fmla="*/ 4191544 w 8405408"/>
                <a:gd name="connsiteY17" fmla="*/ 1074748 h 1832011"/>
                <a:gd name="connsiteX18" fmla="*/ 3323461 w 8405408"/>
                <a:gd name="connsiteY18" fmla="*/ 1079828 h 1832011"/>
                <a:gd name="connsiteX19" fmla="*/ 2372728 w 8405408"/>
                <a:gd name="connsiteY19" fmla="*/ 1307006 h 1832011"/>
                <a:gd name="connsiteX20" fmla="*/ 2354391 w 8405408"/>
                <a:gd name="connsiteY20" fmla="*/ 1304778 h 1832011"/>
                <a:gd name="connsiteX21" fmla="*/ 2138132 w 8405408"/>
                <a:gd name="connsiteY21" fmla="*/ 1352876 h 1832011"/>
                <a:gd name="connsiteX22" fmla="*/ 1329237 w 8405408"/>
                <a:gd name="connsiteY22" fmla="*/ 1426009 h 1832011"/>
                <a:gd name="connsiteX23" fmla="*/ 1021579 w 8405408"/>
                <a:gd name="connsiteY23" fmla="*/ 1414579 h 1832011"/>
                <a:gd name="connsiteX24" fmla="*/ 102417 w 8405408"/>
                <a:gd name="connsiteY24" fmla="*/ 1054534 h 1832011"/>
                <a:gd name="connsiteX25" fmla="*/ 34789 w 8405408"/>
                <a:gd name="connsiteY25" fmla="*/ 593524 h 1832011"/>
                <a:gd name="connsiteX26" fmla="*/ 44920 w 8405408"/>
                <a:gd name="connsiteY26" fmla="*/ 569624 h 1832011"/>
                <a:gd name="connsiteX27" fmla="*/ 202638 w 8405408"/>
                <a:gd name="connsiteY27" fmla="*/ 0 h 1832011"/>
                <a:gd name="connsiteX28" fmla="*/ 151947 w 8405408"/>
                <a:gd name="connsiteY28" fmla="*/ 1027864 h 1832011"/>
                <a:gd name="connsiteX29" fmla="*/ 2373177 w 8405408"/>
                <a:gd name="connsiteY29" fmla="*/ 1242177 h 1832011"/>
                <a:gd name="connsiteX30" fmla="*/ 2373784 w 8405408"/>
                <a:gd name="connsiteY30" fmla="*/ 1244522 h 1832011"/>
                <a:gd name="connsiteX31" fmla="*/ 2430287 w 8405408"/>
                <a:gd name="connsiteY31" fmla="*/ 1228880 h 1832011"/>
                <a:gd name="connsiteX32" fmla="*/ 3312380 w 8405408"/>
                <a:gd name="connsiteY32" fmla="*/ 1020725 h 1832011"/>
                <a:gd name="connsiteX33" fmla="*/ 4225251 w 8405408"/>
                <a:gd name="connsiteY33" fmla="*/ 1024880 h 1832011"/>
                <a:gd name="connsiteX34" fmla="*/ 4449463 w 8405408"/>
                <a:gd name="connsiteY34" fmla="*/ 1442676 h 1832011"/>
                <a:gd name="connsiteX35" fmla="*/ 4643462 w 8405408"/>
                <a:gd name="connsiteY35" fmla="*/ 1762727 h 1832011"/>
                <a:gd name="connsiteX36" fmla="*/ 5393928 w 8405408"/>
                <a:gd name="connsiteY36" fmla="*/ 1222969 h 1832011"/>
                <a:gd name="connsiteX37" fmla="*/ 5693140 w 8405408"/>
                <a:gd name="connsiteY37" fmla="*/ 911291 h 1832011"/>
                <a:gd name="connsiteX38" fmla="*/ 6625404 w 8405408"/>
                <a:gd name="connsiteY38" fmla="*/ 311945 h 1832011"/>
                <a:gd name="connsiteX0" fmla="*/ 6625404 w 8405408"/>
                <a:gd name="connsiteY0" fmla="*/ 311945 h 1832011"/>
                <a:gd name="connsiteX1" fmla="*/ 6637871 w 8405408"/>
                <a:gd name="connsiteY1" fmla="*/ 311945 h 1832011"/>
                <a:gd name="connsiteX2" fmla="*/ 7074069 w 8405408"/>
                <a:gd name="connsiteY2" fmla="*/ 887239 h 1832011"/>
                <a:gd name="connsiteX3" fmla="*/ 7233523 w 8405408"/>
                <a:gd name="connsiteY3" fmla="*/ 1211425 h 1832011"/>
                <a:gd name="connsiteX4" fmla="*/ 8360770 w 8405408"/>
                <a:gd name="connsiteY4" fmla="*/ 977767 h 1832011"/>
                <a:gd name="connsiteX5" fmla="*/ 8405408 w 8405408"/>
                <a:gd name="connsiteY5" fmla="*/ 1026357 h 1832011"/>
                <a:gd name="connsiteX6" fmla="*/ 7223365 w 8405408"/>
                <a:gd name="connsiteY6" fmla="*/ 1270990 h 1832011"/>
                <a:gd name="connsiteX7" fmla="*/ 7034973 w 8405408"/>
                <a:gd name="connsiteY7" fmla="*/ 911752 h 1832011"/>
                <a:gd name="connsiteX8" fmla="*/ 6636948 w 8405408"/>
                <a:gd name="connsiteY8" fmla="*/ 372434 h 1832011"/>
                <a:gd name="connsiteX9" fmla="*/ 6625866 w 8405408"/>
                <a:gd name="connsiteY9" fmla="*/ 372434 h 1832011"/>
                <a:gd name="connsiteX10" fmla="*/ 5737005 w 8405408"/>
                <a:gd name="connsiteY10" fmla="*/ 952848 h 1832011"/>
                <a:gd name="connsiteX11" fmla="*/ 5608640 w 8405408"/>
                <a:gd name="connsiteY11" fmla="*/ 1084445 h 1832011"/>
                <a:gd name="connsiteX12" fmla="*/ 5438718 w 8405408"/>
                <a:gd name="connsiteY12" fmla="*/ 1263602 h 1832011"/>
                <a:gd name="connsiteX13" fmla="*/ 5049466 w 8405408"/>
                <a:gd name="connsiteY13" fmla="*/ 1654239 h 1832011"/>
                <a:gd name="connsiteX14" fmla="*/ 4692075 w 8405408"/>
                <a:gd name="connsiteY14" fmla="*/ 1832011 h 1832011"/>
                <a:gd name="connsiteX15" fmla="*/ 4649133 w 8405408"/>
                <a:gd name="connsiteY15" fmla="*/ 1827855 h 1832011"/>
                <a:gd name="connsiteX16" fmla="*/ 4417337 w 8405408"/>
                <a:gd name="connsiteY16" fmla="*/ 1484317 h 1832011"/>
                <a:gd name="connsiteX17" fmla="*/ 4191544 w 8405408"/>
                <a:gd name="connsiteY17" fmla="*/ 1074748 h 1832011"/>
                <a:gd name="connsiteX18" fmla="*/ 3323461 w 8405408"/>
                <a:gd name="connsiteY18" fmla="*/ 1079828 h 1832011"/>
                <a:gd name="connsiteX19" fmla="*/ 2372728 w 8405408"/>
                <a:gd name="connsiteY19" fmla="*/ 1307006 h 1832011"/>
                <a:gd name="connsiteX20" fmla="*/ 2354391 w 8405408"/>
                <a:gd name="connsiteY20" fmla="*/ 1304778 h 1832011"/>
                <a:gd name="connsiteX21" fmla="*/ 2138132 w 8405408"/>
                <a:gd name="connsiteY21" fmla="*/ 1352876 h 1832011"/>
                <a:gd name="connsiteX22" fmla="*/ 1329237 w 8405408"/>
                <a:gd name="connsiteY22" fmla="*/ 1426009 h 1832011"/>
                <a:gd name="connsiteX23" fmla="*/ 1021579 w 8405408"/>
                <a:gd name="connsiteY23" fmla="*/ 1414579 h 1832011"/>
                <a:gd name="connsiteX24" fmla="*/ 102417 w 8405408"/>
                <a:gd name="connsiteY24" fmla="*/ 1054534 h 1832011"/>
                <a:gd name="connsiteX25" fmla="*/ 34789 w 8405408"/>
                <a:gd name="connsiteY25" fmla="*/ 593524 h 1832011"/>
                <a:gd name="connsiteX26" fmla="*/ 102881 w 8405408"/>
                <a:gd name="connsiteY26" fmla="*/ 97254 h 1832011"/>
                <a:gd name="connsiteX27" fmla="*/ 202638 w 8405408"/>
                <a:gd name="connsiteY27" fmla="*/ 0 h 1832011"/>
                <a:gd name="connsiteX28" fmla="*/ 151947 w 8405408"/>
                <a:gd name="connsiteY28" fmla="*/ 1027864 h 1832011"/>
                <a:gd name="connsiteX29" fmla="*/ 2373177 w 8405408"/>
                <a:gd name="connsiteY29" fmla="*/ 1242177 h 1832011"/>
                <a:gd name="connsiteX30" fmla="*/ 2373784 w 8405408"/>
                <a:gd name="connsiteY30" fmla="*/ 1244522 h 1832011"/>
                <a:gd name="connsiteX31" fmla="*/ 2430287 w 8405408"/>
                <a:gd name="connsiteY31" fmla="*/ 1228880 h 1832011"/>
                <a:gd name="connsiteX32" fmla="*/ 3312380 w 8405408"/>
                <a:gd name="connsiteY32" fmla="*/ 1020725 h 1832011"/>
                <a:gd name="connsiteX33" fmla="*/ 4225251 w 8405408"/>
                <a:gd name="connsiteY33" fmla="*/ 1024880 h 1832011"/>
                <a:gd name="connsiteX34" fmla="*/ 4449463 w 8405408"/>
                <a:gd name="connsiteY34" fmla="*/ 1442676 h 1832011"/>
                <a:gd name="connsiteX35" fmla="*/ 4643462 w 8405408"/>
                <a:gd name="connsiteY35" fmla="*/ 1762727 h 1832011"/>
                <a:gd name="connsiteX36" fmla="*/ 5393928 w 8405408"/>
                <a:gd name="connsiteY36" fmla="*/ 1222969 h 1832011"/>
                <a:gd name="connsiteX37" fmla="*/ 5693140 w 8405408"/>
                <a:gd name="connsiteY37" fmla="*/ 911291 h 1832011"/>
                <a:gd name="connsiteX38" fmla="*/ 6625404 w 8405408"/>
                <a:gd name="connsiteY38" fmla="*/ 311945 h 1832011"/>
                <a:gd name="connsiteX0" fmla="*/ 6697297 w 8477301"/>
                <a:gd name="connsiteY0" fmla="*/ 311945 h 1832011"/>
                <a:gd name="connsiteX1" fmla="*/ 6709764 w 8477301"/>
                <a:gd name="connsiteY1" fmla="*/ 311945 h 1832011"/>
                <a:gd name="connsiteX2" fmla="*/ 7145962 w 8477301"/>
                <a:gd name="connsiteY2" fmla="*/ 887239 h 1832011"/>
                <a:gd name="connsiteX3" fmla="*/ 7305416 w 8477301"/>
                <a:gd name="connsiteY3" fmla="*/ 1211425 h 1832011"/>
                <a:gd name="connsiteX4" fmla="*/ 8432663 w 8477301"/>
                <a:gd name="connsiteY4" fmla="*/ 977767 h 1832011"/>
                <a:gd name="connsiteX5" fmla="*/ 8477301 w 8477301"/>
                <a:gd name="connsiteY5" fmla="*/ 1026357 h 1832011"/>
                <a:gd name="connsiteX6" fmla="*/ 7295258 w 8477301"/>
                <a:gd name="connsiteY6" fmla="*/ 1270990 h 1832011"/>
                <a:gd name="connsiteX7" fmla="*/ 7106866 w 8477301"/>
                <a:gd name="connsiteY7" fmla="*/ 911752 h 1832011"/>
                <a:gd name="connsiteX8" fmla="*/ 6708841 w 8477301"/>
                <a:gd name="connsiteY8" fmla="*/ 372434 h 1832011"/>
                <a:gd name="connsiteX9" fmla="*/ 6697759 w 8477301"/>
                <a:gd name="connsiteY9" fmla="*/ 372434 h 1832011"/>
                <a:gd name="connsiteX10" fmla="*/ 5808898 w 8477301"/>
                <a:gd name="connsiteY10" fmla="*/ 952848 h 1832011"/>
                <a:gd name="connsiteX11" fmla="*/ 5680533 w 8477301"/>
                <a:gd name="connsiteY11" fmla="*/ 1084445 h 1832011"/>
                <a:gd name="connsiteX12" fmla="*/ 5510611 w 8477301"/>
                <a:gd name="connsiteY12" fmla="*/ 1263602 h 1832011"/>
                <a:gd name="connsiteX13" fmla="*/ 5121359 w 8477301"/>
                <a:gd name="connsiteY13" fmla="*/ 1654239 h 1832011"/>
                <a:gd name="connsiteX14" fmla="*/ 4763968 w 8477301"/>
                <a:gd name="connsiteY14" fmla="*/ 1832011 h 1832011"/>
                <a:gd name="connsiteX15" fmla="*/ 4721026 w 8477301"/>
                <a:gd name="connsiteY15" fmla="*/ 1827855 h 1832011"/>
                <a:gd name="connsiteX16" fmla="*/ 4489230 w 8477301"/>
                <a:gd name="connsiteY16" fmla="*/ 1484317 h 1832011"/>
                <a:gd name="connsiteX17" fmla="*/ 4263437 w 8477301"/>
                <a:gd name="connsiteY17" fmla="*/ 1074748 h 1832011"/>
                <a:gd name="connsiteX18" fmla="*/ 3395354 w 8477301"/>
                <a:gd name="connsiteY18" fmla="*/ 1079828 h 1832011"/>
                <a:gd name="connsiteX19" fmla="*/ 2444621 w 8477301"/>
                <a:gd name="connsiteY19" fmla="*/ 1307006 h 1832011"/>
                <a:gd name="connsiteX20" fmla="*/ 2426284 w 8477301"/>
                <a:gd name="connsiteY20" fmla="*/ 1304778 h 1832011"/>
                <a:gd name="connsiteX21" fmla="*/ 2210025 w 8477301"/>
                <a:gd name="connsiteY21" fmla="*/ 1352876 h 1832011"/>
                <a:gd name="connsiteX22" fmla="*/ 1401130 w 8477301"/>
                <a:gd name="connsiteY22" fmla="*/ 1426009 h 1832011"/>
                <a:gd name="connsiteX23" fmla="*/ 1093472 w 8477301"/>
                <a:gd name="connsiteY23" fmla="*/ 1414579 h 1832011"/>
                <a:gd name="connsiteX24" fmla="*/ 174310 w 8477301"/>
                <a:gd name="connsiteY24" fmla="*/ 1054534 h 1832011"/>
                <a:gd name="connsiteX25" fmla="*/ 10081 w 8477301"/>
                <a:gd name="connsiteY25" fmla="*/ 593524 h 1832011"/>
                <a:gd name="connsiteX26" fmla="*/ 174774 w 8477301"/>
                <a:gd name="connsiteY26" fmla="*/ 97254 h 1832011"/>
                <a:gd name="connsiteX27" fmla="*/ 274531 w 8477301"/>
                <a:gd name="connsiteY27" fmla="*/ 0 h 1832011"/>
                <a:gd name="connsiteX28" fmla="*/ 223840 w 8477301"/>
                <a:gd name="connsiteY28" fmla="*/ 1027864 h 1832011"/>
                <a:gd name="connsiteX29" fmla="*/ 2445070 w 8477301"/>
                <a:gd name="connsiteY29" fmla="*/ 1242177 h 1832011"/>
                <a:gd name="connsiteX30" fmla="*/ 2445677 w 8477301"/>
                <a:gd name="connsiteY30" fmla="*/ 1244522 h 1832011"/>
                <a:gd name="connsiteX31" fmla="*/ 2502180 w 8477301"/>
                <a:gd name="connsiteY31" fmla="*/ 1228880 h 1832011"/>
                <a:gd name="connsiteX32" fmla="*/ 3384273 w 8477301"/>
                <a:gd name="connsiteY32" fmla="*/ 1020725 h 1832011"/>
                <a:gd name="connsiteX33" fmla="*/ 4297144 w 8477301"/>
                <a:gd name="connsiteY33" fmla="*/ 1024880 h 1832011"/>
                <a:gd name="connsiteX34" fmla="*/ 4521356 w 8477301"/>
                <a:gd name="connsiteY34" fmla="*/ 1442676 h 1832011"/>
                <a:gd name="connsiteX35" fmla="*/ 4715355 w 8477301"/>
                <a:gd name="connsiteY35" fmla="*/ 1762727 h 1832011"/>
                <a:gd name="connsiteX36" fmla="*/ 5465821 w 8477301"/>
                <a:gd name="connsiteY36" fmla="*/ 1222969 h 1832011"/>
                <a:gd name="connsiteX37" fmla="*/ 5765033 w 8477301"/>
                <a:gd name="connsiteY37" fmla="*/ 911291 h 1832011"/>
                <a:gd name="connsiteX38" fmla="*/ 6697297 w 8477301"/>
                <a:gd name="connsiteY38" fmla="*/ 311945 h 1832011"/>
                <a:gd name="connsiteX0" fmla="*/ 6697297 w 8477301"/>
                <a:gd name="connsiteY0" fmla="*/ 311945 h 1832011"/>
                <a:gd name="connsiteX1" fmla="*/ 6709764 w 8477301"/>
                <a:gd name="connsiteY1" fmla="*/ 311945 h 1832011"/>
                <a:gd name="connsiteX2" fmla="*/ 7145962 w 8477301"/>
                <a:gd name="connsiteY2" fmla="*/ 887239 h 1832011"/>
                <a:gd name="connsiteX3" fmla="*/ 7305416 w 8477301"/>
                <a:gd name="connsiteY3" fmla="*/ 1211425 h 1832011"/>
                <a:gd name="connsiteX4" fmla="*/ 8432663 w 8477301"/>
                <a:gd name="connsiteY4" fmla="*/ 977767 h 1832011"/>
                <a:gd name="connsiteX5" fmla="*/ 8477301 w 8477301"/>
                <a:gd name="connsiteY5" fmla="*/ 1026357 h 1832011"/>
                <a:gd name="connsiteX6" fmla="*/ 7295258 w 8477301"/>
                <a:gd name="connsiteY6" fmla="*/ 1270990 h 1832011"/>
                <a:gd name="connsiteX7" fmla="*/ 7106866 w 8477301"/>
                <a:gd name="connsiteY7" fmla="*/ 911752 h 1832011"/>
                <a:gd name="connsiteX8" fmla="*/ 6708841 w 8477301"/>
                <a:gd name="connsiteY8" fmla="*/ 372434 h 1832011"/>
                <a:gd name="connsiteX9" fmla="*/ 6697759 w 8477301"/>
                <a:gd name="connsiteY9" fmla="*/ 372434 h 1832011"/>
                <a:gd name="connsiteX10" fmla="*/ 5808898 w 8477301"/>
                <a:gd name="connsiteY10" fmla="*/ 952848 h 1832011"/>
                <a:gd name="connsiteX11" fmla="*/ 5680533 w 8477301"/>
                <a:gd name="connsiteY11" fmla="*/ 1084445 h 1832011"/>
                <a:gd name="connsiteX12" fmla="*/ 5510611 w 8477301"/>
                <a:gd name="connsiteY12" fmla="*/ 1263602 h 1832011"/>
                <a:gd name="connsiteX13" fmla="*/ 5121359 w 8477301"/>
                <a:gd name="connsiteY13" fmla="*/ 1654239 h 1832011"/>
                <a:gd name="connsiteX14" fmla="*/ 4763968 w 8477301"/>
                <a:gd name="connsiteY14" fmla="*/ 1832011 h 1832011"/>
                <a:gd name="connsiteX15" fmla="*/ 4721026 w 8477301"/>
                <a:gd name="connsiteY15" fmla="*/ 1827855 h 1832011"/>
                <a:gd name="connsiteX16" fmla="*/ 4489230 w 8477301"/>
                <a:gd name="connsiteY16" fmla="*/ 1484317 h 1832011"/>
                <a:gd name="connsiteX17" fmla="*/ 4263437 w 8477301"/>
                <a:gd name="connsiteY17" fmla="*/ 1074748 h 1832011"/>
                <a:gd name="connsiteX18" fmla="*/ 3395354 w 8477301"/>
                <a:gd name="connsiteY18" fmla="*/ 1079828 h 1832011"/>
                <a:gd name="connsiteX19" fmla="*/ 2444621 w 8477301"/>
                <a:gd name="connsiteY19" fmla="*/ 1307006 h 1832011"/>
                <a:gd name="connsiteX20" fmla="*/ 2426284 w 8477301"/>
                <a:gd name="connsiteY20" fmla="*/ 1304778 h 1832011"/>
                <a:gd name="connsiteX21" fmla="*/ 2210025 w 8477301"/>
                <a:gd name="connsiteY21" fmla="*/ 1352876 h 1832011"/>
                <a:gd name="connsiteX22" fmla="*/ 1401130 w 8477301"/>
                <a:gd name="connsiteY22" fmla="*/ 1426009 h 1832011"/>
                <a:gd name="connsiteX23" fmla="*/ 1093472 w 8477301"/>
                <a:gd name="connsiteY23" fmla="*/ 1414579 h 1832011"/>
                <a:gd name="connsiteX24" fmla="*/ 174310 w 8477301"/>
                <a:gd name="connsiteY24" fmla="*/ 1054534 h 1832011"/>
                <a:gd name="connsiteX25" fmla="*/ 10081 w 8477301"/>
                <a:gd name="connsiteY25" fmla="*/ 593524 h 1832011"/>
                <a:gd name="connsiteX26" fmla="*/ 174774 w 8477301"/>
                <a:gd name="connsiteY26" fmla="*/ 97254 h 1832011"/>
                <a:gd name="connsiteX27" fmla="*/ 274531 w 8477301"/>
                <a:gd name="connsiteY27" fmla="*/ 0 h 1832011"/>
                <a:gd name="connsiteX28" fmla="*/ 223840 w 8477301"/>
                <a:gd name="connsiteY28" fmla="*/ 1027864 h 1832011"/>
                <a:gd name="connsiteX29" fmla="*/ 2445070 w 8477301"/>
                <a:gd name="connsiteY29" fmla="*/ 1242177 h 1832011"/>
                <a:gd name="connsiteX30" fmla="*/ 2445677 w 8477301"/>
                <a:gd name="connsiteY30" fmla="*/ 1244522 h 1832011"/>
                <a:gd name="connsiteX31" fmla="*/ 2502180 w 8477301"/>
                <a:gd name="connsiteY31" fmla="*/ 1228880 h 1832011"/>
                <a:gd name="connsiteX32" fmla="*/ 3384273 w 8477301"/>
                <a:gd name="connsiteY32" fmla="*/ 1020725 h 1832011"/>
                <a:gd name="connsiteX33" fmla="*/ 4297144 w 8477301"/>
                <a:gd name="connsiteY33" fmla="*/ 1024880 h 1832011"/>
                <a:gd name="connsiteX34" fmla="*/ 4521356 w 8477301"/>
                <a:gd name="connsiteY34" fmla="*/ 1442676 h 1832011"/>
                <a:gd name="connsiteX35" fmla="*/ 4715355 w 8477301"/>
                <a:gd name="connsiteY35" fmla="*/ 1762727 h 1832011"/>
                <a:gd name="connsiteX36" fmla="*/ 5465821 w 8477301"/>
                <a:gd name="connsiteY36" fmla="*/ 1222969 h 1832011"/>
                <a:gd name="connsiteX37" fmla="*/ 5765033 w 8477301"/>
                <a:gd name="connsiteY37" fmla="*/ 911291 h 1832011"/>
                <a:gd name="connsiteX38" fmla="*/ 6697297 w 8477301"/>
                <a:gd name="connsiteY38" fmla="*/ 311945 h 1832011"/>
                <a:gd name="connsiteX0" fmla="*/ 6702701 w 8482705"/>
                <a:gd name="connsiteY0" fmla="*/ 311945 h 1832011"/>
                <a:gd name="connsiteX1" fmla="*/ 6715168 w 8482705"/>
                <a:gd name="connsiteY1" fmla="*/ 311945 h 1832011"/>
                <a:gd name="connsiteX2" fmla="*/ 7151366 w 8482705"/>
                <a:gd name="connsiteY2" fmla="*/ 887239 h 1832011"/>
                <a:gd name="connsiteX3" fmla="*/ 7310820 w 8482705"/>
                <a:gd name="connsiteY3" fmla="*/ 1211425 h 1832011"/>
                <a:gd name="connsiteX4" fmla="*/ 8438067 w 8482705"/>
                <a:gd name="connsiteY4" fmla="*/ 977767 h 1832011"/>
                <a:gd name="connsiteX5" fmla="*/ 8482705 w 8482705"/>
                <a:gd name="connsiteY5" fmla="*/ 1026357 h 1832011"/>
                <a:gd name="connsiteX6" fmla="*/ 7300662 w 8482705"/>
                <a:gd name="connsiteY6" fmla="*/ 1270990 h 1832011"/>
                <a:gd name="connsiteX7" fmla="*/ 7112270 w 8482705"/>
                <a:gd name="connsiteY7" fmla="*/ 911752 h 1832011"/>
                <a:gd name="connsiteX8" fmla="*/ 6714245 w 8482705"/>
                <a:gd name="connsiteY8" fmla="*/ 372434 h 1832011"/>
                <a:gd name="connsiteX9" fmla="*/ 6703163 w 8482705"/>
                <a:gd name="connsiteY9" fmla="*/ 372434 h 1832011"/>
                <a:gd name="connsiteX10" fmla="*/ 5814302 w 8482705"/>
                <a:gd name="connsiteY10" fmla="*/ 952848 h 1832011"/>
                <a:gd name="connsiteX11" fmla="*/ 5685937 w 8482705"/>
                <a:gd name="connsiteY11" fmla="*/ 1084445 h 1832011"/>
                <a:gd name="connsiteX12" fmla="*/ 5516015 w 8482705"/>
                <a:gd name="connsiteY12" fmla="*/ 1263602 h 1832011"/>
                <a:gd name="connsiteX13" fmla="*/ 5126763 w 8482705"/>
                <a:gd name="connsiteY13" fmla="*/ 1654239 h 1832011"/>
                <a:gd name="connsiteX14" fmla="*/ 4769372 w 8482705"/>
                <a:gd name="connsiteY14" fmla="*/ 1832011 h 1832011"/>
                <a:gd name="connsiteX15" fmla="*/ 4726430 w 8482705"/>
                <a:gd name="connsiteY15" fmla="*/ 1827855 h 1832011"/>
                <a:gd name="connsiteX16" fmla="*/ 4494634 w 8482705"/>
                <a:gd name="connsiteY16" fmla="*/ 1484317 h 1832011"/>
                <a:gd name="connsiteX17" fmla="*/ 4268841 w 8482705"/>
                <a:gd name="connsiteY17" fmla="*/ 1074748 h 1832011"/>
                <a:gd name="connsiteX18" fmla="*/ 3400758 w 8482705"/>
                <a:gd name="connsiteY18" fmla="*/ 1079828 h 1832011"/>
                <a:gd name="connsiteX19" fmla="*/ 2450025 w 8482705"/>
                <a:gd name="connsiteY19" fmla="*/ 1307006 h 1832011"/>
                <a:gd name="connsiteX20" fmla="*/ 2431688 w 8482705"/>
                <a:gd name="connsiteY20" fmla="*/ 1304778 h 1832011"/>
                <a:gd name="connsiteX21" fmla="*/ 2215429 w 8482705"/>
                <a:gd name="connsiteY21" fmla="*/ 1352876 h 1832011"/>
                <a:gd name="connsiteX22" fmla="*/ 1406534 w 8482705"/>
                <a:gd name="connsiteY22" fmla="*/ 1426009 h 1832011"/>
                <a:gd name="connsiteX23" fmla="*/ 1098876 w 8482705"/>
                <a:gd name="connsiteY23" fmla="*/ 1414579 h 1832011"/>
                <a:gd name="connsiteX24" fmla="*/ 121753 w 8482705"/>
                <a:gd name="connsiteY24" fmla="*/ 1068426 h 1832011"/>
                <a:gd name="connsiteX25" fmla="*/ 15485 w 8482705"/>
                <a:gd name="connsiteY25" fmla="*/ 593524 h 1832011"/>
                <a:gd name="connsiteX26" fmla="*/ 180178 w 8482705"/>
                <a:gd name="connsiteY26" fmla="*/ 97254 h 1832011"/>
                <a:gd name="connsiteX27" fmla="*/ 279935 w 8482705"/>
                <a:gd name="connsiteY27" fmla="*/ 0 h 1832011"/>
                <a:gd name="connsiteX28" fmla="*/ 229244 w 8482705"/>
                <a:gd name="connsiteY28" fmla="*/ 1027864 h 1832011"/>
                <a:gd name="connsiteX29" fmla="*/ 2450474 w 8482705"/>
                <a:gd name="connsiteY29" fmla="*/ 1242177 h 1832011"/>
                <a:gd name="connsiteX30" fmla="*/ 2451081 w 8482705"/>
                <a:gd name="connsiteY30" fmla="*/ 1244522 h 1832011"/>
                <a:gd name="connsiteX31" fmla="*/ 2507584 w 8482705"/>
                <a:gd name="connsiteY31" fmla="*/ 1228880 h 1832011"/>
                <a:gd name="connsiteX32" fmla="*/ 3389677 w 8482705"/>
                <a:gd name="connsiteY32" fmla="*/ 1020725 h 1832011"/>
                <a:gd name="connsiteX33" fmla="*/ 4302548 w 8482705"/>
                <a:gd name="connsiteY33" fmla="*/ 1024880 h 1832011"/>
                <a:gd name="connsiteX34" fmla="*/ 4526760 w 8482705"/>
                <a:gd name="connsiteY34" fmla="*/ 1442676 h 1832011"/>
                <a:gd name="connsiteX35" fmla="*/ 4720759 w 8482705"/>
                <a:gd name="connsiteY35" fmla="*/ 1762727 h 1832011"/>
                <a:gd name="connsiteX36" fmla="*/ 5471225 w 8482705"/>
                <a:gd name="connsiteY36" fmla="*/ 1222969 h 1832011"/>
                <a:gd name="connsiteX37" fmla="*/ 5770437 w 8482705"/>
                <a:gd name="connsiteY37" fmla="*/ 911291 h 1832011"/>
                <a:gd name="connsiteX38" fmla="*/ 6702701 w 8482705"/>
                <a:gd name="connsiteY38" fmla="*/ 311945 h 1832011"/>
                <a:gd name="connsiteX0" fmla="*/ 6702701 w 8482705"/>
                <a:gd name="connsiteY0" fmla="*/ 311945 h 1832011"/>
                <a:gd name="connsiteX1" fmla="*/ 6715168 w 8482705"/>
                <a:gd name="connsiteY1" fmla="*/ 311945 h 1832011"/>
                <a:gd name="connsiteX2" fmla="*/ 7151366 w 8482705"/>
                <a:gd name="connsiteY2" fmla="*/ 887239 h 1832011"/>
                <a:gd name="connsiteX3" fmla="*/ 7310820 w 8482705"/>
                <a:gd name="connsiteY3" fmla="*/ 1211425 h 1832011"/>
                <a:gd name="connsiteX4" fmla="*/ 8438067 w 8482705"/>
                <a:gd name="connsiteY4" fmla="*/ 977767 h 1832011"/>
                <a:gd name="connsiteX5" fmla="*/ 8482705 w 8482705"/>
                <a:gd name="connsiteY5" fmla="*/ 1026357 h 1832011"/>
                <a:gd name="connsiteX6" fmla="*/ 7300662 w 8482705"/>
                <a:gd name="connsiteY6" fmla="*/ 1270990 h 1832011"/>
                <a:gd name="connsiteX7" fmla="*/ 7112270 w 8482705"/>
                <a:gd name="connsiteY7" fmla="*/ 911752 h 1832011"/>
                <a:gd name="connsiteX8" fmla="*/ 6714245 w 8482705"/>
                <a:gd name="connsiteY8" fmla="*/ 372434 h 1832011"/>
                <a:gd name="connsiteX9" fmla="*/ 6703163 w 8482705"/>
                <a:gd name="connsiteY9" fmla="*/ 372434 h 1832011"/>
                <a:gd name="connsiteX10" fmla="*/ 5814302 w 8482705"/>
                <a:gd name="connsiteY10" fmla="*/ 952848 h 1832011"/>
                <a:gd name="connsiteX11" fmla="*/ 5685937 w 8482705"/>
                <a:gd name="connsiteY11" fmla="*/ 1084445 h 1832011"/>
                <a:gd name="connsiteX12" fmla="*/ 5516015 w 8482705"/>
                <a:gd name="connsiteY12" fmla="*/ 1263602 h 1832011"/>
                <a:gd name="connsiteX13" fmla="*/ 5126763 w 8482705"/>
                <a:gd name="connsiteY13" fmla="*/ 1654239 h 1832011"/>
                <a:gd name="connsiteX14" fmla="*/ 4769372 w 8482705"/>
                <a:gd name="connsiteY14" fmla="*/ 1832011 h 1832011"/>
                <a:gd name="connsiteX15" fmla="*/ 4726430 w 8482705"/>
                <a:gd name="connsiteY15" fmla="*/ 1827855 h 1832011"/>
                <a:gd name="connsiteX16" fmla="*/ 4494634 w 8482705"/>
                <a:gd name="connsiteY16" fmla="*/ 1484317 h 1832011"/>
                <a:gd name="connsiteX17" fmla="*/ 4268841 w 8482705"/>
                <a:gd name="connsiteY17" fmla="*/ 1074748 h 1832011"/>
                <a:gd name="connsiteX18" fmla="*/ 3400758 w 8482705"/>
                <a:gd name="connsiteY18" fmla="*/ 1079828 h 1832011"/>
                <a:gd name="connsiteX19" fmla="*/ 2450025 w 8482705"/>
                <a:gd name="connsiteY19" fmla="*/ 1307006 h 1832011"/>
                <a:gd name="connsiteX20" fmla="*/ 2431688 w 8482705"/>
                <a:gd name="connsiteY20" fmla="*/ 1304778 h 1832011"/>
                <a:gd name="connsiteX21" fmla="*/ 2215429 w 8482705"/>
                <a:gd name="connsiteY21" fmla="*/ 1352876 h 1832011"/>
                <a:gd name="connsiteX22" fmla="*/ 1406534 w 8482705"/>
                <a:gd name="connsiteY22" fmla="*/ 1426009 h 1832011"/>
                <a:gd name="connsiteX23" fmla="*/ 1098876 w 8482705"/>
                <a:gd name="connsiteY23" fmla="*/ 1414579 h 1832011"/>
                <a:gd name="connsiteX24" fmla="*/ 121753 w 8482705"/>
                <a:gd name="connsiteY24" fmla="*/ 1068426 h 1832011"/>
                <a:gd name="connsiteX25" fmla="*/ 15485 w 8482705"/>
                <a:gd name="connsiteY25" fmla="*/ 593524 h 1832011"/>
                <a:gd name="connsiteX26" fmla="*/ 180178 w 8482705"/>
                <a:gd name="connsiteY26" fmla="*/ 97254 h 1832011"/>
                <a:gd name="connsiteX27" fmla="*/ 279935 w 8482705"/>
                <a:gd name="connsiteY27" fmla="*/ 0 h 1832011"/>
                <a:gd name="connsiteX28" fmla="*/ 229244 w 8482705"/>
                <a:gd name="connsiteY28" fmla="*/ 1027864 h 1832011"/>
                <a:gd name="connsiteX29" fmla="*/ 2450474 w 8482705"/>
                <a:gd name="connsiteY29" fmla="*/ 1242177 h 1832011"/>
                <a:gd name="connsiteX30" fmla="*/ 2451081 w 8482705"/>
                <a:gd name="connsiteY30" fmla="*/ 1244522 h 1832011"/>
                <a:gd name="connsiteX31" fmla="*/ 2507584 w 8482705"/>
                <a:gd name="connsiteY31" fmla="*/ 1228880 h 1832011"/>
                <a:gd name="connsiteX32" fmla="*/ 3389677 w 8482705"/>
                <a:gd name="connsiteY32" fmla="*/ 1020725 h 1832011"/>
                <a:gd name="connsiteX33" fmla="*/ 4302548 w 8482705"/>
                <a:gd name="connsiteY33" fmla="*/ 1024880 h 1832011"/>
                <a:gd name="connsiteX34" fmla="*/ 4526760 w 8482705"/>
                <a:gd name="connsiteY34" fmla="*/ 1442676 h 1832011"/>
                <a:gd name="connsiteX35" fmla="*/ 4720759 w 8482705"/>
                <a:gd name="connsiteY35" fmla="*/ 1762727 h 1832011"/>
                <a:gd name="connsiteX36" fmla="*/ 5471225 w 8482705"/>
                <a:gd name="connsiteY36" fmla="*/ 1222969 h 1832011"/>
                <a:gd name="connsiteX37" fmla="*/ 5770437 w 8482705"/>
                <a:gd name="connsiteY37" fmla="*/ 911291 h 1832011"/>
                <a:gd name="connsiteX38" fmla="*/ 6702701 w 8482705"/>
                <a:gd name="connsiteY38" fmla="*/ 311945 h 1832011"/>
                <a:gd name="connsiteX0" fmla="*/ 6702701 w 8482705"/>
                <a:gd name="connsiteY0" fmla="*/ 311945 h 1832011"/>
                <a:gd name="connsiteX1" fmla="*/ 6715168 w 8482705"/>
                <a:gd name="connsiteY1" fmla="*/ 311945 h 1832011"/>
                <a:gd name="connsiteX2" fmla="*/ 7151366 w 8482705"/>
                <a:gd name="connsiteY2" fmla="*/ 887239 h 1832011"/>
                <a:gd name="connsiteX3" fmla="*/ 7310820 w 8482705"/>
                <a:gd name="connsiteY3" fmla="*/ 1211425 h 1832011"/>
                <a:gd name="connsiteX4" fmla="*/ 8438067 w 8482705"/>
                <a:gd name="connsiteY4" fmla="*/ 977767 h 1832011"/>
                <a:gd name="connsiteX5" fmla="*/ 8482705 w 8482705"/>
                <a:gd name="connsiteY5" fmla="*/ 1026357 h 1832011"/>
                <a:gd name="connsiteX6" fmla="*/ 7300662 w 8482705"/>
                <a:gd name="connsiteY6" fmla="*/ 1270990 h 1832011"/>
                <a:gd name="connsiteX7" fmla="*/ 7112270 w 8482705"/>
                <a:gd name="connsiteY7" fmla="*/ 911752 h 1832011"/>
                <a:gd name="connsiteX8" fmla="*/ 6714245 w 8482705"/>
                <a:gd name="connsiteY8" fmla="*/ 372434 h 1832011"/>
                <a:gd name="connsiteX9" fmla="*/ 6703163 w 8482705"/>
                <a:gd name="connsiteY9" fmla="*/ 372434 h 1832011"/>
                <a:gd name="connsiteX10" fmla="*/ 5814302 w 8482705"/>
                <a:gd name="connsiteY10" fmla="*/ 952848 h 1832011"/>
                <a:gd name="connsiteX11" fmla="*/ 5685937 w 8482705"/>
                <a:gd name="connsiteY11" fmla="*/ 1084445 h 1832011"/>
                <a:gd name="connsiteX12" fmla="*/ 5516015 w 8482705"/>
                <a:gd name="connsiteY12" fmla="*/ 1263602 h 1832011"/>
                <a:gd name="connsiteX13" fmla="*/ 5126763 w 8482705"/>
                <a:gd name="connsiteY13" fmla="*/ 1654239 h 1832011"/>
                <a:gd name="connsiteX14" fmla="*/ 4769372 w 8482705"/>
                <a:gd name="connsiteY14" fmla="*/ 1832011 h 1832011"/>
                <a:gd name="connsiteX15" fmla="*/ 4726430 w 8482705"/>
                <a:gd name="connsiteY15" fmla="*/ 1827855 h 1832011"/>
                <a:gd name="connsiteX16" fmla="*/ 4494634 w 8482705"/>
                <a:gd name="connsiteY16" fmla="*/ 1484317 h 1832011"/>
                <a:gd name="connsiteX17" fmla="*/ 4268841 w 8482705"/>
                <a:gd name="connsiteY17" fmla="*/ 1074748 h 1832011"/>
                <a:gd name="connsiteX18" fmla="*/ 3400758 w 8482705"/>
                <a:gd name="connsiteY18" fmla="*/ 1079828 h 1832011"/>
                <a:gd name="connsiteX19" fmla="*/ 2450025 w 8482705"/>
                <a:gd name="connsiteY19" fmla="*/ 1307006 h 1832011"/>
                <a:gd name="connsiteX20" fmla="*/ 2431688 w 8482705"/>
                <a:gd name="connsiteY20" fmla="*/ 1304778 h 1832011"/>
                <a:gd name="connsiteX21" fmla="*/ 2215429 w 8482705"/>
                <a:gd name="connsiteY21" fmla="*/ 1352876 h 1832011"/>
                <a:gd name="connsiteX22" fmla="*/ 1406534 w 8482705"/>
                <a:gd name="connsiteY22" fmla="*/ 1426009 h 1832011"/>
                <a:gd name="connsiteX23" fmla="*/ 1098876 w 8482705"/>
                <a:gd name="connsiteY23" fmla="*/ 1414579 h 1832011"/>
                <a:gd name="connsiteX24" fmla="*/ 121753 w 8482705"/>
                <a:gd name="connsiteY24" fmla="*/ 1068426 h 1832011"/>
                <a:gd name="connsiteX25" fmla="*/ 15485 w 8482705"/>
                <a:gd name="connsiteY25" fmla="*/ 593524 h 1832011"/>
                <a:gd name="connsiteX26" fmla="*/ 180178 w 8482705"/>
                <a:gd name="connsiteY26" fmla="*/ 97254 h 1832011"/>
                <a:gd name="connsiteX27" fmla="*/ 279935 w 8482705"/>
                <a:gd name="connsiteY27" fmla="*/ 0 h 1832011"/>
                <a:gd name="connsiteX28" fmla="*/ 229244 w 8482705"/>
                <a:gd name="connsiteY28" fmla="*/ 1027864 h 1832011"/>
                <a:gd name="connsiteX29" fmla="*/ 2450474 w 8482705"/>
                <a:gd name="connsiteY29" fmla="*/ 1242177 h 1832011"/>
                <a:gd name="connsiteX30" fmla="*/ 2451081 w 8482705"/>
                <a:gd name="connsiteY30" fmla="*/ 1244522 h 1832011"/>
                <a:gd name="connsiteX31" fmla="*/ 2507584 w 8482705"/>
                <a:gd name="connsiteY31" fmla="*/ 1228880 h 1832011"/>
                <a:gd name="connsiteX32" fmla="*/ 3389677 w 8482705"/>
                <a:gd name="connsiteY32" fmla="*/ 1020725 h 1832011"/>
                <a:gd name="connsiteX33" fmla="*/ 4302548 w 8482705"/>
                <a:gd name="connsiteY33" fmla="*/ 1024880 h 1832011"/>
                <a:gd name="connsiteX34" fmla="*/ 4526760 w 8482705"/>
                <a:gd name="connsiteY34" fmla="*/ 1442676 h 1832011"/>
                <a:gd name="connsiteX35" fmla="*/ 4720759 w 8482705"/>
                <a:gd name="connsiteY35" fmla="*/ 1762727 h 1832011"/>
                <a:gd name="connsiteX36" fmla="*/ 5471225 w 8482705"/>
                <a:gd name="connsiteY36" fmla="*/ 1222969 h 1832011"/>
                <a:gd name="connsiteX37" fmla="*/ 5770437 w 8482705"/>
                <a:gd name="connsiteY37" fmla="*/ 911291 h 1832011"/>
                <a:gd name="connsiteX38" fmla="*/ 6702701 w 8482705"/>
                <a:gd name="connsiteY38" fmla="*/ 311945 h 1832011"/>
                <a:gd name="connsiteX0" fmla="*/ 6702701 w 8482705"/>
                <a:gd name="connsiteY0" fmla="*/ 214691 h 1734757"/>
                <a:gd name="connsiteX1" fmla="*/ 6715168 w 8482705"/>
                <a:gd name="connsiteY1" fmla="*/ 214691 h 1734757"/>
                <a:gd name="connsiteX2" fmla="*/ 7151366 w 8482705"/>
                <a:gd name="connsiteY2" fmla="*/ 789985 h 1734757"/>
                <a:gd name="connsiteX3" fmla="*/ 7310820 w 8482705"/>
                <a:gd name="connsiteY3" fmla="*/ 1114171 h 1734757"/>
                <a:gd name="connsiteX4" fmla="*/ 8438067 w 8482705"/>
                <a:gd name="connsiteY4" fmla="*/ 880513 h 1734757"/>
                <a:gd name="connsiteX5" fmla="*/ 8482705 w 8482705"/>
                <a:gd name="connsiteY5" fmla="*/ 929103 h 1734757"/>
                <a:gd name="connsiteX6" fmla="*/ 7300662 w 8482705"/>
                <a:gd name="connsiteY6" fmla="*/ 1173736 h 1734757"/>
                <a:gd name="connsiteX7" fmla="*/ 7112270 w 8482705"/>
                <a:gd name="connsiteY7" fmla="*/ 814498 h 1734757"/>
                <a:gd name="connsiteX8" fmla="*/ 6714245 w 8482705"/>
                <a:gd name="connsiteY8" fmla="*/ 275180 h 1734757"/>
                <a:gd name="connsiteX9" fmla="*/ 6703163 w 8482705"/>
                <a:gd name="connsiteY9" fmla="*/ 275180 h 1734757"/>
                <a:gd name="connsiteX10" fmla="*/ 5814302 w 8482705"/>
                <a:gd name="connsiteY10" fmla="*/ 855594 h 1734757"/>
                <a:gd name="connsiteX11" fmla="*/ 5685937 w 8482705"/>
                <a:gd name="connsiteY11" fmla="*/ 987191 h 1734757"/>
                <a:gd name="connsiteX12" fmla="*/ 5516015 w 8482705"/>
                <a:gd name="connsiteY12" fmla="*/ 1166348 h 1734757"/>
                <a:gd name="connsiteX13" fmla="*/ 5126763 w 8482705"/>
                <a:gd name="connsiteY13" fmla="*/ 1556985 h 1734757"/>
                <a:gd name="connsiteX14" fmla="*/ 4769372 w 8482705"/>
                <a:gd name="connsiteY14" fmla="*/ 1734757 h 1734757"/>
                <a:gd name="connsiteX15" fmla="*/ 4726430 w 8482705"/>
                <a:gd name="connsiteY15" fmla="*/ 1730601 h 1734757"/>
                <a:gd name="connsiteX16" fmla="*/ 4494634 w 8482705"/>
                <a:gd name="connsiteY16" fmla="*/ 1387063 h 1734757"/>
                <a:gd name="connsiteX17" fmla="*/ 4268841 w 8482705"/>
                <a:gd name="connsiteY17" fmla="*/ 977494 h 1734757"/>
                <a:gd name="connsiteX18" fmla="*/ 3400758 w 8482705"/>
                <a:gd name="connsiteY18" fmla="*/ 982574 h 1734757"/>
                <a:gd name="connsiteX19" fmla="*/ 2450025 w 8482705"/>
                <a:gd name="connsiteY19" fmla="*/ 1209752 h 1734757"/>
                <a:gd name="connsiteX20" fmla="*/ 2431688 w 8482705"/>
                <a:gd name="connsiteY20" fmla="*/ 1207524 h 1734757"/>
                <a:gd name="connsiteX21" fmla="*/ 2215429 w 8482705"/>
                <a:gd name="connsiteY21" fmla="*/ 1255622 h 1734757"/>
                <a:gd name="connsiteX22" fmla="*/ 1406534 w 8482705"/>
                <a:gd name="connsiteY22" fmla="*/ 1328755 h 1734757"/>
                <a:gd name="connsiteX23" fmla="*/ 1098876 w 8482705"/>
                <a:gd name="connsiteY23" fmla="*/ 1317325 h 1734757"/>
                <a:gd name="connsiteX24" fmla="*/ 121753 w 8482705"/>
                <a:gd name="connsiteY24" fmla="*/ 971172 h 1734757"/>
                <a:gd name="connsiteX25" fmla="*/ 15485 w 8482705"/>
                <a:gd name="connsiteY25" fmla="*/ 496270 h 1734757"/>
                <a:gd name="connsiteX26" fmla="*/ 180178 w 8482705"/>
                <a:gd name="connsiteY26" fmla="*/ 0 h 1734757"/>
                <a:gd name="connsiteX27" fmla="*/ 254175 w 8482705"/>
                <a:gd name="connsiteY27" fmla="*/ 55572 h 1734757"/>
                <a:gd name="connsiteX28" fmla="*/ 229244 w 8482705"/>
                <a:gd name="connsiteY28" fmla="*/ 930610 h 1734757"/>
                <a:gd name="connsiteX29" fmla="*/ 2450474 w 8482705"/>
                <a:gd name="connsiteY29" fmla="*/ 1144923 h 1734757"/>
                <a:gd name="connsiteX30" fmla="*/ 2451081 w 8482705"/>
                <a:gd name="connsiteY30" fmla="*/ 1147268 h 1734757"/>
                <a:gd name="connsiteX31" fmla="*/ 2507584 w 8482705"/>
                <a:gd name="connsiteY31" fmla="*/ 1131626 h 1734757"/>
                <a:gd name="connsiteX32" fmla="*/ 3389677 w 8482705"/>
                <a:gd name="connsiteY32" fmla="*/ 923471 h 1734757"/>
                <a:gd name="connsiteX33" fmla="*/ 4302548 w 8482705"/>
                <a:gd name="connsiteY33" fmla="*/ 927626 h 1734757"/>
                <a:gd name="connsiteX34" fmla="*/ 4526760 w 8482705"/>
                <a:gd name="connsiteY34" fmla="*/ 1345422 h 1734757"/>
                <a:gd name="connsiteX35" fmla="*/ 4720759 w 8482705"/>
                <a:gd name="connsiteY35" fmla="*/ 1665473 h 1734757"/>
                <a:gd name="connsiteX36" fmla="*/ 5471225 w 8482705"/>
                <a:gd name="connsiteY36" fmla="*/ 1125715 h 1734757"/>
                <a:gd name="connsiteX37" fmla="*/ 5770437 w 8482705"/>
                <a:gd name="connsiteY37" fmla="*/ 814037 h 1734757"/>
                <a:gd name="connsiteX38" fmla="*/ 6702701 w 8482705"/>
                <a:gd name="connsiteY38" fmla="*/ 214691 h 1734757"/>
                <a:gd name="connsiteX0" fmla="*/ 6702701 w 8482705"/>
                <a:gd name="connsiteY0" fmla="*/ 214691 h 1734757"/>
                <a:gd name="connsiteX1" fmla="*/ 6715168 w 8482705"/>
                <a:gd name="connsiteY1" fmla="*/ 214691 h 1734757"/>
                <a:gd name="connsiteX2" fmla="*/ 7151366 w 8482705"/>
                <a:gd name="connsiteY2" fmla="*/ 789985 h 1734757"/>
                <a:gd name="connsiteX3" fmla="*/ 7310820 w 8482705"/>
                <a:gd name="connsiteY3" fmla="*/ 1114171 h 1734757"/>
                <a:gd name="connsiteX4" fmla="*/ 8438067 w 8482705"/>
                <a:gd name="connsiteY4" fmla="*/ 880513 h 1734757"/>
                <a:gd name="connsiteX5" fmla="*/ 8482705 w 8482705"/>
                <a:gd name="connsiteY5" fmla="*/ 929103 h 1734757"/>
                <a:gd name="connsiteX6" fmla="*/ 7300662 w 8482705"/>
                <a:gd name="connsiteY6" fmla="*/ 1173736 h 1734757"/>
                <a:gd name="connsiteX7" fmla="*/ 7112270 w 8482705"/>
                <a:gd name="connsiteY7" fmla="*/ 814498 h 1734757"/>
                <a:gd name="connsiteX8" fmla="*/ 6714245 w 8482705"/>
                <a:gd name="connsiteY8" fmla="*/ 275180 h 1734757"/>
                <a:gd name="connsiteX9" fmla="*/ 6703163 w 8482705"/>
                <a:gd name="connsiteY9" fmla="*/ 275180 h 1734757"/>
                <a:gd name="connsiteX10" fmla="*/ 5814302 w 8482705"/>
                <a:gd name="connsiteY10" fmla="*/ 855594 h 1734757"/>
                <a:gd name="connsiteX11" fmla="*/ 5685937 w 8482705"/>
                <a:gd name="connsiteY11" fmla="*/ 987191 h 1734757"/>
                <a:gd name="connsiteX12" fmla="*/ 5516015 w 8482705"/>
                <a:gd name="connsiteY12" fmla="*/ 1166348 h 1734757"/>
                <a:gd name="connsiteX13" fmla="*/ 5126763 w 8482705"/>
                <a:gd name="connsiteY13" fmla="*/ 1556985 h 1734757"/>
                <a:gd name="connsiteX14" fmla="*/ 4769372 w 8482705"/>
                <a:gd name="connsiteY14" fmla="*/ 1734757 h 1734757"/>
                <a:gd name="connsiteX15" fmla="*/ 4726430 w 8482705"/>
                <a:gd name="connsiteY15" fmla="*/ 1730601 h 1734757"/>
                <a:gd name="connsiteX16" fmla="*/ 4494634 w 8482705"/>
                <a:gd name="connsiteY16" fmla="*/ 1387063 h 1734757"/>
                <a:gd name="connsiteX17" fmla="*/ 4268841 w 8482705"/>
                <a:gd name="connsiteY17" fmla="*/ 977494 h 1734757"/>
                <a:gd name="connsiteX18" fmla="*/ 3400758 w 8482705"/>
                <a:gd name="connsiteY18" fmla="*/ 982574 h 1734757"/>
                <a:gd name="connsiteX19" fmla="*/ 2450025 w 8482705"/>
                <a:gd name="connsiteY19" fmla="*/ 1209752 h 1734757"/>
                <a:gd name="connsiteX20" fmla="*/ 2431688 w 8482705"/>
                <a:gd name="connsiteY20" fmla="*/ 1207524 h 1734757"/>
                <a:gd name="connsiteX21" fmla="*/ 2215429 w 8482705"/>
                <a:gd name="connsiteY21" fmla="*/ 1255622 h 1734757"/>
                <a:gd name="connsiteX22" fmla="*/ 1406534 w 8482705"/>
                <a:gd name="connsiteY22" fmla="*/ 1328755 h 1734757"/>
                <a:gd name="connsiteX23" fmla="*/ 1098876 w 8482705"/>
                <a:gd name="connsiteY23" fmla="*/ 1317325 h 1734757"/>
                <a:gd name="connsiteX24" fmla="*/ 121753 w 8482705"/>
                <a:gd name="connsiteY24" fmla="*/ 971172 h 1734757"/>
                <a:gd name="connsiteX25" fmla="*/ 15485 w 8482705"/>
                <a:gd name="connsiteY25" fmla="*/ 496270 h 1734757"/>
                <a:gd name="connsiteX26" fmla="*/ 180178 w 8482705"/>
                <a:gd name="connsiteY26" fmla="*/ 0 h 1734757"/>
                <a:gd name="connsiteX27" fmla="*/ 254175 w 8482705"/>
                <a:gd name="connsiteY27" fmla="*/ 55572 h 1734757"/>
                <a:gd name="connsiteX28" fmla="*/ 229244 w 8482705"/>
                <a:gd name="connsiteY28" fmla="*/ 930610 h 1734757"/>
                <a:gd name="connsiteX29" fmla="*/ 2450474 w 8482705"/>
                <a:gd name="connsiteY29" fmla="*/ 1144923 h 1734757"/>
                <a:gd name="connsiteX30" fmla="*/ 2451081 w 8482705"/>
                <a:gd name="connsiteY30" fmla="*/ 1147268 h 1734757"/>
                <a:gd name="connsiteX31" fmla="*/ 2507584 w 8482705"/>
                <a:gd name="connsiteY31" fmla="*/ 1131626 h 1734757"/>
                <a:gd name="connsiteX32" fmla="*/ 3389677 w 8482705"/>
                <a:gd name="connsiteY32" fmla="*/ 923471 h 1734757"/>
                <a:gd name="connsiteX33" fmla="*/ 4302548 w 8482705"/>
                <a:gd name="connsiteY33" fmla="*/ 927626 h 1734757"/>
                <a:gd name="connsiteX34" fmla="*/ 4526760 w 8482705"/>
                <a:gd name="connsiteY34" fmla="*/ 1345422 h 1734757"/>
                <a:gd name="connsiteX35" fmla="*/ 4720759 w 8482705"/>
                <a:gd name="connsiteY35" fmla="*/ 1665473 h 1734757"/>
                <a:gd name="connsiteX36" fmla="*/ 5471225 w 8482705"/>
                <a:gd name="connsiteY36" fmla="*/ 1125715 h 1734757"/>
                <a:gd name="connsiteX37" fmla="*/ 5770437 w 8482705"/>
                <a:gd name="connsiteY37" fmla="*/ 814037 h 1734757"/>
                <a:gd name="connsiteX38" fmla="*/ 6702701 w 8482705"/>
                <a:gd name="connsiteY38" fmla="*/ 214691 h 1734757"/>
                <a:gd name="connsiteX0" fmla="*/ 6702701 w 8482705"/>
                <a:gd name="connsiteY0" fmla="*/ 214691 h 1734757"/>
                <a:gd name="connsiteX1" fmla="*/ 6715168 w 8482705"/>
                <a:gd name="connsiteY1" fmla="*/ 214691 h 1734757"/>
                <a:gd name="connsiteX2" fmla="*/ 7151366 w 8482705"/>
                <a:gd name="connsiteY2" fmla="*/ 789985 h 1734757"/>
                <a:gd name="connsiteX3" fmla="*/ 7310820 w 8482705"/>
                <a:gd name="connsiteY3" fmla="*/ 1114171 h 1734757"/>
                <a:gd name="connsiteX4" fmla="*/ 8438067 w 8482705"/>
                <a:gd name="connsiteY4" fmla="*/ 880513 h 1734757"/>
                <a:gd name="connsiteX5" fmla="*/ 8482705 w 8482705"/>
                <a:gd name="connsiteY5" fmla="*/ 929103 h 1734757"/>
                <a:gd name="connsiteX6" fmla="*/ 7300662 w 8482705"/>
                <a:gd name="connsiteY6" fmla="*/ 1173736 h 1734757"/>
                <a:gd name="connsiteX7" fmla="*/ 7112270 w 8482705"/>
                <a:gd name="connsiteY7" fmla="*/ 814498 h 1734757"/>
                <a:gd name="connsiteX8" fmla="*/ 6714245 w 8482705"/>
                <a:gd name="connsiteY8" fmla="*/ 275180 h 1734757"/>
                <a:gd name="connsiteX9" fmla="*/ 6703163 w 8482705"/>
                <a:gd name="connsiteY9" fmla="*/ 275180 h 1734757"/>
                <a:gd name="connsiteX10" fmla="*/ 5814302 w 8482705"/>
                <a:gd name="connsiteY10" fmla="*/ 855594 h 1734757"/>
                <a:gd name="connsiteX11" fmla="*/ 5685937 w 8482705"/>
                <a:gd name="connsiteY11" fmla="*/ 987191 h 1734757"/>
                <a:gd name="connsiteX12" fmla="*/ 5516015 w 8482705"/>
                <a:gd name="connsiteY12" fmla="*/ 1166348 h 1734757"/>
                <a:gd name="connsiteX13" fmla="*/ 5126763 w 8482705"/>
                <a:gd name="connsiteY13" fmla="*/ 1556985 h 1734757"/>
                <a:gd name="connsiteX14" fmla="*/ 4769372 w 8482705"/>
                <a:gd name="connsiteY14" fmla="*/ 1734757 h 1734757"/>
                <a:gd name="connsiteX15" fmla="*/ 4726430 w 8482705"/>
                <a:gd name="connsiteY15" fmla="*/ 1730601 h 1734757"/>
                <a:gd name="connsiteX16" fmla="*/ 4494634 w 8482705"/>
                <a:gd name="connsiteY16" fmla="*/ 1387063 h 1734757"/>
                <a:gd name="connsiteX17" fmla="*/ 4268841 w 8482705"/>
                <a:gd name="connsiteY17" fmla="*/ 977494 h 1734757"/>
                <a:gd name="connsiteX18" fmla="*/ 3400758 w 8482705"/>
                <a:gd name="connsiteY18" fmla="*/ 982574 h 1734757"/>
                <a:gd name="connsiteX19" fmla="*/ 2450025 w 8482705"/>
                <a:gd name="connsiteY19" fmla="*/ 1209752 h 1734757"/>
                <a:gd name="connsiteX20" fmla="*/ 2431688 w 8482705"/>
                <a:gd name="connsiteY20" fmla="*/ 1207524 h 1734757"/>
                <a:gd name="connsiteX21" fmla="*/ 2215429 w 8482705"/>
                <a:gd name="connsiteY21" fmla="*/ 1255622 h 1734757"/>
                <a:gd name="connsiteX22" fmla="*/ 1406534 w 8482705"/>
                <a:gd name="connsiteY22" fmla="*/ 1328755 h 1734757"/>
                <a:gd name="connsiteX23" fmla="*/ 1098876 w 8482705"/>
                <a:gd name="connsiteY23" fmla="*/ 1317325 h 1734757"/>
                <a:gd name="connsiteX24" fmla="*/ 121753 w 8482705"/>
                <a:gd name="connsiteY24" fmla="*/ 971172 h 1734757"/>
                <a:gd name="connsiteX25" fmla="*/ 15485 w 8482705"/>
                <a:gd name="connsiteY25" fmla="*/ 496270 h 1734757"/>
                <a:gd name="connsiteX26" fmla="*/ 180178 w 8482705"/>
                <a:gd name="connsiteY26" fmla="*/ 0 h 1734757"/>
                <a:gd name="connsiteX27" fmla="*/ 254175 w 8482705"/>
                <a:gd name="connsiteY27" fmla="*/ 55572 h 1734757"/>
                <a:gd name="connsiteX28" fmla="*/ 229244 w 8482705"/>
                <a:gd name="connsiteY28" fmla="*/ 930610 h 1734757"/>
                <a:gd name="connsiteX29" fmla="*/ 2450474 w 8482705"/>
                <a:gd name="connsiteY29" fmla="*/ 1144923 h 1734757"/>
                <a:gd name="connsiteX30" fmla="*/ 2451081 w 8482705"/>
                <a:gd name="connsiteY30" fmla="*/ 1147268 h 1734757"/>
                <a:gd name="connsiteX31" fmla="*/ 2507584 w 8482705"/>
                <a:gd name="connsiteY31" fmla="*/ 1131626 h 1734757"/>
                <a:gd name="connsiteX32" fmla="*/ 3389677 w 8482705"/>
                <a:gd name="connsiteY32" fmla="*/ 923471 h 1734757"/>
                <a:gd name="connsiteX33" fmla="*/ 4302548 w 8482705"/>
                <a:gd name="connsiteY33" fmla="*/ 927626 h 1734757"/>
                <a:gd name="connsiteX34" fmla="*/ 4526760 w 8482705"/>
                <a:gd name="connsiteY34" fmla="*/ 1345422 h 1734757"/>
                <a:gd name="connsiteX35" fmla="*/ 4720759 w 8482705"/>
                <a:gd name="connsiteY35" fmla="*/ 1665473 h 1734757"/>
                <a:gd name="connsiteX36" fmla="*/ 5471225 w 8482705"/>
                <a:gd name="connsiteY36" fmla="*/ 1125715 h 1734757"/>
                <a:gd name="connsiteX37" fmla="*/ 5770437 w 8482705"/>
                <a:gd name="connsiteY37" fmla="*/ 814037 h 1734757"/>
                <a:gd name="connsiteX38" fmla="*/ 6702701 w 8482705"/>
                <a:gd name="connsiteY38" fmla="*/ 214691 h 1734757"/>
                <a:gd name="connsiteX0" fmla="*/ 6702701 w 8482705"/>
                <a:gd name="connsiteY0" fmla="*/ 214691 h 1734757"/>
                <a:gd name="connsiteX1" fmla="*/ 6715168 w 8482705"/>
                <a:gd name="connsiteY1" fmla="*/ 214691 h 1734757"/>
                <a:gd name="connsiteX2" fmla="*/ 7151366 w 8482705"/>
                <a:gd name="connsiteY2" fmla="*/ 789985 h 1734757"/>
                <a:gd name="connsiteX3" fmla="*/ 7310820 w 8482705"/>
                <a:gd name="connsiteY3" fmla="*/ 1114171 h 1734757"/>
                <a:gd name="connsiteX4" fmla="*/ 8438067 w 8482705"/>
                <a:gd name="connsiteY4" fmla="*/ 880513 h 1734757"/>
                <a:gd name="connsiteX5" fmla="*/ 8482705 w 8482705"/>
                <a:gd name="connsiteY5" fmla="*/ 929103 h 1734757"/>
                <a:gd name="connsiteX6" fmla="*/ 7300662 w 8482705"/>
                <a:gd name="connsiteY6" fmla="*/ 1173736 h 1734757"/>
                <a:gd name="connsiteX7" fmla="*/ 7112270 w 8482705"/>
                <a:gd name="connsiteY7" fmla="*/ 814498 h 1734757"/>
                <a:gd name="connsiteX8" fmla="*/ 6714245 w 8482705"/>
                <a:gd name="connsiteY8" fmla="*/ 275180 h 1734757"/>
                <a:gd name="connsiteX9" fmla="*/ 6703163 w 8482705"/>
                <a:gd name="connsiteY9" fmla="*/ 275180 h 1734757"/>
                <a:gd name="connsiteX10" fmla="*/ 5814302 w 8482705"/>
                <a:gd name="connsiteY10" fmla="*/ 855594 h 1734757"/>
                <a:gd name="connsiteX11" fmla="*/ 5685937 w 8482705"/>
                <a:gd name="connsiteY11" fmla="*/ 987191 h 1734757"/>
                <a:gd name="connsiteX12" fmla="*/ 5516015 w 8482705"/>
                <a:gd name="connsiteY12" fmla="*/ 1166348 h 1734757"/>
                <a:gd name="connsiteX13" fmla="*/ 5126763 w 8482705"/>
                <a:gd name="connsiteY13" fmla="*/ 1556985 h 1734757"/>
                <a:gd name="connsiteX14" fmla="*/ 4769372 w 8482705"/>
                <a:gd name="connsiteY14" fmla="*/ 1734757 h 1734757"/>
                <a:gd name="connsiteX15" fmla="*/ 4726430 w 8482705"/>
                <a:gd name="connsiteY15" fmla="*/ 1730601 h 1734757"/>
                <a:gd name="connsiteX16" fmla="*/ 4494634 w 8482705"/>
                <a:gd name="connsiteY16" fmla="*/ 1387063 h 1734757"/>
                <a:gd name="connsiteX17" fmla="*/ 4268841 w 8482705"/>
                <a:gd name="connsiteY17" fmla="*/ 977494 h 1734757"/>
                <a:gd name="connsiteX18" fmla="*/ 3400758 w 8482705"/>
                <a:gd name="connsiteY18" fmla="*/ 982574 h 1734757"/>
                <a:gd name="connsiteX19" fmla="*/ 2450025 w 8482705"/>
                <a:gd name="connsiteY19" fmla="*/ 1209752 h 1734757"/>
                <a:gd name="connsiteX20" fmla="*/ 2431688 w 8482705"/>
                <a:gd name="connsiteY20" fmla="*/ 1207524 h 1734757"/>
                <a:gd name="connsiteX21" fmla="*/ 2215429 w 8482705"/>
                <a:gd name="connsiteY21" fmla="*/ 1255622 h 1734757"/>
                <a:gd name="connsiteX22" fmla="*/ 1406534 w 8482705"/>
                <a:gd name="connsiteY22" fmla="*/ 1328755 h 1734757"/>
                <a:gd name="connsiteX23" fmla="*/ 1098876 w 8482705"/>
                <a:gd name="connsiteY23" fmla="*/ 1317325 h 1734757"/>
                <a:gd name="connsiteX24" fmla="*/ 121753 w 8482705"/>
                <a:gd name="connsiteY24" fmla="*/ 971172 h 1734757"/>
                <a:gd name="connsiteX25" fmla="*/ 15485 w 8482705"/>
                <a:gd name="connsiteY25" fmla="*/ 496270 h 1734757"/>
                <a:gd name="connsiteX26" fmla="*/ 180178 w 8482705"/>
                <a:gd name="connsiteY26" fmla="*/ 0 h 1734757"/>
                <a:gd name="connsiteX27" fmla="*/ 254175 w 8482705"/>
                <a:gd name="connsiteY27" fmla="*/ 55572 h 1734757"/>
                <a:gd name="connsiteX28" fmla="*/ 229244 w 8482705"/>
                <a:gd name="connsiteY28" fmla="*/ 930610 h 1734757"/>
                <a:gd name="connsiteX29" fmla="*/ 2450474 w 8482705"/>
                <a:gd name="connsiteY29" fmla="*/ 1144923 h 1734757"/>
                <a:gd name="connsiteX30" fmla="*/ 2451081 w 8482705"/>
                <a:gd name="connsiteY30" fmla="*/ 1147268 h 1734757"/>
                <a:gd name="connsiteX31" fmla="*/ 2507584 w 8482705"/>
                <a:gd name="connsiteY31" fmla="*/ 1131626 h 1734757"/>
                <a:gd name="connsiteX32" fmla="*/ 3389677 w 8482705"/>
                <a:gd name="connsiteY32" fmla="*/ 923471 h 1734757"/>
                <a:gd name="connsiteX33" fmla="*/ 4302548 w 8482705"/>
                <a:gd name="connsiteY33" fmla="*/ 927626 h 1734757"/>
                <a:gd name="connsiteX34" fmla="*/ 4526760 w 8482705"/>
                <a:gd name="connsiteY34" fmla="*/ 1345422 h 1734757"/>
                <a:gd name="connsiteX35" fmla="*/ 4720759 w 8482705"/>
                <a:gd name="connsiteY35" fmla="*/ 1665473 h 1734757"/>
                <a:gd name="connsiteX36" fmla="*/ 5471225 w 8482705"/>
                <a:gd name="connsiteY36" fmla="*/ 1125715 h 1734757"/>
                <a:gd name="connsiteX37" fmla="*/ 5770437 w 8482705"/>
                <a:gd name="connsiteY37" fmla="*/ 814037 h 1734757"/>
                <a:gd name="connsiteX38" fmla="*/ 6702701 w 8482705"/>
                <a:gd name="connsiteY38" fmla="*/ 214691 h 1734757"/>
                <a:gd name="connsiteX0" fmla="*/ 6702701 w 8482705"/>
                <a:gd name="connsiteY0" fmla="*/ 214691 h 1734757"/>
                <a:gd name="connsiteX1" fmla="*/ 6715168 w 8482705"/>
                <a:gd name="connsiteY1" fmla="*/ 214691 h 1734757"/>
                <a:gd name="connsiteX2" fmla="*/ 7151366 w 8482705"/>
                <a:gd name="connsiteY2" fmla="*/ 789985 h 1734757"/>
                <a:gd name="connsiteX3" fmla="*/ 7310820 w 8482705"/>
                <a:gd name="connsiteY3" fmla="*/ 1114171 h 1734757"/>
                <a:gd name="connsiteX4" fmla="*/ 8438067 w 8482705"/>
                <a:gd name="connsiteY4" fmla="*/ 880513 h 1734757"/>
                <a:gd name="connsiteX5" fmla="*/ 8482705 w 8482705"/>
                <a:gd name="connsiteY5" fmla="*/ 929103 h 1734757"/>
                <a:gd name="connsiteX6" fmla="*/ 7300662 w 8482705"/>
                <a:gd name="connsiteY6" fmla="*/ 1173736 h 1734757"/>
                <a:gd name="connsiteX7" fmla="*/ 7112270 w 8482705"/>
                <a:gd name="connsiteY7" fmla="*/ 814498 h 1734757"/>
                <a:gd name="connsiteX8" fmla="*/ 6714245 w 8482705"/>
                <a:gd name="connsiteY8" fmla="*/ 275180 h 1734757"/>
                <a:gd name="connsiteX9" fmla="*/ 6703163 w 8482705"/>
                <a:gd name="connsiteY9" fmla="*/ 275180 h 1734757"/>
                <a:gd name="connsiteX10" fmla="*/ 5814302 w 8482705"/>
                <a:gd name="connsiteY10" fmla="*/ 855594 h 1734757"/>
                <a:gd name="connsiteX11" fmla="*/ 5685937 w 8482705"/>
                <a:gd name="connsiteY11" fmla="*/ 987191 h 1734757"/>
                <a:gd name="connsiteX12" fmla="*/ 5516015 w 8482705"/>
                <a:gd name="connsiteY12" fmla="*/ 1166348 h 1734757"/>
                <a:gd name="connsiteX13" fmla="*/ 5126763 w 8482705"/>
                <a:gd name="connsiteY13" fmla="*/ 1556985 h 1734757"/>
                <a:gd name="connsiteX14" fmla="*/ 4769372 w 8482705"/>
                <a:gd name="connsiteY14" fmla="*/ 1734757 h 1734757"/>
                <a:gd name="connsiteX15" fmla="*/ 4726430 w 8482705"/>
                <a:gd name="connsiteY15" fmla="*/ 1730601 h 1734757"/>
                <a:gd name="connsiteX16" fmla="*/ 4494634 w 8482705"/>
                <a:gd name="connsiteY16" fmla="*/ 1387063 h 1734757"/>
                <a:gd name="connsiteX17" fmla="*/ 4268841 w 8482705"/>
                <a:gd name="connsiteY17" fmla="*/ 977494 h 1734757"/>
                <a:gd name="connsiteX18" fmla="*/ 3400758 w 8482705"/>
                <a:gd name="connsiteY18" fmla="*/ 982574 h 1734757"/>
                <a:gd name="connsiteX19" fmla="*/ 2450025 w 8482705"/>
                <a:gd name="connsiteY19" fmla="*/ 1209752 h 1734757"/>
                <a:gd name="connsiteX20" fmla="*/ 2431688 w 8482705"/>
                <a:gd name="connsiteY20" fmla="*/ 1207524 h 1734757"/>
                <a:gd name="connsiteX21" fmla="*/ 2215429 w 8482705"/>
                <a:gd name="connsiteY21" fmla="*/ 1255622 h 1734757"/>
                <a:gd name="connsiteX22" fmla="*/ 1406534 w 8482705"/>
                <a:gd name="connsiteY22" fmla="*/ 1328755 h 1734757"/>
                <a:gd name="connsiteX23" fmla="*/ 1098876 w 8482705"/>
                <a:gd name="connsiteY23" fmla="*/ 1317325 h 1734757"/>
                <a:gd name="connsiteX24" fmla="*/ 121753 w 8482705"/>
                <a:gd name="connsiteY24" fmla="*/ 971172 h 1734757"/>
                <a:gd name="connsiteX25" fmla="*/ 15485 w 8482705"/>
                <a:gd name="connsiteY25" fmla="*/ 496270 h 1734757"/>
                <a:gd name="connsiteX26" fmla="*/ 180178 w 8482705"/>
                <a:gd name="connsiteY26" fmla="*/ 0 h 1734757"/>
                <a:gd name="connsiteX27" fmla="*/ 254175 w 8482705"/>
                <a:gd name="connsiteY27" fmla="*/ 55572 h 1734757"/>
                <a:gd name="connsiteX28" fmla="*/ 229244 w 8482705"/>
                <a:gd name="connsiteY28" fmla="*/ 930610 h 1734757"/>
                <a:gd name="connsiteX29" fmla="*/ 2450474 w 8482705"/>
                <a:gd name="connsiteY29" fmla="*/ 1144923 h 1734757"/>
                <a:gd name="connsiteX30" fmla="*/ 2451081 w 8482705"/>
                <a:gd name="connsiteY30" fmla="*/ 1147268 h 1734757"/>
                <a:gd name="connsiteX31" fmla="*/ 2507584 w 8482705"/>
                <a:gd name="connsiteY31" fmla="*/ 1131626 h 1734757"/>
                <a:gd name="connsiteX32" fmla="*/ 3389677 w 8482705"/>
                <a:gd name="connsiteY32" fmla="*/ 923471 h 1734757"/>
                <a:gd name="connsiteX33" fmla="*/ 4302548 w 8482705"/>
                <a:gd name="connsiteY33" fmla="*/ 927626 h 1734757"/>
                <a:gd name="connsiteX34" fmla="*/ 4526760 w 8482705"/>
                <a:gd name="connsiteY34" fmla="*/ 1345422 h 1734757"/>
                <a:gd name="connsiteX35" fmla="*/ 4720759 w 8482705"/>
                <a:gd name="connsiteY35" fmla="*/ 1665473 h 1734757"/>
                <a:gd name="connsiteX36" fmla="*/ 5471225 w 8482705"/>
                <a:gd name="connsiteY36" fmla="*/ 1125715 h 1734757"/>
                <a:gd name="connsiteX37" fmla="*/ 5770437 w 8482705"/>
                <a:gd name="connsiteY37" fmla="*/ 814037 h 1734757"/>
                <a:gd name="connsiteX38" fmla="*/ 6702701 w 8482705"/>
                <a:gd name="connsiteY38" fmla="*/ 214691 h 1734757"/>
                <a:gd name="connsiteX0" fmla="*/ 6694989 w 8474993"/>
                <a:gd name="connsiteY0" fmla="*/ 214691 h 1734757"/>
                <a:gd name="connsiteX1" fmla="*/ 6707456 w 8474993"/>
                <a:gd name="connsiteY1" fmla="*/ 214691 h 1734757"/>
                <a:gd name="connsiteX2" fmla="*/ 7143654 w 8474993"/>
                <a:gd name="connsiteY2" fmla="*/ 789985 h 1734757"/>
                <a:gd name="connsiteX3" fmla="*/ 7303108 w 8474993"/>
                <a:gd name="connsiteY3" fmla="*/ 1114171 h 1734757"/>
                <a:gd name="connsiteX4" fmla="*/ 8430355 w 8474993"/>
                <a:gd name="connsiteY4" fmla="*/ 880513 h 1734757"/>
                <a:gd name="connsiteX5" fmla="*/ 8474993 w 8474993"/>
                <a:gd name="connsiteY5" fmla="*/ 929103 h 1734757"/>
                <a:gd name="connsiteX6" fmla="*/ 7292950 w 8474993"/>
                <a:gd name="connsiteY6" fmla="*/ 1173736 h 1734757"/>
                <a:gd name="connsiteX7" fmla="*/ 7104558 w 8474993"/>
                <a:gd name="connsiteY7" fmla="*/ 814498 h 1734757"/>
                <a:gd name="connsiteX8" fmla="*/ 6706533 w 8474993"/>
                <a:gd name="connsiteY8" fmla="*/ 275180 h 1734757"/>
                <a:gd name="connsiteX9" fmla="*/ 6695451 w 8474993"/>
                <a:gd name="connsiteY9" fmla="*/ 275180 h 1734757"/>
                <a:gd name="connsiteX10" fmla="*/ 5806590 w 8474993"/>
                <a:gd name="connsiteY10" fmla="*/ 855594 h 1734757"/>
                <a:gd name="connsiteX11" fmla="*/ 5678225 w 8474993"/>
                <a:gd name="connsiteY11" fmla="*/ 987191 h 1734757"/>
                <a:gd name="connsiteX12" fmla="*/ 5508303 w 8474993"/>
                <a:gd name="connsiteY12" fmla="*/ 1166348 h 1734757"/>
                <a:gd name="connsiteX13" fmla="*/ 5119051 w 8474993"/>
                <a:gd name="connsiteY13" fmla="*/ 1556985 h 1734757"/>
                <a:gd name="connsiteX14" fmla="*/ 4761660 w 8474993"/>
                <a:gd name="connsiteY14" fmla="*/ 1734757 h 1734757"/>
                <a:gd name="connsiteX15" fmla="*/ 4718718 w 8474993"/>
                <a:gd name="connsiteY15" fmla="*/ 1730601 h 1734757"/>
                <a:gd name="connsiteX16" fmla="*/ 4486922 w 8474993"/>
                <a:gd name="connsiteY16" fmla="*/ 1387063 h 1734757"/>
                <a:gd name="connsiteX17" fmla="*/ 4261129 w 8474993"/>
                <a:gd name="connsiteY17" fmla="*/ 977494 h 1734757"/>
                <a:gd name="connsiteX18" fmla="*/ 3393046 w 8474993"/>
                <a:gd name="connsiteY18" fmla="*/ 982574 h 1734757"/>
                <a:gd name="connsiteX19" fmla="*/ 2442313 w 8474993"/>
                <a:gd name="connsiteY19" fmla="*/ 1209752 h 1734757"/>
                <a:gd name="connsiteX20" fmla="*/ 2423976 w 8474993"/>
                <a:gd name="connsiteY20" fmla="*/ 1207524 h 1734757"/>
                <a:gd name="connsiteX21" fmla="*/ 2207717 w 8474993"/>
                <a:gd name="connsiteY21" fmla="*/ 1255622 h 1734757"/>
                <a:gd name="connsiteX22" fmla="*/ 1398822 w 8474993"/>
                <a:gd name="connsiteY22" fmla="*/ 1328755 h 1734757"/>
                <a:gd name="connsiteX23" fmla="*/ 1091164 w 8474993"/>
                <a:gd name="connsiteY23" fmla="*/ 1317325 h 1734757"/>
                <a:gd name="connsiteX24" fmla="*/ 114041 w 8474993"/>
                <a:gd name="connsiteY24" fmla="*/ 971172 h 1734757"/>
                <a:gd name="connsiteX25" fmla="*/ 7773 w 8474993"/>
                <a:gd name="connsiteY25" fmla="*/ 496270 h 1734757"/>
                <a:gd name="connsiteX26" fmla="*/ 172466 w 8474993"/>
                <a:gd name="connsiteY26" fmla="*/ 0 h 1734757"/>
                <a:gd name="connsiteX27" fmla="*/ 246463 w 8474993"/>
                <a:gd name="connsiteY27" fmla="*/ 55572 h 1734757"/>
                <a:gd name="connsiteX28" fmla="*/ 221532 w 8474993"/>
                <a:gd name="connsiteY28" fmla="*/ 930610 h 1734757"/>
                <a:gd name="connsiteX29" fmla="*/ 2442762 w 8474993"/>
                <a:gd name="connsiteY29" fmla="*/ 1144923 h 1734757"/>
                <a:gd name="connsiteX30" fmla="*/ 2443369 w 8474993"/>
                <a:gd name="connsiteY30" fmla="*/ 1147268 h 1734757"/>
                <a:gd name="connsiteX31" fmla="*/ 2499872 w 8474993"/>
                <a:gd name="connsiteY31" fmla="*/ 1131626 h 1734757"/>
                <a:gd name="connsiteX32" fmla="*/ 3381965 w 8474993"/>
                <a:gd name="connsiteY32" fmla="*/ 923471 h 1734757"/>
                <a:gd name="connsiteX33" fmla="*/ 4294836 w 8474993"/>
                <a:gd name="connsiteY33" fmla="*/ 927626 h 1734757"/>
                <a:gd name="connsiteX34" fmla="*/ 4519048 w 8474993"/>
                <a:gd name="connsiteY34" fmla="*/ 1345422 h 1734757"/>
                <a:gd name="connsiteX35" fmla="*/ 4713047 w 8474993"/>
                <a:gd name="connsiteY35" fmla="*/ 1665473 h 1734757"/>
                <a:gd name="connsiteX36" fmla="*/ 5463513 w 8474993"/>
                <a:gd name="connsiteY36" fmla="*/ 1125715 h 1734757"/>
                <a:gd name="connsiteX37" fmla="*/ 5762725 w 8474993"/>
                <a:gd name="connsiteY37" fmla="*/ 814037 h 1734757"/>
                <a:gd name="connsiteX38" fmla="*/ 6694989 w 8474993"/>
                <a:gd name="connsiteY38" fmla="*/ 214691 h 1734757"/>
                <a:gd name="connsiteX0" fmla="*/ 6697194 w 8477198"/>
                <a:gd name="connsiteY0" fmla="*/ 214691 h 1734757"/>
                <a:gd name="connsiteX1" fmla="*/ 6709661 w 8477198"/>
                <a:gd name="connsiteY1" fmla="*/ 214691 h 1734757"/>
                <a:gd name="connsiteX2" fmla="*/ 7145859 w 8477198"/>
                <a:gd name="connsiteY2" fmla="*/ 789985 h 1734757"/>
                <a:gd name="connsiteX3" fmla="*/ 7305313 w 8477198"/>
                <a:gd name="connsiteY3" fmla="*/ 1114171 h 1734757"/>
                <a:gd name="connsiteX4" fmla="*/ 8432560 w 8477198"/>
                <a:gd name="connsiteY4" fmla="*/ 880513 h 1734757"/>
                <a:gd name="connsiteX5" fmla="*/ 8477198 w 8477198"/>
                <a:gd name="connsiteY5" fmla="*/ 929103 h 1734757"/>
                <a:gd name="connsiteX6" fmla="*/ 7295155 w 8477198"/>
                <a:gd name="connsiteY6" fmla="*/ 1173736 h 1734757"/>
                <a:gd name="connsiteX7" fmla="*/ 7106763 w 8477198"/>
                <a:gd name="connsiteY7" fmla="*/ 814498 h 1734757"/>
                <a:gd name="connsiteX8" fmla="*/ 6708738 w 8477198"/>
                <a:gd name="connsiteY8" fmla="*/ 275180 h 1734757"/>
                <a:gd name="connsiteX9" fmla="*/ 6697656 w 8477198"/>
                <a:gd name="connsiteY9" fmla="*/ 275180 h 1734757"/>
                <a:gd name="connsiteX10" fmla="*/ 5808795 w 8477198"/>
                <a:gd name="connsiteY10" fmla="*/ 855594 h 1734757"/>
                <a:gd name="connsiteX11" fmla="*/ 5680430 w 8477198"/>
                <a:gd name="connsiteY11" fmla="*/ 987191 h 1734757"/>
                <a:gd name="connsiteX12" fmla="*/ 5510508 w 8477198"/>
                <a:gd name="connsiteY12" fmla="*/ 1166348 h 1734757"/>
                <a:gd name="connsiteX13" fmla="*/ 5121256 w 8477198"/>
                <a:gd name="connsiteY13" fmla="*/ 1556985 h 1734757"/>
                <a:gd name="connsiteX14" fmla="*/ 4763865 w 8477198"/>
                <a:gd name="connsiteY14" fmla="*/ 1734757 h 1734757"/>
                <a:gd name="connsiteX15" fmla="*/ 4720923 w 8477198"/>
                <a:gd name="connsiteY15" fmla="*/ 1730601 h 1734757"/>
                <a:gd name="connsiteX16" fmla="*/ 4489127 w 8477198"/>
                <a:gd name="connsiteY16" fmla="*/ 1387063 h 1734757"/>
                <a:gd name="connsiteX17" fmla="*/ 4263334 w 8477198"/>
                <a:gd name="connsiteY17" fmla="*/ 977494 h 1734757"/>
                <a:gd name="connsiteX18" fmla="*/ 3395251 w 8477198"/>
                <a:gd name="connsiteY18" fmla="*/ 982574 h 1734757"/>
                <a:gd name="connsiteX19" fmla="*/ 2444518 w 8477198"/>
                <a:gd name="connsiteY19" fmla="*/ 1209752 h 1734757"/>
                <a:gd name="connsiteX20" fmla="*/ 2426181 w 8477198"/>
                <a:gd name="connsiteY20" fmla="*/ 1207524 h 1734757"/>
                <a:gd name="connsiteX21" fmla="*/ 2209922 w 8477198"/>
                <a:gd name="connsiteY21" fmla="*/ 1255622 h 1734757"/>
                <a:gd name="connsiteX22" fmla="*/ 1401027 w 8477198"/>
                <a:gd name="connsiteY22" fmla="*/ 1328755 h 1734757"/>
                <a:gd name="connsiteX23" fmla="*/ 1093369 w 8477198"/>
                <a:gd name="connsiteY23" fmla="*/ 1317325 h 1734757"/>
                <a:gd name="connsiteX24" fmla="*/ 116246 w 8477198"/>
                <a:gd name="connsiteY24" fmla="*/ 971172 h 1734757"/>
                <a:gd name="connsiteX25" fmla="*/ 9978 w 8477198"/>
                <a:gd name="connsiteY25" fmla="*/ 496270 h 1734757"/>
                <a:gd name="connsiteX26" fmla="*/ 174671 w 8477198"/>
                <a:gd name="connsiteY26" fmla="*/ 0 h 1734757"/>
                <a:gd name="connsiteX27" fmla="*/ 248668 w 8477198"/>
                <a:gd name="connsiteY27" fmla="*/ 55572 h 1734757"/>
                <a:gd name="connsiteX28" fmla="*/ 223737 w 8477198"/>
                <a:gd name="connsiteY28" fmla="*/ 930610 h 1734757"/>
                <a:gd name="connsiteX29" fmla="*/ 2444967 w 8477198"/>
                <a:gd name="connsiteY29" fmla="*/ 1144923 h 1734757"/>
                <a:gd name="connsiteX30" fmla="*/ 2445574 w 8477198"/>
                <a:gd name="connsiteY30" fmla="*/ 1147268 h 1734757"/>
                <a:gd name="connsiteX31" fmla="*/ 2502077 w 8477198"/>
                <a:gd name="connsiteY31" fmla="*/ 1131626 h 1734757"/>
                <a:gd name="connsiteX32" fmla="*/ 3384170 w 8477198"/>
                <a:gd name="connsiteY32" fmla="*/ 923471 h 1734757"/>
                <a:gd name="connsiteX33" fmla="*/ 4297041 w 8477198"/>
                <a:gd name="connsiteY33" fmla="*/ 927626 h 1734757"/>
                <a:gd name="connsiteX34" fmla="*/ 4521253 w 8477198"/>
                <a:gd name="connsiteY34" fmla="*/ 1345422 h 1734757"/>
                <a:gd name="connsiteX35" fmla="*/ 4715252 w 8477198"/>
                <a:gd name="connsiteY35" fmla="*/ 1665473 h 1734757"/>
                <a:gd name="connsiteX36" fmla="*/ 5465718 w 8477198"/>
                <a:gd name="connsiteY36" fmla="*/ 1125715 h 1734757"/>
                <a:gd name="connsiteX37" fmla="*/ 5764930 w 8477198"/>
                <a:gd name="connsiteY37" fmla="*/ 814037 h 1734757"/>
                <a:gd name="connsiteX38" fmla="*/ 6697194 w 8477198"/>
                <a:gd name="connsiteY38" fmla="*/ 214691 h 1734757"/>
                <a:gd name="connsiteX0" fmla="*/ 6697194 w 8477198"/>
                <a:gd name="connsiteY0" fmla="*/ 214691 h 1734757"/>
                <a:gd name="connsiteX1" fmla="*/ 6709661 w 8477198"/>
                <a:gd name="connsiteY1" fmla="*/ 214691 h 1734757"/>
                <a:gd name="connsiteX2" fmla="*/ 7145859 w 8477198"/>
                <a:gd name="connsiteY2" fmla="*/ 789985 h 1734757"/>
                <a:gd name="connsiteX3" fmla="*/ 7305313 w 8477198"/>
                <a:gd name="connsiteY3" fmla="*/ 1114171 h 1734757"/>
                <a:gd name="connsiteX4" fmla="*/ 8432560 w 8477198"/>
                <a:gd name="connsiteY4" fmla="*/ 880513 h 1734757"/>
                <a:gd name="connsiteX5" fmla="*/ 8477198 w 8477198"/>
                <a:gd name="connsiteY5" fmla="*/ 929103 h 1734757"/>
                <a:gd name="connsiteX6" fmla="*/ 7295155 w 8477198"/>
                <a:gd name="connsiteY6" fmla="*/ 1173736 h 1734757"/>
                <a:gd name="connsiteX7" fmla="*/ 7106763 w 8477198"/>
                <a:gd name="connsiteY7" fmla="*/ 814498 h 1734757"/>
                <a:gd name="connsiteX8" fmla="*/ 6708738 w 8477198"/>
                <a:gd name="connsiteY8" fmla="*/ 275180 h 1734757"/>
                <a:gd name="connsiteX9" fmla="*/ 6697656 w 8477198"/>
                <a:gd name="connsiteY9" fmla="*/ 275180 h 1734757"/>
                <a:gd name="connsiteX10" fmla="*/ 5808795 w 8477198"/>
                <a:gd name="connsiteY10" fmla="*/ 855594 h 1734757"/>
                <a:gd name="connsiteX11" fmla="*/ 5680430 w 8477198"/>
                <a:gd name="connsiteY11" fmla="*/ 987191 h 1734757"/>
                <a:gd name="connsiteX12" fmla="*/ 5510508 w 8477198"/>
                <a:gd name="connsiteY12" fmla="*/ 1166348 h 1734757"/>
                <a:gd name="connsiteX13" fmla="*/ 5121256 w 8477198"/>
                <a:gd name="connsiteY13" fmla="*/ 1556985 h 1734757"/>
                <a:gd name="connsiteX14" fmla="*/ 4763865 w 8477198"/>
                <a:gd name="connsiteY14" fmla="*/ 1734757 h 1734757"/>
                <a:gd name="connsiteX15" fmla="*/ 4720923 w 8477198"/>
                <a:gd name="connsiteY15" fmla="*/ 1730601 h 1734757"/>
                <a:gd name="connsiteX16" fmla="*/ 4489127 w 8477198"/>
                <a:gd name="connsiteY16" fmla="*/ 1387063 h 1734757"/>
                <a:gd name="connsiteX17" fmla="*/ 4263334 w 8477198"/>
                <a:gd name="connsiteY17" fmla="*/ 977494 h 1734757"/>
                <a:gd name="connsiteX18" fmla="*/ 3395251 w 8477198"/>
                <a:gd name="connsiteY18" fmla="*/ 982574 h 1734757"/>
                <a:gd name="connsiteX19" fmla="*/ 2444518 w 8477198"/>
                <a:gd name="connsiteY19" fmla="*/ 1209752 h 1734757"/>
                <a:gd name="connsiteX20" fmla="*/ 2426181 w 8477198"/>
                <a:gd name="connsiteY20" fmla="*/ 1207524 h 1734757"/>
                <a:gd name="connsiteX21" fmla="*/ 2209922 w 8477198"/>
                <a:gd name="connsiteY21" fmla="*/ 1255622 h 1734757"/>
                <a:gd name="connsiteX22" fmla="*/ 1401027 w 8477198"/>
                <a:gd name="connsiteY22" fmla="*/ 1328755 h 1734757"/>
                <a:gd name="connsiteX23" fmla="*/ 1093369 w 8477198"/>
                <a:gd name="connsiteY23" fmla="*/ 1317325 h 1734757"/>
                <a:gd name="connsiteX24" fmla="*/ 116246 w 8477198"/>
                <a:gd name="connsiteY24" fmla="*/ 971172 h 1734757"/>
                <a:gd name="connsiteX25" fmla="*/ 9978 w 8477198"/>
                <a:gd name="connsiteY25" fmla="*/ 496270 h 1734757"/>
                <a:gd name="connsiteX26" fmla="*/ 174671 w 8477198"/>
                <a:gd name="connsiteY26" fmla="*/ 0 h 1734757"/>
                <a:gd name="connsiteX27" fmla="*/ 248668 w 8477198"/>
                <a:gd name="connsiteY27" fmla="*/ 55572 h 1734757"/>
                <a:gd name="connsiteX28" fmla="*/ 223737 w 8477198"/>
                <a:gd name="connsiteY28" fmla="*/ 930610 h 1734757"/>
                <a:gd name="connsiteX29" fmla="*/ 2444967 w 8477198"/>
                <a:gd name="connsiteY29" fmla="*/ 1144923 h 1734757"/>
                <a:gd name="connsiteX30" fmla="*/ 2413374 w 8477198"/>
                <a:gd name="connsiteY30" fmla="*/ 938870 h 1734757"/>
                <a:gd name="connsiteX31" fmla="*/ 2502077 w 8477198"/>
                <a:gd name="connsiteY31" fmla="*/ 1131626 h 1734757"/>
                <a:gd name="connsiteX32" fmla="*/ 3384170 w 8477198"/>
                <a:gd name="connsiteY32" fmla="*/ 923471 h 1734757"/>
                <a:gd name="connsiteX33" fmla="*/ 4297041 w 8477198"/>
                <a:gd name="connsiteY33" fmla="*/ 927626 h 1734757"/>
                <a:gd name="connsiteX34" fmla="*/ 4521253 w 8477198"/>
                <a:gd name="connsiteY34" fmla="*/ 1345422 h 1734757"/>
                <a:gd name="connsiteX35" fmla="*/ 4715252 w 8477198"/>
                <a:gd name="connsiteY35" fmla="*/ 1665473 h 1734757"/>
                <a:gd name="connsiteX36" fmla="*/ 5465718 w 8477198"/>
                <a:gd name="connsiteY36" fmla="*/ 1125715 h 1734757"/>
                <a:gd name="connsiteX37" fmla="*/ 5764930 w 8477198"/>
                <a:gd name="connsiteY37" fmla="*/ 814037 h 1734757"/>
                <a:gd name="connsiteX38" fmla="*/ 6697194 w 8477198"/>
                <a:gd name="connsiteY38" fmla="*/ 214691 h 1734757"/>
                <a:gd name="connsiteX0" fmla="*/ 6697194 w 8477198"/>
                <a:gd name="connsiteY0" fmla="*/ 214691 h 1734757"/>
                <a:gd name="connsiteX1" fmla="*/ 6709661 w 8477198"/>
                <a:gd name="connsiteY1" fmla="*/ 214691 h 1734757"/>
                <a:gd name="connsiteX2" fmla="*/ 7145859 w 8477198"/>
                <a:gd name="connsiteY2" fmla="*/ 789985 h 1734757"/>
                <a:gd name="connsiteX3" fmla="*/ 7305313 w 8477198"/>
                <a:gd name="connsiteY3" fmla="*/ 1114171 h 1734757"/>
                <a:gd name="connsiteX4" fmla="*/ 8432560 w 8477198"/>
                <a:gd name="connsiteY4" fmla="*/ 880513 h 1734757"/>
                <a:gd name="connsiteX5" fmla="*/ 8477198 w 8477198"/>
                <a:gd name="connsiteY5" fmla="*/ 929103 h 1734757"/>
                <a:gd name="connsiteX6" fmla="*/ 7295155 w 8477198"/>
                <a:gd name="connsiteY6" fmla="*/ 1173736 h 1734757"/>
                <a:gd name="connsiteX7" fmla="*/ 7106763 w 8477198"/>
                <a:gd name="connsiteY7" fmla="*/ 814498 h 1734757"/>
                <a:gd name="connsiteX8" fmla="*/ 6708738 w 8477198"/>
                <a:gd name="connsiteY8" fmla="*/ 275180 h 1734757"/>
                <a:gd name="connsiteX9" fmla="*/ 6697656 w 8477198"/>
                <a:gd name="connsiteY9" fmla="*/ 275180 h 1734757"/>
                <a:gd name="connsiteX10" fmla="*/ 5808795 w 8477198"/>
                <a:gd name="connsiteY10" fmla="*/ 855594 h 1734757"/>
                <a:gd name="connsiteX11" fmla="*/ 5680430 w 8477198"/>
                <a:gd name="connsiteY11" fmla="*/ 987191 h 1734757"/>
                <a:gd name="connsiteX12" fmla="*/ 5510508 w 8477198"/>
                <a:gd name="connsiteY12" fmla="*/ 1166348 h 1734757"/>
                <a:gd name="connsiteX13" fmla="*/ 5121256 w 8477198"/>
                <a:gd name="connsiteY13" fmla="*/ 1556985 h 1734757"/>
                <a:gd name="connsiteX14" fmla="*/ 4763865 w 8477198"/>
                <a:gd name="connsiteY14" fmla="*/ 1734757 h 1734757"/>
                <a:gd name="connsiteX15" fmla="*/ 4720923 w 8477198"/>
                <a:gd name="connsiteY15" fmla="*/ 1730601 h 1734757"/>
                <a:gd name="connsiteX16" fmla="*/ 4489127 w 8477198"/>
                <a:gd name="connsiteY16" fmla="*/ 1387063 h 1734757"/>
                <a:gd name="connsiteX17" fmla="*/ 4263334 w 8477198"/>
                <a:gd name="connsiteY17" fmla="*/ 977494 h 1734757"/>
                <a:gd name="connsiteX18" fmla="*/ 3395251 w 8477198"/>
                <a:gd name="connsiteY18" fmla="*/ 982574 h 1734757"/>
                <a:gd name="connsiteX19" fmla="*/ 2444518 w 8477198"/>
                <a:gd name="connsiteY19" fmla="*/ 1209752 h 1734757"/>
                <a:gd name="connsiteX20" fmla="*/ 2426181 w 8477198"/>
                <a:gd name="connsiteY20" fmla="*/ 1207524 h 1734757"/>
                <a:gd name="connsiteX21" fmla="*/ 2209922 w 8477198"/>
                <a:gd name="connsiteY21" fmla="*/ 1255622 h 1734757"/>
                <a:gd name="connsiteX22" fmla="*/ 1401027 w 8477198"/>
                <a:gd name="connsiteY22" fmla="*/ 1328755 h 1734757"/>
                <a:gd name="connsiteX23" fmla="*/ 1093369 w 8477198"/>
                <a:gd name="connsiteY23" fmla="*/ 1317325 h 1734757"/>
                <a:gd name="connsiteX24" fmla="*/ 116246 w 8477198"/>
                <a:gd name="connsiteY24" fmla="*/ 971172 h 1734757"/>
                <a:gd name="connsiteX25" fmla="*/ 9978 w 8477198"/>
                <a:gd name="connsiteY25" fmla="*/ 496270 h 1734757"/>
                <a:gd name="connsiteX26" fmla="*/ 174671 w 8477198"/>
                <a:gd name="connsiteY26" fmla="*/ 0 h 1734757"/>
                <a:gd name="connsiteX27" fmla="*/ 248668 w 8477198"/>
                <a:gd name="connsiteY27" fmla="*/ 55572 h 1734757"/>
                <a:gd name="connsiteX28" fmla="*/ 223737 w 8477198"/>
                <a:gd name="connsiteY28" fmla="*/ 930610 h 1734757"/>
                <a:gd name="connsiteX29" fmla="*/ 2444967 w 8477198"/>
                <a:gd name="connsiteY29" fmla="*/ 1144923 h 1734757"/>
                <a:gd name="connsiteX30" fmla="*/ 2502077 w 8477198"/>
                <a:gd name="connsiteY30" fmla="*/ 1131626 h 1734757"/>
                <a:gd name="connsiteX31" fmla="*/ 3384170 w 8477198"/>
                <a:gd name="connsiteY31" fmla="*/ 923471 h 1734757"/>
                <a:gd name="connsiteX32" fmla="*/ 4297041 w 8477198"/>
                <a:gd name="connsiteY32" fmla="*/ 927626 h 1734757"/>
                <a:gd name="connsiteX33" fmla="*/ 4521253 w 8477198"/>
                <a:gd name="connsiteY33" fmla="*/ 1345422 h 1734757"/>
                <a:gd name="connsiteX34" fmla="*/ 4715252 w 8477198"/>
                <a:gd name="connsiteY34" fmla="*/ 1665473 h 1734757"/>
                <a:gd name="connsiteX35" fmla="*/ 5465718 w 8477198"/>
                <a:gd name="connsiteY35" fmla="*/ 1125715 h 1734757"/>
                <a:gd name="connsiteX36" fmla="*/ 5764930 w 8477198"/>
                <a:gd name="connsiteY36" fmla="*/ 814037 h 1734757"/>
                <a:gd name="connsiteX37" fmla="*/ 6697194 w 8477198"/>
                <a:gd name="connsiteY37" fmla="*/ 214691 h 1734757"/>
                <a:gd name="connsiteX0" fmla="*/ 6697194 w 8477198"/>
                <a:gd name="connsiteY0" fmla="*/ 214691 h 1734757"/>
                <a:gd name="connsiteX1" fmla="*/ 6709661 w 8477198"/>
                <a:gd name="connsiteY1" fmla="*/ 214691 h 1734757"/>
                <a:gd name="connsiteX2" fmla="*/ 7145859 w 8477198"/>
                <a:gd name="connsiteY2" fmla="*/ 789985 h 1734757"/>
                <a:gd name="connsiteX3" fmla="*/ 7305313 w 8477198"/>
                <a:gd name="connsiteY3" fmla="*/ 1114171 h 1734757"/>
                <a:gd name="connsiteX4" fmla="*/ 8432560 w 8477198"/>
                <a:gd name="connsiteY4" fmla="*/ 880513 h 1734757"/>
                <a:gd name="connsiteX5" fmla="*/ 8477198 w 8477198"/>
                <a:gd name="connsiteY5" fmla="*/ 929103 h 1734757"/>
                <a:gd name="connsiteX6" fmla="*/ 7295155 w 8477198"/>
                <a:gd name="connsiteY6" fmla="*/ 1173736 h 1734757"/>
                <a:gd name="connsiteX7" fmla="*/ 7106763 w 8477198"/>
                <a:gd name="connsiteY7" fmla="*/ 814498 h 1734757"/>
                <a:gd name="connsiteX8" fmla="*/ 6708738 w 8477198"/>
                <a:gd name="connsiteY8" fmla="*/ 275180 h 1734757"/>
                <a:gd name="connsiteX9" fmla="*/ 6697656 w 8477198"/>
                <a:gd name="connsiteY9" fmla="*/ 275180 h 1734757"/>
                <a:gd name="connsiteX10" fmla="*/ 5808795 w 8477198"/>
                <a:gd name="connsiteY10" fmla="*/ 855594 h 1734757"/>
                <a:gd name="connsiteX11" fmla="*/ 5680430 w 8477198"/>
                <a:gd name="connsiteY11" fmla="*/ 987191 h 1734757"/>
                <a:gd name="connsiteX12" fmla="*/ 5510508 w 8477198"/>
                <a:gd name="connsiteY12" fmla="*/ 1166348 h 1734757"/>
                <a:gd name="connsiteX13" fmla="*/ 5121256 w 8477198"/>
                <a:gd name="connsiteY13" fmla="*/ 1556985 h 1734757"/>
                <a:gd name="connsiteX14" fmla="*/ 4763865 w 8477198"/>
                <a:gd name="connsiteY14" fmla="*/ 1734757 h 1734757"/>
                <a:gd name="connsiteX15" fmla="*/ 4720923 w 8477198"/>
                <a:gd name="connsiteY15" fmla="*/ 1730601 h 1734757"/>
                <a:gd name="connsiteX16" fmla="*/ 4489127 w 8477198"/>
                <a:gd name="connsiteY16" fmla="*/ 1387063 h 1734757"/>
                <a:gd name="connsiteX17" fmla="*/ 4263334 w 8477198"/>
                <a:gd name="connsiteY17" fmla="*/ 977494 h 1734757"/>
                <a:gd name="connsiteX18" fmla="*/ 3395251 w 8477198"/>
                <a:gd name="connsiteY18" fmla="*/ 982574 h 1734757"/>
                <a:gd name="connsiteX19" fmla="*/ 2444518 w 8477198"/>
                <a:gd name="connsiteY19" fmla="*/ 1209752 h 1734757"/>
                <a:gd name="connsiteX20" fmla="*/ 2426181 w 8477198"/>
                <a:gd name="connsiteY20" fmla="*/ 1207524 h 1734757"/>
                <a:gd name="connsiteX21" fmla="*/ 2209922 w 8477198"/>
                <a:gd name="connsiteY21" fmla="*/ 1255622 h 1734757"/>
                <a:gd name="connsiteX22" fmla="*/ 1401027 w 8477198"/>
                <a:gd name="connsiteY22" fmla="*/ 1328755 h 1734757"/>
                <a:gd name="connsiteX23" fmla="*/ 1093369 w 8477198"/>
                <a:gd name="connsiteY23" fmla="*/ 1317325 h 1734757"/>
                <a:gd name="connsiteX24" fmla="*/ 116246 w 8477198"/>
                <a:gd name="connsiteY24" fmla="*/ 971172 h 1734757"/>
                <a:gd name="connsiteX25" fmla="*/ 9978 w 8477198"/>
                <a:gd name="connsiteY25" fmla="*/ 496270 h 1734757"/>
                <a:gd name="connsiteX26" fmla="*/ 174671 w 8477198"/>
                <a:gd name="connsiteY26" fmla="*/ 0 h 1734757"/>
                <a:gd name="connsiteX27" fmla="*/ 248668 w 8477198"/>
                <a:gd name="connsiteY27" fmla="*/ 55572 h 1734757"/>
                <a:gd name="connsiteX28" fmla="*/ 223737 w 8477198"/>
                <a:gd name="connsiteY28" fmla="*/ 930610 h 1734757"/>
                <a:gd name="connsiteX29" fmla="*/ 2502077 w 8477198"/>
                <a:gd name="connsiteY29" fmla="*/ 1131626 h 1734757"/>
                <a:gd name="connsiteX30" fmla="*/ 3384170 w 8477198"/>
                <a:gd name="connsiteY30" fmla="*/ 923471 h 1734757"/>
                <a:gd name="connsiteX31" fmla="*/ 4297041 w 8477198"/>
                <a:gd name="connsiteY31" fmla="*/ 927626 h 1734757"/>
                <a:gd name="connsiteX32" fmla="*/ 4521253 w 8477198"/>
                <a:gd name="connsiteY32" fmla="*/ 1345422 h 1734757"/>
                <a:gd name="connsiteX33" fmla="*/ 4715252 w 8477198"/>
                <a:gd name="connsiteY33" fmla="*/ 1665473 h 1734757"/>
                <a:gd name="connsiteX34" fmla="*/ 5465718 w 8477198"/>
                <a:gd name="connsiteY34" fmla="*/ 1125715 h 1734757"/>
                <a:gd name="connsiteX35" fmla="*/ 5764930 w 8477198"/>
                <a:gd name="connsiteY35" fmla="*/ 814037 h 1734757"/>
                <a:gd name="connsiteX36" fmla="*/ 6697194 w 8477198"/>
                <a:gd name="connsiteY36" fmla="*/ 214691 h 1734757"/>
                <a:gd name="connsiteX0" fmla="*/ 6714652 w 8494656"/>
                <a:gd name="connsiteY0" fmla="*/ 214691 h 1734757"/>
                <a:gd name="connsiteX1" fmla="*/ 6727119 w 8494656"/>
                <a:gd name="connsiteY1" fmla="*/ 214691 h 1734757"/>
                <a:gd name="connsiteX2" fmla="*/ 7163317 w 8494656"/>
                <a:gd name="connsiteY2" fmla="*/ 789985 h 1734757"/>
                <a:gd name="connsiteX3" fmla="*/ 7322771 w 8494656"/>
                <a:gd name="connsiteY3" fmla="*/ 1114171 h 1734757"/>
                <a:gd name="connsiteX4" fmla="*/ 8450018 w 8494656"/>
                <a:gd name="connsiteY4" fmla="*/ 880513 h 1734757"/>
                <a:gd name="connsiteX5" fmla="*/ 8494656 w 8494656"/>
                <a:gd name="connsiteY5" fmla="*/ 929103 h 1734757"/>
                <a:gd name="connsiteX6" fmla="*/ 7312613 w 8494656"/>
                <a:gd name="connsiteY6" fmla="*/ 1173736 h 1734757"/>
                <a:gd name="connsiteX7" fmla="*/ 7124221 w 8494656"/>
                <a:gd name="connsiteY7" fmla="*/ 814498 h 1734757"/>
                <a:gd name="connsiteX8" fmla="*/ 6726196 w 8494656"/>
                <a:gd name="connsiteY8" fmla="*/ 275180 h 1734757"/>
                <a:gd name="connsiteX9" fmla="*/ 6715114 w 8494656"/>
                <a:gd name="connsiteY9" fmla="*/ 275180 h 1734757"/>
                <a:gd name="connsiteX10" fmla="*/ 5826253 w 8494656"/>
                <a:gd name="connsiteY10" fmla="*/ 855594 h 1734757"/>
                <a:gd name="connsiteX11" fmla="*/ 5697888 w 8494656"/>
                <a:gd name="connsiteY11" fmla="*/ 987191 h 1734757"/>
                <a:gd name="connsiteX12" fmla="*/ 5527966 w 8494656"/>
                <a:gd name="connsiteY12" fmla="*/ 1166348 h 1734757"/>
                <a:gd name="connsiteX13" fmla="*/ 5138714 w 8494656"/>
                <a:gd name="connsiteY13" fmla="*/ 1556985 h 1734757"/>
                <a:gd name="connsiteX14" fmla="*/ 4781323 w 8494656"/>
                <a:gd name="connsiteY14" fmla="*/ 1734757 h 1734757"/>
                <a:gd name="connsiteX15" fmla="*/ 4738381 w 8494656"/>
                <a:gd name="connsiteY15" fmla="*/ 1730601 h 1734757"/>
                <a:gd name="connsiteX16" fmla="*/ 4506585 w 8494656"/>
                <a:gd name="connsiteY16" fmla="*/ 1387063 h 1734757"/>
                <a:gd name="connsiteX17" fmla="*/ 4280792 w 8494656"/>
                <a:gd name="connsiteY17" fmla="*/ 977494 h 1734757"/>
                <a:gd name="connsiteX18" fmla="*/ 3412709 w 8494656"/>
                <a:gd name="connsiteY18" fmla="*/ 982574 h 1734757"/>
                <a:gd name="connsiteX19" fmla="*/ 2461976 w 8494656"/>
                <a:gd name="connsiteY19" fmla="*/ 1209752 h 1734757"/>
                <a:gd name="connsiteX20" fmla="*/ 2443639 w 8494656"/>
                <a:gd name="connsiteY20" fmla="*/ 1207524 h 1734757"/>
                <a:gd name="connsiteX21" fmla="*/ 2227380 w 8494656"/>
                <a:gd name="connsiteY21" fmla="*/ 1255622 h 1734757"/>
                <a:gd name="connsiteX22" fmla="*/ 1418485 w 8494656"/>
                <a:gd name="connsiteY22" fmla="*/ 1328755 h 1734757"/>
                <a:gd name="connsiteX23" fmla="*/ 1110827 w 8494656"/>
                <a:gd name="connsiteY23" fmla="*/ 1317325 h 1734757"/>
                <a:gd name="connsiteX24" fmla="*/ 133704 w 8494656"/>
                <a:gd name="connsiteY24" fmla="*/ 971172 h 1734757"/>
                <a:gd name="connsiteX25" fmla="*/ 27436 w 8494656"/>
                <a:gd name="connsiteY25" fmla="*/ 496270 h 1734757"/>
                <a:gd name="connsiteX26" fmla="*/ 192129 w 8494656"/>
                <a:gd name="connsiteY26" fmla="*/ 0 h 1734757"/>
                <a:gd name="connsiteX27" fmla="*/ 266126 w 8494656"/>
                <a:gd name="connsiteY27" fmla="*/ 55572 h 1734757"/>
                <a:gd name="connsiteX28" fmla="*/ 241195 w 8494656"/>
                <a:gd name="connsiteY28" fmla="*/ 930610 h 1734757"/>
                <a:gd name="connsiteX29" fmla="*/ 3401628 w 8494656"/>
                <a:gd name="connsiteY29" fmla="*/ 923471 h 1734757"/>
                <a:gd name="connsiteX30" fmla="*/ 4314499 w 8494656"/>
                <a:gd name="connsiteY30" fmla="*/ 927626 h 1734757"/>
                <a:gd name="connsiteX31" fmla="*/ 4538711 w 8494656"/>
                <a:gd name="connsiteY31" fmla="*/ 1345422 h 1734757"/>
                <a:gd name="connsiteX32" fmla="*/ 4732710 w 8494656"/>
                <a:gd name="connsiteY32" fmla="*/ 1665473 h 1734757"/>
                <a:gd name="connsiteX33" fmla="*/ 5483176 w 8494656"/>
                <a:gd name="connsiteY33" fmla="*/ 1125715 h 1734757"/>
                <a:gd name="connsiteX34" fmla="*/ 5782388 w 8494656"/>
                <a:gd name="connsiteY34" fmla="*/ 814037 h 1734757"/>
                <a:gd name="connsiteX35" fmla="*/ 6714652 w 849465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323079 w 8503236"/>
                <a:gd name="connsiteY30" fmla="*/ 927626 h 1734757"/>
                <a:gd name="connsiteX31" fmla="*/ 4547291 w 8503236"/>
                <a:gd name="connsiteY31" fmla="*/ 1345422 h 1734757"/>
                <a:gd name="connsiteX32" fmla="*/ 4741290 w 8503236"/>
                <a:gd name="connsiteY32" fmla="*/ 1665473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323079 w 8503236"/>
                <a:gd name="connsiteY30" fmla="*/ 927626 h 1734757"/>
                <a:gd name="connsiteX31" fmla="*/ 4547291 w 8503236"/>
                <a:gd name="connsiteY31" fmla="*/ 1345422 h 1734757"/>
                <a:gd name="connsiteX32" fmla="*/ 4741290 w 8503236"/>
                <a:gd name="connsiteY32" fmla="*/ 1665473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323079 w 8503236"/>
                <a:gd name="connsiteY30" fmla="*/ 927626 h 1734757"/>
                <a:gd name="connsiteX31" fmla="*/ 4547291 w 8503236"/>
                <a:gd name="connsiteY31" fmla="*/ 1345422 h 1734757"/>
                <a:gd name="connsiteX32" fmla="*/ 4741290 w 8503236"/>
                <a:gd name="connsiteY32" fmla="*/ 1665473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47291 w 8503236"/>
                <a:gd name="connsiteY31" fmla="*/ 1345422 h 1734757"/>
                <a:gd name="connsiteX32" fmla="*/ 4741290 w 8503236"/>
                <a:gd name="connsiteY32" fmla="*/ 1665473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41290 w 8503236"/>
                <a:gd name="connsiteY32" fmla="*/ 1665473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491756 w 8503236"/>
                <a:gd name="connsiteY33" fmla="*/ 1070143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491756 w 8503236"/>
                <a:gd name="connsiteY33" fmla="*/ 1070143 h 1734757"/>
                <a:gd name="connsiteX34" fmla="*/ 5829609 w 8503236"/>
                <a:gd name="connsiteY34" fmla="*/ 744571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356514 w 8503236"/>
                <a:gd name="connsiteY33" fmla="*/ 1209076 h 1734757"/>
                <a:gd name="connsiteX34" fmla="*/ 5829609 w 8503236"/>
                <a:gd name="connsiteY34" fmla="*/ 744571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882973 w 8503236"/>
                <a:gd name="connsiteY32" fmla="*/ 1596007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850773 w 8503236"/>
                <a:gd name="connsiteY32" fmla="*/ 1596007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303743 h 1734757"/>
                <a:gd name="connsiteX32" fmla="*/ 4850773 w 8503236"/>
                <a:gd name="connsiteY32" fmla="*/ 1596007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303743 h 1734757"/>
                <a:gd name="connsiteX32" fmla="*/ 4850773 w 8503236"/>
                <a:gd name="connsiteY32" fmla="*/ 1596007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66370 w 8503236"/>
                <a:gd name="connsiteY18" fmla="*/ 1010362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303743 h 1734757"/>
                <a:gd name="connsiteX32" fmla="*/ 4850773 w 8503236"/>
                <a:gd name="connsiteY32" fmla="*/ 1596007 h 1734757"/>
                <a:gd name="connsiteX33" fmla="*/ 5829609 w 8503236"/>
                <a:gd name="connsiteY33" fmla="*/ 744571 h 1734757"/>
                <a:gd name="connsiteX34" fmla="*/ 6723232 w 8503236"/>
                <a:gd name="connsiteY34" fmla="*/ 214691 h 1734757"/>
                <a:gd name="connsiteX0" fmla="*/ 6719897 w 8499901"/>
                <a:gd name="connsiteY0" fmla="*/ 214691 h 1734757"/>
                <a:gd name="connsiteX1" fmla="*/ 6732364 w 8499901"/>
                <a:gd name="connsiteY1" fmla="*/ 214691 h 1734757"/>
                <a:gd name="connsiteX2" fmla="*/ 7168562 w 8499901"/>
                <a:gd name="connsiteY2" fmla="*/ 789985 h 1734757"/>
                <a:gd name="connsiteX3" fmla="*/ 7328016 w 8499901"/>
                <a:gd name="connsiteY3" fmla="*/ 1114171 h 1734757"/>
                <a:gd name="connsiteX4" fmla="*/ 8455263 w 8499901"/>
                <a:gd name="connsiteY4" fmla="*/ 880513 h 1734757"/>
                <a:gd name="connsiteX5" fmla="*/ 8499901 w 8499901"/>
                <a:gd name="connsiteY5" fmla="*/ 929103 h 1734757"/>
                <a:gd name="connsiteX6" fmla="*/ 7317858 w 8499901"/>
                <a:gd name="connsiteY6" fmla="*/ 1173736 h 1734757"/>
                <a:gd name="connsiteX7" fmla="*/ 7129466 w 8499901"/>
                <a:gd name="connsiteY7" fmla="*/ 814498 h 1734757"/>
                <a:gd name="connsiteX8" fmla="*/ 6731441 w 8499901"/>
                <a:gd name="connsiteY8" fmla="*/ 275180 h 1734757"/>
                <a:gd name="connsiteX9" fmla="*/ 6720359 w 8499901"/>
                <a:gd name="connsiteY9" fmla="*/ 275180 h 1734757"/>
                <a:gd name="connsiteX10" fmla="*/ 5831498 w 8499901"/>
                <a:gd name="connsiteY10" fmla="*/ 855594 h 1734757"/>
                <a:gd name="connsiteX11" fmla="*/ 5703133 w 8499901"/>
                <a:gd name="connsiteY11" fmla="*/ 987191 h 1734757"/>
                <a:gd name="connsiteX12" fmla="*/ 5533211 w 8499901"/>
                <a:gd name="connsiteY12" fmla="*/ 1166348 h 1734757"/>
                <a:gd name="connsiteX13" fmla="*/ 5143959 w 8499901"/>
                <a:gd name="connsiteY13" fmla="*/ 1556985 h 1734757"/>
                <a:gd name="connsiteX14" fmla="*/ 4786568 w 8499901"/>
                <a:gd name="connsiteY14" fmla="*/ 1734757 h 1734757"/>
                <a:gd name="connsiteX15" fmla="*/ 4743626 w 8499901"/>
                <a:gd name="connsiteY15" fmla="*/ 1730601 h 1734757"/>
                <a:gd name="connsiteX16" fmla="*/ 4511830 w 8499901"/>
                <a:gd name="connsiteY16" fmla="*/ 1387063 h 1734757"/>
                <a:gd name="connsiteX17" fmla="*/ 4286037 w 8499901"/>
                <a:gd name="connsiteY17" fmla="*/ 977494 h 1734757"/>
                <a:gd name="connsiteX18" fmla="*/ 3463035 w 8499901"/>
                <a:gd name="connsiteY18" fmla="*/ 1010362 h 1734757"/>
                <a:gd name="connsiteX19" fmla="*/ 2467221 w 8499901"/>
                <a:gd name="connsiteY19" fmla="*/ 1209752 h 1734757"/>
                <a:gd name="connsiteX20" fmla="*/ 2448884 w 8499901"/>
                <a:gd name="connsiteY20" fmla="*/ 1207524 h 1734757"/>
                <a:gd name="connsiteX21" fmla="*/ 2232625 w 8499901"/>
                <a:gd name="connsiteY21" fmla="*/ 1255622 h 1734757"/>
                <a:gd name="connsiteX22" fmla="*/ 1423730 w 8499901"/>
                <a:gd name="connsiteY22" fmla="*/ 1328755 h 1734757"/>
                <a:gd name="connsiteX23" fmla="*/ 1116072 w 8499901"/>
                <a:gd name="connsiteY23" fmla="*/ 1317325 h 1734757"/>
                <a:gd name="connsiteX24" fmla="*/ 138949 w 8499901"/>
                <a:gd name="connsiteY24" fmla="*/ 971172 h 1734757"/>
                <a:gd name="connsiteX25" fmla="*/ 32681 w 8499901"/>
                <a:gd name="connsiteY25" fmla="*/ 496270 h 1734757"/>
                <a:gd name="connsiteX26" fmla="*/ 197374 w 8499901"/>
                <a:gd name="connsiteY26" fmla="*/ 0 h 1734757"/>
                <a:gd name="connsiteX27" fmla="*/ 271371 w 8499901"/>
                <a:gd name="connsiteY27" fmla="*/ 55572 h 1734757"/>
                <a:gd name="connsiteX28" fmla="*/ 246440 w 8499901"/>
                <a:gd name="connsiteY28" fmla="*/ 930610 h 1734757"/>
                <a:gd name="connsiteX29" fmla="*/ 3477714 w 8499901"/>
                <a:gd name="connsiteY29" fmla="*/ 840111 h 1734757"/>
                <a:gd name="connsiteX30" fmla="*/ 4293984 w 8499901"/>
                <a:gd name="connsiteY30" fmla="*/ 872053 h 1734757"/>
                <a:gd name="connsiteX31" fmla="*/ 4556837 w 8499901"/>
                <a:gd name="connsiteY31" fmla="*/ 1303743 h 1734757"/>
                <a:gd name="connsiteX32" fmla="*/ 4847438 w 8499901"/>
                <a:gd name="connsiteY32" fmla="*/ 1596007 h 1734757"/>
                <a:gd name="connsiteX33" fmla="*/ 5826274 w 8499901"/>
                <a:gd name="connsiteY33" fmla="*/ 744571 h 1734757"/>
                <a:gd name="connsiteX34" fmla="*/ 6719897 w 8499901"/>
                <a:gd name="connsiteY34" fmla="*/ 214691 h 1734757"/>
                <a:gd name="connsiteX0" fmla="*/ 6719897 w 8499901"/>
                <a:gd name="connsiteY0" fmla="*/ 214691 h 1734757"/>
                <a:gd name="connsiteX1" fmla="*/ 6732364 w 8499901"/>
                <a:gd name="connsiteY1" fmla="*/ 214691 h 1734757"/>
                <a:gd name="connsiteX2" fmla="*/ 7168562 w 8499901"/>
                <a:gd name="connsiteY2" fmla="*/ 789985 h 1734757"/>
                <a:gd name="connsiteX3" fmla="*/ 7328016 w 8499901"/>
                <a:gd name="connsiteY3" fmla="*/ 1114171 h 1734757"/>
                <a:gd name="connsiteX4" fmla="*/ 8455263 w 8499901"/>
                <a:gd name="connsiteY4" fmla="*/ 880513 h 1734757"/>
                <a:gd name="connsiteX5" fmla="*/ 8499901 w 8499901"/>
                <a:gd name="connsiteY5" fmla="*/ 929103 h 1734757"/>
                <a:gd name="connsiteX6" fmla="*/ 7317858 w 8499901"/>
                <a:gd name="connsiteY6" fmla="*/ 1173736 h 1734757"/>
                <a:gd name="connsiteX7" fmla="*/ 7129466 w 8499901"/>
                <a:gd name="connsiteY7" fmla="*/ 814498 h 1734757"/>
                <a:gd name="connsiteX8" fmla="*/ 6731441 w 8499901"/>
                <a:gd name="connsiteY8" fmla="*/ 275180 h 1734757"/>
                <a:gd name="connsiteX9" fmla="*/ 6720359 w 8499901"/>
                <a:gd name="connsiteY9" fmla="*/ 275180 h 1734757"/>
                <a:gd name="connsiteX10" fmla="*/ 5831498 w 8499901"/>
                <a:gd name="connsiteY10" fmla="*/ 855594 h 1734757"/>
                <a:gd name="connsiteX11" fmla="*/ 5703133 w 8499901"/>
                <a:gd name="connsiteY11" fmla="*/ 987191 h 1734757"/>
                <a:gd name="connsiteX12" fmla="*/ 5533211 w 8499901"/>
                <a:gd name="connsiteY12" fmla="*/ 1166348 h 1734757"/>
                <a:gd name="connsiteX13" fmla="*/ 5143959 w 8499901"/>
                <a:gd name="connsiteY13" fmla="*/ 1556985 h 1734757"/>
                <a:gd name="connsiteX14" fmla="*/ 4786568 w 8499901"/>
                <a:gd name="connsiteY14" fmla="*/ 1734757 h 1734757"/>
                <a:gd name="connsiteX15" fmla="*/ 4743626 w 8499901"/>
                <a:gd name="connsiteY15" fmla="*/ 1730601 h 1734757"/>
                <a:gd name="connsiteX16" fmla="*/ 4511830 w 8499901"/>
                <a:gd name="connsiteY16" fmla="*/ 1387063 h 1734757"/>
                <a:gd name="connsiteX17" fmla="*/ 4286037 w 8499901"/>
                <a:gd name="connsiteY17" fmla="*/ 977494 h 1734757"/>
                <a:gd name="connsiteX18" fmla="*/ 3463035 w 8499901"/>
                <a:gd name="connsiteY18" fmla="*/ 1010362 h 1734757"/>
                <a:gd name="connsiteX19" fmla="*/ 2467221 w 8499901"/>
                <a:gd name="connsiteY19" fmla="*/ 1209752 h 1734757"/>
                <a:gd name="connsiteX20" fmla="*/ 2448884 w 8499901"/>
                <a:gd name="connsiteY20" fmla="*/ 1207524 h 1734757"/>
                <a:gd name="connsiteX21" fmla="*/ 2232625 w 8499901"/>
                <a:gd name="connsiteY21" fmla="*/ 1255622 h 1734757"/>
                <a:gd name="connsiteX22" fmla="*/ 1423730 w 8499901"/>
                <a:gd name="connsiteY22" fmla="*/ 1328755 h 1734757"/>
                <a:gd name="connsiteX23" fmla="*/ 1116072 w 8499901"/>
                <a:gd name="connsiteY23" fmla="*/ 1317325 h 1734757"/>
                <a:gd name="connsiteX24" fmla="*/ 138949 w 8499901"/>
                <a:gd name="connsiteY24" fmla="*/ 971172 h 1734757"/>
                <a:gd name="connsiteX25" fmla="*/ 32681 w 8499901"/>
                <a:gd name="connsiteY25" fmla="*/ 496270 h 1734757"/>
                <a:gd name="connsiteX26" fmla="*/ 197374 w 8499901"/>
                <a:gd name="connsiteY26" fmla="*/ 0 h 1734757"/>
                <a:gd name="connsiteX27" fmla="*/ 271371 w 8499901"/>
                <a:gd name="connsiteY27" fmla="*/ 55572 h 1734757"/>
                <a:gd name="connsiteX28" fmla="*/ 246440 w 8499901"/>
                <a:gd name="connsiteY28" fmla="*/ 930610 h 1734757"/>
                <a:gd name="connsiteX29" fmla="*/ 3477714 w 8499901"/>
                <a:gd name="connsiteY29" fmla="*/ 840111 h 1734757"/>
                <a:gd name="connsiteX30" fmla="*/ 4293984 w 8499901"/>
                <a:gd name="connsiteY30" fmla="*/ 872053 h 1734757"/>
                <a:gd name="connsiteX31" fmla="*/ 4556837 w 8499901"/>
                <a:gd name="connsiteY31" fmla="*/ 1303743 h 1734757"/>
                <a:gd name="connsiteX32" fmla="*/ 4847438 w 8499901"/>
                <a:gd name="connsiteY32" fmla="*/ 1596007 h 1734757"/>
                <a:gd name="connsiteX33" fmla="*/ 5826274 w 8499901"/>
                <a:gd name="connsiteY33" fmla="*/ 744571 h 1734757"/>
                <a:gd name="connsiteX34" fmla="*/ 6719897 w 8499901"/>
                <a:gd name="connsiteY34" fmla="*/ 214691 h 1734757"/>
                <a:gd name="connsiteX0" fmla="*/ 6702261 w 8482265"/>
                <a:gd name="connsiteY0" fmla="*/ 214691 h 1734757"/>
                <a:gd name="connsiteX1" fmla="*/ 6714728 w 8482265"/>
                <a:gd name="connsiteY1" fmla="*/ 214691 h 1734757"/>
                <a:gd name="connsiteX2" fmla="*/ 7150926 w 8482265"/>
                <a:gd name="connsiteY2" fmla="*/ 789985 h 1734757"/>
                <a:gd name="connsiteX3" fmla="*/ 7310380 w 8482265"/>
                <a:gd name="connsiteY3" fmla="*/ 1114171 h 1734757"/>
                <a:gd name="connsiteX4" fmla="*/ 8437627 w 8482265"/>
                <a:gd name="connsiteY4" fmla="*/ 880513 h 1734757"/>
                <a:gd name="connsiteX5" fmla="*/ 8482265 w 8482265"/>
                <a:gd name="connsiteY5" fmla="*/ 929103 h 1734757"/>
                <a:gd name="connsiteX6" fmla="*/ 7300222 w 8482265"/>
                <a:gd name="connsiteY6" fmla="*/ 1173736 h 1734757"/>
                <a:gd name="connsiteX7" fmla="*/ 7111830 w 8482265"/>
                <a:gd name="connsiteY7" fmla="*/ 814498 h 1734757"/>
                <a:gd name="connsiteX8" fmla="*/ 6713805 w 8482265"/>
                <a:gd name="connsiteY8" fmla="*/ 275180 h 1734757"/>
                <a:gd name="connsiteX9" fmla="*/ 6702723 w 8482265"/>
                <a:gd name="connsiteY9" fmla="*/ 275180 h 1734757"/>
                <a:gd name="connsiteX10" fmla="*/ 5813862 w 8482265"/>
                <a:gd name="connsiteY10" fmla="*/ 855594 h 1734757"/>
                <a:gd name="connsiteX11" fmla="*/ 5685497 w 8482265"/>
                <a:gd name="connsiteY11" fmla="*/ 987191 h 1734757"/>
                <a:gd name="connsiteX12" fmla="*/ 5515575 w 8482265"/>
                <a:gd name="connsiteY12" fmla="*/ 1166348 h 1734757"/>
                <a:gd name="connsiteX13" fmla="*/ 5126323 w 8482265"/>
                <a:gd name="connsiteY13" fmla="*/ 1556985 h 1734757"/>
                <a:gd name="connsiteX14" fmla="*/ 4768932 w 8482265"/>
                <a:gd name="connsiteY14" fmla="*/ 1734757 h 1734757"/>
                <a:gd name="connsiteX15" fmla="*/ 4725990 w 8482265"/>
                <a:gd name="connsiteY15" fmla="*/ 1730601 h 1734757"/>
                <a:gd name="connsiteX16" fmla="*/ 4494194 w 8482265"/>
                <a:gd name="connsiteY16" fmla="*/ 1387063 h 1734757"/>
                <a:gd name="connsiteX17" fmla="*/ 4268401 w 8482265"/>
                <a:gd name="connsiteY17" fmla="*/ 977494 h 1734757"/>
                <a:gd name="connsiteX18" fmla="*/ 3445399 w 8482265"/>
                <a:gd name="connsiteY18" fmla="*/ 1010362 h 1734757"/>
                <a:gd name="connsiteX19" fmla="*/ 2449585 w 8482265"/>
                <a:gd name="connsiteY19" fmla="*/ 1209752 h 1734757"/>
                <a:gd name="connsiteX20" fmla="*/ 2431248 w 8482265"/>
                <a:gd name="connsiteY20" fmla="*/ 1207524 h 1734757"/>
                <a:gd name="connsiteX21" fmla="*/ 2214989 w 8482265"/>
                <a:gd name="connsiteY21" fmla="*/ 1255622 h 1734757"/>
                <a:gd name="connsiteX22" fmla="*/ 1406094 w 8482265"/>
                <a:gd name="connsiteY22" fmla="*/ 1328755 h 1734757"/>
                <a:gd name="connsiteX23" fmla="*/ 1098436 w 8482265"/>
                <a:gd name="connsiteY23" fmla="*/ 1317325 h 1734757"/>
                <a:gd name="connsiteX24" fmla="*/ 121313 w 8482265"/>
                <a:gd name="connsiteY24" fmla="*/ 971172 h 1734757"/>
                <a:gd name="connsiteX25" fmla="*/ 15045 w 8482265"/>
                <a:gd name="connsiteY25" fmla="*/ 496270 h 1734757"/>
                <a:gd name="connsiteX26" fmla="*/ 179738 w 8482265"/>
                <a:gd name="connsiteY26" fmla="*/ 0 h 1734757"/>
                <a:gd name="connsiteX27" fmla="*/ 253735 w 8482265"/>
                <a:gd name="connsiteY27" fmla="*/ 55572 h 1734757"/>
                <a:gd name="connsiteX28" fmla="*/ 228804 w 8482265"/>
                <a:gd name="connsiteY28" fmla="*/ 930610 h 1734757"/>
                <a:gd name="connsiteX29" fmla="*/ 3221793 w 8482265"/>
                <a:gd name="connsiteY29" fmla="*/ 923472 h 1734757"/>
                <a:gd name="connsiteX30" fmla="*/ 4276348 w 8482265"/>
                <a:gd name="connsiteY30" fmla="*/ 872053 h 1734757"/>
                <a:gd name="connsiteX31" fmla="*/ 4539201 w 8482265"/>
                <a:gd name="connsiteY31" fmla="*/ 1303743 h 1734757"/>
                <a:gd name="connsiteX32" fmla="*/ 4829802 w 8482265"/>
                <a:gd name="connsiteY32" fmla="*/ 1596007 h 1734757"/>
                <a:gd name="connsiteX33" fmla="*/ 5808638 w 8482265"/>
                <a:gd name="connsiteY33" fmla="*/ 744571 h 1734757"/>
                <a:gd name="connsiteX34" fmla="*/ 6702261 w 8482265"/>
                <a:gd name="connsiteY34" fmla="*/ 214691 h 1734757"/>
                <a:gd name="connsiteX0" fmla="*/ 6702261 w 8482265"/>
                <a:gd name="connsiteY0" fmla="*/ 214691 h 1734757"/>
                <a:gd name="connsiteX1" fmla="*/ 6714728 w 8482265"/>
                <a:gd name="connsiteY1" fmla="*/ 214691 h 1734757"/>
                <a:gd name="connsiteX2" fmla="*/ 7150926 w 8482265"/>
                <a:gd name="connsiteY2" fmla="*/ 789985 h 1734757"/>
                <a:gd name="connsiteX3" fmla="*/ 7310380 w 8482265"/>
                <a:gd name="connsiteY3" fmla="*/ 1114171 h 1734757"/>
                <a:gd name="connsiteX4" fmla="*/ 8437627 w 8482265"/>
                <a:gd name="connsiteY4" fmla="*/ 880513 h 1734757"/>
                <a:gd name="connsiteX5" fmla="*/ 8482265 w 8482265"/>
                <a:gd name="connsiteY5" fmla="*/ 929103 h 1734757"/>
                <a:gd name="connsiteX6" fmla="*/ 7300222 w 8482265"/>
                <a:gd name="connsiteY6" fmla="*/ 1173736 h 1734757"/>
                <a:gd name="connsiteX7" fmla="*/ 7111830 w 8482265"/>
                <a:gd name="connsiteY7" fmla="*/ 814498 h 1734757"/>
                <a:gd name="connsiteX8" fmla="*/ 6713805 w 8482265"/>
                <a:gd name="connsiteY8" fmla="*/ 275180 h 1734757"/>
                <a:gd name="connsiteX9" fmla="*/ 6702723 w 8482265"/>
                <a:gd name="connsiteY9" fmla="*/ 275180 h 1734757"/>
                <a:gd name="connsiteX10" fmla="*/ 5813862 w 8482265"/>
                <a:gd name="connsiteY10" fmla="*/ 855594 h 1734757"/>
                <a:gd name="connsiteX11" fmla="*/ 5685497 w 8482265"/>
                <a:gd name="connsiteY11" fmla="*/ 987191 h 1734757"/>
                <a:gd name="connsiteX12" fmla="*/ 5515575 w 8482265"/>
                <a:gd name="connsiteY12" fmla="*/ 1166348 h 1734757"/>
                <a:gd name="connsiteX13" fmla="*/ 5126323 w 8482265"/>
                <a:gd name="connsiteY13" fmla="*/ 1556985 h 1734757"/>
                <a:gd name="connsiteX14" fmla="*/ 4768932 w 8482265"/>
                <a:gd name="connsiteY14" fmla="*/ 1734757 h 1734757"/>
                <a:gd name="connsiteX15" fmla="*/ 4725990 w 8482265"/>
                <a:gd name="connsiteY15" fmla="*/ 1730601 h 1734757"/>
                <a:gd name="connsiteX16" fmla="*/ 4494194 w 8482265"/>
                <a:gd name="connsiteY16" fmla="*/ 1387063 h 1734757"/>
                <a:gd name="connsiteX17" fmla="*/ 4268401 w 8482265"/>
                <a:gd name="connsiteY17" fmla="*/ 977494 h 1734757"/>
                <a:gd name="connsiteX18" fmla="*/ 3445399 w 8482265"/>
                <a:gd name="connsiteY18" fmla="*/ 1010362 h 1734757"/>
                <a:gd name="connsiteX19" fmla="*/ 2449585 w 8482265"/>
                <a:gd name="connsiteY19" fmla="*/ 1209752 h 1734757"/>
                <a:gd name="connsiteX20" fmla="*/ 2431248 w 8482265"/>
                <a:gd name="connsiteY20" fmla="*/ 1207524 h 1734757"/>
                <a:gd name="connsiteX21" fmla="*/ 2214989 w 8482265"/>
                <a:gd name="connsiteY21" fmla="*/ 1255622 h 1734757"/>
                <a:gd name="connsiteX22" fmla="*/ 1406094 w 8482265"/>
                <a:gd name="connsiteY22" fmla="*/ 1328755 h 1734757"/>
                <a:gd name="connsiteX23" fmla="*/ 1098436 w 8482265"/>
                <a:gd name="connsiteY23" fmla="*/ 1317325 h 1734757"/>
                <a:gd name="connsiteX24" fmla="*/ 121313 w 8482265"/>
                <a:gd name="connsiteY24" fmla="*/ 971172 h 1734757"/>
                <a:gd name="connsiteX25" fmla="*/ 15045 w 8482265"/>
                <a:gd name="connsiteY25" fmla="*/ 496270 h 1734757"/>
                <a:gd name="connsiteX26" fmla="*/ 179738 w 8482265"/>
                <a:gd name="connsiteY26" fmla="*/ 0 h 1734757"/>
                <a:gd name="connsiteX27" fmla="*/ 253735 w 8482265"/>
                <a:gd name="connsiteY27" fmla="*/ 55572 h 1734757"/>
                <a:gd name="connsiteX28" fmla="*/ 228804 w 8482265"/>
                <a:gd name="connsiteY28" fmla="*/ 930610 h 1734757"/>
                <a:gd name="connsiteX29" fmla="*/ 3221793 w 8482265"/>
                <a:gd name="connsiteY29" fmla="*/ 923472 h 1734757"/>
                <a:gd name="connsiteX30" fmla="*/ 4276348 w 8482265"/>
                <a:gd name="connsiteY30" fmla="*/ 872053 h 1734757"/>
                <a:gd name="connsiteX31" fmla="*/ 4539201 w 8482265"/>
                <a:gd name="connsiteY31" fmla="*/ 1303743 h 1734757"/>
                <a:gd name="connsiteX32" fmla="*/ 4829802 w 8482265"/>
                <a:gd name="connsiteY32" fmla="*/ 1596007 h 1734757"/>
                <a:gd name="connsiteX33" fmla="*/ 5808638 w 8482265"/>
                <a:gd name="connsiteY33" fmla="*/ 744571 h 1734757"/>
                <a:gd name="connsiteX34" fmla="*/ 6702261 w 8482265"/>
                <a:gd name="connsiteY34" fmla="*/ 214691 h 1734757"/>
                <a:gd name="connsiteX0" fmla="*/ 6702261 w 8482265"/>
                <a:gd name="connsiteY0" fmla="*/ 214691 h 1734757"/>
                <a:gd name="connsiteX1" fmla="*/ 6714728 w 8482265"/>
                <a:gd name="connsiteY1" fmla="*/ 214691 h 1734757"/>
                <a:gd name="connsiteX2" fmla="*/ 7150926 w 8482265"/>
                <a:gd name="connsiteY2" fmla="*/ 789985 h 1734757"/>
                <a:gd name="connsiteX3" fmla="*/ 7310380 w 8482265"/>
                <a:gd name="connsiteY3" fmla="*/ 1114171 h 1734757"/>
                <a:gd name="connsiteX4" fmla="*/ 8437627 w 8482265"/>
                <a:gd name="connsiteY4" fmla="*/ 880513 h 1734757"/>
                <a:gd name="connsiteX5" fmla="*/ 8482265 w 8482265"/>
                <a:gd name="connsiteY5" fmla="*/ 929103 h 1734757"/>
                <a:gd name="connsiteX6" fmla="*/ 7300222 w 8482265"/>
                <a:gd name="connsiteY6" fmla="*/ 1173736 h 1734757"/>
                <a:gd name="connsiteX7" fmla="*/ 7111830 w 8482265"/>
                <a:gd name="connsiteY7" fmla="*/ 814498 h 1734757"/>
                <a:gd name="connsiteX8" fmla="*/ 6713805 w 8482265"/>
                <a:gd name="connsiteY8" fmla="*/ 275180 h 1734757"/>
                <a:gd name="connsiteX9" fmla="*/ 6702723 w 8482265"/>
                <a:gd name="connsiteY9" fmla="*/ 275180 h 1734757"/>
                <a:gd name="connsiteX10" fmla="*/ 5813862 w 8482265"/>
                <a:gd name="connsiteY10" fmla="*/ 855594 h 1734757"/>
                <a:gd name="connsiteX11" fmla="*/ 5685497 w 8482265"/>
                <a:gd name="connsiteY11" fmla="*/ 987191 h 1734757"/>
                <a:gd name="connsiteX12" fmla="*/ 5515575 w 8482265"/>
                <a:gd name="connsiteY12" fmla="*/ 1166348 h 1734757"/>
                <a:gd name="connsiteX13" fmla="*/ 5126323 w 8482265"/>
                <a:gd name="connsiteY13" fmla="*/ 1556985 h 1734757"/>
                <a:gd name="connsiteX14" fmla="*/ 4768932 w 8482265"/>
                <a:gd name="connsiteY14" fmla="*/ 1734757 h 1734757"/>
                <a:gd name="connsiteX15" fmla="*/ 4725990 w 8482265"/>
                <a:gd name="connsiteY15" fmla="*/ 1730601 h 1734757"/>
                <a:gd name="connsiteX16" fmla="*/ 4494194 w 8482265"/>
                <a:gd name="connsiteY16" fmla="*/ 1387063 h 1734757"/>
                <a:gd name="connsiteX17" fmla="*/ 4268401 w 8482265"/>
                <a:gd name="connsiteY17" fmla="*/ 977494 h 1734757"/>
                <a:gd name="connsiteX18" fmla="*/ 3445399 w 8482265"/>
                <a:gd name="connsiteY18" fmla="*/ 1010362 h 1734757"/>
                <a:gd name="connsiteX19" fmla="*/ 2449585 w 8482265"/>
                <a:gd name="connsiteY19" fmla="*/ 1209752 h 1734757"/>
                <a:gd name="connsiteX20" fmla="*/ 2431248 w 8482265"/>
                <a:gd name="connsiteY20" fmla="*/ 1207524 h 1734757"/>
                <a:gd name="connsiteX21" fmla="*/ 2214989 w 8482265"/>
                <a:gd name="connsiteY21" fmla="*/ 1255622 h 1734757"/>
                <a:gd name="connsiteX22" fmla="*/ 1406094 w 8482265"/>
                <a:gd name="connsiteY22" fmla="*/ 1328755 h 1734757"/>
                <a:gd name="connsiteX23" fmla="*/ 1098436 w 8482265"/>
                <a:gd name="connsiteY23" fmla="*/ 1317325 h 1734757"/>
                <a:gd name="connsiteX24" fmla="*/ 121313 w 8482265"/>
                <a:gd name="connsiteY24" fmla="*/ 971172 h 1734757"/>
                <a:gd name="connsiteX25" fmla="*/ 15045 w 8482265"/>
                <a:gd name="connsiteY25" fmla="*/ 496270 h 1734757"/>
                <a:gd name="connsiteX26" fmla="*/ 179738 w 8482265"/>
                <a:gd name="connsiteY26" fmla="*/ 0 h 1734757"/>
                <a:gd name="connsiteX27" fmla="*/ 253735 w 8482265"/>
                <a:gd name="connsiteY27" fmla="*/ 55572 h 1734757"/>
                <a:gd name="connsiteX28" fmla="*/ 228804 w 8482265"/>
                <a:gd name="connsiteY28" fmla="*/ 930610 h 1734757"/>
                <a:gd name="connsiteX29" fmla="*/ 3221793 w 8482265"/>
                <a:gd name="connsiteY29" fmla="*/ 923472 h 1734757"/>
                <a:gd name="connsiteX30" fmla="*/ 4276348 w 8482265"/>
                <a:gd name="connsiteY30" fmla="*/ 872053 h 1734757"/>
                <a:gd name="connsiteX31" fmla="*/ 4539201 w 8482265"/>
                <a:gd name="connsiteY31" fmla="*/ 1303743 h 1734757"/>
                <a:gd name="connsiteX32" fmla="*/ 4829802 w 8482265"/>
                <a:gd name="connsiteY32" fmla="*/ 1596007 h 1734757"/>
                <a:gd name="connsiteX33" fmla="*/ 5808638 w 8482265"/>
                <a:gd name="connsiteY33" fmla="*/ 744571 h 1734757"/>
                <a:gd name="connsiteX34" fmla="*/ 6702261 w 8482265"/>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944504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944504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944504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944504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1000075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1000075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1000075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209923 w 8477199"/>
                <a:gd name="connsiteY20" fmla="*/ 1255622 h 1734757"/>
                <a:gd name="connsiteX21" fmla="*/ 1401028 w 8477199"/>
                <a:gd name="connsiteY21" fmla="*/ 1328755 h 1734757"/>
                <a:gd name="connsiteX22" fmla="*/ 1093370 w 8477199"/>
                <a:gd name="connsiteY22" fmla="*/ 1317325 h 1734757"/>
                <a:gd name="connsiteX23" fmla="*/ 116247 w 8477199"/>
                <a:gd name="connsiteY23" fmla="*/ 971172 h 1734757"/>
                <a:gd name="connsiteX24" fmla="*/ 9979 w 8477199"/>
                <a:gd name="connsiteY24" fmla="*/ 496270 h 1734757"/>
                <a:gd name="connsiteX25" fmla="*/ 174672 w 8477199"/>
                <a:gd name="connsiteY25" fmla="*/ 0 h 1734757"/>
                <a:gd name="connsiteX26" fmla="*/ 248669 w 8477199"/>
                <a:gd name="connsiteY26" fmla="*/ 55572 h 1734757"/>
                <a:gd name="connsiteX27" fmla="*/ 307460 w 8477199"/>
                <a:gd name="connsiteY27" fmla="*/ 1000075 h 1734757"/>
                <a:gd name="connsiteX28" fmla="*/ 3216727 w 8477199"/>
                <a:gd name="connsiteY28" fmla="*/ 923472 h 1734757"/>
                <a:gd name="connsiteX29" fmla="*/ 4271282 w 8477199"/>
                <a:gd name="connsiteY29" fmla="*/ 872053 h 1734757"/>
                <a:gd name="connsiteX30" fmla="*/ 4534135 w 8477199"/>
                <a:gd name="connsiteY30" fmla="*/ 1303743 h 1734757"/>
                <a:gd name="connsiteX31" fmla="*/ 4824736 w 8477199"/>
                <a:gd name="connsiteY31" fmla="*/ 1596007 h 1734757"/>
                <a:gd name="connsiteX32" fmla="*/ 5803572 w 8477199"/>
                <a:gd name="connsiteY32" fmla="*/ 744571 h 1734757"/>
                <a:gd name="connsiteX33" fmla="*/ 6697195 w 8477199"/>
                <a:gd name="connsiteY33"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09923 w 8477199"/>
                <a:gd name="connsiteY19" fmla="*/ 1255622 h 1734757"/>
                <a:gd name="connsiteX20" fmla="*/ 1401028 w 8477199"/>
                <a:gd name="connsiteY20" fmla="*/ 1328755 h 1734757"/>
                <a:gd name="connsiteX21" fmla="*/ 1093370 w 8477199"/>
                <a:gd name="connsiteY21" fmla="*/ 1317325 h 1734757"/>
                <a:gd name="connsiteX22" fmla="*/ 116247 w 8477199"/>
                <a:gd name="connsiteY22" fmla="*/ 971172 h 1734757"/>
                <a:gd name="connsiteX23" fmla="*/ 9979 w 8477199"/>
                <a:gd name="connsiteY23" fmla="*/ 496270 h 1734757"/>
                <a:gd name="connsiteX24" fmla="*/ 174672 w 8477199"/>
                <a:gd name="connsiteY24" fmla="*/ 0 h 1734757"/>
                <a:gd name="connsiteX25" fmla="*/ 248669 w 8477199"/>
                <a:gd name="connsiteY25" fmla="*/ 55572 h 1734757"/>
                <a:gd name="connsiteX26" fmla="*/ 307460 w 8477199"/>
                <a:gd name="connsiteY26" fmla="*/ 1000075 h 1734757"/>
                <a:gd name="connsiteX27" fmla="*/ 3216727 w 8477199"/>
                <a:gd name="connsiteY27" fmla="*/ 923472 h 1734757"/>
                <a:gd name="connsiteX28" fmla="*/ 4271282 w 8477199"/>
                <a:gd name="connsiteY28" fmla="*/ 872053 h 1734757"/>
                <a:gd name="connsiteX29" fmla="*/ 4534135 w 8477199"/>
                <a:gd name="connsiteY29" fmla="*/ 1303743 h 1734757"/>
                <a:gd name="connsiteX30" fmla="*/ 4824736 w 8477199"/>
                <a:gd name="connsiteY30" fmla="*/ 1596007 h 1734757"/>
                <a:gd name="connsiteX31" fmla="*/ 5803572 w 8477199"/>
                <a:gd name="connsiteY31" fmla="*/ 744571 h 1734757"/>
                <a:gd name="connsiteX32" fmla="*/ 6697195 w 8477199"/>
                <a:gd name="connsiteY32"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401028 w 8477199"/>
                <a:gd name="connsiteY20" fmla="*/ 1328755 h 1734757"/>
                <a:gd name="connsiteX21" fmla="*/ 1093370 w 8477199"/>
                <a:gd name="connsiteY21" fmla="*/ 1317325 h 1734757"/>
                <a:gd name="connsiteX22" fmla="*/ 116247 w 8477199"/>
                <a:gd name="connsiteY22" fmla="*/ 971172 h 1734757"/>
                <a:gd name="connsiteX23" fmla="*/ 9979 w 8477199"/>
                <a:gd name="connsiteY23" fmla="*/ 496270 h 1734757"/>
                <a:gd name="connsiteX24" fmla="*/ 174672 w 8477199"/>
                <a:gd name="connsiteY24" fmla="*/ 0 h 1734757"/>
                <a:gd name="connsiteX25" fmla="*/ 248669 w 8477199"/>
                <a:gd name="connsiteY25" fmla="*/ 55572 h 1734757"/>
                <a:gd name="connsiteX26" fmla="*/ 307460 w 8477199"/>
                <a:gd name="connsiteY26" fmla="*/ 1000075 h 1734757"/>
                <a:gd name="connsiteX27" fmla="*/ 3216727 w 8477199"/>
                <a:gd name="connsiteY27" fmla="*/ 923472 h 1734757"/>
                <a:gd name="connsiteX28" fmla="*/ 4271282 w 8477199"/>
                <a:gd name="connsiteY28" fmla="*/ 872053 h 1734757"/>
                <a:gd name="connsiteX29" fmla="*/ 4534135 w 8477199"/>
                <a:gd name="connsiteY29" fmla="*/ 1303743 h 1734757"/>
                <a:gd name="connsiteX30" fmla="*/ 4824736 w 8477199"/>
                <a:gd name="connsiteY30" fmla="*/ 1596007 h 1734757"/>
                <a:gd name="connsiteX31" fmla="*/ 5803572 w 8477199"/>
                <a:gd name="connsiteY31" fmla="*/ 744571 h 1734757"/>
                <a:gd name="connsiteX32" fmla="*/ 6697195 w 8477199"/>
                <a:gd name="connsiteY32"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3255368 w 8477199"/>
                <a:gd name="connsiteY25" fmla="*/ 867898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3255368 w 8477199"/>
                <a:gd name="connsiteY25" fmla="*/ 867898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2901161 w 8477199"/>
                <a:gd name="connsiteY25" fmla="*/ 992937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2901161 w 8477199"/>
                <a:gd name="connsiteY25" fmla="*/ 992937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2901161 w 8477199"/>
                <a:gd name="connsiteY25" fmla="*/ 992937 h 1734757"/>
                <a:gd name="connsiteX26" fmla="*/ 4251961 w 8477199"/>
                <a:gd name="connsiteY26" fmla="*/ 816481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2901161 w 8477199"/>
                <a:gd name="connsiteY25" fmla="*/ 992937 h 1734757"/>
                <a:gd name="connsiteX26" fmla="*/ 4206880 w 8477199"/>
                <a:gd name="connsiteY26" fmla="*/ 816481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2901161 w 8477199"/>
                <a:gd name="connsiteY25" fmla="*/ 992937 h 1734757"/>
                <a:gd name="connsiteX26" fmla="*/ 4206880 w 8477199"/>
                <a:gd name="connsiteY26" fmla="*/ 816481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206880 w 8477199"/>
                <a:gd name="connsiteY26" fmla="*/ 816481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206880 w 8477199"/>
                <a:gd name="connsiteY26" fmla="*/ 816481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071638 w 8477199"/>
                <a:gd name="connsiteY26" fmla="*/ 78869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052317 w 8477199"/>
                <a:gd name="connsiteY26" fmla="*/ 760908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052317 w 8477199"/>
                <a:gd name="connsiteY26" fmla="*/ 760908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052317 w 8477199"/>
                <a:gd name="connsiteY26" fmla="*/ 760908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77199" h="1734757">
                  <a:moveTo>
                    <a:pt x="6697195" y="214691"/>
                  </a:moveTo>
                  <a:cubicBezTo>
                    <a:pt x="6701351" y="214691"/>
                    <a:pt x="6696569" y="216176"/>
                    <a:pt x="6709662" y="214691"/>
                  </a:cubicBezTo>
                  <a:cubicBezTo>
                    <a:pt x="6889701" y="194272"/>
                    <a:pt x="7085675" y="417196"/>
                    <a:pt x="7145860" y="789985"/>
                  </a:cubicBezTo>
                  <a:cubicBezTo>
                    <a:pt x="7164162" y="921824"/>
                    <a:pt x="7090864" y="1099083"/>
                    <a:pt x="7305314" y="1114171"/>
                  </a:cubicBezTo>
                  <a:cubicBezTo>
                    <a:pt x="7519764" y="1129259"/>
                    <a:pt x="8426559" y="886055"/>
                    <a:pt x="8432561" y="880513"/>
                  </a:cubicBezTo>
                  <a:cubicBezTo>
                    <a:pt x="8444518" y="893841"/>
                    <a:pt x="8462935" y="874208"/>
                    <a:pt x="8477199" y="929103"/>
                  </a:cubicBezTo>
                  <a:cubicBezTo>
                    <a:pt x="8287631" y="977974"/>
                    <a:pt x="7523562" y="1192837"/>
                    <a:pt x="7295156" y="1173736"/>
                  </a:cubicBezTo>
                  <a:cubicBezTo>
                    <a:pt x="7066750" y="1154635"/>
                    <a:pt x="7142780" y="995964"/>
                    <a:pt x="7106764" y="814498"/>
                  </a:cubicBezTo>
                  <a:cubicBezTo>
                    <a:pt x="7056895" y="565156"/>
                    <a:pt x="6955887" y="282106"/>
                    <a:pt x="6708739" y="275180"/>
                  </a:cubicBezTo>
                  <a:lnTo>
                    <a:pt x="6697657" y="275180"/>
                  </a:lnTo>
                  <a:cubicBezTo>
                    <a:pt x="6361044" y="275180"/>
                    <a:pt x="6029511" y="624259"/>
                    <a:pt x="5808796" y="855594"/>
                  </a:cubicBezTo>
                  <a:cubicBezTo>
                    <a:pt x="5759852" y="906848"/>
                    <a:pt x="5717832" y="951175"/>
                    <a:pt x="5680431" y="987191"/>
                  </a:cubicBezTo>
                  <a:cubicBezTo>
                    <a:pt x="5633795" y="1031519"/>
                    <a:pt x="5577001" y="1094316"/>
                    <a:pt x="5510509" y="1166348"/>
                  </a:cubicBezTo>
                  <a:cubicBezTo>
                    <a:pt x="5397843" y="1289634"/>
                    <a:pt x="5257472" y="1442934"/>
                    <a:pt x="5121257" y="1556985"/>
                  </a:cubicBezTo>
                  <a:cubicBezTo>
                    <a:pt x="4978116" y="1676115"/>
                    <a:pt x="4860833" y="1734757"/>
                    <a:pt x="4763866" y="1734757"/>
                  </a:cubicBezTo>
                  <a:cubicBezTo>
                    <a:pt x="4749090" y="1734757"/>
                    <a:pt x="4734776" y="1733371"/>
                    <a:pt x="4720924" y="1730601"/>
                  </a:cubicBezTo>
                  <a:cubicBezTo>
                    <a:pt x="4585633" y="1703820"/>
                    <a:pt x="4538997" y="1550059"/>
                    <a:pt x="4489128" y="1387063"/>
                  </a:cubicBezTo>
                  <a:cubicBezTo>
                    <a:pt x="4442954" y="1236072"/>
                    <a:pt x="4418813" y="1081958"/>
                    <a:pt x="4263335" y="977494"/>
                  </a:cubicBezTo>
                  <a:cubicBezTo>
                    <a:pt x="4109169" y="873912"/>
                    <a:pt x="3780422" y="954745"/>
                    <a:pt x="3440333" y="1010362"/>
                  </a:cubicBezTo>
                  <a:cubicBezTo>
                    <a:pt x="3100245" y="1065979"/>
                    <a:pt x="2562688" y="1258131"/>
                    <a:pt x="2222804" y="1311196"/>
                  </a:cubicBezTo>
                  <a:cubicBezTo>
                    <a:pt x="979697" y="1513066"/>
                    <a:pt x="626734" y="1273713"/>
                    <a:pt x="116247" y="971172"/>
                  </a:cubicBezTo>
                  <a:cubicBezTo>
                    <a:pt x="6439" y="799723"/>
                    <a:pt x="-16420" y="690908"/>
                    <a:pt x="9979" y="496270"/>
                  </a:cubicBezTo>
                  <a:cubicBezTo>
                    <a:pt x="45556" y="289166"/>
                    <a:pt x="119774" y="165423"/>
                    <a:pt x="174672" y="0"/>
                  </a:cubicBezTo>
                  <a:lnTo>
                    <a:pt x="248669" y="55572"/>
                  </a:lnTo>
                  <a:cubicBezTo>
                    <a:pt x="180252" y="231475"/>
                    <a:pt x="-152870" y="651658"/>
                    <a:pt x="313900" y="944502"/>
                  </a:cubicBezTo>
                  <a:cubicBezTo>
                    <a:pt x="581322" y="1112278"/>
                    <a:pt x="1112430" y="1259723"/>
                    <a:pt x="1735499" y="1229124"/>
                  </a:cubicBezTo>
                  <a:cubicBezTo>
                    <a:pt x="2358568" y="1198525"/>
                    <a:pt x="3585878" y="748472"/>
                    <a:pt x="4052317" y="760908"/>
                  </a:cubicBezTo>
                  <a:cubicBezTo>
                    <a:pt x="4518756" y="773344"/>
                    <a:pt x="4444040" y="1108986"/>
                    <a:pt x="4534135" y="1303743"/>
                  </a:cubicBezTo>
                  <a:cubicBezTo>
                    <a:pt x="4613736" y="1475815"/>
                    <a:pt x="4613163" y="1689202"/>
                    <a:pt x="4824736" y="1596007"/>
                  </a:cubicBezTo>
                  <a:cubicBezTo>
                    <a:pt x="5036309" y="1502812"/>
                    <a:pt x="5331566" y="1213294"/>
                    <a:pt x="5803572" y="744571"/>
                  </a:cubicBezTo>
                  <a:cubicBezTo>
                    <a:pt x="6030751" y="505386"/>
                    <a:pt x="6334725" y="214691"/>
                    <a:pt x="6697195" y="214691"/>
                  </a:cubicBezTo>
                  <a:close/>
                </a:path>
              </a:pathLst>
            </a:custGeom>
            <a:solidFill>
              <a:schemeClr val="accent5">
                <a:lumMod val="60000"/>
                <a:lumOff val="40000"/>
              </a:schemeClr>
            </a:solidFill>
            <a:ln w="7072" cap="flat">
              <a:noFill/>
              <a:prstDash val="solid"/>
              <a:miter/>
            </a:ln>
            <a:effectLst>
              <a:outerShdw blurRad="50800" dist="38100" dir="2700000" algn="tl" rotWithShape="0">
                <a:prstClr val="black">
                  <a:alpha val="40000"/>
                </a:prstClr>
              </a:outerShdw>
            </a:effectLst>
          </p:spPr>
          <p:txBody>
            <a:bodyPr wrap="square" rtlCol="0" anchor="ctr">
              <a:noAutofit/>
            </a:bodyPr>
            <a:lstStyle/>
            <a:p>
              <a:endParaRPr lang="en-US" sz="1350" dirty="0"/>
            </a:p>
          </p:txBody>
        </p:sp>
      </p:grpSp>
      <p:sp>
        <p:nvSpPr>
          <p:cNvPr id="31" name="Rectangle 30">
            <a:extLst>
              <a:ext uri="{FF2B5EF4-FFF2-40B4-BE49-F238E27FC236}">
                <a16:creationId xmlns:a16="http://schemas.microsoft.com/office/drawing/2014/main" id="{F22A7F03-F3AA-46A2-8427-67785E38DD35}"/>
              </a:ext>
            </a:extLst>
          </p:cNvPr>
          <p:cNvSpPr/>
          <p:nvPr userDrawn="1"/>
        </p:nvSpPr>
        <p:spPr>
          <a:xfrm>
            <a:off x="1152538" y="439765"/>
            <a:ext cx="5773364" cy="3520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0A9B5A12-9FE3-4BF4-BCA3-DE13349AE2A7}"/>
              </a:ext>
            </a:extLst>
          </p:cNvPr>
          <p:cNvSpPr/>
          <p:nvPr userDrawn="1"/>
        </p:nvSpPr>
        <p:spPr>
          <a:xfrm>
            <a:off x="1152538" y="439765"/>
            <a:ext cx="5773364" cy="3520655"/>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67491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1">
            <a:alpha val="60000"/>
          </a:schemeClr>
        </a:solidFill>
        <a:effectLst/>
      </p:bgPr>
    </p:bg>
    <p:spTree>
      <p:nvGrpSpPr>
        <p:cNvPr id="1" name=""/>
        <p:cNvGrpSpPr/>
        <p:nvPr/>
      </p:nvGrpSpPr>
      <p:grpSpPr>
        <a:xfrm>
          <a:off x="0" y="0"/>
          <a:ext cx="0" cy="0"/>
          <a:chOff x="0" y="0"/>
          <a:chExt cx="0" cy="0"/>
        </a:xfrm>
      </p:grpSpPr>
      <p:grpSp>
        <p:nvGrpSpPr>
          <p:cNvPr id="3" name="Graphic 70">
            <a:extLst>
              <a:ext uri="{FF2B5EF4-FFF2-40B4-BE49-F238E27FC236}">
                <a16:creationId xmlns:a16="http://schemas.microsoft.com/office/drawing/2014/main" id="{0E7A2DE7-B0EB-4D89-B51F-B339A80D12A3}"/>
              </a:ext>
            </a:extLst>
          </p:cNvPr>
          <p:cNvGrpSpPr/>
          <p:nvPr userDrawn="1"/>
        </p:nvGrpSpPr>
        <p:grpSpPr>
          <a:xfrm flipH="1">
            <a:off x="258114" y="3777061"/>
            <a:ext cx="1298988" cy="1241966"/>
            <a:chOff x="6551111" y="-143747"/>
            <a:chExt cx="4379433" cy="4187188"/>
          </a:xfrm>
          <a:solidFill>
            <a:schemeClr val="accent2"/>
          </a:solidFill>
        </p:grpSpPr>
        <p:sp>
          <p:nvSpPr>
            <p:cNvPr id="4" name="Freeform: Shape 3">
              <a:extLst>
                <a:ext uri="{FF2B5EF4-FFF2-40B4-BE49-F238E27FC236}">
                  <a16:creationId xmlns:a16="http://schemas.microsoft.com/office/drawing/2014/main" id="{F094A0EA-32C2-4FCE-9CEF-D07F4E663EC5}"/>
                </a:ext>
              </a:extLst>
            </p:cNvPr>
            <p:cNvSpPr/>
            <p:nvPr/>
          </p:nvSpPr>
          <p:spPr>
            <a:xfrm>
              <a:off x="6551033" y="-144216"/>
              <a:ext cx="4374744" cy="4187188"/>
            </a:xfrm>
            <a:custGeom>
              <a:avLst/>
              <a:gdLst>
                <a:gd name="connsiteX0" fmla="*/ 4372947 w 4374744"/>
                <a:gd name="connsiteY0" fmla="*/ 105969 h 4187188"/>
                <a:gd name="connsiteX1" fmla="*/ 4269791 w 4374744"/>
                <a:gd name="connsiteY1" fmla="*/ 4220 h 4187188"/>
                <a:gd name="connsiteX2" fmla="*/ 4260413 w 4374744"/>
                <a:gd name="connsiteY2" fmla="*/ 0 h 4187188"/>
                <a:gd name="connsiteX3" fmla="*/ 4246816 w 4374744"/>
                <a:gd name="connsiteY3" fmla="*/ 0 h 4187188"/>
                <a:gd name="connsiteX4" fmla="*/ 4237438 w 4374744"/>
                <a:gd name="connsiteY4" fmla="*/ 3751 h 4187188"/>
                <a:gd name="connsiteX5" fmla="*/ 4002055 w 4374744"/>
                <a:gd name="connsiteY5" fmla="*/ 42669 h 4187188"/>
                <a:gd name="connsiteX6" fmla="*/ 3580523 w 4374744"/>
                <a:gd name="connsiteY6" fmla="*/ 114409 h 4187188"/>
                <a:gd name="connsiteX7" fmla="*/ 3459080 w 4374744"/>
                <a:gd name="connsiteY7" fmla="*/ 214283 h 4187188"/>
                <a:gd name="connsiteX8" fmla="*/ 3323102 w 4374744"/>
                <a:gd name="connsiteY8" fmla="*/ 564075 h 4187188"/>
                <a:gd name="connsiteX9" fmla="*/ 3163210 w 4374744"/>
                <a:gd name="connsiteY9" fmla="*/ 974354 h 4187188"/>
                <a:gd name="connsiteX10" fmla="*/ 3134608 w 4374744"/>
                <a:gd name="connsiteY10" fmla="*/ 994047 h 4187188"/>
                <a:gd name="connsiteX11" fmla="*/ 2924546 w 4374744"/>
                <a:gd name="connsiteY11" fmla="*/ 999674 h 4187188"/>
                <a:gd name="connsiteX12" fmla="*/ 2637585 w 4374744"/>
                <a:gd name="connsiteY12" fmla="*/ 1006707 h 4187188"/>
                <a:gd name="connsiteX13" fmla="*/ 2377820 w 4374744"/>
                <a:gd name="connsiteY13" fmla="*/ 1013271 h 4187188"/>
                <a:gd name="connsiteX14" fmla="*/ 2087108 w 4374744"/>
                <a:gd name="connsiteY14" fmla="*/ 1020305 h 4187188"/>
                <a:gd name="connsiteX15" fmla="*/ 1827343 w 4374744"/>
                <a:gd name="connsiteY15" fmla="*/ 1026869 h 4187188"/>
                <a:gd name="connsiteX16" fmla="*/ 1538507 w 4374744"/>
                <a:gd name="connsiteY16" fmla="*/ 1033903 h 4187188"/>
                <a:gd name="connsiteX17" fmla="*/ 1278741 w 4374744"/>
                <a:gd name="connsiteY17" fmla="*/ 1040467 h 4187188"/>
                <a:gd name="connsiteX18" fmla="*/ 989905 w 4374744"/>
                <a:gd name="connsiteY18" fmla="*/ 1047500 h 4187188"/>
                <a:gd name="connsiteX19" fmla="*/ 728264 w 4374744"/>
                <a:gd name="connsiteY19" fmla="*/ 1054065 h 4187188"/>
                <a:gd name="connsiteX20" fmla="*/ 439428 w 4374744"/>
                <a:gd name="connsiteY20" fmla="*/ 1061098 h 4187188"/>
                <a:gd name="connsiteX21" fmla="*/ 114487 w 4374744"/>
                <a:gd name="connsiteY21" fmla="*/ 1069069 h 4187188"/>
                <a:gd name="connsiteX22" fmla="*/ 78 w 4374744"/>
                <a:gd name="connsiteY22" fmla="*/ 1193794 h 4187188"/>
                <a:gd name="connsiteX23" fmla="*/ 20240 w 4374744"/>
                <a:gd name="connsiteY23" fmla="*/ 1371503 h 4187188"/>
                <a:gd name="connsiteX24" fmla="*/ 43216 w 4374744"/>
                <a:gd name="connsiteY24" fmla="*/ 1559059 h 4187188"/>
                <a:gd name="connsiteX25" fmla="*/ 61503 w 4374744"/>
                <a:gd name="connsiteY25" fmla="*/ 1711449 h 4187188"/>
                <a:gd name="connsiteX26" fmla="*/ 84478 w 4374744"/>
                <a:gd name="connsiteY26" fmla="*/ 1897598 h 4187188"/>
                <a:gd name="connsiteX27" fmla="*/ 102296 w 4374744"/>
                <a:gd name="connsiteY27" fmla="*/ 2049987 h 4187188"/>
                <a:gd name="connsiteX28" fmla="*/ 125272 w 4374744"/>
                <a:gd name="connsiteY28" fmla="*/ 2236137 h 4187188"/>
                <a:gd name="connsiteX29" fmla="*/ 143090 w 4374744"/>
                <a:gd name="connsiteY29" fmla="*/ 2390402 h 4187188"/>
                <a:gd name="connsiteX30" fmla="*/ 166065 w 4374744"/>
                <a:gd name="connsiteY30" fmla="*/ 2579833 h 4187188"/>
                <a:gd name="connsiteX31" fmla="*/ 269221 w 4374744"/>
                <a:gd name="connsiteY31" fmla="*/ 2696587 h 4187188"/>
                <a:gd name="connsiteX32" fmla="*/ 365812 w 4374744"/>
                <a:gd name="connsiteY32" fmla="*/ 2705965 h 4187188"/>
                <a:gd name="connsiteX33" fmla="*/ 515388 w 4374744"/>
                <a:gd name="connsiteY33" fmla="*/ 2717218 h 4187188"/>
                <a:gd name="connsiteX34" fmla="*/ 712791 w 4374744"/>
                <a:gd name="connsiteY34" fmla="*/ 2733160 h 4187188"/>
                <a:gd name="connsiteX35" fmla="*/ 859085 w 4374744"/>
                <a:gd name="connsiteY35" fmla="*/ 2744414 h 4187188"/>
                <a:gd name="connsiteX36" fmla="*/ 1057894 w 4374744"/>
                <a:gd name="connsiteY36" fmla="*/ 2760825 h 4187188"/>
                <a:gd name="connsiteX37" fmla="*/ 1202312 w 4374744"/>
                <a:gd name="connsiteY37" fmla="*/ 2772078 h 4187188"/>
                <a:gd name="connsiteX38" fmla="*/ 1402997 w 4374744"/>
                <a:gd name="connsiteY38" fmla="*/ 2788489 h 4187188"/>
                <a:gd name="connsiteX39" fmla="*/ 1547415 w 4374744"/>
                <a:gd name="connsiteY39" fmla="*/ 2799743 h 4187188"/>
                <a:gd name="connsiteX40" fmla="*/ 1702149 w 4374744"/>
                <a:gd name="connsiteY40" fmla="*/ 2812403 h 4187188"/>
                <a:gd name="connsiteX41" fmla="*/ 1850318 w 4374744"/>
                <a:gd name="connsiteY41" fmla="*/ 2824125 h 4187188"/>
                <a:gd name="connsiteX42" fmla="*/ 2040688 w 4374744"/>
                <a:gd name="connsiteY42" fmla="*/ 2840067 h 4187188"/>
                <a:gd name="connsiteX43" fmla="*/ 2192139 w 4374744"/>
                <a:gd name="connsiteY43" fmla="*/ 2851320 h 4187188"/>
                <a:gd name="connsiteX44" fmla="*/ 2397982 w 4374744"/>
                <a:gd name="connsiteY44" fmla="*/ 2868200 h 4187188"/>
                <a:gd name="connsiteX45" fmla="*/ 2459407 w 4374744"/>
                <a:gd name="connsiteY45" fmla="*/ 2882736 h 4187188"/>
                <a:gd name="connsiteX46" fmla="*/ 2881408 w 4374744"/>
                <a:gd name="connsiteY46" fmla="*/ 3214241 h 4187188"/>
                <a:gd name="connsiteX47" fmla="*/ 2966746 w 4374744"/>
                <a:gd name="connsiteY47" fmla="*/ 3345999 h 4187188"/>
                <a:gd name="connsiteX48" fmla="*/ 2887034 w 4374744"/>
                <a:gd name="connsiteY48" fmla="*/ 3471193 h 4187188"/>
                <a:gd name="connsiteX49" fmla="*/ 2783410 w 4374744"/>
                <a:gd name="connsiteY49" fmla="*/ 3477757 h 4187188"/>
                <a:gd name="connsiteX50" fmla="*/ 1632285 w 4374744"/>
                <a:gd name="connsiteY50" fmla="*/ 3481509 h 4187188"/>
                <a:gd name="connsiteX51" fmla="*/ 568373 w 4374744"/>
                <a:gd name="connsiteY51" fmla="*/ 3484322 h 4187188"/>
                <a:gd name="connsiteX52" fmla="*/ 212485 w 4374744"/>
                <a:gd name="connsiteY52" fmla="*/ 3485729 h 4187188"/>
                <a:gd name="connsiteX53" fmla="*/ 172161 w 4374744"/>
                <a:gd name="connsiteY53" fmla="*/ 3489949 h 4187188"/>
                <a:gd name="connsiteX54" fmla="*/ 83541 w 4374744"/>
                <a:gd name="connsiteY54" fmla="*/ 3612798 h 4187188"/>
                <a:gd name="connsiteX55" fmla="*/ 194668 w 4374744"/>
                <a:gd name="connsiteY55" fmla="*/ 3726269 h 4187188"/>
                <a:gd name="connsiteX56" fmla="*/ 374252 w 4374744"/>
                <a:gd name="connsiteY56" fmla="*/ 3727207 h 4187188"/>
                <a:gd name="connsiteX57" fmla="*/ 393008 w 4374744"/>
                <a:gd name="connsiteY57" fmla="*/ 3728614 h 4187188"/>
                <a:gd name="connsiteX58" fmla="*/ 283288 w 4374744"/>
                <a:gd name="connsiteY58" fmla="*/ 3905385 h 4187188"/>
                <a:gd name="connsiteX59" fmla="*/ 340961 w 4374744"/>
                <a:gd name="connsiteY59" fmla="*/ 4103726 h 4187188"/>
                <a:gd name="connsiteX60" fmla="*/ 670122 w 4374744"/>
                <a:gd name="connsiteY60" fmla="*/ 4146395 h 4187188"/>
                <a:gd name="connsiteX61" fmla="*/ 771402 w 4374744"/>
                <a:gd name="connsiteY61" fmla="*/ 3995412 h 4187188"/>
                <a:gd name="connsiteX62" fmla="*/ 661682 w 4374744"/>
                <a:gd name="connsiteY62" fmla="*/ 3730020 h 4187188"/>
                <a:gd name="connsiteX63" fmla="*/ 664964 w 4374744"/>
                <a:gd name="connsiteY63" fmla="*/ 3727207 h 4187188"/>
                <a:gd name="connsiteX64" fmla="*/ 2785285 w 4374744"/>
                <a:gd name="connsiteY64" fmla="*/ 3721111 h 4187188"/>
                <a:gd name="connsiteX65" fmla="*/ 2787630 w 4374744"/>
                <a:gd name="connsiteY65" fmla="*/ 3725800 h 4187188"/>
                <a:gd name="connsiteX66" fmla="*/ 2662436 w 4374744"/>
                <a:gd name="connsiteY66" fmla="*/ 3926485 h 4187188"/>
                <a:gd name="connsiteX67" fmla="*/ 2762309 w 4374744"/>
                <a:gd name="connsiteY67" fmla="*/ 4141706 h 4187188"/>
                <a:gd name="connsiteX68" fmla="*/ 3117259 w 4374744"/>
                <a:gd name="connsiteY68" fmla="*/ 4080750 h 4187188"/>
                <a:gd name="connsiteX69" fmla="*/ 3153364 w 4374744"/>
                <a:gd name="connsiteY69" fmla="*/ 3888505 h 4187188"/>
                <a:gd name="connsiteX70" fmla="*/ 2962526 w 4374744"/>
                <a:gd name="connsiteY70" fmla="*/ 3697667 h 4187188"/>
                <a:gd name="connsiteX71" fmla="*/ 2976592 w 4374744"/>
                <a:gd name="connsiteY71" fmla="*/ 3689696 h 4187188"/>
                <a:gd name="connsiteX72" fmla="*/ 3152426 w 4374744"/>
                <a:gd name="connsiteY72" fmla="*/ 3549029 h 4187188"/>
                <a:gd name="connsiteX73" fmla="*/ 3204004 w 4374744"/>
                <a:gd name="connsiteY73" fmla="*/ 3449624 h 4187188"/>
                <a:gd name="connsiteX74" fmla="*/ 3190875 w 4374744"/>
                <a:gd name="connsiteY74" fmla="*/ 3240030 h 4187188"/>
                <a:gd name="connsiteX75" fmla="*/ 3010352 w 4374744"/>
                <a:gd name="connsiteY75" fmla="*/ 3006992 h 4187188"/>
                <a:gd name="connsiteX76" fmla="*/ 2735583 w 4374744"/>
                <a:gd name="connsiteY76" fmla="*/ 2792240 h 4187188"/>
                <a:gd name="connsiteX77" fmla="*/ 2727612 w 4374744"/>
                <a:gd name="connsiteY77" fmla="*/ 2759418 h 4187188"/>
                <a:gd name="connsiteX78" fmla="*/ 2910479 w 4374744"/>
                <a:gd name="connsiteY78" fmla="*/ 2292403 h 4187188"/>
                <a:gd name="connsiteX79" fmla="*/ 3479242 w 4374744"/>
                <a:gd name="connsiteY79" fmla="*/ 836500 h 4187188"/>
                <a:gd name="connsiteX80" fmla="*/ 3662110 w 4374744"/>
                <a:gd name="connsiteY80" fmla="*/ 363859 h 4187188"/>
                <a:gd name="connsiteX81" fmla="*/ 3686023 w 4374744"/>
                <a:gd name="connsiteY81" fmla="*/ 344165 h 4187188"/>
                <a:gd name="connsiteX82" fmla="*/ 3870766 w 4374744"/>
                <a:gd name="connsiteY82" fmla="*/ 313219 h 4187188"/>
                <a:gd name="connsiteX83" fmla="*/ 4266978 w 4374744"/>
                <a:gd name="connsiteY83" fmla="*/ 245698 h 4187188"/>
                <a:gd name="connsiteX84" fmla="*/ 4371540 w 4374744"/>
                <a:gd name="connsiteY84" fmla="*/ 148169 h 4187188"/>
                <a:gd name="connsiteX85" fmla="*/ 4376698 w 4374744"/>
                <a:gd name="connsiteY85" fmla="*/ 130351 h 4187188"/>
                <a:gd name="connsiteX86" fmla="*/ 4376698 w 4374744"/>
                <a:gd name="connsiteY86" fmla="*/ 113471 h 4187188"/>
                <a:gd name="connsiteX87" fmla="*/ 4372947 w 4374744"/>
                <a:gd name="connsiteY87" fmla="*/ 105969 h 4187188"/>
                <a:gd name="connsiteX88" fmla="*/ 626046 w 4374744"/>
                <a:gd name="connsiteY88" fmla="*/ 1260377 h 4187188"/>
                <a:gd name="connsiteX89" fmla="*/ 645740 w 4374744"/>
                <a:gd name="connsiteY89" fmla="*/ 1240683 h 4187188"/>
                <a:gd name="connsiteX90" fmla="*/ 958489 w 4374744"/>
                <a:gd name="connsiteY90" fmla="*/ 1234119 h 4187188"/>
                <a:gd name="connsiteX91" fmla="*/ 1038670 w 4374744"/>
                <a:gd name="connsiteY91" fmla="*/ 1230836 h 4187188"/>
                <a:gd name="connsiteX92" fmla="*/ 1052736 w 4374744"/>
                <a:gd name="connsiteY92" fmla="*/ 1244434 h 4187188"/>
                <a:gd name="connsiteX93" fmla="*/ 1052736 w 4374744"/>
                <a:gd name="connsiteY93" fmla="*/ 1618608 h 4187188"/>
                <a:gd name="connsiteX94" fmla="*/ 1033981 w 4374744"/>
                <a:gd name="connsiteY94" fmla="*/ 1633613 h 4187188"/>
                <a:gd name="connsiteX95" fmla="*/ 838923 w 4374744"/>
                <a:gd name="connsiteY95" fmla="*/ 1633613 h 4187188"/>
                <a:gd name="connsiteX96" fmla="*/ 645740 w 4374744"/>
                <a:gd name="connsiteY96" fmla="*/ 1634082 h 4187188"/>
                <a:gd name="connsiteX97" fmla="*/ 626046 w 4374744"/>
                <a:gd name="connsiteY97" fmla="*/ 1614389 h 4187188"/>
                <a:gd name="connsiteX98" fmla="*/ 626046 w 4374744"/>
                <a:gd name="connsiteY98" fmla="*/ 1260377 h 4187188"/>
                <a:gd name="connsiteX99" fmla="*/ 287039 w 4374744"/>
                <a:gd name="connsiteY99" fmla="*/ 2094532 h 4187188"/>
                <a:gd name="connsiteX100" fmla="*/ 249997 w 4374744"/>
                <a:gd name="connsiteY100" fmla="*/ 1786940 h 4187188"/>
                <a:gd name="connsiteX101" fmla="*/ 242494 w 4374744"/>
                <a:gd name="connsiteY101" fmla="*/ 1716606 h 4187188"/>
                <a:gd name="connsiteX102" fmla="*/ 264532 w 4374744"/>
                <a:gd name="connsiteY102" fmla="*/ 1714731 h 4187188"/>
                <a:gd name="connsiteX103" fmla="*/ 522891 w 4374744"/>
                <a:gd name="connsiteY103" fmla="*/ 1714731 h 4187188"/>
                <a:gd name="connsiteX104" fmla="*/ 545397 w 4374744"/>
                <a:gd name="connsiteY104" fmla="*/ 1738175 h 4187188"/>
                <a:gd name="connsiteX105" fmla="*/ 545397 w 4374744"/>
                <a:gd name="connsiteY105" fmla="*/ 2090312 h 4187188"/>
                <a:gd name="connsiteX106" fmla="*/ 522422 w 4374744"/>
                <a:gd name="connsiteY106" fmla="*/ 2112819 h 4187188"/>
                <a:gd name="connsiteX107" fmla="*/ 307201 w 4374744"/>
                <a:gd name="connsiteY107" fmla="*/ 2113288 h 4187188"/>
                <a:gd name="connsiteX108" fmla="*/ 287039 w 4374744"/>
                <a:gd name="connsiteY108" fmla="*/ 2094532 h 4187188"/>
                <a:gd name="connsiteX109" fmla="*/ 545397 w 4374744"/>
                <a:gd name="connsiteY109" fmla="*/ 2465424 h 4187188"/>
                <a:gd name="connsiteX110" fmla="*/ 526642 w 4374744"/>
                <a:gd name="connsiteY110" fmla="*/ 2481366 h 4187188"/>
                <a:gd name="connsiteX111" fmla="*/ 367219 w 4374744"/>
                <a:gd name="connsiteY111" fmla="*/ 2468237 h 4187188"/>
                <a:gd name="connsiteX112" fmla="*/ 363937 w 4374744"/>
                <a:gd name="connsiteY112" fmla="*/ 2468237 h 4187188"/>
                <a:gd name="connsiteX113" fmla="*/ 328301 w 4374744"/>
                <a:gd name="connsiteY113" fmla="*/ 2434477 h 4187188"/>
                <a:gd name="connsiteX114" fmla="*/ 301575 w 4374744"/>
                <a:gd name="connsiteY114" fmla="*/ 2209879 h 4187188"/>
                <a:gd name="connsiteX115" fmla="*/ 301575 w 4374744"/>
                <a:gd name="connsiteY115" fmla="*/ 2195812 h 4187188"/>
                <a:gd name="connsiteX116" fmla="*/ 384099 w 4374744"/>
                <a:gd name="connsiteY116" fmla="*/ 2195812 h 4187188"/>
                <a:gd name="connsiteX117" fmla="*/ 527580 w 4374744"/>
                <a:gd name="connsiteY117" fmla="*/ 2195343 h 4187188"/>
                <a:gd name="connsiteX118" fmla="*/ 545866 w 4374744"/>
                <a:gd name="connsiteY118" fmla="*/ 2212692 h 4187188"/>
                <a:gd name="connsiteX119" fmla="*/ 545397 w 4374744"/>
                <a:gd name="connsiteY119" fmla="*/ 2465424 h 4187188"/>
                <a:gd name="connsiteX120" fmla="*/ 545397 w 4374744"/>
                <a:gd name="connsiteY120" fmla="*/ 1439961 h 4187188"/>
                <a:gd name="connsiteX121" fmla="*/ 545866 w 4374744"/>
                <a:gd name="connsiteY121" fmla="*/ 1612513 h 4187188"/>
                <a:gd name="connsiteX122" fmla="*/ 524297 w 4374744"/>
                <a:gd name="connsiteY122" fmla="*/ 1634082 h 4187188"/>
                <a:gd name="connsiteX123" fmla="*/ 252341 w 4374744"/>
                <a:gd name="connsiteY123" fmla="*/ 1634082 h 4187188"/>
                <a:gd name="connsiteX124" fmla="*/ 228428 w 4374744"/>
                <a:gd name="connsiteY124" fmla="*/ 1611575 h 4187188"/>
                <a:gd name="connsiteX125" fmla="*/ 205452 w 4374744"/>
                <a:gd name="connsiteY125" fmla="*/ 1420737 h 4187188"/>
                <a:gd name="connsiteX126" fmla="*/ 188103 w 4374744"/>
                <a:gd name="connsiteY126" fmla="*/ 1273505 h 4187188"/>
                <a:gd name="connsiteX127" fmla="*/ 208265 w 4374744"/>
                <a:gd name="connsiteY127" fmla="*/ 1251468 h 4187188"/>
                <a:gd name="connsiteX128" fmla="*/ 524297 w 4374744"/>
                <a:gd name="connsiteY128" fmla="*/ 1243965 h 4187188"/>
                <a:gd name="connsiteX129" fmla="*/ 545397 w 4374744"/>
                <a:gd name="connsiteY129" fmla="*/ 1265065 h 4187188"/>
                <a:gd name="connsiteX130" fmla="*/ 545397 w 4374744"/>
                <a:gd name="connsiteY130" fmla="*/ 1439961 h 4187188"/>
                <a:gd name="connsiteX131" fmla="*/ 1052736 w 4374744"/>
                <a:gd name="connsiteY131" fmla="*/ 2504811 h 4187188"/>
                <a:gd name="connsiteX132" fmla="*/ 1033512 w 4374744"/>
                <a:gd name="connsiteY132" fmla="*/ 2520753 h 4187188"/>
                <a:gd name="connsiteX133" fmla="*/ 882060 w 4374744"/>
                <a:gd name="connsiteY133" fmla="*/ 2509499 h 4187188"/>
                <a:gd name="connsiteX134" fmla="*/ 690284 w 4374744"/>
                <a:gd name="connsiteY134" fmla="*/ 2493088 h 4187188"/>
                <a:gd name="connsiteX135" fmla="*/ 646209 w 4374744"/>
                <a:gd name="connsiteY135" fmla="*/ 2489806 h 4187188"/>
                <a:gd name="connsiteX136" fmla="*/ 626046 w 4374744"/>
                <a:gd name="connsiteY136" fmla="*/ 2466831 h 4187188"/>
                <a:gd name="connsiteX137" fmla="*/ 626046 w 4374744"/>
                <a:gd name="connsiteY137" fmla="*/ 2239419 h 4187188"/>
                <a:gd name="connsiteX138" fmla="*/ 626046 w 4374744"/>
                <a:gd name="connsiteY138" fmla="*/ 2212223 h 4187188"/>
                <a:gd name="connsiteX139" fmla="*/ 642927 w 4374744"/>
                <a:gd name="connsiteY139" fmla="*/ 2195343 h 4187188"/>
                <a:gd name="connsiteX140" fmla="*/ 839391 w 4374744"/>
                <a:gd name="connsiteY140" fmla="*/ 2195812 h 4187188"/>
                <a:gd name="connsiteX141" fmla="*/ 1034450 w 4374744"/>
                <a:gd name="connsiteY141" fmla="*/ 2195343 h 4187188"/>
                <a:gd name="connsiteX142" fmla="*/ 1052268 w 4374744"/>
                <a:gd name="connsiteY142" fmla="*/ 2212223 h 4187188"/>
                <a:gd name="connsiteX143" fmla="*/ 1052736 w 4374744"/>
                <a:gd name="connsiteY143" fmla="*/ 2504811 h 4187188"/>
                <a:gd name="connsiteX144" fmla="*/ 1052736 w 4374744"/>
                <a:gd name="connsiteY144" fmla="*/ 2095470 h 4187188"/>
                <a:gd name="connsiteX145" fmla="*/ 1035387 w 4374744"/>
                <a:gd name="connsiteY145" fmla="*/ 2112819 h 4187188"/>
                <a:gd name="connsiteX146" fmla="*/ 840329 w 4374744"/>
                <a:gd name="connsiteY146" fmla="*/ 2112350 h 4187188"/>
                <a:gd name="connsiteX147" fmla="*/ 647147 w 4374744"/>
                <a:gd name="connsiteY147" fmla="*/ 2112819 h 4187188"/>
                <a:gd name="connsiteX148" fmla="*/ 626046 w 4374744"/>
                <a:gd name="connsiteY148" fmla="*/ 2093125 h 4187188"/>
                <a:gd name="connsiteX149" fmla="*/ 626046 w 4374744"/>
                <a:gd name="connsiteY149" fmla="*/ 1733955 h 4187188"/>
                <a:gd name="connsiteX150" fmla="*/ 645740 w 4374744"/>
                <a:gd name="connsiteY150" fmla="*/ 1714262 h 4187188"/>
                <a:gd name="connsiteX151" fmla="*/ 1033981 w 4374744"/>
                <a:gd name="connsiteY151" fmla="*/ 1714262 h 4187188"/>
                <a:gd name="connsiteX152" fmla="*/ 1052736 w 4374744"/>
                <a:gd name="connsiteY152" fmla="*/ 1733018 h 4187188"/>
                <a:gd name="connsiteX153" fmla="*/ 1052736 w 4374744"/>
                <a:gd name="connsiteY153" fmla="*/ 2095470 h 4187188"/>
                <a:gd name="connsiteX154" fmla="*/ 1135261 w 4374744"/>
                <a:gd name="connsiteY154" fmla="*/ 1246779 h 4187188"/>
                <a:gd name="connsiteX155" fmla="*/ 1154954 w 4374744"/>
                <a:gd name="connsiteY155" fmla="*/ 1227554 h 4187188"/>
                <a:gd name="connsiteX156" fmla="*/ 1363610 w 4374744"/>
                <a:gd name="connsiteY156" fmla="*/ 1223803 h 4187188"/>
                <a:gd name="connsiteX157" fmla="*/ 1532880 w 4374744"/>
                <a:gd name="connsiteY157" fmla="*/ 1217708 h 4187188"/>
                <a:gd name="connsiteX158" fmla="*/ 1559607 w 4374744"/>
                <a:gd name="connsiteY158" fmla="*/ 1242559 h 4187188"/>
                <a:gd name="connsiteX159" fmla="*/ 1560076 w 4374744"/>
                <a:gd name="connsiteY159" fmla="*/ 1613920 h 4187188"/>
                <a:gd name="connsiteX160" fmla="*/ 1539913 w 4374744"/>
                <a:gd name="connsiteY160" fmla="*/ 1634082 h 4187188"/>
                <a:gd name="connsiteX161" fmla="*/ 1348137 w 4374744"/>
                <a:gd name="connsiteY161" fmla="*/ 1633613 h 4187188"/>
                <a:gd name="connsiteX162" fmla="*/ 1154954 w 4374744"/>
                <a:gd name="connsiteY162" fmla="*/ 1634082 h 4187188"/>
                <a:gd name="connsiteX163" fmla="*/ 1135730 w 4374744"/>
                <a:gd name="connsiteY163" fmla="*/ 1614389 h 4187188"/>
                <a:gd name="connsiteX164" fmla="*/ 1135261 w 4374744"/>
                <a:gd name="connsiteY164" fmla="*/ 1246779 h 4187188"/>
                <a:gd name="connsiteX165" fmla="*/ 1558200 w 4374744"/>
                <a:gd name="connsiteY165" fmla="*/ 2562015 h 4187188"/>
                <a:gd name="connsiteX166" fmla="*/ 1474269 w 4374744"/>
                <a:gd name="connsiteY166" fmla="*/ 2556858 h 4187188"/>
                <a:gd name="connsiteX167" fmla="*/ 1367362 w 4374744"/>
                <a:gd name="connsiteY167" fmla="*/ 2547949 h 4187188"/>
                <a:gd name="connsiteX168" fmla="*/ 1146514 w 4374744"/>
                <a:gd name="connsiteY168" fmla="*/ 2530600 h 4187188"/>
                <a:gd name="connsiteX169" fmla="*/ 1135261 w 4374744"/>
                <a:gd name="connsiteY169" fmla="*/ 2515595 h 4187188"/>
                <a:gd name="connsiteX170" fmla="*/ 1135261 w 4374744"/>
                <a:gd name="connsiteY170" fmla="*/ 2406344 h 4187188"/>
                <a:gd name="connsiteX171" fmla="*/ 1135261 w 4374744"/>
                <a:gd name="connsiteY171" fmla="*/ 2213161 h 4187188"/>
                <a:gd name="connsiteX172" fmla="*/ 1149328 w 4374744"/>
                <a:gd name="connsiteY172" fmla="*/ 2195812 h 4187188"/>
                <a:gd name="connsiteX173" fmla="*/ 1549291 w 4374744"/>
                <a:gd name="connsiteY173" fmla="*/ 2196281 h 4187188"/>
                <a:gd name="connsiteX174" fmla="*/ 1558200 w 4374744"/>
                <a:gd name="connsiteY174" fmla="*/ 2197219 h 4187188"/>
                <a:gd name="connsiteX175" fmla="*/ 1558200 w 4374744"/>
                <a:gd name="connsiteY175" fmla="*/ 2562015 h 4187188"/>
                <a:gd name="connsiteX176" fmla="*/ 1540382 w 4374744"/>
                <a:gd name="connsiteY176" fmla="*/ 2113288 h 4187188"/>
                <a:gd name="connsiteX177" fmla="*/ 1154017 w 4374744"/>
                <a:gd name="connsiteY177" fmla="*/ 2113288 h 4187188"/>
                <a:gd name="connsiteX178" fmla="*/ 1135261 w 4374744"/>
                <a:gd name="connsiteY178" fmla="*/ 2095470 h 4187188"/>
                <a:gd name="connsiteX179" fmla="*/ 1135261 w 4374744"/>
                <a:gd name="connsiteY179" fmla="*/ 1733018 h 4187188"/>
                <a:gd name="connsiteX180" fmla="*/ 1152610 w 4374744"/>
                <a:gd name="connsiteY180" fmla="*/ 1715200 h 4187188"/>
                <a:gd name="connsiteX181" fmla="*/ 1542727 w 4374744"/>
                <a:gd name="connsiteY181" fmla="*/ 1715200 h 4187188"/>
                <a:gd name="connsiteX182" fmla="*/ 1559138 w 4374744"/>
                <a:gd name="connsiteY182" fmla="*/ 1717544 h 4187188"/>
                <a:gd name="connsiteX183" fmla="*/ 1559138 w 4374744"/>
                <a:gd name="connsiteY183" fmla="*/ 1735362 h 4187188"/>
                <a:gd name="connsiteX184" fmla="*/ 1559607 w 4374744"/>
                <a:gd name="connsiteY184" fmla="*/ 2094532 h 4187188"/>
                <a:gd name="connsiteX185" fmla="*/ 1540382 w 4374744"/>
                <a:gd name="connsiteY185" fmla="*/ 2113288 h 4187188"/>
                <a:gd name="connsiteX186" fmla="*/ 1641662 w 4374744"/>
                <a:gd name="connsiteY186" fmla="*/ 1733487 h 4187188"/>
                <a:gd name="connsiteX187" fmla="*/ 1660418 w 4374744"/>
                <a:gd name="connsiteY187" fmla="*/ 1714731 h 4187188"/>
                <a:gd name="connsiteX188" fmla="*/ 2050534 w 4374744"/>
                <a:gd name="connsiteY188" fmla="*/ 1714731 h 4187188"/>
                <a:gd name="connsiteX189" fmla="*/ 2068821 w 4374744"/>
                <a:gd name="connsiteY189" fmla="*/ 1733955 h 4187188"/>
                <a:gd name="connsiteX190" fmla="*/ 2068821 w 4374744"/>
                <a:gd name="connsiteY190" fmla="*/ 2095001 h 4187188"/>
                <a:gd name="connsiteX191" fmla="*/ 2050066 w 4374744"/>
                <a:gd name="connsiteY191" fmla="*/ 2113288 h 4187188"/>
                <a:gd name="connsiteX192" fmla="*/ 1855007 w 4374744"/>
                <a:gd name="connsiteY192" fmla="*/ 2112819 h 4187188"/>
                <a:gd name="connsiteX193" fmla="*/ 1661825 w 4374744"/>
                <a:gd name="connsiteY193" fmla="*/ 2113288 h 4187188"/>
                <a:gd name="connsiteX194" fmla="*/ 1641662 w 4374744"/>
                <a:gd name="connsiteY194" fmla="*/ 2094532 h 4187188"/>
                <a:gd name="connsiteX195" fmla="*/ 1641662 w 4374744"/>
                <a:gd name="connsiteY195" fmla="*/ 1733487 h 4187188"/>
                <a:gd name="connsiteX196" fmla="*/ 2049128 w 4374744"/>
                <a:gd name="connsiteY196" fmla="*/ 2602340 h 4187188"/>
                <a:gd name="connsiteX197" fmla="*/ 1894394 w 4374744"/>
                <a:gd name="connsiteY197" fmla="*/ 2589211 h 4187188"/>
                <a:gd name="connsiteX198" fmla="*/ 1753258 w 4374744"/>
                <a:gd name="connsiteY198" fmla="*/ 2577958 h 4187188"/>
                <a:gd name="connsiteX199" fmla="*/ 1654791 w 4374744"/>
                <a:gd name="connsiteY199" fmla="*/ 2570924 h 4187188"/>
                <a:gd name="connsiteX200" fmla="*/ 1642131 w 4374744"/>
                <a:gd name="connsiteY200" fmla="*/ 2551700 h 4187188"/>
                <a:gd name="connsiteX201" fmla="*/ 1642131 w 4374744"/>
                <a:gd name="connsiteY201" fmla="*/ 2350077 h 4187188"/>
                <a:gd name="connsiteX202" fmla="*/ 1641662 w 4374744"/>
                <a:gd name="connsiteY202" fmla="*/ 2215037 h 4187188"/>
                <a:gd name="connsiteX203" fmla="*/ 1660887 w 4374744"/>
                <a:gd name="connsiteY203" fmla="*/ 2195343 h 4187188"/>
                <a:gd name="connsiteX204" fmla="*/ 1855945 w 4374744"/>
                <a:gd name="connsiteY204" fmla="*/ 2195812 h 4187188"/>
                <a:gd name="connsiteX205" fmla="*/ 2049128 w 4374744"/>
                <a:gd name="connsiteY205" fmla="*/ 2195343 h 4187188"/>
                <a:gd name="connsiteX206" fmla="*/ 2068821 w 4374744"/>
                <a:gd name="connsiteY206" fmla="*/ 2214099 h 4187188"/>
                <a:gd name="connsiteX207" fmla="*/ 2068821 w 4374744"/>
                <a:gd name="connsiteY207" fmla="*/ 2583584 h 4187188"/>
                <a:gd name="connsiteX208" fmla="*/ 2049128 w 4374744"/>
                <a:gd name="connsiteY208" fmla="*/ 2602340 h 4187188"/>
                <a:gd name="connsiteX209" fmla="*/ 2048659 w 4374744"/>
                <a:gd name="connsiteY209" fmla="*/ 1634082 h 4187188"/>
                <a:gd name="connsiteX210" fmla="*/ 1662293 w 4374744"/>
                <a:gd name="connsiteY210" fmla="*/ 1634082 h 4187188"/>
                <a:gd name="connsiteX211" fmla="*/ 1642131 w 4374744"/>
                <a:gd name="connsiteY211" fmla="*/ 1613451 h 4187188"/>
                <a:gd name="connsiteX212" fmla="*/ 1642131 w 4374744"/>
                <a:gd name="connsiteY212" fmla="*/ 1235525 h 4187188"/>
                <a:gd name="connsiteX213" fmla="*/ 1662762 w 4374744"/>
                <a:gd name="connsiteY213" fmla="*/ 1214894 h 4187188"/>
                <a:gd name="connsiteX214" fmla="*/ 1799209 w 4374744"/>
                <a:gd name="connsiteY214" fmla="*/ 1211612 h 4187188"/>
                <a:gd name="connsiteX215" fmla="*/ 2055692 w 4374744"/>
                <a:gd name="connsiteY215" fmla="*/ 1205985 h 4187188"/>
                <a:gd name="connsiteX216" fmla="*/ 2068821 w 4374744"/>
                <a:gd name="connsiteY216" fmla="*/ 1222396 h 4187188"/>
                <a:gd name="connsiteX217" fmla="*/ 2068821 w 4374744"/>
                <a:gd name="connsiteY217" fmla="*/ 1420737 h 4187188"/>
                <a:gd name="connsiteX218" fmla="*/ 2069290 w 4374744"/>
                <a:gd name="connsiteY218" fmla="*/ 1613920 h 4187188"/>
                <a:gd name="connsiteX219" fmla="*/ 2048659 w 4374744"/>
                <a:gd name="connsiteY219" fmla="*/ 1634082 h 4187188"/>
                <a:gd name="connsiteX220" fmla="*/ 2575691 w 4374744"/>
                <a:gd name="connsiteY220" fmla="*/ 2092187 h 4187188"/>
                <a:gd name="connsiteX221" fmla="*/ 2555060 w 4374744"/>
                <a:gd name="connsiteY221" fmla="*/ 2113288 h 4187188"/>
                <a:gd name="connsiteX222" fmla="*/ 2171977 w 4374744"/>
                <a:gd name="connsiteY222" fmla="*/ 2112819 h 4187188"/>
                <a:gd name="connsiteX223" fmla="*/ 2153690 w 4374744"/>
                <a:gd name="connsiteY223" fmla="*/ 2112819 h 4187188"/>
                <a:gd name="connsiteX224" fmla="*/ 2153690 w 4374744"/>
                <a:gd name="connsiteY224" fmla="*/ 1717075 h 4187188"/>
                <a:gd name="connsiteX225" fmla="*/ 2575691 w 4374744"/>
                <a:gd name="connsiteY225" fmla="*/ 1717075 h 4187188"/>
                <a:gd name="connsiteX226" fmla="*/ 2575691 w 4374744"/>
                <a:gd name="connsiteY226" fmla="*/ 1734893 h 4187188"/>
                <a:gd name="connsiteX227" fmla="*/ 2575691 w 4374744"/>
                <a:gd name="connsiteY227" fmla="*/ 2092187 h 4187188"/>
                <a:gd name="connsiteX228" fmla="*/ 2151815 w 4374744"/>
                <a:gd name="connsiteY228" fmla="*/ 1215363 h 4187188"/>
                <a:gd name="connsiteX229" fmla="*/ 2152753 w 4374744"/>
                <a:gd name="connsiteY229" fmla="*/ 1204110 h 4187188"/>
                <a:gd name="connsiteX230" fmla="*/ 2281697 w 4374744"/>
                <a:gd name="connsiteY230" fmla="*/ 1200359 h 4187188"/>
                <a:gd name="connsiteX231" fmla="*/ 2555060 w 4374744"/>
                <a:gd name="connsiteY231" fmla="*/ 1193325 h 4187188"/>
                <a:gd name="connsiteX232" fmla="*/ 2576160 w 4374744"/>
                <a:gd name="connsiteY232" fmla="*/ 1213956 h 4187188"/>
                <a:gd name="connsiteX233" fmla="*/ 2576160 w 4374744"/>
                <a:gd name="connsiteY233" fmla="*/ 1613920 h 4187188"/>
                <a:gd name="connsiteX234" fmla="*/ 2555998 w 4374744"/>
                <a:gd name="connsiteY234" fmla="*/ 1634551 h 4187188"/>
                <a:gd name="connsiteX235" fmla="*/ 2171508 w 4374744"/>
                <a:gd name="connsiteY235" fmla="*/ 1634082 h 4187188"/>
                <a:gd name="connsiteX236" fmla="*/ 2151815 w 4374744"/>
                <a:gd name="connsiteY236" fmla="*/ 1618608 h 4187188"/>
                <a:gd name="connsiteX237" fmla="*/ 2151815 w 4374744"/>
                <a:gd name="connsiteY237" fmla="*/ 1215363 h 4187188"/>
                <a:gd name="connsiteX238" fmla="*/ 2575223 w 4374744"/>
                <a:gd name="connsiteY238" fmla="*/ 2425099 h 4187188"/>
                <a:gd name="connsiteX239" fmla="*/ 2571940 w 4374744"/>
                <a:gd name="connsiteY239" fmla="*/ 2446668 h 4187188"/>
                <a:gd name="connsiteX240" fmla="*/ 2499731 w 4374744"/>
                <a:gd name="connsiteY240" fmla="*/ 2632818 h 4187188"/>
                <a:gd name="connsiteX241" fmla="*/ 2496918 w 4374744"/>
                <a:gd name="connsiteY241" fmla="*/ 2638444 h 4187188"/>
                <a:gd name="connsiteX242" fmla="*/ 2300453 w 4374744"/>
                <a:gd name="connsiteY242" fmla="*/ 2622502 h 4187188"/>
                <a:gd name="connsiteX243" fmla="*/ 2167757 w 4374744"/>
                <a:gd name="connsiteY243" fmla="*/ 2612187 h 4187188"/>
                <a:gd name="connsiteX244" fmla="*/ 2151815 w 4374744"/>
                <a:gd name="connsiteY244" fmla="*/ 2595775 h 4187188"/>
                <a:gd name="connsiteX245" fmla="*/ 2152284 w 4374744"/>
                <a:gd name="connsiteY245" fmla="*/ 2209410 h 4187188"/>
                <a:gd name="connsiteX246" fmla="*/ 2153221 w 4374744"/>
                <a:gd name="connsiteY246" fmla="*/ 2196750 h 4187188"/>
                <a:gd name="connsiteX247" fmla="*/ 2172446 w 4374744"/>
                <a:gd name="connsiteY247" fmla="*/ 2195812 h 4187188"/>
                <a:gd name="connsiteX248" fmla="*/ 2555529 w 4374744"/>
                <a:gd name="connsiteY248" fmla="*/ 2195343 h 4187188"/>
                <a:gd name="connsiteX249" fmla="*/ 2576160 w 4374744"/>
                <a:gd name="connsiteY249" fmla="*/ 2216443 h 4187188"/>
                <a:gd name="connsiteX250" fmla="*/ 2575223 w 4374744"/>
                <a:gd name="connsiteY250" fmla="*/ 2425099 h 4187188"/>
                <a:gd name="connsiteX251" fmla="*/ 679500 w 4374744"/>
                <a:gd name="connsiteY251" fmla="*/ 3940083 h 4187188"/>
                <a:gd name="connsiteX252" fmla="*/ 529455 w 4374744"/>
                <a:gd name="connsiteY252" fmla="*/ 4090597 h 4187188"/>
                <a:gd name="connsiteX253" fmla="*/ 379410 w 4374744"/>
                <a:gd name="connsiteY253" fmla="*/ 3941490 h 4187188"/>
                <a:gd name="connsiteX254" fmla="*/ 528517 w 4374744"/>
                <a:gd name="connsiteY254" fmla="*/ 3790976 h 4187188"/>
                <a:gd name="connsiteX255" fmla="*/ 679500 w 4374744"/>
                <a:gd name="connsiteY255" fmla="*/ 3940083 h 4187188"/>
                <a:gd name="connsiteX256" fmla="*/ 3060992 w 4374744"/>
                <a:gd name="connsiteY256" fmla="*/ 3941021 h 4187188"/>
                <a:gd name="connsiteX257" fmla="*/ 2910010 w 4374744"/>
                <a:gd name="connsiteY257" fmla="*/ 4090128 h 4187188"/>
                <a:gd name="connsiteX258" fmla="*/ 2760434 w 4374744"/>
                <a:gd name="connsiteY258" fmla="*/ 3940083 h 4187188"/>
                <a:gd name="connsiteX259" fmla="*/ 2910948 w 4374744"/>
                <a:gd name="connsiteY259" fmla="*/ 3790507 h 4187188"/>
                <a:gd name="connsiteX260" fmla="*/ 3060992 w 4374744"/>
                <a:gd name="connsiteY260" fmla="*/ 3941021 h 4187188"/>
                <a:gd name="connsiteX261" fmla="*/ 2842021 w 4374744"/>
                <a:gd name="connsiteY261" fmla="*/ 1755056 h 4187188"/>
                <a:gd name="connsiteX262" fmla="*/ 2708856 w 4374744"/>
                <a:gd name="connsiteY262" fmla="*/ 2096407 h 4187188"/>
                <a:gd name="connsiteX263" fmla="*/ 2661967 w 4374744"/>
                <a:gd name="connsiteY263" fmla="*/ 2110943 h 4187188"/>
                <a:gd name="connsiteX264" fmla="*/ 2658216 w 4374744"/>
                <a:gd name="connsiteY264" fmla="*/ 2098752 h 4187188"/>
                <a:gd name="connsiteX265" fmla="*/ 2658685 w 4374744"/>
                <a:gd name="connsiteY265" fmla="*/ 1727860 h 4187188"/>
                <a:gd name="connsiteX266" fmla="*/ 2669469 w 4374744"/>
                <a:gd name="connsiteY266" fmla="*/ 1715200 h 4187188"/>
                <a:gd name="connsiteX267" fmla="*/ 2849054 w 4374744"/>
                <a:gd name="connsiteY267" fmla="*/ 1715200 h 4187188"/>
                <a:gd name="connsiteX268" fmla="*/ 2856557 w 4374744"/>
                <a:gd name="connsiteY268" fmla="*/ 1718013 h 4187188"/>
                <a:gd name="connsiteX269" fmla="*/ 2842021 w 4374744"/>
                <a:gd name="connsiteY269" fmla="*/ 1755056 h 4187188"/>
                <a:gd name="connsiteX270" fmla="*/ 3046457 w 4374744"/>
                <a:gd name="connsiteY270" fmla="*/ 1231774 h 4187188"/>
                <a:gd name="connsiteX271" fmla="*/ 2898757 w 4374744"/>
                <a:gd name="connsiteY271" fmla="*/ 1612044 h 4187188"/>
                <a:gd name="connsiteX272" fmla="*/ 2866872 w 4374744"/>
                <a:gd name="connsiteY272" fmla="*/ 1634551 h 4187188"/>
                <a:gd name="connsiteX273" fmla="*/ 2678847 w 4374744"/>
                <a:gd name="connsiteY273" fmla="*/ 1634551 h 4187188"/>
                <a:gd name="connsiteX274" fmla="*/ 2658216 w 4374744"/>
                <a:gd name="connsiteY274" fmla="*/ 1614389 h 4187188"/>
                <a:gd name="connsiteX275" fmla="*/ 2658216 w 4374744"/>
                <a:gd name="connsiteY275" fmla="*/ 1210674 h 4187188"/>
                <a:gd name="connsiteX276" fmla="*/ 2678378 w 4374744"/>
                <a:gd name="connsiteY276" fmla="*/ 1190043 h 4187188"/>
                <a:gd name="connsiteX277" fmla="*/ 3009884 w 4374744"/>
                <a:gd name="connsiteY277" fmla="*/ 1183010 h 4187188"/>
                <a:gd name="connsiteX278" fmla="*/ 3066619 w 4374744"/>
                <a:gd name="connsiteY278" fmla="*/ 1179727 h 4187188"/>
                <a:gd name="connsiteX279" fmla="*/ 3046457 w 4374744"/>
                <a:gd name="connsiteY279" fmla="*/ 1231774 h 4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374744" h="4187188">
                  <a:moveTo>
                    <a:pt x="4372947" y="105969"/>
                  </a:moveTo>
                  <a:cubicBezTo>
                    <a:pt x="4360756" y="49233"/>
                    <a:pt x="4326996" y="15004"/>
                    <a:pt x="4269791" y="4220"/>
                  </a:cubicBezTo>
                  <a:cubicBezTo>
                    <a:pt x="4266509" y="3751"/>
                    <a:pt x="4263696" y="1407"/>
                    <a:pt x="4260413" y="0"/>
                  </a:cubicBezTo>
                  <a:cubicBezTo>
                    <a:pt x="4255724" y="0"/>
                    <a:pt x="4251505" y="0"/>
                    <a:pt x="4246816" y="0"/>
                  </a:cubicBezTo>
                  <a:cubicBezTo>
                    <a:pt x="4243533" y="1407"/>
                    <a:pt x="4240720" y="3282"/>
                    <a:pt x="4237438" y="3751"/>
                  </a:cubicBezTo>
                  <a:cubicBezTo>
                    <a:pt x="4159133" y="16880"/>
                    <a:pt x="4080360" y="29071"/>
                    <a:pt x="4002055" y="42669"/>
                  </a:cubicBezTo>
                  <a:cubicBezTo>
                    <a:pt x="3861388" y="66582"/>
                    <a:pt x="3721190" y="91902"/>
                    <a:pt x="3580523" y="114409"/>
                  </a:cubicBezTo>
                  <a:cubicBezTo>
                    <a:pt x="3519098" y="124256"/>
                    <a:pt x="3480649" y="155671"/>
                    <a:pt x="3459080" y="214283"/>
                  </a:cubicBezTo>
                  <a:cubicBezTo>
                    <a:pt x="3415474" y="331505"/>
                    <a:pt x="3368585" y="447790"/>
                    <a:pt x="3323102" y="564075"/>
                  </a:cubicBezTo>
                  <a:cubicBezTo>
                    <a:pt x="3269649" y="700991"/>
                    <a:pt x="3216195" y="837438"/>
                    <a:pt x="3163210" y="974354"/>
                  </a:cubicBezTo>
                  <a:cubicBezTo>
                    <a:pt x="3157584" y="988889"/>
                    <a:pt x="3150551" y="993578"/>
                    <a:pt x="3134608" y="994047"/>
                  </a:cubicBezTo>
                  <a:cubicBezTo>
                    <a:pt x="3064744" y="994985"/>
                    <a:pt x="2994410" y="997798"/>
                    <a:pt x="2924546" y="999674"/>
                  </a:cubicBezTo>
                  <a:cubicBezTo>
                    <a:pt x="2828892" y="1002018"/>
                    <a:pt x="2733239" y="1004363"/>
                    <a:pt x="2637585" y="1006707"/>
                  </a:cubicBezTo>
                  <a:cubicBezTo>
                    <a:pt x="2550840" y="1009051"/>
                    <a:pt x="2464564" y="1010927"/>
                    <a:pt x="2377820" y="1013271"/>
                  </a:cubicBezTo>
                  <a:cubicBezTo>
                    <a:pt x="2280759" y="1015616"/>
                    <a:pt x="2184168" y="1017960"/>
                    <a:pt x="2087108" y="1020305"/>
                  </a:cubicBezTo>
                  <a:cubicBezTo>
                    <a:pt x="2000363" y="1022649"/>
                    <a:pt x="1914087" y="1024525"/>
                    <a:pt x="1827343" y="1026869"/>
                  </a:cubicBezTo>
                  <a:cubicBezTo>
                    <a:pt x="1731220" y="1029214"/>
                    <a:pt x="1634629" y="1031558"/>
                    <a:pt x="1538507" y="1033903"/>
                  </a:cubicBezTo>
                  <a:cubicBezTo>
                    <a:pt x="1451762" y="1036247"/>
                    <a:pt x="1365486" y="1038123"/>
                    <a:pt x="1278741" y="1040467"/>
                  </a:cubicBezTo>
                  <a:cubicBezTo>
                    <a:pt x="1182619" y="1042811"/>
                    <a:pt x="1086028" y="1045156"/>
                    <a:pt x="989905" y="1047500"/>
                  </a:cubicBezTo>
                  <a:cubicBezTo>
                    <a:pt x="902692" y="1049845"/>
                    <a:pt x="815478" y="1051720"/>
                    <a:pt x="728264" y="1054065"/>
                  </a:cubicBezTo>
                  <a:cubicBezTo>
                    <a:pt x="632142" y="1056409"/>
                    <a:pt x="535551" y="1058754"/>
                    <a:pt x="439428" y="1061098"/>
                  </a:cubicBezTo>
                  <a:cubicBezTo>
                    <a:pt x="331115" y="1063443"/>
                    <a:pt x="222801" y="1064849"/>
                    <a:pt x="114487" y="1069069"/>
                  </a:cubicBezTo>
                  <a:cubicBezTo>
                    <a:pt x="48374" y="1072352"/>
                    <a:pt x="-2266" y="1125336"/>
                    <a:pt x="78" y="1193794"/>
                  </a:cubicBezTo>
                  <a:cubicBezTo>
                    <a:pt x="1954" y="1253343"/>
                    <a:pt x="12738" y="1312423"/>
                    <a:pt x="20240" y="1371503"/>
                  </a:cubicBezTo>
                  <a:cubicBezTo>
                    <a:pt x="27743" y="1433866"/>
                    <a:pt x="35714" y="1496697"/>
                    <a:pt x="43216" y="1559059"/>
                  </a:cubicBezTo>
                  <a:cubicBezTo>
                    <a:pt x="49312" y="1609700"/>
                    <a:pt x="55407" y="1660809"/>
                    <a:pt x="61503" y="1711449"/>
                  </a:cubicBezTo>
                  <a:cubicBezTo>
                    <a:pt x="69005" y="1773342"/>
                    <a:pt x="76976" y="1835236"/>
                    <a:pt x="84478" y="1897598"/>
                  </a:cubicBezTo>
                  <a:cubicBezTo>
                    <a:pt x="90574" y="1948238"/>
                    <a:pt x="96201" y="1999347"/>
                    <a:pt x="102296" y="2049987"/>
                  </a:cubicBezTo>
                  <a:cubicBezTo>
                    <a:pt x="109798" y="2111881"/>
                    <a:pt x="117770" y="2173774"/>
                    <a:pt x="125272" y="2236137"/>
                  </a:cubicBezTo>
                  <a:cubicBezTo>
                    <a:pt x="131367" y="2287246"/>
                    <a:pt x="136994" y="2338824"/>
                    <a:pt x="143090" y="2390402"/>
                  </a:cubicBezTo>
                  <a:cubicBezTo>
                    <a:pt x="150592" y="2453702"/>
                    <a:pt x="159970" y="2516533"/>
                    <a:pt x="166065" y="2579833"/>
                  </a:cubicBezTo>
                  <a:cubicBezTo>
                    <a:pt x="172161" y="2640789"/>
                    <a:pt x="208734" y="2685802"/>
                    <a:pt x="269221" y="2696587"/>
                  </a:cubicBezTo>
                  <a:cubicBezTo>
                    <a:pt x="301106" y="2702213"/>
                    <a:pt x="333459" y="2703151"/>
                    <a:pt x="365812" y="2705965"/>
                  </a:cubicBezTo>
                  <a:cubicBezTo>
                    <a:pt x="415515" y="2710185"/>
                    <a:pt x="465686" y="2713467"/>
                    <a:pt x="515388" y="2717218"/>
                  </a:cubicBezTo>
                  <a:cubicBezTo>
                    <a:pt x="581033" y="2722376"/>
                    <a:pt x="646678" y="2728002"/>
                    <a:pt x="712791" y="2733160"/>
                  </a:cubicBezTo>
                  <a:cubicBezTo>
                    <a:pt x="761556" y="2736911"/>
                    <a:pt x="810320" y="2740662"/>
                    <a:pt x="859085" y="2744414"/>
                  </a:cubicBezTo>
                  <a:cubicBezTo>
                    <a:pt x="925198" y="2749571"/>
                    <a:pt x="991781" y="2755198"/>
                    <a:pt x="1057894" y="2760825"/>
                  </a:cubicBezTo>
                  <a:cubicBezTo>
                    <a:pt x="1106190" y="2764576"/>
                    <a:pt x="1154486" y="2767858"/>
                    <a:pt x="1202312" y="2772078"/>
                  </a:cubicBezTo>
                  <a:cubicBezTo>
                    <a:pt x="1269364" y="2777236"/>
                    <a:pt x="1335946" y="2782863"/>
                    <a:pt x="1402997" y="2788489"/>
                  </a:cubicBezTo>
                  <a:cubicBezTo>
                    <a:pt x="1451293" y="2792240"/>
                    <a:pt x="1499589" y="2795991"/>
                    <a:pt x="1547415" y="2799743"/>
                  </a:cubicBezTo>
                  <a:cubicBezTo>
                    <a:pt x="1598993" y="2803963"/>
                    <a:pt x="1650571" y="2808182"/>
                    <a:pt x="1702149" y="2812403"/>
                  </a:cubicBezTo>
                  <a:cubicBezTo>
                    <a:pt x="1751383" y="2816154"/>
                    <a:pt x="1800616" y="2819905"/>
                    <a:pt x="1850318" y="2824125"/>
                  </a:cubicBezTo>
                  <a:cubicBezTo>
                    <a:pt x="1913619" y="2829283"/>
                    <a:pt x="1977388" y="2834909"/>
                    <a:pt x="2040688" y="2840067"/>
                  </a:cubicBezTo>
                  <a:cubicBezTo>
                    <a:pt x="2091328" y="2844287"/>
                    <a:pt x="2141499" y="2847569"/>
                    <a:pt x="2192139" y="2851320"/>
                  </a:cubicBezTo>
                  <a:cubicBezTo>
                    <a:pt x="2260597" y="2856478"/>
                    <a:pt x="2329524" y="2861167"/>
                    <a:pt x="2397982" y="2868200"/>
                  </a:cubicBezTo>
                  <a:cubicBezTo>
                    <a:pt x="2418613" y="2870076"/>
                    <a:pt x="2439713" y="2867263"/>
                    <a:pt x="2459407" y="2882736"/>
                  </a:cubicBezTo>
                  <a:cubicBezTo>
                    <a:pt x="2599605" y="2993863"/>
                    <a:pt x="2740741" y="3104052"/>
                    <a:pt x="2881408" y="3214241"/>
                  </a:cubicBezTo>
                  <a:cubicBezTo>
                    <a:pt x="2925014" y="3248470"/>
                    <a:pt x="2955492" y="3290670"/>
                    <a:pt x="2966746" y="3345999"/>
                  </a:cubicBezTo>
                  <a:cubicBezTo>
                    <a:pt x="2979406" y="3407893"/>
                    <a:pt x="2948459" y="3459471"/>
                    <a:pt x="2887034" y="3471193"/>
                  </a:cubicBezTo>
                  <a:cubicBezTo>
                    <a:pt x="2853274" y="3477757"/>
                    <a:pt x="2818107" y="3477757"/>
                    <a:pt x="2783410" y="3477757"/>
                  </a:cubicBezTo>
                  <a:cubicBezTo>
                    <a:pt x="2399858" y="3479164"/>
                    <a:pt x="2015837" y="3480571"/>
                    <a:pt x="1632285" y="3481509"/>
                  </a:cubicBezTo>
                  <a:cubicBezTo>
                    <a:pt x="1277804" y="3482446"/>
                    <a:pt x="922854" y="3483384"/>
                    <a:pt x="568373" y="3484322"/>
                  </a:cubicBezTo>
                  <a:cubicBezTo>
                    <a:pt x="449744" y="3484791"/>
                    <a:pt x="331115" y="3485260"/>
                    <a:pt x="212485" y="3485729"/>
                  </a:cubicBezTo>
                  <a:cubicBezTo>
                    <a:pt x="198888" y="3485729"/>
                    <a:pt x="184821" y="3486198"/>
                    <a:pt x="172161" y="3489949"/>
                  </a:cubicBezTo>
                  <a:cubicBezTo>
                    <a:pt x="118239" y="3504015"/>
                    <a:pt x="77914" y="3560282"/>
                    <a:pt x="83541" y="3612798"/>
                  </a:cubicBezTo>
                  <a:cubicBezTo>
                    <a:pt x="90105" y="3676567"/>
                    <a:pt x="134650" y="3724394"/>
                    <a:pt x="194668" y="3726269"/>
                  </a:cubicBezTo>
                  <a:cubicBezTo>
                    <a:pt x="254686" y="3728614"/>
                    <a:pt x="314235" y="3726738"/>
                    <a:pt x="374252" y="3727207"/>
                  </a:cubicBezTo>
                  <a:cubicBezTo>
                    <a:pt x="380348" y="3727207"/>
                    <a:pt x="386913" y="3728145"/>
                    <a:pt x="393008" y="3728614"/>
                  </a:cubicBezTo>
                  <a:cubicBezTo>
                    <a:pt x="333459" y="3775034"/>
                    <a:pt x="294541" y="3831301"/>
                    <a:pt x="283288" y="3905385"/>
                  </a:cubicBezTo>
                  <a:cubicBezTo>
                    <a:pt x="272034" y="3980408"/>
                    <a:pt x="292197" y="4046990"/>
                    <a:pt x="340961" y="4103726"/>
                  </a:cubicBezTo>
                  <a:cubicBezTo>
                    <a:pt x="425361" y="4201255"/>
                    <a:pt x="568373" y="4218604"/>
                    <a:pt x="670122" y="4146395"/>
                  </a:cubicBezTo>
                  <a:cubicBezTo>
                    <a:pt x="722638" y="4108884"/>
                    <a:pt x="759211" y="4059181"/>
                    <a:pt x="771402" y="3995412"/>
                  </a:cubicBezTo>
                  <a:cubicBezTo>
                    <a:pt x="793440" y="3884285"/>
                    <a:pt x="752647" y="3796603"/>
                    <a:pt x="661682" y="3730020"/>
                  </a:cubicBezTo>
                  <a:cubicBezTo>
                    <a:pt x="662620" y="3729083"/>
                    <a:pt x="663558" y="3728145"/>
                    <a:pt x="664964" y="3727207"/>
                  </a:cubicBezTo>
                  <a:cubicBezTo>
                    <a:pt x="1371582" y="3725332"/>
                    <a:pt x="2078668" y="3722987"/>
                    <a:pt x="2785285" y="3721111"/>
                  </a:cubicBezTo>
                  <a:cubicBezTo>
                    <a:pt x="2786223" y="3722518"/>
                    <a:pt x="2786692" y="3724394"/>
                    <a:pt x="2787630" y="3725800"/>
                  </a:cubicBezTo>
                  <a:cubicBezTo>
                    <a:pt x="2713545" y="3772689"/>
                    <a:pt x="2668063" y="3838803"/>
                    <a:pt x="2662436" y="3926485"/>
                  </a:cubicBezTo>
                  <a:cubicBezTo>
                    <a:pt x="2656809" y="4014636"/>
                    <a:pt x="2691976" y="4087314"/>
                    <a:pt x="2762309" y="4141706"/>
                  </a:cubicBezTo>
                  <a:cubicBezTo>
                    <a:pt x="2873906" y="4227513"/>
                    <a:pt x="3037548" y="4198911"/>
                    <a:pt x="3117259" y="4080750"/>
                  </a:cubicBezTo>
                  <a:cubicBezTo>
                    <a:pt x="3157115" y="4021670"/>
                    <a:pt x="3169306" y="3956494"/>
                    <a:pt x="3153364" y="3888505"/>
                  </a:cubicBezTo>
                  <a:cubicBezTo>
                    <a:pt x="3129919" y="3788163"/>
                    <a:pt x="3063806" y="3726738"/>
                    <a:pt x="2962526" y="3697667"/>
                  </a:cubicBezTo>
                  <a:cubicBezTo>
                    <a:pt x="2969559" y="3693447"/>
                    <a:pt x="2972841" y="3691102"/>
                    <a:pt x="2976592" y="3689696"/>
                  </a:cubicBezTo>
                  <a:cubicBezTo>
                    <a:pt x="3049739" y="3661094"/>
                    <a:pt x="3109288" y="3614205"/>
                    <a:pt x="3152426" y="3549029"/>
                  </a:cubicBezTo>
                  <a:cubicBezTo>
                    <a:pt x="3173057" y="3518082"/>
                    <a:pt x="3194157" y="3484791"/>
                    <a:pt x="3204004" y="3449624"/>
                  </a:cubicBezTo>
                  <a:cubicBezTo>
                    <a:pt x="3222760" y="3379760"/>
                    <a:pt x="3215257" y="3308957"/>
                    <a:pt x="3190875" y="3240030"/>
                  </a:cubicBezTo>
                  <a:cubicBezTo>
                    <a:pt x="3156646" y="3142501"/>
                    <a:pt x="3090532" y="3069354"/>
                    <a:pt x="3010352" y="3006992"/>
                  </a:cubicBezTo>
                  <a:cubicBezTo>
                    <a:pt x="2918919" y="2935252"/>
                    <a:pt x="2827485" y="2863511"/>
                    <a:pt x="2735583" y="2792240"/>
                  </a:cubicBezTo>
                  <a:cubicBezTo>
                    <a:pt x="2722454" y="2782394"/>
                    <a:pt x="2721985" y="2773954"/>
                    <a:pt x="2727612" y="2759418"/>
                  </a:cubicBezTo>
                  <a:cubicBezTo>
                    <a:pt x="2789036" y="2603747"/>
                    <a:pt x="2849992" y="2448075"/>
                    <a:pt x="2910479" y="2292403"/>
                  </a:cubicBezTo>
                  <a:cubicBezTo>
                    <a:pt x="3099910" y="1807102"/>
                    <a:pt x="3289811" y="1321801"/>
                    <a:pt x="3479242" y="836500"/>
                  </a:cubicBezTo>
                  <a:cubicBezTo>
                    <a:pt x="3540198" y="677546"/>
                    <a:pt x="3601154" y="520937"/>
                    <a:pt x="3662110" y="363859"/>
                  </a:cubicBezTo>
                  <a:cubicBezTo>
                    <a:pt x="3666798" y="352136"/>
                    <a:pt x="3672425" y="346041"/>
                    <a:pt x="3686023" y="344165"/>
                  </a:cubicBezTo>
                  <a:cubicBezTo>
                    <a:pt x="3747916" y="334788"/>
                    <a:pt x="3809341" y="324003"/>
                    <a:pt x="3870766" y="313219"/>
                  </a:cubicBezTo>
                  <a:cubicBezTo>
                    <a:pt x="4002993" y="290712"/>
                    <a:pt x="4134751" y="267736"/>
                    <a:pt x="4266978" y="245698"/>
                  </a:cubicBezTo>
                  <a:cubicBezTo>
                    <a:pt x="4318556" y="237258"/>
                    <a:pt x="4360756" y="198809"/>
                    <a:pt x="4371540" y="148169"/>
                  </a:cubicBezTo>
                  <a:cubicBezTo>
                    <a:pt x="4372947" y="142074"/>
                    <a:pt x="4374823" y="136447"/>
                    <a:pt x="4376698" y="130351"/>
                  </a:cubicBezTo>
                  <a:cubicBezTo>
                    <a:pt x="4376698" y="124725"/>
                    <a:pt x="4376698" y="119098"/>
                    <a:pt x="4376698" y="113471"/>
                  </a:cubicBezTo>
                  <a:cubicBezTo>
                    <a:pt x="4375760" y="111127"/>
                    <a:pt x="4373416" y="108782"/>
                    <a:pt x="4372947" y="105969"/>
                  </a:cubicBezTo>
                  <a:close/>
                  <a:moveTo>
                    <a:pt x="626046" y="1260377"/>
                  </a:moveTo>
                  <a:cubicBezTo>
                    <a:pt x="626046" y="1245841"/>
                    <a:pt x="630266" y="1240683"/>
                    <a:pt x="645740" y="1240683"/>
                  </a:cubicBezTo>
                  <a:cubicBezTo>
                    <a:pt x="749833" y="1238808"/>
                    <a:pt x="853927" y="1236463"/>
                    <a:pt x="958489" y="1234119"/>
                  </a:cubicBezTo>
                  <a:cubicBezTo>
                    <a:pt x="985216" y="1233650"/>
                    <a:pt x="1011943" y="1232243"/>
                    <a:pt x="1038670" y="1230836"/>
                  </a:cubicBezTo>
                  <a:cubicBezTo>
                    <a:pt x="1048516" y="1230367"/>
                    <a:pt x="1052736" y="1234119"/>
                    <a:pt x="1052736" y="1244434"/>
                  </a:cubicBezTo>
                  <a:cubicBezTo>
                    <a:pt x="1052736" y="1369159"/>
                    <a:pt x="1052268" y="1493884"/>
                    <a:pt x="1052736" y="1618608"/>
                  </a:cubicBezTo>
                  <a:cubicBezTo>
                    <a:pt x="1052736" y="1633144"/>
                    <a:pt x="1044296" y="1633613"/>
                    <a:pt x="1033981" y="1633613"/>
                  </a:cubicBezTo>
                  <a:cubicBezTo>
                    <a:pt x="968805" y="1633613"/>
                    <a:pt x="904098" y="1633613"/>
                    <a:pt x="838923" y="1633613"/>
                  </a:cubicBezTo>
                  <a:cubicBezTo>
                    <a:pt x="774685" y="1633613"/>
                    <a:pt x="709978" y="1633144"/>
                    <a:pt x="645740" y="1634082"/>
                  </a:cubicBezTo>
                  <a:cubicBezTo>
                    <a:pt x="630735" y="1634082"/>
                    <a:pt x="626046" y="1629393"/>
                    <a:pt x="626046" y="1614389"/>
                  </a:cubicBezTo>
                  <a:cubicBezTo>
                    <a:pt x="626515" y="1496697"/>
                    <a:pt x="626515" y="1378537"/>
                    <a:pt x="626046" y="1260377"/>
                  </a:cubicBezTo>
                  <a:close/>
                  <a:moveTo>
                    <a:pt x="287039" y="2094532"/>
                  </a:moveTo>
                  <a:cubicBezTo>
                    <a:pt x="274848" y="1991845"/>
                    <a:pt x="262188" y="1889158"/>
                    <a:pt x="249997" y="1786940"/>
                  </a:cubicBezTo>
                  <a:cubicBezTo>
                    <a:pt x="247183" y="1763964"/>
                    <a:pt x="245308" y="1740989"/>
                    <a:pt x="242494" y="1716606"/>
                  </a:cubicBezTo>
                  <a:cubicBezTo>
                    <a:pt x="250934" y="1715669"/>
                    <a:pt x="257499" y="1714731"/>
                    <a:pt x="264532" y="1714731"/>
                  </a:cubicBezTo>
                  <a:cubicBezTo>
                    <a:pt x="350808" y="1714731"/>
                    <a:pt x="436615" y="1714731"/>
                    <a:pt x="522891" y="1714731"/>
                  </a:cubicBezTo>
                  <a:cubicBezTo>
                    <a:pt x="544928" y="1714731"/>
                    <a:pt x="545397" y="1715669"/>
                    <a:pt x="545397" y="1738175"/>
                  </a:cubicBezTo>
                  <a:cubicBezTo>
                    <a:pt x="545397" y="1855398"/>
                    <a:pt x="545397" y="1973089"/>
                    <a:pt x="545397" y="2090312"/>
                  </a:cubicBezTo>
                  <a:cubicBezTo>
                    <a:pt x="545397" y="2112819"/>
                    <a:pt x="545397" y="2112819"/>
                    <a:pt x="522422" y="2112819"/>
                  </a:cubicBezTo>
                  <a:cubicBezTo>
                    <a:pt x="450682" y="2112819"/>
                    <a:pt x="378941" y="2112350"/>
                    <a:pt x="307201" y="2113288"/>
                  </a:cubicBezTo>
                  <a:cubicBezTo>
                    <a:pt x="292666" y="2113288"/>
                    <a:pt x="288446" y="2107192"/>
                    <a:pt x="287039" y="2094532"/>
                  </a:cubicBezTo>
                  <a:close/>
                  <a:moveTo>
                    <a:pt x="545397" y="2465424"/>
                  </a:moveTo>
                  <a:cubicBezTo>
                    <a:pt x="545397" y="2479491"/>
                    <a:pt x="540240" y="2482773"/>
                    <a:pt x="526642" y="2481366"/>
                  </a:cubicBezTo>
                  <a:cubicBezTo>
                    <a:pt x="473657" y="2476677"/>
                    <a:pt x="420204" y="2472457"/>
                    <a:pt x="367219" y="2468237"/>
                  </a:cubicBezTo>
                  <a:cubicBezTo>
                    <a:pt x="366281" y="2468237"/>
                    <a:pt x="364875" y="2468237"/>
                    <a:pt x="363937" y="2468237"/>
                  </a:cubicBezTo>
                  <a:cubicBezTo>
                    <a:pt x="333459" y="2466831"/>
                    <a:pt x="332052" y="2464955"/>
                    <a:pt x="328301" y="2434477"/>
                  </a:cubicBezTo>
                  <a:cubicBezTo>
                    <a:pt x="319392" y="2359455"/>
                    <a:pt x="310483" y="2284432"/>
                    <a:pt x="301575" y="2209879"/>
                  </a:cubicBezTo>
                  <a:cubicBezTo>
                    <a:pt x="301106" y="2206128"/>
                    <a:pt x="301575" y="2201908"/>
                    <a:pt x="301575" y="2195812"/>
                  </a:cubicBezTo>
                  <a:cubicBezTo>
                    <a:pt x="330646" y="2195812"/>
                    <a:pt x="357372" y="2195812"/>
                    <a:pt x="384099" y="2195812"/>
                  </a:cubicBezTo>
                  <a:cubicBezTo>
                    <a:pt x="431926" y="2195812"/>
                    <a:pt x="479753" y="2196281"/>
                    <a:pt x="527580" y="2195343"/>
                  </a:cubicBezTo>
                  <a:cubicBezTo>
                    <a:pt x="540708" y="2195343"/>
                    <a:pt x="545866" y="2199094"/>
                    <a:pt x="545866" y="2212692"/>
                  </a:cubicBezTo>
                  <a:cubicBezTo>
                    <a:pt x="545397" y="2297092"/>
                    <a:pt x="545397" y="2381024"/>
                    <a:pt x="545397" y="2465424"/>
                  </a:cubicBezTo>
                  <a:close/>
                  <a:moveTo>
                    <a:pt x="545397" y="1439961"/>
                  </a:moveTo>
                  <a:cubicBezTo>
                    <a:pt x="545397" y="1497635"/>
                    <a:pt x="544928" y="1555308"/>
                    <a:pt x="545866" y="1612513"/>
                  </a:cubicBezTo>
                  <a:cubicBezTo>
                    <a:pt x="545866" y="1628455"/>
                    <a:pt x="541177" y="1634082"/>
                    <a:pt x="524297" y="1634082"/>
                  </a:cubicBezTo>
                  <a:cubicBezTo>
                    <a:pt x="433802" y="1633144"/>
                    <a:pt x="342837" y="1633144"/>
                    <a:pt x="252341" y="1634082"/>
                  </a:cubicBezTo>
                  <a:cubicBezTo>
                    <a:pt x="234523" y="1634082"/>
                    <a:pt x="230303" y="1627048"/>
                    <a:pt x="228428" y="1611575"/>
                  </a:cubicBezTo>
                  <a:cubicBezTo>
                    <a:pt x="221394" y="1547806"/>
                    <a:pt x="212954" y="1484037"/>
                    <a:pt x="205452" y="1420737"/>
                  </a:cubicBezTo>
                  <a:cubicBezTo>
                    <a:pt x="199356" y="1371503"/>
                    <a:pt x="193261" y="1322739"/>
                    <a:pt x="188103" y="1273505"/>
                  </a:cubicBezTo>
                  <a:cubicBezTo>
                    <a:pt x="185759" y="1251936"/>
                    <a:pt x="186228" y="1251936"/>
                    <a:pt x="208265" y="1251468"/>
                  </a:cubicBezTo>
                  <a:cubicBezTo>
                    <a:pt x="313766" y="1249123"/>
                    <a:pt x="418797" y="1247248"/>
                    <a:pt x="524297" y="1243965"/>
                  </a:cubicBezTo>
                  <a:cubicBezTo>
                    <a:pt x="541177" y="1243496"/>
                    <a:pt x="545866" y="1249123"/>
                    <a:pt x="545397" y="1265065"/>
                  </a:cubicBezTo>
                  <a:cubicBezTo>
                    <a:pt x="544928" y="1323677"/>
                    <a:pt x="545397" y="1381819"/>
                    <a:pt x="545397" y="1439961"/>
                  </a:cubicBezTo>
                  <a:close/>
                  <a:moveTo>
                    <a:pt x="1052736" y="2504811"/>
                  </a:moveTo>
                  <a:cubicBezTo>
                    <a:pt x="1052736" y="2519815"/>
                    <a:pt x="1048047" y="2522160"/>
                    <a:pt x="1033512" y="2520753"/>
                  </a:cubicBezTo>
                  <a:cubicBezTo>
                    <a:pt x="983341" y="2516064"/>
                    <a:pt x="932701" y="2513251"/>
                    <a:pt x="882060" y="2509499"/>
                  </a:cubicBezTo>
                  <a:cubicBezTo>
                    <a:pt x="817822" y="2504342"/>
                    <a:pt x="754053" y="2498715"/>
                    <a:pt x="690284" y="2493088"/>
                  </a:cubicBezTo>
                  <a:cubicBezTo>
                    <a:pt x="675749" y="2491682"/>
                    <a:pt x="660744" y="2488868"/>
                    <a:pt x="646209" y="2489806"/>
                  </a:cubicBezTo>
                  <a:cubicBezTo>
                    <a:pt x="627922" y="2490744"/>
                    <a:pt x="626046" y="2481835"/>
                    <a:pt x="626046" y="2466831"/>
                  </a:cubicBezTo>
                  <a:cubicBezTo>
                    <a:pt x="626515" y="2390870"/>
                    <a:pt x="626046" y="2315379"/>
                    <a:pt x="626046" y="2239419"/>
                  </a:cubicBezTo>
                  <a:cubicBezTo>
                    <a:pt x="626046" y="2230510"/>
                    <a:pt x="626515" y="2221132"/>
                    <a:pt x="626046" y="2212223"/>
                  </a:cubicBezTo>
                  <a:cubicBezTo>
                    <a:pt x="625578" y="2200032"/>
                    <a:pt x="630266" y="2195343"/>
                    <a:pt x="642927" y="2195343"/>
                  </a:cubicBezTo>
                  <a:cubicBezTo>
                    <a:pt x="708571" y="2195812"/>
                    <a:pt x="774216" y="2195812"/>
                    <a:pt x="839391" y="2195812"/>
                  </a:cubicBezTo>
                  <a:cubicBezTo>
                    <a:pt x="904567" y="2195812"/>
                    <a:pt x="969274" y="2196281"/>
                    <a:pt x="1034450" y="2195343"/>
                  </a:cubicBezTo>
                  <a:cubicBezTo>
                    <a:pt x="1047579" y="2195343"/>
                    <a:pt x="1052268" y="2198625"/>
                    <a:pt x="1052268" y="2212223"/>
                  </a:cubicBezTo>
                  <a:cubicBezTo>
                    <a:pt x="1052268" y="2309752"/>
                    <a:pt x="1052268" y="2407282"/>
                    <a:pt x="1052736" y="2504811"/>
                  </a:cubicBezTo>
                  <a:close/>
                  <a:moveTo>
                    <a:pt x="1052736" y="2095470"/>
                  </a:moveTo>
                  <a:cubicBezTo>
                    <a:pt x="1052736" y="2109068"/>
                    <a:pt x="1048516" y="2113288"/>
                    <a:pt x="1035387" y="2112819"/>
                  </a:cubicBezTo>
                  <a:cubicBezTo>
                    <a:pt x="970212" y="2112350"/>
                    <a:pt x="905505" y="2112350"/>
                    <a:pt x="840329" y="2112350"/>
                  </a:cubicBezTo>
                  <a:cubicBezTo>
                    <a:pt x="776091" y="2112350"/>
                    <a:pt x="711384" y="2111881"/>
                    <a:pt x="647147" y="2112819"/>
                  </a:cubicBezTo>
                  <a:cubicBezTo>
                    <a:pt x="632142" y="2112819"/>
                    <a:pt x="626046" y="2109068"/>
                    <a:pt x="626046" y="2093125"/>
                  </a:cubicBezTo>
                  <a:cubicBezTo>
                    <a:pt x="626515" y="1973558"/>
                    <a:pt x="626515" y="1853522"/>
                    <a:pt x="626046" y="1733955"/>
                  </a:cubicBezTo>
                  <a:cubicBezTo>
                    <a:pt x="626046" y="1718951"/>
                    <a:pt x="631204" y="1714262"/>
                    <a:pt x="645740" y="1714262"/>
                  </a:cubicBezTo>
                  <a:cubicBezTo>
                    <a:pt x="775153" y="1714731"/>
                    <a:pt x="904567" y="1714731"/>
                    <a:pt x="1033981" y="1714262"/>
                  </a:cubicBezTo>
                  <a:cubicBezTo>
                    <a:pt x="1047579" y="1714262"/>
                    <a:pt x="1052736" y="1718013"/>
                    <a:pt x="1052736" y="1733018"/>
                  </a:cubicBezTo>
                  <a:cubicBezTo>
                    <a:pt x="1052268" y="1853991"/>
                    <a:pt x="1052268" y="1974965"/>
                    <a:pt x="1052736" y="2095470"/>
                  </a:cubicBezTo>
                  <a:close/>
                  <a:moveTo>
                    <a:pt x="1135261" y="1246779"/>
                  </a:moveTo>
                  <a:cubicBezTo>
                    <a:pt x="1135261" y="1231305"/>
                    <a:pt x="1140419" y="1227554"/>
                    <a:pt x="1154954" y="1227554"/>
                  </a:cubicBezTo>
                  <a:cubicBezTo>
                    <a:pt x="1224350" y="1227085"/>
                    <a:pt x="1294215" y="1225679"/>
                    <a:pt x="1363610" y="1223803"/>
                  </a:cubicBezTo>
                  <a:cubicBezTo>
                    <a:pt x="1419877" y="1222396"/>
                    <a:pt x="1476144" y="1220052"/>
                    <a:pt x="1532880" y="1217708"/>
                  </a:cubicBezTo>
                  <a:cubicBezTo>
                    <a:pt x="1559607" y="1216770"/>
                    <a:pt x="1559607" y="1216770"/>
                    <a:pt x="1559607" y="1242559"/>
                  </a:cubicBezTo>
                  <a:cubicBezTo>
                    <a:pt x="1559607" y="1366346"/>
                    <a:pt x="1559138" y="1490133"/>
                    <a:pt x="1560076" y="1613920"/>
                  </a:cubicBezTo>
                  <a:cubicBezTo>
                    <a:pt x="1560076" y="1629862"/>
                    <a:pt x="1555387" y="1634551"/>
                    <a:pt x="1539913" y="1634082"/>
                  </a:cubicBezTo>
                  <a:cubicBezTo>
                    <a:pt x="1476144" y="1633144"/>
                    <a:pt x="1412375" y="1633613"/>
                    <a:pt x="1348137" y="1633613"/>
                  </a:cubicBezTo>
                  <a:cubicBezTo>
                    <a:pt x="1283899" y="1633613"/>
                    <a:pt x="1219192" y="1633144"/>
                    <a:pt x="1154954" y="1634082"/>
                  </a:cubicBezTo>
                  <a:cubicBezTo>
                    <a:pt x="1139950" y="1634082"/>
                    <a:pt x="1135730" y="1629393"/>
                    <a:pt x="1135730" y="1614389"/>
                  </a:cubicBezTo>
                  <a:cubicBezTo>
                    <a:pt x="1135730" y="1492008"/>
                    <a:pt x="1135730" y="1369159"/>
                    <a:pt x="1135261" y="1246779"/>
                  </a:cubicBezTo>
                  <a:close/>
                  <a:moveTo>
                    <a:pt x="1558200" y="2562015"/>
                  </a:moveTo>
                  <a:cubicBezTo>
                    <a:pt x="1529598" y="2560140"/>
                    <a:pt x="1501933" y="2558733"/>
                    <a:pt x="1474269" y="2556858"/>
                  </a:cubicBezTo>
                  <a:cubicBezTo>
                    <a:pt x="1438633" y="2554044"/>
                    <a:pt x="1402997" y="2550762"/>
                    <a:pt x="1367362" y="2547949"/>
                  </a:cubicBezTo>
                  <a:cubicBezTo>
                    <a:pt x="1293746" y="2541853"/>
                    <a:pt x="1220130" y="2536226"/>
                    <a:pt x="1146514" y="2530600"/>
                  </a:cubicBezTo>
                  <a:cubicBezTo>
                    <a:pt x="1135730" y="2529662"/>
                    <a:pt x="1135261" y="2523566"/>
                    <a:pt x="1135261" y="2515595"/>
                  </a:cubicBezTo>
                  <a:cubicBezTo>
                    <a:pt x="1135261" y="2479022"/>
                    <a:pt x="1135261" y="2442448"/>
                    <a:pt x="1135261" y="2406344"/>
                  </a:cubicBezTo>
                  <a:cubicBezTo>
                    <a:pt x="1135261" y="2342106"/>
                    <a:pt x="1135261" y="2277399"/>
                    <a:pt x="1135261" y="2213161"/>
                  </a:cubicBezTo>
                  <a:cubicBezTo>
                    <a:pt x="1135261" y="2203314"/>
                    <a:pt x="1135261" y="2195812"/>
                    <a:pt x="1149328" y="2195812"/>
                  </a:cubicBezTo>
                  <a:cubicBezTo>
                    <a:pt x="1282493" y="2196281"/>
                    <a:pt x="1416126" y="2196281"/>
                    <a:pt x="1549291" y="2196281"/>
                  </a:cubicBezTo>
                  <a:cubicBezTo>
                    <a:pt x="1551635" y="2196281"/>
                    <a:pt x="1553980" y="2196750"/>
                    <a:pt x="1558200" y="2197219"/>
                  </a:cubicBezTo>
                  <a:cubicBezTo>
                    <a:pt x="1558200" y="2318661"/>
                    <a:pt x="1558200" y="2439166"/>
                    <a:pt x="1558200" y="2562015"/>
                  </a:cubicBezTo>
                  <a:close/>
                  <a:moveTo>
                    <a:pt x="1540382" y="2113288"/>
                  </a:moveTo>
                  <a:cubicBezTo>
                    <a:pt x="1411437" y="2112819"/>
                    <a:pt x="1282493" y="2112819"/>
                    <a:pt x="1154017" y="2113288"/>
                  </a:cubicBezTo>
                  <a:cubicBezTo>
                    <a:pt x="1139950" y="2113288"/>
                    <a:pt x="1135261" y="2110005"/>
                    <a:pt x="1135261" y="2095470"/>
                  </a:cubicBezTo>
                  <a:cubicBezTo>
                    <a:pt x="1135730" y="1974496"/>
                    <a:pt x="1135730" y="1853522"/>
                    <a:pt x="1135261" y="1733018"/>
                  </a:cubicBezTo>
                  <a:cubicBezTo>
                    <a:pt x="1135261" y="1719420"/>
                    <a:pt x="1139950" y="1715200"/>
                    <a:pt x="1152610" y="1715200"/>
                  </a:cubicBezTo>
                  <a:cubicBezTo>
                    <a:pt x="1282493" y="1715200"/>
                    <a:pt x="1412844" y="1715200"/>
                    <a:pt x="1542727" y="1715200"/>
                  </a:cubicBezTo>
                  <a:cubicBezTo>
                    <a:pt x="1547884" y="1715200"/>
                    <a:pt x="1552573" y="1716606"/>
                    <a:pt x="1559138" y="1717544"/>
                  </a:cubicBezTo>
                  <a:cubicBezTo>
                    <a:pt x="1559138" y="1724109"/>
                    <a:pt x="1559138" y="1729735"/>
                    <a:pt x="1559138" y="1735362"/>
                  </a:cubicBezTo>
                  <a:cubicBezTo>
                    <a:pt x="1559138" y="1854929"/>
                    <a:pt x="1558669" y="1974965"/>
                    <a:pt x="1559607" y="2094532"/>
                  </a:cubicBezTo>
                  <a:cubicBezTo>
                    <a:pt x="1559607" y="2109068"/>
                    <a:pt x="1555387" y="2113288"/>
                    <a:pt x="1540382" y="2113288"/>
                  </a:cubicBezTo>
                  <a:close/>
                  <a:moveTo>
                    <a:pt x="1641662" y="1733487"/>
                  </a:moveTo>
                  <a:cubicBezTo>
                    <a:pt x="1641662" y="1718951"/>
                    <a:pt x="1646820" y="1714731"/>
                    <a:pt x="1660418" y="1714731"/>
                  </a:cubicBezTo>
                  <a:cubicBezTo>
                    <a:pt x="1790300" y="1715200"/>
                    <a:pt x="1920652" y="1715200"/>
                    <a:pt x="2050534" y="1714731"/>
                  </a:cubicBezTo>
                  <a:cubicBezTo>
                    <a:pt x="2064601" y="1714731"/>
                    <a:pt x="2068821" y="1720358"/>
                    <a:pt x="2068821" y="1733955"/>
                  </a:cubicBezTo>
                  <a:cubicBezTo>
                    <a:pt x="2068352" y="1854460"/>
                    <a:pt x="2068352" y="1974496"/>
                    <a:pt x="2068821" y="2095001"/>
                  </a:cubicBezTo>
                  <a:cubicBezTo>
                    <a:pt x="2068821" y="2109536"/>
                    <a:pt x="2064132" y="2113288"/>
                    <a:pt x="2050066" y="2113288"/>
                  </a:cubicBezTo>
                  <a:cubicBezTo>
                    <a:pt x="1984890" y="2112819"/>
                    <a:pt x="1920183" y="2112819"/>
                    <a:pt x="1855007" y="2112819"/>
                  </a:cubicBezTo>
                  <a:cubicBezTo>
                    <a:pt x="1790769" y="2112819"/>
                    <a:pt x="1726063" y="2112350"/>
                    <a:pt x="1661825" y="2113288"/>
                  </a:cubicBezTo>
                  <a:cubicBezTo>
                    <a:pt x="1647758" y="2113288"/>
                    <a:pt x="1641662" y="2110474"/>
                    <a:pt x="1641662" y="2094532"/>
                  </a:cubicBezTo>
                  <a:cubicBezTo>
                    <a:pt x="1642131" y="1974027"/>
                    <a:pt x="1642131" y="1853522"/>
                    <a:pt x="1641662" y="1733487"/>
                  </a:cubicBezTo>
                  <a:close/>
                  <a:moveTo>
                    <a:pt x="2049128" y="2602340"/>
                  </a:moveTo>
                  <a:cubicBezTo>
                    <a:pt x="1997550" y="2597651"/>
                    <a:pt x="1945972" y="2593431"/>
                    <a:pt x="1894394" y="2589211"/>
                  </a:cubicBezTo>
                  <a:cubicBezTo>
                    <a:pt x="1847505" y="2585460"/>
                    <a:pt x="1800147" y="2581709"/>
                    <a:pt x="1753258" y="2577958"/>
                  </a:cubicBezTo>
                  <a:cubicBezTo>
                    <a:pt x="1720436" y="2575613"/>
                    <a:pt x="1687614" y="2572800"/>
                    <a:pt x="1654791" y="2570924"/>
                  </a:cubicBezTo>
                  <a:cubicBezTo>
                    <a:pt x="1641193" y="2569986"/>
                    <a:pt x="1642131" y="2561077"/>
                    <a:pt x="1642131" y="2551700"/>
                  </a:cubicBezTo>
                  <a:cubicBezTo>
                    <a:pt x="1642131" y="2484648"/>
                    <a:pt x="1642131" y="2417128"/>
                    <a:pt x="1642131" y="2350077"/>
                  </a:cubicBezTo>
                  <a:cubicBezTo>
                    <a:pt x="1642131" y="2305064"/>
                    <a:pt x="1642600" y="2260050"/>
                    <a:pt x="1641662" y="2215037"/>
                  </a:cubicBezTo>
                  <a:cubicBezTo>
                    <a:pt x="1641193" y="2200501"/>
                    <a:pt x="1645413" y="2195343"/>
                    <a:pt x="1660887" y="2195343"/>
                  </a:cubicBezTo>
                  <a:cubicBezTo>
                    <a:pt x="1726063" y="2196281"/>
                    <a:pt x="1790769" y="2195812"/>
                    <a:pt x="1855945" y="2195812"/>
                  </a:cubicBezTo>
                  <a:cubicBezTo>
                    <a:pt x="1920183" y="2195812"/>
                    <a:pt x="1984890" y="2196281"/>
                    <a:pt x="2049128" y="2195343"/>
                  </a:cubicBezTo>
                  <a:cubicBezTo>
                    <a:pt x="2063663" y="2195343"/>
                    <a:pt x="2068821" y="2198625"/>
                    <a:pt x="2068821" y="2214099"/>
                  </a:cubicBezTo>
                  <a:cubicBezTo>
                    <a:pt x="2068352" y="2337417"/>
                    <a:pt x="2068352" y="2460266"/>
                    <a:pt x="2068821" y="2583584"/>
                  </a:cubicBezTo>
                  <a:cubicBezTo>
                    <a:pt x="2068821" y="2599058"/>
                    <a:pt x="2064132" y="2603747"/>
                    <a:pt x="2049128" y="2602340"/>
                  </a:cubicBezTo>
                  <a:close/>
                  <a:moveTo>
                    <a:pt x="2048659" y="1634082"/>
                  </a:moveTo>
                  <a:cubicBezTo>
                    <a:pt x="1919714" y="1633613"/>
                    <a:pt x="1791238" y="1633613"/>
                    <a:pt x="1662293" y="1634082"/>
                  </a:cubicBezTo>
                  <a:cubicBezTo>
                    <a:pt x="1646351" y="1634082"/>
                    <a:pt x="1642131" y="1628924"/>
                    <a:pt x="1642131" y="1613451"/>
                  </a:cubicBezTo>
                  <a:cubicBezTo>
                    <a:pt x="1642600" y="1487319"/>
                    <a:pt x="1642600" y="1361657"/>
                    <a:pt x="1642131" y="1235525"/>
                  </a:cubicBezTo>
                  <a:cubicBezTo>
                    <a:pt x="1642131" y="1219114"/>
                    <a:pt x="1648696" y="1214894"/>
                    <a:pt x="1662762" y="1214894"/>
                  </a:cubicBezTo>
                  <a:cubicBezTo>
                    <a:pt x="1708245" y="1213956"/>
                    <a:pt x="1753727" y="1212550"/>
                    <a:pt x="1799209" y="1211612"/>
                  </a:cubicBezTo>
                  <a:cubicBezTo>
                    <a:pt x="1884547" y="1209736"/>
                    <a:pt x="1969885" y="1208330"/>
                    <a:pt x="2055692" y="1205985"/>
                  </a:cubicBezTo>
                  <a:cubicBezTo>
                    <a:pt x="2068821" y="1205516"/>
                    <a:pt x="2068821" y="1213019"/>
                    <a:pt x="2068821" y="1222396"/>
                  </a:cubicBezTo>
                  <a:cubicBezTo>
                    <a:pt x="2068821" y="1288510"/>
                    <a:pt x="2068821" y="1354623"/>
                    <a:pt x="2068821" y="1420737"/>
                  </a:cubicBezTo>
                  <a:cubicBezTo>
                    <a:pt x="2068821" y="1484975"/>
                    <a:pt x="2068352" y="1549682"/>
                    <a:pt x="2069290" y="1613920"/>
                  </a:cubicBezTo>
                  <a:cubicBezTo>
                    <a:pt x="2069290" y="1629393"/>
                    <a:pt x="2064132" y="1634082"/>
                    <a:pt x="2048659" y="1634082"/>
                  </a:cubicBezTo>
                  <a:close/>
                  <a:moveTo>
                    <a:pt x="2575691" y="2092187"/>
                  </a:moveTo>
                  <a:cubicBezTo>
                    <a:pt x="2575691" y="2108599"/>
                    <a:pt x="2571471" y="2113288"/>
                    <a:pt x="2555060" y="2113288"/>
                  </a:cubicBezTo>
                  <a:cubicBezTo>
                    <a:pt x="2427522" y="2112819"/>
                    <a:pt x="2299515" y="2112819"/>
                    <a:pt x="2171977" y="2112819"/>
                  </a:cubicBezTo>
                  <a:cubicBezTo>
                    <a:pt x="2166350" y="2112819"/>
                    <a:pt x="2160724" y="2112819"/>
                    <a:pt x="2153690" y="2112819"/>
                  </a:cubicBezTo>
                  <a:cubicBezTo>
                    <a:pt x="2153690" y="1980592"/>
                    <a:pt x="2153690" y="1849771"/>
                    <a:pt x="2153690" y="1717075"/>
                  </a:cubicBezTo>
                  <a:cubicBezTo>
                    <a:pt x="2293420" y="1717075"/>
                    <a:pt x="2433618" y="1717075"/>
                    <a:pt x="2575691" y="1717075"/>
                  </a:cubicBezTo>
                  <a:cubicBezTo>
                    <a:pt x="2575691" y="1723640"/>
                    <a:pt x="2575691" y="1729267"/>
                    <a:pt x="2575691" y="1734893"/>
                  </a:cubicBezTo>
                  <a:cubicBezTo>
                    <a:pt x="2575223" y="1853991"/>
                    <a:pt x="2574753" y="1973089"/>
                    <a:pt x="2575691" y="2092187"/>
                  </a:cubicBezTo>
                  <a:close/>
                  <a:moveTo>
                    <a:pt x="2151815" y="1215363"/>
                  </a:moveTo>
                  <a:cubicBezTo>
                    <a:pt x="2151815" y="1212550"/>
                    <a:pt x="2152284" y="1209736"/>
                    <a:pt x="2152753" y="1204110"/>
                  </a:cubicBezTo>
                  <a:cubicBezTo>
                    <a:pt x="2196359" y="1202703"/>
                    <a:pt x="2239028" y="1201296"/>
                    <a:pt x="2281697" y="1200359"/>
                  </a:cubicBezTo>
                  <a:cubicBezTo>
                    <a:pt x="2372662" y="1198014"/>
                    <a:pt x="2463627" y="1196139"/>
                    <a:pt x="2555060" y="1193325"/>
                  </a:cubicBezTo>
                  <a:cubicBezTo>
                    <a:pt x="2571471" y="1192856"/>
                    <a:pt x="2576160" y="1197545"/>
                    <a:pt x="2576160" y="1213956"/>
                  </a:cubicBezTo>
                  <a:cubicBezTo>
                    <a:pt x="2575691" y="1347121"/>
                    <a:pt x="2575691" y="1480755"/>
                    <a:pt x="2576160" y="1613920"/>
                  </a:cubicBezTo>
                  <a:cubicBezTo>
                    <a:pt x="2576160" y="1629393"/>
                    <a:pt x="2571940" y="1634551"/>
                    <a:pt x="2555998" y="1634551"/>
                  </a:cubicBezTo>
                  <a:cubicBezTo>
                    <a:pt x="2427991" y="1634082"/>
                    <a:pt x="2299515" y="1634082"/>
                    <a:pt x="2171508" y="1634082"/>
                  </a:cubicBezTo>
                  <a:cubicBezTo>
                    <a:pt x="2160724" y="1634082"/>
                    <a:pt x="2151815" y="1635020"/>
                    <a:pt x="2151815" y="1618608"/>
                  </a:cubicBezTo>
                  <a:cubicBezTo>
                    <a:pt x="2151815" y="1484037"/>
                    <a:pt x="2151815" y="1349466"/>
                    <a:pt x="2151815" y="1215363"/>
                  </a:cubicBezTo>
                  <a:close/>
                  <a:moveTo>
                    <a:pt x="2575223" y="2425099"/>
                  </a:moveTo>
                  <a:cubicBezTo>
                    <a:pt x="2575223" y="2432133"/>
                    <a:pt x="2574285" y="2440104"/>
                    <a:pt x="2571940" y="2446668"/>
                  </a:cubicBezTo>
                  <a:cubicBezTo>
                    <a:pt x="2548027" y="2508562"/>
                    <a:pt x="2524113" y="2570455"/>
                    <a:pt x="2499731" y="2632818"/>
                  </a:cubicBezTo>
                  <a:cubicBezTo>
                    <a:pt x="2498324" y="2636100"/>
                    <a:pt x="2496449" y="2638913"/>
                    <a:pt x="2496918" y="2638444"/>
                  </a:cubicBezTo>
                  <a:cubicBezTo>
                    <a:pt x="2429867" y="2632818"/>
                    <a:pt x="2365160" y="2627660"/>
                    <a:pt x="2300453" y="2622502"/>
                  </a:cubicBezTo>
                  <a:cubicBezTo>
                    <a:pt x="2256377" y="2618751"/>
                    <a:pt x="2212302" y="2615469"/>
                    <a:pt x="2167757" y="2612187"/>
                  </a:cubicBezTo>
                  <a:cubicBezTo>
                    <a:pt x="2156973" y="2611249"/>
                    <a:pt x="2151815" y="2607966"/>
                    <a:pt x="2151815" y="2595775"/>
                  </a:cubicBezTo>
                  <a:cubicBezTo>
                    <a:pt x="2152284" y="2466831"/>
                    <a:pt x="2152284" y="2338355"/>
                    <a:pt x="2152284" y="2209410"/>
                  </a:cubicBezTo>
                  <a:cubicBezTo>
                    <a:pt x="2152284" y="2205659"/>
                    <a:pt x="2152753" y="2201908"/>
                    <a:pt x="2153221" y="2196750"/>
                  </a:cubicBezTo>
                  <a:cubicBezTo>
                    <a:pt x="2160255" y="2196281"/>
                    <a:pt x="2166350" y="2195812"/>
                    <a:pt x="2172446" y="2195812"/>
                  </a:cubicBezTo>
                  <a:cubicBezTo>
                    <a:pt x="2299984" y="2195812"/>
                    <a:pt x="2427522" y="2196281"/>
                    <a:pt x="2555529" y="2195343"/>
                  </a:cubicBezTo>
                  <a:cubicBezTo>
                    <a:pt x="2572409" y="2195343"/>
                    <a:pt x="2576160" y="2200501"/>
                    <a:pt x="2576160" y="2216443"/>
                  </a:cubicBezTo>
                  <a:cubicBezTo>
                    <a:pt x="2574753" y="2285839"/>
                    <a:pt x="2575223" y="2355704"/>
                    <a:pt x="2575223" y="2425099"/>
                  </a:cubicBezTo>
                  <a:close/>
                  <a:moveTo>
                    <a:pt x="679500" y="3940083"/>
                  </a:moveTo>
                  <a:cubicBezTo>
                    <a:pt x="679969" y="4021670"/>
                    <a:pt x="611980" y="4090128"/>
                    <a:pt x="529455" y="4090597"/>
                  </a:cubicBezTo>
                  <a:cubicBezTo>
                    <a:pt x="446462" y="4090597"/>
                    <a:pt x="379410" y="4024483"/>
                    <a:pt x="379410" y="3941490"/>
                  </a:cubicBezTo>
                  <a:cubicBezTo>
                    <a:pt x="378472" y="3865530"/>
                    <a:pt x="436615" y="3792852"/>
                    <a:pt x="528517" y="3790976"/>
                  </a:cubicBezTo>
                  <a:cubicBezTo>
                    <a:pt x="610104" y="3788632"/>
                    <a:pt x="679031" y="3858027"/>
                    <a:pt x="679500" y="3940083"/>
                  </a:cubicBezTo>
                  <a:close/>
                  <a:moveTo>
                    <a:pt x="3060992" y="3941021"/>
                  </a:moveTo>
                  <a:cubicBezTo>
                    <a:pt x="3060992" y="4023077"/>
                    <a:pt x="2993003" y="4090597"/>
                    <a:pt x="2910010" y="4090128"/>
                  </a:cubicBezTo>
                  <a:cubicBezTo>
                    <a:pt x="2827017" y="4090128"/>
                    <a:pt x="2760434" y="4023077"/>
                    <a:pt x="2760434" y="3940083"/>
                  </a:cubicBezTo>
                  <a:cubicBezTo>
                    <a:pt x="2761372" y="3859903"/>
                    <a:pt x="2822328" y="3791914"/>
                    <a:pt x="2910948" y="3790507"/>
                  </a:cubicBezTo>
                  <a:cubicBezTo>
                    <a:pt x="2993003" y="3789569"/>
                    <a:pt x="3060992" y="3858965"/>
                    <a:pt x="3060992" y="3941021"/>
                  </a:cubicBezTo>
                  <a:close/>
                  <a:moveTo>
                    <a:pt x="2842021" y="1755056"/>
                  </a:moveTo>
                  <a:cubicBezTo>
                    <a:pt x="2797476" y="1868996"/>
                    <a:pt x="2753401" y="1982467"/>
                    <a:pt x="2708856" y="2096407"/>
                  </a:cubicBezTo>
                  <a:cubicBezTo>
                    <a:pt x="2703698" y="2110005"/>
                    <a:pt x="2674158" y="2119852"/>
                    <a:pt x="2661967" y="2110943"/>
                  </a:cubicBezTo>
                  <a:cubicBezTo>
                    <a:pt x="2659154" y="2109068"/>
                    <a:pt x="2658216" y="2102972"/>
                    <a:pt x="2658216" y="2098752"/>
                  </a:cubicBezTo>
                  <a:cubicBezTo>
                    <a:pt x="2658216" y="1974965"/>
                    <a:pt x="2657747" y="1851647"/>
                    <a:pt x="2658685" y="1727860"/>
                  </a:cubicBezTo>
                  <a:cubicBezTo>
                    <a:pt x="2658685" y="1723171"/>
                    <a:pt x="2665718" y="1715200"/>
                    <a:pt x="2669469" y="1715200"/>
                  </a:cubicBezTo>
                  <a:cubicBezTo>
                    <a:pt x="2729018" y="1714731"/>
                    <a:pt x="2789036" y="1714731"/>
                    <a:pt x="2849054" y="1715200"/>
                  </a:cubicBezTo>
                  <a:cubicBezTo>
                    <a:pt x="2850930" y="1715200"/>
                    <a:pt x="2853274" y="1716606"/>
                    <a:pt x="2856557" y="1718013"/>
                  </a:cubicBezTo>
                  <a:cubicBezTo>
                    <a:pt x="2851399" y="1731142"/>
                    <a:pt x="2846710" y="1743333"/>
                    <a:pt x="2842021" y="1755056"/>
                  </a:cubicBezTo>
                  <a:close/>
                  <a:moveTo>
                    <a:pt x="3046457" y="1231774"/>
                  </a:moveTo>
                  <a:cubicBezTo>
                    <a:pt x="2997224" y="1358375"/>
                    <a:pt x="2947521" y="1484975"/>
                    <a:pt x="2898757" y="1612044"/>
                  </a:cubicBezTo>
                  <a:cubicBezTo>
                    <a:pt x="2892661" y="1628455"/>
                    <a:pt x="2885159" y="1634551"/>
                    <a:pt x="2866872" y="1634551"/>
                  </a:cubicBezTo>
                  <a:cubicBezTo>
                    <a:pt x="2804041" y="1633144"/>
                    <a:pt x="2741209" y="1633613"/>
                    <a:pt x="2678847" y="1634551"/>
                  </a:cubicBezTo>
                  <a:cubicBezTo>
                    <a:pt x="2663843" y="1634551"/>
                    <a:pt x="2658216" y="1630800"/>
                    <a:pt x="2658216" y="1614389"/>
                  </a:cubicBezTo>
                  <a:cubicBezTo>
                    <a:pt x="2658685" y="1479817"/>
                    <a:pt x="2658685" y="1345246"/>
                    <a:pt x="2658216" y="1210674"/>
                  </a:cubicBezTo>
                  <a:cubicBezTo>
                    <a:pt x="2658216" y="1195201"/>
                    <a:pt x="2662436" y="1190512"/>
                    <a:pt x="2678378" y="1190043"/>
                  </a:cubicBezTo>
                  <a:cubicBezTo>
                    <a:pt x="2789036" y="1188167"/>
                    <a:pt x="2899225" y="1185823"/>
                    <a:pt x="3009884" y="1183010"/>
                  </a:cubicBezTo>
                  <a:cubicBezTo>
                    <a:pt x="3027232" y="1182541"/>
                    <a:pt x="3044581" y="1181134"/>
                    <a:pt x="3066619" y="1179727"/>
                  </a:cubicBezTo>
                  <a:cubicBezTo>
                    <a:pt x="3058648" y="1200359"/>
                    <a:pt x="3052553" y="1215832"/>
                    <a:pt x="3046457" y="1231774"/>
                  </a:cubicBezTo>
                  <a:close/>
                </a:path>
              </a:pathLst>
            </a:custGeom>
            <a:grpFill/>
            <a:ln w="4681"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CFCD5666-07EE-471A-9645-A62C4625D99F}"/>
                </a:ext>
              </a:extLst>
            </p:cNvPr>
            <p:cNvSpPr/>
            <p:nvPr/>
          </p:nvSpPr>
          <p:spPr>
            <a:xfrm>
              <a:off x="9384139" y="3721295"/>
              <a:ext cx="154734" cy="150045"/>
            </a:xfrm>
            <a:custGeom>
              <a:avLst/>
              <a:gdLst>
                <a:gd name="connsiteX0" fmla="*/ 6 w 154733"/>
                <a:gd name="connsiteY0" fmla="*/ 78323 h 150044"/>
                <a:gd name="connsiteX1" fmla="*/ 79248 w 154733"/>
                <a:gd name="connsiteY1" fmla="*/ 154283 h 150044"/>
                <a:gd name="connsiteX2" fmla="*/ 154739 w 154733"/>
                <a:gd name="connsiteY2" fmla="*/ 76916 h 150044"/>
                <a:gd name="connsiteX3" fmla="*/ 77841 w 154733"/>
                <a:gd name="connsiteY3" fmla="*/ 18 h 150044"/>
                <a:gd name="connsiteX4" fmla="*/ 6 w 154733"/>
                <a:gd name="connsiteY4" fmla="*/ 78323 h 15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0044">
                  <a:moveTo>
                    <a:pt x="6" y="78323"/>
                  </a:moveTo>
                  <a:cubicBezTo>
                    <a:pt x="6" y="127556"/>
                    <a:pt x="38455" y="155690"/>
                    <a:pt x="79248" y="154283"/>
                  </a:cubicBezTo>
                  <a:cubicBezTo>
                    <a:pt x="123324" y="152876"/>
                    <a:pt x="155208" y="120992"/>
                    <a:pt x="154739" y="76916"/>
                  </a:cubicBezTo>
                  <a:cubicBezTo>
                    <a:pt x="155208" y="34716"/>
                    <a:pt x="123324" y="-920"/>
                    <a:pt x="77841" y="18"/>
                  </a:cubicBezTo>
                  <a:cubicBezTo>
                    <a:pt x="27670" y="956"/>
                    <a:pt x="-463" y="34247"/>
                    <a:pt x="6" y="78323"/>
                  </a:cubicBezTo>
                  <a:close/>
                </a:path>
              </a:pathLst>
            </a:custGeom>
            <a:grpFill/>
            <a:ln w="4681"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2DC3BF4B-2933-40A2-9A5E-02851EB03E44}"/>
                </a:ext>
              </a:extLst>
            </p:cNvPr>
            <p:cNvSpPr/>
            <p:nvPr/>
          </p:nvSpPr>
          <p:spPr>
            <a:xfrm>
              <a:off x="7001696" y="3720806"/>
              <a:ext cx="154734" cy="154734"/>
            </a:xfrm>
            <a:custGeom>
              <a:avLst/>
              <a:gdLst>
                <a:gd name="connsiteX0" fmla="*/ 77854 w 154733"/>
                <a:gd name="connsiteY0" fmla="*/ 39 h 154733"/>
                <a:gd name="connsiteX1" fmla="*/ 18 w 154733"/>
                <a:gd name="connsiteY1" fmla="*/ 77406 h 154733"/>
                <a:gd name="connsiteX2" fmla="*/ 76916 w 154733"/>
                <a:gd name="connsiteY2" fmla="*/ 154773 h 154733"/>
                <a:gd name="connsiteX3" fmla="*/ 155221 w 154733"/>
                <a:gd name="connsiteY3" fmla="*/ 78344 h 154733"/>
                <a:gd name="connsiteX4" fmla="*/ 77854 w 154733"/>
                <a:gd name="connsiteY4" fmla="*/ 39 h 154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4733">
                  <a:moveTo>
                    <a:pt x="77854" y="39"/>
                  </a:moveTo>
                  <a:cubicBezTo>
                    <a:pt x="36592" y="-1368"/>
                    <a:pt x="487" y="35674"/>
                    <a:pt x="18" y="77406"/>
                  </a:cubicBezTo>
                  <a:cubicBezTo>
                    <a:pt x="-920" y="119137"/>
                    <a:pt x="34716" y="154303"/>
                    <a:pt x="76916" y="154773"/>
                  </a:cubicBezTo>
                  <a:cubicBezTo>
                    <a:pt x="122398" y="155241"/>
                    <a:pt x="155221" y="123357"/>
                    <a:pt x="155221" y="78344"/>
                  </a:cubicBezTo>
                  <a:cubicBezTo>
                    <a:pt x="157096" y="37550"/>
                    <a:pt x="125681" y="1445"/>
                    <a:pt x="77854" y="39"/>
                  </a:cubicBezTo>
                  <a:close/>
                </a:path>
              </a:pathLst>
            </a:custGeom>
            <a:grpFill/>
            <a:ln w="4681" cap="flat">
              <a:noFill/>
              <a:prstDash val="solid"/>
              <a:miter/>
            </a:ln>
          </p:spPr>
          <p:txBody>
            <a:bodyPr rtlCol="0" anchor="ctr"/>
            <a:lstStyle/>
            <a:p>
              <a:endParaRPr lang="en-US" sz="1350"/>
            </a:p>
          </p:txBody>
        </p:sp>
      </p:grpSp>
      <p:sp>
        <p:nvSpPr>
          <p:cNvPr id="10" name="Freeform: Shape 9">
            <a:extLst>
              <a:ext uri="{FF2B5EF4-FFF2-40B4-BE49-F238E27FC236}">
                <a16:creationId xmlns:a16="http://schemas.microsoft.com/office/drawing/2014/main" id="{1C61428A-0908-4E6B-AD6C-D85BB75BBED1}"/>
              </a:ext>
            </a:extLst>
          </p:cNvPr>
          <p:cNvSpPr/>
          <p:nvPr userDrawn="1"/>
        </p:nvSpPr>
        <p:spPr>
          <a:xfrm>
            <a:off x="258114" y="279533"/>
            <a:ext cx="8627772" cy="4604614"/>
          </a:xfrm>
          <a:custGeom>
            <a:avLst/>
            <a:gdLst>
              <a:gd name="connsiteX0" fmla="*/ 0 w 11503696"/>
              <a:gd name="connsiteY0" fmla="*/ 0 h 6139485"/>
              <a:gd name="connsiteX1" fmla="*/ 11503696 w 11503696"/>
              <a:gd name="connsiteY1" fmla="*/ 0 h 6139485"/>
              <a:gd name="connsiteX2" fmla="*/ 11503696 w 11503696"/>
              <a:gd name="connsiteY2" fmla="*/ 6139485 h 6139485"/>
              <a:gd name="connsiteX3" fmla="*/ 1614578 w 11503696"/>
              <a:gd name="connsiteY3" fmla="*/ 6139485 h 6139485"/>
              <a:gd name="connsiteX4" fmla="*/ 1614578 w 11503696"/>
              <a:gd name="connsiteY4" fmla="*/ 6045674 h 6139485"/>
              <a:gd name="connsiteX5" fmla="*/ 11409885 w 11503696"/>
              <a:gd name="connsiteY5" fmla="*/ 6045674 h 6139485"/>
              <a:gd name="connsiteX6" fmla="*/ 11409885 w 11503696"/>
              <a:gd name="connsiteY6" fmla="*/ 93811 h 6139485"/>
              <a:gd name="connsiteX7" fmla="*/ 93811 w 11503696"/>
              <a:gd name="connsiteY7" fmla="*/ 93811 h 6139485"/>
              <a:gd name="connsiteX8" fmla="*/ 93811 w 11503696"/>
              <a:gd name="connsiteY8" fmla="*/ 4732690 h 6139485"/>
              <a:gd name="connsiteX9" fmla="*/ 0 w 11503696"/>
              <a:gd name="connsiteY9" fmla="*/ 4732690 h 613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03696" h="6139485">
                <a:moveTo>
                  <a:pt x="0" y="0"/>
                </a:moveTo>
                <a:lnTo>
                  <a:pt x="11503696" y="0"/>
                </a:lnTo>
                <a:lnTo>
                  <a:pt x="11503696" y="6139485"/>
                </a:lnTo>
                <a:lnTo>
                  <a:pt x="1614578" y="6139485"/>
                </a:lnTo>
                <a:lnTo>
                  <a:pt x="1614578" y="6045674"/>
                </a:lnTo>
                <a:lnTo>
                  <a:pt x="11409885" y="6045674"/>
                </a:lnTo>
                <a:lnTo>
                  <a:pt x="11409885" y="93811"/>
                </a:lnTo>
                <a:lnTo>
                  <a:pt x="93811" y="93811"/>
                </a:lnTo>
                <a:lnTo>
                  <a:pt x="93811" y="4732690"/>
                </a:lnTo>
                <a:lnTo>
                  <a:pt x="0" y="473269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485064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orkspace 3">
    <p:spTree>
      <p:nvGrpSpPr>
        <p:cNvPr id="1" name=""/>
        <p:cNvGrpSpPr/>
        <p:nvPr/>
      </p:nvGrpSpPr>
      <p:grpSpPr>
        <a:xfrm>
          <a:off x="0" y="0"/>
          <a:ext cx="0" cy="0"/>
          <a:chOff x="0" y="0"/>
          <a:chExt cx="0" cy="0"/>
        </a:xfrm>
      </p:grpSpPr>
      <p:sp>
        <p:nvSpPr>
          <p:cNvPr id="64" name="Freeform 12"/>
          <p:cNvSpPr>
            <a:spLocks/>
          </p:cNvSpPr>
          <p:nvPr userDrawn="1"/>
        </p:nvSpPr>
        <p:spPr bwMode="auto">
          <a:xfrm rot="5400000">
            <a:off x="-1642851" y="1642852"/>
            <a:ext cx="5143500" cy="1857796"/>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hasCustomPrompt="1"/>
          </p:nvPr>
        </p:nvSpPr>
        <p:spPr>
          <a:xfrm>
            <a:off x="1857798" y="915566"/>
            <a:ext cx="6829002" cy="857250"/>
          </a:xfrm>
        </p:spPr>
        <p:txBody>
          <a:bodyPr/>
          <a:lstStyle>
            <a:lvl1pPr algn="l">
              <a:defRPr baseline="0"/>
            </a:lvl1pPr>
          </a:lstStyle>
          <a:p>
            <a:r>
              <a:rPr lang="en-US" dirty="0"/>
              <a:t>Insert your title here</a:t>
            </a:r>
            <a:endParaRPr lang="en-US" noProof="0" dirty="0"/>
          </a:p>
        </p:txBody>
      </p:sp>
      <p:sp>
        <p:nvSpPr>
          <p:cNvPr id="3" name="Date Placeholder 2"/>
          <p:cNvSpPr>
            <a:spLocks noGrp="1"/>
          </p:cNvSpPr>
          <p:nvPr>
            <p:ph type="dt" sz="half" idx="10"/>
          </p:nvPr>
        </p:nvSpPr>
        <p:spPr/>
        <p:txBody>
          <a:bodyPr/>
          <a:lstStyle>
            <a:lvl1pPr>
              <a:defRPr>
                <a:solidFill>
                  <a:schemeClr val="bg1">
                    <a:lumMod val="50000"/>
                  </a:schemeClr>
                </a:solidFill>
              </a:defRPr>
            </a:lvl1pPr>
          </a:lstStyle>
          <a:p>
            <a:fld id="{FFF30096-E2FA-4C53-8FFA-C198FACBBC31}" type="datetimeFigureOut">
              <a:rPr lang="en-US" smtClean="0"/>
              <a:pPr/>
              <a:t>3/5/2021</a:t>
            </a:fld>
            <a:endParaRPr lang="en-US" dirty="0"/>
          </a:p>
        </p:txBody>
      </p:sp>
      <p:sp>
        <p:nvSpPr>
          <p:cNvPr id="4" name="Footer Placeholder 3"/>
          <p:cNvSpPr>
            <a:spLocks noGrp="1"/>
          </p:cNvSpPr>
          <p:nvPr>
            <p:ph type="ftr" sz="quarter" idx="11"/>
          </p:nvPr>
        </p:nvSpPr>
        <p:spPr/>
        <p:txBody>
          <a:bodyPr/>
          <a:lstStyle>
            <a:lvl1pPr>
              <a:defRPr>
                <a:solidFill>
                  <a:schemeClr val="bg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50000"/>
                  </a:schemeClr>
                </a:solidFill>
              </a:defRPr>
            </a:lvl1pPr>
          </a:lstStyle>
          <a:p>
            <a:fld id="{BE6EB2CE-F8EE-47A0-A8D1-750600A29654}" type="slidenum">
              <a:rPr lang="en-US" smtClean="0"/>
              <a:pPr/>
              <a:t>‹#›</a:t>
            </a:fld>
            <a:endParaRPr lang="en-US" dirty="0"/>
          </a:p>
        </p:txBody>
      </p:sp>
      <p:sp>
        <p:nvSpPr>
          <p:cNvPr id="63" name="Rectangle 11"/>
          <p:cNvSpPr>
            <a:spLocks noChangeArrowheads="1"/>
          </p:cNvSpPr>
          <p:nvPr userDrawn="1"/>
        </p:nvSpPr>
        <p:spPr bwMode="auto">
          <a:xfrm>
            <a:off x="3175" y="4805363"/>
            <a:ext cx="4763" cy="338138"/>
          </a:xfrm>
          <a:prstGeom prst="rect">
            <a:avLst/>
          </a:prstGeom>
          <a:solidFill>
            <a:srgbClr val="E7E9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50000"/>
                </a:schemeClr>
              </a:solidFill>
            </a:endParaRPr>
          </a:p>
        </p:txBody>
      </p:sp>
      <p:sp>
        <p:nvSpPr>
          <p:cNvPr id="111" name="Text Placeholder 4"/>
          <p:cNvSpPr>
            <a:spLocks noGrp="1"/>
          </p:cNvSpPr>
          <p:nvPr>
            <p:ph type="body" sz="quarter" idx="35" hasCustomPrompt="1"/>
          </p:nvPr>
        </p:nvSpPr>
        <p:spPr>
          <a:xfrm>
            <a:off x="1857798" y="2057202"/>
            <a:ext cx="6818658" cy="2448272"/>
          </a:xfrm>
        </p:spPr>
        <p:txBody>
          <a:bodyPr anchor="t">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chemeClr val="tx1"/>
                </a:solidFill>
              </a:defRPr>
            </a:lvl1pPr>
          </a:lstStyle>
          <a:p>
            <a:r>
              <a:rPr lang="en-US" dirty="0"/>
              <a:t>Ut enim ad minim veniam, quis nostrud exercitation ullamco laboris nisi ut aliquip ex ea commodo consequat.</a:t>
            </a:r>
          </a:p>
          <a:p>
            <a:endParaRPr lang="en-US" dirty="0"/>
          </a:p>
          <a:p>
            <a:r>
              <a:rPr lang="en-US" dirty="0"/>
              <a:t>Lorem ipsum dolor sit amet, consectetur adipisicing elit, sed do eiusmod tempor incididunt ut labore et dolore magna aliqua. </a:t>
            </a:r>
          </a:p>
          <a:p>
            <a:endParaRPr lang="en-US" dirty="0"/>
          </a:p>
        </p:txBody>
      </p:sp>
    </p:spTree>
    <p:extLst>
      <p:ext uri="{BB962C8B-B14F-4D97-AF65-F5344CB8AC3E}">
        <p14:creationId xmlns:p14="http://schemas.microsoft.com/office/powerpoint/2010/main" val="1196283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936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430254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962959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فارغ">
    <p:spTree>
      <p:nvGrpSpPr>
        <p:cNvPr id="1" name=""/>
        <p:cNvGrpSpPr/>
        <p:nvPr/>
      </p:nvGrpSpPr>
      <p:grpSpPr>
        <a:xfrm>
          <a:off x="0" y="0"/>
          <a:ext cx="0" cy="0"/>
          <a:chOff x="0" y="0"/>
          <a:chExt cx="0" cy="0"/>
        </a:xfrm>
      </p:grpSpPr>
      <p:sp>
        <p:nvSpPr>
          <p:cNvPr id="110"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5024031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FD1694C8-EB45-4FA8-98A3-DF23E46E1742}" type="datetimeFigureOut">
              <a:rPr lang="ar-SA" smtClean="0"/>
              <a:pPr/>
              <a:t>22/07/42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717710C-2124-44A0-B5D2-8C23ED26254E}" type="slidenum">
              <a:rPr lang="ar-SA" smtClean="0"/>
              <a:pPr/>
              <a:t>‹#›</a:t>
            </a:fld>
            <a:endParaRPr lang="ar-SA"/>
          </a:p>
        </p:txBody>
      </p:sp>
    </p:spTree>
    <p:extLst>
      <p:ext uri="{BB962C8B-B14F-4D97-AF65-F5344CB8AC3E}">
        <p14:creationId xmlns:p14="http://schemas.microsoft.com/office/powerpoint/2010/main" val="4142858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Workspace 4">
    <p:spTree>
      <p:nvGrpSpPr>
        <p:cNvPr id="1" name=""/>
        <p:cNvGrpSpPr/>
        <p:nvPr/>
      </p:nvGrpSpPr>
      <p:grpSpPr>
        <a:xfrm>
          <a:off x="0" y="0"/>
          <a:ext cx="0" cy="0"/>
          <a:chOff x="0" y="0"/>
          <a:chExt cx="0" cy="0"/>
        </a:xfrm>
      </p:grpSpPr>
      <p:sp>
        <p:nvSpPr>
          <p:cNvPr id="236" name="Freeform 12"/>
          <p:cNvSpPr>
            <a:spLocks/>
          </p:cNvSpPr>
          <p:nvPr userDrawn="1"/>
        </p:nvSpPr>
        <p:spPr bwMode="auto">
          <a:xfrm>
            <a:off x="0" y="4402138"/>
            <a:ext cx="9144000" cy="74136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Date Placeholder 2"/>
          <p:cNvSpPr>
            <a:spLocks noGrp="1"/>
          </p:cNvSpPr>
          <p:nvPr>
            <p:ph type="dt" sz="half" idx="10"/>
          </p:nvPr>
        </p:nvSpPr>
        <p:spPr/>
        <p:txBody>
          <a:bodyPr/>
          <a:lstStyle>
            <a:lvl1pPr>
              <a:defRPr>
                <a:solidFill>
                  <a:schemeClr val="bg1"/>
                </a:solidFill>
              </a:defRPr>
            </a:lvl1pPr>
          </a:lstStyle>
          <a:p>
            <a:fld id="{FFF30096-E2FA-4C53-8FFA-C198FACBBC31}" type="datetimeFigureOut">
              <a:rPr lang="en-US" smtClean="0"/>
              <a:pPr/>
              <a:t>3/5/2021</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E6EB2CE-F8EE-47A0-A8D1-750600A29654}" type="slidenum">
              <a:rPr lang="en-US" smtClean="0"/>
              <a:pPr/>
              <a:t>‹#›</a:t>
            </a:fld>
            <a:endParaRPr lang="en-US" dirty="0"/>
          </a:p>
        </p:txBody>
      </p:sp>
      <p:sp>
        <p:nvSpPr>
          <p:cNvPr id="63" name="Rectangle 11"/>
          <p:cNvSpPr>
            <a:spLocks noChangeArrowheads="1"/>
          </p:cNvSpPr>
          <p:nvPr userDrawn="1"/>
        </p:nvSpPr>
        <p:spPr bwMode="auto">
          <a:xfrm>
            <a:off x="3175" y="4805363"/>
            <a:ext cx="4763" cy="338138"/>
          </a:xfrm>
          <a:prstGeom prst="rect">
            <a:avLst/>
          </a:prstGeom>
          <a:solidFill>
            <a:srgbClr val="E7E9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Title 1"/>
          <p:cNvSpPr>
            <a:spLocks noGrp="1"/>
          </p:cNvSpPr>
          <p:nvPr>
            <p:ph type="title" hasCustomPrompt="1"/>
          </p:nvPr>
        </p:nvSpPr>
        <p:spPr>
          <a:xfrm>
            <a:off x="457200" y="205978"/>
            <a:ext cx="8229600" cy="857250"/>
          </a:xfrm>
        </p:spPr>
        <p:txBody>
          <a:bodyPr/>
          <a:lstStyle>
            <a:lvl1pPr>
              <a:defRPr baseline="0"/>
            </a:lvl1pPr>
          </a:lstStyle>
          <a:p>
            <a:r>
              <a:rPr lang="en-US" dirty="0"/>
              <a:t>Insert your title here</a:t>
            </a:r>
            <a:endParaRPr lang="en-US" noProof="0" dirty="0"/>
          </a:p>
        </p:txBody>
      </p:sp>
      <p:sp>
        <p:nvSpPr>
          <p:cNvPr id="238" name="Text Placeholder 4"/>
          <p:cNvSpPr>
            <a:spLocks noGrp="1"/>
          </p:cNvSpPr>
          <p:nvPr>
            <p:ph type="body" sz="quarter" idx="35" hasCustomPrompt="1"/>
          </p:nvPr>
        </p:nvSpPr>
        <p:spPr>
          <a:xfrm>
            <a:off x="467544" y="1419622"/>
            <a:ext cx="8208912" cy="2982516"/>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chemeClr val="tx1"/>
                </a:solidFill>
              </a:defRPr>
            </a:lvl1pPr>
          </a:lstStyle>
          <a:p>
            <a:r>
              <a:rPr lang="en-US" dirty="0"/>
              <a:t>Ut enim ad minim veniam, quis nostrud exercitation ullamco laboris nisi ut aliquip ex ea commodo consequat.</a:t>
            </a:r>
          </a:p>
        </p:txBody>
      </p:sp>
      <p:grpSp>
        <p:nvGrpSpPr>
          <p:cNvPr id="9" name="Group 45"/>
          <p:cNvGrpSpPr>
            <a:grpSpLocks noChangeAspect="1"/>
          </p:cNvGrpSpPr>
          <p:nvPr userDrawn="1"/>
        </p:nvGrpSpPr>
        <p:grpSpPr bwMode="auto">
          <a:xfrm>
            <a:off x="8213853" y="5020021"/>
            <a:ext cx="833315" cy="102841"/>
            <a:chOff x="5148" y="3159"/>
            <a:chExt cx="551" cy="68"/>
          </a:xfrm>
        </p:grpSpPr>
        <p:sp>
          <p:nvSpPr>
            <p:cNvPr id="10" name="Rectangle 46"/>
            <p:cNvSpPr>
              <a:spLocks noChangeArrowheads="1"/>
            </p:cNvSpPr>
            <p:nvPr userDrawn="1"/>
          </p:nvSpPr>
          <p:spPr bwMode="auto">
            <a:xfrm>
              <a:off x="5148" y="3159"/>
              <a:ext cx="4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bg1"/>
                  </a:solidFill>
                  <a:effectLst/>
                  <a:latin typeface="Arial" pitchFamily="34" charset="0"/>
                  <a:cs typeface="Arial" pitchFamily="34" charset="0"/>
                </a:rPr>
                <a:t>©</a:t>
              </a:r>
              <a:endParaRPr kumimoji="0" lang="en-US" altLang="en-US" sz="1800" b="0" i="0" u="none" strike="noStrike" cap="none" normalizeH="0" baseline="0">
                <a:ln>
                  <a:noFill/>
                </a:ln>
                <a:solidFill>
                  <a:schemeClr val="bg1"/>
                </a:solidFill>
                <a:effectLst/>
                <a:latin typeface="Arial" pitchFamily="34" charset="0"/>
                <a:cs typeface="Arial" pitchFamily="34" charset="0"/>
              </a:endParaRPr>
            </a:p>
          </p:txBody>
        </p:sp>
        <p:sp>
          <p:nvSpPr>
            <p:cNvPr id="11" name="Rectangle 47"/>
            <p:cNvSpPr>
              <a:spLocks noChangeArrowheads="1"/>
            </p:cNvSpPr>
            <p:nvPr userDrawn="1"/>
          </p:nvSpPr>
          <p:spPr bwMode="auto">
            <a:xfrm>
              <a:off x="5206" y="3159"/>
              <a:ext cx="3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bg1"/>
                  </a:solidFill>
                  <a:effectLst/>
                  <a:latin typeface="Arial" pitchFamily="34" charset="0"/>
                  <a:cs typeface="Arial" pitchFamily="34" charset="0"/>
                </a:rPr>
                <a:t>T</a:t>
              </a:r>
              <a:endParaRPr kumimoji="0" lang="en-US" altLang="en-US" sz="1800" b="0" i="0" u="none" strike="noStrike" cap="none" normalizeH="0" baseline="0">
                <a:ln>
                  <a:noFill/>
                </a:ln>
                <a:solidFill>
                  <a:schemeClr val="bg1"/>
                </a:solidFill>
                <a:effectLst/>
                <a:latin typeface="Arial" pitchFamily="34" charset="0"/>
                <a:cs typeface="Arial" pitchFamily="34" charset="0"/>
              </a:endParaRPr>
            </a:p>
          </p:txBody>
        </p:sp>
        <p:sp>
          <p:nvSpPr>
            <p:cNvPr id="12" name="Rectangle 48"/>
            <p:cNvSpPr>
              <a:spLocks noChangeArrowheads="1"/>
            </p:cNvSpPr>
            <p:nvPr userDrawn="1"/>
          </p:nvSpPr>
          <p:spPr bwMode="auto">
            <a:xfrm>
              <a:off x="5235" y="3159"/>
              <a:ext cx="46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bg1"/>
                  </a:solidFill>
                  <a:effectLst/>
                  <a:latin typeface="Arial" pitchFamily="34" charset="0"/>
                  <a:cs typeface="Arial" pitchFamily="34" charset="0"/>
                </a:rPr>
                <a:t>emplateswise.com</a:t>
              </a:r>
              <a:endParaRPr kumimoji="0" lang="en-US" altLang="en-US" sz="1800" b="0" i="0" u="none" strike="noStrike" cap="none" normalizeH="0" baseline="0" dirty="0">
                <a:ln>
                  <a:noFill/>
                </a:ln>
                <a:solidFill>
                  <a:schemeClr val="bg1"/>
                </a:solidFill>
                <a:effectLst/>
                <a:latin typeface="Arial" pitchFamily="34" charset="0"/>
                <a:cs typeface="Arial" pitchFamily="34" charset="0"/>
              </a:endParaRPr>
            </a:p>
          </p:txBody>
        </p:sp>
      </p:grpSp>
    </p:spTree>
    <p:extLst>
      <p:ext uri="{BB962C8B-B14F-4D97-AF65-F5344CB8AC3E}">
        <p14:creationId xmlns:p14="http://schemas.microsoft.com/office/powerpoint/2010/main" val="1599375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Workspace 2">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p:txBody>
          <a:bodyPr/>
          <a:lstStyle>
            <a:lvl1pPr>
              <a:defRPr baseline="0"/>
            </a:lvl1pPr>
          </a:lstStyle>
          <a:p>
            <a:r>
              <a:rPr lang="en-US" noProof="0" dirty="0"/>
              <a:t>Insert your title here</a:t>
            </a:r>
          </a:p>
        </p:txBody>
      </p:sp>
      <p:sp>
        <p:nvSpPr>
          <p:cNvPr id="3" name="Date Placeholder 2"/>
          <p:cNvSpPr>
            <a:spLocks noGrp="1"/>
          </p:cNvSpPr>
          <p:nvPr userDrawn="1">
            <p:ph type="dt" sz="half" idx="10"/>
          </p:nvPr>
        </p:nvSpPr>
        <p:spPr/>
        <p:txBody>
          <a:bodyPr/>
          <a:lstStyle/>
          <a:p>
            <a:fld id="{FFF30096-E2FA-4C53-8FFA-C198FACBBC31}" type="datetimeFigureOut">
              <a:rPr lang="en-US" noProof="0" smtClean="0"/>
              <a:t>3/5/2021</a:t>
            </a:fld>
            <a:endParaRPr lang="en-US" noProof="0" dirty="0"/>
          </a:p>
        </p:txBody>
      </p:sp>
      <p:sp>
        <p:nvSpPr>
          <p:cNvPr id="4" name="Footer Placeholder 3"/>
          <p:cNvSpPr>
            <a:spLocks noGrp="1"/>
          </p:cNvSpPr>
          <p:nvPr userDrawn="1">
            <p:ph type="ftr" sz="quarter" idx="11"/>
          </p:nvPr>
        </p:nvSpPr>
        <p:spPr/>
        <p:txBody>
          <a:bodyPr/>
          <a:lstStyle/>
          <a:p>
            <a:endParaRPr lang="en-US" noProof="0" dirty="0"/>
          </a:p>
        </p:txBody>
      </p:sp>
      <p:sp>
        <p:nvSpPr>
          <p:cNvPr id="5" name="Slide Number Placeholder 4"/>
          <p:cNvSpPr>
            <a:spLocks noGrp="1"/>
          </p:cNvSpPr>
          <p:nvPr userDrawn="1">
            <p:ph type="sldNum" sz="quarter" idx="12"/>
          </p:nvPr>
        </p:nvSpPr>
        <p:spPr/>
        <p:txBody>
          <a:bodyPr/>
          <a:lstStyle/>
          <a:p>
            <a:fld id="{BE6EB2CE-F8EE-47A0-A8D1-750600A29654}" type="slidenum">
              <a:rPr lang="en-US" noProof="0" smtClean="0"/>
              <a:t>‹#›</a:t>
            </a:fld>
            <a:endParaRPr lang="en-US" noProof="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552" y="1635646"/>
            <a:ext cx="3691778" cy="2779690"/>
          </a:xfrm>
          <a:prstGeom prst="rect">
            <a:avLst/>
          </a:prstGeom>
        </p:spPr>
      </p:pic>
      <p:sp>
        <p:nvSpPr>
          <p:cNvPr id="45" name="Freeform 5"/>
          <p:cNvSpPr>
            <a:spLocks/>
          </p:cNvSpPr>
          <p:nvPr userDrawn="1"/>
        </p:nvSpPr>
        <p:spPr bwMode="auto">
          <a:xfrm>
            <a:off x="6659565" y="2973749"/>
            <a:ext cx="260348" cy="337384"/>
          </a:xfrm>
          <a:custGeom>
            <a:avLst/>
            <a:gdLst>
              <a:gd name="T0" fmla="*/ 1838 w 1852"/>
              <a:gd name="T1" fmla="*/ 982 h 2400"/>
              <a:gd name="T2" fmla="*/ 1768 w 1852"/>
              <a:gd name="T3" fmla="*/ 1244 h 2400"/>
              <a:gd name="T4" fmla="*/ 1646 w 1852"/>
              <a:gd name="T5" fmla="*/ 1460 h 2400"/>
              <a:gd name="T6" fmla="*/ 1478 w 1852"/>
              <a:gd name="T7" fmla="*/ 1618 h 2400"/>
              <a:gd name="T8" fmla="*/ 1270 w 1852"/>
              <a:gd name="T9" fmla="*/ 1710 h 2400"/>
              <a:gd name="T10" fmla="*/ 1082 w 1852"/>
              <a:gd name="T11" fmla="*/ 1726 h 2400"/>
              <a:gd name="T12" fmla="*/ 928 w 1852"/>
              <a:gd name="T13" fmla="*/ 1688 h 2400"/>
              <a:gd name="T14" fmla="*/ 810 w 1852"/>
              <a:gd name="T15" fmla="*/ 1606 h 2400"/>
              <a:gd name="T16" fmla="*/ 678 w 1852"/>
              <a:gd name="T17" fmla="*/ 1934 h 2400"/>
              <a:gd name="T18" fmla="*/ 570 w 1852"/>
              <a:gd name="T19" fmla="*/ 2128 h 2400"/>
              <a:gd name="T20" fmla="*/ 378 w 1852"/>
              <a:gd name="T21" fmla="*/ 2330 h 2400"/>
              <a:gd name="T22" fmla="*/ 402 w 1852"/>
              <a:gd name="T23" fmla="*/ 1854 h 2400"/>
              <a:gd name="T24" fmla="*/ 556 w 1852"/>
              <a:gd name="T25" fmla="*/ 1046 h 2400"/>
              <a:gd name="T26" fmla="*/ 536 w 1852"/>
              <a:gd name="T27" fmla="*/ 850 h 2400"/>
              <a:gd name="T28" fmla="*/ 594 w 1852"/>
              <a:gd name="T29" fmla="*/ 660 h 2400"/>
              <a:gd name="T30" fmla="*/ 720 w 1852"/>
              <a:gd name="T31" fmla="*/ 548 h 2400"/>
              <a:gd name="T32" fmla="*/ 844 w 1852"/>
              <a:gd name="T33" fmla="*/ 536 h 2400"/>
              <a:gd name="T34" fmla="*/ 940 w 1852"/>
              <a:gd name="T35" fmla="*/ 594 h 2400"/>
              <a:gd name="T36" fmla="*/ 982 w 1852"/>
              <a:gd name="T37" fmla="*/ 698 h 2400"/>
              <a:gd name="T38" fmla="*/ 972 w 1852"/>
              <a:gd name="T39" fmla="*/ 844 h 2400"/>
              <a:gd name="T40" fmla="*/ 864 w 1852"/>
              <a:gd name="T41" fmla="*/ 1226 h 2400"/>
              <a:gd name="T42" fmla="*/ 880 w 1852"/>
              <a:gd name="T43" fmla="*/ 1374 h 2400"/>
              <a:gd name="T44" fmla="*/ 980 w 1852"/>
              <a:gd name="T45" fmla="*/ 1470 h 2400"/>
              <a:gd name="T46" fmla="*/ 1104 w 1852"/>
              <a:gd name="T47" fmla="*/ 1490 h 2400"/>
              <a:gd name="T48" fmla="*/ 1238 w 1852"/>
              <a:gd name="T49" fmla="*/ 1446 h 2400"/>
              <a:gd name="T50" fmla="*/ 1350 w 1852"/>
              <a:gd name="T51" fmla="*/ 1344 h 2400"/>
              <a:gd name="T52" fmla="*/ 1446 w 1852"/>
              <a:gd name="T53" fmla="*/ 1166 h 2400"/>
              <a:gd name="T54" fmla="*/ 1516 w 1852"/>
              <a:gd name="T55" fmla="*/ 760 h 2400"/>
              <a:gd name="T56" fmla="*/ 1502 w 1852"/>
              <a:gd name="T57" fmla="*/ 626 h 2400"/>
              <a:gd name="T58" fmla="*/ 1446 w 1852"/>
              <a:gd name="T59" fmla="*/ 482 h 2400"/>
              <a:gd name="T60" fmla="*/ 1350 w 1852"/>
              <a:gd name="T61" fmla="*/ 368 h 2400"/>
              <a:gd name="T62" fmla="*/ 1216 w 1852"/>
              <a:gd name="T63" fmla="*/ 284 h 2400"/>
              <a:gd name="T64" fmla="*/ 1044 w 1852"/>
              <a:gd name="T65" fmla="*/ 240 h 2400"/>
              <a:gd name="T66" fmla="*/ 868 w 1852"/>
              <a:gd name="T67" fmla="*/ 238 h 2400"/>
              <a:gd name="T68" fmla="*/ 662 w 1852"/>
              <a:gd name="T69" fmla="*/ 288 h 2400"/>
              <a:gd name="T70" fmla="*/ 496 w 1852"/>
              <a:gd name="T71" fmla="*/ 390 h 2400"/>
              <a:gd name="T72" fmla="*/ 372 w 1852"/>
              <a:gd name="T73" fmla="*/ 532 h 2400"/>
              <a:gd name="T74" fmla="*/ 294 w 1852"/>
              <a:gd name="T75" fmla="*/ 702 h 2400"/>
              <a:gd name="T76" fmla="*/ 268 w 1852"/>
              <a:gd name="T77" fmla="*/ 892 h 2400"/>
              <a:gd name="T78" fmla="*/ 306 w 1852"/>
              <a:gd name="T79" fmla="*/ 1078 h 2400"/>
              <a:gd name="T80" fmla="*/ 378 w 1852"/>
              <a:gd name="T81" fmla="*/ 1190 h 2400"/>
              <a:gd name="T82" fmla="*/ 350 w 1852"/>
              <a:gd name="T83" fmla="*/ 1348 h 2400"/>
              <a:gd name="T84" fmla="*/ 314 w 1852"/>
              <a:gd name="T85" fmla="*/ 1386 h 2400"/>
              <a:gd name="T86" fmla="*/ 214 w 1852"/>
              <a:gd name="T87" fmla="*/ 1348 h 2400"/>
              <a:gd name="T88" fmla="*/ 70 w 1852"/>
              <a:gd name="T89" fmla="*/ 1180 h 2400"/>
              <a:gd name="T90" fmla="*/ 4 w 1852"/>
              <a:gd name="T91" fmla="*/ 944 h 2400"/>
              <a:gd name="T92" fmla="*/ 10 w 1852"/>
              <a:gd name="T93" fmla="*/ 746 h 2400"/>
              <a:gd name="T94" fmla="*/ 78 w 1852"/>
              <a:gd name="T95" fmla="*/ 522 h 2400"/>
              <a:gd name="T96" fmla="*/ 216 w 1852"/>
              <a:gd name="T97" fmla="*/ 314 h 2400"/>
              <a:gd name="T98" fmla="*/ 424 w 1852"/>
              <a:gd name="T99" fmla="*/ 144 h 2400"/>
              <a:gd name="T100" fmla="*/ 700 w 1852"/>
              <a:gd name="T101" fmla="*/ 32 h 2400"/>
              <a:gd name="T102" fmla="*/ 982 w 1852"/>
              <a:gd name="T103" fmla="*/ 0 h 2400"/>
              <a:gd name="T104" fmla="*/ 1258 w 1852"/>
              <a:gd name="T105" fmla="*/ 38 h 2400"/>
              <a:gd name="T106" fmla="*/ 1488 w 1852"/>
              <a:gd name="T107" fmla="*/ 142 h 2400"/>
              <a:gd name="T108" fmla="*/ 1668 w 1852"/>
              <a:gd name="T109" fmla="*/ 298 h 2400"/>
              <a:gd name="T110" fmla="*/ 1790 w 1852"/>
              <a:gd name="T111" fmla="*/ 492 h 2400"/>
              <a:gd name="T112" fmla="*/ 1848 w 1852"/>
              <a:gd name="T113" fmla="*/ 710 h 2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52" h="2400">
                <a:moveTo>
                  <a:pt x="1852" y="786"/>
                </a:moveTo>
                <a:lnTo>
                  <a:pt x="1852" y="786"/>
                </a:lnTo>
                <a:lnTo>
                  <a:pt x="1850" y="836"/>
                </a:lnTo>
                <a:lnTo>
                  <a:pt x="1848" y="886"/>
                </a:lnTo>
                <a:lnTo>
                  <a:pt x="1844" y="934"/>
                </a:lnTo>
                <a:lnTo>
                  <a:pt x="1838" y="982"/>
                </a:lnTo>
                <a:lnTo>
                  <a:pt x="1830" y="1028"/>
                </a:lnTo>
                <a:lnTo>
                  <a:pt x="1822" y="1074"/>
                </a:lnTo>
                <a:lnTo>
                  <a:pt x="1810" y="1118"/>
                </a:lnTo>
                <a:lnTo>
                  <a:pt x="1798" y="1160"/>
                </a:lnTo>
                <a:lnTo>
                  <a:pt x="1784" y="1202"/>
                </a:lnTo>
                <a:lnTo>
                  <a:pt x="1768" y="1244"/>
                </a:lnTo>
                <a:lnTo>
                  <a:pt x="1752" y="1284"/>
                </a:lnTo>
                <a:lnTo>
                  <a:pt x="1734" y="1322"/>
                </a:lnTo>
                <a:lnTo>
                  <a:pt x="1714" y="1358"/>
                </a:lnTo>
                <a:lnTo>
                  <a:pt x="1692" y="1394"/>
                </a:lnTo>
                <a:lnTo>
                  <a:pt x="1670" y="1426"/>
                </a:lnTo>
                <a:lnTo>
                  <a:pt x="1646" y="1460"/>
                </a:lnTo>
                <a:lnTo>
                  <a:pt x="1622" y="1490"/>
                </a:lnTo>
                <a:lnTo>
                  <a:pt x="1596" y="1520"/>
                </a:lnTo>
                <a:lnTo>
                  <a:pt x="1568" y="1546"/>
                </a:lnTo>
                <a:lnTo>
                  <a:pt x="1538" y="1572"/>
                </a:lnTo>
                <a:lnTo>
                  <a:pt x="1510" y="1596"/>
                </a:lnTo>
                <a:lnTo>
                  <a:pt x="1478" y="1618"/>
                </a:lnTo>
                <a:lnTo>
                  <a:pt x="1446" y="1638"/>
                </a:lnTo>
                <a:lnTo>
                  <a:pt x="1412" y="1656"/>
                </a:lnTo>
                <a:lnTo>
                  <a:pt x="1378" y="1672"/>
                </a:lnTo>
                <a:lnTo>
                  <a:pt x="1342" y="1688"/>
                </a:lnTo>
                <a:lnTo>
                  <a:pt x="1306" y="1700"/>
                </a:lnTo>
                <a:lnTo>
                  <a:pt x="1270" y="1710"/>
                </a:lnTo>
                <a:lnTo>
                  <a:pt x="1230" y="1718"/>
                </a:lnTo>
                <a:lnTo>
                  <a:pt x="1192" y="1724"/>
                </a:lnTo>
                <a:lnTo>
                  <a:pt x="1152" y="1726"/>
                </a:lnTo>
                <a:lnTo>
                  <a:pt x="1110" y="1728"/>
                </a:lnTo>
                <a:lnTo>
                  <a:pt x="1110" y="1728"/>
                </a:lnTo>
                <a:lnTo>
                  <a:pt x="1082" y="1726"/>
                </a:lnTo>
                <a:lnTo>
                  <a:pt x="1056" y="1724"/>
                </a:lnTo>
                <a:lnTo>
                  <a:pt x="1028" y="1720"/>
                </a:lnTo>
                <a:lnTo>
                  <a:pt x="1002" y="1714"/>
                </a:lnTo>
                <a:lnTo>
                  <a:pt x="976" y="1706"/>
                </a:lnTo>
                <a:lnTo>
                  <a:pt x="952" y="1698"/>
                </a:lnTo>
                <a:lnTo>
                  <a:pt x="928" y="1688"/>
                </a:lnTo>
                <a:lnTo>
                  <a:pt x="904" y="1676"/>
                </a:lnTo>
                <a:lnTo>
                  <a:pt x="884" y="1664"/>
                </a:lnTo>
                <a:lnTo>
                  <a:pt x="862" y="1650"/>
                </a:lnTo>
                <a:lnTo>
                  <a:pt x="844" y="1636"/>
                </a:lnTo>
                <a:lnTo>
                  <a:pt x="826" y="1622"/>
                </a:lnTo>
                <a:lnTo>
                  <a:pt x="810" y="1606"/>
                </a:lnTo>
                <a:lnTo>
                  <a:pt x="796" y="1590"/>
                </a:lnTo>
                <a:lnTo>
                  <a:pt x="784" y="1574"/>
                </a:lnTo>
                <a:lnTo>
                  <a:pt x="774" y="1556"/>
                </a:lnTo>
                <a:lnTo>
                  <a:pt x="774" y="1556"/>
                </a:lnTo>
                <a:lnTo>
                  <a:pt x="732" y="1722"/>
                </a:lnTo>
                <a:lnTo>
                  <a:pt x="678" y="1934"/>
                </a:lnTo>
                <a:lnTo>
                  <a:pt x="678" y="1934"/>
                </a:lnTo>
                <a:lnTo>
                  <a:pt x="670" y="1956"/>
                </a:lnTo>
                <a:lnTo>
                  <a:pt x="658" y="1984"/>
                </a:lnTo>
                <a:lnTo>
                  <a:pt x="640" y="2016"/>
                </a:lnTo>
                <a:lnTo>
                  <a:pt x="620" y="2052"/>
                </a:lnTo>
                <a:lnTo>
                  <a:pt x="570" y="2128"/>
                </a:lnTo>
                <a:lnTo>
                  <a:pt x="518" y="2206"/>
                </a:lnTo>
                <a:lnTo>
                  <a:pt x="466" y="2280"/>
                </a:lnTo>
                <a:lnTo>
                  <a:pt x="420" y="2342"/>
                </a:lnTo>
                <a:lnTo>
                  <a:pt x="378" y="2400"/>
                </a:lnTo>
                <a:lnTo>
                  <a:pt x="378" y="2400"/>
                </a:lnTo>
                <a:lnTo>
                  <a:pt x="378" y="2330"/>
                </a:lnTo>
                <a:lnTo>
                  <a:pt x="380" y="2166"/>
                </a:lnTo>
                <a:lnTo>
                  <a:pt x="384" y="2072"/>
                </a:lnTo>
                <a:lnTo>
                  <a:pt x="388" y="1984"/>
                </a:lnTo>
                <a:lnTo>
                  <a:pt x="394" y="1908"/>
                </a:lnTo>
                <a:lnTo>
                  <a:pt x="398" y="1878"/>
                </a:lnTo>
                <a:lnTo>
                  <a:pt x="402" y="1854"/>
                </a:lnTo>
                <a:lnTo>
                  <a:pt x="402" y="1854"/>
                </a:lnTo>
                <a:lnTo>
                  <a:pt x="578" y="1106"/>
                </a:lnTo>
                <a:lnTo>
                  <a:pt x="578" y="1106"/>
                </a:lnTo>
                <a:lnTo>
                  <a:pt x="572" y="1090"/>
                </a:lnTo>
                <a:lnTo>
                  <a:pt x="564" y="1070"/>
                </a:lnTo>
                <a:lnTo>
                  <a:pt x="556" y="1046"/>
                </a:lnTo>
                <a:lnTo>
                  <a:pt x="548" y="1014"/>
                </a:lnTo>
                <a:lnTo>
                  <a:pt x="542" y="976"/>
                </a:lnTo>
                <a:lnTo>
                  <a:pt x="536" y="934"/>
                </a:lnTo>
                <a:lnTo>
                  <a:pt x="534" y="888"/>
                </a:lnTo>
                <a:lnTo>
                  <a:pt x="534" y="888"/>
                </a:lnTo>
                <a:lnTo>
                  <a:pt x="536" y="850"/>
                </a:lnTo>
                <a:lnTo>
                  <a:pt x="540" y="814"/>
                </a:lnTo>
                <a:lnTo>
                  <a:pt x="546" y="780"/>
                </a:lnTo>
                <a:lnTo>
                  <a:pt x="556" y="746"/>
                </a:lnTo>
                <a:lnTo>
                  <a:pt x="566" y="716"/>
                </a:lnTo>
                <a:lnTo>
                  <a:pt x="580" y="686"/>
                </a:lnTo>
                <a:lnTo>
                  <a:pt x="594" y="660"/>
                </a:lnTo>
                <a:lnTo>
                  <a:pt x="612" y="634"/>
                </a:lnTo>
                <a:lnTo>
                  <a:pt x="630" y="612"/>
                </a:lnTo>
                <a:lnTo>
                  <a:pt x="652" y="592"/>
                </a:lnTo>
                <a:lnTo>
                  <a:pt x="674" y="574"/>
                </a:lnTo>
                <a:lnTo>
                  <a:pt x="696" y="560"/>
                </a:lnTo>
                <a:lnTo>
                  <a:pt x="720" y="548"/>
                </a:lnTo>
                <a:lnTo>
                  <a:pt x="746" y="540"/>
                </a:lnTo>
                <a:lnTo>
                  <a:pt x="772" y="534"/>
                </a:lnTo>
                <a:lnTo>
                  <a:pt x="800" y="532"/>
                </a:lnTo>
                <a:lnTo>
                  <a:pt x="800" y="532"/>
                </a:lnTo>
                <a:lnTo>
                  <a:pt x="822" y="534"/>
                </a:lnTo>
                <a:lnTo>
                  <a:pt x="844" y="536"/>
                </a:lnTo>
                <a:lnTo>
                  <a:pt x="864" y="542"/>
                </a:lnTo>
                <a:lnTo>
                  <a:pt x="882" y="550"/>
                </a:lnTo>
                <a:lnTo>
                  <a:pt x="898" y="558"/>
                </a:lnTo>
                <a:lnTo>
                  <a:pt x="914" y="568"/>
                </a:lnTo>
                <a:lnTo>
                  <a:pt x="926" y="580"/>
                </a:lnTo>
                <a:lnTo>
                  <a:pt x="940" y="594"/>
                </a:lnTo>
                <a:lnTo>
                  <a:pt x="950" y="608"/>
                </a:lnTo>
                <a:lnTo>
                  <a:pt x="960" y="624"/>
                </a:lnTo>
                <a:lnTo>
                  <a:pt x="968" y="642"/>
                </a:lnTo>
                <a:lnTo>
                  <a:pt x="974" y="660"/>
                </a:lnTo>
                <a:lnTo>
                  <a:pt x="978" y="678"/>
                </a:lnTo>
                <a:lnTo>
                  <a:pt x="982" y="698"/>
                </a:lnTo>
                <a:lnTo>
                  <a:pt x="984" y="718"/>
                </a:lnTo>
                <a:lnTo>
                  <a:pt x="984" y="738"/>
                </a:lnTo>
                <a:lnTo>
                  <a:pt x="984" y="738"/>
                </a:lnTo>
                <a:lnTo>
                  <a:pt x="984" y="762"/>
                </a:lnTo>
                <a:lnTo>
                  <a:pt x="982" y="788"/>
                </a:lnTo>
                <a:lnTo>
                  <a:pt x="972" y="844"/>
                </a:lnTo>
                <a:lnTo>
                  <a:pt x="958" y="902"/>
                </a:lnTo>
                <a:lnTo>
                  <a:pt x="940" y="964"/>
                </a:lnTo>
                <a:lnTo>
                  <a:pt x="900" y="1094"/>
                </a:lnTo>
                <a:lnTo>
                  <a:pt x="880" y="1160"/>
                </a:lnTo>
                <a:lnTo>
                  <a:pt x="864" y="1226"/>
                </a:lnTo>
                <a:lnTo>
                  <a:pt x="864" y="1226"/>
                </a:lnTo>
                <a:lnTo>
                  <a:pt x="858" y="1254"/>
                </a:lnTo>
                <a:lnTo>
                  <a:pt x="858" y="1280"/>
                </a:lnTo>
                <a:lnTo>
                  <a:pt x="858" y="1304"/>
                </a:lnTo>
                <a:lnTo>
                  <a:pt x="862" y="1328"/>
                </a:lnTo>
                <a:lnTo>
                  <a:pt x="870" y="1352"/>
                </a:lnTo>
                <a:lnTo>
                  <a:pt x="880" y="1374"/>
                </a:lnTo>
                <a:lnTo>
                  <a:pt x="892" y="1394"/>
                </a:lnTo>
                <a:lnTo>
                  <a:pt x="906" y="1414"/>
                </a:lnTo>
                <a:lnTo>
                  <a:pt x="922" y="1430"/>
                </a:lnTo>
                <a:lnTo>
                  <a:pt x="940" y="1446"/>
                </a:lnTo>
                <a:lnTo>
                  <a:pt x="960" y="1458"/>
                </a:lnTo>
                <a:lnTo>
                  <a:pt x="980" y="1470"/>
                </a:lnTo>
                <a:lnTo>
                  <a:pt x="1004" y="1478"/>
                </a:lnTo>
                <a:lnTo>
                  <a:pt x="1028" y="1486"/>
                </a:lnTo>
                <a:lnTo>
                  <a:pt x="1054" y="1490"/>
                </a:lnTo>
                <a:lnTo>
                  <a:pt x="1080" y="1490"/>
                </a:lnTo>
                <a:lnTo>
                  <a:pt x="1080" y="1490"/>
                </a:lnTo>
                <a:lnTo>
                  <a:pt x="1104" y="1490"/>
                </a:lnTo>
                <a:lnTo>
                  <a:pt x="1128" y="1486"/>
                </a:lnTo>
                <a:lnTo>
                  <a:pt x="1152" y="1482"/>
                </a:lnTo>
                <a:lnTo>
                  <a:pt x="1174" y="1476"/>
                </a:lnTo>
                <a:lnTo>
                  <a:pt x="1196" y="1468"/>
                </a:lnTo>
                <a:lnTo>
                  <a:pt x="1218" y="1458"/>
                </a:lnTo>
                <a:lnTo>
                  <a:pt x="1238" y="1446"/>
                </a:lnTo>
                <a:lnTo>
                  <a:pt x="1258" y="1432"/>
                </a:lnTo>
                <a:lnTo>
                  <a:pt x="1278" y="1418"/>
                </a:lnTo>
                <a:lnTo>
                  <a:pt x="1296" y="1402"/>
                </a:lnTo>
                <a:lnTo>
                  <a:pt x="1314" y="1384"/>
                </a:lnTo>
                <a:lnTo>
                  <a:pt x="1332" y="1364"/>
                </a:lnTo>
                <a:lnTo>
                  <a:pt x="1350" y="1344"/>
                </a:lnTo>
                <a:lnTo>
                  <a:pt x="1366" y="1322"/>
                </a:lnTo>
                <a:lnTo>
                  <a:pt x="1380" y="1298"/>
                </a:lnTo>
                <a:lnTo>
                  <a:pt x="1396" y="1274"/>
                </a:lnTo>
                <a:lnTo>
                  <a:pt x="1410" y="1248"/>
                </a:lnTo>
                <a:lnTo>
                  <a:pt x="1422" y="1222"/>
                </a:lnTo>
                <a:lnTo>
                  <a:pt x="1446" y="1166"/>
                </a:lnTo>
                <a:lnTo>
                  <a:pt x="1468" y="1106"/>
                </a:lnTo>
                <a:lnTo>
                  <a:pt x="1484" y="1042"/>
                </a:lnTo>
                <a:lnTo>
                  <a:pt x="1498" y="974"/>
                </a:lnTo>
                <a:lnTo>
                  <a:pt x="1508" y="906"/>
                </a:lnTo>
                <a:lnTo>
                  <a:pt x="1514" y="834"/>
                </a:lnTo>
                <a:lnTo>
                  <a:pt x="1516" y="760"/>
                </a:lnTo>
                <a:lnTo>
                  <a:pt x="1516" y="760"/>
                </a:lnTo>
                <a:lnTo>
                  <a:pt x="1516" y="732"/>
                </a:lnTo>
                <a:lnTo>
                  <a:pt x="1514" y="704"/>
                </a:lnTo>
                <a:lnTo>
                  <a:pt x="1510" y="678"/>
                </a:lnTo>
                <a:lnTo>
                  <a:pt x="1506" y="652"/>
                </a:lnTo>
                <a:lnTo>
                  <a:pt x="1502" y="626"/>
                </a:lnTo>
                <a:lnTo>
                  <a:pt x="1494" y="600"/>
                </a:lnTo>
                <a:lnTo>
                  <a:pt x="1486" y="576"/>
                </a:lnTo>
                <a:lnTo>
                  <a:pt x="1478" y="552"/>
                </a:lnTo>
                <a:lnTo>
                  <a:pt x="1468" y="528"/>
                </a:lnTo>
                <a:lnTo>
                  <a:pt x="1458" y="506"/>
                </a:lnTo>
                <a:lnTo>
                  <a:pt x="1446" y="482"/>
                </a:lnTo>
                <a:lnTo>
                  <a:pt x="1432" y="462"/>
                </a:lnTo>
                <a:lnTo>
                  <a:pt x="1418" y="442"/>
                </a:lnTo>
                <a:lnTo>
                  <a:pt x="1402" y="422"/>
                </a:lnTo>
                <a:lnTo>
                  <a:pt x="1386" y="402"/>
                </a:lnTo>
                <a:lnTo>
                  <a:pt x="1368" y="384"/>
                </a:lnTo>
                <a:lnTo>
                  <a:pt x="1350" y="368"/>
                </a:lnTo>
                <a:lnTo>
                  <a:pt x="1330" y="352"/>
                </a:lnTo>
                <a:lnTo>
                  <a:pt x="1310" y="336"/>
                </a:lnTo>
                <a:lnTo>
                  <a:pt x="1288" y="322"/>
                </a:lnTo>
                <a:lnTo>
                  <a:pt x="1264" y="308"/>
                </a:lnTo>
                <a:lnTo>
                  <a:pt x="1240" y="296"/>
                </a:lnTo>
                <a:lnTo>
                  <a:pt x="1216" y="284"/>
                </a:lnTo>
                <a:lnTo>
                  <a:pt x="1190" y="274"/>
                </a:lnTo>
                <a:lnTo>
                  <a:pt x="1162" y="264"/>
                </a:lnTo>
                <a:lnTo>
                  <a:pt x="1134" y="256"/>
                </a:lnTo>
                <a:lnTo>
                  <a:pt x="1104" y="250"/>
                </a:lnTo>
                <a:lnTo>
                  <a:pt x="1074" y="244"/>
                </a:lnTo>
                <a:lnTo>
                  <a:pt x="1044" y="240"/>
                </a:lnTo>
                <a:lnTo>
                  <a:pt x="1012" y="236"/>
                </a:lnTo>
                <a:lnTo>
                  <a:pt x="978" y="234"/>
                </a:lnTo>
                <a:lnTo>
                  <a:pt x="944" y="234"/>
                </a:lnTo>
                <a:lnTo>
                  <a:pt x="944" y="234"/>
                </a:lnTo>
                <a:lnTo>
                  <a:pt x="906" y="236"/>
                </a:lnTo>
                <a:lnTo>
                  <a:pt x="868" y="238"/>
                </a:lnTo>
                <a:lnTo>
                  <a:pt x="832" y="242"/>
                </a:lnTo>
                <a:lnTo>
                  <a:pt x="796" y="248"/>
                </a:lnTo>
                <a:lnTo>
                  <a:pt x="760" y="256"/>
                </a:lnTo>
                <a:lnTo>
                  <a:pt x="728" y="266"/>
                </a:lnTo>
                <a:lnTo>
                  <a:pt x="694" y="276"/>
                </a:lnTo>
                <a:lnTo>
                  <a:pt x="662" y="288"/>
                </a:lnTo>
                <a:lnTo>
                  <a:pt x="632" y="302"/>
                </a:lnTo>
                <a:lnTo>
                  <a:pt x="602" y="316"/>
                </a:lnTo>
                <a:lnTo>
                  <a:pt x="574" y="334"/>
                </a:lnTo>
                <a:lnTo>
                  <a:pt x="548" y="350"/>
                </a:lnTo>
                <a:lnTo>
                  <a:pt x="522" y="370"/>
                </a:lnTo>
                <a:lnTo>
                  <a:pt x="496" y="390"/>
                </a:lnTo>
                <a:lnTo>
                  <a:pt x="472" y="410"/>
                </a:lnTo>
                <a:lnTo>
                  <a:pt x="450" y="432"/>
                </a:lnTo>
                <a:lnTo>
                  <a:pt x="428" y="456"/>
                </a:lnTo>
                <a:lnTo>
                  <a:pt x="408" y="480"/>
                </a:lnTo>
                <a:lnTo>
                  <a:pt x="390" y="506"/>
                </a:lnTo>
                <a:lnTo>
                  <a:pt x="372" y="532"/>
                </a:lnTo>
                <a:lnTo>
                  <a:pt x="356" y="558"/>
                </a:lnTo>
                <a:lnTo>
                  <a:pt x="342" y="586"/>
                </a:lnTo>
                <a:lnTo>
                  <a:pt x="328" y="614"/>
                </a:lnTo>
                <a:lnTo>
                  <a:pt x="316" y="642"/>
                </a:lnTo>
                <a:lnTo>
                  <a:pt x="304" y="672"/>
                </a:lnTo>
                <a:lnTo>
                  <a:pt x="294" y="702"/>
                </a:lnTo>
                <a:lnTo>
                  <a:pt x="286" y="732"/>
                </a:lnTo>
                <a:lnTo>
                  <a:pt x="280" y="764"/>
                </a:lnTo>
                <a:lnTo>
                  <a:pt x="274" y="796"/>
                </a:lnTo>
                <a:lnTo>
                  <a:pt x="272" y="828"/>
                </a:lnTo>
                <a:lnTo>
                  <a:pt x="268" y="860"/>
                </a:lnTo>
                <a:lnTo>
                  <a:pt x="268" y="892"/>
                </a:lnTo>
                <a:lnTo>
                  <a:pt x="268" y="892"/>
                </a:lnTo>
                <a:lnTo>
                  <a:pt x="270" y="936"/>
                </a:lnTo>
                <a:lnTo>
                  <a:pt x="274" y="976"/>
                </a:lnTo>
                <a:lnTo>
                  <a:pt x="282" y="1012"/>
                </a:lnTo>
                <a:lnTo>
                  <a:pt x="292" y="1046"/>
                </a:lnTo>
                <a:lnTo>
                  <a:pt x="306" y="1078"/>
                </a:lnTo>
                <a:lnTo>
                  <a:pt x="322" y="1108"/>
                </a:lnTo>
                <a:lnTo>
                  <a:pt x="338" y="1136"/>
                </a:lnTo>
                <a:lnTo>
                  <a:pt x="358" y="1162"/>
                </a:lnTo>
                <a:lnTo>
                  <a:pt x="358" y="1162"/>
                </a:lnTo>
                <a:lnTo>
                  <a:pt x="374" y="1182"/>
                </a:lnTo>
                <a:lnTo>
                  <a:pt x="378" y="1190"/>
                </a:lnTo>
                <a:lnTo>
                  <a:pt x="382" y="1198"/>
                </a:lnTo>
                <a:lnTo>
                  <a:pt x="382" y="1206"/>
                </a:lnTo>
                <a:lnTo>
                  <a:pt x="382" y="1216"/>
                </a:lnTo>
                <a:lnTo>
                  <a:pt x="378" y="1238"/>
                </a:lnTo>
                <a:lnTo>
                  <a:pt x="378" y="1238"/>
                </a:lnTo>
                <a:lnTo>
                  <a:pt x="350" y="1348"/>
                </a:lnTo>
                <a:lnTo>
                  <a:pt x="350" y="1348"/>
                </a:lnTo>
                <a:lnTo>
                  <a:pt x="346" y="1360"/>
                </a:lnTo>
                <a:lnTo>
                  <a:pt x="340" y="1370"/>
                </a:lnTo>
                <a:lnTo>
                  <a:pt x="332" y="1378"/>
                </a:lnTo>
                <a:lnTo>
                  <a:pt x="324" y="1384"/>
                </a:lnTo>
                <a:lnTo>
                  <a:pt x="314" y="1386"/>
                </a:lnTo>
                <a:lnTo>
                  <a:pt x="304" y="1388"/>
                </a:lnTo>
                <a:lnTo>
                  <a:pt x="294" y="1386"/>
                </a:lnTo>
                <a:lnTo>
                  <a:pt x="282" y="1382"/>
                </a:lnTo>
                <a:lnTo>
                  <a:pt x="282" y="1382"/>
                </a:lnTo>
                <a:lnTo>
                  <a:pt x="246" y="1366"/>
                </a:lnTo>
                <a:lnTo>
                  <a:pt x="214" y="1348"/>
                </a:lnTo>
                <a:lnTo>
                  <a:pt x="184" y="1326"/>
                </a:lnTo>
                <a:lnTo>
                  <a:pt x="156" y="1300"/>
                </a:lnTo>
                <a:lnTo>
                  <a:pt x="132" y="1274"/>
                </a:lnTo>
                <a:lnTo>
                  <a:pt x="108" y="1244"/>
                </a:lnTo>
                <a:lnTo>
                  <a:pt x="88" y="1212"/>
                </a:lnTo>
                <a:lnTo>
                  <a:pt x="70" y="1180"/>
                </a:lnTo>
                <a:lnTo>
                  <a:pt x="52" y="1144"/>
                </a:lnTo>
                <a:lnTo>
                  <a:pt x="38" y="1106"/>
                </a:lnTo>
                <a:lnTo>
                  <a:pt x="26" y="1068"/>
                </a:lnTo>
                <a:lnTo>
                  <a:pt x="18" y="1028"/>
                </a:lnTo>
                <a:lnTo>
                  <a:pt x="10" y="988"/>
                </a:lnTo>
                <a:lnTo>
                  <a:pt x="4" y="944"/>
                </a:lnTo>
                <a:lnTo>
                  <a:pt x="2" y="902"/>
                </a:lnTo>
                <a:lnTo>
                  <a:pt x="0" y="858"/>
                </a:lnTo>
                <a:lnTo>
                  <a:pt x="0" y="858"/>
                </a:lnTo>
                <a:lnTo>
                  <a:pt x="2" y="820"/>
                </a:lnTo>
                <a:lnTo>
                  <a:pt x="4" y="784"/>
                </a:lnTo>
                <a:lnTo>
                  <a:pt x="10" y="746"/>
                </a:lnTo>
                <a:lnTo>
                  <a:pt x="16" y="708"/>
                </a:lnTo>
                <a:lnTo>
                  <a:pt x="24" y="672"/>
                </a:lnTo>
                <a:lnTo>
                  <a:pt x="36" y="634"/>
                </a:lnTo>
                <a:lnTo>
                  <a:pt x="48" y="596"/>
                </a:lnTo>
                <a:lnTo>
                  <a:pt x="62" y="560"/>
                </a:lnTo>
                <a:lnTo>
                  <a:pt x="78" y="522"/>
                </a:lnTo>
                <a:lnTo>
                  <a:pt x="96" y="486"/>
                </a:lnTo>
                <a:lnTo>
                  <a:pt x="116" y="450"/>
                </a:lnTo>
                <a:lnTo>
                  <a:pt x="138" y="414"/>
                </a:lnTo>
                <a:lnTo>
                  <a:pt x="162" y="380"/>
                </a:lnTo>
                <a:lnTo>
                  <a:pt x="188" y="346"/>
                </a:lnTo>
                <a:lnTo>
                  <a:pt x="216" y="314"/>
                </a:lnTo>
                <a:lnTo>
                  <a:pt x="246" y="282"/>
                </a:lnTo>
                <a:lnTo>
                  <a:pt x="278" y="252"/>
                </a:lnTo>
                <a:lnTo>
                  <a:pt x="312" y="222"/>
                </a:lnTo>
                <a:lnTo>
                  <a:pt x="348" y="194"/>
                </a:lnTo>
                <a:lnTo>
                  <a:pt x="384" y="168"/>
                </a:lnTo>
                <a:lnTo>
                  <a:pt x="424" y="144"/>
                </a:lnTo>
                <a:lnTo>
                  <a:pt x="466" y="120"/>
                </a:lnTo>
                <a:lnTo>
                  <a:pt x="508" y="98"/>
                </a:lnTo>
                <a:lnTo>
                  <a:pt x="554" y="78"/>
                </a:lnTo>
                <a:lnTo>
                  <a:pt x="600" y="62"/>
                </a:lnTo>
                <a:lnTo>
                  <a:pt x="650" y="46"/>
                </a:lnTo>
                <a:lnTo>
                  <a:pt x="700" y="32"/>
                </a:lnTo>
                <a:lnTo>
                  <a:pt x="752" y="20"/>
                </a:lnTo>
                <a:lnTo>
                  <a:pt x="808" y="12"/>
                </a:lnTo>
                <a:lnTo>
                  <a:pt x="864" y="4"/>
                </a:lnTo>
                <a:lnTo>
                  <a:pt x="922" y="2"/>
                </a:lnTo>
                <a:lnTo>
                  <a:pt x="982" y="0"/>
                </a:lnTo>
                <a:lnTo>
                  <a:pt x="982" y="0"/>
                </a:lnTo>
                <a:lnTo>
                  <a:pt x="1030" y="0"/>
                </a:lnTo>
                <a:lnTo>
                  <a:pt x="1078" y="4"/>
                </a:lnTo>
                <a:lnTo>
                  <a:pt x="1124" y="10"/>
                </a:lnTo>
                <a:lnTo>
                  <a:pt x="1170" y="16"/>
                </a:lnTo>
                <a:lnTo>
                  <a:pt x="1214" y="26"/>
                </a:lnTo>
                <a:lnTo>
                  <a:pt x="1258" y="38"/>
                </a:lnTo>
                <a:lnTo>
                  <a:pt x="1298" y="50"/>
                </a:lnTo>
                <a:lnTo>
                  <a:pt x="1340" y="66"/>
                </a:lnTo>
                <a:lnTo>
                  <a:pt x="1378" y="82"/>
                </a:lnTo>
                <a:lnTo>
                  <a:pt x="1416" y="100"/>
                </a:lnTo>
                <a:lnTo>
                  <a:pt x="1452" y="120"/>
                </a:lnTo>
                <a:lnTo>
                  <a:pt x="1488" y="142"/>
                </a:lnTo>
                <a:lnTo>
                  <a:pt x="1522" y="164"/>
                </a:lnTo>
                <a:lnTo>
                  <a:pt x="1554" y="188"/>
                </a:lnTo>
                <a:lnTo>
                  <a:pt x="1584" y="214"/>
                </a:lnTo>
                <a:lnTo>
                  <a:pt x="1614" y="240"/>
                </a:lnTo>
                <a:lnTo>
                  <a:pt x="1642" y="268"/>
                </a:lnTo>
                <a:lnTo>
                  <a:pt x="1668" y="298"/>
                </a:lnTo>
                <a:lnTo>
                  <a:pt x="1692" y="328"/>
                </a:lnTo>
                <a:lnTo>
                  <a:pt x="1714" y="358"/>
                </a:lnTo>
                <a:lnTo>
                  <a:pt x="1736" y="390"/>
                </a:lnTo>
                <a:lnTo>
                  <a:pt x="1756" y="424"/>
                </a:lnTo>
                <a:lnTo>
                  <a:pt x="1774" y="458"/>
                </a:lnTo>
                <a:lnTo>
                  <a:pt x="1790" y="492"/>
                </a:lnTo>
                <a:lnTo>
                  <a:pt x="1804" y="526"/>
                </a:lnTo>
                <a:lnTo>
                  <a:pt x="1816" y="562"/>
                </a:lnTo>
                <a:lnTo>
                  <a:pt x="1828" y="598"/>
                </a:lnTo>
                <a:lnTo>
                  <a:pt x="1836" y="636"/>
                </a:lnTo>
                <a:lnTo>
                  <a:pt x="1842" y="674"/>
                </a:lnTo>
                <a:lnTo>
                  <a:pt x="1848" y="710"/>
                </a:lnTo>
                <a:lnTo>
                  <a:pt x="1850" y="748"/>
                </a:lnTo>
                <a:lnTo>
                  <a:pt x="1852" y="786"/>
                </a:lnTo>
                <a:lnTo>
                  <a:pt x="1852" y="7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Text Placeholder 4"/>
          <p:cNvSpPr>
            <a:spLocks noGrp="1"/>
          </p:cNvSpPr>
          <p:nvPr>
            <p:ph type="body" sz="quarter" idx="39" hasCustomPrompt="1"/>
          </p:nvPr>
        </p:nvSpPr>
        <p:spPr>
          <a:xfrm>
            <a:off x="4644008" y="1746440"/>
            <a:ext cx="4032448" cy="505509"/>
          </a:xfrm>
        </p:spPr>
        <p:txBody>
          <a:bodyPr anchor="ctr">
            <a:noAutofit/>
          </a:bodyPr>
          <a:lstStyle>
            <a:lvl1pPr marL="0" indent="0" algn="l">
              <a:buNone/>
              <a:defRPr sz="2800">
                <a:solidFill>
                  <a:schemeClr val="accent5"/>
                </a:solidFill>
              </a:defRPr>
            </a:lvl1pPr>
          </a:lstStyle>
          <a:p>
            <a:r>
              <a:rPr lang="en-US" dirty="0"/>
              <a:t>Insert your text here</a:t>
            </a:r>
          </a:p>
        </p:txBody>
      </p:sp>
      <p:sp>
        <p:nvSpPr>
          <p:cNvPr id="47" name="Text Placeholder 4"/>
          <p:cNvSpPr>
            <a:spLocks noGrp="1"/>
          </p:cNvSpPr>
          <p:nvPr>
            <p:ph type="body" sz="quarter" idx="40" hasCustomPrompt="1"/>
          </p:nvPr>
        </p:nvSpPr>
        <p:spPr>
          <a:xfrm>
            <a:off x="4644008" y="2459046"/>
            <a:ext cx="4032448" cy="2003544"/>
          </a:xfrm>
        </p:spPr>
        <p:txBody>
          <a:bodyPr anchor="t">
            <a:noAutofit/>
          </a:bodyPr>
          <a:lstStyle>
            <a:lvl1pPr marL="0" indent="0" algn="l">
              <a:buNone/>
              <a:defRPr sz="2000">
                <a:solidFill>
                  <a:schemeClr val="tx1"/>
                </a:solidFill>
              </a:defRPr>
            </a:lvl1pPr>
          </a:lstStyle>
          <a:p>
            <a:r>
              <a:rPr lang="en-US" dirty="0"/>
              <a:t>Lorem ipsum dolor sit amet, consectetur adipisicing elit, sed do eiusmod tempor incididunt ut labore et dolore magna aliqua. </a:t>
            </a:r>
          </a:p>
        </p:txBody>
      </p:sp>
    </p:spTree>
    <p:extLst>
      <p:ext uri="{BB962C8B-B14F-4D97-AF65-F5344CB8AC3E}">
        <p14:creationId xmlns:p14="http://schemas.microsoft.com/office/powerpoint/2010/main" val="4050416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222989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8117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1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18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orkspace 4">
    <p:spTree>
      <p:nvGrpSpPr>
        <p:cNvPr id="1" name=""/>
        <p:cNvGrpSpPr/>
        <p:nvPr/>
      </p:nvGrpSpPr>
      <p:grpSpPr>
        <a:xfrm>
          <a:off x="0" y="0"/>
          <a:ext cx="0" cy="0"/>
          <a:chOff x="0" y="0"/>
          <a:chExt cx="0" cy="0"/>
        </a:xfrm>
      </p:grpSpPr>
      <p:sp>
        <p:nvSpPr>
          <p:cNvPr id="236" name="Freeform 12"/>
          <p:cNvSpPr>
            <a:spLocks/>
          </p:cNvSpPr>
          <p:nvPr userDrawn="1"/>
        </p:nvSpPr>
        <p:spPr bwMode="auto">
          <a:xfrm>
            <a:off x="0" y="4402138"/>
            <a:ext cx="9144000" cy="74136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Date Placeholder 2"/>
          <p:cNvSpPr>
            <a:spLocks noGrp="1"/>
          </p:cNvSpPr>
          <p:nvPr>
            <p:ph type="dt" sz="half" idx="10"/>
          </p:nvPr>
        </p:nvSpPr>
        <p:spPr/>
        <p:txBody>
          <a:bodyPr/>
          <a:lstStyle>
            <a:lvl1pPr>
              <a:defRPr>
                <a:solidFill>
                  <a:schemeClr val="bg1"/>
                </a:solidFill>
              </a:defRPr>
            </a:lvl1pPr>
          </a:lstStyle>
          <a:p>
            <a:fld id="{FFF30096-E2FA-4C53-8FFA-C198FACBBC31}" type="datetimeFigureOut">
              <a:rPr lang="en-US" smtClean="0"/>
              <a:pPr/>
              <a:t>3/5/2021</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E6EB2CE-F8EE-47A0-A8D1-750600A29654}" type="slidenum">
              <a:rPr lang="en-US" smtClean="0"/>
              <a:pPr/>
              <a:t>‹#›</a:t>
            </a:fld>
            <a:endParaRPr lang="en-US" dirty="0"/>
          </a:p>
        </p:txBody>
      </p:sp>
      <p:sp>
        <p:nvSpPr>
          <p:cNvPr id="63" name="Rectangle 11"/>
          <p:cNvSpPr>
            <a:spLocks noChangeArrowheads="1"/>
          </p:cNvSpPr>
          <p:nvPr userDrawn="1"/>
        </p:nvSpPr>
        <p:spPr bwMode="auto">
          <a:xfrm>
            <a:off x="3175" y="4805363"/>
            <a:ext cx="4763" cy="338138"/>
          </a:xfrm>
          <a:prstGeom prst="rect">
            <a:avLst/>
          </a:prstGeom>
          <a:solidFill>
            <a:srgbClr val="E7E9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Title 1"/>
          <p:cNvSpPr>
            <a:spLocks noGrp="1"/>
          </p:cNvSpPr>
          <p:nvPr>
            <p:ph type="title" hasCustomPrompt="1"/>
          </p:nvPr>
        </p:nvSpPr>
        <p:spPr>
          <a:xfrm>
            <a:off x="457200" y="205978"/>
            <a:ext cx="8229600" cy="857250"/>
          </a:xfrm>
        </p:spPr>
        <p:txBody>
          <a:bodyPr/>
          <a:lstStyle>
            <a:lvl1pPr>
              <a:defRPr baseline="0"/>
            </a:lvl1pPr>
          </a:lstStyle>
          <a:p>
            <a:r>
              <a:rPr lang="en-US" dirty="0"/>
              <a:t>Insert your title here</a:t>
            </a:r>
            <a:endParaRPr lang="en-US" noProof="0" dirty="0"/>
          </a:p>
        </p:txBody>
      </p:sp>
      <p:sp>
        <p:nvSpPr>
          <p:cNvPr id="238" name="Text Placeholder 4"/>
          <p:cNvSpPr>
            <a:spLocks noGrp="1"/>
          </p:cNvSpPr>
          <p:nvPr>
            <p:ph type="body" sz="quarter" idx="35" hasCustomPrompt="1"/>
          </p:nvPr>
        </p:nvSpPr>
        <p:spPr>
          <a:xfrm>
            <a:off x="467544" y="1419622"/>
            <a:ext cx="8208912" cy="2982516"/>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chemeClr val="tx1"/>
                </a:solidFill>
              </a:defRPr>
            </a:lvl1pPr>
          </a:lstStyle>
          <a:p>
            <a:r>
              <a:rPr lang="en-US" dirty="0"/>
              <a:t>Ut enim ad minim veniam, quis nostrud exercitation ullamco laboris nisi ut aliquip ex ea commodo consequat.</a:t>
            </a:r>
          </a:p>
        </p:txBody>
      </p:sp>
      <p:grpSp>
        <p:nvGrpSpPr>
          <p:cNvPr id="9" name="Group 45"/>
          <p:cNvGrpSpPr>
            <a:grpSpLocks noChangeAspect="1"/>
          </p:cNvGrpSpPr>
          <p:nvPr userDrawn="1"/>
        </p:nvGrpSpPr>
        <p:grpSpPr bwMode="auto">
          <a:xfrm>
            <a:off x="8213853" y="5020021"/>
            <a:ext cx="833315" cy="102841"/>
            <a:chOff x="5148" y="3159"/>
            <a:chExt cx="551" cy="68"/>
          </a:xfrm>
        </p:grpSpPr>
        <p:sp>
          <p:nvSpPr>
            <p:cNvPr id="10" name="Rectangle 46"/>
            <p:cNvSpPr>
              <a:spLocks noChangeArrowheads="1"/>
            </p:cNvSpPr>
            <p:nvPr userDrawn="1"/>
          </p:nvSpPr>
          <p:spPr bwMode="auto">
            <a:xfrm>
              <a:off x="5148" y="3159"/>
              <a:ext cx="4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bg1"/>
                  </a:solidFill>
                  <a:effectLst/>
                  <a:latin typeface="Arial" pitchFamily="34" charset="0"/>
                  <a:cs typeface="Arial" pitchFamily="34" charset="0"/>
                </a:rPr>
                <a:t>©</a:t>
              </a:r>
              <a:endParaRPr kumimoji="0" lang="en-US" altLang="en-US" sz="1800" b="0" i="0" u="none" strike="noStrike" cap="none" normalizeH="0" baseline="0">
                <a:ln>
                  <a:noFill/>
                </a:ln>
                <a:solidFill>
                  <a:schemeClr val="bg1"/>
                </a:solidFill>
                <a:effectLst/>
                <a:latin typeface="Arial" pitchFamily="34" charset="0"/>
                <a:cs typeface="Arial" pitchFamily="34" charset="0"/>
              </a:endParaRPr>
            </a:p>
          </p:txBody>
        </p:sp>
        <p:sp>
          <p:nvSpPr>
            <p:cNvPr id="11" name="Rectangle 47"/>
            <p:cNvSpPr>
              <a:spLocks noChangeArrowheads="1"/>
            </p:cNvSpPr>
            <p:nvPr userDrawn="1"/>
          </p:nvSpPr>
          <p:spPr bwMode="auto">
            <a:xfrm>
              <a:off x="5206" y="3159"/>
              <a:ext cx="3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chemeClr val="bg1"/>
                  </a:solidFill>
                  <a:effectLst/>
                  <a:latin typeface="Arial" pitchFamily="34" charset="0"/>
                  <a:cs typeface="Arial" pitchFamily="34" charset="0"/>
                </a:rPr>
                <a:t>T</a:t>
              </a:r>
              <a:endParaRPr kumimoji="0" lang="en-US" altLang="en-US" sz="1800" b="0" i="0" u="none" strike="noStrike" cap="none" normalizeH="0" baseline="0">
                <a:ln>
                  <a:noFill/>
                </a:ln>
                <a:solidFill>
                  <a:schemeClr val="bg1"/>
                </a:solidFill>
                <a:effectLst/>
                <a:latin typeface="Arial" pitchFamily="34" charset="0"/>
                <a:cs typeface="Arial" pitchFamily="34" charset="0"/>
              </a:endParaRPr>
            </a:p>
          </p:txBody>
        </p:sp>
        <p:sp>
          <p:nvSpPr>
            <p:cNvPr id="12" name="Rectangle 48"/>
            <p:cNvSpPr>
              <a:spLocks noChangeArrowheads="1"/>
            </p:cNvSpPr>
            <p:nvPr userDrawn="1"/>
          </p:nvSpPr>
          <p:spPr bwMode="auto">
            <a:xfrm>
              <a:off x="5235" y="3159"/>
              <a:ext cx="464"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dirty="0">
                  <a:ln>
                    <a:noFill/>
                  </a:ln>
                  <a:solidFill>
                    <a:schemeClr val="bg1"/>
                  </a:solidFill>
                  <a:effectLst/>
                  <a:latin typeface="Arial" pitchFamily="34" charset="0"/>
                  <a:cs typeface="Arial" pitchFamily="34" charset="0"/>
                </a:rPr>
                <a:t>emplateswise.com</a:t>
              </a:r>
              <a:endParaRPr kumimoji="0" lang="en-US" altLang="en-US" sz="1800" b="0" i="0" u="none" strike="noStrike" cap="none" normalizeH="0" baseline="0" dirty="0">
                <a:ln>
                  <a:noFill/>
                </a:ln>
                <a:solidFill>
                  <a:schemeClr val="bg1"/>
                </a:solidFill>
                <a:effectLst/>
                <a:latin typeface="Arial" pitchFamily="34" charset="0"/>
                <a:cs typeface="Arial" pitchFamily="34" charset="0"/>
              </a:endParaRPr>
            </a:p>
          </p:txBody>
        </p:sp>
      </p:grpSp>
    </p:spTree>
    <p:extLst>
      <p:ext uri="{BB962C8B-B14F-4D97-AF65-F5344CB8AC3E}">
        <p14:creationId xmlns:p14="http://schemas.microsoft.com/office/powerpoint/2010/main" val="3856968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4" name="Group 3">
            <a:extLst>
              <a:ext uri="{FF2B5EF4-FFF2-40B4-BE49-F238E27FC236}">
                <a16:creationId xmlns:a16="http://schemas.microsoft.com/office/drawing/2014/main" id="{095FFBCB-1085-495F-A408-2C382C6AEB05}"/>
              </a:ext>
            </a:extLst>
          </p:cNvPr>
          <p:cNvGrpSpPr/>
          <p:nvPr userDrawn="1"/>
        </p:nvGrpSpPr>
        <p:grpSpPr>
          <a:xfrm>
            <a:off x="515259" y="1126449"/>
            <a:ext cx="1380858" cy="1948175"/>
            <a:chOff x="1331239" y="1940012"/>
            <a:chExt cx="1683944" cy="2375784"/>
          </a:xfrm>
        </p:grpSpPr>
        <p:grpSp>
          <p:nvGrpSpPr>
            <p:cNvPr id="5" name="Group 4">
              <a:extLst>
                <a:ext uri="{FF2B5EF4-FFF2-40B4-BE49-F238E27FC236}">
                  <a16:creationId xmlns:a16="http://schemas.microsoft.com/office/drawing/2014/main" id="{CA42A8D6-FAFB-4268-999A-2AE77CAB6F3B}"/>
                </a:ext>
              </a:extLst>
            </p:cNvPr>
            <p:cNvGrpSpPr/>
            <p:nvPr/>
          </p:nvGrpSpPr>
          <p:grpSpPr>
            <a:xfrm>
              <a:off x="1801638" y="3508550"/>
              <a:ext cx="743146" cy="807246"/>
              <a:chOff x="1722095" y="3662459"/>
              <a:chExt cx="902235" cy="807246"/>
            </a:xfrm>
            <a:solidFill>
              <a:schemeClr val="accent1"/>
            </a:solidFill>
          </p:grpSpPr>
          <p:sp>
            <p:nvSpPr>
              <p:cNvPr id="7" name="Oval 1">
                <a:extLst>
                  <a:ext uri="{FF2B5EF4-FFF2-40B4-BE49-F238E27FC236}">
                    <a16:creationId xmlns:a16="http://schemas.microsoft.com/office/drawing/2014/main" id="{DCF4D36E-837A-4D60-8188-D836E845FBFD}"/>
                  </a:ext>
                </a:extLst>
              </p:cNvPr>
              <p:cNvSpPr/>
              <p:nvPr/>
            </p:nvSpPr>
            <p:spPr>
              <a:xfrm flipH="1">
                <a:off x="1752167" y="3851350"/>
                <a:ext cx="842086" cy="150388"/>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8" name="Oval 1">
                <a:extLst>
                  <a:ext uri="{FF2B5EF4-FFF2-40B4-BE49-F238E27FC236}">
                    <a16:creationId xmlns:a16="http://schemas.microsoft.com/office/drawing/2014/main" id="{89D4B12B-8475-45D1-990D-C3A1710FED22}"/>
                  </a:ext>
                </a:extLst>
              </p:cNvPr>
              <p:cNvSpPr/>
              <p:nvPr/>
            </p:nvSpPr>
            <p:spPr>
              <a:xfrm flipH="1">
                <a:off x="1842392" y="4229111"/>
                <a:ext cx="661637" cy="240594"/>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9" name="Oval 1">
                <a:extLst>
                  <a:ext uri="{FF2B5EF4-FFF2-40B4-BE49-F238E27FC236}">
                    <a16:creationId xmlns:a16="http://schemas.microsoft.com/office/drawing/2014/main" id="{97345BFB-1C7E-41BA-BCD0-791BDE5D0582}"/>
                  </a:ext>
                </a:extLst>
              </p:cNvPr>
              <p:cNvSpPr/>
              <p:nvPr/>
            </p:nvSpPr>
            <p:spPr>
              <a:xfrm flipH="1">
                <a:off x="1782244" y="4040224"/>
                <a:ext cx="781936" cy="150391"/>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0" name="Oval 1">
                <a:extLst>
                  <a:ext uri="{FF2B5EF4-FFF2-40B4-BE49-F238E27FC236}">
                    <a16:creationId xmlns:a16="http://schemas.microsoft.com/office/drawing/2014/main" id="{98B7774E-80DE-485D-BBC1-BB9AA5E95C56}"/>
                  </a:ext>
                </a:extLst>
              </p:cNvPr>
              <p:cNvSpPr/>
              <p:nvPr/>
            </p:nvSpPr>
            <p:spPr>
              <a:xfrm flipH="1">
                <a:off x="1722095" y="3662459"/>
                <a:ext cx="902235" cy="150388"/>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sp>
          <p:nvSpPr>
            <p:cNvPr id="6" name="Oval 5">
              <a:extLst>
                <a:ext uri="{FF2B5EF4-FFF2-40B4-BE49-F238E27FC236}">
                  <a16:creationId xmlns:a16="http://schemas.microsoft.com/office/drawing/2014/main" id="{12D7A1E6-514E-4E92-AC14-A4C591DC3A5E}"/>
                </a:ext>
              </a:extLst>
            </p:cNvPr>
            <p:cNvSpPr/>
            <p:nvPr/>
          </p:nvSpPr>
          <p:spPr>
            <a:xfrm>
              <a:off x="1331239" y="1940012"/>
              <a:ext cx="1683944" cy="16839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60" name="Group 59">
            <a:extLst>
              <a:ext uri="{FF2B5EF4-FFF2-40B4-BE49-F238E27FC236}">
                <a16:creationId xmlns:a16="http://schemas.microsoft.com/office/drawing/2014/main" id="{13D75281-F1D4-43BE-8B62-4CF3B52B25D6}"/>
              </a:ext>
            </a:extLst>
          </p:cNvPr>
          <p:cNvGrpSpPr/>
          <p:nvPr userDrawn="1"/>
        </p:nvGrpSpPr>
        <p:grpSpPr>
          <a:xfrm>
            <a:off x="3204098" y="2908181"/>
            <a:ext cx="1380858" cy="1948175"/>
            <a:chOff x="1331239" y="1940012"/>
            <a:chExt cx="1683944" cy="2375784"/>
          </a:xfrm>
          <a:solidFill>
            <a:schemeClr val="accent3"/>
          </a:solidFill>
        </p:grpSpPr>
        <p:grpSp>
          <p:nvGrpSpPr>
            <p:cNvPr id="71" name="Group 70">
              <a:extLst>
                <a:ext uri="{FF2B5EF4-FFF2-40B4-BE49-F238E27FC236}">
                  <a16:creationId xmlns:a16="http://schemas.microsoft.com/office/drawing/2014/main" id="{5A0C54DA-CAE2-4DE4-95AF-C3A715A4681B}"/>
                </a:ext>
              </a:extLst>
            </p:cNvPr>
            <p:cNvGrpSpPr/>
            <p:nvPr/>
          </p:nvGrpSpPr>
          <p:grpSpPr>
            <a:xfrm>
              <a:off x="1801638" y="3508550"/>
              <a:ext cx="743146" cy="807246"/>
              <a:chOff x="1722095" y="3662459"/>
              <a:chExt cx="902235" cy="807246"/>
            </a:xfrm>
            <a:grpFill/>
          </p:grpSpPr>
          <p:sp>
            <p:nvSpPr>
              <p:cNvPr id="73" name="Oval 1">
                <a:extLst>
                  <a:ext uri="{FF2B5EF4-FFF2-40B4-BE49-F238E27FC236}">
                    <a16:creationId xmlns:a16="http://schemas.microsoft.com/office/drawing/2014/main" id="{88BE919B-B41C-42B9-ABCA-5D3752901423}"/>
                  </a:ext>
                </a:extLst>
              </p:cNvPr>
              <p:cNvSpPr/>
              <p:nvPr/>
            </p:nvSpPr>
            <p:spPr>
              <a:xfrm flipH="1">
                <a:off x="1752167" y="3851350"/>
                <a:ext cx="842086" cy="150388"/>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4" name="Oval 1">
                <a:extLst>
                  <a:ext uri="{FF2B5EF4-FFF2-40B4-BE49-F238E27FC236}">
                    <a16:creationId xmlns:a16="http://schemas.microsoft.com/office/drawing/2014/main" id="{7AF2BB7A-A919-47C9-A1FA-58FB947018AE}"/>
                  </a:ext>
                </a:extLst>
              </p:cNvPr>
              <p:cNvSpPr/>
              <p:nvPr/>
            </p:nvSpPr>
            <p:spPr>
              <a:xfrm flipH="1">
                <a:off x="1842392" y="4229111"/>
                <a:ext cx="661637" cy="240594"/>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5" name="Oval 1">
                <a:extLst>
                  <a:ext uri="{FF2B5EF4-FFF2-40B4-BE49-F238E27FC236}">
                    <a16:creationId xmlns:a16="http://schemas.microsoft.com/office/drawing/2014/main" id="{7887194E-E2A3-4E28-9A59-4E93700786EC}"/>
                  </a:ext>
                </a:extLst>
              </p:cNvPr>
              <p:cNvSpPr/>
              <p:nvPr/>
            </p:nvSpPr>
            <p:spPr>
              <a:xfrm flipH="1">
                <a:off x="1782244" y="4040224"/>
                <a:ext cx="781936" cy="150391"/>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6" name="Oval 1">
                <a:extLst>
                  <a:ext uri="{FF2B5EF4-FFF2-40B4-BE49-F238E27FC236}">
                    <a16:creationId xmlns:a16="http://schemas.microsoft.com/office/drawing/2014/main" id="{E94E177F-4262-4FBC-9717-2B02CEC45EA5}"/>
                  </a:ext>
                </a:extLst>
              </p:cNvPr>
              <p:cNvSpPr/>
              <p:nvPr/>
            </p:nvSpPr>
            <p:spPr>
              <a:xfrm flipH="1">
                <a:off x="1722095" y="3662459"/>
                <a:ext cx="902235" cy="150388"/>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sp>
          <p:nvSpPr>
            <p:cNvPr id="72" name="Oval 71">
              <a:extLst>
                <a:ext uri="{FF2B5EF4-FFF2-40B4-BE49-F238E27FC236}">
                  <a16:creationId xmlns:a16="http://schemas.microsoft.com/office/drawing/2014/main" id="{F2303F4E-AE07-4C79-AB01-F41261800B7E}"/>
                </a:ext>
              </a:extLst>
            </p:cNvPr>
            <p:cNvSpPr/>
            <p:nvPr/>
          </p:nvSpPr>
          <p:spPr>
            <a:xfrm>
              <a:off x="1331239" y="1940012"/>
              <a:ext cx="1683944" cy="16839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78" name="Group 77">
            <a:extLst>
              <a:ext uri="{FF2B5EF4-FFF2-40B4-BE49-F238E27FC236}">
                <a16:creationId xmlns:a16="http://schemas.microsoft.com/office/drawing/2014/main" id="{FE693CA7-8D62-424D-B6E8-6F4A49088DBF}"/>
              </a:ext>
            </a:extLst>
          </p:cNvPr>
          <p:cNvGrpSpPr/>
          <p:nvPr userDrawn="1"/>
        </p:nvGrpSpPr>
        <p:grpSpPr>
          <a:xfrm>
            <a:off x="5892938" y="1229891"/>
            <a:ext cx="1380858" cy="1948175"/>
            <a:chOff x="1331239" y="1940012"/>
            <a:chExt cx="1683944" cy="2375784"/>
          </a:xfrm>
          <a:solidFill>
            <a:schemeClr val="accent5"/>
          </a:solidFill>
        </p:grpSpPr>
        <p:grpSp>
          <p:nvGrpSpPr>
            <p:cNvPr id="89" name="Group 88">
              <a:extLst>
                <a:ext uri="{FF2B5EF4-FFF2-40B4-BE49-F238E27FC236}">
                  <a16:creationId xmlns:a16="http://schemas.microsoft.com/office/drawing/2014/main" id="{8B0FB2EB-330C-4134-B2D8-667B57B91D92}"/>
                </a:ext>
              </a:extLst>
            </p:cNvPr>
            <p:cNvGrpSpPr/>
            <p:nvPr/>
          </p:nvGrpSpPr>
          <p:grpSpPr>
            <a:xfrm>
              <a:off x="1801638" y="3508550"/>
              <a:ext cx="743146" cy="807246"/>
              <a:chOff x="1722095" y="3662459"/>
              <a:chExt cx="902235" cy="807246"/>
            </a:xfrm>
            <a:grpFill/>
          </p:grpSpPr>
          <p:sp>
            <p:nvSpPr>
              <p:cNvPr id="91" name="Oval 1">
                <a:extLst>
                  <a:ext uri="{FF2B5EF4-FFF2-40B4-BE49-F238E27FC236}">
                    <a16:creationId xmlns:a16="http://schemas.microsoft.com/office/drawing/2014/main" id="{367F1B00-A2EB-4E57-BFB8-DE8B8AEF9B56}"/>
                  </a:ext>
                </a:extLst>
              </p:cNvPr>
              <p:cNvSpPr/>
              <p:nvPr/>
            </p:nvSpPr>
            <p:spPr>
              <a:xfrm flipH="1">
                <a:off x="1752167" y="3851350"/>
                <a:ext cx="842086" cy="150388"/>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92" name="Oval 1">
                <a:extLst>
                  <a:ext uri="{FF2B5EF4-FFF2-40B4-BE49-F238E27FC236}">
                    <a16:creationId xmlns:a16="http://schemas.microsoft.com/office/drawing/2014/main" id="{63EC59DC-8A92-4426-850F-BB134663D486}"/>
                  </a:ext>
                </a:extLst>
              </p:cNvPr>
              <p:cNvSpPr/>
              <p:nvPr/>
            </p:nvSpPr>
            <p:spPr>
              <a:xfrm flipH="1">
                <a:off x="1842392" y="4229111"/>
                <a:ext cx="661637" cy="240594"/>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93" name="Oval 1">
                <a:extLst>
                  <a:ext uri="{FF2B5EF4-FFF2-40B4-BE49-F238E27FC236}">
                    <a16:creationId xmlns:a16="http://schemas.microsoft.com/office/drawing/2014/main" id="{66EFA506-A067-4579-905C-0FB4EBF56169}"/>
                  </a:ext>
                </a:extLst>
              </p:cNvPr>
              <p:cNvSpPr/>
              <p:nvPr/>
            </p:nvSpPr>
            <p:spPr>
              <a:xfrm flipH="1">
                <a:off x="1782244" y="4040224"/>
                <a:ext cx="781936" cy="150391"/>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94" name="Oval 1">
                <a:extLst>
                  <a:ext uri="{FF2B5EF4-FFF2-40B4-BE49-F238E27FC236}">
                    <a16:creationId xmlns:a16="http://schemas.microsoft.com/office/drawing/2014/main" id="{D5EB299D-6ED2-4B66-8D97-646B04332F32}"/>
                  </a:ext>
                </a:extLst>
              </p:cNvPr>
              <p:cNvSpPr/>
              <p:nvPr/>
            </p:nvSpPr>
            <p:spPr>
              <a:xfrm flipH="1">
                <a:off x="1722095" y="3662459"/>
                <a:ext cx="902235" cy="150388"/>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sp>
          <p:nvSpPr>
            <p:cNvPr id="90" name="Oval 89">
              <a:extLst>
                <a:ext uri="{FF2B5EF4-FFF2-40B4-BE49-F238E27FC236}">
                  <a16:creationId xmlns:a16="http://schemas.microsoft.com/office/drawing/2014/main" id="{1FDE7BBD-1F90-46D8-B8FA-E4FCE7F9A130}"/>
                </a:ext>
              </a:extLst>
            </p:cNvPr>
            <p:cNvSpPr/>
            <p:nvPr/>
          </p:nvSpPr>
          <p:spPr>
            <a:xfrm>
              <a:off x="1331239" y="1940012"/>
              <a:ext cx="1683944" cy="16839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46" name="Picture Placeholder 2">
            <a:extLst>
              <a:ext uri="{FF2B5EF4-FFF2-40B4-BE49-F238E27FC236}">
                <a16:creationId xmlns:a16="http://schemas.microsoft.com/office/drawing/2014/main" id="{C7E52F03-1663-412A-8D54-4CF76617FDE4}"/>
              </a:ext>
            </a:extLst>
          </p:cNvPr>
          <p:cNvSpPr>
            <a:spLocks noGrp="1"/>
          </p:cNvSpPr>
          <p:nvPr userDrawn="1">
            <p:ph type="pic" sz="quarter" idx="42" hasCustomPrompt="1"/>
          </p:nvPr>
        </p:nvSpPr>
        <p:spPr>
          <a:xfrm>
            <a:off x="590587" y="1202092"/>
            <a:ext cx="1228474" cy="1228610"/>
          </a:xfrm>
          <a:prstGeom prst="ellipse">
            <a:avLst/>
          </a:prstGeom>
          <a:solidFill>
            <a:schemeClr val="bg1">
              <a:lumMod val="95000"/>
            </a:schemeClr>
          </a:solidFill>
        </p:spPr>
        <p:txBody>
          <a:bodyPr anchor="ctr"/>
          <a:lstStyle>
            <a:lvl1pPr marL="0" marR="0" indent="0" algn="ctr" defTabSz="685835" rtl="0" eaLnBrk="1" fontAlgn="auto" latinLnBrk="0" hangingPunct="1">
              <a:lnSpc>
                <a:spcPct val="100000"/>
              </a:lnSpc>
              <a:spcBef>
                <a:spcPct val="20000"/>
              </a:spcBef>
              <a:spcAft>
                <a:spcPts val="0"/>
              </a:spcAft>
              <a:buClrTx/>
              <a:buSzTx/>
              <a:buFont typeface="Arial" pitchFamily="34" charset="0"/>
              <a:buNone/>
              <a:tabLst/>
              <a:defRPr sz="9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5" name="Picture Placeholder 2">
            <a:extLst>
              <a:ext uri="{FF2B5EF4-FFF2-40B4-BE49-F238E27FC236}">
                <a16:creationId xmlns:a16="http://schemas.microsoft.com/office/drawing/2014/main" id="{A0D9CAE1-34DB-411E-973E-65E1B0F95C46}"/>
              </a:ext>
            </a:extLst>
          </p:cNvPr>
          <p:cNvSpPr>
            <a:spLocks noGrp="1"/>
          </p:cNvSpPr>
          <p:nvPr userDrawn="1">
            <p:ph type="pic" sz="quarter" idx="43" hasCustomPrompt="1"/>
          </p:nvPr>
        </p:nvSpPr>
        <p:spPr>
          <a:xfrm>
            <a:off x="3280228" y="2975979"/>
            <a:ext cx="1228474" cy="1228610"/>
          </a:xfrm>
          <a:prstGeom prst="ellipse">
            <a:avLst/>
          </a:prstGeom>
          <a:solidFill>
            <a:schemeClr val="bg1">
              <a:lumMod val="95000"/>
            </a:schemeClr>
          </a:solidFill>
        </p:spPr>
        <p:txBody>
          <a:bodyPr anchor="ctr"/>
          <a:lstStyle>
            <a:lvl1pPr marL="0" marR="0" indent="0" algn="ctr" defTabSz="685835" rtl="0" eaLnBrk="1" fontAlgn="auto" latinLnBrk="0" hangingPunct="1">
              <a:lnSpc>
                <a:spcPct val="100000"/>
              </a:lnSpc>
              <a:spcBef>
                <a:spcPct val="20000"/>
              </a:spcBef>
              <a:spcAft>
                <a:spcPts val="0"/>
              </a:spcAft>
              <a:buClrTx/>
              <a:buSzTx/>
              <a:buFont typeface="Arial" pitchFamily="34" charset="0"/>
              <a:buNone/>
              <a:tabLst/>
              <a:defRPr sz="90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96" name="Picture Placeholder 2">
            <a:extLst>
              <a:ext uri="{FF2B5EF4-FFF2-40B4-BE49-F238E27FC236}">
                <a16:creationId xmlns:a16="http://schemas.microsoft.com/office/drawing/2014/main" id="{43CFD56F-3711-4FD0-A403-D1A331123718}"/>
              </a:ext>
            </a:extLst>
          </p:cNvPr>
          <p:cNvSpPr>
            <a:spLocks noGrp="1"/>
          </p:cNvSpPr>
          <p:nvPr userDrawn="1">
            <p:ph type="pic" sz="quarter" idx="44" hasCustomPrompt="1"/>
          </p:nvPr>
        </p:nvSpPr>
        <p:spPr>
          <a:xfrm>
            <a:off x="5969128" y="1303895"/>
            <a:ext cx="1228474" cy="1228610"/>
          </a:xfrm>
          <a:prstGeom prst="ellipse">
            <a:avLst/>
          </a:prstGeom>
          <a:solidFill>
            <a:schemeClr val="bg1">
              <a:lumMod val="95000"/>
            </a:schemeClr>
          </a:solidFill>
        </p:spPr>
        <p:txBody>
          <a:bodyPr anchor="ctr"/>
          <a:lstStyle>
            <a:lvl1pPr marL="0" marR="0" indent="0" algn="ctr" defTabSz="685835" rtl="0" eaLnBrk="1" fontAlgn="auto" latinLnBrk="0" hangingPunct="1">
              <a:lnSpc>
                <a:spcPct val="100000"/>
              </a:lnSpc>
              <a:spcBef>
                <a:spcPct val="20000"/>
              </a:spcBef>
              <a:spcAft>
                <a:spcPts val="0"/>
              </a:spcAft>
              <a:buClrTx/>
              <a:buSzTx/>
              <a:buFont typeface="Arial" pitchFamily="34" charset="0"/>
              <a:buNone/>
              <a:tabLst/>
              <a:defRPr sz="90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442585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273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332D6FB4-EBC1-4800-80ED-8941DBAE9156}"/>
              </a:ext>
            </a:extLst>
          </p:cNvPr>
          <p:cNvSpPr>
            <a:spLocks noGrp="1"/>
          </p:cNvSpPr>
          <p:nvPr>
            <p:ph type="pic" idx="14" hasCustomPrompt="1"/>
          </p:nvPr>
        </p:nvSpPr>
        <p:spPr>
          <a:xfrm>
            <a:off x="3261474" y="1"/>
            <a:ext cx="3786622" cy="1893311"/>
          </a:xfrm>
          <a:custGeom>
            <a:avLst/>
            <a:gdLst>
              <a:gd name="connsiteX0" fmla="*/ 0 w 5048829"/>
              <a:gd name="connsiteY0" fmla="*/ 0 h 2524415"/>
              <a:gd name="connsiteX1" fmla="*/ 5048829 w 5048829"/>
              <a:gd name="connsiteY1" fmla="*/ 0 h 2524415"/>
              <a:gd name="connsiteX2" fmla="*/ 2524415 w 5048829"/>
              <a:gd name="connsiteY2" fmla="*/ 2524415 h 2524415"/>
            </a:gdLst>
            <a:ahLst/>
            <a:cxnLst>
              <a:cxn ang="0">
                <a:pos x="connsiteX0" y="connsiteY0"/>
              </a:cxn>
              <a:cxn ang="0">
                <a:pos x="connsiteX1" y="connsiteY1"/>
              </a:cxn>
              <a:cxn ang="0">
                <a:pos x="connsiteX2" y="connsiteY2"/>
              </a:cxn>
            </a:cxnLst>
            <a:rect l="l" t="t" r="r" b="b"/>
            <a:pathLst>
              <a:path w="5048829" h="2524415">
                <a:moveTo>
                  <a:pt x="0" y="0"/>
                </a:moveTo>
                <a:lnTo>
                  <a:pt x="5048829" y="0"/>
                </a:lnTo>
                <a:lnTo>
                  <a:pt x="2524415" y="2524415"/>
                </a:lnTo>
                <a:close/>
              </a:path>
            </a:pathLst>
          </a:custGeom>
          <a:solidFill>
            <a:schemeClr val="bg1">
              <a:lumMod val="95000"/>
            </a:schemeClr>
          </a:solidFill>
        </p:spPr>
        <p:txBody>
          <a:bodyPr wrap="square" anchor="ctr">
            <a:noAutofit/>
          </a:bodyP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12" name="Picture Placeholder 11">
            <a:extLst>
              <a:ext uri="{FF2B5EF4-FFF2-40B4-BE49-F238E27FC236}">
                <a16:creationId xmlns:a16="http://schemas.microsoft.com/office/drawing/2014/main" id="{8EB05934-CFA9-4CF2-880B-B2E56C6EEB3E}"/>
              </a:ext>
            </a:extLst>
          </p:cNvPr>
          <p:cNvSpPr>
            <a:spLocks noGrp="1"/>
          </p:cNvSpPr>
          <p:nvPr>
            <p:ph type="pic" idx="15" hasCustomPrompt="1"/>
          </p:nvPr>
        </p:nvSpPr>
        <p:spPr>
          <a:xfrm>
            <a:off x="5232758" y="57379"/>
            <a:ext cx="3827814" cy="3827814"/>
          </a:xfrm>
          <a:custGeom>
            <a:avLst/>
            <a:gdLst>
              <a:gd name="connsiteX0" fmla="*/ 2551876 w 5103752"/>
              <a:gd name="connsiteY0" fmla="*/ 0 h 5103752"/>
              <a:gd name="connsiteX1" fmla="*/ 5103752 w 5103752"/>
              <a:gd name="connsiteY1" fmla="*/ 2551876 h 5103752"/>
              <a:gd name="connsiteX2" fmla="*/ 2551876 w 5103752"/>
              <a:gd name="connsiteY2" fmla="*/ 5103752 h 5103752"/>
              <a:gd name="connsiteX3" fmla="*/ 0 w 5103752"/>
              <a:gd name="connsiteY3" fmla="*/ 2551876 h 5103752"/>
            </a:gdLst>
            <a:ahLst/>
            <a:cxnLst>
              <a:cxn ang="0">
                <a:pos x="connsiteX0" y="connsiteY0"/>
              </a:cxn>
              <a:cxn ang="0">
                <a:pos x="connsiteX1" y="connsiteY1"/>
              </a:cxn>
              <a:cxn ang="0">
                <a:pos x="connsiteX2" y="connsiteY2"/>
              </a:cxn>
              <a:cxn ang="0">
                <a:pos x="connsiteX3" y="connsiteY3"/>
              </a:cxn>
            </a:cxnLst>
            <a:rect l="l" t="t" r="r" b="b"/>
            <a:pathLst>
              <a:path w="5103752" h="5103752">
                <a:moveTo>
                  <a:pt x="2551876" y="0"/>
                </a:moveTo>
                <a:lnTo>
                  <a:pt x="5103752" y="2551876"/>
                </a:lnTo>
                <a:lnTo>
                  <a:pt x="2551876" y="5103752"/>
                </a:lnTo>
                <a:lnTo>
                  <a:pt x="0" y="2551876"/>
                </a:lnTo>
                <a:close/>
              </a:path>
            </a:pathLst>
          </a:custGeom>
          <a:solidFill>
            <a:schemeClr val="bg1">
              <a:lumMod val="95000"/>
            </a:schemeClr>
          </a:solidFill>
        </p:spPr>
        <p:txBody>
          <a:bodyPr wrap="square" anchor="ctr">
            <a:noAutofit/>
          </a:bodyP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a:t>
            </a:r>
            <a:endParaRPr lang="ko-KR" altLang="en-US" dirty="0"/>
          </a:p>
        </p:txBody>
      </p:sp>
      <p:sp>
        <p:nvSpPr>
          <p:cNvPr id="24" name="Picture Placeholder 23">
            <a:extLst>
              <a:ext uri="{FF2B5EF4-FFF2-40B4-BE49-F238E27FC236}">
                <a16:creationId xmlns:a16="http://schemas.microsoft.com/office/drawing/2014/main" id="{FABCF619-B94C-4540-9CD2-1F557D22C236}"/>
              </a:ext>
            </a:extLst>
          </p:cNvPr>
          <p:cNvSpPr>
            <a:spLocks noGrp="1"/>
          </p:cNvSpPr>
          <p:nvPr>
            <p:ph type="pic" idx="16" hasCustomPrompt="1"/>
          </p:nvPr>
        </p:nvSpPr>
        <p:spPr>
          <a:xfrm>
            <a:off x="7252323" y="1"/>
            <a:ext cx="1891678" cy="1889768"/>
          </a:xfrm>
          <a:custGeom>
            <a:avLst/>
            <a:gdLst>
              <a:gd name="connsiteX0" fmla="*/ 0 w 2522237"/>
              <a:gd name="connsiteY0" fmla="*/ 0 h 2519691"/>
              <a:gd name="connsiteX1" fmla="*/ 2522237 w 2522237"/>
              <a:gd name="connsiteY1" fmla="*/ 0 h 2519691"/>
              <a:gd name="connsiteX2" fmla="*/ 2522237 w 2522237"/>
              <a:gd name="connsiteY2" fmla="*/ 2517145 h 2519691"/>
              <a:gd name="connsiteX3" fmla="*/ 2519691 w 2522237"/>
              <a:gd name="connsiteY3" fmla="*/ 2519691 h 2519691"/>
            </a:gdLst>
            <a:ahLst/>
            <a:cxnLst>
              <a:cxn ang="0">
                <a:pos x="connsiteX0" y="connsiteY0"/>
              </a:cxn>
              <a:cxn ang="0">
                <a:pos x="connsiteX1" y="connsiteY1"/>
              </a:cxn>
              <a:cxn ang="0">
                <a:pos x="connsiteX2" y="connsiteY2"/>
              </a:cxn>
              <a:cxn ang="0">
                <a:pos x="connsiteX3" y="connsiteY3"/>
              </a:cxn>
            </a:cxnLst>
            <a:rect l="l" t="t" r="r" b="b"/>
            <a:pathLst>
              <a:path w="2522237" h="2519691">
                <a:moveTo>
                  <a:pt x="0" y="0"/>
                </a:moveTo>
                <a:lnTo>
                  <a:pt x="2522237" y="0"/>
                </a:lnTo>
                <a:lnTo>
                  <a:pt x="2522237" y="2517145"/>
                </a:lnTo>
                <a:lnTo>
                  <a:pt x="2519691" y="2519691"/>
                </a:lnTo>
                <a:close/>
              </a:path>
            </a:pathLst>
          </a:custGeom>
          <a:solidFill>
            <a:schemeClr val="bg1">
              <a:lumMod val="95000"/>
            </a:schemeClr>
          </a:solidFill>
        </p:spPr>
        <p:txBody>
          <a:bodyPr wrap="square" anchor="ctr">
            <a:noAutofit/>
          </a:bodyP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26" name="Picture Placeholder 25">
            <a:extLst>
              <a:ext uri="{FF2B5EF4-FFF2-40B4-BE49-F238E27FC236}">
                <a16:creationId xmlns:a16="http://schemas.microsoft.com/office/drawing/2014/main" id="{1BCC93B7-4D46-46B6-8713-F416AC36BDB2}"/>
              </a:ext>
            </a:extLst>
          </p:cNvPr>
          <p:cNvSpPr>
            <a:spLocks noGrp="1"/>
          </p:cNvSpPr>
          <p:nvPr>
            <p:ph type="pic" idx="17" hasCustomPrompt="1"/>
          </p:nvPr>
        </p:nvSpPr>
        <p:spPr>
          <a:xfrm>
            <a:off x="7224640" y="2049261"/>
            <a:ext cx="1919360" cy="3094239"/>
          </a:xfrm>
          <a:custGeom>
            <a:avLst/>
            <a:gdLst>
              <a:gd name="connsiteX0" fmla="*/ 2551876 w 2559146"/>
              <a:gd name="connsiteY0" fmla="*/ 0 h 4125652"/>
              <a:gd name="connsiteX1" fmla="*/ 2559146 w 2559146"/>
              <a:gd name="connsiteY1" fmla="*/ 7270 h 4125652"/>
              <a:gd name="connsiteX2" fmla="*/ 2559146 w 2559146"/>
              <a:gd name="connsiteY2" fmla="*/ 4125652 h 4125652"/>
              <a:gd name="connsiteX3" fmla="*/ 1573776 w 2559146"/>
              <a:gd name="connsiteY3" fmla="*/ 4125652 h 4125652"/>
              <a:gd name="connsiteX4" fmla="*/ 0 w 2559146"/>
              <a:gd name="connsiteY4" fmla="*/ 2551876 h 412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146" h="4125652">
                <a:moveTo>
                  <a:pt x="2551876" y="0"/>
                </a:moveTo>
                <a:lnTo>
                  <a:pt x="2559146" y="7270"/>
                </a:lnTo>
                <a:lnTo>
                  <a:pt x="2559146" y="4125652"/>
                </a:lnTo>
                <a:lnTo>
                  <a:pt x="1573776" y="4125652"/>
                </a:lnTo>
                <a:lnTo>
                  <a:pt x="0" y="2551876"/>
                </a:lnTo>
                <a:close/>
              </a:path>
            </a:pathLst>
          </a:custGeom>
          <a:solidFill>
            <a:schemeClr val="bg1">
              <a:lumMod val="95000"/>
            </a:schemeClr>
          </a:solidFill>
        </p:spPr>
        <p:txBody>
          <a:bodyPr wrap="square" anchor="ctr">
            <a:noAutofit/>
          </a:bodyP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439739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40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D3B50BA-E1A4-4517-BF78-CE4EA57117D2}"/>
              </a:ext>
            </a:extLst>
          </p:cNvPr>
          <p:cNvSpPr>
            <a:spLocks noGrp="1"/>
          </p:cNvSpPr>
          <p:nvPr>
            <p:ph type="pic" idx="15" hasCustomPrompt="1"/>
          </p:nvPr>
        </p:nvSpPr>
        <p:spPr>
          <a:xfrm>
            <a:off x="377372" y="171336"/>
            <a:ext cx="4054041" cy="4747796"/>
          </a:xfrm>
          <a:custGeom>
            <a:avLst/>
            <a:gdLst>
              <a:gd name="connsiteX0" fmla="*/ 2723318 w 5405388"/>
              <a:gd name="connsiteY0" fmla="*/ 4743198 h 6330394"/>
              <a:gd name="connsiteX1" fmla="*/ 3516916 w 5405388"/>
              <a:gd name="connsiteY1" fmla="*/ 5536796 h 6330394"/>
              <a:gd name="connsiteX2" fmla="*/ 2723318 w 5405388"/>
              <a:gd name="connsiteY2" fmla="*/ 6330394 h 6330394"/>
              <a:gd name="connsiteX3" fmla="*/ 1929719 w 5405388"/>
              <a:gd name="connsiteY3" fmla="*/ 5536796 h 6330394"/>
              <a:gd name="connsiteX4" fmla="*/ 3664761 w 5405388"/>
              <a:gd name="connsiteY4" fmla="*/ 1907698 h 6330394"/>
              <a:gd name="connsiteX5" fmla="*/ 5405388 w 5405388"/>
              <a:gd name="connsiteY5" fmla="*/ 3648324 h 6330394"/>
              <a:gd name="connsiteX6" fmla="*/ 3667553 w 5405388"/>
              <a:gd name="connsiteY6" fmla="*/ 5386159 h 6330394"/>
              <a:gd name="connsiteX7" fmla="*/ 1926927 w 5405388"/>
              <a:gd name="connsiteY7" fmla="*/ 3645532 h 6330394"/>
              <a:gd name="connsiteX8" fmla="*/ 1757062 w 5405388"/>
              <a:gd name="connsiteY8" fmla="*/ 1888470 h 6330394"/>
              <a:gd name="connsiteX9" fmla="*/ 2550661 w 5405388"/>
              <a:gd name="connsiteY9" fmla="*/ 2682068 h 6330394"/>
              <a:gd name="connsiteX10" fmla="*/ 1757062 w 5405388"/>
              <a:gd name="connsiteY10" fmla="*/ 3475667 h 6330394"/>
              <a:gd name="connsiteX11" fmla="*/ 963464 w 5405388"/>
              <a:gd name="connsiteY11" fmla="*/ 2682068 h 6330394"/>
              <a:gd name="connsiteX12" fmla="*/ 2701297 w 5405388"/>
              <a:gd name="connsiteY12" fmla="*/ 944235 h 6330394"/>
              <a:gd name="connsiteX13" fmla="*/ 3494895 w 5405388"/>
              <a:gd name="connsiteY13" fmla="*/ 1737833 h 6330394"/>
              <a:gd name="connsiteX14" fmla="*/ 2701297 w 5405388"/>
              <a:gd name="connsiteY14" fmla="*/ 2531432 h 6330394"/>
              <a:gd name="connsiteX15" fmla="*/ 1907698 w 5405388"/>
              <a:gd name="connsiteY15" fmla="*/ 1737833 h 6330394"/>
              <a:gd name="connsiteX16" fmla="*/ 793599 w 5405388"/>
              <a:gd name="connsiteY16" fmla="*/ 925007 h 6330394"/>
              <a:gd name="connsiteX17" fmla="*/ 1587198 w 5405388"/>
              <a:gd name="connsiteY17" fmla="*/ 1718606 h 6330394"/>
              <a:gd name="connsiteX18" fmla="*/ 793599 w 5405388"/>
              <a:gd name="connsiteY18" fmla="*/ 2512204 h 6330394"/>
              <a:gd name="connsiteX19" fmla="*/ 0 w 5405388"/>
              <a:gd name="connsiteY19" fmla="*/ 1718606 h 6330394"/>
              <a:gd name="connsiteX20" fmla="*/ 3645532 w 5405388"/>
              <a:gd name="connsiteY20" fmla="*/ 0 h 6330394"/>
              <a:gd name="connsiteX21" fmla="*/ 4439130 w 5405388"/>
              <a:gd name="connsiteY21" fmla="*/ 793598 h 6330394"/>
              <a:gd name="connsiteX22" fmla="*/ 3645532 w 5405388"/>
              <a:gd name="connsiteY22" fmla="*/ 1587197 h 6330394"/>
              <a:gd name="connsiteX23" fmla="*/ 2851933 w 5405388"/>
              <a:gd name="connsiteY23" fmla="*/ 793598 h 633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05388" h="6330394">
                <a:moveTo>
                  <a:pt x="2723318" y="4743198"/>
                </a:moveTo>
                <a:lnTo>
                  <a:pt x="3516916" y="5536796"/>
                </a:lnTo>
                <a:lnTo>
                  <a:pt x="2723318" y="6330394"/>
                </a:lnTo>
                <a:lnTo>
                  <a:pt x="1929719" y="5536796"/>
                </a:lnTo>
                <a:close/>
                <a:moveTo>
                  <a:pt x="3664761" y="1907698"/>
                </a:moveTo>
                <a:lnTo>
                  <a:pt x="5405388" y="3648324"/>
                </a:lnTo>
                <a:lnTo>
                  <a:pt x="3667553" y="5386159"/>
                </a:lnTo>
                <a:lnTo>
                  <a:pt x="1926927" y="3645532"/>
                </a:lnTo>
                <a:close/>
                <a:moveTo>
                  <a:pt x="1757062" y="1888470"/>
                </a:moveTo>
                <a:lnTo>
                  <a:pt x="2550661" y="2682068"/>
                </a:lnTo>
                <a:lnTo>
                  <a:pt x="1757062" y="3475667"/>
                </a:lnTo>
                <a:lnTo>
                  <a:pt x="963464" y="2682068"/>
                </a:lnTo>
                <a:close/>
                <a:moveTo>
                  <a:pt x="2701297" y="944235"/>
                </a:moveTo>
                <a:lnTo>
                  <a:pt x="3494895" y="1737833"/>
                </a:lnTo>
                <a:lnTo>
                  <a:pt x="2701297" y="2531432"/>
                </a:lnTo>
                <a:lnTo>
                  <a:pt x="1907698" y="1737833"/>
                </a:lnTo>
                <a:close/>
                <a:moveTo>
                  <a:pt x="793599" y="925007"/>
                </a:moveTo>
                <a:lnTo>
                  <a:pt x="1587198" y="1718606"/>
                </a:lnTo>
                <a:lnTo>
                  <a:pt x="793599" y="2512204"/>
                </a:lnTo>
                <a:lnTo>
                  <a:pt x="0" y="1718606"/>
                </a:lnTo>
                <a:close/>
                <a:moveTo>
                  <a:pt x="3645532" y="0"/>
                </a:moveTo>
                <a:lnTo>
                  <a:pt x="4439130" y="793598"/>
                </a:lnTo>
                <a:lnTo>
                  <a:pt x="3645532" y="1587197"/>
                </a:lnTo>
                <a:lnTo>
                  <a:pt x="2851933" y="793598"/>
                </a:lnTo>
                <a:close/>
              </a:path>
            </a:pathLst>
          </a:custGeom>
          <a:solidFill>
            <a:schemeClr val="bg1">
              <a:lumMod val="95000"/>
            </a:schemeClr>
          </a:solidFill>
        </p:spPr>
        <p:txBody>
          <a:bodyPr wrap="square" anchor="ctr">
            <a:noAutofit/>
          </a:bodyPr>
          <a:lstStyle>
            <a:lvl1pPr marL="0" indent="0" algn="ctr">
              <a:buNone/>
              <a:defRPr sz="90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0065481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84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IMAGE AND CONTENTS LAYOUT_02">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108DD2D-C0B3-4C44-9EEE-54809B842A58}"/>
              </a:ext>
            </a:extLst>
          </p:cNvPr>
          <p:cNvGrpSpPr/>
          <p:nvPr userDrawn="1"/>
        </p:nvGrpSpPr>
        <p:grpSpPr>
          <a:xfrm>
            <a:off x="494632" y="1329611"/>
            <a:ext cx="1826861" cy="3324551"/>
            <a:chOff x="4871870" y="1763729"/>
            <a:chExt cx="2448272" cy="4303935"/>
          </a:xfrm>
        </p:grpSpPr>
        <p:grpSp>
          <p:nvGrpSpPr>
            <p:cNvPr id="10" name="Group 3">
              <a:extLst>
                <a:ext uri="{FF2B5EF4-FFF2-40B4-BE49-F238E27FC236}">
                  <a16:creationId xmlns:a16="http://schemas.microsoft.com/office/drawing/2014/main" id="{4C0835FC-6B8B-437C-B1FE-977C455D369A}"/>
                </a:ext>
              </a:extLst>
            </p:cNvPr>
            <p:cNvGrpSpPr/>
            <p:nvPr/>
          </p:nvGrpSpPr>
          <p:grpSpPr>
            <a:xfrm>
              <a:off x="4871870" y="1763729"/>
              <a:ext cx="2448272" cy="4303935"/>
              <a:chOff x="445712" y="1449040"/>
              <a:chExt cx="2113018" cy="3924176"/>
            </a:xfrm>
          </p:grpSpPr>
          <p:sp>
            <p:nvSpPr>
              <p:cNvPr id="13" name="Rounded Rectangle 4">
                <a:extLst>
                  <a:ext uri="{FF2B5EF4-FFF2-40B4-BE49-F238E27FC236}">
                    <a16:creationId xmlns:a16="http://schemas.microsoft.com/office/drawing/2014/main" id="{07E6942A-270A-4982-BBD5-ED1CB3E41C0C}"/>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14" name="Rectangle 5">
                <a:extLst>
                  <a:ext uri="{FF2B5EF4-FFF2-40B4-BE49-F238E27FC236}">
                    <a16:creationId xmlns:a16="http://schemas.microsoft.com/office/drawing/2014/main" id="{4BFF77AA-5FAB-4FA1-ABFE-6C4487962BA1}"/>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nvGrpSpPr>
              <p:cNvPr id="15" name="Group 6">
                <a:extLst>
                  <a:ext uri="{FF2B5EF4-FFF2-40B4-BE49-F238E27FC236}">
                    <a16:creationId xmlns:a16="http://schemas.microsoft.com/office/drawing/2014/main" id="{F881C3D1-48DC-4AE1-9443-4D9597246D7D}"/>
                  </a:ext>
                </a:extLst>
              </p:cNvPr>
              <p:cNvGrpSpPr/>
              <p:nvPr userDrawn="1"/>
            </p:nvGrpSpPr>
            <p:grpSpPr>
              <a:xfrm>
                <a:off x="1407705" y="5045834"/>
                <a:ext cx="211967" cy="211967"/>
                <a:chOff x="1549420" y="5712364"/>
                <a:chExt cx="312583" cy="312583"/>
              </a:xfrm>
            </p:grpSpPr>
            <p:sp>
              <p:nvSpPr>
                <p:cNvPr id="16" name="Oval 7">
                  <a:extLst>
                    <a:ext uri="{FF2B5EF4-FFF2-40B4-BE49-F238E27FC236}">
                      <a16:creationId xmlns:a16="http://schemas.microsoft.com/office/drawing/2014/main" id="{53724C14-BDD5-4F77-AE14-FB6E59DBC7B4}"/>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7" name="Rounded Rectangle 8">
                  <a:extLst>
                    <a:ext uri="{FF2B5EF4-FFF2-40B4-BE49-F238E27FC236}">
                      <a16:creationId xmlns:a16="http://schemas.microsoft.com/office/drawing/2014/main" id="{7A296803-1F86-42CB-8A85-61CB31B56A1D}"/>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grpSp>
        </p:grpSp>
        <p:sp>
          <p:nvSpPr>
            <p:cNvPr id="12" name="Picture Placeholder 2">
              <a:extLst>
                <a:ext uri="{FF2B5EF4-FFF2-40B4-BE49-F238E27FC236}">
                  <a16:creationId xmlns:a16="http://schemas.microsoft.com/office/drawing/2014/main" id="{02647728-65A8-4E8D-9C80-C287152A7EDA}"/>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sz="900"/>
                <a:t>Your Picture Here</a:t>
              </a:r>
              <a:endParaRPr lang="ko-KR" altLang="en-US" sz="900" dirty="0"/>
            </a:p>
          </p:txBody>
        </p:sp>
      </p:grpSp>
      <p:sp>
        <p:nvSpPr>
          <p:cNvPr id="4" name="그림 개체 틀 2"/>
          <p:cNvSpPr>
            <a:spLocks noGrp="1"/>
          </p:cNvSpPr>
          <p:nvPr>
            <p:ph type="pic" sz="quarter" idx="10" hasCustomPrompt="1"/>
          </p:nvPr>
        </p:nvSpPr>
        <p:spPr>
          <a:xfrm>
            <a:off x="4464996" y="0"/>
            <a:ext cx="4682588" cy="5149793"/>
          </a:xfrm>
          <a:custGeom>
            <a:avLst/>
            <a:gdLst>
              <a:gd name="connsiteX0" fmla="*/ 0 w 4427984"/>
              <a:gd name="connsiteY0" fmla="*/ 0 h 6866389"/>
              <a:gd name="connsiteX1" fmla="*/ 4427984 w 4427984"/>
              <a:gd name="connsiteY1" fmla="*/ 0 h 6866389"/>
              <a:gd name="connsiteX2" fmla="*/ 4427984 w 4427984"/>
              <a:gd name="connsiteY2" fmla="*/ 6866389 h 6866389"/>
              <a:gd name="connsiteX3" fmla="*/ 0 w 4427984"/>
              <a:gd name="connsiteY3" fmla="*/ 6866389 h 6866389"/>
              <a:gd name="connsiteX4" fmla="*/ 0 w 4427984"/>
              <a:gd name="connsiteY4" fmla="*/ 0 h 6866389"/>
              <a:gd name="connsiteX0" fmla="*/ 595618 w 4427984"/>
              <a:gd name="connsiteY0" fmla="*/ 0 h 6883167"/>
              <a:gd name="connsiteX1" fmla="*/ 4427984 w 4427984"/>
              <a:gd name="connsiteY1" fmla="*/ 16778 h 6883167"/>
              <a:gd name="connsiteX2" fmla="*/ 4427984 w 4427984"/>
              <a:gd name="connsiteY2" fmla="*/ 6883167 h 6883167"/>
              <a:gd name="connsiteX3" fmla="*/ 0 w 4427984"/>
              <a:gd name="connsiteY3" fmla="*/ 6883167 h 6883167"/>
              <a:gd name="connsiteX4" fmla="*/ 595618 w 4427984"/>
              <a:gd name="connsiteY4" fmla="*/ 0 h 6883167"/>
              <a:gd name="connsiteX0" fmla="*/ 1258348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258348 w 5090714"/>
              <a:gd name="connsiteY4" fmla="*/ 0 h 6883167"/>
              <a:gd name="connsiteX0" fmla="*/ 1493240 w 5090714"/>
              <a:gd name="connsiteY0" fmla="*/ 0 h 6883167"/>
              <a:gd name="connsiteX1" fmla="*/ 5090714 w 5090714"/>
              <a:gd name="connsiteY1" fmla="*/ 16778 h 6883167"/>
              <a:gd name="connsiteX2" fmla="*/ 5090714 w 5090714"/>
              <a:gd name="connsiteY2" fmla="*/ 6883167 h 6883167"/>
              <a:gd name="connsiteX3" fmla="*/ 0 w 5090714"/>
              <a:gd name="connsiteY3" fmla="*/ 6874779 h 6883167"/>
              <a:gd name="connsiteX4" fmla="*/ 1493240 w 5090714"/>
              <a:gd name="connsiteY4" fmla="*/ 0 h 6883167"/>
              <a:gd name="connsiteX0" fmla="*/ 1459684 w 5090714"/>
              <a:gd name="connsiteY0" fmla="*/ 0 h 6866389"/>
              <a:gd name="connsiteX1" fmla="*/ 5090714 w 5090714"/>
              <a:gd name="connsiteY1" fmla="*/ 0 h 6866389"/>
              <a:gd name="connsiteX2" fmla="*/ 5090714 w 5090714"/>
              <a:gd name="connsiteY2" fmla="*/ 6866389 h 6866389"/>
              <a:gd name="connsiteX3" fmla="*/ 0 w 5090714"/>
              <a:gd name="connsiteY3" fmla="*/ 6858001 h 6866389"/>
              <a:gd name="connsiteX4" fmla="*/ 1459684 w 5090714"/>
              <a:gd name="connsiteY4" fmla="*/ 0 h 6866389"/>
              <a:gd name="connsiteX0" fmla="*/ 1711354 w 5090714"/>
              <a:gd name="connsiteY0" fmla="*/ 0 h 6874778"/>
              <a:gd name="connsiteX1" fmla="*/ 5090714 w 5090714"/>
              <a:gd name="connsiteY1" fmla="*/ 8389 h 6874778"/>
              <a:gd name="connsiteX2" fmla="*/ 5090714 w 5090714"/>
              <a:gd name="connsiteY2" fmla="*/ 6874778 h 6874778"/>
              <a:gd name="connsiteX3" fmla="*/ 0 w 5090714"/>
              <a:gd name="connsiteY3" fmla="*/ 6866390 h 6874778"/>
              <a:gd name="connsiteX4" fmla="*/ 1711354 w 5090714"/>
              <a:gd name="connsiteY4" fmla="*/ 0 h 6874778"/>
              <a:gd name="connsiteX0" fmla="*/ 1937857 w 5317217"/>
              <a:gd name="connsiteY0" fmla="*/ 0 h 6874779"/>
              <a:gd name="connsiteX1" fmla="*/ 5317217 w 5317217"/>
              <a:gd name="connsiteY1" fmla="*/ 8389 h 6874779"/>
              <a:gd name="connsiteX2" fmla="*/ 5317217 w 5317217"/>
              <a:gd name="connsiteY2" fmla="*/ 6874778 h 6874779"/>
              <a:gd name="connsiteX3" fmla="*/ 0 w 5317217"/>
              <a:gd name="connsiteY3" fmla="*/ 6874779 h 6874779"/>
              <a:gd name="connsiteX4" fmla="*/ 1937857 w 5317217"/>
              <a:gd name="connsiteY4" fmla="*/ 0 h 6874779"/>
              <a:gd name="connsiteX0" fmla="*/ 1280632 w 5317217"/>
              <a:gd name="connsiteY0" fmla="*/ 10661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0661 h 6866390"/>
              <a:gd name="connsiteX0" fmla="*/ 1280632 w 5317217"/>
              <a:gd name="connsiteY0" fmla="*/ 1136 h 6866390"/>
              <a:gd name="connsiteX1" fmla="*/ 5317217 w 5317217"/>
              <a:gd name="connsiteY1" fmla="*/ 0 h 6866390"/>
              <a:gd name="connsiteX2" fmla="*/ 5317217 w 5317217"/>
              <a:gd name="connsiteY2" fmla="*/ 6866389 h 6866390"/>
              <a:gd name="connsiteX3" fmla="*/ 0 w 5317217"/>
              <a:gd name="connsiteY3" fmla="*/ 6866390 h 6866390"/>
              <a:gd name="connsiteX4" fmla="*/ 1280632 w 5317217"/>
              <a:gd name="connsiteY4" fmla="*/ 1136 h 6866390"/>
              <a:gd name="connsiteX0" fmla="*/ 1413982 w 5450567"/>
              <a:gd name="connsiteY0" fmla="*/ 1136 h 6866390"/>
              <a:gd name="connsiteX1" fmla="*/ 5450567 w 5450567"/>
              <a:gd name="connsiteY1" fmla="*/ 0 h 6866390"/>
              <a:gd name="connsiteX2" fmla="*/ 5450567 w 5450567"/>
              <a:gd name="connsiteY2" fmla="*/ 6866389 h 6866390"/>
              <a:gd name="connsiteX3" fmla="*/ 0 w 5450567"/>
              <a:gd name="connsiteY3" fmla="*/ 6866390 h 6866390"/>
              <a:gd name="connsiteX4" fmla="*/ 1413982 w 5450567"/>
              <a:gd name="connsiteY4" fmla="*/ 1136 h 6866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0567" h="6866390">
                <a:moveTo>
                  <a:pt x="1413982" y="1136"/>
                </a:moveTo>
                <a:lnTo>
                  <a:pt x="5450567" y="0"/>
                </a:lnTo>
                <a:lnTo>
                  <a:pt x="5450567" y="6866389"/>
                </a:lnTo>
                <a:lnTo>
                  <a:pt x="0" y="6866390"/>
                </a:lnTo>
                <a:lnTo>
                  <a:pt x="1413982" y="1136"/>
                </a:lnTo>
                <a:close/>
              </a:path>
            </a:pathLst>
          </a:custGeom>
          <a:solidFill>
            <a:schemeClr val="bg1">
              <a:lumMod val="95000"/>
            </a:schemeClr>
          </a:solidFill>
          <a:ln w="25400">
            <a:noFill/>
          </a:ln>
          <a:effectLst/>
        </p:spPr>
        <p:txBody>
          <a:bodyPr anchor="ctr"/>
          <a:lstStyle>
            <a:lvl1pPr marL="0" indent="0" algn="ctr">
              <a:buFontTx/>
              <a:buNone/>
              <a:defRPr sz="900">
                <a:solidFill>
                  <a:schemeClr val="tx1">
                    <a:lumMod val="75000"/>
                    <a:lumOff val="25000"/>
                  </a:schemeClr>
                </a:solidFill>
              </a:defRPr>
            </a:lvl1pPr>
          </a:lstStyle>
          <a:p>
            <a:r>
              <a:rPr lang="en-US" altLang="ko-KR" dirty="0"/>
              <a:t>Place Your Picture Here</a:t>
            </a:r>
            <a:endParaRPr lang="ko-KR" altLang="en-US" dirty="0"/>
          </a:p>
        </p:txBody>
      </p:sp>
      <p:sp>
        <p:nvSpPr>
          <p:cNvPr id="11" name="그림 개체 틀 2">
            <a:extLst>
              <a:ext uri="{FF2B5EF4-FFF2-40B4-BE49-F238E27FC236}">
                <a16:creationId xmlns:a16="http://schemas.microsoft.com/office/drawing/2014/main" id="{06B29B0E-C385-4751-A903-AF91C785A239}"/>
              </a:ext>
            </a:extLst>
          </p:cNvPr>
          <p:cNvSpPr>
            <a:spLocks noGrp="1"/>
          </p:cNvSpPr>
          <p:nvPr>
            <p:ph type="pic" sz="quarter" idx="14" hasCustomPrompt="1"/>
          </p:nvPr>
        </p:nvSpPr>
        <p:spPr>
          <a:xfrm>
            <a:off x="605835" y="1607249"/>
            <a:ext cx="1608728" cy="2721135"/>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7248456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073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2_Images and Contents Layout">
    <p:spTree>
      <p:nvGrpSpPr>
        <p:cNvPr id="1" name=""/>
        <p:cNvGrpSpPr/>
        <p:nvPr/>
      </p:nvGrpSpPr>
      <p:grpSpPr>
        <a:xfrm>
          <a:off x="0" y="0"/>
          <a:ext cx="0" cy="0"/>
          <a:chOff x="0" y="0"/>
          <a:chExt cx="0" cy="0"/>
        </a:xfrm>
      </p:grpSpPr>
      <p:sp>
        <p:nvSpPr>
          <p:cNvPr id="5" name="Picture Placeholder 2"/>
          <p:cNvSpPr>
            <a:spLocks noGrp="1"/>
          </p:cNvSpPr>
          <p:nvPr>
            <p:ph type="pic" idx="18" hasCustomPrompt="1"/>
          </p:nvPr>
        </p:nvSpPr>
        <p:spPr>
          <a:xfrm>
            <a:off x="2579917" y="1"/>
            <a:ext cx="1890000" cy="3543857"/>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
        <p:nvSpPr>
          <p:cNvPr id="6" name="Picture Placeholder 2"/>
          <p:cNvSpPr>
            <a:spLocks noGrp="1"/>
          </p:cNvSpPr>
          <p:nvPr>
            <p:ph type="pic" idx="19" hasCustomPrompt="1"/>
          </p:nvPr>
        </p:nvSpPr>
        <p:spPr>
          <a:xfrm>
            <a:off x="4676831" y="519522"/>
            <a:ext cx="1890000" cy="4623978"/>
          </a:xfrm>
          <a:prstGeom prst="rect">
            <a:avLst/>
          </a:prstGeom>
          <a:solidFill>
            <a:schemeClr val="bg1">
              <a:lumMod val="95000"/>
            </a:schemeClr>
          </a:solidFill>
        </p:spPr>
        <p:txBody>
          <a:bodyPr anchor="ctr"/>
          <a:lstStyle>
            <a:lvl1pPr marL="0" indent="0" algn="ctr">
              <a:buNone/>
              <a:defRPr sz="900">
                <a:latin typeface="+mn-lt"/>
                <a:cs typeface="Arial"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689490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245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فارغ">
    <p:spTree>
      <p:nvGrpSpPr>
        <p:cNvPr id="1" name=""/>
        <p:cNvGrpSpPr/>
        <p:nvPr/>
      </p:nvGrpSpPr>
      <p:grpSpPr>
        <a:xfrm>
          <a:off x="0" y="0"/>
          <a:ext cx="0" cy="0"/>
          <a:chOff x="0" y="0"/>
          <a:chExt cx="0" cy="0"/>
        </a:xfrm>
      </p:grpSpPr>
      <p:sp>
        <p:nvSpPr>
          <p:cNvPr id="110" name="رقم الشريحة"/>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0693769"/>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1851970-6E29-4DD3-9F5E-8C7E24CF843B}"/>
              </a:ext>
            </a:extLst>
          </p:cNvPr>
          <p:cNvSpPr/>
          <p:nvPr userDrawn="1"/>
        </p:nvSpPr>
        <p:spPr>
          <a:xfrm>
            <a:off x="-116732" y="4367200"/>
            <a:ext cx="5421087" cy="397539"/>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3" name="Group 2">
            <a:extLst>
              <a:ext uri="{FF2B5EF4-FFF2-40B4-BE49-F238E27FC236}">
                <a16:creationId xmlns:a16="http://schemas.microsoft.com/office/drawing/2014/main" id="{72D74ACB-A22B-4507-B17C-22FF45CBE75F}"/>
              </a:ext>
            </a:extLst>
          </p:cNvPr>
          <p:cNvGrpSpPr/>
          <p:nvPr userDrawn="1"/>
        </p:nvGrpSpPr>
        <p:grpSpPr>
          <a:xfrm>
            <a:off x="553664" y="2225205"/>
            <a:ext cx="4197995" cy="2306514"/>
            <a:chOff x="-548507" y="477868"/>
            <a:chExt cx="11570449" cy="6357177"/>
          </a:xfrm>
        </p:grpSpPr>
        <p:sp>
          <p:nvSpPr>
            <p:cNvPr id="4" name="Freeform: Shape 3">
              <a:extLst>
                <a:ext uri="{FF2B5EF4-FFF2-40B4-BE49-F238E27FC236}">
                  <a16:creationId xmlns:a16="http://schemas.microsoft.com/office/drawing/2014/main" id="{5A849B21-CE15-4FB9-9661-76002FE3FB65}"/>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ABBADD96-8742-47E9-ADBF-966AF6C2A88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784A9D00-91F0-4D80-A859-DDF02D71AA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C31B7BAF-937A-4CEF-827A-FDF7B177430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1350" dirty="0"/>
            </a:p>
          </p:txBody>
        </p:sp>
        <p:sp>
          <p:nvSpPr>
            <p:cNvPr id="8" name="Freeform: Shape 7">
              <a:extLst>
                <a:ext uri="{FF2B5EF4-FFF2-40B4-BE49-F238E27FC236}">
                  <a16:creationId xmlns:a16="http://schemas.microsoft.com/office/drawing/2014/main" id="{3E3FD438-8B5C-47BC-96ED-07C3FD4A617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1350"/>
            </a:p>
          </p:txBody>
        </p:sp>
        <p:grpSp>
          <p:nvGrpSpPr>
            <p:cNvPr id="9" name="Group 8">
              <a:extLst>
                <a:ext uri="{FF2B5EF4-FFF2-40B4-BE49-F238E27FC236}">
                  <a16:creationId xmlns:a16="http://schemas.microsoft.com/office/drawing/2014/main" id="{638E8840-2F16-451C-890B-8F89FA42FB9D}"/>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a16="http://schemas.microsoft.com/office/drawing/2014/main" id="{25FA2B39-D875-4EB6-A923-3D5766DB217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Rounded Corners 14">
                <a:extLst>
                  <a:ext uri="{FF2B5EF4-FFF2-40B4-BE49-F238E27FC236}">
                    <a16:creationId xmlns:a16="http://schemas.microsoft.com/office/drawing/2014/main" id="{02B39FDC-540A-4462-832F-2F4170327FD6}"/>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 name="Group 9">
              <a:extLst>
                <a:ext uri="{FF2B5EF4-FFF2-40B4-BE49-F238E27FC236}">
                  <a16:creationId xmlns:a16="http://schemas.microsoft.com/office/drawing/2014/main" id="{2BF5FC40-BAB3-44E6-A76F-4449B55EF7CA}"/>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a16="http://schemas.microsoft.com/office/drawing/2014/main" id="{B078A552-7F6D-4C12-9A77-AC4C01B3362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Rounded Corners 12">
                <a:extLst>
                  <a:ext uri="{FF2B5EF4-FFF2-40B4-BE49-F238E27FC236}">
                    <a16:creationId xmlns:a16="http://schemas.microsoft.com/office/drawing/2014/main" id="{935F7417-B7FC-401C-A1CC-37FA6D3255DF}"/>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1" name="Freeform: Shape 10">
              <a:extLst>
                <a:ext uri="{FF2B5EF4-FFF2-40B4-BE49-F238E27FC236}">
                  <a16:creationId xmlns:a16="http://schemas.microsoft.com/office/drawing/2014/main" id="{8FC33F70-49EE-460F-907B-11B885588A9C}"/>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sp>
        <p:nvSpPr>
          <p:cNvPr id="16" name="Picture Placeholder 2">
            <a:extLst>
              <a:ext uri="{FF2B5EF4-FFF2-40B4-BE49-F238E27FC236}">
                <a16:creationId xmlns:a16="http://schemas.microsoft.com/office/drawing/2014/main" id="{4B47D62F-D77B-4B0E-A65D-EA92E6B01EF5}"/>
              </a:ext>
            </a:extLst>
          </p:cNvPr>
          <p:cNvSpPr>
            <a:spLocks noGrp="1"/>
          </p:cNvSpPr>
          <p:nvPr>
            <p:ph type="pic" idx="11" hasCustomPrompt="1"/>
          </p:nvPr>
        </p:nvSpPr>
        <p:spPr>
          <a:xfrm>
            <a:off x="1095730" y="2354749"/>
            <a:ext cx="3109093" cy="1867200"/>
          </a:xfrm>
          <a:prstGeom prst="rect">
            <a:avLst/>
          </a:prstGeom>
          <a:solidFill>
            <a:schemeClr val="bg1">
              <a:lumMod val="95000"/>
            </a:schemeClr>
          </a:solidFill>
          <a:ln w="12700">
            <a:noFill/>
          </a:ln>
        </p:spPr>
        <p:txBody>
          <a:bodyPr anchor="ctr"/>
          <a:lstStyle>
            <a:lvl1pPr marL="0" indent="0" algn="ctr">
              <a:buNone/>
              <a:defRPr sz="900">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 And Send To Back</a:t>
            </a:r>
            <a:endParaRPr lang="ko-KR" altLang="en-US" dirty="0"/>
          </a:p>
        </p:txBody>
      </p:sp>
      <p:sp>
        <p:nvSpPr>
          <p:cNvPr id="17" name="Text Placeholder 9">
            <a:extLst>
              <a:ext uri="{FF2B5EF4-FFF2-40B4-BE49-F238E27FC236}">
                <a16:creationId xmlns:a16="http://schemas.microsoft.com/office/drawing/2014/main" id="{3AD81A65-D555-49BE-8D52-7F50625BF1AE}"/>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06979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2696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1"/>
        </a:solidFill>
        <a:effectLst/>
      </p:bgPr>
    </p:bg>
    <p:spTree>
      <p:nvGrpSpPr>
        <p:cNvPr id="1" name=""/>
        <p:cNvGrpSpPr/>
        <p:nvPr/>
      </p:nvGrpSpPr>
      <p:grpSpPr>
        <a:xfrm>
          <a:off x="0" y="0"/>
          <a:ext cx="0" cy="0"/>
          <a:chOff x="0" y="0"/>
          <a:chExt cx="0" cy="0"/>
        </a:xfrm>
      </p:grpSpPr>
      <p:grpSp>
        <p:nvGrpSpPr>
          <p:cNvPr id="634" name="Group 633">
            <a:extLst>
              <a:ext uri="{FF2B5EF4-FFF2-40B4-BE49-F238E27FC236}">
                <a16:creationId xmlns:a16="http://schemas.microsoft.com/office/drawing/2014/main" id="{AAEE2BD1-B8F7-479D-941B-7C91AF788893}"/>
              </a:ext>
            </a:extLst>
          </p:cNvPr>
          <p:cNvGrpSpPr/>
          <p:nvPr userDrawn="1"/>
        </p:nvGrpSpPr>
        <p:grpSpPr>
          <a:xfrm>
            <a:off x="-199988" y="183713"/>
            <a:ext cx="9557723" cy="4758246"/>
            <a:chOff x="-266651" y="244950"/>
            <a:chExt cx="12743631" cy="6344328"/>
          </a:xfrm>
          <a:solidFill>
            <a:schemeClr val="bg1">
              <a:alpha val="10000"/>
            </a:schemeClr>
          </a:solidFill>
        </p:grpSpPr>
        <p:grpSp>
          <p:nvGrpSpPr>
            <p:cNvPr id="13" name="Group 12">
              <a:extLst>
                <a:ext uri="{FF2B5EF4-FFF2-40B4-BE49-F238E27FC236}">
                  <a16:creationId xmlns:a16="http://schemas.microsoft.com/office/drawing/2014/main" id="{830C1C8E-FDE2-439F-80D9-FB4D6EE1615F}"/>
                </a:ext>
              </a:extLst>
            </p:cNvPr>
            <p:cNvGrpSpPr/>
            <p:nvPr userDrawn="1"/>
          </p:nvGrpSpPr>
          <p:grpSpPr>
            <a:xfrm>
              <a:off x="268040" y="244950"/>
              <a:ext cx="765126" cy="964518"/>
              <a:chOff x="6804248" y="2144238"/>
              <a:chExt cx="1305367" cy="1645545"/>
            </a:xfrm>
            <a:grpFill/>
          </p:grpSpPr>
          <p:sp>
            <p:nvSpPr>
              <p:cNvPr id="14" name="Oval 1">
                <a:extLst>
                  <a:ext uri="{FF2B5EF4-FFF2-40B4-BE49-F238E27FC236}">
                    <a16:creationId xmlns:a16="http://schemas.microsoft.com/office/drawing/2014/main" id="{FA9A91F6-421C-410C-BB90-DE3EE2BF2FD4}"/>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5" name="Oval 1">
                <a:extLst>
                  <a:ext uri="{FF2B5EF4-FFF2-40B4-BE49-F238E27FC236}">
                    <a16:creationId xmlns:a16="http://schemas.microsoft.com/office/drawing/2014/main" id="{183E29A1-4F71-4814-944E-0CE8B235063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6" name="Oval 1">
                <a:extLst>
                  <a:ext uri="{FF2B5EF4-FFF2-40B4-BE49-F238E27FC236}">
                    <a16:creationId xmlns:a16="http://schemas.microsoft.com/office/drawing/2014/main" id="{22B4A808-26CE-4C92-9ACB-ACD71BFB388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7" name="Oval 1">
                <a:extLst>
                  <a:ext uri="{FF2B5EF4-FFF2-40B4-BE49-F238E27FC236}">
                    <a16:creationId xmlns:a16="http://schemas.microsoft.com/office/drawing/2014/main" id="{41392400-9AAD-4D35-BF1F-E4C93B95824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8" name="Oval 1">
                <a:extLst>
                  <a:ext uri="{FF2B5EF4-FFF2-40B4-BE49-F238E27FC236}">
                    <a16:creationId xmlns:a16="http://schemas.microsoft.com/office/drawing/2014/main" id="{EAE676CF-D694-4B09-AB1C-F61E459071A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9" name="Oval 1">
                <a:extLst>
                  <a:ext uri="{FF2B5EF4-FFF2-40B4-BE49-F238E27FC236}">
                    <a16:creationId xmlns:a16="http://schemas.microsoft.com/office/drawing/2014/main" id="{7CB33FEB-A4DE-4217-A530-751C069A217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0" name="Oval 1">
                <a:extLst>
                  <a:ext uri="{FF2B5EF4-FFF2-40B4-BE49-F238E27FC236}">
                    <a16:creationId xmlns:a16="http://schemas.microsoft.com/office/drawing/2014/main" id="{4B19AB9F-8557-44A9-B946-8DEF220BA2E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21" name="Group 20">
              <a:extLst>
                <a:ext uri="{FF2B5EF4-FFF2-40B4-BE49-F238E27FC236}">
                  <a16:creationId xmlns:a16="http://schemas.microsoft.com/office/drawing/2014/main" id="{E038E5BD-FD77-47D0-867B-755250C4655D}"/>
                </a:ext>
              </a:extLst>
            </p:cNvPr>
            <p:cNvGrpSpPr/>
            <p:nvPr userDrawn="1"/>
          </p:nvGrpSpPr>
          <p:grpSpPr>
            <a:xfrm>
              <a:off x="1356995" y="244950"/>
              <a:ext cx="765126" cy="964518"/>
              <a:chOff x="6804248" y="2144238"/>
              <a:chExt cx="1305367" cy="1645545"/>
            </a:xfrm>
            <a:grpFill/>
          </p:grpSpPr>
          <p:sp>
            <p:nvSpPr>
              <p:cNvPr id="22" name="Oval 1">
                <a:extLst>
                  <a:ext uri="{FF2B5EF4-FFF2-40B4-BE49-F238E27FC236}">
                    <a16:creationId xmlns:a16="http://schemas.microsoft.com/office/drawing/2014/main" id="{CE071054-DE68-4EEC-9C32-479F3AC5A839}"/>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3" name="Oval 1">
                <a:extLst>
                  <a:ext uri="{FF2B5EF4-FFF2-40B4-BE49-F238E27FC236}">
                    <a16:creationId xmlns:a16="http://schemas.microsoft.com/office/drawing/2014/main" id="{97FD0A8C-095E-4889-8E17-2F169A5C5AE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4" name="Oval 1">
                <a:extLst>
                  <a:ext uri="{FF2B5EF4-FFF2-40B4-BE49-F238E27FC236}">
                    <a16:creationId xmlns:a16="http://schemas.microsoft.com/office/drawing/2014/main" id="{B5AA2E8E-879B-491C-A99E-CADE9D41C92C}"/>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5" name="Oval 1">
                <a:extLst>
                  <a:ext uri="{FF2B5EF4-FFF2-40B4-BE49-F238E27FC236}">
                    <a16:creationId xmlns:a16="http://schemas.microsoft.com/office/drawing/2014/main" id="{A8CA4394-EBE4-464C-9A0C-1CB3EF2AD0F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6" name="Oval 1">
                <a:extLst>
                  <a:ext uri="{FF2B5EF4-FFF2-40B4-BE49-F238E27FC236}">
                    <a16:creationId xmlns:a16="http://schemas.microsoft.com/office/drawing/2014/main" id="{03D3766E-6E4C-4E7B-8444-93C433906C7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7" name="Oval 1">
                <a:extLst>
                  <a:ext uri="{FF2B5EF4-FFF2-40B4-BE49-F238E27FC236}">
                    <a16:creationId xmlns:a16="http://schemas.microsoft.com/office/drawing/2014/main" id="{198B9FBA-996D-4A14-ABE1-B536C25E3A3B}"/>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8" name="Oval 1">
                <a:extLst>
                  <a:ext uri="{FF2B5EF4-FFF2-40B4-BE49-F238E27FC236}">
                    <a16:creationId xmlns:a16="http://schemas.microsoft.com/office/drawing/2014/main" id="{421498BD-FB34-4B84-B16A-EC7F512644B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29" name="Group 28">
              <a:extLst>
                <a:ext uri="{FF2B5EF4-FFF2-40B4-BE49-F238E27FC236}">
                  <a16:creationId xmlns:a16="http://schemas.microsoft.com/office/drawing/2014/main" id="{3A20C5DF-8AB4-4B2D-97DE-4633EE466B9E}"/>
                </a:ext>
              </a:extLst>
            </p:cNvPr>
            <p:cNvGrpSpPr/>
            <p:nvPr userDrawn="1"/>
          </p:nvGrpSpPr>
          <p:grpSpPr>
            <a:xfrm>
              <a:off x="2445950" y="244950"/>
              <a:ext cx="765126" cy="964518"/>
              <a:chOff x="6804248" y="2144238"/>
              <a:chExt cx="1305367" cy="1645545"/>
            </a:xfrm>
            <a:grpFill/>
          </p:grpSpPr>
          <p:sp>
            <p:nvSpPr>
              <p:cNvPr id="30" name="Oval 1">
                <a:extLst>
                  <a:ext uri="{FF2B5EF4-FFF2-40B4-BE49-F238E27FC236}">
                    <a16:creationId xmlns:a16="http://schemas.microsoft.com/office/drawing/2014/main" id="{6B84BF65-01DE-444D-B530-612D994EAFC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1" name="Oval 1">
                <a:extLst>
                  <a:ext uri="{FF2B5EF4-FFF2-40B4-BE49-F238E27FC236}">
                    <a16:creationId xmlns:a16="http://schemas.microsoft.com/office/drawing/2014/main" id="{6DDF4C6F-D2A5-4C9D-8F35-B79C4FAD40C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2" name="Oval 1">
                <a:extLst>
                  <a:ext uri="{FF2B5EF4-FFF2-40B4-BE49-F238E27FC236}">
                    <a16:creationId xmlns:a16="http://schemas.microsoft.com/office/drawing/2014/main" id="{ACA35109-5140-4C6C-88C5-13F64F69A0D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3" name="Oval 1">
                <a:extLst>
                  <a:ext uri="{FF2B5EF4-FFF2-40B4-BE49-F238E27FC236}">
                    <a16:creationId xmlns:a16="http://schemas.microsoft.com/office/drawing/2014/main" id="{18D9B9DB-CC19-4100-A75C-8F348A864BE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4" name="Oval 1">
                <a:extLst>
                  <a:ext uri="{FF2B5EF4-FFF2-40B4-BE49-F238E27FC236}">
                    <a16:creationId xmlns:a16="http://schemas.microsoft.com/office/drawing/2014/main" id="{5FF4363E-399F-46BE-8A6D-15F299A88E1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5" name="Oval 1">
                <a:extLst>
                  <a:ext uri="{FF2B5EF4-FFF2-40B4-BE49-F238E27FC236}">
                    <a16:creationId xmlns:a16="http://schemas.microsoft.com/office/drawing/2014/main" id="{AE02F958-2DD1-4756-ACDD-0D259DDFA27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6" name="Oval 1">
                <a:extLst>
                  <a:ext uri="{FF2B5EF4-FFF2-40B4-BE49-F238E27FC236}">
                    <a16:creationId xmlns:a16="http://schemas.microsoft.com/office/drawing/2014/main" id="{765077BA-2A48-4550-A0A9-E60CC024375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37" name="Group 36">
              <a:extLst>
                <a:ext uri="{FF2B5EF4-FFF2-40B4-BE49-F238E27FC236}">
                  <a16:creationId xmlns:a16="http://schemas.microsoft.com/office/drawing/2014/main" id="{4F04C841-01B9-460D-AFD8-B51B9D6F9652}"/>
                </a:ext>
              </a:extLst>
            </p:cNvPr>
            <p:cNvGrpSpPr/>
            <p:nvPr userDrawn="1"/>
          </p:nvGrpSpPr>
          <p:grpSpPr>
            <a:xfrm>
              <a:off x="3534905" y="244950"/>
              <a:ext cx="765126" cy="964518"/>
              <a:chOff x="6804248" y="2144238"/>
              <a:chExt cx="1305367" cy="1645545"/>
            </a:xfrm>
            <a:grpFill/>
          </p:grpSpPr>
          <p:sp>
            <p:nvSpPr>
              <p:cNvPr id="38" name="Oval 1">
                <a:extLst>
                  <a:ext uri="{FF2B5EF4-FFF2-40B4-BE49-F238E27FC236}">
                    <a16:creationId xmlns:a16="http://schemas.microsoft.com/office/drawing/2014/main" id="{53A5E8AF-5E7D-4E45-AA3C-8C785E54DBA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9" name="Oval 1">
                <a:extLst>
                  <a:ext uri="{FF2B5EF4-FFF2-40B4-BE49-F238E27FC236}">
                    <a16:creationId xmlns:a16="http://schemas.microsoft.com/office/drawing/2014/main" id="{68CFA90B-1EC3-4D1F-8B64-952BDBEE50E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0" name="Oval 1">
                <a:extLst>
                  <a:ext uri="{FF2B5EF4-FFF2-40B4-BE49-F238E27FC236}">
                    <a16:creationId xmlns:a16="http://schemas.microsoft.com/office/drawing/2014/main" id="{C92F1F6D-B4C0-40FD-BB58-D6CFC739626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1" name="Oval 1">
                <a:extLst>
                  <a:ext uri="{FF2B5EF4-FFF2-40B4-BE49-F238E27FC236}">
                    <a16:creationId xmlns:a16="http://schemas.microsoft.com/office/drawing/2014/main" id="{DC75D0C4-35B0-4655-A9D3-3E3D383F12A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2" name="Oval 1">
                <a:extLst>
                  <a:ext uri="{FF2B5EF4-FFF2-40B4-BE49-F238E27FC236}">
                    <a16:creationId xmlns:a16="http://schemas.microsoft.com/office/drawing/2014/main" id="{18815E51-28DD-4A37-B66A-E2B556DEBF9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3" name="Oval 1">
                <a:extLst>
                  <a:ext uri="{FF2B5EF4-FFF2-40B4-BE49-F238E27FC236}">
                    <a16:creationId xmlns:a16="http://schemas.microsoft.com/office/drawing/2014/main" id="{581385F5-0C18-4F07-86F9-3B39D118C11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4" name="Oval 1">
                <a:extLst>
                  <a:ext uri="{FF2B5EF4-FFF2-40B4-BE49-F238E27FC236}">
                    <a16:creationId xmlns:a16="http://schemas.microsoft.com/office/drawing/2014/main" id="{3C9486CE-A940-433A-B8A0-0C3EFF96783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45" name="Group 44">
              <a:extLst>
                <a:ext uri="{FF2B5EF4-FFF2-40B4-BE49-F238E27FC236}">
                  <a16:creationId xmlns:a16="http://schemas.microsoft.com/office/drawing/2014/main" id="{36E5A1AA-9518-4B02-978A-F41738BE00DF}"/>
                </a:ext>
              </a:extLst>
            </p:cNvPr>
            <p:cNvGrpSpPr/>
            <p:nvPr userDrawn="1"/>
          </p:nvGrpSpPr>
          <p:grpSpPr>
            <a:xfrm>
              <a:off x="4623860" y="244950"/>
              <a:ext cx="765126" cy="964518"/>
              <a:chOff x="6804248" y="2144238"/>
              <a:chExt cx="1305367" cy="1645545"/>
            </a:xfrm>
            <a:grpFill/>
          </p:grpSpPr>
          <p:sp>
            <p:nvSpPr>
              <p:cNvPr id="46" name="Oval 1">
                <a:extLst>
                  <a:ext uri="{FF2B5EF4-FFF2-40B4-BE49-F238E27FC236}">
                    <a16:creationId xmlns:a16="http://schemas.microsoft.com/office/drawing/2014/main" id="{07D239A1-F120-4BFD-A484-6F044423ED7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7" name="Oval 1">
                <a:extLst>
                  <a:ext uri="{FF2B5EF4-FFF2-40B4-BE49-F238E27FC236}">
                    <a16:creationId xmlns:a16="http://schemas.microsoft.com/office/drawing/2014/main" id="{D02F4155-030A-4FC7-A4D5-5F886C212FE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8" name="Oval 1">
                <a:extLst>
                  <a:ext uri="{FF2B5EF4-FFF2-40B4-BE49-F238E27FC236}">
                    <a16:creationId xmlns:a16="http://schemas.microsoft.com/office/drawing/2014/main" id="{7C26518F-E318-4FF7-8769-C1A1F400718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9" name="Oval 1">
                <a:extLst>
                  <a:ext uri="{FF2B5EF4-FFF2-40B4-BE49-F238E27FC236}">
                    <a16:creationId xmlns:a16="http://schemas.microsoft.com/office/drawing/2014/main" id="{8BA53971-816A-4BAD-9961-C46548D91B6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0" name="Oval 1">
                <a:extLst>
                  <a:ext uri="{FF2B5EF4-FFF2-40B4-BE49-F238E27FC236}">
                    <a16:creationId xmlns:a16="http://schemas.microsoft.com/office/drawing/2014/main" id="{3A18C2E9-06B0-4CC0-82FE-A47A460145B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1" name="Oval 1">
                <a:extLst>
                  <a:ext uri="{FF2B5EF4-FFF2-40B4-BE49-F238E27FC236}">
                    <a16:creationId xmlns:a16="http://schemas.microsoft.com/office/drawing/2014/main" id="{21D87CE6-0ABB-4C16-8183-667C0CA9279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2" name="Oval 1">
                <a:extLst>
                  <a:ext uri="{FF2B5EF4-FFF2-40B4-BE49-F238E27FC236}">
                    <a16:creationId xmlns:a16="http://schemas.microsoft.com/office/drawing/2014/main" id="{6EE7F134-1A81-4981-B820-DEBABD09297F}"/>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53" name="Group 52">
              <a:extLst>
                <a:ext uri="{FF2B5EF4-FFF2-40B4-BE49-F238E27FC236}">
                  <a16:creationId xmlns:a16="http://schemas.microsoft.com/office/drawing/2014/main" id="{FE827B77-9C26-41CF-BC14-367E8CDB6C3D}"/>
                </a:ext>
              </a:extLst>
            </p:cNvPr>
            <p:cNvGrpSpPr/>
            <p:nvPr userDrawn="1"/>
          </p:nvGrpSpPr>
          <p:grpSpPr>
            <a:xfrm>
              <a:off x="5712815" y="244950"/>
              <a:ext cx="765126" cy="964518"/>
              <a:chOff x="6804248" y="2144238"/>
              <a:chExt cx="1305367" cy="1645545"/>
            </a:xfrm>
            <a:grpFill/>
          </p:grpSpPr>
          <p:sp>
            <p:nvSpPr>
              <p:cNvPr id="54" name="Oval 1">
                <a:extLst>
                  <a:ext uri="{FF2B5EF4-FFF2-40B4-BE49-F238E27FC236}">
                    <a16:creationId xmlns:a16="http://schemas.microsoft.com/office/drawing/2014/main" id="{2B7DBE4B-51E7-40BB-B1CA-AACF1F7E883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5" name="Oval 1">
                <a:extLst>
                  <a:ext uri="{FF2B5EF4-FFF2-40B4-BE49-F238E27FC236}">
                    <a16:creationId xmlns:a16="http://schemas.microsoft.com/office/drawing/2014/main" id="{C192DBCA-1B67-4724-9008-168F8D33847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6" name="Oval 1">
                <a:extLst>
                  <a:ext uri="{FF2B5EF4-FFF2-40B4-BE49-F238E27FC236}">
                    <a16:creationId xmlns:a16="http://schemas.microsoft.com/office/drawing/2014/main" id="{EC441A24-9DCB-4CBA-B78E-421B26D21AE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7" name="Oval 1">
                <a:extLst>
                  <a:ext uri="{FF2B5EF4-FFF2-40B4-BE49-F238E27FC236}">
                    <a16:creationId xmlns:a16="http://schemas.microsoft.com/office/drawing/2014/main" id="{06A122AE-159A-4498-8E9A-8EC61CDC5BFA}"/>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8" name="Oval 1">
                <a:extLst>
                  <a:ext uri="{FF2B5EF4-FFF2-40B4-BE49-F238E27FC236}">
                    <a16:creationId xmlns:a16="http://schemas.microsoft.com/office/drawing/2014/main" id="{A9217A9B-1591-4B48-8CAA-20DD6E48E16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9" name="Oval 1">
                <a:extLst>
                  <a:ext uri="{FF2B5EF4-FFF2-40B4-BE49-F238E27FC236}">
                    <a16:creationId xmlns:a16="http://schemas.microsoft.com/office/drawing/2014/main" id="{C4CE3C65-CF19-4885-81D2-A80FB7C3317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60" name="Oval 1">
                <a:extLst>
                  <a:ext uri="{FF2B5EF4-FFF2-40B4-BE49-F238E27FC236}">
                    <a16:creationId xmlns:a16="http://schemas.microsoft.com/office/drawing/2014/main" id="{6EF82365-F72D-4CE2-A0CA-13799A441D8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61" name="Group 60">
              <a:extLst>
                <a:ext uri="{FF2B5EF4-FFF2-40B4-BE49-F238E27FC236}">
                  <a16:creationId xmlns:a16="http://schemas.microsoft.com/office/drawing/2014/main" id="{A943E60A-3DA6-4DEC-9C9C-530E3A02D588}"/>
                </a:ext>
              </a:extLst>
            </p:cNvPr>
            <p:cNvGrpSpPr/>
            <p:nvPr userDrawn="1"/>
          </p:nvGrpSpPr>
          <p:grpSpPr>
            <a:xfrm>
              <a:off x="6801770" y="244950"/>
              <a:ext cx="765126" cy="964518"/>
              <a:chOff x="6804248" y="2144238"/>
              <a:chExt cx="1305367" cy="1645545"/>
            </a:xfrm>
            <a:grpFill/>
          </p:grpSpPr>
          <p:sp>
            <p:nvSpPr>
              <p:cNvPr id="62" name="Oval 1">
                <a:extLst>
                  <a:ext uri="{FF2B5EF4-FFF2-40B4-BE49-F238E27FC236}">
                    <a16:creationId xmlns:a16="http://schemas.microsoft.com/office/drawing/2014/main" id="{D915B71C-DDF3-4738-A396-D9658604217E}"/>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63" name="Oval 1">
                <a:extLst>
                  <a:ext uri="{FF2B5EF4-FFF2-40B4-BE49-F238E27FC236}">
                    <a16:creationId xmlns:a16="http://schemas.microsoft.com/office/drawing/2014/main" id="{EB625063-7748-4F8E-AA78-7FBEDD8B878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64" name="Oval 1">
                <a:extLst>
                  <a:ext uri="{FF2B5EF4-FFF2-40B4-BE49-F238E27FC236}">
                    <a16:creationId xmlns:a16="http://schemas.microsoft.com/office/drawing/2014/main" id="{780E92C4-7F48-4971-A183-DE35943FE0A4}"/>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65" name="Oval 1">
                <a:extLst>
                  <a:ext uri="{FF2B5EF4-FFF2-40B4-BE49-F238E27FC236}">
                    <a16:creationId xmlns:a16="http://schemas.microsoft.com/office/drawing/2014/main" id="{F8AAFB8F-EB1C-4238-822C-68A3E3C8AF6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66" name="Oval 1">
                <a:extLst>
                  <a:ext uri="{FF2B5EF4-FFF2-40B4-BE49-F238E27FC236}">
                    <a16:creationId xmlns:a16="http://schemas.microsoft.com/office/drawing/2014/main" id="{54DF97CC-F291-4477-9EAB-C5CAE7F4434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67" name="Oval 1">
                <a:extLst>
                  <a:ext uri="{FF2B5EF4-FFF2-40B4-BE49-F238E27FC236}">
                    <a16:creationId xmlns:a16="http://schemas.microsoft.com/office/drawing/2014/main" id="{06098AC5-4554-4028-96BA-E8A8E5FAA1EC}"/>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68" name="Oval 1">
                <a:extLst>
                  <a:ext uri="{FF2B5EF4-FFF2-40B4-BE49-F238E27FC236}">
                    <a16:creationId xmlns:a16="http://schemas.microsoft.com/office/drawing/2014/main" id="{4697B6DB-3662-4373-AEFF-EBDF6C185FB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69" name="Group 68">
              <a:extLst>
                <a:ext uri="{FF2B5EF4-FFF2-40B4-BE49-F238E27FC236}">
                  <a16:creationId xmlns:a16="http://schemas.microsoft.com/office/drawing/2014/main" id="{09B37063-780B-4040-8CBE-32E0D7A68358}"/>
                </a:ext>
              </a:extLst>
            </p:cNvPr>
            <p:cNvGrpSpPr/>
            <p:nvPr userDrawn="1"/>
          </p:nvGrpSpPr>
          <p:grpSpPr>
            <a:xfrm>
              <a:off x="7890725" y="244950"/>
              <a:ext cx="765126" cy="964518"/>
              <a:chOff x="6804248" y="2144238"/>
              <a:chExt cx="1305367" cy="1645545"/>
            </a:xfrm>
            <a:grpFill/>
          </p:grpSpPr>
          <p:sp>
            <p:nvSpPr>
              <p:cNvPr id="70" name="Oval 1">
                <a:extLst>
                  <a:ext uri="{FF2B5EF4-FFF2-40B4-BE49-F238E27FC236}">
                    <a16:creationId xmlns:a16="http://schemas.microsoft.com/office/drawing/2014/main" id="{047F91E0-7861-467B-9778-ACA5EDB397A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1" name="Oval 1">
                <a:extLst>
                  <a:ext uri="{FF2B5EF4-FFF2-40B4-BE49-F238E27FC236}">
                    <a16:creationId xmlns:a16="http://schemas.microsoft.com/office/drawing/2014/main" id="{0D8D36FB-616C-4D41-914A-34239051E82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2" name="Oval 1">
                <a:extLst>
                  <a:ext uri="{FF2B5EF4-FFF2-40B4-BE49-F238E27FC236}">
                    <a16:creationId xmlns:a16="http://schemas.microsoft.com/office/drawing/2014/main" id="{B3F0F8B3-2B3F-41BE-925F-222C94882DEF}"/>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3" name="Oval 1">
                <a:extLst>
                  <a:ext uri="{FF2B5EF4-FFF2-40B4-BE49-F238E27FC236}">
                    <a16:creationId xmlns:a16="http://schemas.microsoft.com/office/drawing/2014/main" id="{508DE865-9FCE-45FD-AC7D-D443915A3E1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4" name="Oval 1">
                <a:extLst>
                  <a:ext uri="{FF2B5EF4-FFF2-40B4-BE49-F238E27FC236}">
                    <a16:creationId xmlns:a16="http://schemas.microsoft.com/office/drawing/2014/main" id="{E8F71DDC-E6E9-4BB6-8C27-6335C2BED23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5" name="Oval 1">
                <a:extLst>
                  <a:ext uri="{FF2B5EF4-FFF2-40B4-BE49-F238E27FC236}">
                    <a16:creationId xmlns:a16="http://schemas.microsoft.com/office/drawing/2014/main" id="{AA2DC2A3-9E43-485B-B689-331484AD069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6" name="Oval 1">
                <a:extLst>
                  <a:ext uri="{FF2B5EF4-FFF2-40B4-BE49-F238E27FC236}">
                    <a16:creationId xmlns:a16="http://schemas.microsoft.com/office/drawing/2014/main" id="{7B7E784B-423A-4E6D-9C1A-923F90156DD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77" name="Group 76">
              <a:extLst>
                <a:ext uri="{FF2B5EF4-FFF2-40B4-BE49-F238E27FC236}">
                  <a16:creationId xmlns:a16="http://schemas.microsoft.com/office/drawing/2014/main" id="{1D49FDEE-F149-4AB9-BBFC-9A3A3AB57AFE}"/>
                </a:ext>
              </a:extLst>
            </p:cNvPr>
            <p:cNvGrpSpPr/>
            <p:nvPr userDrawn="1"/>
          </p:nvGrpSpPr>
          <p:grpSpPr>
            <a:xfrm>
              <a:off x="8979680" y="244950"/>
              <a:ext cx="765126" cy="964518"/>
              <a:chOff x="6804248" y="2144238"/>
              <a:chExt cx="1305367" cy="1645545"/>
            </a:xfrm>
            <a:grpFill/>
          </p:grpSpPr>
          <p:sp>
            <p:nvSpPr>
              <p:cNvPr id="78" name="Oval 1">
                <a:extLst>
                  <a:ext uri="{FF2B5EF4-FFF2-40B4-BE49-F238E27FC236}">
                    <a16:creationId xmlns:a16="http://schemas.microsoft.com/office/drawing/2014/main" id="{EF943AE5-7FD0-4875-A5CC-25CFB2125EB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9" name="Oval 1">
                <a:extLst>
                  <a:ext uri="{FF2B5EF4-FFF2-40B4-BE49-F238E27FC236}">
                    <a16:creationId xmlns:a16="http://schemas.microsoft.com/office/drawing/2014/main" id="{C4C87D56-6248-437D-A5EB-E8B57D4046E5}"/>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80" name="Oval 1">
                <a:extLst>
                  <a:ext uri="{FF2B5EF4-FFF2-40B4-BE49-F238E27FC236}">
                    <a16:creationId xmlns:a16="http://schemas.microsoft.com/office/drawing/2014/main" id="{4838935B-E4CA-4C30-A87E-9652B3158EF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81" name="Oval 1">
                <a:extLst>
                  <a:ext uri="{FF2B5EF4-FFF2-40B4-BE49-F238E27FC236}">
                    <a16:creationId xmlns:a16="http://schemas.microsoft.com/office/drawing/2014/main" id="{E8972FA5-A67C-4B37-ABD7-B987BB3A15D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82" name="Oval 1">
                <a:extLst>
                  <a:ext uri="{FF2B5EF4-FFF2-40B4-BE49-F238E27FC236}">
                    <a16:creationId xmlns:a16="http://schemas.microsoft.com/office/drawing/2014/main" id="{DC5A7F23-4660-448E-B93E-BC86979C898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83" name="Oval 1">
                <a:extLst>
                  <a:ext uri="{FF2B5EF4-FFF2-40B4-BE49-F238E27FC236}">
                    <a16:creationId xmlns:a16="http://schemas.microsoft.com/office/drawing/2014/main" id="{27137DF6-5DDC-4750-8894-EA9391940CF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84" name="Oval 1">
                <a:extLst>
                  <a:ext uri="{FF2B5EF4-FFF2-40B4-BE49-F238E27FC236}">
                    <a16:creationId xmlns:a16="http://schemas.microsoft.com/office/drawing/2014/main" id="{93647BC4-E75D-4764-A61E-43C62510660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85" name="Group 84">
              <a:extLst>
                <a:ext uri="{FF2B5EF4-FFF2-40B4-BE49-F238E27FC236}">
                  <a16:creationId xmlns:a16="http://schemas.microsoft.com/office/drawing/2014/main" id="{2755AA01-EDCF-453D-9AF7-865DDCDD3A6D}"/>
                </a:ext>
              </a:extLst>
            </p:cNvPr>
            <p:cNvGrpSpPr/>
            <p:nvPr userDrawn="1"/>
          </p:nvGrpSpPr>
          <p:grpSpPr>
            <a:xfrm>
              <a:off x="10068635" y="244950"/>
              <a:ext cx="765126" cy="964518"/>
              <a:chOff x="6804248" y="2144238"/>
              <a:chExt cx="1305367" cy="1645545"/>
            </a:xfrm>
            <a:grpFill/>
          </p:grpSpPr>
          <p:sp>
            <p:nvSpPr>
              <p:cNvPr id="86" name="Oval 1">
                <a:extLst>
                  <a:ext uri="{FF2B5EF4-FFF2-40B4-BE49-F238E27FC236}">
                    <a16:creationId xmlns:a16="http://schemas.microsoft.com/office/drawing/2014/main" id="{55D564F4-482F-48B8-B0B1-5BDBA99382C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87" name="Oval 1">
                <a:extLst>
                  <a:ext uri="{FF2B5EF4-FFF2-40B4-BE49-F238E27FC236}">
                    <a16:creationId xmlns:a16="http://schemas.microsoft.com/office/drawing/2014/main" id="{0D42ED3E-7587-436B-AACA-355445B998E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88" name="Oval 1">
                <a:extLst>
                  <a:ext uri="{FF2B5EF4-FFF2-40B4-BE49-F238E27FC236}">
                    <a16:creationId xmlns:a16="http://schemas.microsoft.com/office/drawing/2014/main" id="{5417A321-EB8B-4BC8-AEBE-7DA56650B25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89" name="Oval 1">
                <a:extLst>
                  <a:ext uri="{FF2B5EF4-FFF2-40B4-BE49-F238E27FC236}">
                    <a16:creationId xmlns:a16="http://schemas.microsoft.com/office/drawing/2014/main" id="{DCBEBCEA-4E51-42F1-8A3B-EE861BB41CC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90" name="Oval 1">
                <a:extLst>
                  <a:ext uri="{FF2B5EF4-FFF2-40B4-BE49-F238E27FC236}">
                    <a16:creationId xmlns:a16="http://schemas.microsoft.com/office/drawing/2014/main" id="{1B397329-3598-4965-B2D7-65EE0BF4968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91" name="Oval 1">
                <a:extLst>
                  <a:ext uri="{FF2B5EF4-FFF2-40B4-BE49-F238E27FC236}">
                    <a16:creationId xmlns:a16="http://schemas.microsoft.com/office/drawing/2014/main" id="{BED179E1-95C8-4E53-ACEC-7DF8A060118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92" name="Oval 1">
                <a:extLst>
                  <a:ext uri="{FF2B5EF4-FFF2-40B4-BE49-F238E27FC236}">
                    <a16:creationId xmlns:a16="http://schemas.microsoft.com/office/drawing/2014/main" id="{07D23503-EC86-4486-B5E1-F3908CCE816A}"/>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93" name="Group 92">
              <a:extLst>
                <a:ext uri="{FF2B5EF4-FFF2-40B4-BE49-F238E27FC236}">
                  <a16:creationId xmlns:a16="http://schemas.microsoft.com/office/drawing/2014/main" id="{E4944660-A503-44FC-9F57-6540AC910EEF}"/>
                </a:ext>
              </a:extLst>
            </p:cNvPr>
            <p:cNvGrpSpPr/>
            <p:nvPr userDrawn="1"/>
          </p:nvGrpSpPr>
          <p:grpSpPr>
            <a:xfrm>
              <a:off x="11157590" y="244950"/>
              <a:ext cx="765126" cy="964518"/>
              <a:chOff x="6804248" y="2144238"/>
              <a:chExt cx="1305367" cy="1645545"/>
            </a:xfrm>
            <a:grpFill/>
          </p:grpSpPr>
          <p:sp>
            <p:nvSpPr>
              <p:cNvPr id="94" name="Oval 1">
                <a:extLst>
                  <a:ext uri="{FF2B5EF4-FFF2-40B4-BE49-F238E27FC236}">
                    <a16:creationId xmlns:a16="http://schemas.microsoft.com/office/drawing/2014/main" id="{EEE2323A-A870-41EC-A822-5FB8B01B4D8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95" name="Oval 1">
                <a:extLst>
                  <a:ext uri="{FF2B5EF4-FFF2-40B4-BE49-F238E27FC236}">
                    <a16:creationId xmlns:a16="http://schemas.microsoft.com/office/drawing/2014/main" id="{E4535C8D-6A2F-4C87-82FB-660DE320F1F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96" name="Oval 1">
                <a:extLst>
                  <a:ext uri="{FF2B5EF4-FFF2-40B4-BE49-F238E27FC236}">
                    <a16:creationId xmlns:a16="http://schemas.microsoft.com/office/drawing/2014/main" id="{B5434BD0-8410-4132-BB42-D994F1EB343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97" name="Oval 1">
                <a:extLst>
                  <a:ext uri="{FF2B5EF4-FFF2-40B4-BE49-F238E27FC236}">
                    <a16:creationId xmlns:a16="http://schemas.microsoft.com/office/drawing/2014/main" id="{0A83619E-71D1-4EF9-A70E-55A3253915A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98" name="Oval 1">
                <a:extLst>
                  <a:ext uri="{FF2B5EF4-FFF2-40B4-BE49-F238E27FC236}">
                    <a16:creationId xmlns:a16="http://schemas.microsoft.com/office/drawing/2014/main" id="{BEFED74B-D616-4B5F-92C0-6A55AB8A07EA}"/>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99" name="Oval 1">
                <a:extLst>
                  <a:ext uri="{FF2B5EF4-FFF2-40B4-BE49-F238E27FC236}">
                    <a16:creationId xmlns:a16="http://schemas.microsoft.com/office/drawing/2014/main" id="{F48D50AF-1622-422C-A1AE-A7D8F122B6C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00" name="Oval 1">
                <a:extLst>
                  <a:ext uri="{FF2B5EF4-FFF2-40B4-BE49-F238E27FC236}">
                    <a16:creationId xmlns:a16="http://schemas.microsoft.com/office/drawing/2014/main" id="{C401085A-43CE-484F-838D-E3F18C446F47}"/>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110" name="Group 109">
              <a:extLst>
                <a:ext uri="{FF2B5EF4-FFF2-40B4-BE49-F238E27FC236}">
                  <a16:creationId xmlns:a16="http://schemas.microsoft.com/office/drawing/2014/main" id="{A6DFDB51-E471-4666-AB77-5FC3E7C22F36}"/>
                </a:ext>
              </a:extLst>
            </p:cNvPr>
            <p:cNvGrpSpPr/>
            <p:nvPr userDrawn="1"/>
          </p:nvGrpSpPr>
          <p:grpSpPr>
            <a:xfrm>
              <a:off x="-266651" y="1589903"/>
              <a:ext cx="765126" cy="964518"/>
              <a:chOff x="6804248" y="2144238"/>
              <a:chExt cx="1305367" cy="1645545"/>
            </a:xfrm>
            <a:grpFill/>
          </p:grpSpPr>
          <p:sp>
            <p:nvSpPr>
              <p:cNvPr id="207" name="Oval 1">
                <a:extLst>
                  <a:ext uri="{FF2B5EF4-FFF2-40B4-BE49-F238E27FC236}">
                    <a16:creationId xmlns:a16="http://schemas.microsoft.com/office/drawing/2014/main" id="{8965FB81-B4E7-4F06-94C3-5D526C03AF8E}"/>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08" name="Oval 1">
                <a:extLst>
                  <a:ext uri="{FF2B5EF4-FFF2-40B4-BE49-F238E27FC236}">
                    <a16:creationId xmlns:a16="http://schemas.microsoft.com/office/drawing/2014/main" id="{5A1502AB-5C9E-4B3C-9647-464095CBB6D5}"/>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09" name="Oval 1">
                <a:extLst>
                  <a:ext uri="{FF2B5EF4-FFF2-40B4-BE49-F238E27FC236}">
                    <a16:creationId xmlns:a16="http://schemas.microsoft.com/office/drawing/2014/main" id="{D174C663-A849-4D04-99BC-726F08CBE8B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10" name="Oval 1">
                <a:extLst>
                  <a:ext uri="{FF2B5EF4-FFF2-40B4-BE49-F238E27FC236}">
                    <a16:creationId xmlns:a16="http://schemas.microsoft.com/office/drawing/2014/main" id="{B314A63F-C38F-4FE8-AE2A-AAC95535DAC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11" name="Oval 1">
                <a:extLst>
                  <a:ext uri="{FF2B5EF4-FFF2-40B4-BE49-F238E27FC236}">
                    <a16:creationId xmlns:a16="http://schemas.microsoft.com/office/drawing/2014/main" id="{48A4F960-0CD5-409A-B7EF-F760786D7E2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12" name="Oval 1">
                <a:extLst>
                  <a:ext uri="{FF2B5EF4-FFF2-40B4-BE49-F238E27FC236}">
                    <a16:creationId xmlns:a16="http://schemas.microsoft.com/office/drawing/2014/main" id="{BFE5CFD2-5A98-4E1C-8C08-F616A6A7357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13" name="Oval 1">
                <a:extLst>
                  <a:ext uri="{FF2B5EF4-FFF2-40B4-BE49-F238E27FC236}">
                    <a16:creationId xmlns:a16="http://schemas.microsoft.com/office/drawing/2014/main" id="{ED839B65-2EE4-4696-AD18-4DF0A3C169C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111" name="Group 110">
              <a:extLst>
                <a:ext uri="{FF2B5EF4-FFF2-40B4-BE49-F238E27FC236}">
                  <a16:creationId xmlns:a16="http://schemas.microsoft.com/office/drawing/2014/main" id="{A8E20EE4-FB39-4F09-B413-EE9513CBD41C}"/>
                </a:ext>
              </a:extLst>
            </p:cNvPr>
            <p:cNvGrpSpPr/>
            <p:nvPr userDrawn="1"/>
          </p:nvGrpSpPr>
          <p:grpSpPr>
            <a:xfrm>
              <a:off x="822304" y="1589903"/>
              <a:ext cx="765126" cy="964518"/>
              <a:chOff x="6804248" y="2144238"/>
              <a:chExt cx="1305367" cy="1645545"/>
            </a:xfrm>
            <a:grpFill/>
          </p:grpSpPr>
          <p:sp>
            <p:nvSpPr>
              <p:cNvPr id="200" name="Oval 1">
                <a:extLst>
                  <a:ext uri="{FF2B5EF4-FFF2-40B4-BE49-F238E27FC236}">
                    <a16:creationId xmlns:a16="http://schemas.microsoft.com/office/drawing/2014/main" id="{15881DA4-B267-4A12-A10A-F7BD022AE7C9}"/>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01" name="Oval 1">
                <a:extLst>
                  <a:ext uri="{FF2B5EF4-FFF2-40B4-BE49-F238E27FC236}">
                    <a16:creationId xmlns:a16="http://schemas.microsoft.com/office/drawing/2014/main" id="{8E09CDAF-5704-4D3A-A96F-DC3C8302D6C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02" name="Oval 1">
                <a:extLst>
                  <a:ext uri="{FF2B5EF4-FFF2-40B4-BE49-F238E27FC236}">
                    <a16:creationId xmlns:a16="http://schemas.microsoft.com/office/drawing/2014/main" id="{BCD6FB34-D1F5-4A85-9259-9AE62A51129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03" name="Oval 1">
                <a:extLst>
                  <a:ext uri="{FF2B5EF4-FFF2-40B4-BE49-F238E27FC236}">
                    <a16:creationId xmlns:a16="http://schemas.microsoft.com/office/drawing/2014/main" id="{172AF59E-6249-4B53-ADD0-AE0CC6B5BE4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04" name="Oval 1">
                <a:extLst>
                  <a:ext uri="{FF2B5EF4-FFF2-40B4-BE49-F238E27FC236}">
                    <a16:creationId xmlns:a16="http://schemas.microsoft.com/office/drawing/2014/main" id="{433ED12A-84D5-4C1E-BD14-B9935B0983D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05" name="Oval 1">
                <a:extLst>
                  <a:ext uri="{FF2B5EF4-FFF2-40B4-BE49-F238E27FC236}">
                    <a16:creationId xmlns:a16="http://schemas.microsoft.com/office/drawing/2014/main" id="{3CFC4F2E-FE71-48A9-AFA9-86E44A7F376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06" name="Oval 1">
                <a:extLst>
                  <a:ext uri="{FF2B5EF4-FFF2-40B4-BE49-F238E27FC236}">
                    <a16:creationId xmlns:a16="http://schemas.microsoft.com/office/drawing/2014/main" id="{1D9A78C9-6847-4A24-864F-958BD541BD5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112" name="Group 111">
              <a:extLst>
                <a:ext uri="{FF2B5EF4-FFF2-40B4-BE49-F238E27FC236}">
                  <a16:creationId xmlns:a16="http://schemas.microsoft.com/office/drawing/2014/main" id="{738D0EA4-A92D-4CC4-BD18-5B66A8BB9DF6}"/>
                </a:ext>
              </a:extLst>
            </p:cNvPr>
            <p:cNvGrpSpPr/>
            <p:nvPr userDrawn="1"/>
          </p:nvGrpSpPr>
          <p:grpSpPr>
            <a:xfrm>
              <a:off x="1911259" y="1589903"/>
              <a:ext cx="765126" cy="964518"/>
              <a:chOff x="6804248" y="2144238"/>
              <a:chExt cx="1305367" cy="1645545"/>
            </a:xfrm>
            <a:grpFill/>
          </p:grpSpPr>
          <p:sp>
            <p:nvSpPr>
              <p:cNvPr id="193" name="Oval 1">
                <a:extLst>
                  <a:ext uri="{FF2B5EF4-FFF2-40B4-BE49-F238E27FC236}">
                    <a16:creationId xmlns:a16="http://schemas.microsoft.com/office/drawing/2014/main" id="{014D9D6F-225B-4787-9371-65053747A1D7}"/>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94" name="Oval 1">
                <a:extLst>
                  <a:ext uri="{FF2B5EF4-FFF2-40B4-BE49-F238E27FC236}">
                    <a16:creationId xmlns:a16="http://schemas.microsoft.com/office/drawing/2014/main" id="{9400DFFD-EFAB-42CA-8332-CEB64416BFFF}"/>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95" name="Oval 1">
                <a:extLst>
                  <a:ext uri="{FF2B5EF4-FFF2-40B4-BE49-F238E27FC236}">
                    <a16:creationId xmlns:a16="http://schemas.microsoft.com/office/drawing/2014/main" id="{FA873414-04FB-4633-9353-38446DAED3F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96" name="Oval 1">
                <a:extLst>
                  <a:ext uri="{FF2B5EF4-FFF2-40B4-BE49-F238E27FC236}">
                    <a16:creationId xmlns:a16="http://schemas.microsoft.com/office/drawing/2014/main" id="{0AB922CD-240C-4EAD-A0CE-4A471420ABE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97" name="Oval 1">
                <a:extLst>
                  <a:ext uri="{FF2B5EF4-FFF2-40B4-BE49-F238E27FC236}">
                    <a16:creationId xmlns:a16="http://schemas.microsoft.com/office/drawing/2014/main" id="{01E6B792-DD2A-4AEB-9DAB-A892A73554D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98" name="Oval 1">
                <a:extLst>
                  <a:ext uri="{FF2B5EF4-FFF2-40B4-BE49-F238E27FC236}">
                    <a16:creationId xmlns:a16="http://schemas.microsoft.com/office/drawing/2014/main" id="{9AA64F2C-443E-46A1-B69C-675CF356B3DF}"/>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99" name="Oval 1">
                <a:extLst>
                  <a:ext uri="{FF2B5EF4-FFF2-40B4-BE49-F238E27FC236}">
                    <a16:creationId xmlns:a16="http://schemas.microsoft.com/office/drawing/2014/main" id="{D8E6270F-06A7-4DE1-97CF-9911D5D93F82}"/>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113" name="Group 112">
              <a:extLst>
                <a:ext uri="{FF2B5EF4-FFF2-40B4-BE49-F238E27FC236}">
                  <a16:creationId xmlns:a16="http://schemas.microsoft.com/office/drawing/2014/main" id="{1B4FDC42-49B4-4941-A2CC-DC908C2AF2BE}"/>
                </a:ext>
              </a:extLst>
            </p:cNvPr>
            <p:cNvGrpSpPr/>
            <p:nvPr userDrawn="1"/>
          </p:nvGrpSpPr>
          <p:grpSpPr>
            <a:xfrm>
              <a:off x="3000214" y="1589903"/>
              <a:ext cx="765126" cy="964518"/>
              <a:chOff x="6804248" y="2144238"/>
              <a:chExt cx="1305367" cy="1645545"/>
            </a:xfrm>
            <a:grpFill/>
          </p:grpSpPr>
          <p:sp>
            <p:nvSpPr>
              <p:cNvPr id="186" name="Oval 1">
                <a:extLst>
                  <a:ext uri="{FF2B5EF4-FFF2-40B4-BE49-F238E27FC236}">
                    <a16:creationId xmlns:a16="http://schemas.microsoft.com/office/drawing/2014/main" id="{E3DFCCCC-1689-4FC7-9DFC-745EFE0C3FC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87" name="Oval 1">
                <a:extLst>
                  <a:ext uri="{FF2B5EF4-FFF2-40B4-BE49-F238E27FC236}">
                    <a16:creationId xmlns:a16="http://schemas.microsoft.com/office/drawing/2014/main" id="{F8E41217-1487-40A6-9B6A-0C6CBABD4C48}"/>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88" name="Oval 1">
                <a:extLst>
                  <a:ext uri="{FF2B5EF4-FFF2-40B4-BE49-F238E27FC236}">
                    <a16:creationId xmlns:a16="http://schemas.microsoft.com/office/drawing/2014/main" id="{BCA2B11A-42EC-4F2F-8494-D0C3465E058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89" name="Oval 1">
                <a:extLst>
                  <a:ext uri="{FF2B5EF4-FFF2-40B4-BE49-F238E27FC236}">
                    <a16:creationId xmlns:a16="http://schemas.microsoft.com/office/drawing/2014/main" id="{89C384A1-6C5C-4694-BEB4-03BE9CB90EE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90" name="Oval 1">
                <a:extLst>
                  <a:ext uri="{FF2B5EF4-FFF2-40B4-BE49-F238E27FC236}">
                    <a16:creationId xmlns:a16="http://schemas.microsoft.com/office/drawing/2014/main" id="{F857CAA0-1E92-4219-A461-4E22897A4FB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91" name="Oval 1">
                <a:extLst>
                  <a:ext uri="{FF2B5EF4-FFF2-40B4-BE49-F238E27FC236}">
                    <a16:creationId xmlns:a16="http://schemas.microsoft.com/office/drawing/2014/main" id="{27929E92-5619-4981-90F8-F9DBB64D2C5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92" name="Oval 1">
                <a:extLst>
                  <a:ext uri="{FF2B5EF4-FFF2-40B4-BE49-F238E27FC236}">
                    <a16:creationId xmlns:a16="http://schemas.microsoft.com/office/drawing/2014/main" id="{4B0B8725-F875-41AF-9964-BDD03F7260D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114" name="Group 113">
              <a:extLst>
                <a:ext uri="{FF2B5EF4-FFF2-40B4-BE49-F238E27FC236}">
                  <a16:creationId xmlns:a16="http://schemas.microsoft.com/office/drawing/2014/main" id="{44486968-FBA3-4D41-BB9D-BB0FA8956755}"/>
                </a:ext>
              </a:extLst>
            </p:cNvPr>
            <p:cNvGrpSpPr/>
            <p:nvPr userDrawn="1"/>
          </p:nvGrpSpPr>
          <p:grpSpPr>
            <a:xfrm>
              <a:off x="4089169" y="1589903"/>
              <a:ext cx="765126" cy="964518"/>
              <a:chOff x="6804248" y="2144238"/>
              <a:chExt cx="1305367" cy="1645545"/>
            </a:xfrm>
            <a:grpFill/>
          </p:grpSpPr>
          <p:sp>
            <p:nvSpPr>
              <p:cNvPr id="179" name="Oval 1">
                <a:extLst>
                  <a:ext uri="{FF2B5EF4-FFF2-40B4-BE49-F238E27FC236}">
                    <a16:creationId xmlns:a16="http://schemas.microsoft.com/office/drawing/2014/main" id="{A9544BC1-56E3-4C99-A083-F6D6B758703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80" name="Oval 1">
                <a:extLst>
                  <a:ext uri="{FF2B5EF4-FFF2-40B4-BE49-F238E27FC236}">
                    <a16:creationId xmlns:a16="http://schemas.microsoft.com/office/drawing/2014/main" id="{C02EB3C1-167F-42E7-91E3-27321673E7F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81" name="Oval 1">
                <a:extLst>
                  <a:ext uri="{FF2B5EF4-FFF2-40B4-BE49-F238E27FC236}">
                    <a16:creationId xmlns:a16="http://schemas.microsoft.com/office/drawing/2014/main" id="{3DD92943-DD04-479B-8B39-B788EA43F0E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82" name="Oval 1">
                <a:extLst>
                  <a:ext uri="{FF2B5EF4-FFF2-40B4-BE49-F238E27FC236}">
                    <a16:creationId xmlns:a16="http://schemas.microsoft.com/office/drawing/2014/main" id="{FF626458-A0FE-4894-8A6B-2B1677DBF86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83" name="Oval 1">
                <a:extLst>
                  <a:ext uri="{FF2B5EF4-FFF2-40B4-BE49-F238E27FC236}">
                    <a16:creationId xmlns:a16="http://schemas.microsoft.com/office/drawing/2014/main" id="{F368B288-A2EB-479E-A615-C9AA5BF42BE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84" name="Oval 1">
                <a:extLst>
                  <a:ext uri="{FF2B5EF4-FFF2-40B4-BE49-F238E27FC236}">
                    <a16:creationId xmlns:a16="http://schemas.microsoft.com/office/drawing/2014/main" id="{3E0D9520-7DF1-441F-92A4-05FE897FA41B}"/>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85" name="Oval 1">
                <a:extLst>
                  <a:ext uri="{FF2B5EF4-FFF2-40B4-BE49-F238E27FC236}">
                    <a16:creationId xmlns:a16="http://schemas.microsoft.com/office/drawing/2014/main" id="{8397F0A9-BA04-4C23-B4F3-06062436992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115" name="Group 114">
              <a:extLst>
                <a:ext uri="{FF2B5EF4-FFF2-40B4-BE49-F238E27FC236}">
                  <a16:creationId xmlns:a16="http://schemas.microsoft.com/office/drawing/2014/main" id="{A7BBED51-CBAC-48C4-B88A-3EC7A3C71CD1}"/>
                </a:ext>
              </a:extLst>
            </p:cNvPr>
            <p:cNvGrpSpPr/>
            <p:nvPr userDrawn="1"/>
          </p:nvGrpSpPr>
          <p:grpSpPr>
            <a:xfrm>
              <a:off x="5178124" y="1589903"/>
              <a:ext cx="765126" cy="964518"/>
              <a:chOff x="6804248" y="2144238"/>
              <a:chExt cx="1305367" cy="1645545"/>
            </a:xfrm>
            <a:grpFill/>
          </p:grpSpPr>
          <p:sp>
            <p:nvSpPr>
              <p:cNvPr id="172" name="Oval 1">
                <a:extLst>
                  <a:ext uri="{FF2B5EF4-FFF2-40B4-BE49-F238E27FC236}">
                    <a16:creationId xmlns:a16="http://schemas.microsoft.com/office/drawing/2014/main" id="{CDDF289D-E44D-4061-BA29-15D771709960}"/>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73" name="Oval 1">
                <a:extLst>
                  <a:ext uri="{FF2B5EF4-FFF2-40B4-BE49-F238E27FC236}">
                    <a16:creationId xmlns:a16="http://schemas.microsoft.com/office/drawing/2014/main" id="{BFF48ED2-FCE6-4929-942C-E757A8F5968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74" name="Oval 1">
                <a:extLst>
                  <a:ext uri="{FF2B5EF4-FFF2-40B4-BE49-F238E27FC236}">
                    <a16:creationId xmlns:a16="http://schemas.microsoft.com/office/drawing/2014/main" id="{501ED4C9-D15F-4099-91A8-64513CFE32A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75" name="Oval 1">
                <a:extLst>
                  <a:ext uri="{FF2B5EF4-FFF2-40B4-BE49-F238E27FC236}">
                    <a16:creationId xmlns:a16="http://schemas.microsoft.com/office/drawing/2014/main" id="{98CEA150-5370-4FB9-A194-FE350A6C092B}"/>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76" name="Oval 1">
                <a:extLst>
                  <a:ext uri="{FF2B5EF4-FFF2-40B4-BE49-F238E27FC236}">
                    <a16:creationId xmlns:a16="http://schemas.microsoft.com/office/drawing/2014/main" id="{70D5E3D4-2503-4F73-B628-4DB5ED19151D}"/>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77" name="Oval 1">
                <a:extLst>
                  <a:ext uri="{FF2B5EF4-FFF2-40B4-BE49-F238E27FC236}">
                    <a16:creationId xmlns:a16="http://schemas.microsoft.com/office/drawing/2014/main" id="{EDA60CA5-72C1-42FE-B72C-F8B79729A8A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78" name="Oval 1">
                <a:extLst>
                  <a:ext uri="{FF2B5EF4-FFF2-40B4-BE49-F238E27FC236}">
                    <a16:creationId xmlns:a16="http://schemas.microsoft.com/office/drawing/2014/main" id="{28E26D00-DA73-4682-ADE5-BA29615C386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116" name="Group 115">
              <a:extLst>
                <a:ext uri="{FF2B5EF4-FFF2-40B4-BE49-F238E27FC236}">
                  <a16:creationId xmlns:a16="http://schemas.microsoft.com/office/drawing/2014/main" id="{DC442234-984C-40B9-A212-556F864F5C4A}"/>
                </a:ext>
              </a:extLst>
            </p:cNvPr>
            <p:cNvGrpSpPr/>
            <p:nvPr userDrawn="1"/>
          </p:nvGrpSpPr>
          <p:grpSpPr>
            <a:xfrm>
              <a:off x="6267079" y="1589903"/>
              <a:ext cx="765126" cy="964518"/>
              <a:chOff x="6804248" y="2144238"/>
              <a:chExt cx="1305367" cy="1645545"/>
            </a:xfrm>
            <a:grpFill/>
          </p:grpSpPr>
          <p:sp>
            <p:nvSpPr>
              <p:cNvPr id="165" name="Oval 1">
                <a:extLst>
                  <a:ext uri="{FF2B5EF4-FFF2-40B4-BE49-F238E27FC236}">
                    <a16:creationId xmlns:a16="http://schemas.microsoft.com/office/drawing/2014/main" id="{925EF868-2C48-4538-938C-1D6A1F0F71F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66" name="Oval 1">
                <a:extLst>
                  <a:ext uri="{FF2B5EF4-FFF2-40B4-BE49-F238E27FC236}">
                    <a16:creationId xmlns:a16="http://schemas.microsoft.com/office/drawing/2014/main" id="{47C29C89-69EC-46E4-B515-287DF1E9C50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67" name="Oval 1">
                <a:extLst>
                  <a:ext uri="{FF2B5EF4-FFF2-40B4-BE49-F238E27FC236}">
                    <a16:creationId xmlns:a16="http://schemas.microsoft.com/office/drawing/2014/main" id="{1EACDA4F-9C23-406F-9CA5-CF653AAA2DF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68" name="Oval 1">
                <a:extLst>
                  <a:ext uri="{FF2B5EF4-FFF2-40B4-BE49-F238E27FC236}">
                    <a16:creationId xmlns:a16="http://schemas.microsoft.com/office/drawing/2014/main" id="{A5A906D3-0FBB-431E-A0F1-584382C71212}"/>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69" name="Oval 1">
                <a:extLst>
                  <a:ext uri="{FF2B5EF4-FFF2-40B4-BE49-F238E27FC236}">
                    <a16:creationId xmlns:a16="http://schemas.microsoft.com/office/drawing/2014/main" id="{B3EFA4B7-DDEA-42D2-B2A0-2D00179CA038}"/>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70" name="Oval 1">
                <a:extLst>
                  <a:ext uri="{FF2B5EF4-FFF2-40B4-BE49-F238E27FC236}">
                    <a16:creationId xmlns:a16="http://schemas.microsoft.com/office/drawing/2014/main" id="{BC323743-992D-42EA-9F62-9B5E6D1A6C8A}"/>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71" name="Oval 1">
                <a:extLst>
                  <a:ext uri="{FF2B5EF4-FFF2-40B4-BE49-F238E27FC236}">
                    <a16:creationId xmlns:a16="http://schemas.microsoft.com/office/drawing/2014/main" id="{A6E3B9E5-FFD4-4D8A-8B6B-E043BDB55821}"/>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117" name="Group 116">
              <a:extLst>
                <a:ext uri="{FF2B5EF4-FFF2-40B4-BE49-F238E27FC236}">
                  <a16:creationId xmlns:a16="http://schemas.microsoft.com/office/drawing/2014/main" id="{CBB3AF6B-455A-4405-8EE4-A235BBF76311}"/>
                </a:ext>
              </a:extLst>
            </p:cNvPr>
            <p:cNvGrpSpPr/>
            <p:nvPr userDrawn="1"/>
          </p:nvGrpSpPr>
          <p:grpSpPr>
            <a:xfrm>
              <a:off x="7356034" y="1589903"/>
              <a:ext cx="765126" cy="964518"/>
              <a:chOff x="6804248" y="2144238"/>
              <a:chExt cx="1305367" cy="1645545"/>
            </a:xfrm>
            <a:grpFill/>
          </p:grpSpPr>
          <p:sp>
            <p:nvSpPr>
              <p:cNvPr id="158" name="Oval 1">
                <a:extLst>
                  <a:ext uri="{FF2B5EF4-FFF2-40B4-BE49-F238E27FC236}">
                    <a16:creationId xmlns:a16="http://schemas.microsoft.com/office/drawing/2014/main" id="{2E5D079D-7E2C-4AE1-BEAE-CA427EC07B7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59" name="Oval 1">
                <a:extLst>
                  <a:ext uri="{FF2B5EF4-FFF2-40B4-BE49-F238E27FC236}">
                    <a16:creationId xmlns:a16="http://schemas.microsoft.com/office/drawing/2014/main" id="{AE9C7C10-184D-4405-97BA-3F40D3EEF1B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60" name="Oval 1">
                <a:extLst>
                  <a:ext uri="{FF2B5EF4-FFF2-40B4-BE49-F238E27FC236}">
                    <a16:creationId xmlns:a16="http://schemas.microsoft.com/office/drawing/2014/main" id="{1FE5217B-62C6-4AF2-8036-09E54D12D21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61" name="Oval 1">
                <a:extLst>
                  <a:ext uri="{FF2B5EF4-FFF2-40B4-BE49-F238E27FC236}">
                    <a16:creationId xmlns:a16="http://schemas.microsoft.com/office/drawing/2014/main" id="{FD0E8545-8CDF-406B-B757-C4068A64E4F1}"/>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62" name="Oval 1">
                <a:extLst>
                  <a:ext uri="{FF2B5EF4-FFF2-40B4-BE49-F238E27FC236}">
                    <a16:creationId xmlns:a16="http://schemas.microsoft.com/office/drawing/2014/main" id="{44D0D74C-E7CD-41BA-A7D8-C2912771081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63" name="Oval 1">
                <a:extLst>
                  <a:ext uri="{FF2B5EF4-FFF2-40B4-BE49-F238E27FC236}">
                    <a16:creationId xmlns:a16="http://schemas.microsoft.com/office/drawing/2014/main" id="{E5ECDDF5-FBDD-49BE-82A5-BC7B5921923C}"/>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64" name="Oval 1">
                <a:extLst>
                  <a:ext uri="{FF2B5EF4-FFF2-40B4-BE49-F238E27FC236}">
                    <a16:creationId xmlns:a16="http://schemas.microsoft.com/office/drawing/2014/main" id="{8F17ACF3-D082-45CD-AC5D-6AC8743B31D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118" name="Group 117">
              <a:extLst>
                <a:ext uri="{FF2B5EF4-FFF2-40B4-BE49-F238E27FC236}">
                  <a16:creationId xmlns:a16="http://schemas.microsoft.com/office/drawing/2014/main" id="{F633D73E-1F9B-457D-9BEE-173BB6DEFC17}"/>
                </a:ext>
              </a:extLst>
            </p:cNvPr>
            <p:cNvGrpSpPr/>
            <p:nvPr userDrawn="1"/>
          </p:nvGrpSpPr>
          <p:grpSpPr>
            <a:xfrm>
              <a:off x="8444989" y="1589903"/>
              <a:ext cx="765126" cy="964518"/>
              <a:chOff x="6804248" y="2144238"/>
              <a:chExt cx="1305367" cy="1645545"/>
            </a:xfrm>
            <a:grpFill/>
          </p:grpSpPr>
          <p:sp>
            <p:nvSpPr>
              <p:cNvPr id="151" name="Oval 1">
                <a:extLst>
                  <a:ext uri="{FF2B5EF4-FFF2-40B4-BE49-F238E27FC236}">
                    <a16:creationId xmlns:a16="http://schemas.microsoft.com/office/drawing/2014/main" id="{0657AE75-1E18-475A-8A9D-10643AC2F64A}"/>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52" name="Oval 1">
                <a:extLst>
                  <a:ext uri="{FF2B5EF4-FFF2-40B4-BE49-F238E27FC236}">
                    <a16:creationId xmlns:a16="http://schemas.microsoft.com/office/drawing/2014/main" id="{1BBC03FE-AA67-462A-995A-DC9EC735D90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53" name="Oval 1">
                <a:extLst>
                  <a:ext uri="{FF2B5EF4-FFF2-40B4-BE49-F238E27FC236}">
                    <a16:creationId xmlns:a16="http://schemas.microsoft.com/office/drawing/2014/main" id="{B7882B59-7ECB-4100-9208-4A33A1E9336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54" name="Oval 1">
                <a:extLst>
                  <a:ext uri="{FF2B5EF4-FFF2-40B4-BE49-F238E27FC236}">
                    <a16:creationId xmlns:a16="http://schemas.microsoft.com/office/drawing/2014/main" id="{535A7F54-08F1-4362-9A8D-0ED5DF905735}"/>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55" name="Oval 1">
                <a:extLst>
                  <a:ext uri="{FF2B5EF4-FFF2-40B4-BE49-F238E27FC236}">
                    <a16:creationId xmlns:a16="http://schemas.microsoft.com/office/drawing/2014/main" id="{761F554C-2B3E-4F8C-AC5F-0D514E67152B}"/>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56" name="Oval 1">
                <a:extLst>
                  <a:ext uri="{FF2B5EF4-FFF2-40B4-BE49-F238E27FC236}">
                    <a16:creationId xmlns:a16="http://schemas.microsoft.com/office/drawing/2014/main" id="{DB55F4AF-D907-4A5B-B87C-A292DE57CF6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57" name="Oval 1">
                <a:extLst>
                  <a:ext uri="{FF2B5EF4-FFF2-40B4-BE49-F238E27FC236}">
                    <a16:creationId xmlns:a16="http://schemas.microsoft.com/office/drawing/2014/main" id="{DA5CE7CF-EE9B-4BEE-9BB8-367F05099DF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119" name="Group 118">
              <a:extLst>
                <a:ext uri="{FF2B5EF4-FFF2-40B4-BE49-F238E27FC236}">
                  <a16:creationId xmlns:a16="http://schemas.microsoft.com/office/drawing/2014/main" id="{3458710B-04CE-4008-A2C9-4610D93742FE}"/>
                </a:ext>
              </a:extLst>
            </p:cNvPr>
            <p:cNvGrpSpPr/>
            <p:nvPr userDrawn="1"/>
          </p:nvGrpSpPr>
          <p:grpSpPr>
            <a:xfrm>
              <a:off x="9533944" y="1589903"/>
              <a:ext cx="765126" cy="964518"/>
              <a:chOff x="6804248" y="2144238"/>
              <a:chExt cx="1305367" cy="1645545"/>
            </a:xfrm>
            <a:grpFill/>
          </p:grpSpPr>
          <p:sp>
            <p:nvSpPr>
              <p:cNvPr id="144" name="Oval 1">
                <a:extLst>
                  <a:ext uri="{FF2B5EF4-FFF2-40B4-BE49-F238E27FC236}">
                    <a16:creationId xmlns:a16="http://schemas.microsoft.com/office/drawing/2014/main" id="{9F6AC8E6-EE77-47AF-BA9E-D8AB7BD9E25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45" name="Oval 1">
                <a:extLst>
                  <a:ext uri="{FF2B5EF4-FFF2-40B4-BE49-F238E27FC236}">
                    <a16:creationId xmlns:a16="http://schemas.microsoft.com/office/drawing/2014/main" id="{95B81020-99BF-4CC5-88E8-9BC80489A12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46" name="Oval 1">
                <a:extLst>
                  <a:ext uri="{FF2B5EF4-FFF2-40B4-BE49-F238E27FC236}">
                    <a16:creationId xmlns:a16="http://schemas.microsoft.com/office/drawing/2014/main" id="{D236628F-BEBA-42AD-A628-C5A755DF7E0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47" name="Oval 1">
                <a:extLst>
                  <a:ext uri="{FF2B5EF4-FFF2-40B4-BE49-F238E27FC236}">
                    <a16:creationId xmlns:a16="http://schemas.microsoft.com/office/drawing/2014/main" id="{FBC69AE0-89CF-48BA-9E18-A6E43153EE7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48" name="Oval 1">
                <a:extLst>
                  <a:ext uri="{FF2B5EF4-FFF2-40B4-BE49-F238E27FC236}">
                    <a16:creationId xmlns:a16="http://schemas.microsoft.com/office/drawing/2014/main" id="{E174697E-49EB-4A4B-9327-836175F0DD45}"/>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49" name="Oval 1">
                <a:extLst>
                  <a:ext uri="{FF2B5EF4-FFF2-40B4-BE49-F238E27FC236}">
                    <a16:creationId xmlns:a16="http://schemas.microsoft.com/office/drawing/2014/main" id="{7053F18B-2D3F-41C3-BDC1-E105F0D84D0C}"/>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50" name="Oval 1">
                <a:extLst>
                  <a:ext uri="{FF2B5EF4-FFF2-40B4-BE49-F238E27FC236}">
                    <a16:creationId xmlns:a16="http://schemas.microsoft.com/office/drawing/2014/main" id="{0F89AC28-A36F-4C84-B391-826ECC4109E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120" name="Group 119">
              <a:extLst>
                <a:ext uri="{FF2B5EF4-FFF2-40B4-BE49-F238E27FC236}">
                  <a16:creationId xmlns:a16="http://schemas.microsoft.com/office/drawing/2014/main" id="{5A77B5AE-ACC0-4940-8430-ECB4DC9A7A75}"/>
                </a:ext>
              </a:extLst>
            </p:cNvPr>
            <p:cNvGrpSpPr/>
            <p:nvPr userDrawn="1"/>
          </p:nvGrpSpPr>
          <p:grpSpPr>
            <a:xfrm>
              <a:off x="10622899" y="1589903"/>
              <a:ext cx="765126" cy="964518"/>
              <a:chOff x="6804248" y="2144238"/>
              <a:chExt cx="1305367" cy="1645545"/>
            </a:xfrm>
            <a:grpFill/>
          </p:grpSpPr>
          <p:sp>
            <p:nvSpPr>
              <p:cNvPr id="137" name="Oval 1">
                <a:extLst>
                  <a:ext uri="{FF2B5EF4-FFF2-40B4-BE49-F238E27FC236}">
                    <a16:creationId xmlns:a16="http://schemas.microsoft.com/office/drawing/2014/main" id="{D1C342E3-7806-4BB6-823F-59A931BABA4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38" name="Oval 1">
                <a:extLst>
                  <a:ext uri="{FF2B5EF4-FFF2-40B4-BE49-F238E27FC236}">
                    <a16:creationId xmlns:a16="http://schemas.microsoft.com/office/drawing/2014/main" id="{9B9A4655-64B5-4C92-9C56-89A9A525E24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39" name="Oval 1">
                <a:extLst>
                  <a:ext uri="{FF2B5EF4-FFF2-40B4-BE49-F238E27FC236}">
                    <a16:creationId xmlns:a16="http://schemas.microsoft.com/office/drawing/2014/main" id="{C817AC75-B328-481F-BAD8-7123C8C8148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40" name="Oval 1">
                <a:extLst>
                  <a:ext uri="{FF2B5EF4-FFF2-40B4-BE49-F238E27FC236}">
                    <a16:creationId xmlns:a16="http://schemas.microsoft.com/office/drawing/2014/main" id="{97C758C2-A8D7-4CC1-BCF9-2D2EB4F0168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41" name="Oval 1">
                <a:extLst>
                  <a:ext uri="{FF2B5EF4-FFF2-40B4-BE49-F238E27FC236}">
                    <a16:creationId xmlns:a16="http://schemas.microsoft.com/office/drawing/2014/main" id="{85BD77C0-5883-4793-8769-CFD6AE58C245}"/>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42" name="Oval 1">
                <a:extLst>
                  <a:ext uri="{FF2B5EF4-FFF2-40B4-BE49-F238E27FC236}">
                    <a16:creationId xmlns:a16="http://schemas.microsoft.com/office/drawing/2014/main" id="{A2F9DD95-226C-4F08-8FE4-B62E7434205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43" name="Oval 1">
                <a:extLst>
                  <a:ext uri="{FF2B5EF4-FFF2-40B4-BE49-F238E27FC236}">
                    <a16:creationId xmlns:a16="http://schemas.microsoft.com/office/drawing/2014/main" id="{B88C4BE5-A6F2-4584-896C-A47AFE18C63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121" name="Group 120">
              <a:extLst>
                <a:ext uri="{FF2B5EF4-FFF2-40B4-BE49-F238E27FC236}">
                  <a16:creationId xmlns:a16="http://schemas.microsoft.com/office/drawing/2014/main" id="{C81236BD-D35C-464C-94FF-5F26E3A3AC11}"/>
                </a:ext>
              </a:extLst>
            </p:cNvPr>
            <p:cNvGrpSpPr/>
            <p:nvPr userDrawn="1"/>
          </p:nvGrpSpPr>
          <p:grpSpPr>
            <a:xfrm>
              <a:off x="11711854" y="1589903"/>
              <a:ext cx="765126" cy="964518"/>
              <a:chOff x="6804248" y="2144238"/>
              <a:chExt cx="1305367" cy="1645545"/>
            </a:xfrm>
            <a:grpFill/>
          </p:grpSpPr>
          <p:sp>
            <p:nvSpPr>
              <p:cNvPr id="130" name="Oval 1">
                <a:extLst>
                  <a:ext uri="{FF2B5EF4-FFF2-40B4-BE49-F238E27FC236}">
                    <a16:creationId xmlns:a16="http://schemas.microsoft.com/office/drawing/2014/main" id="{1DE5AF4D-9C5B-4E41-8D85-67C272C66DA4}"/>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31" name="Oval 1">
                <a:extLst>
                  <a:ext uri="{FF2B5EF4-FFF2-40B4-BE49-F238E27FC236}">
                    <a16:creationId xmlns:a16="http://schemas.microsoft.com/office/drawing/2014/main" id="{D93A957B-0F3B-4CEE-89DB-0CA9204410C2}"/>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32" name="Oval 1">
                <a:extLst>
                  <a:ext uri="{FF2B5EF4-FFF2-40B4-BE49-F238E27FC236}">
                    <a16:creationId xmlns:a16="http://schemas.microsoft.com/office/drawing/2014/main" id="{711853BA-ED26-4D3A-A909-3B869519375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33" name="Oval 1">
                <a:extLst>
                  <a:ext uri="{FF2B5EF4-FFF2-40B4-BE49-F238E27FC236}">
                    <a16:creationId xmlns:a16="http://schemas.microsoft.com/office/drawing/2014/main" id="{87476A62-6C36-4FF9-8CD0-11BB312D0F6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34" name="Oval 1">
                <a:extLst>
                  <a:ext uri="{FF2B5EF4-FFF2-40B4-BE49-F238E27FC236}">
                    <a16:creationId xmlns:a16="http://schemas.microsoft.com/office/drawing/2014/main" id="{8F0AC196-6D64-45F5-B466-8232C1EDB29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35" name="Oval 1">
                <a:extLst>
                  <a:ext uri="{FF2B5EF4-FFF2-40B4-BE49-F238E27FC236}">
                    <a16:creationId xmlns:a16="http://schemas.microsoft.com/office/drawing/2014/main" id="{96C0F48E-4939-45EB-A6C2-DB6C71F004B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36" name="Oval 1">
                <a:extLst>
                  <a:ext uri="{FF2B5EF4-FFF2-40B4-BE49-F238E27FC236}">
                    <a16:creationId xmlns:a16="http://schemas.microsoft.com/office/drawing/2014/main" id="{5B8D82BE-2382-49A3-9C75-13DACE79B605}"/>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216" name="Group 215">
              <a:extLst>
                <a:ext uri="{FF2B5EF4-FFF2-40B4-BE49-F238E27FC236}">
                  <a16:creationId xmlns:a16="http://schemas.microsoft.com/office/drawing/2014/main" id="{F14464D2-10A9-4FB2-8E70-8818EAD1F353}"/>
                </a:ext>
              </a:extLst>
            </p:cNvPr>
            <p:cNvGrpSpPr/>
            <p:nvPr userDrawn="1"/>
          </p:nvGrpSpPr>
          <p:grpSpPr>
            <a:xfrm>
              <a:off x="268040" y="2934856"/>
              <a:ext cx="765126" cy="964518"/>
              <a:chOff x="6804248" y="2144238"/>
              <a:chExt cx="1305367" cy="1645545"/>
            </a:xfrm>
            <a:grpFill/>
          </p:grpSpPr>
          <p:sp>
            <p:nvSpPr>
              <p:cNvPr id="305" name="Oval 1">
                <a:extLst>
                  <a:ext uri="{FF2B5EF4-FFF2-40B4-BE49-F238E27FC236}">
                    <a16:creationId xmlns:a16="http://schemas.microsoft.com/office/drawing/2014/main" id="{301494E5-9811-4DA7-9BA1-74CDD2BCC810}"/>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06" name="Oval 1">
                <a:extLst>
                  <a:ext uri="{FF2B5EF4-FFF2-40B4-BE49-F238E27FC236}">
                    <a16:creationId xmlns:a16="http://schemas.microsoft.com/office/drawing/2014/main" id="{50A77B0D-7AA8-41A5-8392-FCF21F3A59C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07" name="Oval 1">
                <a:extLst>
                  <a:ext uri="{FF2B5EF4-FFF2-40B4-BE49-F238E27FC236}">
                    <a16:creationId xmlns:a16="http://schemas.microsoft.com/office/drawing/2014/main" id="{82C67999-F35A-436C-AD88-565EFEBC1FE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08" name="Oval 1">
                <a:extLst>
                  <a:ext uri="{FF2B5EF4-FFF2-40B4-BE49-F238E27FC236}">
                    <a16:creationId xmlns:a16="http://schemas.microsoft.com/office/drawing/2014/main" id="{574DBBAF-8E16-4965-9DF7-F74959A1EDCA}"/>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09" name="Oval 1">
                <a:extLst>
                  <a:ext uri="{FF2B5EF4-FFF2-40B4-BE49-F238E27FC236}">
                    <a16:creationId xmlns:a16="http://schemas.microsoft.com/office/drawing/2014/main" id="{0C17E385-9A7A-4988-8E7E-0A720D1F665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10" name="Oval 1">
                <a:extLst>
                  <a:ext uri="{FF2B5EF4-FFF2-40B4-BE49-F238E27FC236}">
                    <a16:creationId xmlns:a16="http://schemas.microsoft.com/office/drawing/2014/main" id="{9A931031-03C3-4FEB-99F6-2998581D88B0}"/>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11" name="Oval 1">
                <a:extLst>
                  <a:ext uri="{FF2B5EF4-FFF2-40B4-BE49-F238E27FC236}">
                    <a16:creationId xmlns:a16="http://schemas.microsoft.com/office/drawing/2014/main" id="{39DE1C84-072F-47F6-964F-AAE5DCFEB5A4}"/>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217" name="Group 216">
              <a:extLst>
                <a:ext uri="{FF2B5EF4-FFF2-40B4-BE49-F238E27FC236}">
                  <a16:creationId xmlns:a16="http://schemas.microsoft.com/office/drawing/2014/main" id="{E9D44115-8A72-4873-A7C8-B987C4D30AA4}"/>
                </a:ext>
              </a:extLst>
            </p:cNvPr>
            <p:cNvGrpSpPr/>
            <p:nvPr userDrawn="1"/>
          </p:nvGrpSpPr>
          <p:grpSpPr>
            <a:xfrm>
              <a:off x="1356995" y="2934856"/>
              <a:ext cx="765126" cy="964518"/>
              <a:chOff x="6804248" y="2144238"/>
              <a:chExt cx="1305367" cy="1645545"/>
            </a:xfrm>
            <a:grpFill/>
          </p:grpSpPr>
          <p:sp>
            <p:nvSpPr>
              <p:cNvPr id="298" name="Oval 1">
                <a:extLst>
                  <a:ext uri="{FF2B5EF4-FFF2-40B4-BE49-F238E27FC236}">
                    <a16:creationId xmlns:a16="http://schemas.microsoft.com/office/drawing/2014/main" id="{6D21BDB0-89FE-405E-8A9F-ABEDA10E54F0}"/>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99" name="Oval 1">
                <a:extLst>
                  <a:ext uri="{FF2B5EF4-FFF2-40B4-BE49-F238E27FC236}">
                    <a16:creationId xmlns:a16="http://schemas.microsoft.com/office/drawing/2014/main" id="{B8C8F68E-B13E-4F45-BBC7-6795D62252CE}"/>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00" name="Oval 1">
                <a:extLst>
                  <a:ext uri="{FF2B5EF4-FFF2-40B4-BE49-F238E27FC236}">
                    <a16:creationId xmlns:a16="http://schemas.microsoft.com/office/drawing/2014/main" id="{B302722F-A3DD-44E3-AF54-9CA17BF865D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01" name="Oval 1">
                <a:extLst>
                  <a:ext uri="{FF2B5EF4-FFF2-40B4-BE49-F238E27FC236}">
                    <a16:creationId xmlns:a16="http://schemas.microsoft.com/office/drawing/2014/main" id="{5845312C-441D-49D0-96E5-F352877319DE}"/>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02" name="Oval 1">
                <a:extLst>
                  <a:ext uri="{FF2B5EF4-FFF2-40B4-BE49-F238E27FC236}">
                    <a16:creationId xmlns:a16="http://schemas.microsoft.com/office/drawing/2014/main" id="{A2BC1643-2DE6-4AEF-A2C9-1EA47CB3152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03" name="Oval 1">
                <a:extLst>
                  <a:ext uri="{FF2B5EF4-FFF2-40B4-BE49-F238E27FC236}">
                    <a16:creationId xmlns:a16="http://schemas.microsoft.com/office/drawing/2014/main" id="{DC40EA8C-0640-44BD-83B4-285B4C46234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04" name="Oval 1">
                <a:extLst>
                  <a:ext uri="{FF2B5EF4-FFF2-40B4-BE49-F238E27FC236}">
                    <a16:creationId xmlns:a16="http://schemas.microsoft.com/office/drawing/2014/main" id="{D0B01690-1AAC-488F-A060-8ED8F7C358DA}"/>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218" name="Group 217">
              <a:extLst>
                <a:ext uri="{FF2B5EF4-FFF2-40B4-BE49-F238E27FC236}">
                  <a16:creationId xmlns:a16="http://schemas.microsoft.com/office/drawing/2014/main" id="{FC8E2677-16F6-4374-A112-F057AC57DEF8}"/>
                </a:ext>
              </a:extLst>
            </p:cNvPr>
            <p:cNvGrpSpPr/>
            <p:nvPr userDrawn="1"/>
          </p:nvGrpSpPr>
          <p:grpSpPr>
            <a:xfrm>
              <a:off x="2445950" y="2934856"/>
              <a:ext cx="765126" cy="964518"/>
              <a:chOff x="6804248" y="2144238"/>
              <a:chExt cx="1305367" cy="1645545"/>
            </a:xfrm>
            <a:grpFill/>
          </p:grpSpPr>
          <p:sp>
            <p:nvSpPr>
              <p:cNvPr id="291" name="Oval 1">
                <a:extLst>
                  <a:ext uri="{FF2B5EF4-FFF2-40B4-BE49-F238E27FC236}">
                    <a16:creationId xmlns:a16="http://schemas.microsoft.com/office/drawing/2014/main" id="{3BC4EFFA-9FE4-4EAC-875D-F0A2242DA432}"/>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92" name="Oval 1">
                <a:extLst>
                  <a:ext uri="{FF2B5EF4-FFF2-40B4-BE49-F238E27FC236}">
                    <a16:creationId xmlns:a16="http://schemas.microsoft.com/office/drawing/2014/main" id="{D8569310-E7B7-4CC7-A75A-86B706EE3CC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93" name="Oval 1">
                <a:extLst>
                  <a:ext uri="{FF2B5EF4-FFF2-40B4-BE49-F238E27FC236}">
                    <a16:creationId xmlns:a16="http://schemas.microsoft.com/office/drawing/2014/main" id="{F0572D45-0CBF-4620-811C-82760878A08B}"/>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94" name="Oval 1">
                <a:extLst>
                  <a:ext uri="{FF2B5EF4-FFF2-40B4-BE49-F238E27FC236}">
                    <a16:creationId xmlns:a16="http://schemas.microsoft.com/office/drawing/2014/main" id="{BC8734DF-D801-48FC-B550-FDDA55286F3E}"/>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95" name="Oval 1">
                <a:extLst>
                  <a:ext uri="{FF2B5EF4-FFF2-40B4-BE49-F238E27FC236}">
                    <a16:creationId xmlns:a16="http://schemas.microsoft.com/office/drawing/2014/main" id="{0A10FFF8-B5F0-44A1-8427-2EA5886A4AB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96" name="Oval 1">
                <a:extLst>
                  <a:ext uri="{FF2B5EF4-FFF2-40B4-BE49-F238E27FC236}">
                    <a16:creationId xmlns:a16="http://schemas.microsoft.com/office/drawing/2014/main" id="{A58C4581-9180-40EC-B26C-B0D34C01E76D}"/>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97" name="Oval 1">
                <a:extLst>
                  <a:ext uri="{FF2B5EF4-FFF2-40B4-BE49-F238E27FC236}">
                    <a16:creationId xmlns:a16="http://schemas.microsoft.com/office/drawing/2014/main" id="{5BF961FB-1999-4630-9214-98AC29FBF557}"/>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219" name="Group 218">
              <a:extLst>
                <a:ext uri="{FF2B5EF4-FFF2-40B4-BE49-F238E27FC236}">
                  <a16:creationId xmlns:a16="http://schemas.microsoft.com/office/drawing/2014/main" id="{54EFF5D8-F98F-4AB4-BA13-A444BCCB03E6}"/>
                </a:ext>
              </a:extLst>
            </p:cNvPr>
            <p:cNvGrpSpPr/>
            <p:nvPr userDrawn="1"/>
          </p:nvGrpSpPr>
          <p:grpSpPr>
            <a:xfrm>
              <a:off x="3534905" y="2934856"/>
              <a:ext cx="765126" cy="964518"/>
              <a:chOff x="6804248" y="2144238"/>
              <a:chExt cx="1305367" cy="1645545"/>
            </a:xfrm>
            <a:grpFill/>
          </p:grpSpPr>
          <p:sp>
            <p:nvSpPr>
              <p:cNvPr id="284" name="Oval 1">
                <a:extLst>
                  <a:ext uri="{FF2B5EF4-FFF2-40B4-BE49-F238E27FC236}">
                    <a16:creationId xmlns:a16="http://schemas.microsoft.com/office/drawing/2014/main" id="{913AFB7F-4025-49B9-B942-20BDAB94EC2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85" name="Oval 1">
                <a:extLst>
                  <a:ext uri="{FF2B5EF4-FFF2-40B4-BE49-F238E27FC236}">
                    <a16:creationId xmlns:a16="http://schemas.microsoft.com/office/drawing/2014/main" id="{09644E16-CB75-447F-B889-2746ADF1DFD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86" name="Oval 1">
                <a:extLst>
                  <a:ext uri="{FF2B5EF4-FFF2-40B4-BE49-F238E27FC236}">
                    <a16:creationId xmlns:a16="http://schemas.microsoft.com/office/drawing/2014/main" id="{EF94728B-5534-4769-ACFE-ED268D2782F8}"/>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87" name="Oval 1">
                <a:extLst>
                  <a:ext uri="{FF2B5EF4-FFF2-40B4-BE49-F238E27FC236}">
                    <a16:creationId xmlns:a16="http://schemas.microsoft.com/office/drawing/2014/main" id="{C2C4784D-711C-46BE-AAA0-096F006554E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88" name="Oval 1">
                <a:extLst>
                  <a:ext uri="{FF2B5EF4-FFF2-40B4-BE49-F238E27FC236}">
                    <a16:creationId xmlns:a16="http://schemas.microsoft.com/office/drawing/2014/main" id="{43A3D8F2-9D98-42F8-A48C-FD9140CD315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89" name="Oval 1">
                <a:extLst>
                  <a:ext uri="{FF2B5EF4-FFF2-40B4-BE49-F238E27FC236}">
                    <a16:creationId xmlns:a16="http://schemas.microsoft.com/office/drawing/2014/main" id="{9BC0E833-E8E7-48B3-AD4B-38A24B55C36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90" name="Oval 1">
                <a:extLst>
                  <a:ext uri="{FF2B5EF4-FFF2-40B4-BE49-F238E27FC236}">
                    <a16:creationId xmlns:a16="http://schemas.microsoft.com/office/drawing/2014/main" id="{F4A8DBD2-3E9F-41A8-8E40-8A61B0E9BD9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220" name="Group 219">
              <a:extLst>
                <a:ext uri="{FF2B5EF4-FFF2-40B4-BE49-F238E27FC236}">
                  <a16:creationId xmlns:a16="http://schemas.microsoft.com/office/drawing/2014/main" id="{CAB0B0FE-A1B6-4C1B-8E07-923F652E714C}"/>
                </a:ext>
              </a:extLst>
            </p:cNvPr>
            <p:cNvGrpSpPr/>
            <p:nvPr userDrawn="1"/>
          </p:nvGrpSpPr>
          <p:grpSpPr>
            <a:xfrm>
              <a:off x="4623860" y="2934856"/>
              <a:ext cx="765126" cy="964518"/>
              <a:chOff x="6804248" y="2144238"/>
              <a:chExt cx="1305367" cy="1645545"/>
            </a:xfrm>
            <a:grpFill/>
          </p:grpSpPr>
          <p:sp>
            <p:nvSpPr>
              <p:cNvPr id="277" name="Oval 1">
                <a:extLst>
                  <a:ext uri="{FF2B5EF4-FFF2-40B4-BE49-F238E27FC236}">
                    <a16:creationId xmlns:a16="http://schemas.microsoft.com/office/drawing/2014/main" id="{852EADE0-A1E7-4930-A500-6E308A68DAAA}"/>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78" name="Oval 1">
                <a:extLst>
                  <a:ext uri="{FF2B5EF4-FFF2-40B4-BE49-F238E27FC236}">
                    <a16:creationId xmlns:a16="http://schemas.microsoft.com/office/drawing/2014/main" id="{60F591C3-4BA9-46F4-801F-A80330DE9754}"/>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79" name="Oval 1">
                <a:extLst>
                  <a:ext uri="{FF2B5EF4-FFF2-40B4-BE49-F238E27FC236}">
                    <a16:creationId xmlns:a16="http://schemas.microsoft.com/office/drawing/2014/main" id="{B0852BFE-F43D-46D5-9A47-64F9BC8D063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80" name="Oval 1">
                <a:extLst>
                  <a:ext uri="{FF2B5EF4-FFF2-40B4-BE49-F238E27FC236}">
                    <a16:creationId xmlns:a16="http://schemas.microsoft.com/office/drawing/2014/main" id="{EB7EF357-4A21-4150-A19D-92169E4689FB}"/>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81" name="Oval 1">
                <a:extLst>
                  <a:ext uri="{FF2B5EF4-FFF2-40B4-BE49-F238E27FC236}">
                    <a16:creationId xmlns:a16="http://schemas.microsoft.com/office/drawing/2014/main" id="{75E784B5-2A68-4856-B2BE-EBCC5A7C423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82" name="Oval 1">
                <a:extLst>
                  <a:ext uri="{FF2B5EF4-FFF2-40B4-BE49-F238E27FC236}">
                    <a16:creationId xmlns:a16="http://schemas.microsoft.com/office/drawing/2014/main" id="{80611295-158E-4E22-BE55-D104D49B6AF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83" name="Oval 1">
                <a:extLst>
                  <a:ext uri="{FF2B5EF4-FFF2-40B4-BE49-F238E27FC236}">
                    <a16:creationId xmlns:a16="http://schemas.microsoft.com/office/drawing/2014/main" id="{B28833CF-AB6A-46F6-8548-896D19E8ACD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221" name="Group 220">
              <a:extLst>
                <a:ext uri="{FF2B5EF4-FFF2-40B4-BE49-F238E27FC236}">
                  <a16:creationId xmlns:a16="http://schemas.microsoft.com/office/drawing/2014/main" id="{365FDD51-433B-4C7F-9073-5F658D70C3D6}"/>
                </a:ext>
              </a:extLst>
            </p:cNvPr>
            <p:cNvGrpSpPr/>
            <p:nvPr userDrawn="1"/>
          </p:nvGrpSpPr>
          <p:grpSpPr>
            <a:xfrm>
              <a:off x="5712815" y="2934856"/>
              <a:ext cx="765126" cy="964518"/>
              <a:chOff x="6804248" y="2144238"/>
              <a:chExt cx="1305367" cy="1645545"/>
            </a:xfrm>
            <a:grpFill/>
          </p:grpSpPr>
          <p:sp>
            <p:nvSpPr>
              <p:cNvPr id="270" name="Oval 1">
                <a:extLst>
                  <a:ext uri="{FF2B5EF4-FFF2-40B4-BE49-F238E27FC236}">
                    <a16:creationId xmlns:a16="http://schemas.microsoft.com/office/drawing/2014/main" id="{098CA79B-6D49-4D05-A9EF-EAF8DDB32BA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71" name="Oval 1">
                <a:extLst>
                  <a:ext uri="{FF2B5EF4-FFF2-40B4-BE49-F238E27FC236}">
                    <a16:creationId xmlns:a16="http://schemas.microsoft.com/office/drawing/2014/main" id="{A5DD9E77-D8D9-44EF-8AD2-75C47BFB8DF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72" name="Oval 1">
                <a:extLst>
                  <a:ext uri="{FF2B5EF4-FFF2-40B4-BE49-F238E27FC236}">
                    <a16:creationId xmlns:a16="http://schemas.microsoft.com/office/drawing/2014/main" id="{13D6887A-368C-4424-81DF-101B31FB336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73" name="Oval 1">
                <a:extLst>
                  <a:ext uri="{FF2B5EF4-FFF2-40B4-BE49-F238E27FC236}">
                    <a16:creationId xmlns:a16="http://schemas.microsoft.com/office/drawing/2014/main" id="{BAF39C98-72A2-4E5D-B97E-9CE6C33270C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74" name="Oval 1">
                <a:extLst>
                  <a:ext uri="{FF2B5EF4-FFF2-40B4-BE49-F238E27FC236}">
                    <a16:creationId xmlns:a16="http://schemas.microsoft.com/office/drawing/2014/main" id="{A242AB6E-7222-48F4-842B-4685B2465DD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75" name="Oval 1">
                <a:extLst>
                  <a:ext uri="{FF2B5EF4-FFF2-40B4-BE49-F238E27FC236}">
                    <a16:creationId xmlns:a16="http://schemas.microsoft.com/office/drawing/2014/main" id="{593A8479-F86F-4649-A700-AC0723B65B4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76" name="Oval 1">
                <a:extLst>
                  <a:ext uri="{FF2B5EF4-FFF2-40B4-BE49-F238E27FC236}">
                    <a16:creationId xmlns:a16="http://schemas.microsoft.com/office/drawing/2014/main" id="{4302FFE7-FD26-4E88-B4BD-3B377A64830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222" name="Group 221">
              <a:extLst>
                <a:ext uri="{FF2B5EF4-FFF2-40B4-BE49-F238E27FC236}">
                  <a16:creationId xmlns:a16="http://schemas.microsoft.com/office/drawing/2014/main" id="{8D81A92C-8542-4CE7-85A3-CCD2078283CA}"/>
                </a:ext>
              </a:extLst>
            </p:cNvPr>
            <p:cNvGrpSpPr/>
            <p:nvPr userDrawn="1"/>
          </p:nvGrpSpPr>
          <p:grpSpPr>
            <a:xfrm>
              <a:off x="6801770" y="2934856"/>
              <a:ext cx="765126" cy="964518"/>
              <a:chOff x="6804248" y="2144238"/>
              <a:chExt cx="1305367" cy="1645545"/>
            </a:xfrm>
            <a:grpFill/>
          </p:grpSpPr>
          <p:sp>
            <p:nvSpPr>
              <p:cNvPr id="263" name="Oval 1">
                <a:extLst>
                  <a:ext uri="{FF2B5EF4-FFF2-40B4-BE49-F238E27FC236}">
                    <a16:creationId xmlns:a16="http://schemas.microsoft.com/office/drawing/2014/main" id="{F7EE7604-5EB8-4C21-BBDC-253B258A30A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64" name="Oval 1">
                <a:extLst>
                  <a:ext uri="{FF2B5EF4-FFF2-40B4-BE49-F238E27FC236}">
                    <a16:creationId xmlns:a16="http://schemas.microsoft.com/office/drawing/2014/main" id="{61C7B262-818D-4997-93BB-E67A6E27A8A2}"/>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65" name="Oval 1">
                <a:extLst>
                  <a:ext uri="{FF2B5EF4-FFF2-40B4-BE49-F238E27FC236}">
                    <a16:creationId xmlns:a16="http://schemas.microsoft.com/office/drawing/2014/main" id="{1FC0CF28-61E4-4BEE-A381-6E4961A6E793}"/>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66" name="Oval 1">
                <a:extLst>
                  <a:ext uri="{FF2B5EF4-FFF2-40B4-BE49-F238E27FC236}">
                    <a16:creationId xmlns:a16="http://schemas.microsoft.com/office/drawing/2014/main" id="{374B04E3-AE9D-47E1-B2DD-D3AA6236AEB0}"/>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67" name="Oval 1">
                <a:extLst>
                  <a:ext uri="{FF2B5EF4-FFF2-40B4-BE49-F238E27FC236}">
                    <a16:creationId xmlns:a16="http://schemas.microsoft.com/office/drawing/2014/main" id="{D73DCF28-5B98-4310-9E2A-E71CD2509F5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68" name="Oval 1">
                <a:extLst>
                  <a:ext uri="{FF2B5EF4-FFF2-40B4-BE49-F238E27FC236}">
                    <a16:creationId xmlns:a16="http://schemas.microsoft.com/office/drawing/2014/main" id="{D5E0A89D-01BD-43C4-AB6E-56DDC64296C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69" name="Oval 1">
                <a:extLst>
                  <a:ext uri="{FF2B5EF4-FFF2-40B4-BE49-F238E27FC236}">
                    <a16:creationId xmlns:a16="http://schemas.microsoft.com/office/drawing/2014/main" id="{72F7EE70-86DF-4298-94D3-5F5151B2C82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223" name="Group 222">
              <a:extLst>
                <a:ext uri="{FF2B5EF4-FFF2-40B4-BE49-F238E27FC236}">
                  <a16:creationId xmlns:a16="http://schemas.microsoft.com/office/drawing/2014/main" id="{2021167B-C443-4F2A-8F9D-651A0539ED4B}"/>
                </a:ext>
              </a:extLst>
            </p:cNvPr>
            <p:cNvGrpSpPr/>
            <p:nvPr userDrawn="1"/>
          </p:nvGrpSpPr>
          <p:grpSpPr>
            <a:xfrm>
              <a:off x="7890725" y="2934856"/>
              <a:ext cx="765126" cy="964518"/>
              <a:chOff x="6804248" y="2144238"/>
              <a:chExt cx="1305367" cy="1645545"/>
            </a:xfrm>
            <a:grpFill/>
          </p:grpSpPr>
          <p:sp>
            <p:nvSpPr>
              <p:cNvPr id="256" name="Oval 1">
                <a:extLst>
                  <a:ext uri="{FF2B5EF4-FFF2-40B4-BE49-F238E27FC236}">
                    <a16:creationId xmlns:a16="http://schemas.microsoft.com/office/drawing/2014/main" id="{291AD89B-ECC0-4426-A068-1A31AC3B21EB}"/>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57" name="Oval 1">
                <a:extLst>
                  <a:ext uri="{FF2B5EF4-FFF2-40B4-BE49-F238E27FC236}">
                    <a16:creationId xmlns:a16="http://schemas.microsoft.com/office/drawing/2014/main" id="{CB40BF81-EE23-4773-AB5E-D71857BBB5B6}"/>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58" name="Oval 1">
                <a:extLst>
                  <a:ext uri="{FF2B5EF4-FFF2-40B4-BE49-F238E27FC236}">
                    <a16:creationId xmlns:a16="http://schemas.microsoft.com/office/drawing/2014/main" id="{8AB2F411-FA66-4AA6-8D6F-31CA40370594}"/>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59" name="Oval 1">
                <a:extLst>
                  <a:ext uri="{FF2B5EF4-FFF2-40B4-BE49-F238E27FC236}">
                    <a16:creationId xmlns:a16="http://schemas.microsoft.com/office/drawing/2014/main" id="{2C0B7855-AC05-46C9-9B44-43E33BDF283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60" name="Oval 1">
                <a:extLst>
                  <a:ext uri="{FF2B5EF4-FFF2-40B4-BE49-F238E27FC236}">
                    <a16:creationId xmlns:a16="http://schemas.microsoft.com/office/drawing/2014/main" id="{B37209B3-E72C-4543-80F9-515385007B96}"/>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61" name="Oval 1">
                <a:extLst>
                  <a:ext uri="{FF2B5EF4-FFF2-40B4-BE49-F238E27FC236}">
                    <a16:creationId xmlns:a16="http://schemas.microsoft.com/office/drawing/2014/main" id="{31BD4AF5-95F0-42B3-B82F-B51DF4504FB4}"/>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62" name="Oval 1">
                <a:extLst>
                  <a:ext uri="{FF2B5EF4-FFF2-40B4-BE49-F238E27FC236}">
                    <a16:creationId xmlns:a16="http://schemas.microsoft.com/office/drawing/2014/main" id="{CEBCF8F9-78EC-4C02-8FB8-C335B451FEB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224" name="Group 223">
              <a:extLst>
                <a:ext uri="{FF2B5EF4-FFF2-40B4-BE49-F238E27FC236}">
                  <a16:creationId xmlns:a16="http://schemas.microsoft.com/office/drawing/2014/main" id="{133309A0-9776-4AE3-9B53-F2592EF5B021}"/>
                </a:ext>
              </a:extLst>
            </p:cNvPr>
            <p:cNvGrpSpPr/>
            <p:nvPr userDrawn="1"/>
          </p:nvGrpSpPr>
          <p:grpSpPr>
            <a:xfrm>
              <a:off x="8979680" y="2934856"/>
              <a:ext cx="765126" cy="964518"/>
              <a:chOff x="6804248" y="2144238"/>
              <a:chExt cx="1305367" cy="1645545"/>
            </a:xfrm>
            <a:grpFill/>
          </p:grpSpPr>
          <p:sp>
            <p:nvSpPr>
              <p:cNvPr id="249" name="Oval 1">
                <a:extLst>
                  <a:ext uri="{FF2B5EF4-FFF2-40B4-BE49-F238E27FC236}">
                    <a16:creationId xmlns:a16="http://schemas.microsoft.com/office/drawing/2014/main" id="{65F74877-E088-40C2-9359-99BF21EFC5F5}"/>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50" name="Oval 1">
                <a:extLst>
                  <a:ext uri="{FF2B5EF4-FFF2-40B4-BE49-F238E27FC236}">
                    <a16:creationId xmlns:a16="http://schemas.microsoft.com/office/drawing/2014/main" id="{8D331C2F-DD21-45C5-ADF8-B3D2BAF327E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51" name="Oval 1">
                <a:extLst>
                  <a:ext uri="{FF2B5EF4-FFF2-40B4-BE49-F238E27FC236}">
                    <a16:creationId xmlns:a16="http://schemas.microsoft.com/office/drawing/2014/main" id="{091E2836-39D4-4D30-A9AA-E20B728900AE}"/>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52" name="Oval 1">
                <a:extLst>
                  <a:ext uri="{FF2B5EF4-FFF2-40B4-BE49-F238E27FC236}">
                    <a16:creationId xmlns:a16="http://schemas.microsoft.com/office/drawing/2014/main" id="{CDB24CB3-DA0C-43D4-B0D6-59A0EA578B9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53" name="Oval 1">
                <a:extLst>
                  <a:ext uri="{FF2B5EF4-FFF2-40B4-BE49-F238E27FC236}">
                    <a16:creationId xmlns:a16="http://schemas.microsoft.com/office/drawing/2014/main" id="{CD818273-1F7D-4BD6-8744-5CD185325F9E}"/>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54" name="Oval 1">
                <a:extLst>
                  <a:ext uri="{FF2B5EF4-FFF2-40B4-BE49-F238E27FC236}">
                    <a16:creationId xmlns:a16="http://schemas.microsoft.com/office/drawing/2014/main" id="{1D4B0673-CC3C-4C99-91B6-EC6F1B87126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55" name="Oval 1">
                <a:extLst>
                  <a:ext uri="{FF2B5EF4-FFF2-40B4-BE49-F238E27FC236}">
                    <a16:creationId xmlns:a16="http://schemas.microsoft.com/office/drawing/2014/main" id="{0DBE440C-D1DA-405F-ABDE-D6DAE687BD9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225" name="Group 224">
              <a:extLst>
                <a:ext uri="{FF2B5EF4-FFF2-40B4-BE49-F238E27FC236}">
                  <a16:creationId xmlns:a16="http://schemas.microsoft.com/office/drawing/2014/main" id="{CB2BE451-5C8D-4710-BB51-8D09F6E43440}"/>
                </a:ext>
              </a:extLst>
            </p:cNvPr>
            <p:cNvGrpSpPr/>
            <p:nvPr userDrawn="1"/>
          </p:nvGrpSpPr>
          <p:grpSpPr>
            <a:xfrm>
              <a:off x="10068635" y="2934856"/>
              <a:ext cx="765126" cy="964518"/>
              <a:chOff x="6804248" y="2144238"/>
              <a:chExt cx="1305367" cy="1645545"/>
            </a:xfrm>
            <a:grpFill/>
          </p:grpSpPr>
          <p:sp>
            <p:nvSpPr>
              <p:cNvPr id="242" name="Oval 1">
                <a:extLst>
                  <a:ext uri="{FF2B5EF4-FFF2-40B4-BE49-F238E27FC236}">
                    <a16:creationId xmlns:a16="http://schemas.microsoft.com/office/drawing/2014/main" id="{426CCEE7-446B-46B8-A852-4820419F45E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43" name="Oval 1">
                <a:extLst>
                  <a:ext uri="{FF2B5EF4-FFF2-40B4-BE49-F238E27FC236}">
                    <a16:creationId xmlns:a16="http://schemas.microsoft.com/office/drawing/2014/main" id="{50AEEE89-9EE1-4B9A-98B8-23B139117C6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44" name="Oval 1">
                <a:extLst>
                  <a:ext uri="{FF2B5EF4-FFF2-40B4-BE49-F238E27FC236}">
                    <a16:creationId xmlns:a16="http://schemas.microsoft.com/office/drawing/2014/main" id="{C76D04A2-0B6B-45BA-A572-753C87AB8E1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45" name="Oval 1">
                <a:extLst>
                  <a:ext uri="{FF2B5EF4-FFF2-40B4-BE49-F238E27FC236}">
                    <a16:creationId xmlns:a16="http://schemas.microsoft.com/office/drawing/2014/main" id="{3CDD114F-F985-47C6-B0AD-36D8F502D02D}"/>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46" name="Oval 1">
                <a:extLst>
                  <a:ext uri="{FF2B5EF4-FFF2-40B4-BE49-F238E27FC236}">
                    <a16:creationId xmlns:a16="http://schemas.microsoft.com/office/drawing/2014/main" id="{150DA853-EC14-418B-A3BF-F1A272EFBDE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47" name="Oval 1">
                <a:extLst>
                  <a:ext uri="{FF2B5EF4-FFF2-40B4-BE49-F238E27FC236}">
                    <a16:creationId xmlns:a16="http://schemas.microsoft.com/office/drawing/2014/main" id="{3D439950-675C-46EE-8535-7C1BA50792B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48" name="Oval 1">
                <a:extLst>
                  <a:ext uri="{FF2B5EF4-FFF2-40B4-BE49-F238E27FC236}">
                    <a16:creationId xmlns:a16="http://schemas.microsoft.com/office/drawing/2014/main" id="{0EB1BE16-6B11-4985-931C-97C372B07C0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226" name="Group 225">
              <a:extLst>
                <a:ext uri="{FF2B5EF4-FFF2-40B4-BE49-F238E27FC236}">
                  <a16:creationId xmlns:a16="http://schemas.microsoft.com/office/drawing/2014/main" id="{5672D141-3C0F-43B0-8361-F771131D1752}"/>
                </a:ext>
              </a:extLst>
            </p:cNvPr>
            <p:cNvGrpSpPr/>
            <p:nvPr userDrawn="1"/>
          </p:nvGrpSpPr>
          <p:grpSpPr>
            <a:xfrm>
              <a:off x="11157590" y="2934856"/>
              <a:ext cx="765126" cy="964518"/>
              <a:chOff x="6804248" y="2144238"/>
              <a:chExt cx="1305367" cy="1645545"/>
            </a:xfrm>
            <a:grpFill/>
          </p:grpSpPr>
          <p:sp>
            <p:nvSpPr>
              <p:cNvPr id="235" name="Oval 1">
                <a:extLst>
                  <a:ext uri="{FF2B5EF4-FFF2-40B4-BE49-F238E27FC236}">
                    <a16:creationId xmlns:a16="http://schemas.microsoft.com/office/drawing/2014/main" id="{2FFD47FB-9F47-4824-8354-2A020A9F104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36" name="Oval 1">
                <a:extLst>
                  <a:ext uri="{FF2B5EF4-FFF2-40B4-BE49-F238E27FC236}">
                    <a16:creationId xmlns:a16="http://schemas.microsoft.com/office/drawing/2014/main" id="{6C4BBB56-28B0-48AC-9135-DD72D14AFF30}"/>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37" name="Oval 1">
                <a:extLst>
                  <a:ext uri="{FF2B5EF4-FFF2-40B4-BE49-F238E27FC236}">
                    <a16:creationId xmlns:a16="http://schemas.microsoft.com/office/drawing/2014/main" id="{0E779184-4201-4BAF-A27C-A9034D4BF653}"/>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38" name="Oval 1">
                <a:extLst>
                  <a:ext uri="{FF2B5EF4-FFF2-40B4-BE49-F238E27FC236}">
                    <a16:creationId xmlns:a16="http://schemas.microsoft.com/office/drawing/2014/main" id="{72DA6237-4084-456A-979D-34B667953C8E}"/>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39" name="Oval 1">
                <a:extLst>
                  <a:ext uri="{FF2B5EF4-FFF2-40B4-BE49-F238E27FC236}">
                    <a16:creationId xmlns:a16="http://schemas.microsoft.com/office/drawing/2014/main" id="{CF81FE2A-073F-4858-BA75-7C10B8220D7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40" name="Oval 1">
                <a:extLst>
                  <a:ext uri="{FF2B5EF4-FFF2-40B4-BE49-F238E27FC236}">
                    <a16:creationId xmlns:a16="http://schemas.microsoft.com/office/drawing/2014/main" id="{10B3097C-B3E1-495E-8570-27F217A5267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241" name="Oval 1">
                <a:extLst>
                  <a:ext uri="{FF2B5EF4-FFF2-40B4-BE49-F238E27FC236}">
                    <a16:creationId xmlns:a16="http://schemas.microsoft.com/office/drawing/2014/main" id="{FBAD990D-849D-493B-8E49-B536FEF01E1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320" name="Group 319">
              <a:extLst>
                <a:ext uri="{FF2B5EF4-FFF2-40B4-BE49-F238E27FC236}">
                  <a16:creationId xmlns:a16="http://schemas.microsoft.com/office/drawing/2014/main" id="{DF42CEDB-F74D-44D1-B911-3DFD01DF5BF9}"/>
                </a:ext>
              </a:extLst>
            </p:cNvPr>
            <p:cNvGrpSpPr/>
            <p:nvPr userDrawn="1"/>
          </p:nvGrpSpPr>
          <p:grpSpPr>
            <a:xfrm>
              <a:off x="-266651" y="4279809"/>
              <a:ext cx="765126" cy="964518"/>
              <a:chOff x="6804248" y="2144238"/>
              <a:chExt cx="1305367" cy="1645545"/>
            </a:xfrm>
            <a:grpFill/>
          </p:grpSpPr>
          <p:sp>
            <p:nvSpPr>
              <p:cNvPr id="417" name="Oval 1">
                <a:extLst>
                  <a:ext uri="{FF2B5EF4-FFF2-40B4-BE49-F238E27FC236}">
                    <a16:creationId xmlns:a16="http://schemas.microsoft.com/office/drawing/2014/main" id="{14690A84-3C42-44BA-8059-B3243D8F347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18" name="Oval 1">
                <a:extLst>
                  <a:ext uri="{FF2B5EF4-FFF2-40B4-BE49-F238E27FC236}">
                    <a16:creationId xmlns:a16="http://schemas.microsoft.com/office/drawing/2014/main" id="{55440534-7EE9-4A0C-BB8E-4D9F153B433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19" name="Oval 1">
                <a:extLst>
                  <a:ext uri="{FF2B5EF4-FFF2-40B4-BE49-F238E27FC236}">
                    <a16:creationId xmlns:a16="http://schemas.microsoft.com/office/drawing/2014/main" id="{39756053-3092-4C58-BFA1-53380DF0371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20" name="Oval 1">
                <a:extLst>
                  <a:ext uri="{FF2B5EF4-FFF2-40B4-BE49-F238E27FC236}">
                    <a16:creationId xmlns:a16="http://schemas.microsoft.com/office/drawing/2014/main" id="{63D1DCC7-6D17-42E2-AB77-08536058509B}"/>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21" name="Oval 1">
                <a:extLst>
                  <a:ext uri="{FF2B5EF4-FFF2-40B4-BE49-F238E27FC236}">
                    <a16:creationId xmlns:a16="http://schemas.microsoft.com/office/drawing/2014/main" id="{F2B25E19-793B-43B3-A223-64A1A2323E63}"/>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22" name="Oval 1">
                <a:extLst>
                  <a:ext uri="{FF2B5EF4-FFF2-40B4-BE49-F238E27FC236}">
                    <a16:creationId xmlns:a16="http://schemas.microsoft.com/office/drawing/2014/main" id="{60281DD9-A6A8-4983-B50C-F1E9B0F7350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23" name="Oval 1">
                <a:extLst>
                  <a:ext uri="{FF2B5EF4-FFF2-40B4-BE49-F238E27FC236}">
                    <a16:creationId xmlns:a16="http://schemas.microsoft.com/office/drawing/2014/main" id="{33E460DF-01CB-4EE5-8854-3E2CE7E53FC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321" name="Group 320">
              <a:extLst>
                <a:ext uri="{FF2B5EF4-FFF2-40B4-BE49-F238E27FC236}">
                  <a16:creationId xmlns:a16="http://schemas.microsoft.com/office/drawing/2014/main" id="{F678D5CF-2047-4D5E-90C6-84CD26B8F408}"/>
                </a:ext>
              </a:extLst>
            </p:cNvPr>
            <p:cNvGrpSpPr/>
            <p:nvPr userDrawn="1"/>
          </p:nvGrpSpPr>
          <p:grpSpPr>
            <a:xfrm>
              <a:off x="822304" y="4279809"/>
              <a:ext cx="765126" cy="964518"/>
              <a:chOff x="6804248" y="2144238"/>
              <a:chExt cx="1305367" cy="1645545"/>
            </a:xfrm>
            <a:grpFill/>
          </p:grpSpPr>
          <p:sp>
            <p:nvSpPr>
              <p:cNvPr id="410" name="Oval 1">
                <a:extLst>
                  <a:ext uri="{FF2B5EF4-FFF2-40B4-BE49-F238E27FC236}">
                    <a16:creationId xmlns:a16="http://schemas.microsoft.com/office/drawing/2014/main" id="{C92714ED-3F52-4DD1-A643-FE93D8D6636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11" name="Oval 1">
                <a:extLst>
                  <a:ext uri="{FF2B5EF4-FFF2-40B4-BE49-F238E27FC236}">
                    <a16:creationId xmlns:a16="http://schemas.microsoft.com/office/drawing/2014/main" id="{0942FC6B-1096-4256-9988-ED60FBB5BA24}"/>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12" name="Oval 1">
                <a:extLst>
                  <a:ext uri="{FF2B5EF4-FFF2-40B4-BE49-F238E27FC236}">
                    <a16:creationId xmlns:a16="http://schemas.microsoft.com/office/drawing/2014/main" id="{CA3F93FE-A8F3-4747-8F9D-1AFDFB11BE3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13" name="Oval 1">
                <a:extLst>
                  <a:ext uri="{FF2B5EF4-FFF2-40B4-BE49-F238E27FC236}">
                    <a16:creationId xmlns:a16="http://schemas.microsoft.com/office/drawing/2014/main" id="{110767A6-8682-4305-9E00-EB6D09EC84B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14" name="Oval 1">
                <a:extLst>
                  <a:ext uri="{FF2B5EF4-FFF2-40B4-BE49-F238E27FC236}">
                    <a16:creationId xmlns:a16="http://schemas.microsoft.com/office/drawing/2014/main" id="{6AED6ECD-16DF-4EA7-B189-A24D33894CB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15" name="Oval 1">
                <a:extLst>
                  <a:ext uri="{FF2B5EF4-FFF2-40B4-BE49-F238E27FC236}">
                    <a16:creationId xmlns:a16="http://schemas.microsoft.com/office/drawing/2014/main" id="{A1F9EE80-2794-4B96-B496-0FDAC65CA4C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16" name="Oval 1">
                <a:extLst>
                  <a:ext uri="{FF2B5EF4-FFF2-40B4-BE49-F238E27FC236}">
                    <a16:creationId xmlns:a16="http://schemas.microsoft.com/office/drawing/2014/main" id="{E6D6165D-C553-4E25-913F-EF06D9257D59}"/>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322" name="Group 321">
              <a:extLst>
                <a:ext uri="{FF2B5EF4-FFF2-40B4-BE49-F238E27FC236}">
                  <a16:creationId xmlns:a16="http://schemas.microsoft.com/office/drawing/2014/main" id="{4184871A-E30D-426F-851C-C680A20E55CA}"/>
                </a:ext>
              </a:extLst>
            </p:cNvPr>
            <p:cNvGrpSpPr/>
            <p:nvPr userDrawn="1"/>
          </p:nvGrpSpPr>
          <p:grpSpPr>
            <a:xfrm>
              <a:off x="1911259" y="4279809"/>
              <a:ext cx="765126" cy="964518"/>
              <a:chOff x="6804248" y="2144238"/>
              <a:chExt cx="1305367" cy="1645545"/>
            </a:xfrm>
            <a:grpFill/>
          </p:grpSpPr>
          <p:sp>
            <p:nvSpPr>
              <p:cNvPr id="403" name="Oval 1">
                <a:extLst>
                  <a:ext uri="{FF2B5EF4-FFF2-40B4-BE49-F238E27FC236}">
                    <a16:creationId xmlns:a16="http://schemas.microsoft.com/office/drawing/2014/main" id="{63404088-2CE7-4ECF-A96A-3087F8ED729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04" name="Oval 1">
                <a:extLst>
                  <a:ext uri="{FF2B5EF4-FFF2-40B4-BE49-F238E27FC236}">
                    <a16:creationId xmlns:a16="http://schemas.microsoft.com/office/drawing/2014/main" id="{5007BA0C-9D02-4570-8FC2-23A9AEEE6B35}"/>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05" name="Oval 1">
                <a:extLst>
                  <a:ext uri="{FF2B5EF4-FFF2-40B4-BE49-F238E27FC236}">
                    <a16:creationId xmlns:a16="http://schemas.microsoft.com/office/drawing/2014/main" id="{D8D187FA-9B3B-4827-A520-AC4FB51AD3E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06" name="Oval 1">
                <a:extLst>
                  <a:ext uri="{FF2B5EF4-FFF2-40B4-BE49-F238E27FC236}">
                    <a16:creationId xmlns:a16="http://schemas.microsoft.com/office/drawing/2014/main" id="{B1031414-E722-4AD4-9ABA-C14E731CF6A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07" name="Oval 1">
                <a:extLst>
                  <a:ext uri="{FF2B5EF4-FFF2-40B4-BE49-F238E27FC236}">
                    <a16:creationId xmlns:a16="http://schemas.microsoft.com/office/drawing/2014/main" id="{38A2C119-7C0E-46B8-92AD-C5A4D9D32CF3}"/>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08" name="Oval 1">
                <a:extLst>
                  <a:ext uri="{FF2B5EF4-FFF2-40B4-BE49-F238E27FC236}">
                    <a16:creationId xmlns:a16="http://schemas.microsoft.com/office/drawing/2014/main" id="{BB257C4B-419D-4BB9-A147-B205903DE87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09" name="Oval 1">
                <a:extLst>
                  <a:ext uri="{FF2B5EF4-FFF2-40B4-BE49-F238E27FC236}">
                    <a16:creationId xmlns:a16="http://schemas.microsoft.com/office/drawing/2014/main" id="{14710596-D130-40B0-A4EF-FF5BC0EC9ECD}"/>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323" name="Group 322">
              <a:extLst>
                <a:ext uri="{FF2B5EF4-FFF2-40B4-BE49-F238E27FC236}">
                  <a16:creationId xmlns:a16="http://schemas.microsoft.com/office/drawing/2014/main" id="{C7F5039F-B52C-42C1-82DA-C390C659FC41}"/>
                </a:ext>
              </a:extLst>
            </p:cNvPr>
            <p:cNvGrpSpPr/>
            <p:nvPr userDrawn="1"/>
          </p:nvGrpSpPr>
          <p:grpSpPr>
            <a:xfrm>
              <a:off x="3000214" y="4279809"/>
              <a:ext cx="765126" cy="964518"/>
              <a:chOff x="6804248" y="2144238"/>
              <a:chExt cx="1305367" cy="1645545"/>
            </a:xfrm>
            <a:grpFill/>
          </p:grpSpPr>
          <p:sp>
            <p:nvSpPr>
              <p:cNvPr id="396" name="Oval 1">
                <a:extLst>
                  <a:ext uri="{FF2B5EF4-FFF2-40B4-BE49-F238E27FC236}">
                    <a16:creationId xmlns:a16="http://schemas.microsoft.com/office/drawing/2014/main" id="{507D29B4-EBB5-4EC3-9AC9-EA041B8894AF}"/>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97" name="Oval 1">
                <a:extLst>
                  <a:ext uri="{FF2B5EF4-FFF2-40B4-BE49-F238E27FC236}">
                    <a16:creationId xmlns:a16="http://schemas.microsoft.com/office/drawing/2014/main" id="{C6872E85-252C-47C6-9366-CB0FC7E3B8EB}"/>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98" name="Oval 1">
                <a:extLst>
                  <a:ext uri="{FF2B5EF4-FFF2-40B4-BE49-F238E27FC236}">
                    <a16:creationId xmlns:a16="http://schemas.microsoft.com/office/drawing/2014/main" id="{B05A98B2-C395-40F3-8106-E022889CAA9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99" name="Oval 1">
                <a:extLst>
                  <a:ext uri="{FF2B5EF4-FFF2-40B4-BE49-F238E27FC236}">
                    <a16:creationId xmlns:a16="http://schemas.microsoft.com/office/drawing/2014/main" id="{DD6785B2-439B-4897-A370-49581035295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00" name="Oval 1">
                <a:extLst>
                  <a:ext uri="{FF2B5EF4-FFF2-40B4-BE49-F238E27FC236}">
                    <a16:creationId xmlns:a16="http://schemas.microsoft.com/office/drawing/2014/main" id="{1E5DA950-21B5-4A1B-887E-3EC4C924D2AD}"/>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01" name="Oval 1">
                <a:extLst>
                  <a:ext uri="{FF2B5EF4-FFF2-40B4-BE49-F238E27FC236}">
                    <a16:creationId xmlns:a16="http://schemas.microsoft.com/office/drawing/2014/main" id="{CEA06909-EF56-406D-814B-F30CF077304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02" name="Oval 1">
                <a:extLst>
                  <a:ext uri="{FF2B5EF4-FFF2-40B4-BE49-F238E27FC236}">
                    <a16:creationId xmlns:a16="http://schemas.microsoft.com/office/drawing/2014/main" id="{D0F1E089-D165-48D7-A180-993C3E6C0D5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324" name="Group 323">
              <a:extLst>
                <a:ext uri="{FF2B5EF4-FFF2-40B4-BE49-F238E27FC236}">
                  <a16:creationId xmlns:a16="http://schemas.microsoft.com/office/drawing/2014/main" id="{0C168988-4BFA-4596-B851-967085FC11D9}"/>
                </a:ext>
              </a:extLst>
            </p:cNvPr>
            <p:cNvGrpSpPr/>
            <p:nvPr userDrawn="1"/>
          </p:nvGrpSpPr>
          <p:grpSpPr>
            <a:xfrm>
              <a:off x="4089169" y="4279809"/>
              <a:ext cx="765126" cy="964518"/>
              <a:chOff x="6804248" y="2144238"/>
              <a:chExt cx="1305367" cy="1645545"/>
            </a:xfrm>
            <a:grpFill/>
          </p:grpSpPr>
          <p:sp>
            <p:nvSpPr>
              <p:cNvPr id="389" name="Oval 1">
                <a:extLst>
                  <a:ext uri="{FF2B5EF4-FFF2-40B4-BE49-F238E27FC236}">
                    <a16:creationId xmlns:a16="http://schemas.microsoft.com/office/drawing/2014/main" id="{4FC3D676-72A3-41D6-BFEA-2B35D321CAB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90" name="Oval 1">
                <a:extLst>
                  <a:ext uri="{FF2B5EF4-FFF2-40B4-BE49-F238E27FC236}">
                    <a16:creationId xmlns:a16="http://schemas.microsoft.com/office/drawing/2014/main" id="{16516F65-40D1-4659-89C4-D5F8CB80A43A}"/>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91" name="Oval 1">
                <a:extLst>
                  <a:ext uri="{FF2B5EF4-FFF2-40B4-BE49-F238E27FC236}">
                    <a16:creationId xmlns:a16="http://schemas.microsoft.com/office/drawing/2014/main" id="{B218787D-7E5D-431E-A3A4-92FFC2D3A39B}"/>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92" name="Oval 1">
                <a:extLst>
                  <a:ext uri="{FF2B5EF4-FFF2-40B4-BE49-F238E27FC236}">
                    <a16:creationId xmlns:a16="http://schemas.microsoft.com/office/drawing/2014/main" id="{49B0B94F-5410-402E-8E2A-9B18B3ADDF2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93" name="Oval 1">
                <a:extLst>
                  <a:ext uri="{FF2B5EF4-FFF2-40B4-BE49-F238E27FC236}">
                    <a16:creationId xmlns:a16="http://schemas.microsoft.com/office/drawing/2014/main" id="{DFC5CD85-64DB-4DD7-A510-91600DA1F18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94" name="Oval 1">
                <a:extLst>
                  <a:ext uri="{FF2B5EF4-FFF2-40B4-BE49-F238E27FC236}">
                    <a16:creationId xmlns:a16="http://schemas.microsoft.com/office/drawing/2014/main" id="{CB6D600D-F1BB-4173-95B0-B48B2802962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95" name="Oval 1">
                <a:extLst>
                  <a:ext uri="{FF2B5EF4-FFF2-40B4-BE49-F238E27FC236}">
                    <a16:creationId xmlns:a16="http://schemas.microsoft.com/office/drawing/2014/main" id="{C56ACB2B-B3C4-4F9F-BE79-9F2590AE676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325" name="Group 324">
              <a:extLst>
                <a:ext uri="{FF2B5EF4-FFF2-40B4-BE49-F238E27FC236}">
                  <a16:creationId xmlns:a16="http://schemas.microsoft.com/office/drawing/2014/main" id="{E841C163-5E8B-4B31-A792-2F922A39538D}"/>
                </a:ext>
              </a:extLst>
            </p:cNvPr>
            <p:cNvGrpSpPr/>
            <p:nvPr userDrawn="1"/>
          </p:nvGrpSpPr>
          <p:grpSpPr>
            <a:xfrm>
              <a:off x="5178124" y="4279809"/>
              <a:ext cx="765126" cy="964518"/>
              <a:chOff x="6804248" y="2144238"/>
              <a:chExt cx="1305367" cy="1645545"/>
            </a:xfrm>
            <a:grpFill/>
          </p:grpSpPr>
          <p:sp>
            <p:nvSpPr>
              <p:cNvPr id="382" name="Oval 1">
                <a:extLst>
                  <a:ext uri="{FF2B5EF4-FFF2-40B4-BE49-F238E27FC236}">
                    <a16:creationId xmlns:a16="http://schemas.microsoft.com/office/drawing/2014/main" id="{96CCBEED-FE50-4823-BCD6-8D3EB5E5457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83" name="Oval 1">
                <a:extLst>
                  <a:ext uri="{FF2B5EF4-FFF2-40B4-BE49-F238E27FC236}">
                    <a16:creationId xmlns:a16="http://schemas.microsoft.com/office/drawing/2014/main" id="{B1B56F96-34DA-474C-A2BE-5959D540EEB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84" name="Oval 1">
                <a:extLst>
                  <a:ext uri="{FF2B5EF4-FFF2-40B4-BE49-F238E27FC236}">
                    <a16:creationId xmlns:a16="http://schemas.microsoft.com/office/drawing/2014/main" id="{2060835C-AEC3-4AD8-A9F2-ACB58D3D7412}"/>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85" name="Oval 1">
                <a:extLst>
                  <a:ext uri="{FF2B5EF4-FFF2-40B4-BE49-F238E27FC236}">
                    <a16:creationId xmlns:a16="http://schemas.microsoft.com/office/drawing/2014/main" id="{B42D6724-1C8E-4181-9B4E-090A0FAD3EE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86" name="Oval 1">
                <a:extLst>
                  <a:ext uri="{FF2B5EF4-FFF2-40B4-BE49-F238E27FC236}">
                    <a16:creationId xmlns:a16="http://schemas.microsoft.com/office/drawing/2014/main" id="{90291146-1077-4C1F-9271-3FA71A92FEC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87" name="Oval 1">
                <a:extLst>
                  <a:ext uri="{FF2B5EF4-FFF2-40B4-BE49-F238E27FC236}">
                    <a16:creationId xmlns:a16="http://schemas.microsoft.com/office/drawing/2014/main" id="{5477F2E3-B6C4-4E16-A870-4B1175A40D1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88" name="Oval 1">
                <a:extLst>
                  <a:ext uri="{FF2B5EF4-FFF2-40B4-BE49-F238E27FC236}">
                    <a16:creationId xmlns:a16="http://schemas.microsoft.com/office/drawing/2014/main" id="{749799BA-4EB6-4357-B8CB-5C20A80F8EC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326" name="Group 325">
              <a:extLst>
                <a:ext uri="{FF2B5EF4-FFF2-40B4-BE49-F238E27FC236}">
                  <a16:creationId xmlns:a16="http://schemas.microsoft.com/office/drawing/2014/main" id="{4A4CACDF-1C91-4882-BD07-E1D241061D9B}"/>
                </a:ext>
              </a:extLst>
            </p:cNvPr>
            <p:cNvGrpSpPr/>
            <p:nvPr userDrawn="1"/>
          </p:nvGrpSpPr>
          <p:grpSpPr>
            <a:xfrm>
              <a:off x="6267079" y="4279809"/>
              <a:ext cx="765126" cy="964518"/>
              <a:chOff x="6804248" y="2144238"/>
              <a:chExt cx="1305367" cy="1645545"/>
            </a:xfrm>
            <a:grpFill/>
          </p:grpSpPr>
          <p:sp>
            <p:nvSpPr>
              <p:cNvPr id="375" name="Oval 1">
                <a:extLst>
                  <a:ext uri="{FF2B5EF4-FFF2-40B4-BE49-F238E27FC236}">
                    <a16:creationId xmlns:a16="http://schemas.microsoft.com/office/drawing/2014/main" id="{5644006D-E40F-4D5C-AD56-58C5EF8BB7E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76" name="Oval 1">
                <a:extLst>
                  <a:ext uri="{FF2B5EF4-FFF2-40B4-BE49-F238E27FC236}">
                    <a16:creationId xmlns:a16="http://schemas.microsoft.com/office/drawing/2014/main" id="{55CA7091-EE2C-400E-9113-0C625325832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77" name="Oval 1">
                <a:extLst>
                  <a:ext uri="{FF2B5EF4-FFF2-40B4-BE49-F238E27FC236}">
                    <a16:creationId xmlns:a16="http://schemas.microsoft.com/office/drawing/2014/main" id="{3F59F937-D90E-47D6-9DD0-0D89037B9CC4}"/>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78" name="Oval 1">
                <a:extLst>
                  <a:ext uri="{FF2B5EF4-FFF2-40B4-BE49-F238E27FC236}">
                    <a16:creationId xmlns:a16="http://schemas.microsoft.com/office/drawing/2014/main" id="{8B72CF1F-7962-4526-AE2A-46049C692DE1}"/>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79" name="Oval 1">
                <a:extLst>
                  <a:ext uri="{FF2B5EF4-FFF2-40B4-BE49-F238E27FC236}">
                    <a16:creationId xmlns:a16="http://schemas.microsoft.com/office/drawing/2014/main" id="{4BA2B5AA-5BBB-433B-886C-D2920C99C444}"/>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80" name="Oval 1">
                <a:extLst>
                  <a:ext uri="{FF2B5EF4-FFF2-40B4-BE49-F238E27FC236}">
                    <a16:creationId xmlns:a16="http://schemas.microsoft.com/office/drawing/2014/main" id="{DB99023F-33BB-42D2-9111-052415AD8BAF}"/>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81" name="Oval 1">
                <a:extLst>
                  <a:ext uri="{FF2B5EF4-FFF2-40B4-BE49-F238E27FC236}">
                    <a16:creationId xmlns:a16="http://schemas.microsoft.com/office/drawing/2014/main" id="{1DC9894A-33EC-43E8-8831-AA37E9DC006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327" name="Group 326">
              <a:extLst>
                <a:ext uri="{FF2B5EF4-FFF2-40B4-BE49-F238E27FC236}">
                  <a16:creationId xmlns:a16="http://schemas.microsoft.com/office/drawing/2014/main" id="{F1DE98EE-FC51-4318-AB50-D8A496602A06}"/>
                </a:ext>
              </a:extLst>
            </p:cNvPr>
            <p:cNvGrpSpPr/>
            <p:nvPr userDrawn="1"/>
          </p:nvGrpSpPr>
          <p:grpSpPr>
            <a:xfrm>
              <a:off x="7356034" y="4279809"/>
              <a:ext cx="765126" cy="964518"/>
              <a:chOff x="6804248" y="2144238"/>
              <a:chExt cx="1305367" cy="1645545"/>
            </a:xfrm>
            <a:grpFill/>
          </p:grpSpPr>
          <p:sp>
            <p:nvSpPr>
              <p:cNvPr id="368" name="Oval 1">
                <a:extLst>
                  <a:ext uri="{FF2B5EF4-FFF2-40B4-BE49-F238E27FC236}">
                    <a16:creationId xmlns:a16="http://schemas.microsoft.com/office/drawing/2014/main" id="{78317CC8-888C-4CDB-9C3C-60C1566393E8}"/>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69" name="Oval 1">
                <a:extLst>
                  <a:ext uri="{FF2B5EF4-FFF2-40B4-BE49-F238E27FC236}">
                    <a16:creationId xmlns:a16="http://schemas.microsoft.com/office/drawing/2014/main" id="{25AD0B12-7327-41FB-A5BA-6A872D9D7DA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70" name="Oval 1">
                <a:extLst>
                  <a:ext uri="{FF2B5EF4-FFF2-40B4-BE49-F238E27FC236}">
                    <a16:creationId xmlns:a16="http://schemas.microsoft.com/office/drawing/2014/main" id="{BB1355F0-F01F-432F-A75C-8FC89E3D28AB}"/>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71" name="Oval 1">
                <a:extLst>
                  <a:ext uri="{FF2B5EF4-FFF2-40B4-BE49-F238E27FC236}">
                    <a16:creationId xmlns:a16="http://schemas.microsoft.com/office/drawing/2014/main" id="{4B66779B-084D-4F57-9A78-0FE9B29F7BFD}"/>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72" name="Oval 1">
                <a:extLst>
                  <a:ext uri="{FF2B5EF4-FFF2-40B4-BE49-F238E27FC236}">
                    <a16:creationId xmlns:a16="http://schemas.microsoft.com/office/drawing/2014/main" id="{6F7CA806-291F-4F34-A7E0-9A0F672B12CA}"/>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73" name="Oval 1">
                <a:extLst>
                  <a:ext uri="{FF2B5EF4-FFF2-40B4-BE49-F238E27FC236}">
                    <a16:creationId xmlns:a16="http://schemas.microsoft.com/office/drawing/2014/main" id="{5C6036EF-A194-4037-8183-26C07E3699C2}"/>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74" name="Oval 1">
                <a:extLst>
                  <a:ext uri="{FF2B5EF4-FFF2-40B4-BE49-F238E27FC236}">
                    <a16:creationId xmlns:a16="http://schemas.microsoft.com/office/drawing/2014/main" id="{0F23C5F6-C713-46BD-B73F-03C092BB6FF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328" name="Group 327">
              <a:extLst>
                <a:ext uri="{FF2B5EF4-FFF2-40B4-BE49-F238E27FC236}">
                  <a16:creationId xmlns:a16="http://schemas.microsoft.com/office/drawing/2014/main" id="{BF272B81-2326-471D-8ECA-37AE6084B00E}"/>
                </a:ext>
              </a:extLst>
            </p:cNvPr>
            <p:cNvGrpSpPr/>
            <p:nvPr userDrawn="1"/>
          </p:nvGrpSpPr>
          <p:grpSpPr>
            <a:xfrm>
              <a:off x="8444989" y="4279809"/>
              <a:ext cx="765126" cy="964518"/>
              <a:chOff x="6804248" y="2144238"/>
              <a:chExt cx="1305367" cy="1645545"/>
            </a:xfrm>
            <a:grpFill/>
          </p:grpSpPr>
          <p:sp>
            <p:nvSpPr>
              <p:cNvPr id="361" name="Oval 1">
                <a:extLst>
                  <a:ext uri="{FF2B5EF4-FFF2-40B4-BE49-F238E27FC236}">
                    <a16:creationId xmlns:a16="http://schemas.microsoft.com/office/drawing/2014/main" id="{96B10E4A-E1AA-46FF-92B9-7A5DA97ABF7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62" name="Oval 1">
                <a:extLst>
                  <a:ext uri="{FF2B5EF4-FFF2-40B4-BE49-F238E27FC236}">
                    <a16:creationId xmlns:a16="http://schemas.microsoft.com/office/drawing/2014/main" id="{811CB73A-E044-4E7D-82A6-5823F662BA03}"/>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63" name="Oval 1">
                <a:extLst>
                  <a:ext uri="{FF2B5EF4-FFF2-40B4-BE49-F238E27FC236}">
                    <a16:creationId xmlns:a16="http://schemas.microsoft.com/office/drawing/2014/main" id="{84557F99-AFD6-4812-BD94-5FCAA276374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64" name="Oval 1">
                <a:extLst>
                  <a:ext uri="{FF2B5EF4-FFF2-40B4-BE49-F238E27FC236}">
                    <a16:creationId xmlns:a16="http://schemas.microsoft.com/office/drawing/2014/main" id="{4B9CE767-A221-43E7-A126-E191D050257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65" name="Oval 1">
                <a:extLst>
                  <a:ext uri="{FF2B5EF4-FFF2-40B4-BE49-F238E27FC236}">
                    <a16:creationId xmlns:a16="http://schemas.microsoft.com/office/drawing/2014/main" id="{6A53C0DB-E055-43C0-A519-1A28B4DE423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66" name="Oval 1">
                <a:extLst>
                  <a:ext uri="{FF2B5EF4-FFF2-40B4-BE49-F238E27FC236}">
                    <a16:creationId xmlns:a16="http://schemas.microsoft.com/office/drawing/2014/main" id="{05B7686E-8587-496A-AB11-5A2D13C4D111}"/>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67" name="Oval 1">
                <a:extLst>
                  <a:ext uri="{FF2B5EF4-FFF2-40B4-BE49-F238E27FC236}">
                    <a16:creationId xmlns:a16="http://schemas.microsoft.com/office/drawing/2014/main" id="{B985620F-F6FD-4D70-A317-45C9B3A189B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329" name="Group 328">
              <a:extLst>
                <a:ext uri="{FF2B5EF4-FFF2-40B4-BE49-F238E27FC236}">
                  <a16:creationId xmlns:a16="http://schemas.microsoft.com/office/drawing/2014/main" id="{4FB86F54-60F0-4913-A788-492B19C42757}"/>
                </a:ext>
              </a:extLst>
            </p:cNvPr>
            <p:cNvGrpSpPr/>
            <p:nvPr userDrawn="1"/>
          </p:nvGrpSpPr>
          <p:grpSpPr>
            <a:xfrm>
              <a:off x="9533944" y="4279809"/>
              <a:ext cx="765126" cy="964518"/>
              <a:chOff x="6804248" y="2144238"/>
              <a:chExt cx="1305367" cy="1645545"/>
            </a:xfrm>
            <a:grpFill/>
          </p:grpSpPr>
          <p:sp>
            <p:nvSpPr>
              <p:cNvPr id="354" name="Oval 1">
                <a:extLst>
                  <a:ext uri="{FF2B5EF4-FFF2-40B4-BE49-F238E27FC236}">
                    <a16:creationId xmlns:a16="http://schemas.microsoft.com/office/drawing/2014/main" id="{61189F8E-AFC6-4546-88D3-23EDA748769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55" name="Oval 1">
                <a:extLst>
                  <a:ext uri="{FF2B5EF4-FFF2-40B4-BE49-F238E27FC236}">
                    <a16:creationId xmlns:a16="http://schemas.microsoft.com/office/drawing/2014/main" id="{2F6F6BB7-C4B7-4A60-BB5F-7BD709CEB17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56" name="Oval 1">
                <a:extLst>
                  <a:ext uri="{FF2B5EF4-FFF2-40B4-BE49-F238E27FC236}">
                    <a16:creationId xmlns:a16="http://schemas.microsoft.com/office/drawing/2014/main" id="{690BF574-0472-4643-A9CF-43035EC1F65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57" name="Oval 1">
                <a:extLst>
                  <a:ext uri="{FF2B5EF4-FFF2-40B4-BE49-F238E27FC236}">
                    <a16:creationId xmlns:a16="http://schemas.microsoft.com/office/drawing/2014/main" id="{6EB10364-861E-4787-ABFF-4A30A82FAF37}"/>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58" name="Oval 1">
                <a:extLst>
                  <a:ext uri="{FF2B5EF4-FFF2-40B4-BE49-F238E27FC236}">
                    <a16:creationId xmlns:a16="http://schemas.microsoft.com/office/drawing/2014/main" id="{1A831214-C531-46F8-B3D5-1A026678597B}"/>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59" name="Oval 1">
                <a:extLst>
                  <a:ext uri="{FF2B5EF4-FFF2-40B4-BE49-F238E27FC236}">
                    <a16:creationId xmlns:a16="http://schemas.microsoft.com/office/drawing/2014/main" id="{C52F81CC-7C7E-4287-A2F9-73B484FCC01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60" name="Oval 1">
                <a:extLst>
                  <a:ext uri="{FF2B5EF4-FFF2-40B4-BE49-F238E27FC236}">
                    <a16:creationId xmlns:a16="http://schemas.microsoft.com/office/drawing/2014/main" id="{794C1E52-7129-4495-8529-6DFA9BF9F43B}"/>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330" name="Group 329">
              <a:extLst>
                <a:ext uri="{FF2B5EF4-FFF2-40B4-BE49-F238E27FC236}">
                  <a16:creationId xmlns:a16="http://schemas.microsoft.com/office/drawing/2014/main" id="{C85EDC5A-F965-4224-9001-5540B1FC1F49}"/>
                </a:ext>
              </a:extLst>
            </p:cNvPr>
            <p:cNvGrpSpPr/>
            <p:nvPr userDrawn="1"/>
          </p:nvGrpSpPr>
          <p:grpSpPr>
            <a:xfrm>
              <a:off x="10622899" y="4279809"/>
              <a:ext cx="765126" cy="964518"/>
              <a:chOff x="6804248" y="2144238"/>
              <a:chExt cx="1305367" cy="1645545"/>
            </a:xfrm>
            <a:grpFill/>
          </p:grpSpPr>
          <p:sp>
            <p:nvSpPr>
              <p:cNvPr id="347" name="Oval 1">
                <a:extLst>
                  <a:ext uri="{FF2B5EF4-FFF2-40B4-BE49-F238E27FC236}">
                    <a16:creationId xmlns:a16="http://schemas.microsoft.com/office/drawing/2014/main" id="{3C44883A-5296-463E-9AA6-20AC4B650A07}"/>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48" name="Oval 1">
                <a:extLst>
                  <a:ext uri="{FF2B5EF4-FFF2-40B4-BE49-F238E27FC236}">
                    <a16:creationId xmlns:a16="http://schemas.microsoft.com/office/drawing/2014/main" id="{F2FDCAC1-3A1A-48B6-8D28-2147754FBDD1}"/>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49" name="Oval 1">
                <a:extLst>
                  <a:ext uri="{FF2B5EF4-FFF2-40B4-BE49-F238E27FC236}">
                    <a16:creationId xmlns:a16="http://schemas.microsoft.com/office/drawing/2014/main" id="{04668F08-330C-4F1A-95D1-8DCBB3E27C81}"/>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50" name="Oval 1">
                <a:extLst>
                  <a:ext uri="{FF2B5EF4-FFF2-40B4-BE49-F238E27FC236}">
                    <a16:creationId xmlns:a16="http://schemas.microsoft.com/office/drawing/2014/main" id="{27F1EB40-C8FE-46F2-9A15-01AE15A33BEC}"/>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51" name="Oval 1">
                <a:extLst>
                  <a:ext uri="{FF2B5EF4-FFF2-40B4-BE49-F238E27FC236}">
                    <a16:creationId xmlns:a16="http://schemas.microsoft.com/office/drawing/2014/main" id="{7FDA7C36-8FF4-4CA2-874F-FEEC6F51362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52" name="Oval 1">
                <a:extLst>
                  <a:ext uri="{FF2B5EF4-FFF2-40B4-BE49-F238E27FC236}">
                    <a16:creationId xmlns:a16="http://schemas.microsoft.com/office/drawing/2014/main" id="{89BE717D-15CC-43A2-9771-DC16FD52DAE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53" name="Oval 1">
                <a:extLst>
                  <a:ext uri="{FF2B5EF4-FFF2-40B4-BE49-F238E27FC236}">
                    <a16:creationId xmlns:a16="http://schemas.microsoft.com/office/drawing/2014/main" id="{2D339D0E-D7BD-49F7-AC35-6CF5084EF1A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331" name="Group 330">
              <a:extLst>
                <a:ext uri="{FF2B5EF4-FFF2-40B4-BE49-F238E27FC236}">
                  <a16:creationId xmlns:a16="http://schemas.microsoft.com/office/drawing/2014/main" id="{0A1B5B54-1D4B-4CF5-A5C1-6CC3EA8AEDF1}"/>
                </a:ext>
              </a:extLst>
            </p:cNvPr>
            <p:cNvGrpSpPr/>
            <p:nvPr userDrawn="1"/>
          </p:nvGrpSpPr>
          <p:grpSpPr>
            <a:xfrm>
              <a:off x="11711854" y="4279809"/>
              <a:ext cx="765126" cy="964518"/>
              <a:chOff x="6804248" y="2144238"/>
              <a:chExt cx="1305367" cy="1645545"/>
            </a:xfrm>
            <a:grpFill/>
          </p:grpSpPr>
          <p:sp>
            <p:nvSpPr>
              <p:cNvPr id="340" name="Oval 1">
                <a:extLst>
                  <a:ext uri="{FF2B5EF4-FFF2-40B4-BE49-F238E27FC236}">
                    <a16:creationId xmlns:a16="http://schemas.microsoft.com/office/drawing/2014/main" id="{C420E0C3-FC35-4037-AFEA-8373AF8DC30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41" name="Oval 1">
                <a:extLst>
                  <a:ext uri="{FF2B5EF4-FFF2-40B4-BE49-F238E27FC236}">
                    <a16:creationId xmlns:a16="http://schemas.microsoft.com/office/drawing/2014/main" id="{6F76EACA-3EA6-43C2-9189-2435E0FD282E}"/>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42" name="Oval 1">
                <a:extLst>
                  <a:ext uri="{FF2B5EF4-FFF2-40B4-BE49-F238E27FC236}">
                    <a16:creationId xmlns:a16="http://schemas.microsoft.com/office/drawing/2014/main" id="{B5E71963-59AE-4F8B-B19E-9C74D6EB0145}"/>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43" name="Oval 1">
                <a:extLst>
                  <a:ext uri="{FF2B5EF4-FFF2-40B4-BE49-F238E27FC236}">
                    <a16:creationId xmlns:a16="http://schemas.microsoft.com/office/drawing/2014/main" id="{A828261B-7658-4437-BB26-8B99641D92D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44" name="Oval 1">
                <a:extLst>
                  <a:ext uri="{FF2B5EF4-FFF2-40B4-BE49-F238E27FC236}">
                    <a16:creationId xmlns:a16="http://schemas.microsoft.com/office/drawing/2014/main" id="{9752A7AA-896F-484B-9416-5560A3D02B3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45" name="Oval 1">
                <a:extLst>
                  <a:ext uri="{FF2B5EF4-FFF2-40B4-BE49-F238E27FC236}">
                    <a16:creationId xmlns:a16="http://schemas.microsoft.com/office/drawing/2014/main" id="{3B13BC75-195A-40B8-B6E4-F174115D6A44}"/>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346" name="Oval 1">
                <a:extLst>
                  <a:ext uri="{FF2B5EF4-FFF2-40B4-BE49-F238E27FC236}">
                    <a16:creationId xmlns:a16="http://schemas.microsoft.com/office/drawing/2014/main" id="{1EB72F7D-8270-42B1-A5EF-92E5E8FFE9C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426" name="Group 425">
              <a:extLst>
                <a:ext uri="{FF2B5EF4-FFF2-40B4-BE49-F238E27FC236}">
                  <a16:creationId xmlns:a16="http://schemas.microsoft.com/office/drawing/2014/main" id="{EDFBD3A0-9CDA-4021-AD03-19824CC2356D}"/>
                </a:ext>
              </a:extLst>
            </p:cNvPr>
            <p:cNvGrpSpPr/>
            <p:nvPr userDrawn="1"/>
          </p:nvGrpSpPr>
          <p:grpSpPr>
            <a:xfrm>
              <a:off x="268040" y="5624760"/>
              <a:ext cx="765126" cy="964518"/>
              <a:chOff x="6804248" y="2144238"/>
              <a:chExt cx="1305367" cy="1645545"/>
            </a:xfrm>
            <a:grpFill/>
          </p:grpSpPr>
          <p:sp>
            <p:nvSpPr>
              <p:cNvPr id="515" name="Oval 1">
                <a:extLst>
                  <a:ext uri="{FF2B5EF4-FFF2-40B4-BE49-F238E27FC236}">
                    <a16:creationId xmlns:a16="http://schemas.microsoft.com/office/drawing/2014/main" id="{5FA1F0CB-86C6-4EB9-9E69-E9B14B49C4B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16" name="Oval 1">
                <a:extLst>
                  <a:ext uri="{FF2B5EF4-FFF2-40B4-BE49-F238E27FC236}">
                    <a16:creationId xmlns:a16="http://schemas.microsoft.com/office/drawing/2014/main" id="{7C8C896C-FD42-4F53-89DB-5F270AFC1B6F}"/>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17" name="Oval 1">
                <a:extLst>
                  <a:ext uri="{FF2B5EF4-FFF2-40B4-BE49-F238E27FC236}">
                    <a16:creationId xmlns:a16="http://schemas.microsoft.com/office/drawing/2014/main" id="{420FA5F6-17BD-46ED-932A-4108AE818F0F}"/>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18" name="Oval 1">
                <a:extLst>
                  <a:ext uri="{FF2B5EF4-FFF2-40B4-BE49-F238E27FC236}">
                    <a16:creationId xmlns:a16="http://schemas.microsoft.com/office/drawing/2014/main" id="{E7C20BD5-AB8D-4022-AE43-759CB485867A}"/>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19" name="Oval 1">
                <a:extLst>
                  <a:ext uri="{FF2B5EF4-FFF2-40B4-BE49-F238E27FC236}">
                    <a16:creationId xmlns:a16="http://schemas.microsoft.com/office/drawing/2014/main" id="{81976081-F071-470A-A618-6C582A65B65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20" name="Oval 1">
                <a:extLst>
                  <a:ext uri="{FF2B5EF4-FFF2-40B4-BE49-F238E27FC236}">
                    <a16:creationId xmlns:a16="http://schemas.microsoft.com/office/drawing/2014/main" id="{F201DB05-D714-4EDD-B0B4-D3197091ADEA}"/>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21" name="Oval 1">
                <a:extLst>
                  <a:ext uri="{FF2B5EF4-FFF2-40B4-BE49-F238E27FC236}">
                    <a16:creationId xmlns:a16="http://schemas.microsoft.com/office/drawing/2014/main" id="{2671785E-35B7-46A3-8B90-0FC433875FE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427" name="Group 426">
              <a:extLst>
                <a:ext uri="{FF2B5EF4-FFF2-40B4-BE49-F238E27FC236}">
                  <a16:creationId xmlns:a16="http://schemas.microsoft.com/office/drawing/2014/main" id="{41C3F8AD-F427-445B-99E6-8B945ADEFBFD}"/>
                </a:ext>
              </a:extLst>
            </p:cNvPr>
            <p:cNvGrpSpPr/>
            <p:nvPr userDrawn="1"/>
          </p:nvGrpSpPr>
          <p:grpSpPr>
            <a:xfrm>
              <a:off x="1356995" y="5624760"/>
              <a:ext cx="765126" cy="964518"/>
              <a:chOff x="6804248" y="2144238"/>
              <a:chExt cx="1305367" cy="1645545"/>
            </a:xfrm>
            <a:grpFill/>
          </p:grpSpPr>
          <p:sp>
            <p:nvSpPr>
              <p:cNvPr id="508" name="Oval 1">
                <a:extLst>
                  <a:ext uri="{FF2B5EF4-FFF2-40B4-BE49-F238E27FC236}">
                    <a16:creationId xmlns:a16="http://schemas.microsoft.com/office/drawing/2014/main" id="{D5E20763-3F51-4F43-8A79-00489B9A1576}"/>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09" name="Oval 1">
                <a:extLst>
                  <a:ext uri="{FF2B5EF4-FFF2-40B4-BE49-F238E27FC236}">
                    <a16:creationId xmlns:a16="http://schemas.microsoft.com/office/drawing/2014/main" id="{8A5E20C6-168E-4463-9CE7-B6598AD492C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10" name="Oval 1">
                <a:extLst>
                  <a:ext uri="{FF2B5EF4-FFF2-40B4-BE49-F238E27FC236}">
                    <a16:creationId xmlns:a16="http://schemas.microsoft.com/office/drawing/2014/main" id="{D781679E-2626-4161-8415-5E14BD4364DD}"/>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11" name="Oval 1">
                <a:extLst>
                  <a:ext uri="{FF2B5EF4-FFF2-40B4-BE49-F238E27FC236}">
                    <a16:creationId xmlns:a16="http://schemas.microsoft.com/office/drawing/2014/main" id="{D34BC1C8-158D-4850-856D-BCC681050574}"/>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12" name="Oval 1">
                <a:extLst>
                  <a:ext uri="{FF2B5EF4-FFF2-40B4-BE49-F238E27FC236}">
                    <a16:creationId xmlns:a16="http://schemas.microsoft.com/office/drawing/2014/main" id="{643CDED8-A375-4E3B-9A26-4A20022F878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13" name="Oval 1">
                <a:extLst>
                  <a:ext uri="{FF2B5EF4-FFF2-40B4-BE49-F238E27FC236}">
                    <a16:creationId xmlns:a16="http://schemas.microsoft.com/office/drawing/2014/main" id="{C4AA7429-0A2C-4972-B50D-7006F3A34378}"/>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14" name="Oval 1">
                <a:extLst>
                  <a:ext uri="{FF2B5EF4-FFF2-40B4-BE49-F238E27FC236}">
                    <a16:creationId xmlns:a16="http://schemas.microsoft.com/office/drawing/2014/main" id="{FACC3B20-C629-453C-92E0-3305DE477441}"/>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428" name="Group 427">
              <a:extLst>
                <a:ext uri="{FF2B5EF4-FFF2-40B4-BE49-F238E27FC236}">
                  <a16:creationId xmlns:a16="http://schemas.microsoft.com/office/drawing/2014/main" id="{1F5F01BC-10CA-432B-B56E-F61CB334E0FD}"/>
                </a:ext>
              </a:extLst>
            </p:cNvPr>
            <p:cNvGrpSpPr/>
            <p:nvPr userDrawn="1"/>
          </p:nvGrpSpPr>
          <p:grpSpPr>
            <a:xfrm>
              <a:off x="2445950" y="5624760"/>
              <a:ext cx="765126" cy="964518"/>
              <a:chOff x="6804248" y="2144238"/>
              <a:chExt cx="1305367" cy="1645545"/>
            </a:xfrm>
            <a:grpFill/>
          </p:grpSpPr>
          <p:sp>
            <p:nvSpPr>
              <p:cNvPr id="501" name="Oval 1">
                <a:extLst>
                  <a:ext uri="{FF2B5EF4-FFF2-40B4-BE49-F238E27FC236}">
                    <a16:creationId xmlns:a16="http://schemas.microsoft.com/office/drawing/2014/main" id="{95C76762-BFFA-4858-A2C7-C0FB79E30D93}"/>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02" name="Oval 1">
                <a:extLst>
                  <a:ext uri="{FF2B5EF4-FFF2-40B4-BE49-F238E27FC236}">
                    <a16:creationId xmlns:a16="http://schemas.microsoft.com/office/drawing/2014/main" id="{C82743C2-BF7A-4D1F-B564-21DF34745C2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03" name="Oval 1">
                <a:extLst>
                  <a:ext uri="{FF2B5EF4-FFF2-40B4-BE49-F238E27FC236}">
                    <a16:creationId xmlns:a16="http://schemas.microsoft.com/office/drawing/2014/main" id="{333F3E19-DA0C-4DE4-AB6B-00A81F2EB29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04" name="Oval 1">
                <a:extLst>
                  <a:ext uri="{FF2B5EF4-FFF2-40B4-BE49-F238E27FC236}">
                    <a16:creationId xmlns:a16="http://schemas.microsoft.com/office/drawing/2014/main" id="{A0C9F530-B1D8-4CC3-80C8-2E66D520DDF9}"/>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05" name="Oval 1">
                <a:extLst>
                  <a:ext uri="{FF2B5EF4-FFF2-40B4-BE49-F238E27FC236}">
                    <a16:creationId xmlns:a16="http://schemas.microsoft.com/office/drawing/2014/main" id="{1BA077FC-4C01-41CB-83BA-8B7C625671A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06" name="Oval 1">
                <a:extLst>
                  <a:ext uri="{FF2B5EF4-FFF2-40B4-BE49-F238E27FC236}">
                    <a16:creationId xmlns:a16="http://schemas.microsoft.com/office/drawing/2014/main" id="{99B166DB-1617-4F84-8496-A11E3771A060}"/>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07" name="Oval 1">
                <a:extLst>
                  <a:ext uri="{FF2B5EF4-FFF2-40B4-BE49-F238E27FC236}">
                    <a16:creationId xmlns:a16="http://schemas.microsoft.com/office/drawing/2014/main" id="{2733C748-5219-4AA2-9702-87A3846317D6}"/>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429" name="Group 428">
              <a:extLst>
                <a:ext uri="{FF2B5EF4-FFF2-40B4-BE49-F238E27FC236}">
                  <a16:creationId xmlns:a16="http://schemas.microsoft.com/office/drawing/2014/main" id="{F3F12E35-0238-4D78-A17F-9B89FA3645E3}"/>
                </a:ext>
              </a:extLst>
            </p:cNvPr>
            <p:cNvGrpSpPr/>
            <p:nvPr userDrawn="1"/>
          </p:nvGrpSpPr>
          <p:grpSpPr>
            <a:xfrm>
              <a:off x="3534905" y="5624760"/>
              <a:ext cx="765126" cy="964518"/>
              <a:chOff x="6804248" y="2144238"/>
              <a:chExt cx="1305367" cy="1645545"/>
            </a:xfrm>
            <a:grpFill/>
          </p:grpSpPr>
          <p:sp>
            <p:nvSpPr>
              <p:cNvPr id="494" name="Oval 1">
                <a:extLst>
                  <a:ext uri="{FF2B5EF4-FFF2-40B4-BE49-F238E27FC236}">
                    <a16:creationId xmlns:a16="http://schemas.microsoft.com/office/drawing/2014/main" id="{127BFEDD-B7BB-4F6A-883C-CEA4D8E55A8C}"/>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95" name="Oval 1">
                <a:extLst>
                  <a:ext uri="{FF2B5EF4-FFF2-40B4-BE49-F238E27FC236}">
                    <a16:creationId xmlns:a16="http://schemas.microsoft.com/office/drawing/2014/main" id="{9FAFA518-E555-4609-A1FA-492B6BB2A929}"/>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96" name="Oval 1">
                <a:extLst>
                  <a:ext uri="{FF2B5EF4-FFF2-40B4-BE49-F238E27FC236}">
                    <a16:creationId xmlns:a16="http://schemas.microsoft.com/office/drawing/2014/main" id="{F00A8360-6183-4A79-BFD4-60DCF8160C06}"/>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97" name="Oval 1">
                <a:extLst>
                  <a:ext uri="{FF2B5EF4-FFF2-40B4-BE49-F238E27FC236}">
                    <a16:creationId xmlns:a16="http://schemas.microsoft.com/office/drawing/2014/main" id="{3C161124-CC09-4859-AA95-BE4C50B7A7C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98" name="Oval 1">
                <a:extLst>
                  <a:ext uri="{FF2B5EF4-FFF2-40B4-BE49-F238E27FC236}">
                    <a16:creationId xmlns:a16="http://schemas.microsoft.com/office/drawing/2014/main" id="{A6C8A37B-D30E-4D76-979B-D7BE346CA7CE}"/>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99" name="Oval 1">
                <a:extLst>
                  <a:ext uri="{FF2B5EF4-FFF2-40B4-BE49-F238E27FC236}">
                    <a16:creationId xmlns:a16="http://schemas.microsoft.com/office/drawing/2014/main" id="{CA0A58F2-A99E-499D-BDF5-898AA8966CF0}"/>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500" name="Oval 1">
                <a:extLst>
                  <a:ext uri="{FF2B5EF4-FFF2-40B4-BE49-F238E27FC236}">
                    <a16:creationId xmlns:a16="http://schemas.microsoft.com/office/drawing/2014/main" id="{0A3E1AB9-BDC4-477E-B36D-DAF97A7AAA6E}"/>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430" name="Group 429">
              <a:extLst>
                <a:ext uri="{FF2B5EF4-FFF2-40B4-BE49-F238E27FC236}">
                  <a16:creationId xmlns:a16="http://schemas.microsoft.com/office/drawing/2014/main" id="{B706CA25-F403-4EC8-82CB-D7E899EFC8FE}"/>
                </a:ext>
              </a:extLst>
            </p:cNvPr>
            <p:cNvGrpSpPr/>
            <p:nvPr userDrawn="1"/>
          </p:nvGrpSpPr>
          <p:grpSpPr>
            <a:xfrm>
              <a:off x="4623860" y="5624760"/>
              <a:ext cx="765126" cy="964518"/>
              <a:chOff x="6804248" y="2144238"/>
              <a:chExt cx="1305367" cy="1645545"/>
            </a:xfrm>
            <a:grpFill/>
          </p:grpSpPr>
          <p:sp>
            <p:nvSpPr>
              <p:cNvPr id="487" name="Oval 1">
                <a:extLst>
                  <a:ext uri="{FF2B5EF4-FFF2-40B4-BE49-F238E27FC236}">
                    <a16:creationId xmlns:a16="http://schemas.microsoft.com/office/drawing/2014/main" id="{64155CDC-C00C-4C4C-BABA-1B66F9174149}"/>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88" name="Oval 1">
                <a:extLst>
                  <a:ext uri="{FF2B5EF4-FFF2-40B4-BE49-F238E27FC236}">
                    <a16:creationId xmlns:a16="http://schemas.microsoft.com/office/drawing/2014/main" id="{BA31A650-3F85-40F5-9AD0-7D0D593683C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89" name="Oval 1">
                <a:extLst>
                  <a:ext uri="{FF2B5EF4-FFF2-40B4-BE49-F238E27FC236}">
                    <a16:creationId xmlns:a16="http://schemas.microsoft.com/office/drawing/2014/main" id="{86B32E13-9B0D-4F9B-8E10-94BECB8DD4D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90" name="Oval 1">
                <a:extLst>
                  <a:ext uri="{FF2B5EF4-FFF2-40B4-BE49-F238E27FC236}">
                    <a16:creationId xmlns:a16="http://schemas.microsoft.com/office/drawing/2014/main" id="{077C9236-A5BF-47E7-A034-A8E761A3D7D6}"/>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91" name="Oval 1">
                <a:extLst>
                  <a:ext uri="{FF2B5EF4-FFF2-40B4-BE49-F238E27FC236}">
                    <a16:creationId xmlns:a16="http://schemas.microsoft.com/office/drawing/2014/main" id="{C6B6D810-5CB7-4333-B993-442417BE8DF7}"/>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92" name="Oval 1">
                <a:extLst>
                  <a:ext uri="{FF2B5EF4-FFF2-40B4-BE49-F238E27FC236}">
                    <a16:creationId xmlns:a16="http://schemas.microsoft.com/office/drawing/2014/main" id="{8044E409-B859-43C0-A3C5-A587736A89F1}"/>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93" name="Oval 1">
                <a:extLst>
                  <a:ext uri="{FF2B5EF4-FFF2-40B4-BE49-F238E27FC236}">
                    <a16:creationId xmlns:a16="http://schemas.microsoft.com/office/drawing/2014/main" id="{399AA9D7-1CA8-4290-AA4A-F314CFDD2415}"/>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431" name="Group 430">
              <a:extLst>
                <a:ext uri="{FF2B5EF4-FFF2-40B4-BE49-F238E27FC236}">
                  <a16:creationId xmlns:a16="http://schemas.microsoft.com/office/drawing/2014/main" id="{A0927337-6E85-4F34-BA54-76AF861C09FF}"/>
                </a:ext>
              </a:extLst>
            </p:cNvPr>
            <p:cNvGrpSpPr/>
            <p:nvPr userDrawn="1"/>
          </p:nvGrpSpPr>
          <p:grpSpPr>
            <a:xfrm>
              <a:off x="5712815" y="5624760"/>
              <a:ext cx="765126" cy="964518"/>
              <a:chOff x="6804248" y="2144238"/>
              <a:chExt cx="1305367" cy="1645545"/>
            </a:xfrm>
            <a:grpFill/>
          </p:grpSpPr>
          <p:sp>
            <p:nvSpPr>
              <p:cNvPr id="480" name="Oval 1">
                <a:extLst>
                  <a:ext uri="{FF2B5EF4-FFF2-40B4-BE49-F238E27FC236}">
                    <a16:creationId xmlns:a16="http://schemas.microsoft.com/office/drawing/2014/main" id="{95D908B3-F7E9-4533-9058-EAED71BC09FB}"/>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81" name="Oval 1">
                <a:extLst>
                  <a:ext uri="{FF2B5EF4-FFF2-40B4-BE49-F238E27FC236}">
                    <a16:creationId xmlns:a16="http://schemas.microsoft.com/office/drawing/2014/main" id="{1772BA10-9F07-49F2-B454-39BE48E6305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82" name="Oval 1">
                <a:extLst>
                  <a:ext uri="{FF2B5EF4-FFF2-40B4-BE49-F238E27FC236}">
                    <a16:creationId xmlns:a16="http://schemas.microsoft.com/office/drawing/2014/main" id="{E87B98DB-93CA-429D-883D-CFF1303402F9}"/>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83" name="Oval 1">
                <a:extLst>
                  <a:ext uri="{FF2B5EF4-FFF2-40B4-BE49-F238E27FC236}">
                    <a16:creationId xmlns:a16="http://schemas.microsoft.com/office/drawing/2014/main" id="{1AAA4E2B-F5DE-4686-A433-A83721167BE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84" name="Oval 1">
                <a:extLst>
                  <a:ext uri="{FF2B5EF4-FFF2-40B4-BE49-F238E27FC236}">
                    <a16:creationId xmlns:a16="http://schemas.microsoft.com/office/drawing/2014/main" id="{7DC8E3F2-E898-432D-8D99-D778C35C8501}"/>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85" name="Oval 1">
                <a:extLst>
                  <a:ext uri="{FF2B5EF4-FFF2-40B4-BE49-F238E27FC236}">
                    <a16:creationId xmlns:a16="http://schemas.microsoft.com/office/drawing/2014/main" id="{20ABCF40-1E06-4303-BBAC-8F16EC8F9183}"/>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86" name="Oval 1">
                <a:extLst>
                  <a:ext uri="{FF2B5EF4-FFF2-40B4-BE49-F238E27FC236}">
                    <a16:creationId xmlns:a16="http://schemas.microsoft.com/office/drawing/2014/main" id="{87B8CE4D-212F-43C4-9567-97065D87E840}"/>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432" name="Group 431">
              <a:extLst>
                <a:ext uri="{FF2B5EF4-FFF2-40B4-BE49-F238E27FC236}">
                  <a16:creationId xmlns:a16="http://schemas.microsoft.com/office/drawing/2014/main" id="{4235D3AF-3BEA-40C7-8198-FBE5360CF3E2}"/>
                </a:ext>
              </a:extLst>
            </p:cNvPr>
            <p:cNvGrpSpPr/>
            <p:nvPr userDrawn="1"/>
          </p:nvGrpSpPr>
          <p:grpSpPr>
            <a:xfrm>
              <a:off x="6801770" y="5624760"/>
              <a:ext cx="765126" cy="964518"/>
              <a:chOff x="6804248" y="2144238"/>
              <a:chExt cx="1305367" cy="1645545"/>
            </a:xfrm>
            <a:grpFill/>
          </p:grpSpPr>
          <p:sp>
            <p:nvSpPr>
              <p:cNvPr id="473" name="Oval 1">
                <a:extLst>
                  <a:ext uri="{FF2B5EF4-FFF2-40B4-BE49-F238E27FC236}">
                    <a16:creationId xmlns:a16="http://schemas.microsoft.com/office/drawing/2014/main" id="{7DD7C7D2-10A7-49E3-BDA4-AE5B7A0D6901}"/>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74" name="Oval 1">
                <a:extLst>
                  <a:ext uri="{FF2B5EF4-FFF2-40B4-BE49-F238E27FC236}">
                    <a16:creationId xmlns:a16="http://schemas.microsoft.com/office/drawing/2014/main" id="{F78D3F12-5A0B-42F6-AD16-379F6C93F59D}"/>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75" name="Oval 1">
                <a:extLst>
                  <a:ext uri="{FF2B5EF4-FFF2-40B4-BE49-F238E27FC236}">
                    <a16:creationId xmlns:a16="http://schemas.microsoft.com/office/drawing/2014/main" id="{CD40590C-B444-4850-90E2-C300A2246BC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76" name="Oval 1">
                <a:extLst>
                  <a:ext uri="{FF2B5EF4-FFF2-40B4-BE49-F238E27FC236}">
                    <a16:creationId xmlns:a16="http://schemas.microsoft.com/office/drawing/2014/main" id="{3F6BCE5C-8008-4572-83D5-6F39B1E3DD8D}"/>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77" name="Oval 1">
                <a:extLst>
                  <a:ext uri="{FF2B5EF4-FFF2-40B4-BE49-F238E27FC236}">
                    <a16:creationId xmlns:a16="http://schemas.microsoft.com/office/drawing/2014/main" id="{FCEB3771-3E6C-43DC-BF55-6B48124EA220}"/>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78" name="Oval 1">
                <a:extLst>
                  <a:ext uri="{FF2B5EF4-FFF2-40B4-BE49-F238E27FC236}">
                    <a16:creationId xmlns:a16="http://schemas.microsoft.com/office/drawing/2014/main" id="{54DB8E3D-CAE2-40A8-87C4-5B30268BA62A}"/>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79" name="Oval 1">
                <a:extLst>
                  <a:ext uri="{FF2B5EF4-FFF2-40B4-BE49-F238E27FC236}">
                    <a16:creationId xmlns:a16="http://schemas.microsoft.com/office/drawing/2014/main" id="{1D5327D3-651A-4CE1-9480-786921076D1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433" name="Group 432">
              <a:extLst>
                <a:ext uri="{FF2B5EF4-FFF2-40B4-BE49-F238E27FC236}">
                  <a16:creationId xmlns:a16="http://schemas.microsoft.com/office/drawing/2014/main" id="{A1E6B4A1-2535-4DFE-AB24-9743E3CF4A15}"/>
                </a:ext>
              </a:extLst>
            </p:cNvPr>
            <p:cNvGrpSpPr/>
            <p:nvPr userDrawn="1"/>
          </p:nvGrpSpPr>
          <p:grpSpPr>
            <a:xfrm>
              <a:off x="7890725" y="5624760"/>
              <a:ext cx="765126" cy="964518"/>
              <a:chOff x="6804248" y="2144238"/>
              <a:chExt cx="1305367" cy="1645545"/>
            </a:xfrm>
            <a:grpFill/>
          </p:grpSpPr>
          <p:sp>
            <p:nvSpPr>
              <p:cNvPr id="466" name="Oval 1">
                <a:extLst>
                  <a:ext uri="{FF2B5EF4-FFF2-40B4-BE49-F238E27FC236}">
                    <a16:creationId xmlns:a16="http://schemas.microsoft.com/office/drawing/2014/main" id="{A850059F-9DA3-4174-83A5-32A85242281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67" name="Oval 1">
                <a:extLst>
                  <a:ext uri="{FF2B5EF4-FFF2-40B4-BE49-F238E27FC236}">
                    <a16:creationId xmlns:a16="http://schemas.microsoft.com/office/drawing/2014/main" id="{721DF597-AE5B-4612-8B84-9AF6179F599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68" name="Oval 1">
                <a:extLst>
                  <a:ext uri="{FF2B5EF4-FFF2-40B4-BE49-F238E27FC236}">
                    <a16:creationId xmlns:a16="http://schemas.microsoft.com/office/drawing/2014/main" id="{F60A638A-26F5-4D15-9204-B214545BDBC0}"/>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69" name="Oval 1">
                <a:extLst>
                  <a:ext uri="{FF2B5EF4-FFF2-40B4-BE49-F238E27FC236}">
                    <a16:creationId xmlns:a16="http://schemas.microsoft.com/office/drawing/2014/main" id="{3E51976E-157A-45BB-8E0C-F75D6180005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70" name="Oval 1">
                <a:extLst>
                  <a:ext uri="{FF2B5EF4-FFF2-40B4-BE49-F238E27FC236}">
                    <a16:creationId xmlns:a16="http://schemas.microsoft.com/office/drawing/2014/main" id="{3E437643-DBEC-4804-8C85-D575E2FDC26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71" name="Oval 1">
                <a:extLst>
                  <a:ext uri="{FF2B5EF4-FFF2-40B4-BE49-F238E27FC236}">
                    <a16:creationId xmlns:a16="http://schemas.microsoft.com/office/drawing/2014/main" id="{3B403C93-1527-4D3F-9931-8341D2CF1EE7}"/>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72" name="Oval 1">
                <a:extLst>
                  <a:ext uri="{FF2B5EF4-FFF2-40B4-BE49-F238E27FC236}">
                    <a16:creationId xmlns:a16="http://schemas.microsoft.com/office/drawing/2014/main" id="{21CD0E0B-D241-4894-9076-80E69FB01FF8}"/>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434" name="Group 433">
              <a:extLst>
                <a:ext uri="{FF2B5EF4-FFF2-40B4-BE49-F238E27FC236}">
                  <a16:creationId xmlns:a16="http://schemas.microsoft.com/office/drawing/2014/main" id="{37FD162E-B454-4FA2-BE93-5FD3B75DA051}"/>
                </a:ext>
              </a:extLst>
            </p:cNvPr>
            <p:cNvGrpSpPr/>
            <p:nvPr userDrawn="1"/>
          </p:nvGrpSpPr>
          <p:grpSpPr>
            <a:xfrm>
              <a:off x="8979680" y="5624760"/>
              <a:ext cx="765126" cy="964518"/>
              <a:chOff x="6804248" y="2144238"/>
              <a:chExt cx="1305367" cy="1645545"/>
            </a:xfrm>
            <a:grpFill/>
          </p:grpSpPr>
          <p:sp>
            <p:nvSpPr>
              <p:cNvPr id="459" name="Oval 1">
                <a:extLst>
                  <a:ext uri="{FF2B5EF4-FFF2-40B4-BE49-F238E27FC236}">
                    <a16:creationId xmlns:a16="http://schemas.microsoft.com/office/drawing/2014/main" id="{DFCCADEC-3334-4AFE-997B-F643ED9E24CA}"/>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60" name="Oval 1">
                <a:extLst>
                  <a:ext uri="{FF2B5EF4-FFF2-40B4-BE49-F238E27FC236}">
                    <a16:creationId xmlns:a16="http://schemas.microsoft.com/office/drawing/2014/main" id="{3F5F4DA7-F44C-40C2-B4D4-60B58D81DEE2}"/>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61" name="Oval 1">
                <a:extLst>
                  <a:ext uri="{FF2B5EF4-FFF2-40B4-BE49-F238E27FC236}">
                    <a16:creationId xmlns:a16="http://schemas.microsoft.com/office/drawing/2014/main" id="{45F7952E-3EFD-4A1B-B837-852AFA4BAF4E}"/>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62" name="Oval 1">
                <a:extLst>
                  <a:ext uri="{FF2B5EF4-FFF2-40B4-BE49-F238E27FC236}">
                    <a16:creationId xmlns:a16="http://schemas.microsoft.com/office/drawing/2014/main" id="{DFDFB8A5-BB86-45D9-AB65-3438DA054D3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63" name="Oval 1">
                <a:extLst>
                  <a:ext uri="{FF2B5EF4-FFF2-40B4-BE49-F238E27FC236}">
                    <a16:creationId xmlns:a16="http://schemas.microsoft.com/office/drawing/2014/main" id="{29607C19-F0A6-4AE4-889C-84CC2B2373D9}"/>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64" name="Oval 1">
                <a:extLst>
                  <a:ext uri="{FF2B5EF4-FFF2-40B4-BE49-F238E27FC236}">
                    <a16:creationId xmlns:a16="http://schemas.microsoft.com/office/drawing/2014/main" id="{4B934CA9-4EB7-4ACE-B7DB-E6B61E489866}"/>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65" name="Oval 1">
                <a:extLst>
                  <a:ext uri="{FF2B5EF4-FFF2-40B4-BE49-F238E27FC236}">
                    <a16:creationId xmlns:a16="http://schemas.microsoft.com/office/drawing/2014/main" id="{CA7B57BA-70FF-47B7-B5E0-8B2083AA0DB3}"/>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435" name="Group 434">
              <a:extLst>
                <a:ext uri="{FF2B5EF4-FFF2-40B4-BE49-F238E27FC236}">
                  <a16:creationId xmlns:a16="http://schemas.microsoft.com/office/drawing/2014/main" id="{23459013-521C-4ACF-96A2-A726AB29A073}"/>
                </a:ext>
              </a:extLst>
            </p:cNvPr>
            <p:cNvGrpSpPr/>
            <p:nvPr userDrawn="1"/>
          </p:nvGrpSpPr>
          <p:grpSpPr>
            <a:xfrm>
              <a:off x="10068635" y="5624760"/>
              <a:ext cx="765126" cy="964518"/>
              <a:chOff x="6804248" y="2144238"/>
              <a:chExt cx="1305367" cy="1645545"/>
            </a:xfrm>
            <a:grpFill/>
          </p:grpSpPr>
          <p:sp>
            <p:nvSpPr>
              <p:cNvPr id="452" name="Oval 1">
                <a:extLst>
                  <a:ext uri="{FF2B5EF4-FFF2-40B4-BE49-F238E27FC236}">
                    <a16:creationId xmlns:a16="http://schemas.microsoft.com/office/drawing/2014/main" id="{0CA4D272-BCC3-41AC-BEB0-43BB5870AAF4}"/>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53" name="Oval 1">
                <a:extLst>
                  <a:ext uri="{FF2B5EF4-FFF2-40B4-BE49-F238E27FC236}">
                    <a16:creationId xmlns:a16="http://schemas.microsoft.com/office/drawing/2014/main" id="{8F0336CD-DBC3-425C-B302-6BD868A41857}"/>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54" name="Oval 1">
                <a:extLst>
                  <a:ext uri="{FF2B5EF4-FFF2-40B4-BE49-F238E27FC236}">
                    <a16:creationId xmlns:a16="http://schemas.microsoft.com/office/drawing/2014/main" id="{811647FF-1516-49CA-8582-C65EB7EA092A}"/>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55" name="Oval 1">
                <a:extLst>
                  <a:ext uri="{FF2B5EF4-FFF2-40B4-BE49-F238E27FC236}">
                    <a16:creationId xmlns:a16="http://schemas.microsoft.com/office/drawing/2014/main" id="{A79B7019-7693-4957-BEA1-4D6F9B32F638}"/>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56" name="Oval 1">
                <a:extLst>
                  <a:ext uri="{FF2B5EF4-FFF2-40B4-BE49-F238E27FC236}">
                    <a16:creationId xmlns:a16="http://schemas.microsoft.com/office/drawing/2014/main" id="{B8AB5824-B4E1-40CE-A3BE-84E9FE4EEA7C}"/>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57" name="Oval 1">
                <a:extLst>
                  <a:ext uri="{FF2B5EF4-FFF2-40B4-BE49-F238E27FC236}">
                    <a16:creationId xmlns:a16="http://schemas.microsoft.com/office/drawing/2014/main" id="{B8FFF183-78C5-46E8-AE5D-4A367B266CD9}"/>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58" name="Oval 1">
                <a:extLst>
                  <a:ext uri="{FF2B5EF4-FFF2-40B4-BE49-F238E27FC236}">
                    <a16:creationId xmlns:a16="http://schemas.microsoft.com/office/drawing/2014/main" id="{8FCC0277-261A-4431-8B27-0E56A529C60C}"/>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nvGrpSpPr>
            <p:cNvPr id="436" name="Group 435">
              <a:extLst>
                <a:ext uri="{FF2B5EF4-FFF2-40B4-BE49-F238E27FC236}">
                  <a16:creationId xmlns:a16="http://schemas.microsoft.com/office/drawing/2014/main" id="{22B2799B-9C44-4860-A222-F106642E5F87}"/>
                </a:ext>
              </a:extLst>
            </p:cNvPr>
            <p:cNvGrpSpPr/>
            <p:nvPr userDrawn="1"/>
          </p:nvGrpSpPr>
          <p:grpSpPr>
            <a:xfrm>
              <a:off x="11157590" y="5624760"/>
              <a:ext cx="765126" cy="964518"/>
              <a:chOff x="6804248" y="2144238"/>
              <a:chExt cx="1305367" cy="1645545"/>
            </a:xfrm>
            <a:grpFill/>
          </p:grpSpPr>
          <p:sp>
            <p:nvSpPr>
              <p:cNvPr id="445" name="Oval 1">
                <a:extLst>
                  <a:ext uri="{FF2B5EF4-FFF2-40B4-BE49-F238E27FC236}">
                    <a16:creationId xmlns:a16="http://schemas.microsoft.com/office/drawing/2014/main" id="{1BC6EECC-F3D2-4574-99F7-4A583118A8CD}"/>
                  </a:ext>
                </a:extLst>
              </p:cNvPr>
              <p:cNvSpPr/>
              <p:nvPr/>
            </p:nvSpPr>
            <p:spPr>
              <a:xfrm flipH="1">
                <a:off x="7253541" y="3472481"/>
                <a:ext cx="406780" cy="72647"/>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46" name="Oval 1">
                <a:extLst>
                  <a:ext uri="{FF2B5EF4-FFF2-40B4-BE49-F238E27FC236}">
                    <a16:creationId xmlns:a16="http://schemas.microsoft.com/office/drawing/2014/main" id="{5060C2C2-E939-42E5-8B08-DC86D33C116C}"/>
                  </a:ext>
                </a:extLst>
              </p:cNvPr>
              <p:cNvSpPr/>
              <p:nvPr/>
            </p:nvSpPr>
            <p:spPr>
              <a:xfrm flipH="1">
                <a:off x="7297125" y="3673561"/>
                <a:ext cx="319612" cy="116222"/>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47" name="Oval 1">
                <a:extLst>
                  <a:ext uri="{FF2B5EF4-FFF2-40B4-BE49-F238E27FC236}">
                    <a16:creationId xmlns:a16="http://schemas.microsoft.com/office/drawing/2014/main" id="{76321913-3534-42A6-BE52-4EF41D812617}"/>
                  </a:ext>
                </a:extLst>
              </p:cNvPr>
              <p:cNvSpPr/>
              <p:nvPr/>
            </p:nvSpPr>
            <p:spPr>
              <a:xfrm flipH="1">
                <a:off x="7268070" y="3573021"/>
                <a:ext cx="377724" cy="72648"/>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48" name="Oval 1">
                <a:extLst>
                  <a:ext uri="{FF2B5EF4-FFF2-40B4-BE49-F238E27FC236}">
                    <a16:creationId xmlns:a16="http://schemas.microsoft.com/office/drawing/2014/main" id="{76127CCD-AAF7-4D32-838B-B30B466A87B3}"/>
                  </a:ext>
                </a:extLst>
              </p:cNvPr>
              <p:cNvSpPr/>
              <p:nvPr/>
            </p:nvSpPr>
            <p:spPr>
              <a:xfrm flipH="1">
                <a:off x="7239014" y="3371941"/>
                <a:ext cx="435836" cy="72647"/>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49" name="Oval 1">
                <a:extLst>
                  <a:ext uri="{FF2B5EF4-FFF2-40B4-BE49-F238E27FC236}">
                    <a16:creationId xmlns:a16="http://schemas.microsoft.com/office/drawing/2014/main" id="{EEE03BBD-FF67-4EE6-BC0F-AF836AA22582}"/>
                  </a:ext>
                </a:extLst>
              </p:cNvPr>
              <p:cNvSpPr/>
              <p:nvPr/>
            </p:nvSpPr>
            <p:spPr>
              <a:xfrm flipH="1">
                <a:off x="6804248" y="2144238"/>
                <a:ext cx="1305367" cy="580151"/>
              </a:xfrm>
              <a:custGeom>
                <a:avLst/>
                <a:gdLst/>
                <a:ahLst/>
                <a:cxnLst/>
                <a:rect l="l" t="t" r="r" b="b"/>
                <a:pathLst>
                  <a:path w="2952328" h="1312117">
                    <a:moveTo>
                      <a:pt x="0" y="1083508"/>
                    </a:moveTo>
                    <a:lnTo>
                      <a:pt x="0" y="1312117"/>
                    </a:lnTo>
                    <a:lnTo>
                      <a:pt x="326584" y="1266395"/>
                    </a:lnTo>
                    <a:lnTo>
                      <a:pt x="326584" y="1129230"/>
                    </a:lnTo>
                    <a:close/>
                    <a:moveTo>
                      <a:pt x="2952328" y="1083508"/>
                    </a:moveTo>
                    <a:lnTo>
                      <a:pt x="2625744" y="1129230"/>
                    </a:lnTo>
                    <a:lnTo>
                      <a:pt x="2625744" y="1266395"/>
                    </a:lnTo>
                    <a:lnTo>
                      <a:pt x="2952328" y="1312117"/>
                    </a:lnTo>
                    <a:close/>
                    <a:moveTo>
                      <a:pt x="602354" y="225997"/>
                    </a:moveTo>
                    <a:lnTo>
                      <a:pt x="427229" y="372943"/>
                    </a:lnTo>
                    <a:lnTo>
                      <a:pt x="672178" y="593732"/>
                    </a:lnTo>
                    <a:lnTo>
                      <a:pt x="777253" y="505564"/>
                    </a:lnTo>
                    <a:close/>
                    <a:moveTo>
                      <a:pt x="2333760" y="225997"/>
                    </a:moveTo>
                    <a:lnTo>
                      <a:pt x="2158860" y="505564"/>
                    </a:lnTo>
                    <a:lnTo>
                      <a:pt x="2263935" y="593732"/>
                    </a:lnTo>
                    <a:lnTo>
                      <a:pt x="2508884" y="372943"/>
                    </a:lnTo>
                    <a:close/>
                    <a:moveTo>
                      <a:pt x="1614138" y="0"/>
                    </a:moveTo>
                    <a:lnTo>
                      <a:pt x="1385529" y="0"/>
                    </a:lnTo>
                    <a:lnTo>
                      <a:pt x="1431251" y="326584"/>
                    </a:lnTo>
                    <a:lnTo>
                      <a:pt x="1568416" y="3265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50" name="Oval 1">
                <a:extLst>
                  <a:ext uri="{FF2B5EF4-FFF2-40B4-BE49-F238E27FC236}">
                    <a16:creationId xmlns:a16="http://schemas.microsoft.com/office/drawing/2014/main" id="{FFC0645D-DEC7-4FFB-8C59-CF89917C5C5E}"/>
                  </a:ext>
                </a:extLst>
              </p:cNvPr>
              <p:cNvSpPr/>
              <p:nvPr/>
            </p:nvSpPr>
            <p:spPr>
              <a:xfrm flipH="1">
                <a:off x="7023065" y="2349405"/>
                <a:ext cx="867734" cy="957278"/>
              </a:xfrm>
              <a:custGeom>
                <a:avLst/>
                <a:gdLst/>
                <a:ahLst/>
                <a:cxnLst/>
                <a:rect l="l" t="t" r="r" b="b"/>
                <a:pathLst>
                  <a:path w="1962541" h="2165060">
                    <a:moveTo>
                      <a:pt x="983432" y="198538"/>
                    </a:moveTo>
                    <a:cubicBezTo>
                      <a:pt x="1424692" y="199056"/>
                      <a:pt x="1782226" y="556942"/>
                      <a:pt x="1782226" y="998335"/>
                    </a:cubicBezTo>
                    <a:cubicBezTo>
                      <a:pt x="1782226" y="1297141"/>
                      <a:pt x="1568968" y="1592048"/>
                      <a:pt x="1401058" y="1726777"/>
                    </a:cubicBezTo>
                    <a:cubicBezTo>
                      <a:pt x="1324499" y="1815355"/>
                      <a:pt x="1330568" y="1817170"/>
                      <a:pt x="1299456" y="1930538"/>
                    </a:cubicBezTo>
                    <a:cubicBezTo>
                      <a:pt x="1287062" y="2010030"/>
                      <a:pt x="1312171" y="2017975"/>
                      <a:pt x="1240941" y="2022107"/>
                    </a:cubicBezTo>
                    <a:lnTo>
                      <a:pt x="1199256" y="2021773"/>
                    </a:lnTo>
                    <a:lnTo>
                      <a:pt x="1196081" y="2038665"/>
                    </a:lnTo>
                    <a:lnTo>
                      <a:pt x="738881" y="2038665"/>
                    </a:lnTo>
                    <a:lnTo>
                      <a:pt x="735747" y="2021994"/>
                    </a:lnTo>
                    <a:lnTo>
                      <a:pt x="721599" y="2022107"/>
                    </a:lnTo>
                    <a:cubicBezTo>
                      <a:pt x="650369" y="2017975"/>
                      <a:pt x="675479" y="2010030"/>
                      <a:pt x="663084" y="1930538"/>
                    </a:cubicBezTo>
                    <a:cubicBezTo>
                      <a:pt x="631973" y="1817170"/>
                      <a:pt x="638043" y="1815355"/>
                      <a:pt x="561482" y="1726777"/>
                    </a:cubicBezTo>
                    <a:cubicBezTo>
                      <a:pt x="393573" y="1592048"/>
                      <a:pt x="180314" y="1297141"/>
                      <a:pt x="180314" y="998335"/>
                    </a:cubicBezTo>
                    <a:cubicBezTo>
                      <a:pt x="180314" y="556942"/>
                      <a:pt x="537849" y="199056"/>
                      <a:pt x="979110" y="198538"/>
                    </a:cubicBezTo>
                    <a:lnTo>
                      <a:pt x="979110" y="198736"/>
                    </a:lnTo>
                    <a:lnTo>
                      <a:pt x="981272" y="198569"/>
                    </a:lnTo>
                    <a:lnTo>
                      <a:pt x="983432" y="198736"/>
                    </a:lnTo>
                    <a:close/>
                    <a:moveTo>
                      <a:pt x="983110" y="0"/>
                    </a:moveTo>
                    <a:lnTo>
                      <a:pt x="981272" y="142"/>
                    </a:lnTo>
                    <a:lnTo>
                      <a:pt x="979432" y="0"/>
                    </a:lnTo>
                    <a:cubicBezTo>
                      <a:pt x="438507" y="0"/>
                      <a:pt x="0" y="438506"/>
                      <a:pt x="0" y="979431"/>
                    </a:cubicBezTo>
                    <a:cubicBezTo>
                      <a:pt x="0" y="1345477"/>
                      <a:pt x="261357" y="1706742"/>
                      <a:pt x="466993" y="1871641"/>
                    </a:cubicBezTo>
                    <a:cubicBezTo>
                      <a:pt x="528256" y="1942221"/>
                      <a:pt x="501219" y="1979308"/>
                      <a:pt x="514383" y="2071318"/>
                    </a:cubicBezTo>
                    <a:cubicBezTo>
                      <a:pt x="548609" y="2142347"/>
                      <a:pt x="579223" y="2165060"/>
                      <a:pt x="639719" y="2165060"/>
                    </a:cubicBezTo>
                    <a:lnTo>
                      <a:pt x="981272" y="2163837"/>
                    </a:lnTo>
                    <a:lnTo>
                      <a:pt x="1322821" y="2165060"/>
                    </a:lnTo>
                    <a:cubicBezTo>
                      <a:pt x="1383319" y="2165060"/>
                      <a:pt x="1413932" y="2142347"/>
                      <a:pt x="1448157" y="2071318"/>
                    </a:cubicBezTo>
                    <a:cubicBezTo>
                      <a:pt x="1461321" y="1979308"/>
                      <a:pt x="1434285" y="1942221"/>
                      <a:pt x="1495548" y="1871641"/>
                    </a:cubicBezTo>
                    <a:cubicBezTo>
                      <a:pt x="1701183" y="1706742"/>
                      <a:pt x="1962541" y="1345477"/>
                      <a:pt x="1962541" y="979431"/>
                    </a:cubicBezTo>
                    <a:cubicBezTo>
                      <a:pt x="1962541" y="438506"/>
                      <a:pt x="1524034" y="0"/>
                      <a:pt x="9831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451" name="Oval 1">
                <a:extLst>
                  <a:ext uri="{FF2B5EF4-FFF2-40B4-BE49-F238E27FC236}">
                    <a16:creationId xmlns:a16="http://schemas.microsoft.com/office/drawing/2014/main" id="{5328409C-9D89-4ED7-AC54-6DF0ADFD9411}"/>
                  </a:ext>
                </a:extLst>
              </p:cNvPr>
              <p:cNvSpPr/>
              <p:nvPr/>
            </p:nvSpPr>
            <p:spPr>
              <a:xfrm>
                <a:off x="7295982" y="2781927"/>
                <a:ext cx="314505" cy="479278"/>
              </a:xfrm>
              <a:custGeom>
                <a:avLst/>
                <a:gdLst/>
                <a:ahLst/>
                <a:cxnLst/>
                <a:rect l="l" t="t" r="r" b="b"/>
                <a:pathLst>
                  <a:path w="652160" h="993834">
                    <a:moveTo>
                      <a:pt x="198701" y="0"/>
                    </a:moveTo>
                    <a:cubicBezTo>
                      <a:pt x="224613" y="0"/>
                      <a:pt x="248174" y="10856"/>
                      <a:pt x="265274" y="29005"/>
                    </a:cubicBezTo>
                    <a:cubicBezTo>
                      <a:pt x="282373" y="10856"/>
                      <a:pt x="305935" y="0"/>
                      <a:pt x="331846" y="0"/>
                    </a:cubicBezTo>
                    <a:cubicBezTo>
                      <a:pt x="357757" y="0"/>
                      <a:pt x="381319" y="10856"/>
                      <a:pt x="398419" y="29005"/>
                    </a:cubicBezTo>
                    <a:cubicBezTo>
                      <a:pt x="415518" y="10856"/>
                      <a:pt x="439080" y="0"/>
                      <a:pt x="464991" y="0"/>
                    </a:cubicBezTo>
                    <a:cubicBezTo>
                      <a:pt x="493781" y="0"/>
                      <a:pt x="519672" y="13403"/>
                      <a:pt x="536964" y="35278"/>
                    </a:cubicBezTo>
                    <a:cubicBezTo>
                      <a:pt x="547749" y="12292"/>
                      <a:pt x="572873" y="-1398"/>
                      <a:pt x="599292" y="2787"/>
                    </a:cubicBezTo>
                    <a:lnTo>
                      <a:pt x="601385" y="3119"/>
                    </a:lnTo>
                    <a:cubicBezTo>
                      <a:pt x="634213" y="8318"/>
                      <a:pt x="656609" y="39145"/>
                      <a:pt x="651411" y="71971"/>
                    </a:cubicBezTo>
                    <a:lnTo>
                      <a:pt x="505401" y="993834"/>
                    </a:lnTo>
                    <a:lnTo>
                      <a:pt x="381396" y="993834"/>
                    </a:lnTo>
                    <a:lnTo>
                      <a:pt x="507063" y="200404"/>
                    </a:lnTo>
                    <a:cubicBezTo>
                      <a:pt x="494607" y="207834"/>
                      <a:pt x="480204" y="211576"/>
                      <a:pt x="464991" y="211576"/>
                    </a:cubicBezTo>
                    <a:cubicBezTo>
                      <a:pt x="439080" y="211576"/>
                      <a:pt x="415518" y="200720"/>
                      <a:pt x="398419" y="182571"/>
                    </a:cubicBezTo>
                    <a:cubicBezTo>
                      <a:pt x="381319" y="200720"/>
                      <a:pt x="357757" y="211576"/>
                      <a:pt x="331846" y="211576"/>
                    </a:cubicBezTo>
                    <a:cubicBezTo>
                      <a:pt x="305935" y="211576"/>
                      <a:pt x="282373" y="200720"/>
                      <a:pt x="265274" y="182571"/>
                    </a:cubicBezTo>
                    <a:cubicBezTo>
                      <a:pt x="248174" y="200720"/>
                      <a:pt x="224613" y="211576"/>
                      <a:pt x="198701" y="211576"/>
                    </a:cubicBezTo>
                    <a:cubicBezTo>
                      <a:pt x="177469" y="211576"/>
                      <a:pt x="157813" y="204286"/>
                      <a:pt x="142909" y="190419"/>
                    </a:cubicBezTo>
                    <a:lnTo>
                      <a:pt x="270158" y="993834"/>
                    </a:lnTo>
                    <a:lnTo>
                      <a:pt x="146152" y="993834"/>
                    </a:lnTo>
                    <a:lnTo>
                      <a:pt x="750" y="75802"/>
                    </a:lnTo>
                    <a:cubicBezTo>
                      <a:pt x="-4449" y="42974"/>
                      <a:pt x="17947" y="12148"/>
                      <a:pt x="50775" y="6949"/>
                    </a:cubicBezTo>
                    <a:lnTo>
                      <a:pt x="52868" y="6617"/>
                    </a:lnTo>
                    <a:cubicBezTo>
                      <a:pt x="82704" y="1892"/>
                      <a:pt x="110887" y="19962"/>
                      <a:pt x="118608" y="48277"/>
                    </a:cubicBezTo>
                    <a:cubicBezTo>
                      <a:pt x="134584" y="18793"/>
                      <a:pt x="164609" y="0"/>
                      <a:pt x="19870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grpSp>
    </p:spTree>
    <p:extLst>
      <p:ext uri="{BB962C8B-B14F-4D97-AF65-F5344CB8AC3E}">
        <p14:creationId xmlns:p14="http://schemas.microsoft.com/office/powerpoint/2010/main" val="40481443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E96628AC-3697-48BD-87C6-3C079434D30D}"/>
              </a:ext>
            </a:extLst>
          </p:cNvPr>
          <p:cNvSpPr/>
          <p:nvPr userDrawn="1"/>
        </p:nvSpPr>
        <p:spPr>
          <a:xfrm rot="10800000" flipH="1">
            <a:off x="694655" y="117829"/>
            <a:ext cx="394227" cy="1053686"/>
          </a:xfrm>
          <a:custGeom>
            <a:avLst/>
            <a:gdLst>
              <a:gd name="connsiteX0" fmla="*/ 205688 w 525636"/>
              <a:gd name="connsiteY0" fmla="*/ 1383334 h 1404914"/>
              <a:gd name="connsiteX1" fmla="*/ 19342 w 525636"/>
              <a:gd name="connsiteY1" fmla="*/ 1239305 h 1404914"/>
              <a:gd name="connsiteX2" fmla="*/ 87644 w 525636"/>
              <a:gd name="connsiteY2" fmla="*/ 1098246 h 1404914"/>
              <a:gd name="connsiteX3" fmla="*/ 296263 w 525636"/>
              <a:gd name="connsiteY3" fmla="*/ 1041080 h 1404914"/>
              <a:gd name="connsiteX4" fmla="*/ 419503 w 525636"/>
              <a:gd name="connsiteY4" fmla="*/ 1061868 h 1404914"/>
              <a:gd name="connsiteX5" fmla="*/ 434352 w 525636"/>
              <a:gd name="connsiteY5" fmla="*/ 1080428 h 1404914"/>
              <a:gd name="connsiteX6" fmla="*/ 331899 w 525636"/>
              <a:gd name="connsiteY6" fmla="*/ 1312061 h 1404914"/>
              <a:gd name="connsiteX7" fmla="*/ 205688 w 525636"/>
              <a:gd name="connsiteY7" fmla="*/ 1383334 h 1404914"/>
              <a:gd name="connsiteX8" fmla="*/ 200584 w 525636"/>
              <a:gd name="connsiteY8" fmla="*/ 1404864 h 1404914"/>
              <a:gd name="connsiteX9" fmla="*/ 362337 w 525636"/>
              <a:gd name="connsiteY9" fmla="*/ 1310576 h 1404914"/>
              <a:gd name="connsiteX10" fmla="*/ 453655 w 525636"/>
              <a:gd name="connsiteY10" fmla="*/ 1094534 h 1404914"/>
              <a:gd name="connsiteX11" fmla="*/ 462285 w 525636"/>
              <a:gd name="connsiteY11" fmla="*/ 1078387 h 1404914"/>
              <a:gd name="connsiteX12" fmla="*/ 466239 w 525636"/>
              <a:gd name="connsiteY12" fmla="*/ 1078995 h 1404914"/>
              <a:gd name="connsiteX13" fmla="*/ 471806 w 525636"/>
              <a:gd name="connsiteY13" fmla="*/ 1055257 h 1404914"/>
              <a:gd name="connsiteX14" fmla="*/ 469234 w 525636"/>
              <a:gd name="connsiteY14" fmla="*/ 1053817 h 1404914"/>
              <a:gd name="connsiteX15" fmla="*/ 468503 w 525636"/>
              <a:gd name="connsiteY15" fmla="*/ 1027717 h 1404914"/>
              <a:gd name="connsiteX16" fmla="*/ 515275 w 525636"/>
              <a:gd name="connsiteY16" fmla="*/ 823552 h 1404914"/>
              <a:gd name="connsiteX17" fmla="*/ 490033 w 525636"/>
              <a:gd name="connsiteY17" fmla="*/ 526586 h 1404914"/>
              <a:gd name="connsiteX18" fmla="*/ 344519 w 525636"/>
              <a:gd name="connsiteY18" fmla="*/ 363255 h 1404914"/>
              <a:gd name="connsiteX19" fmla="*/ 144068 w 525636"/>
              <a:gd name="connsiteY19" fmla="*/ 99698 h 1404914"/>
              <a:gd name="connsiteX20" fmla="*/ 125601 w 525636"/>
              <a:gd name="connsiteY20" fmla="*/ 12000 h 1404914"/>
              <a:gd name="connsiteX21" fmla="*/ 125877 w 525636"/>
              <a:gd name="connsiteY21" fmla="*/ 0 h 1404914"/>
              <a:gd name="connsiteX22" fmla="*/ 109081 w 525636"/>
              <a:gd name="connsiteY22" fmla="*/ 0 h 1404914"/>
              <a:gd name="connsiteX23" fmla="*/ 110044 w 525636"/>
              <a:gd name="connsiteY23" fmla="*/ 33750 h 1404914"/>
              <a:gd name="connsiteX24" fmla="*/ 251717 w 525636"/>
              <a:gd name="connsiteY24" fmla="*/ 309059 h 1404914"/>
              <a:gd name="connsiteX25" fmla="*/ 378670 w 525636"/>
              <a:gd name="connsiteY25" fmla="*/ 419678 h 1404914"/>
              <a:gd name="connsiteX26" fmla="*/ 508593 w 525636"/>
              <a:gd name="connsiteY26" fmla="*/ 708478 h 1404914"/>
              <a:gd name="connsiteX27" fmla="*/ 449942 w 525636"/>
              <a:gd name="connsiteY27" fmla="*/ 1030687 h 1404914"/>
              <a:gd name="connsiteX28" fmla="*/ 426927 w 525636"/>
              <a:gd name="connsiteY28" fmla="*/ 1041823 h 1404914"/>
              <a:gd name="connsiteX29" fmla="*/ 338580 w 525636"/>
              <a:gd name="connsiteY29" fmla="*/ 1025489 h 1404914"/>
              <a:gd name="connsiteX30" fmla="*/ 70568 w 525636"/>
              <a:gd name="connsiteY30" fmla="*/ 1088594 h 1404914"/>
              <a:gd name="connsiteX31" fmla="*/ 52750 w 525636"/>
              <a:gd name="connsiteY31" fmla="*/ 1347697 h 1404914"/>
              <a:gd name="connsiteX32" fmla="*/ 200584 w 525636"/>
              <a:gd name="connsiteY32" fmla="*/ 1404864 h 140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25636" h="1404914">
                <a:moveTo>
                  <a:pt x="205688" y="1383334"/>
                </a:moveTo>
                <a:cubicBezTo>
                  <a:pt x="101750" y="1382591"/>
                  <a:pt x="28250" y="1322456"/>
                  <a:pt x="19342" y="1239305"/>
                </a:cubicBezTo>
                <a:cubicBezTo>
                  <a:pt x="12660" y="1178427"/>
                  <a:pt x="40130" y="1132397"/>
                  <a:pt x="87644" y="1098246"/>
                </a:cubicBezTo>
                <a:cubicBezTo>
                  <a:pt x="150006" y="1052959"/>
                  <a:pt x="221278" y="1038853"/>
                  <a:pt x="296263" y="1041080"/>
                </a:cubicBezTo>
                <a:cubicBezTo>
                  <a:pt x="337838" y="1042565"/>
                  <a:pt x="379413" y="1048504"/>
                  <a:pt x="419503" y="1061868"/>
                </a:cubicBezTo>
                <a:cubicBezTo>
                  <a:pt x="430639" y="1064838"/>
                  <a:pt x="438064" y="1066323"/>
                  <a:pt x="434352" y="1080428"/>
                </a:cubicBezTo>
                <a:cubicBezTo>
                  <a:pt x="411336" y="1162836"/>
                  <a:pt x="386095" y="1243759"/>
                  <a:pt x="331899" y="1312061"/>
                </a:cubicBezTo>
                <a:cubicBezTo>
                  <a:pt x="297747" y="1355864"/>
                  <a:pt x="253202" y="1383334"/>
                  <a:pt x="205688" y="1383334"/>
                </a:cubicBezTo>
                <a:close/>
                <a:moveTo>
                  <a:pt x="200584" y="1404864"/>
                </a:moveTo>
                <a:cubicBezTo>
                  <a:pt x="257842" y="1403564"/>
                  <a:pt x="317421" y="1377022"/>
                  <a:pt x="362337" y="1310576"/>
                </a:cubicBezTo>
                <a:cubicBezTo>
                  <a:pt x="406883" y="1244502"/>
                  <a:pt x="432124" y="1170261"/>
                  <a:pt x="453655" y="1094534"/>
                </a:cubicBezTo>
                <a:cubicBezTo>
                  <a:pt x="456254" y="1085254"/>
                  <a:pt x="458481" y="1080243"/>
                  <a:pt x="462285" y="1078387"/>
                </a:cubicBezTo>
                <a:lnTo>
                  <a:pt x="466239" y="1078995"/>
                </a:lnTo>
                <a:lnTo>
                  <a:pt x="471806" y="1055257"/>
                </a:lnTo>
                <a:lnTo>
                  <a:pt x="469234" y="1053817"/>
                </a:lnTo>
                <a:cubicBezTo>
                  <a:pt x="462517" y="1047205"/>
                  <a:pt x="465718" y="1038296"/>
                  <a:pt x="468503" y="1027717"/>
                </a:cubicBezTo>
                <a:cubicBezTo>
                  <a:pt x="486321" y="960157"/>
                  <a:pt x="504881" y="892597"/>
                  <a:pt x="515275" y="823552"/>
                </a:cubicBezTo>
                <a:cubicBezTo>
                  <a:pt x="530123" y="722584"/>
                  <a:pt x="534578" y="622358"/>
                  <a:pt x="490033" y="526586"/>
                </a:cubicBezTo>
                <a:cubicBezTo>
                  <a:pt x="457367" y="457542"/>
                  <a:pt x="402428" y="408542"/>
                  <a:pt x="344519" y="363255"/>
                </a:cubicBezTo>
                <a:cubicBezTo>
                  <a:pt x="253944" y="292726"/>
                  <a:pt x="178961" y="211803"/>
                  <a:pt x="144068" y="99698"/>
                </a:cubicBezTo>
                <a:cubicBezTo>
                  <a:pt x="135159" y="70744"/>
                  <a:pt x="128663" y="41789"/>
                  <a:pt x="125601" y="12000"/>
                </a:cubicBezTo>
                <a:lnTo>
                  <a:pt x="125877" y="0"/>
                </a:lnTo>
                <a:lnTo>
                  <a:pt x="109081" y="0"/>
                </a:lnTo>
                <a:lnTo>
                  <a:pt x="110044" y="33750"/>
                </a:lnTo>
                <a:cubicBezTo>
                  <a:pt x="124069" y="138257"/>
                  <a:pt x="170981" y="230548"/>
                  <a:pt x="251717" y="309059"/>
                </a:cubicBezTo>
                <a:cubicBezTo>
                  <a:pt x="291808" y="348407"/>
                  <a:pt x="335611" y="384043"/>
                  <a:pt x="378670" y="419678"/>
                </a:cubicBezTo>
                <a:cubicBezTo>
                  <a:pt x="469245" y="494662"/>
                  <a:pt x="510078" y="591919"/>
                  <a:pt x="508593" y="708478"/>
                </a:cubicBezTo>
                <a:cubicBezTo>
                  <a:pt x="507109" y="819098"/>
                  <a:pt x="477412" y="925264"/>
                  <a:pt x="449942" y="1030687"/>
                </a:cubicBezTo>
                <a:cubicBezTo>
                  <a:pt x="446230" y="1045535"/>
                  <a:pt x="439549" y="1044792"/>
                  <a:pt x="426927" y="1041823"/>
                </a:cubicBezTo>
                <a:cubicBezTo>
                  <a:pt x="397973" y="1035140"/>
                  <a:pt x="368277" y="1028459"/>
                  <a:pt x="338580" y="1025489"/>
                </a:cubicBezTo>
                <a:cubicBezTo>
                  <a:pt x="242066" y="1015095"/>
                  <a:pt x="150749" y="1027717"/>
                  <a:pt x="70568" y="1088594"/>
                </a:cubicBezTo>
                <a:cubicBezTo>
                  <a:pt x="-15551" y="1154669"/>
                  <a:pt x="-24461" y="1273455"/>
                  <a:pt x="52750" y="1347697"/>
                </a:cubicBezTo>
                <a:cubicBezTo>
                  <a:pt x="88386" y="1382220"/>
                  <a:pt x="143325" y="1406163"/>
                  <a:pt x="200584" y="1404864"/>
                </a:cubicBezTo>
                <a:close/>
              </a:path>
            </a:pathLst>
          </a:custGeom>
          <a:solidFill>
            <a:schemeClr val="bg1"/>
          </a:solidFill>
          <a:ln w="8005" cap="flat">
            <a:noFill/>
            <a:prstDash val="solid"/>
            <a:miter/>
          </a:ln>
        </p:spPr>
        <p:txBody>
          <a:bodyPr wrap="square" rtlCol="0" anchor="ctr">
            <a:noAutofit/>
          </a:bodyPr>
          <a:lstStyle/>
          <a:p>
            <a:endParaRPr lang="en-US" sz="1350"/>
          </a:p>
        </p:txBody>
      </p:sp>
      <p:sp>
        <p:nvSpPr>
          <p:cNvPr id="15" name="Freeform: Shape 14">
            <a:extLst>
              <a:ext uri="{FF2B5EF4-FFF2-40B4-BE49-F238E27FC236}">
                <a16:creationId xmlns:a16="http://schemas.microsoft.com/office/drawing/2014/main" id="{CA989133-BE59-47D5-A5D3-3B6037056F73}"/>
              </a:ext>
            </a:extLst>
          </p:cNvPr>
          <p:cNvSpPr/>
          <p:nvPr userDrawn="1"/>
        </p:nvSpPr>
        <p:spPr>
          <a:xfrm rot="10800000">
            <a:off x="1028619" y="218004"/>
            <a:ext cx="7931350" cy="1172179"/>
          </a:xfrm>
          <a:custGeom>
            <a:avLst/>
            <a:gdLst>
              <a:gd name="connsiteX0" fmla="*/ 4960764 w 10575133"/>
              <a:gd name="connsiteY0" fmla="*/ 1063167 h 1562905"/>
              <a:gd name="connsiteX1" fmla="*/ 4807177 w 10575133"/>
              <a:gd name="connsiteY1" fmla="*/ 1126458 h 1562905"/>
              <a:gd name="connsiteX2" fmla="*/ 4725511 w 10575133"/>
              <a:gd name="connsiteY2" fmla="*/ 1291274 h 1562905"/>
              <a:gd name="connsiteX3" fmla="*/ 4776738 w 10575133"/>
              <a:gd name="connsiteY3" fmla="*/ 1416743 h 1562905"/>
              <a:gd name="connsiteX4" fmla="*/ 4842813 w 10575133"/>
              <a:gd name="connsiteY4" fmla="*/ 1424166 h 1562905"/>
              <a:gd name="connsiteX5" fmla="*/ 4889585 w 10575133"/>
              <a:gd name="connsiteY5" fmla="*/ 1424166 h 1562905"/>
              <a:gd name="connsiteX6" fmla="*/ 5107113 w 10575133"/>
              <a:gd name="connsiteY6" fmla="*/ 1367000 h 1562905"/>
              <a:gd name="connsiteX7" fmla="*/ 5122703 w 10575133"/>
              <a:gd name="connsiteY7" fmla="*/ 1105670 h 1562905"/>
              <a:gd name="connsiteX8" fmla="*/ 4960764 w 10575133"/>
              <a:gd name="connsiteY8" fmla="*/ 1063167 h 1562905"/>
              <a:gd name="connsiteX9" fmla="*/ 296263 w 10575133"/>
              <a:gd name="connsiteY9" fmla="*/ 1041080 h 1562905"/>
              <a:gd name="connsiteX10" fmla="*/ 87644 w 10575133"/>
              <a:gd name="connsiteY10" fmla="*/ 1098246 h 1562905"/>
              <a:gd name="connsiteX11" fmla="*/ 19342 w 10575133"/>
              <a:gd name="connsiteY11" fmla="*/ 1239305 h 1562905"/>
              <a:gd name="connsiteX12" fmla="*/ 205688 w 10575133"/>
              <a:gd name="connsiteY12" fmla="*/ 1383334 h 1562905"/>
              <a:gd name="connsiteX13" fmla="*/ 331899 w 10575133"/>
              <a:gd name="connsiteY13" fmla="*/ 1312061 h 1562905"/>
              <a:gd name="connsiteX14" fmla="*/ 434352 w 10575133"/>
              <a:gd name="connsiteY14" fmla="*/ 1080428 h 1562905"/>
              <a:gd name="connsiteX15" fmla="*/ 419503 w 10575133"/>
              <a:gd name="connsiteY15" fmla="*/ 1061868 h 1562905"/>
              <a:gd name="connsiteX16" fmla="*/ 296263 w 10575133"/>
              <a:gd name="connsiteY16" fmla="*/ 1041080 h 1562905"/>
              <a:gd name="connsiteX17" fmla="*/ 109081 w 10575133"/>
              <a:gd name="connsiteY17" fmla="*/ 0 h 1562905"/>
              <a:gd name="connsiteX18" fmla="*/ 125877 w 10575133"/>
              <a:gd name="connsiteY18" fmla="*/ 0 h 1562905"/>
              <a:gd name="connsiteX19" fmla="*/ 125601 w 10575133"/>
              <a:gd name="connsiteY19" fmla="*/ 12000 h 1562905"/>
              <a:gd name="connsiteX20" fmla="*/ 144068 w 10575133"/>
              <a:gd name="connsiteY20" fmla="*/ 99698 h 1562905"/>
              <a:gd name="connsiteX21" fmla="*/ 344519 w 10575133"/>
              <a:gd name="connsiteY21" fmla="*/ 363255 h 1562905"/>
              <a:gd name="connsiteX22" fmla="*/ 490033 w 10575133"/>
              <a:gd name="connsiteY22" fmla="*/ 526586 h 1562905"/>
              <a:gd name="connsiteX23" fmla="*/ 515275 w 10575133"/>
              <a:gd name="connsiteY23" fmla="*/ 823552 h 1562905"/>
              <a:gd name="connsiteX24" fmla="*/ 468503 w 10575133"/>
              <a:gd name="connsiteY24" fmla="*/ 1027717 h 1562905"/>
              <a:gd name="connsiteX25" fmla="*/ 479639 w 10575133"/>
              <a:gd name="connsiteY25" fmla="*/ 1059641 h 1562905"/>
              <a:gd name="connsiteX26" fmla="*/ 691970 w 10575133"/>
              <a:gd name="connsiteY26" fmla="*/ 1247471 h 1562905"/>
              <a:gd name="connsiteX27" fmla="*/ 985966 w 10575133"/>
              <a:gd name="connsiteY27" fmla="*/ 1434560 h 1562905"/>
              <a:gd name="connsiteX28" fmla="*/ 1724669 w 10575133"/>
              <a:gd name="connsiteY28" fmla="*/ 1456832 h 1562905"/>
              <a:gd name="connsiteX29" fmla="*/ 2288163 w 10575133"/>
              <a:gd name="connsiteY29" fmla="*/ 1414514 h 1562905"/>
              <a:gd name="connsiteX30" fmla="*/ 2872443 w 10575133"/>
              <a:gd name="connsiteY30" fmla="*/ 1371455 h 1562905"/>
              <a:gd name="connsiteX31" fmla="*/ 3676478 w 10575133"/>
              <a:gd name="connsiteY31" fmla="*/ 1346213 h 1562905"/>
              <a:gd name="connsiteX32" fmla="*/ 4303077 w 10575133"/>
              <a:gd name="connsiteY32" fmla="*/ 1398182 h 1562905"/>
              <a:gd name="connsiteX33" fmla="*/ 4751495 w 10575133"/>
              <a:gd name="connsiteY33" fmla="*/ 1427879 h 1562905"/>
              <a:gd name="connsiteX34" fmla="*/ 4735162 w 10575133"/>
              <a:gd name="connsiteY34" fmla="*/ 1397439 h 1562905"/>
              <a:gd name="connsiteX35" fmla="*/ 4744814 w 10575133"/>
              <a:gd name="connsiteY35" fmla="*/ 1167291 h 1562905"/>
              <a:gd name="connsiteX36" fmla="*/ 5150915 w 10575133"/>
              <a:gd name="connsiteY36" fmla="*/ 1101959 h 1562905"/>
              <a:gd name="connsiteX37" fmla="*/ 5139779 w 10575133"/>
              <a:gd name="connsiteY37" fmla="*/ 1367000 h 1562905"/>
              <a:gd name="connsiteX38" fmla="*/ 4963084 w 10575133"/>
              <a:gd name="connsiteY38" fmla="*/ 1435303 h 1562905"/>
              <a:gd name="connsiteX39" fmla="*/ 4810147 w 10575133"/>
              <a:gd name="connsiteY39" fmla="*/ 1447923 h 1562905"/>
              <a:gd name="connsiteX40" fmla="*/ 4954918 w 10575133"/>
              <a:gd name="connsiteY40" fmla="*/ 1516226 h 1562905"/>
              <a:gd name="connsiteX41" fmla="*/ 5425609 w 10575133"/>
              <a:gd name="connsiteY41" fmla="*/ 1510286 h 1562905"/>
              <a:gd name="connsiteX42" fmla="*/ 5893330 w 10575133"/>
              <a:gd name="connsiteY42" fmla="*/ 1361061 h 1562905"/>
              <a:gd name="connsiteX43" fmla="*/ 6337295 w 10575133"/>
              <a:gd name="connsiteY43" fmla="*/ 1271971 h 1562905"/>
              <a:gd name="connsiteX44" fmla="*/ 7120543 w 10575133"/>
              <a:gd name="connsiteY44" fmla="*/ 1270486 h 1562905"/>
              <a:gd name="connsiteX45" fmla="*/ 7740459 w 10575133"/>
              <a:gd name="connsiteY45" fmla="*/ 1296471 h 1562905"/>
              <a:gd name="connsiteX46" fmla="*/ 8154725 w 10575133"/>
              <a:gd name="connsiteY46" fmla="*/ 1338789 h 1562905"/>
              <a:gd name="connsiteX47" fmla="*/ 8445753 w 10575133"/>
              <a:gd name="connsiteY47" fmla="*/ 1395212 h 1562905"/>
              <a:gd name="connsiteX48" fmla="*/ 8884520 w 10575133"/>
              <a:gd name="connsiteY48" fmla="*/ 1405606 h 1562905"/>
              <a:gd name="connsiteX49" fmla="*/ 9393075 w 10575133"/>
              <a:gd name="connsiteY49" fmla="*/ 1372197 h 1562905"/>
              <a:gd name="connsiteX50" fmla="*/ 10023385 w 10575133"/>
              <a:gd name="connsiteY50" fmla="*/ 1322456 h 1562905"/>
              <a:gd name="connsiteX51" fmla="*/ 10569624 w 10575133"/>
              <a:gd name="connsiteY51" fmla="*/ 1350406 h 1562905"/>
              <a:gd name="connsiteX52" fmla="*/ 10575133 w 10575133"/>
              <a:gd name="connsiteY52" fmla="*/ 1373420 h 1562905"/>
              <a:gd name="connsiteX53" fmla="*/ 9935779 w 10575133"/>
              <a:gd name="connsiteY53" fmla="*/ 1351409 h 1562905"/>
              <a:gd name="connsiteX54" fmla="*/ 9439104 w 10575133"/>
              <a:gd name="connsiteY54" fmla="*/ 1390758 h 1562905"/>
              <a:gd name="connsiteX55" fmla="*/ 8973610 w 10575133"/>
              <a:gd name="connsiteY55" fmla="*/ 1422681 h 1562905"/>
              <a:gd name="connsiteX56" fmla="*/ 8418283 w 10575133"/>
              <a:gd name="connsiteY56" fmla="*/ 1413030 h 1562905"/>
              <a:gd name="connsiteX57" fmla="*/ 8175514 w 10575133"/>
              <a:gd name="connsiteY57" fmla="*/ 1364774 h 1562905"/>
              <a:gd name="connsiteX58" fmla="*/ 7782033 w 10575133"/>
              <a:gd name="connsiteY58" fmla="*/ 1321713 h 1562905"/>
              <a:gd name="connsiteX59" fmla="*/ 7039619 w 10575133"/>
              <a:gd name="connsiteY59" fmla="*/ 1289047 h 1562905"/>
              <a:gd name="connsiteX60" fmla="*/ 6366991 w 10575133"/>
              <a:gd name="connsiteY60" fmla="*/ 1291274 h 1562905"/>
              <a:gd name="connsiteX61" fmla="*/ 5754499 w 10575133"/>
              <a:gd name="connsiteY61" fmla="*/ 1432333 h 1562905"/>
              <a:gd name="connsiteX62" fmla="*/ 5395912 w 10575133"/>
              <a:gd name="connsiteY62" fmla="*/ 1539983 h 1562905"/>
              <a:gd name="connsiteX63" fmla="*/ 4931160 w 10575133"/>
              <a:gd name="connsiteY63" fmla="*/ 1531817 h 1562905"/>
              <a:gd name="connsiteX64" fmla="*/ 4792329 w 10575133"/>
              <a:gd name="connsiteY64" fmla="*/ 1461287 h 1562905"/>
              <a:gd name="connsiteX65" fmla="*/ 4764117 w 10575133"/>
              <a:gd name="connsiteY65" fmla="*/ 1449408 h 1562905"/>
              <a:gd name="connsiteX66" fmla="*/ 4181321 w 10575133"/>
              <a:gd name="connsiteY66" fmla="*/ 1404121 h 1562905"/>
              <a:gd name="connsiteX67" fmla="*/ 3366892 w 10575133"/>
              <a:gd name="connsiteY67" fmla="*/ 1372197 h 1562905"/>
              <a:gd name="connsiteX68" fmla="*/ 2642294 w 10575133"/>
              <a:gd name="connsiteY68" fmla="*/ 1408576 h 1562905"/>
              <a:gd name="connsiteX69" fmla="*/ 2047620 w 10575133"/>
              <a:gd name="connsiteY69" fmla="*/ 1458317 h 1562905"/>
              <a:gd name="connsiteX70" fmla="*/ 1191616 w 10575133"/>
              <a:gd name="connsiteY70" fmla="*/ 1476878 h 1562905"/>
              <a:gd name="connsiteX71" fmla="*/ 897618 w 10575133"/>
              <a:gd name="connsiteY71" fmla="*/ 1437529 h 1562905"/>
              <a:gd name="connsiteX72" fmla="*/ 688257 w 10575133"/>
              <a:gd name="connsiteY72" fmla="*/ 1277911 h 1562905"/>
              <a:gd name="connsiteX73" fmla="*/ 480381 w 10575133"/>
              <a:gd name="connsiteY73" fmla="*/ 1081171 h 1562905"/>
              <a:gd name="connsiteX74" fmla="*/ 453655 w 10575133"/>
              <a:gd name="connsiteY74" fmla="*/ 1094534 h 1562905"/>
              <a:gd name="connsiteX75" fmla="*/ 362337 w 10575133"/>
              <a:gd name="connsiteY75" fmla="*/ 1310576 h 1562905"/>
              <a:gd name="connsiteX76" fmla="*/ 52750 w 10575133"/>
              <a:gd name="connsiteY76" fmla="*/ 1347697 h 1562905"/>
              <a:gd name="connsiteX77" fmla="*/ 70568 w 10575133"/>
              <a:gd name="connsiteY77" fmla="*/ 1088594 h 1562905"/>
              <a:gd name="connsiteX78" fmla="*/ 338580 w 10575133"/>
              <a:gd name="connsiteY78" fmla="*/ 1025489 h 1562905"/>
              <a:gd name="connsiteX79" fmla="*/ 426927 w 10575133"/>
              <a:gd name="connsiteY79" fmla="*/ 1041823 h 1562905"/>
              <a:gd name="connsiteX80" fmla="*/ 449942 w 10575133"/>
              <a:gd name="connsiteY80" fmla="*/ 1030687 h 1562905"/>
              <a:gd name="connsiteX81" fmla="*/ 508593 w 10575133"/>
              <a:gd name="connsiteY81" fmla="*/ 708478 h 1562905"/>
              <a:gd name="connsiteX82" fmla="*/ 378670 w 10575133"/>
              <a:gd name="connsiteY82" fmla="*/ 419678 h 1562905"/>
              <a:gd name="connsiteX83" fmla="*/ 251717 w 10575133"/>
              <a:gd name="connsiteY83" fmla="*/ 309059 h 1562905"/>
              <a:gd name="connsiteX84" fmla="*/ 110044 w 10575133"/>
              <a:gd name="connsiteY84" fmla="*/ 33750 h 156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0575133" h="1562905">
                <a:moveTo>
                  <a:pt x="4960764" y="1063167"/>
                </a:moveTo>
                <a:cubicBezTo>
                  <a:pt x="4904248" y="1066694"/>
                  <a:pt x="4849123" y="1087852"/>
                  <a:pt x="4807177" y="1126458"/>
                </a:cubicBezTo>
                <a:cubicBezTo>
                  <a:pt x="4758920" y="1171002"/>
                  <a:pt x="4726996" y="1224456"/>
                  <a:pt x="4725511" y="1291274"/>
                </a:cubicBezTo>
                <a:cubicBezTo>
                  <a:pt x="4724769" y="1339531"/>
                  <a:pt x="4742587" y="1382591"/>
                  <a:pt x="4776738" y="1416743"/>
                </a:cubicBezTo>
                <a:cubicBezTo>
                  <a:pt x="4797526" y="1437529"/>
                  <a:pt x="4824995" y="1420454"/>
                  <a:pt x="4842813" y="1424166"/>
                </a:cubicBezTo>
                <a:cubicBezTo>
                  <a:pt x="4862116" y="1424166"/>
                  <a:pt x="4876221" y="1425651"/>
                  <a:pt x="4889585" y="1424166"/>
                </a:cubicBezTo>
                <a:cubicBezTo>
                  <a:pt x="4965311" y="1416743"/>
                  <a:pt x="5040295" y="1407833"/>
                  <a:pt x="5107113" y="1367000"/>
                </a:cubicBezTo>
                <a:cubicBezTo>
                  <a:pt x="5195460" y="1312061"/>
                  <a:pt x="5229611" y="1177684"/>
                  <a:pt x="5122703" y="1105670"/>
                </a:cubicBezTo>
                <a:cubicBezTo>
                  <a:pt x="5075189" y="1073746"/>
                  <a:pt x="5017281" y="1059641"/>
                  <a:pt x="4960764" y="1063167"/>
                </a:cubicBezTo>
                <a:close/>
                <a:moveTo>
                  <a:pt x="296263" y="1041080"/>
                </a:moveTo>
                <a:cubicBezTo>
                  <a:pt x="221278" y="1038853"/>
                  <a:pt x="150006" y="1052959"/>
                  <a:pt x="87644" y="1098246"/>
                </a:cubicBezTo>
                <a:cubicBezTo>
                  <a:pt x="40130" y="1132397"/>
                  <a:pt x="12660" y="1178427"/>
                  <a:pt x="19342" y="1239305"/>
                </a:cubicBezTo>
                <a:cubicBezTo>
                  <a:pt x="28250" y="1322456"/>
                  <a:pt x="101750" y="1382591"/>
                  <a:pt x="205688" y="1383334"/>
                </a:cubicBezTo>
                <a:cubicBezTo>
                  <a:pt x="253202" y="1383334"/>
                  <a:pt x="297747" y="1355864"/>
                  <a:pt x="331899" y="1312061"/>
                </a:cubicBezTo>
                <a:cubicBezTo>
                  <a:pt x="386095" y="1243759"/>
                  <a:pt x="411336" y="1162836"/>
                  <a:pt x="434352" y="1080428"/>
                </a:cubicBezTo>
                <a:cubicBezTo>
                  <a:pt x="438064" y="1066323"/>
                  <a:pt x="430639" y="1064838"/>
                  <a:pt x="419503" y="1061868"/>
                </a:cubicBezTo>
                <a:cubicBezTo>
                  <a:pt x="379413" y="1048504"/>
                  <a:pt x="337838" y="1042565"/>
                  <a:pt x="296263" y="1041080"/>
                </a:cubicBezTo>
                <a:close/>
                <a:moveTo>
                  <a:pt x="109081" y="0"/>
                </a:moveTo>
                <a:lnTo>
                  <a:pt x="125877" y="0"/>
                </a:lnTo>
                <a:lnTo>
                  <a:pt x="125601" y="12000"/>
                </a:lnTo>
                <a:cubicBezTo>
                  <a:pt x="128663" y="41789"/>
                  <a:pt x="135159" y="70744"/>
                  <a:pt x="144068" y="99698"/>
                </a:cubicBezTo>
                <a:cubicBezTo>
                  <a:pt x="178961" y="211803"/>
                  <a:pt x="253944" y="292726"/>
                  <a:pt x="344519" y="363255"/>
                </a:cubicBezTo>
                <a:cubicBezTo>
                  <a:pt x="402428" y="408542"/>
                  <a:pt x="457367" y="457542"/>
                  <a:pt x="490033" y="526586"/>
                </a:cubicBezTo>
                <a:cubicBezTo>
                  <a:pt x="534578" y="622358"/>
                  <a:pt x="530123" y="722584"/>
                  <a:pt x="515275" y="823552"/>
                </a:cubicBezTo>
                <a:cubicBezTo>
                  <a:pt x="504881" y="892597"/>
                  <a:pt x="486321" y="960157"/>
                  <a:pt x="468503" y="1027717"/>
                </a:cubicBezTo>
                <a:cubicBezTo>
                  <a:pt x="464790" y="1041823"/>
                  <a:pt x="460336" y="1052959"/>
                  <a:pt x="479639" y="1059641"/>
                </a:cubicBezTo>
                <a:cubicBezTo>
                  <a:pt x="576153" y="1093049"/>
                  <a:pt x="650395" y="1156154"/>
                  <a:pt x="691970" y="1247471"/>
                </a:cubicBezTo>
                <a:cubicBezTo>
                  <a:pt x="750621" y="1376652"/>
                  <a:pt x="861241" y="1417484"/>
                  <a:pt x="985966" y="1434560"/>
                </a:cubicBezTo>
                <a:cubicBezTo>
                  <a:pt x="1230963" y="1468712"/>
                  <a:pt x="1478187" y="1468712"/>
                  <a:pt x="1724669" y="1456832"/>
                </a:cubicBezTo>
                <a:cubicBezTo>
                  <a:pt x="1912500" y="1447923"/>
                  <a:pt x="2100332" y="1431591"/>
                  <a:pt x="2288163" y="1414514"/>
                </a:cubicBezTo>
                <a:cubicBezTo>
                  <a:pt x="2482676" y="1396697"/>
                  <a:pt x="2677187" y="1381106"/>
                  <a:pt x="2872443" y="1371455"/>
                </a:cubicBezTo>
                <a:cubicBezTo>
                  <a:pt x="3140455" y="1358834"/>
                  <a:pt x="3408467" y="1343243"/>
                  <a:pt x="3676478" y="1346213"/>
                </a:cubicBezTo>
                <a:cubicBezTo>
                  <a:pt x="3886582" y="1348440"/>
                  <a:pt x="4095201" y="1369227"/>
                  <a:pt x="4303077" y="1398182"/>
                </a:cubicBezTo>
                <a:cubicBezTo>
                  <a:pt x="4450818" y="1418969"/>
                  <a:pt x="4600043" y="1433818"/>
                  <a:pt x="4751495" y="1427879"/>
                </a:cubicBezTo>
                <a:cubicBezTo>
                  <a:pt x="4751495" y="1413773"/>
                  <a:pt x="4740359" y="1407091"/>
                  <a:pt x="4735162" y="1397439"/>
                </a:cubicBezTo>
                <a:cubicBezTo>
                  <a:pt x="4689875" y="1318743"/>
                  <a:pt x="4695814" y="1241532"/>
                  <a:pt x="4744814" y="1167291"/>
                </a:cubicBezTo>
                <a:cubicBezTo>
                  <a:pt x="4848010" y="1010641"/>
                  <a:pt x="5035098" y="1009899"/>
                  <a:pt x="5150915" y="1101959"/>
                </a:cubicBezTo>
                <a:cubicBezTo>
                  <a:pt x="5236292" y="1169517"/>
                  <a:pt x="5228869" y="1293501"/>
                  <a:pt x="5139779" y="1367000"/>
                </a:cubicBezTo>
                <a:cubicBezTo>
                  <a:pt x="5088552" y="1409318"/>
                  <a:pt x="5026932" y="1425651"/>
                  <a:pt x="4963084" y="1435303"/>
                </a:cubicBezTo>
                <a:cubicBezTo>
                  <a:pt x="4914827" y="1442727"/>
                  <a:pt x="4865828" y="1446439"/>
                  <a:pt x="4810147" y="1447923"/>
                </a:cubicBezTo>
                <a:cubicBezTo>
                  <a:pt x="4856177" y="1485787"/>
                  <a:pt x="4904434" y="1504348"/>
                  <a:pt x="4954918" y="1516226"/>
                </a:cubicBezTo>
                <a:cubicBezTo>
                  <a:pt x="5112310" y="1554089"/>
                  <a:pt x="5268959" y="1544437"/>
                  <a:pt x="5425609" y="1510286"/>
                </a:cubicBezTo>
                <a:cubicBezTo>
                  <a:pt x="5585971" y="1474650"/>
                  <a:pt x="5738166" y="1411545"/>
                  <a:pt x="5893330" y="1361061"/>
                </a:cubicBezTo>
                <a:cubicBezTo>
                  <a:pt x="6038101" y="1313546"/>
                  <a:pt x="6185842" y="1286077"/>
                  <a:pt x="6337295" y="1271971"/>
                </a:cubicBezTo>
                <a:cubicBezTo>
                  <a:pt x="6598624" y="1247471"/>
                  <a:pt x="6859213" y="1258607"/>
                  <a:pt x="7120543" y="1270486"/>
                </a:cubicBezTo>
                <a:lnTo>
                  <a:pt x="7740459" y="1296471"/>
                </a:lnTo>
                <a:cubicBezTo>
                  <a:pt x="7879289" y="1303153"/>
                  <a:pt x="8017379" y="1318001"/>
                  <a:pt x="8154725" y="1338789"/>
                </a:cubicBezTo>
                <a:cubicBezTo>
                  <a:pt x="8252725" y="1352894"/>
                  <a:pt x="8347753" y="1380364"/>
                  <a:pt x="8445753" y="1395212"/>
                </a:cubicBezTo>
                <a:cubicBezTo>
                  <a:pt x="8591266" y="1416743"/>
                  <a:pt x="8737522" y="1415258"/>
                  <a:pt x="8884520" y="1405606"/>
                </a:cubicBezTo>
                <a:lnTo>
                  <a:pt x="9393075" y="1372197"/>
                </a:lnTo>
                <a:cubicBezTo>
                  <a:pt x="9602435" y="1357349"/>
                  <a:pt x="9827294" y="1326087"/>
                  <a:pt x="10023385" y="1322456"/>
                </a:cubicBezTo>
                <a:cubicBezTo>
                  <a:pt x="10219477" y="1318824"/>
                  <a:pt x="10375609" y="1313019"/>
                  <a:pt x="10569624" y="1350406"/>
                </a:cubicBezTo>
                <a:cubicBezTo>
                  <a:pt x="10569624" y="1357829"/>
                  <a:pt x="10575133" y="1365996"/>
                  <a:pt x="10575133" y="1373420"/>
                </a:cubicBezTo>
                <a:cubicBezTo>
                  <a:pt x="10357424" y="1324770"/>
                  <a:pt x="10125117" y="1348520"/>
                  <a:pt x="9935779" y="1351409"/>
                </a:cubicBezTo>
                <a:cubicBezTo>
                  <a:pt x="9746441" y="1354299"/>
                  <a:pt x="9604662" y="1377642"/>
                  <a:pt x="9439104" y="1390758"/>
                </a:cubicBezTo>
                <a:lnTo>
                  <a:pt x="8973610" y="1422681"/>
                </a:lnTo>
                <a:cubicBezTo>
                  <a:pt x="8788006" y="1434560"/>
                  <a:pt x="8602402" y="1444954"/>
                  <a:pt x="8418283" y="1413030"/>
                </a:cubicBezTo>
                <a:cubicBezTo>
                  <a:pt x="8336618" y="1399666"/>
                  <a:pt x="8257179" y="1378137"/>
                  <a:pt x="8175514" y="1364774"/>
                </a:cubicBezTo>
                <a:cubicBezTo>
                  <a:pt x="8044849" y="1343243"/>
                  <a:pt x="7914184" y="1328395"/>
                  <a:pt x="7782033" y="1321713"/>
                </a:cubicBezTo>
                <a:lnTo>
                  <a:pt x="7039619" y="1289047"/>
                </a:lnTo>
                <a:cubicBezTo>
                  <a:pt x="6815409" y="1280137"/>
                  <a:pt x="6591201" y="1274199"/>
                  <a:pt x="6366991" y="1291274"/>
                </a:cubicBezTo>
                <a:cubicBezTo>
                  <a:pt x="6155403" y="1307607"/>
                  <a:pt x="5952723" y="1358834"/>
                  <a:pt x="5754499" y="1432333"/>
                </a:cubicBezTo>
                <a:cubicBezTo>
                  <a:pt x="5637196" y="1476135"/>
                  <a:pt x="5519153" y="1516968"/>
                  <a:pt x="5395912" y="1539983"/>
                </a:cubicBezTo>
                <a:cubicBezTo>
                  <a:pt x="5240747" y="1568195"/>
                  <a:pt x="5085582" y="1575619"/>
                  <a:pt x="4931160" y="1531817"/>
                </a:cubicBezTo>
                <a:cubicBezTo>
                  <a:pt x="4880676" y="1516968"/>
                  <a:pt x="4833162" y="1494696"/>
                  <a:pt x="4792329" y="1461287"/>
                </a:cubicBezTo>
                <a:cubicBezTo>
                  <a:pt x="4784162" y="1454605"/>
                  <a:pt x="4775995" y="1448666"/>
                  <a:pt x="4764117" y="1449408"/>
                </a:cubicBezTo>
                <a:cubicBezTo>
                  <a:pt x="4568119" y="1457575"/>
                  <a:pt x="4375091" y="1429363"/>
                  <a:pt x="4181321" y="1404121"/>
                </a:cubicBezTo>
                <a:cubicBezTo>
                  <a:pt x="3911081" y="1368485"/>
                  <a:pt x="3639358" y="1361061"/>
                  <a:pt x="3366892" y="1372197"/>
                </a:cubicBezTo>
                <a:cubicBezTo>
                  <a:pt x="3125606" y="1381849"/>
                  <a:pt x="2883580" y="1390758"/>
                  <a:pt x="2642294" y="1408576"/>
                </a:cubicBezTo>
                <a:lnTo>
                  <a:pt x="2047620" y="1458317"/>
                </a:lnTo>
                <a:cubicBezTo>
                  <a:pt x="1762533" y="1481332"/>
                  <a:pt x="1477445" y="1495438"/>
                  <a:pt x="1191616" y="1476878"/>
                </a:cubicBezTo>
                <a:cubicBezTo>
                  <a:pt x="1092874" y="1470196"/>
                  <a:pt x="994134" y="1463514"/>
                  <a:pt x="897618" y="1437529"/>
                </a:cubicBezTo>
                <a:cubicBezTo>
                  <a:pt x="805559" y="1412288"/>
                  <a:pt x="731318" y="1368485"/>
                  <a:pt x="688257" y="1277911"/>
                </a:cubicBezTo>
                <a:cubicBezTo>
                  <a:pt x="645198" y="1186594"/>
                  <a:pt x="577638" y="1118292"/>
                  <a:pt x="480381" y="1081171"/>
                </a:cubicBezTo>
                <a:cubicBezTo>
                  <a:pt x="462563" y="1074489"/>
                  <a:pt x="458852" y="1075974"/>
                  <a:pt x="453655" y="1094534"/>
                </a:cubicBezTo>
                <a:cubicBezTo>
                  <a:pt x="432124" y="1170261"/>
                  <a:pt x="406883" y="1244502"/>
                  <a:pt x="362337" y="1310576"/>
                </a:cubicBezTo>
                <a:cubicBezTo>
                  <a:pt x="272505" y="1443469"/>
                  <a:pt x="124022" y="1416743"/>
                  <a:pt x="52750" y="1347697"/>
                </a:cubicBezTo>
                <a:cubicBezTo>
                  <a:pt x="-24461" y="1273455"/>
                  <a:pt x="-15551" y="1154669"/>
                  <a:pt x="70568" y="1088594"/>
                </a:cubicBezTo>
                <a:cubicBezTo>
                  <a:pt x="150749" y="1027717"/>
                  <a:pt x="242066" y="1015095"/>
                  <a:pt x="338580" y="1025489"/>
                </a:cubicBezTo>
                <a:cubicBezTo>
                  <a:pt x="368277" y="1028459"/>
                  <a:pt x="397973" y="1035140"/>
                  <a:pt x="426927" y="1041823"/>
                </a:cubicBezTo>
                <a:cubicBezTo>
                  <a:pt x="439549" y="1044792"/>
                  <a:pt x="446230" y="1045535"/>
                  <a:pt x="449942" y="1030687"/>
                </a:cubicBezTo>
                <a:cubicBezTo>
                  <a:pt x="477412" y="925264"/>
                  <a:pt x="507109" y="819098"/>
                  <a:pt x="508593" y="708478"/>
                </a:cubicBezTo>
                <a:cubicBezTo>
                  <a:pt x="510078" y="591919"/>
                  <a:pt x="469245" y="494662"/>
                  <a:pt x="378670" y="419678"/>
                </a:cubicBezTo>
                <a:cubicBezTo>
                  <a:pt x="335611" y="384043"/>
                  <a:pt x="291808" y="348407"/>
                  <a:pt x="251717" y="309059"/>
                </a:cubicBezTo>
                <a:cubicBezTo>
                  <a:pt x="170981" y="230548"/>
                  <a:pt x="124069" y="138257"/>
                  <a:pt x="110044" y="33750"/>
                </a:cubicBezTo>
                <a:close/>
              </a:path>
            </a:pathLst>
          </a:custGeom>
          <a:solidFill>
            <a:schemeClr val="bg1"/>
          </a:solidFill>
          <a:ln w="8005" cap="flat">
            <a:noFill/>
            <a:prstDash val="solid"/>
            <a:miter/>
          </a:ln>
        </p:spPr>
        <p:txBody>
          <a:bodyPr wrap="square" rtlCol="0" anchor="ctr">
            <a:noAutofit/>
          </a:bodyPr>
          <a:lstStyle/>
          <a:p>
            <a:endParaRPr lang="en-US" sz="1350"/>
          </a:p>
        </p:txBody>
      </p:sp>
      <p:sp>
        <p:nvSpPr>
          <p:cNvPr id="23" name="Freeform: Shape 22">
            <a:extLst>
              <a:ext uri="{FF2B5EF4-FFF2-40B4-BE49-F238E27FC236}">
                <a16:creationId xmlns:a16="http://schemas.microsoft.com/office/drawing/2014/main" id="{4743F2DC-3C3F-43C7-AAF4-6E590E322B40}"/>
              </a:ext>
            </a:extLst>
          </p:cNvPr>
          <p:cNvSpPr/>
          <p:nvPr userDrawn="1"/>
        </p:nvSpPr>
        <p:spPr>
          <a:xfrm>
            <a:off x="703211" y="1212247"/>
            <a:ext cx="6866247" cy="3717118"/>
          </a:xfrm>
          <a:custGeom>
            <a:avLst/>
            <a:gdLst>
              <a:gd name="connsiteX0" fmla="*/ 5500984 w 9154996"/>
              <a:gd name="connsiteY0" fmla="*/ 4456419 h 4956157"/>
              <a:gd name="connsiteX1" fmla="*/ 5347397 w 9154996"/>
              <a:gd name="connsiteY1" fmla="*/ 4519710 h 4956157"/>
              <a:gd name="connsiteX2" fmla="*/ 5265731 w 9154996"/>
              <a:gd name="connsiteY2" fmla="*/ 4684526 h 4956157"/>
              <a:gd name="connsiteX3" fmla="*/ 5316958 w 9154996"/>
              <a:gd name="connsiteY3" fmla="*/ 4809995 h 4956157"/>
              <a:gd name="connsiteX4" fmla="*/ 5383033 w 9154996"/>
              <a:gd name="connsiteY4" fmla="*/ 4817418 h 4956157"/>
              <a:gd name="connsiteX5" fmla="*/ 5429805 w 9154996"/>
              <a:gd name="connsiteY5" fmla="*/ 4817418 h 4956157"/>
              <a:gd name="connsiteX6" fmla="*/ 5647333 w 9154996"/>
              <a:gd name="connsiteY6" fmla="*/ 4760252 h 4956157"/>
              <a:gd name="connsiteX7" fmla="*/ 5662924 w 9154996"/>
              <a:gd name="connsiteY7" fmla="*/ 4498922 h 4956157"/>
              <a:gd name="connsiteX8" fmla="*/ 5500984 w 9154996"/>
              <a:gd name="connsiteY8" fmla="*/ 4456419 h 4956157"/>
              <a:gd name="connsiteX9" fmla="*/ 836483 w 9154996"/>
              <a:gd name="connsiteY9" fmla="*/ 4434332 h 4956157"/>
              <a:gd name="connsiteX10" fmla="*/ 627864 w 9154996"/>
              <a:gd name="connsiteY10" fmla="*/ 4491498 h 4956157"/>
              <a:gd name="connsiteX11" fmla="*/ 559562 w 9154996"/>
              <a:gd name="connsiteY11" fmla="*/ 4632557 h 4956157"/>
              <a:gd name="connsiteX12" fmla="*/ 745908 w 9154996"/>
              <a:gd name="connsiteY12" fmla="*/ 4776586 h 4956157"/>
              <a:gd name="connsiteX13" fmla="*/ 872119 w 9154996"/>
              <a:gd name="connsiteY13" fmla="*/ 4705313 h 4956157"/>
              <a:gd name="connsiteX14" fmla="*/ 974572 w 9154996"/>
              <a:gd name="connsiteY14" fmla="*/ 4473680 h 4956157"/>
              <a:gd name="connsiteX15" fmla="*/ 959723 w 9154996"/>
              <a:gd name="connsiteY15" fmla="*/ 4455120 h 4956157"/>
              <a:gd name="connsiteX16" fmla="*/ 836483 w 9154996"/>
              <a:gd name="connsiteY16" fmla="*/ 4434332 h 4956157"/>
              <a:gd name="connsiteX17" fmla="*/ 799745 w 9154996"/>
              <a:gd name="connsiteY17" fmla="*/ 3180173 h 4956157"/>
              <a:gd name="connsiteX18" fmla="*/ 676863 w 9154996"/>
              <a:gd name="connsiteY18" fmla="*/ 3273194 h 4956157"/>
              <a:gd name="connsiteX19" fmla="*/ 687999 w 9154996"/>
              <a:gd name="connsiteY19" fmla="*/ 3302892 h 4956157"/>
              <a:gd name="connsiteX20" fmla="*/ 780059 w 9154996"/>
              <a:gd name="connsiteY20" fmla="*/ 3325907 h 4956157"/>
              <a:gd name="connsiteX21" fmla="*/ 885482 w 9154996"/>
              <a:gd name="connsiteY21" fmla="*/ 3243498 h 4956157"/>
              <a:gd name="connsiteX22" fmla="*/ 852073 w 9154996"/>
              <a:gd name="connsiteY22" fmla="*/ 3185590 h 4956157"/>
              <a:gd name="connsiteX23" fmla="*/ 799745 w 9154996"/>
              <a:gd name="connsiteY23" fmla="*/ 3180173 h 4956157"/>
              <a:gd name="connsiteX24" fmla="*/ 761557 w 9154996"/>
              <a:gd name="connsiteY24" fmla="*/ 3002179 h 4956157"/>
              <a:gd name="connsiteX25" fmla="*/ 638257 w 9154996"/>
              <a:gd name="connsiteY25" fmla="*/ 3073485 h 4956157"/>
              <a:gd name="connsiteX26" fmla="*/ 646424 w 9154996"/>
              <a:gd name="connsiteY26" fmla="*/ 3102439 h 4956157"/>
              <a:gd name="connsiteX27" fmla="*/ 725862 w 9154996"/>
              <a:gd name="connsiteY27" fmla="*/ 3119515 h 4956157"/>
              <a:gd name="connsiteX28" fmla="*/ 771893 w 9154996"/>
              <a:gd name="connsiteY28" fmla="*/ 3113576 h 4956157"/>
              <a:gd name="connsiteX29" fmla="*/ 835740 w 9154996"/>
              <a:gd name="connsiteY29" fmla="*/ 3046758 h 4956157"/>
              <a:gd name="connsiteX30" fmla="*/ 806786 w 9154996"/>
              <a:gd name="connsiteY30" fmla="*/ 3003698 h 4956157"/>
              <a:gd name="connsiteX31" fmla="*/ 761557 w 9154996"/>
              <a:gd name="connsiteY31" fmla="*/ 3002179 h 4956157"/>
              <a:gd name="connsiteX32" fmla="*/ 751545 w 9154996"/>
              <a:gd name="connsiteY32" fmla="*/ 2762831 h 4956157"/>
              <a:gd name="connsiteX33" fmla="*/ 632319 w 9154996"/>
              <a:gd name="connsiteY33" fmla="*/ 2822549 h 4956157"/>
              <a:gd name="connsiteX34" fmla="*/ 636772 w 9154996"/>
              <a:gd name="connsiteY34" fmla="*/ 2840367 h 4956157"/>
              <a:gd name="connsiteX35" fmla="*/ 746650 w 9154996"/>
              <a:gd name="connsiteY35" fmla="*/ 2897533 h 4956157"/>
              <a:gd name="connsiteX36" fmla="*/ 774861 w 9154996"/>
              <a:gd name="connsiteY36" fmla="*/ 2893078 h 4956157"/>
              <a:gd name="connsiteX37" fmla="*/ 840937 w 9154996"/>
              <a:gd name="connsiteY37" fmla="*/ 2844079 h 4956157"/>
              <a:gd name="connsiteX38" fmla="*/ 798619 w 9154996"/>
              <a:gd name="connsiteY38" fmla="*/ 2776519 h 4956157"/>
              <a:gd name="connsiteX39" fmla="*/ 793422 w 9154996"/>
              <a:gd name="connsiteY39" fmla="*/ 2773549 h 4956157"/>
              <a:gd name="connsiteX40" fmla="*/ 751545 w 9154996"/>
              <a:gd name="connsiteY40" fmla="*/ 2762831 h 4956157"/>
              <a:gd name="connsiteX41" fmla="*/ 758528 w 9154996"/>
              <a:gd name="connsiteY41" fmla="*/ 2553052 h 4956157"/>
              <a:gd name="connsiteX42" fmla="*/ 675378 w 9154996"/>
              <a:gd name="connsiteY42" fmla="*/ 2596854 h 4956157"/>
              <a:gd name="connsiteX43" fmla="*/ 640485 w 9154996"/>
              <a:gd name="connsiteY43" fmla="*/ 2642885 h 4956157"/>
              <a:gd name="connsiteX44" fmla="*/ 703590 w 9154996"/>
              <a:gd name="connsiteY44" fmla="*/ 2677778 h 4956157"/>
              <a:gd name="connsiteX45" fmla="*/ 718439 w 9154996"/>
              <a:gd name="connsiteY45" fmla="*/ 2677778 h 4956157"/>
              <a:gd name="connsiteX46" fmla="*/ 801589 w 9154996"/>
              <a:gd name="connsiteY46" fmla="*/ 2656248 h 4956157"/>
              <a:gd name="connsiteX47" fmla="*/ 807529 w 9154996"/>
              <a:gd name="connsiteY47" fmla="*/ 2565673 h 4956157"/>
              <a:gd name="connsiteX48" fmla="*/ 758528 w 9154996"/>
              <a:gd name="connsiteY48" fmla="*/ 2553052 h 4956157"/>
              <a:gd name="connsiteX49" fmla="*/ 503138 w 9154996"/>
              <a:gd name="connsiteY49" fmla="*/ 2319191 h 4956157"/>
              <a:gd name="connsiteX50" fmla="*/ 443744 w 9154996"/>
              <a:gd name="connsiteY50" fmla="*/ 2360024 h 4956157"/>
              <a:gd name="connsiteX51" fmla="*/ 501653 w 9154996"/>
              <a:gd name="connsiteY51" fmla="*/ 2403827 h 4956157"/>
              <a:gd name="connsiteX52" fmla="*/ 1051782 w 9154996"/>
              <a:gd name="connsiteY52" fmla="*/ 2420160 h 4956157"/>
              <a:gd name="connsiteX53" fmla="*/ 1097070 w 9154996"/>
              <a:gd name="connsiteY53" fmla="*/ 2383040 h 4956157"/>
              <a:gd name="connsiteX54" fmla="*/ 1058464 w 9154996"/>
              <a:gd name="connsiteY54" fmla="*/ 2339237 h 4956157"/>
              <a:gd name="connsiteX55" fmla="*/ 503138 w 9154996"/>
              <a:gd name="connsiteY55" fmla="*/ 2319191 h 4956157"/>
              <a:gd name="connsiteX56" fmla="*/ 470472 w 9154996"/>
              <a:gd name="connsiteY56" fmla="*/ 2270192 h 4956157"/>
              <a:gd name="connsiteX57" fmla="*/ 525411 w 9154996"/>
              <a:gd name="connsiteY57" fmla="*/ 2270192 h 4956157"/>
              <a:gd name="connsiteX58" fmla="*/ 1067374 w 9154996"/>
              <a:gd name="connsiteY58" fmla="*/ 2287268 h 4956157"/>
              <a:gd name="connsiteX59" fmla="*/ 1152751 w 9154996"/>
              <a:gd name="connsiteY59" fmla="*/ 2388236 h 4956157"/>
              <a:gd name="connsiteX60" fmla="*/ 1054010 w 9154996"/>
              <a:gd name="connsiteY60" fmla="*/ 2475841 h 4956157"/>
              <a:gd name="connsiteX61" fmla="*/ 643455 w 9154996"/>
              <a:gd name="connsiteY61" fmla="*/ 2463963 h 4956157"/>
              <a:gd name="connsiteX62" fmla="*/ 581092 w 9154996"/>
              <a:gd name="connsiteY62" fmla="*/ 2542658 h 4956157"/>
              <a:gd name="connsiteX63" fmla="*/ 608561 w 9154996"/>
              <a:gd name="connsiteY63" fmla="*/ 2609476 h 4956157"/>
              <a:gd name="connsiteX64" fmla="*/ 636030 w 9154996"/>
              <a:gd name="connsiteY64" fmla="*/ 2611703 h 4956157"/>
              <a:gd name="connsiteX65" fmla="*/ 737742 w 9154996"/>
              <a:gd name="connsiteY65" fmla="*/ 2537462 h 4956157"/>
              <a:gd name="connsiteX66" fmla="*/ 852816 w 9154996"/>
              <a:gd name="connsiteY66" fmla="*/ 2590173 h 4956157"/>
              <a:gd name="connsiteX67" fmla="*/ 830543 w 9154996"/>
              <a:gd name="connsiteY67" fmla="*/ 2662188 h 4956157"/>
              <a:gd name="connsiteX68" fmla="*/ 626379 w 9154996"/>
              <a:gd name="connsiteY68" fmla="*/ 2664414 h 4956157"/>
              <a:gd name="connsiteX69" fmla="*/ 612273 w 9154996"/>
              <a:gd name="connsiteY69" fmla="*/ 2792852 h 4956157"/>
              <a:gd name="connsiteX70" fmla="*/ 633061 w 9154996"/>
              <a:gd name="connsiteY70" fmla="*/ 2793595 h 4956157"/>
              <a:gd name="connsiteX71" fmla="*/ 755560 w 9154996"/>
              <a:gd name="connsiteY71" fmla="*/ 2741626 h 4956157"/>
              <a:gd name="connsiteX72" fmla="*/ 859498 w 9154996"/>
              <a:gd name="connsiteY72" fmla="*/ 2815868 h 4956157"/>
              <a:gd name="connsiteX73" fmla="*/ 830543 w 9154996"/>
              <a:gd name="connsiteY73" fmla="*/ 2893821 h 4956157"/>
              <a:gd name="connsiteX74" fmla="*/ 634545 w 9154996"/>
              <a:gd name="connsiteY74" fmla="*/ 2867837 h 4956157"/>
              <a:gd name="connsiteX75" fmla="*/ 598909 w 9154996"/>
              <a:gd name="connsiteY75" fmla="*/ 2873033 h 4956157"/>
              <a:gd name="connsiteX76" fmla="*/ 595940 w 9154996"/>
              <a:gd name="connsiteY76" fmla="*/ 3055667 h 4956157"/>
              <a:gd name="connsiteX77" fmla="*/ 627121 w 9154996"/>
              <a:gd name="connsiteY77" fmla="*/ 3057152 h 4956157"/>
              <a:gd name="connsiteX78" fmla="*/ 777089 w 9154996"/>
              <a:gd name="connsiteY78" fmla="*/ 2980683 h 4956157"/>
              <a:gd name="connsiteX79" fmla="*/ 854301 w 9154996"/>
              <a:gd name="connsiteY79" fmla="*/ 3014834 h 4956157"/>
              <a:gd name="connsiteX80" fmla="*/ 823119 w 9154996"/>
              <a:gd name="connsiteY80" fmla="*/ 3111349 h 4956157"/>
              <a:gd name="connsiteX81" fmla="*/ 677605 w 9154996"/>
              <a:gd name="connsiteY81" fmla="*/ 3133621 h 4956157"/>
              <a:gd name="connsiteX82" fmla="*/ 644197 w 9154996"/>
              <a:gd name="connsiteY82" fmla="*/ 3123227 h 4956157"/>
              <a:gd name="connsiteX83" fmla="*/ 614501 w 9154996"/>
              <a:gd name="connsiteY83" fmla="*/ 3138818 h 4956157"/>
              <a:gd name="connsiteX84" fmla="*/ 653848 w 9154996"/>
              <a:gd name="connsiteY84" fmla="*/ 3273937 h 4956157"/>
              <a:gd name="connsiteX85" fmla="*/ 769665 w 9154996"/>
              <a:gd name="connsiteY85" fmla="*/ 3164803 h 4956157"/>
              <a:gd name="connsiteX86" fmla="*/ 847618 w 9154996"/>
              <a:gd name="connsiteY86" fmla="*/ 3161833 h 4956157"/>
              <a:gd name="connsiteX87" fmla="*/ 905527 w 9154996"/>
              <a:gd name="connsiteY87" fmla="*/ 3250923 h 4956157"/>
              <a:gd name="connsiteX88" fmla="*/ 746650 w 9154996"/>
              <a:gd name="connsiteY88" fmla="*/ 3343724 h 4956157"/>
              <a:gd name="connsiteX89" fmla="*/ 667955 w 9154996"/>
              <a:gd name="connsiteY89" fmla="*/ 3312543 h 4956157"/>
              <a:gd name="connsiteX90" fmla="*/ 684288 w 9154996"/>
              <a:gd name="connsiteY90" fmla="*/ 3492950 h 4956157"/>
              <a:gd name="connsiteX91" fmla="*/ 884739 w 9154996"/>
              <a:gd name="connsiteY91" fmla="*/ 3756507 h 4956157"/>
              <a:gd name="connsiteX92" fmla="*/ 1030253 w 9154996"/>
              <a:gd name="connsiteY92" fmla="*/ 3919838 h 4956157"/>
              <a:gd name="connsiteX93" fmla="*/ 1055495 w 9154996"/>
              <a:gd name="connsiteY93" fmla="*/ 4216804 h 4956157"/>
              <a:gd name="connsiteX94" fmla="*/ 1008723 w 9154996"/>
              <a:gd name="connsiteY94" fmla="*/ 4420969 h 4956157"/>
              <a:gd name="connsiteX95" fmla="*/ 1019859 w 9154996"/>
              <a:gd name="connsiteY95" fmla="*/ 4452893 h 4956157"/>
              <a:gd name="connsiteX96" fmla="*/ 1232190 w 9154996"/>
              <a:gd name="connsiteY96" fmla="*/ 4640723 h 4956157"/>
              <a:gd name="connsiteX97" fmla="*/ 1526186 w 9154996"/>
              <a:gd name="connsiteY97" fmla="*/ 4827812 h 4956157"/>
              <a:gd name="connsiteX98" fmla="*/ 2264889 w 9154996"/>
              <a:gd name="connsiteY98" fmla="*/ 4850084 h 4956157"/>
              <a:gd name="connsiteX99" fmla="*/ 2828383 w 9154996"/>
              <a:gd name="connsiteY99" fmla="*/ 4807766 h 4956157"/>
              <a:gd name="connsiteX100" fmla="*/ 3412663 w 9154996"/>
              <a:gd name="connsiteY100" fmla="*/ 4764707 h 4956157"/>
              <a:gd name="connsiteX101" fmla="*/ 4216698 w 9154996"/>
              <a:gd name="connsiteY101" fmla="*/ 4739465 h 4956157"/>
              <a:gd name="connsiteX102" fmla="*/ 4843297 w 9154996"/>
              <a:gd name="connsiteY102" fmla="*/ 4791434 h 4956157"/>
              <a:gd name="connsiteX103" fmla="*/ 5291715 w 9154996"/>
              <a:gd name="connsiteY103" fmla="*/ 4821131 h 4956157"/>
              <a:gd name="connsiteX104" fmla="*/ 5275382 w 9154996"/>
              <a:gd name="connsiteY104" fmla="*/ 4790691 h 4956157"/>
              <a:gd name="connsiteX105" fmla="*/ 5285034 w 9154996"/>
              <a:gd name="connsiteY105" fmla="*/ 4560543 h 4956157"/>
              <a:gd name="connsiteX106" fmla="*/ 5691136 w 9154996"/>
              <a:gd name="connsiteY106" fmla="*/ 4495211 h 4956157"/>
              <a:gd name="connsiteX107" fmla="*/ 5679999 w 9154996"/>
              <a:gd name="connsiteY107" fmla="*/ 4760252 h 4956157"/>
              <a:gd name="connsiteX108" fmla="*/ 5503304 w 9154996"/>
              <a:gd name="connsiteY108" fmla="*/ 4828555 h 4956157"/>
              <a:gd name="connsiteX109" fmla="*/ 5350367 w 9154996"/>
              <a:gd name="connsiteY109" fmla="*/ 4841175 h 4956157"/>
              <a:gd name="connsiteX110" fmla="*/ 5495138 w 9154996"/>
              <a:gd name="connsiteY110" fmla="*/ 4909478 h 4956157"/>
              <a:gd name="connsiteX111" fmla="*/ 5965829 w 9154996"/>
              <a:gd name="connsiteY111" fmla="*/ 4903538 h 4956157"/>
              <a:gd name="connsiteX112" fmla="*/ 6433550 w 9154996"/>
              <a:gd name="connsiteY112" fmla="*/ 4754313 h 4956157"/>
              <a:gd name="connsiteX113" fmla="*/ 6877515 w 9154996"/>
              <a:gd name="connsiteY113" fmla="*/ 4665223 h 4956157"/>
              <a:gd name="connsiteX114" fmla="*/ 7660763 w 9154996"/>
              <a:gd name="connsiteY114" fmla="*/ 4663738 h 4956157"/>
              <a:gd name="connsiteX115" fmla="*/ 8280679 w 9154996"/>
              <a:gd name="connsiteY115" fmla="*/ 4689723 h 4956157"/>
              <a:gd name="connsiteX116" fmla="*/ 8694945 w 9154996"/>
              <a:gd name="connsiteY116" fmla="*/ 4732041 h 4956157"/>
              <a:gd name="connsiteX117" fmla="*/ 8985973 w 9154996"/>
              <a:gd name="connsiteY117" fmla="*/ 4788464 h 4956157"/>
              <a:gd name="connsiteX118" fmla="*/ 9095247 w 9154996"/>
              <a:gd name="connsiteY118" fmla="*/ 4800529 h 4956157"/>
              <a:gd name="connsiteX119" fmla="*/ 9154996 w 9154996"/>
              <a:gd name="connsiteY119" fmla="*/ 4803161 h 4956157"/>
              <a:gd name="connsiteX120" fmla="*/ 9154996 w 9154996"/>
              <a:gd name="connsiteY120" fmla="*/ 4824858 h 4956157"/>
              <a:gd name="connsiteX121" fmla="*/ 9096847 w 9154996"/>
              <a:gd name="connsiteY121" fmla="*/ 4822929 h 4956157"/>
              <a:gd name="connsiteX122" fmla="*/ 8958503 w 9154996"/>
              <a:gd name="connsiteY122" fmla="*/ 4806282 h 4956157"/>
              <a:gd name="connsiteX123" fmla="*/ 8715734 w 9154996"/>
              <a:gd name="connsiteY123" fmla="*/ 4758026 h 4956157"/>
              <a:gd name="connsiteX124" fmla="*/ 8322253 w 9154996"/>
              <a:gd name="connsiteY124" fmla="*/ 4714965 h 4956157"/>
              <a:gd name="connsiteX125" fmla="*/ 7579839 w 9154996"/>
              <a:gd name="connsiteY125" fmla="*/ 4682299 h 4956157"/>
              <a:gd name="connsiteX126" fmla="*/ 6907211 w 9154996"/>
              <a:gd name="connsiteY126" fmla="*/ 4684526 h 4956157"/>
              <a:gd name="connsiteX127" fmla="*/ 6294719 w 9154996"/>
              <a:gd name="connsiteY127" fmla="*/ 4825585 h 4956157"/>
              <a:gd name="connsiteX128" fmla="*/ 5936132 w 9154996"/>
              <a:gd name="connsiteY128" fmla="*/ 4933235 h 4956157"/>
              <a:gd name="connsiteX129" fmla="*/ 5471380 w 9154996"/>
              <a:gd name="connsiteY129" fmla="*/ 4925069 h 4956157"/>
              <a:gd name="connsiteX130" fmla="*/ 5332549 w 9154996"/>
              <a:gd name="connsiteY130" fmla="*/ 4854539 h 4956157"/>
              <a:gd name="connsiteX131" fmla="*/ 5304338 w 9154996"/>
              <a:gd name="connsiteY131" fmla="*/ 4842660 h 4956157"/>
              <a:gd name="connsiteX132" fmla="*/ 4721541 w 9154996"/>
              <a:gd name="connsiteY132" fmla="*/ 4797373 h 4956157"/>
              <a:gd name="connsiteX133" fmla="*/ 3907112 w 9154996"/>
              <a:gd name="connsiteY133" fmla="*/ 4765449 h 4956157"/>
              <a:gd name="connsiteX134" fmla="*/ 3182514 w 9154996"/>
              <a:gd name="connsiteY134" fmla="*/ 4801828 h 4956157"/>
              <a:gd name="connsiteX135" fmla="*/ 2587840 w 9154996"/>
              <a:gd name="connsiteY135" fmla="*/ 4851569 h 4956157"/>
              <a:gd name="connsiteX136" fmla="*/ 1731836 w 9154996"/>
              <a:gd name="connsiteY136" fmla="*/ 4870130 h 4956157"/>
              <a:gd name="connsiteX137" fmla="*/ 1437838 w 9154996"/>
              <a:gd name="connsiteY137" fmla="*/ 4830781 h 4956157"/>
              <a:gd name="connsiteX138" fmla="*/ 1228477 w 9154996"/>
              <a:gd name="connsiteY138" fmla="*/ 4671163 h 4956157"/>
              <a:gd name="connsiteX139" fmla="*/ 1020601 w 9154996"/>
              <a:gd name="connsiteY139" fmla="*/ 4474423 h 4956157"/>
              <a:gd name="connsiteX140" fmla="*/ 993875 w 9154996"/>
              <a:gd name="connsiteY140" fmla="*/ 4487786 h 4956157"/>
              <a:gd name="connsiteX141" fmla="*/ 902557 w 9154996"/>
              <a:gd name="connsiteY141" fmla="*/ 4703828 h 4956157"/>
              <a:gd name="connsiteX142" fmla="*/ 592970 w 9154996"/>
              <a:gd name="connsiteY142" fmla="*/ 4740949 h 4956157"/>
              <a:gd name="connsiteX143" fmla="*/ 610788 w 9154996"/>
              <a:gd name="connsiteY143" fmla="*/ 4481846 h 4956157"/>
              <a:gd name="connsiteX144" fmla="*/ 878800 w 9154996"/>
              <a:gd name="connsiteY144" fmla="*/ 4418741 h 4956157"/>
              <a:gd name="connsiteX145" fmla="*/ 967147 w 9154996"/>
              <a:gd name="connsiteY145" fmla="*/ 4435075 h 4956157"/>
              <a:gd name="connsiteX146" fmla="*/ 990162 w 9154996"/>
              <a:gd name="connsiteY146" fmla="*/ 4423939 h 4956157"/>
              <a:gd name="connsiteX147" fmla="*/ 1048813 w 9154996"/>
              <a:gd name="connsiteY147" fmla="*/ 4101730 h 4956157"/>
              <a:gd name="connsiteX148" fmla="*/ 918890 w 9154996"/>
              <a:gd name="connsiteY148" fmla="*/ 3812930 h 4956157"/>
              <a:gd name="connsiteX149" fmla="*/ 791937 w 9154996"/>
              <a:gd name="connsiteY149" fmla="*/ 3702311 h 4956157"/>
              <a:gd name="connsiteX150" fmla="*/ 647167 w 9154996"/>
              <a:gd name="connsiteY150" fmla="*/ 3318482 h 4956157"/>
              <a:gd name="connsiteX151" fmla="*/ 638257 w 9154996"/>
              <a:gd name="connsiteY151" fmla="*/ 3287301 h 4956157"/>
              <a:gd name="connsiteX152" fmla="*/ 598909 w 9154996"/>
              <a:gd name="connsiteY152" fmla="*/ 3132136 h 4956157"/>
              <a:gd name="connsiteX153" fmla="*/ 585546 w 9154996"/>
              <a:gd name="connsiteY153" fmla="*/ 3074228 h 4956157"/>
              <a:gd name="connsiteX154" fmla="*/ 581833 w 9154996"/>
              <a:gd name="connsiteY154" fmla="*/ 2869321 h 4956157"/>
              <a:gd name="connsiteX155" fmla="*/ 592228 w 9154996"/>
              <a:gd name="connsiteY155" fmla="*/ 2786170 h 4956157"/>
              <a:gd name="connsiteX156" fmla="*/ 604106 w 9154996"/>
              <a:gd name="connsiteY156" fmla="*/ 2666642 h 4956157"/>
              <a:gd name="connsiteX157" fmla="*/ 598168 w 9154996"/>
              <a:gd name="connsiteY157" fmla="*/ 2628036 h 4956157"/>
              <a:gd name="connsiteX158" fmla="*/ 569955 w 9154996"/>
              <a:gd name="connsiteY158" fmla="*/ 2463220 h 4956157"/>
              <a:gd name="connsiteX159" fmla="*/ 500911 w 9154996"/>
              <a:gd name="connsiteY159" fmla="*/ 2459508 h 4956157"/>
              <a:gd name="connsiteX160" fmla="*/ 447457 w 9154996"/>
              <a:gd name="connsiteY160" fmla="*/ 2446887 h 4956157"/>
              <a:gd name="connsiteX161" fmla="*/ 391775 w 9154996"/>
              <a:gd name="connsiteY161" fmla="*/ 2352600 h 4956157"/>
              <a:gd name="connsiteX162" fmla="*/ 470472 w 9154996"/>
              <a:gd name="connsiteY162" fmla="*/ 2270192 h 4956157"/>
              <a:gd name="connsiteX163" fmla="*/ 460819 w 9154996"/>
              <a:gd name="connsiteY163" fmla="*/ 2117997 h 4956157"/>
              <a:gd name="connsiteX164" fmla="*/ 417759 w 9154996"/>
              <a:gd name="connsiteY164" fmla="*/ 2125420 h 4956157"/>
              <a:gd name="connsiteX165" fmla="*/ 390290 w 9154996"/>
              <a:gd name="connsiteY165" fmla="*/ 2156602 h 4956157"/>
              <a:gd name="connsiteX166" fmla="*/ 414047 w 9154996"/>
              <a:gd name="connsiteY166" fmla="*/ 2190753 h 4956157"/>
              <a:gd name="connsiteX167" fmla="*/ 458592 w 9154996"/>
              <a:gd name="connsiteY167" fmla="*/ 2201147 h 4956157"/>
              <a:gd name="connsiteX168" fmla="*/ 763724 w 9154996"/>
              <a:gd name="connsiteY168" fmla="*/ 2210798 h 4956157"/>
              <a:gd name="connsiteX169" fmla="*/ 1054751 w 9154996"/>
              <a:gd name="connsiteY169" fmla="*/ 2220450 h 4956157"/>
              <a:gd name="connsiteX170" fmla="*/ 1106720 w 9154996"/>
              <a:gd name="connsiteY170" fmla="*/ 2215253 h 4956157"/>
              <a:gd name="connsiteX171" fmla="*/ 1136417 w 9154996"/>
              <a:gd name="connsiteY171" fmla="*/ 2182586 h 4956157"/>
              <a:gd name="connsiteX172" fmla="*/ 1110433 w 9154996"/>
              <a:gd name="connsiteY172" fmla="*/ 2146950 h 4956157"/>
              <a:gd name="connsiteX173" fmla="*/ 1045100 w 9154996"/>
              <a:gd name="connsiteY173" fmla="*/ 2136557 h 4956157"/>
              <a:gd name="connsiteX174" fmla="*/ 460819 w 9154996"/>
              <a:gd name="connsiteY174" fmla="*/ 2117997 h 4956157"/>
              <a:gd name="connsiteX175" fmla="*/ 425926 w 9154996"/>
              <a:gd name="connsiteY175" fmla="*/ 2063800 h 4956157"/>
              <a:gd name="connsiteX176" fmla="*/ 465274 w 9154996"/>
              <a:gd name="connsiteY176" fmla="*/ 2065285 h 4956157"/>
              <a:gd name="connsiteX177" fmla="*/ 506849 w 9154996"/>
              <a:gd name="connsiteY177" fmla="*/ 2066770 h 4956157"/>
              <a:gd name="connsiteX178" fmla="*/ 526151 w 9154996"/>
              <a:gd name="connsiteY178" fmla="*/ 2066770 h 4956157"/>
              <a:gd name="connsiteX179" fmla="*/ 1096326 w 9154996"/>
              <a:gd name="connsiteY179" fmla="*/ 2083845 h 4956157"/>
              <a:gd name="connsiteX180" fmla="*/ 1137159 w 9154996"/>
              <a:gd name="connsiteY180" fmla="*/ 2097209 h 4956157"/>
              <a:gd name="connsiteX181" fmla="*/ 1192840 w 9154996"/>
              <a:gd name="connsiteY181" fmla="*/ 2187041 h 4956157"/>
              <a:gd name="connsiteX182" fmla="*/ 1128251 w 9154996"/>
              <a:gd name="connsiteY182" fmla="*/ 2267964 h 4956157"/>
              <a:gd name="connsiteX183" fmla="*/ 1097811 w 9154996"/>
              <a:gd name="connsiteY183" fmla="*/ 2276131 h 4956157"/>
              <a:gd name="connsiteX184" fmla="*/ 443001 w 9154996"/>
              <a:gd name="connsiteY184" fmla="*/ 2256828 h 4956157"/>
              <a:gd name="connsiteX185" fmla="*/ 338320 w 9154996"/>
              <a:gd name="connsiteY185" fmla="*/ 2126163 h 4956157"/>
              <a:gd name="connsiteX186" fmla="*/ 425926 w 9154996"/>
              <a:gd name="connsiteY186" fmla="*/ 2063800 h 4956157"/>
              <a:gd name="connsiteX187" fmla="*/ 446713 w 9154996"/>
              <a:gd name="connsiteY187" fmla="*/ 1916802 h 4956157"/>
              <a:gd name="connsiteX188" fmla="*/ 390289 w 9154996"/>
              <a:gd name="connsiteY188" fmla="*/ 1927939 h 4956157"/>
              <a:gd name="connsiteX189" fmla="*/ 388062 w 9154996"/>
              <a:gd name="connsiteY189" fmla="*/ 1982877 h 4956157"/>
              <a:gd name="connsiteX190" fmla="*/ 440773 w 9154996"/>
              <a:gd name="connsiteY190" fmla="*/ 1996983 h 4956157"/>
              <a:gd name="connsiteX191" fmla="*/ 1098554 w 9154996"/>
              <a:gd name="connsiteY191" fmla="*/ 2018513 h 4956157"/>
              <a:gd name="connsiteX192" fmla="*/ 1149038 w 9154996"/>
              <a:gd name="connsiteY192" fmla="*/ 2008119 h 4956157"/>
              <a:gd name="connsiteX193" fmla="*/ 1151266 w 9154996"/>
              <a:gd name="connsiteY193" fmla="*/ 1952438 h 4956157"/>
              <a:gd name="connsiteX194" fmla="*/ 1098554 w 9154996"/>
              <a:gd name="connsiteY194" fmla="*/ 1937590 h 4956157"/>
              <a:gd name="connsiteX195" fmla="*/ 523923 w 9154996"/>
              <a:gd name="connsiteY195" fmla="*/ 192914 h 4956157"/>
              <a:gd name="connsiteX196" fmla="*/ 408107 w 9154996"/>
              <a:gd name="connsiteY196" fmla="*/ 273095 h 4956157"/>
              <a:gd name="connsiteX197" fmla="*/ 183898 w 9154996"/>
              <a:gd name="connsiteY197" fmla="*/ 552985 h 4956157"/>
              <a:gd name="connsiteX198" fmla="*/ 150488 w 9154996"/>
              <a:gd name="connsiteY198" fmla="*/ 820997 h 4956157"/>
              <a:gd name="connsiteX199" fmla="*/ 244033 w 9154996"/>
              <a:gd name="connsiteY199" fmla="*/ 1149145 h 4956157"/>
              <a:gd name="connsiteX200" fmla="*/ 242548 w 9154996"/>
              <a:gd name="connsiteY200" fmla="*/ 1156569 h 4956157"/>
              <a:gd name="connsiteX201" fmla="*/ 154200 w 9154996"/>
              <a:gd name="connsiteY201" fmla="*/ 950920 h 4956157"/>
              <a:gd name="connsiteX202" fmla="*/ 131186 w 9154996"/>
              <a:gd name="connsiteY202" fmla="*/ 648757 h 4956157"/>
              <a:gd name="connsiteX203" fmla="*/ 215821 w 9154996"/>
              <a:gd name="connsiteY203" fmla="*/ 443851 h 4956157"/>
              <a:gd name="connsiteX204" fmla="*/ 500165 w 9154996"/>
              <a:gd name="connsiteY204" fmla="*/ 201081 h 4956157"/>
              <a:gd name="connsiteX205" fmla="*/ 523923 w 9154996"/>
              <a:gd name="connsiteY205" fmla="*/ 192914 h 4956157"/>
              <a:gd name="connsiteX206" fmla="*/ 800630 w 9154996"/>
              <a:gd name="connsiteY206" fmla="*/ 46764 h 4956157"/>
              <a:gd name="connsiteX207" fmla="*/ 713588 w 9154996"/>
              <a:gd name="connsiteY207" fmla="*/ 47343 h 4956157"/>
              <a:gd name="connsiteX208" fmla="*/ 595938 w 9154996"/>
              <a:gd name="connsiteY208" fmla="*/ 67446 h 4956157"/>
              <a:gd name="connsiteX209" fmla="*/ 175732 w 9154996"/>
              <a:gd name="connsiteY209" fmla="*/ 344366 h 4956157"/>
              <a:gd name="connsiteX210" fmla="*/ 49521 w 9154996"/>
              <a:gd name="connsiteY210" fmla="*/ 655438 h 4956157"/>
              <a:gd name="connsiteX211" fmla="*/ 137126 w 9154996"/>
              <a:gd name="connsiteY211" fmla="*/ 1109796 h 4956157"/>
              <a:gd name="connsiteX212" fmla="*/ 310109 w 9154996"/>
              <a:gd name="connsiteY212" fmla="*/ 1387460 h 4956157"/>
              <a:gd name="connsiteX213" fmla="*/ 440773 w 9154996"/>
              <a:gd name="connsiteY213" fmla="*/ 1695562 h 4956157"/>
              <a:gd name="connsiteX214" fmla="*/ 460819 w 9154996"/>
              <a:gd name="connsiteY214" fmla="*/ 1792076 h 4956157"/>
              <a:gd name="connsiteX215" fmla="*/ 492743 w 9154996"/>
              <a:gd name="connsiteY215" fmla="*/ 1817318 h 4956157"/>
              <a:gd name="connsiteX216" fmla="*/ 1065146 w 9154996"/>
              <a:gd name="connsiteY216" fmla="*/ 1836621 h 4956157"/>
              <a:gd name="connsiteX217" fmla="*/ 1089645 w 9154996"/>
              <a:gd name="connsiteY217" fmla="*/ 1818803 h 4956157"/>
              <a:gd name="connsiteX218" fmla="*/ 1116372 w 9154996"/>
              <a:gd name="connsiteY218" fmla="*/ 1688138 h 4956157"/>
              <a:gd name="connsiteX219" fmla="*/ 1268567 w 9154996"/>
              <a:gd name="connsiteY219" fmla="*/ 1319900 h 4956157"/>
              <a:gd name="connsiteX220" fmla="*/ 1376960 w 9154996"/>
              <a:gd name="connsiteY220" fmla="*/ 1166220 h 4956157"/>
              <a:gd name="connsiteX221" fmla="*/ 1468276 w 9154996"/>
              <a:gd name="connsiteY221" fmla="*/ 916026 h 4956157"/>
              <a:gd name="connsiteX222" fmla="*/ 1468276 w 9154996"/>
              <a:gd name="connsiteY222" fmla="*/ 599015 h 4956157"/>
              <a:gd name="connsiteX223" fmla="*/ 1056236 w 9154996"/>
              <a:gd name="connsiteY223" fmla="*/ 110506 h 4956157"/>
              <a:gd name="connsiteX224" fmla="*/ 800630 w 9154996"/>
              <a:gd name="connsiteY224" fmla="*/ 46764 h 4956157"/>
              <a:gd name="connsiteX225" fmla="*/ 794163 w 9154996"/>
              <a:gd name="connsiteY225" fmla="*/ 814 h 4956157"/>
              <a:gd name="connsiteX226" fmla="*/ 1036191 w 9154996"/>
              <a:gd name="connsiteY226" fmla="*/ 52598 h 4956157"/>
              <a:gd name="connsiteX227" fmla="*/ 1503912 w 9154996"/>
              <a:gd name="connsiteY227" fmla="*/ 551500 h 4956157"/>
              <a:gd name="connsiteX228" fmla="*/ 1518761 w 9154996"/>
              <a:gd name="connsiteY228" fmla="*/ 910830 h 4956157"/>
              <a:gd name="connsiteX229" fmla="*/ 1377702 w 9154996"/>
              <a:gd name="connsiteY229" fmla="*/ 1250855 h 4956157"/>
              <a:gd name="connsiteX230" fmla="*/ 1264855 w 9154996"/>
              <a:gd name="connsiteY230" fmla="*/ 1406020 h 4956157"/>
              <a:gd name="connsiteX231" fmla="*/ 1163144 w 9154996"/>
              <a:gd name="connsiteY231" fmla="*/ 1694078 h 4956157"/>
              <a:gd name="connsiteX232" fmla="*/ 1115630 w 9154996"/>
              <a:gd name="connsiteY232" fmla="*/ 1876711 h 4956157"/>
              <a:gd name="connsiteX233" fmla="*/ 1149781 w 9154996"/>
              <a:gd name="connsiteY233" fmla="*/ 1887848 h 4956157"/>
              <a:gd name="connsiteX234" fmla="*/ 1229961 w 9154996"/>
              <a:gd name="connsiteY234" fmla="*/ 1991044 h 4956157"/>
              <a:gd name="connsiteX235" fmla="*/ 1126023 w 9154996"/>
              <a:gd name="connsiteY235" fmla="*/ 2077164 h 4956157"/>
              <a:gd name="connsiteX236" fmla="*/ 1100038 w 9154996"/>
              <a:gd name="connsiteY236" fmla="*/ 2077906 h 4956157"/>
              <a:gd name="connsiteX237" fmla="*/ 423698 w 9154996"/>
              <a:gd name="connsiteY237" fmla="*/ 2054891 h 4956157"/>
              <a:gd name="connsiteX238" fmla="*/ 368017 w 9154996"/>
              <a:gd name="connsiteY238" fmla="*/ 2039300 h 4956157"/>
              <a:gd name="connsiteX239" fmla="*/ 311594 w 9154996"/>
              <a:gd name="connsiteY239" fmla="*/ 1951695 h 4956157"/>
              <a:gd name="connsiteX240" fmla="*/ 382123 w 9154996"/>
              <a:gd name="connsiteY240" fmla="*/ 1867803 h 4956157"/>
              <a:gd name="connsiteX241" fmla="*/ 434092 w 9154996"/>
              <a:gd name="connsiteY241" fmla="*/ 1854439 h 4956157"/>
              <a:gd name="connsiteX242" fmla="*/ 387320 w 9154996"/>
              <a:gd name="connsiteY242" fmla="*/ 1655472 h 4956157"/>
              <a:gd name="connsiteX243" fmla="*/ 301199 w 9154996"/>
              <a:gd name="connsiteY243" fmla="*/ 1459474 h 4956157"/>
              <a:gd name="connsiteX244" fmla="*/ 137869 w 9154996"/>
              <a:gd name="connsiteY244" fmla="*/ 1212992 h 4956157"/>
              <a:gd name="connsiteX245" fmla="*/ 2748 w 9154996"/>
              <a:gd name="connsiteY245" fmla="*/ 664348 h 4956157"/>
              <a:gd name="connsiteX246" fmla="*/ 145292 w 9154996"/>
              <a:gd name="connsiteY246" fmla="*/ 308730 h 4956157"/>
              <a:gd name="connsiteX247" fmla="*/ 549909 w 9154996"/>
              <a:gd name="connsiteY247" fmla="*/ 32552 h 4956157"/>
              <a:gd name="connsiteX248" fmla="*/ 794163 w 9154996"/>
              <a:gd name="connsiteY248" fmla="*/ 814 h 495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9154996" h="4956157">
                <a:moveTo>
                  <a:pt x="5500984" y="4456419"/>
                </a:moveTo>
                <a:cubicBezTo>
                  <a:pt x="5444468" y="4459946"/>
                  <a:pt x="5389343" y="4481104"/>
                  <a:pt x="5347397" y="4519710"/>
                </a:cubicBezTo>
                <a:cubicBezTo>
                  <a:pt x="5299140" y="4564254"/>
                  <a:pt x="5267216" y="4617708"/>
                  <a:pt x="5265731" y="4684526"/>
                </a:cubicBezTo>
                <a:cubicBezTo>
                  <a:pt x="5264989" y="4732783"/>
                  <a:pt x="5282807" y="4775843"/>
                  <a:pt x="5316958" y="4809995"/>
                </a:cubicBezTo>
                <a:cubicBezTo>
                  <a:pt x="5337746" y="4830781"/>
                  <a:pt x="5365215" y="4813706"/>
                  <a:pt x="5383033" y="4817418"/>
                </a:cubicBezTo>
                <a:cubicBezTo>
                  <a:pt x="5402336" y="4817418"/>
                  <a:pt x="5416441" y="4818903"/>
                  <a:pt x="5429805" y="4817418"/>
                </a:cubicBezTo>
                <a:cubicBezTo>
                  <a:pt x="5505531" y="4809995"/>
                  <a:pt x="5580515" y="4801085"/>
                  <a:pt x="5647333" y="4760252"/>
                </a:cubicBezTo>
                <a:cubicBezTo>
                  <a:pt x="5735680" y="4705313"/>
                  <a:pt x="5769831" y="4570936"/>
                  <a:pt x="5662924" y="4498922"/>
                </a:cubicBezTo>
                <a:cubicBezTo>
                  <a:pt x="5615409" y="4466998"/>
                  <a:pt x="5557501" y="4452893"/>
                  <a:pt x="5500984" y="4456419"/>
                </a:cubicBezTo>
                <a:close/>
                <a:moveTo>
                  <a:pt x="836483" y="4434332"/>
                </a:moveTo>
                <a:cubicBezTo>
                  <a:pt x="761498" y="4432105"/>
                  <a:pt x="690226" y="4446211"/>
                  <a:pt x="627864" y="4491498"/>
                </a:cubicBezTo>
                <a:cubicBezTo>
                  <a:pt x="580350" y="4525649"/>
                  <a:pt x="552880" y="4571679"/>
                  <a:pt x="559562" y="4632557"/>
                </a:cubicBezTo>
                <a:cubicBezTo>
                  <a:pt x="568470" y="4715708"/>
                  <a:pt x="641970" y="4775843"/>
                  <a:pt x="745908" y="4776586"/>
                </a:cubicBezTo>
                <a:cubicBezTo>
                  <a:pt x="793422" y="4776586"/>
                  <a:pt x="837967" y="4749116"/>
                  <a:pt x="872119" y="4705313"/>
                </a:cubicBezTo>
                <a:cubicBezTo>
                  <a:pt x="926315" y="4637011"/>
                  <a:pt x="951556" y="4556088"/>
                  <a:pt x="974572" y="4473680"/>
                </a:cubicBezTo>
                <a:cubicBezTo>
                  <a:pt x="978284" y="4459575"/>
                  <a:pt x="970859" y="4458090"/>
                  <a:pt x="959723" y="4455120"/>
                </a:cubicBezTo>
                <a:cubicBezTo>
                  <a:pt x="919633" y="4441756"/>
                  <a:pt x="878058" y="4435817"/>
                  <a:pt x="836483" y="4434332"/>
                </a:cubicBezTo>
                <a:close/>
                <a:moveTo>
                  <a:pt x="799745" y="3180173"/>
                </a:moveTo>
                <a:cubicBezTo>
                  <a:pt x="746465" y="3185915"/>
                  <a:pt x="694125" y="3223082"/>
                  <a:pt x="676863" y="3273194"/>
                </a:cubicBezTo>
                <a:cubicBezTo>
                  <a:pt x="671666" y="3288786"/>
                  <a:pt x="674636" y="3295467"/>
                  <a:pt x="687999" y="3302892"/>
                </a:cubicBezTo>
                <a:cubicBezTo>
                  <a:pt x="716954" y="3318482"/>
                  <a:pt x="747393" y="3326649"/>
                  <a:pt x="780059" y="3325907"/>
                </a:cubicBezTo>
                <a:cubicBezTo>
                  <a:pt x="840937" y="3325907"/>
                  <a:pt x="878058" y="3296952"/>
                  <a:pt x="885482" y="3243498"/>
                </a:cubicBezTo>
                <a:cubicBezTo>
                  <a:pt x="889194" y="3217514"/>
                  <a:pt x="875088" y="3193756"/>
                  <a:pt x="852073" y="3185590"/>
                </a:cubicBezTo>
                <a:cubicBezTo>
                  <a:pt x="835369" y="3179837"/>
                  <a:pt x="817505" y="3178259"/>
                  <a:pt x="799745" y="3180173"/>
                </a:cubicBezTo>
                <a:close/>
                <a:moveTo>
                  <a:pt x="761557" y="3002179"/>
                </a:moveTo>
                <a:cubicBezTo>
                  <a:pt x="713566" y="3008617"/>
                  <a:pt x="661086" y="3037293"/>
                  <a:pt x="638257" y="3073485"/>
                </a:cubicBezTo>
                <a:cubicBezTo>
                  <a:pt x="628606" y="3089076"/>
                  <a:pt x="632319" y="3095758"/>
                  <a:pt x="646424" y="3102439"/>
                </a:cubicBezTo>
                <a:cubicBezTo>
                  <a:pt x="670923" y="3114318"/>
                  <a:pt x="696909" y="3116545"/>
                  <a:pt x="725862" y="3119515"/>
                </a:cubicBezTo>
                <a:cubicBezTo>
                  <a:pt x="739226" y="3118030"/>
                  <a:pt x="755560" y="3117287"/>
                  <a:pt x="771893" y="3113576"/>
                </a:cubicBezTo>
                <a:cubicBezTo>
                  <a:pt x="807529" y="3105409"/>
                  <a:pt x="832028" y="3079425"/>
                  <a:pt x="835740" y="3046758"/>
                </a:cubicBezTo>
                <a:cubicBezTo>
                  <a:pt x="838710" y="3024486"/>
                  <a:pt x="829800" y="3009638"/>
                  <a:pt x="806786" y="3003698"/>
                </a:cubicBezTo>
                <a:cubicBezTo>
                  <a:pt x="793052" y="3000358"/>
                  <a:pt x="777553" y="3000033"/>
                  <a:pt x="761557" y="3002179"/>
                </a:cubicBezTo>
                <a:close/>
                <a:moveTo>
                  <a:pt x="751545" y="2762831"/>
                </a:moveTo>
                <a:cubicBezTo>
                  <a:pt x="704704" y="2761439"/>
                  <a:pt x="648466" y="2786356"/>
                  <a:pt x="632319" y="2822549"/>
                </a:cubicBezTo>
                <a:cubicBezTo>
                  <a:pt x="628606" y="2830716"/>
                  <a:pt x="631576" y="2835913"/>
                  <a:pt x="636772" y="2840367"/>
                </a:cubicBezTo>
                <a:cubicBezTo>
                  <a:pt x="664242" y="2874518"/>
                  <a:pt x="699136" y="2895306"/>
                  <a:pt x="746650" y="2897533"/>
                </a:cubicBezTo>
                <a:cubicBezTo>
                  <a:pt x="754075" y="2896790"/>
                  <a:pt x="764468" y="2895306"/>
                  <a:pt x="774861" y="2893078"/>
                </a:cubicBezTo>
                <a:cubicBezTo>
                  <a:pt x="804559" y="2886397"/>
                  <a:pt x="834998" y="2876745"/>
                  <a:pt x="840937" y="2844079"/>
                </a:cubicBezTo>
                <a:cubicBezTo>
                  <a:pt x="846876" y="2812898"/>
                  <a:pt x="820892" y="2794337"/>
                  <a:pt x="798619" y="2776519"/>
                </a:cubicBezTo>
                <a:cubicBezTo>
                  <a:pt x="797134" y="2775034"/>
                  <a:pt x="794907" y="2774292"/>
                  <a:pt x="793422" y="2773549"/>
                </a:cubicBezTo>
                <a:cubicBezTo>
                  <a:pt x="781729" y="2766682"/>
                  <a:pt x="767159" y="2763295"/>
                  <a:pt x="751545" y="2762831"/>
                </a:cubicBezTo>
                <a:close/>
                <a:moveTo>
                  <a:pt x="758528" y="2553052"/>
                </a:moveTo>
                <a:cubicBezTo>
                  <a:pt x="725120" y="2556765"/>
                  <a:pt x="699136" y="2574582"/>
                  <a:pt x="675378" y="2596854"/>
                </a:cubicBezTo>
                <a:cubicBezTo>
                  <a:pt x="661273" y="2610219"/>
                  <a:pt x="635287" y="2625809"/>
                  <a:pt x="640485" y="2642885"/>
                </a:cubicBezTo>
                <a:cubicBezTo>
                  <a:pt x="648652" y="2666642"/>
                  <a:pt x="678348" y="2673324"/>
                  <a:pt x="703590" y="2677778"/>
                </a:cubicBezTo>
                <a:cubicBezTo>
                  <a:pt x="708787" y="2678520"/>
                  <a:pt x="713241" y="2677778"/>
                  <a:pt x="718439" y="2677778"/>
                </a:cubicBezTo>
                <a:cubicBezTo>
                  <a:pt x="747393" y="2677036"/>
                  <a:pt x="775604" y="2670354"/>
                  <a:pt x="801589" y="2656248"/>
                </a:cubicBezTo>
                <a:cubicBezTo>
                  <a:pt x="842422" y="2633233"/>
                  <a:pt x="844649" y="2594627"/>
                  <a:pt x="807529" y="2565673"/>
                </a:cubicBezTo>
                <a:cubicBezTo>
                  <a:pt x="792679" y="2553795"/>
                  <a:pt x="776346" y="2551568"/>
                  <a:pt x="758528" y="2553052"/>
                </a:cubicBezTo>
                <a:close/>
                <a:moveTo>
                  <a:pt x="503138" y="2319191"/>
                </a:moveTo>
                <a:cubicBezTo>
                  <a:pt x="466017" y="2317706"/>
                  <a:pt x="444487" y="2334039"/>
                  <a:pt x="443744" y="2360024"/>
                </a:cubicBezTo>
                <a:cubicBezTo>
                  <a:pt x="443744" y="2385266"/>
                  <a:pt x="466017" y="2402342"/>
                  <a:pt x="501653" y="2403827"/>
                </a:cubicBezTo>
                <a:cubicBezTo>
                  <a:pt x="590743" y="2406796"/>
                  <a:pt x="1026541" y="2422387"/>
                  <a:pt x="1051782" y="2420160"/>
                </a:cubicBezTo>
                <a:cubicBezTo>
                  <a:pt x="1074055" y="2418675"/>
                  <a:pt x="1094100" y="2407539"/>
                  <a:pt x="1097070" y="2383040"/>
                </a:cubicBezTo>
                <a:cubicBezTo>
                  <a:pt x="1099297" y="2357797"/>
                  <a:pt x="1080737" y="2345176"/>
                  <a:pt x="1058464" y="2339237"/>
                </a:cubicBezTo>
                <a:cubicBezTo>
                  <a:pt x="1047329" y="2336267"/>
                  <a:pt x="618212" y="2322161"/>
                  <a:pt x="503138" y="2319191"/>
                </a:cubicBezTo>
                <a:close/>
                <a:moveTo>
                  <a:pt x="470472" y="2270192"/>
                </a:moveTo>
                <a:cubicBezTo>
                  <a:pt x="489032" y="2270192"/>
                  <a:pt x="506850" y="2269450"/>
                  <a:pt x="525411" y="2270192"/>
                </a:cubicBezTo>
                <a:lnTo>
                  <a:pt x="1067374" y="2287268"/>
                </a:lnTo>
                <a:cubicBezTo>
                  <a:pt x="1120828" y="2297661"/>
                  <a:pt x="1155721" y="2339237"/>
                  <a:pt x="1152751" y="2388236"/>
                </a:cubicBezTo>
                <a:cubicBezTo>
                  <a:pt x="1149782" y="2435751"/>
                  <a:pt x="1106721" y="2476583"/>
                  <a:pt x="1054010" y="2475841"/>
                </a:cubicBezTo>
                <a:lnTo>
                  <a:pt x="643455" y="2463963"/>
                </a:lnTo>
                <a:cubicBezTo>
                  <a:pt x="587773" y="2462478"/>
                  <a:pt x="568470" y="2487720"/>
                  <a:pt x="581092" y="2542658"/>
                </a:cubicBezTo>
                <a:cubicBezTo>
                  <a:pt x="586288" y="2566416"/>
                  <a:pt x="595198" y="2588688"/>
                  <a:pt x="608561" y="2609476"/>
                </a:cubicBezTo>
                <a:cubicBezTo>
                  <a:pt x="618212" y="2624324"/>
                  <a:pt x="621924" y="2629521"/>
                  <a:pt x="636030" y="2611703"/>
                </a:cubicBezTo>
                <a:cubicBezTo>
                  <a:pt x="662015" y="2577552"/>
                  <a:pt x="695423" y="2551568"/>
                  <a:pt x="737742" y="2537462"/>
                </a:cubicBezTo>
                <a:cubicBezTo>
                  <a:pt x="784513" y="2521871"/>
                  <a:pt x="834998" y="2544885"/>
                  <a:pt x="852816" y="2590173"/>
                </a:cubicBezTo>
                <a:cubicBezTo>
                  <a:pt x="863209" y="2616900"/>
                  <a:pt x="855785" y="2641400"/>
                  <a:pt x="830543" y="2662188"/>
                </a:cubicBezTo>
                <a:cubicBezTo>
                  <a:pt x="775604" y="2708217"/>
                  <a:pt x="696909" y="2708960"/>
                  <a:pt x="626379" y="2664414"/>
                </a:cubicBezTo>
                <a:cubicBezTo>
                  <a:pt x="604106" y="2705247"/>
                  <a:pt x="602621" y="2748308"/>
                  <a:pt x="612273" y="2792852"/>
                </a:cubicBezTo>
                <a:cubicBezTo>
                  <a:pt x="616727" y="2814383"/>
                  <a:pt x="625637" y="2800277"/>
                  <a:pt x="633061" y="2793595"/>
                </a:cubicBezTo>
                <a:cubicBezTo>
                  <a:pt x="667955" y="2762414"/>
                  <a:pt x="705817" y="2738656"/>
                  <a:pt x="755560" y="2741626"/>
                </a:cubicBezTo>
                <a:cubicBezTo>
                  <a:pt x="797134" y="2743853"/>
                  <a:pt x="845391" y="2777262"/>
                  <a:pt x="859498" y="2815868"/>
                </a:cubicBezTo>
                <a:cubicBezTo>
                  <a:pt x="869891" y="2844821"/>
                  <a:pt x="859498" y="2873775"/>
                  <a:pt x="830543" y="2893821"/>
                </a:cubicBezTo>
                <a:cubicBezTo>
                  <a:pt x="772635" y="2933911"/>
                  <a:pt x="687257" y="2924259"/>
                  <a:pt x="634545" y="2867837"/>
                </a:cubicBezTo>
                <a:cubicBezTo>
                  <a:pt x="615986" y="2847791"/>
                  <a:pt x="609303" y="2850761"/>
                  <a:pt x="598909" y="2873033"/>
                </a:cubicBezTo>
                <a:cubicBezTo>
                  <a:pt x="570698" y="2933911"/>
                  <a:pt x="558077" y="2994046"/>
                  <a:pt x="595940" y="3055667"/>
                </a:cubicBezTo>
                <a:cubicBezTo>
                  <a:pt x="606334" y="3072000"/>
                  <a:pt x="612273" y="3078683"/>
                  <a:pt x="627121" y="3057152"/>
                </a:cubicBezTo>
                <a:cubicBezTo>
                  <a:pt x="662015" y="3004441"/>
                  <a:pt x="716954" y="2985880"/>
                  <a:pt x="777089" y="2980683"/>
                </a:cubicBezTo>
                <a:cubicBezTo>
                  <a:pt x="814210" y="2976971"/>
                  <a:pt x="845391" y="2991820"/>
                  <a:pt x="854301" y="3014834"/>
                </a:cubicBezTo>
                <a:cubicBezTo>
                  <a:pt x="866179" y="3046015"/>
                  <a:pt x="852816" y="3090561"/>
                  <a:pt x="823119" y="3111349"/>
                </a:cubicBezTo>
                <a:cubicBezTo>
                  <a:pt x="778574" y="3143272"/>
                  <a:pt x="728090" y="3142530"/>
                  <a:pt x="677605" y="3133621"/>
                </a:cubicBezTo>
                <a:cubicBezTo>
                  <a:pt x="665727" y="3131394"/>
                  <a:pt x="653105" y="3129909"/>
                  <a:pt x="644197" y="3123227"/>
                </a:cubicBezTo>
                <a:cubicBezTo>
                  <a:pt x="621924" y="3106894"/>
                  <a:pt x="616727" y="3118772"/>
                  <a:pt x="614501" y="3138818"/>
                </a:cubicBezTo>
                <a:cubicBezTo>
                  <a:pt x="608561" y="3187817"/>
                  <a:pt x="621182" y="3231620"/>
                  <a:pt x="653848" y="3273937"/>
                </a:cubicBezTo>
                <a:cubicBezTo>
                  <a:pt x="675378" y="3216029"/>
                  <a:pt x="712499" y="3179651"/>
                  <a:pt x="769665" y="3164803"/>
                </a:cubicBezTo>
                <a:cubicBezTo>
                  <a:pt x="795649" y="3158121"/>
                  <a:pt x="821634" y="3157378"/>
                  <a:pt x="847618" y="3161833"/>
                </a:cubicBezTo>
                <a:cubicBezTo>
                  <a:pt x="889937" y="3169256"/>
                  <a:pt x="913693" y="3207120"/>
                  <a:pt x="905527" y="3250923"/>
                </a:cubicBezTo>
                <a:cubicBezTo>
                  <a:pt x="892164" y="3320710"/>
                  <a:pt x="823862" y="3360800"/>
                  <a:pt x="746650" y="3343724"/>
                </a:cubicBezTo>
                <a:cubicBezTo>
                  <a:pt x="719924" y="3338528"/>
                  <a:pt x="693939" y="3331103"/>
                  <a:pt x="667955" y="3312543"/>
                </a:cubicBezTo>
                <a:cubicBezTo>
                  <a:pt x="658303" y="3377133"/>
                  <a:pt x="666470" y="3435041"/>
                  <a:pt x="684288" y="3492950"/>
                </a:cubicBezTo>
                <a:cubicBezTo>
                  <a:pt x="719181" y="3605055"/>
                  <a:pt x="794164" y="3685978"/>
                  <a:pt x="884739" y="3756507"/>
                </a:cubicBezTo>
                <a:cubicBezTo>
                  <a:pt x="942648" y="3801794"/>
                  <a:pt x="997587" y="3850794"/>
                  <a:pt x="1030253" y="3919838"/>
                </a:cubicBezTo>
                <a:cubicBezTo>
                  <a:pt x="1074798" y="4015610"/>
                  <a:pt x="1070343" y="4115836"/>
                  <a:pt x="1055495" y="4216804"/>
                </a:cubicBezTo>
                <a:cubicBezTo>
                  <a:pt x="1045101" y="4285849"/>
                  <a:pt x="1026541" y="4353409"/>
                  <a:pt x="1008723" y="4420969"/>
                </a:cubicBezTo>
                <a:cubicBezTo>
                  <a:pt x="1005010" y="4435075"/>
                  <a:pt x="1000556" y="4446211"/>
                  <a:pt x="1019859" y="4452893"/>
                </a:cubicBezTo>
                <a:cubicBezTo>
                  <a:pt x="1116373" y="4486301"/>
                  <a:pt x="1190615" y="4549406"/>
                  <a:pt x="1232190" y="4640723"/>
                </a:cubicBezTo>
                <a:cubicBezTo>
                  <a:pt x="1290841" y="4769904"/>
                  <a:pt x="1401461" y="4810736"/>
                  <a:pt x="1526186" y="4827812"/>
                </a:cubicBezTo>
                <a:cubicBezTo>
                  <a:pt x="1771183" y="4861964"/>
                  <a:pt x="2018407" y="4861964"/>
                  <a:pt x="2264889" y="4850084"/>
                </a:cubicBezTo>
                <a:cubicBezTo>
                  <a:pt x="2452720" y="4841175"/>
                  <a:pt x="2640552" y="4824843"/>
                  <a:pt x="2828383" y="4807766"/>
                </a:cubicBezTo>
                <a:cubicBezTo>
                  <a:pt x="3022896" y="4789949"/>
                  <a:pt x="3217407" y="4774358"/>
                  <a:pt x="3412663" y="4764707"/>
                </a:cubicBezTo>
                <a:cubicBezTo>
                  <a:pt x="3680675" y="4752086"/>
                  <a:pt x="3948687" y="4736495"/>
                  <a:pt x="4216698" y="4739465"/>
                </a:cubicBezTo>
                <a:cubicBezTo>
                  <a:pt x="4426803" y="4741692"/>
                  <a:pt x="4635421" y="4762479"/>
                  <a:pt x="4843297" y="4791434"/>
                </a:cubicBezTo>
                <a:cubicBezTo>
                  <a:pt x="4991039" y="4812221"/>
                  <a:pt x="5140263" y="4827070"/>
                  <a:pt x="5291715" y="4821131"/>
                </a:cubicBezTo>
                <a:cubicBezTo>
                  <a:pt x="5291715" y="4807025"/>
                  <a:pt x="5280579" y="4800343"/>
                  <a:pt x="5275382" y="4790691"/>
                </a:cubicBezTo>
                <a:cubicBezTo>
                  <a:pt x="5230095" y="4711995"/>
                  <a:pt x="5236034" y="4634784"/>
                  <a:pt x="5285034" y="4560543"/>
                </a:cubicBezTo>
                <a:cubicBezTo>
                  <a:pt x="5388230" y="4403893"/>
                  <a:pt x="5575318" y="4403151"/>
                  <a:pt x="5691136" y="4495211"/>
                </a:cubicBezTo>
                <a:cubicBezTo>
                  <a:pt x="5776512" y="4562769"/>
                  <a:pt x="5769089" y="4686753"/>
                  <a:pt x="5679999" y="4760252"/>
                </a:cubicBezTo>
                <a:cubicBezTo>
                  <a:pt x="5628772" y="4802570"/>
                  <a:pt x="5567152" y="4818903"/>
                  <a:pt x="5503304" y="4828555"/>
                </a:cubicBezTo>
                <a:cubicBezTo>
                  <a:pt x="5455047" y="4835979"/>
                  <a:pt x="5406048" y="4839691"/>
                  <a:pt x="5350367" y="4841175"/>
                </a:cubicBezTo>
                <a:cubicBezTo>
                  <a:pt x="5396397" y="4879039"/>
                  <a:pt x="5444654" y="4897600"/>
                  <a:pt x="5495138" y="4909478"/>
                </a:cubicBezTo>
                <a:cubicBezTo>
                  <a:pt x="5652530" y="4947341"/>
                  <a:pt x="5809179" y="4937689"/>
                  <a:pt x="5965829" y="4903538"/>
                </a:cubicBezTo>
                <a:cubicBezTo>
                  <a:pt x="6126191" y="4867902"/>
                  <a:pt x="6278386" y="4804797"/>
                  <a:pt x="6433550" y="4754313"/>
                </a:cubicBezTo>
                <a:cubicBezTo>
                  <a:pt x="6578321" y="4706798"/>
                  <a:pt x="6726062" y="4679329"/>
                  <a:pt x="6877515" y="4665223"/>
                </a:cubicBezTo>
                <a:cubicBezTo>
                  <a:pt x="7138844" y="4640723"/>
                  <a:pt x="7399433" y="4651859"/>
                  <a:pt x="7660763" y="4663738"/>
                </a:cubicBezTo>
                <a:lnTo>
                  <a:pt x="8280679" y="4689723"/>
                </a:lnTo>
                <a:cubicBezTo>
                  <a:pt x="8419509" y="4696405"/>
                  <a:pt x="8557599" y="4711253"/>
                  <a:pt x="8694945" y="4732041"/>
                </a:cubicBezTo>
                <a:cubicBezTo>
                  <a:pt x="8792945" y="4746146"/>
                  <a:pt x="8887973" y="4773616"/>
                  <a:pt x="8985973" y="4788464"/>
                </a:cubicBezTo>
                <a:cubicBezTo>
                  <a:pt x="9022351" y="4793847"/>
                  <a:pt x="9058776" y="4797791"/>
                  <a:pt x="9095247" y="4800529"/>
                </a:cubicBezTo>
                <a:lnTo>
                  <a:pt x="9154996" y="4803161"/>
                </a:lnTo>
                <a:lnTo>
                  <a:pt x="9154996" y="4824858"/>
                </a:lnTo>
                <a:lnTo>
                  <a:pt x="9096847" y="4822929"/>
                </a:lnTo>
                <a:cubicBezTo>
                  <a:pt x="9050655" y="4819599"/>
                  <a:pt x="9004533" y="4814263"/>
                  <a:pt x="8958503" y="4806282"/>
                </a:cubicBezTo>
                <a:cubicBezTo>
                  <a:pt x="8876838" y="4792918"/>
                  <a:pt x="8797399" y="4771389"/>
                  <a:pt x="8715734" y="4758026"/>
                </a:cubicBezTo>
                <a:cubicBezTo>
                  <a:pt x="8585069" y="4736495"/>
                  <a:pt x="8454404" y="4721647"/>
                  <a:pt x="8322253" y="4714965"/>
                </a:cubicBezTo>
                <a:lnTo>
                  <a:pt x="7579839" y="4682299"/>
                </a:lnTo>
                <a:cubicBezTo>
                  <a:pt x="7355629" y="4673389"/>
                  <a:pt x="7131421" y="4667451"/>
                  <a:pt x="6907211" y="4684526"/>
                </a:cubicBezTo>
                <a:cubicBezTo>
                  <a:pt x="6695623" y="4700859"/>
                  <a:pt x="6492943" y="4752086"/>
                  <a:pt x="6294719" y="4825585"/>
                </a:cubicBezTo>
                <a:cubicBezTo>
                  <a:pt x="6177416" y="4869387"/>
                  <a:pt x="6059373" y="4910220"/>
                  <a:pt x="5936132" y="4933235"/>
                </a:cubicBezTo>
                <a:cubicBezTo>
                  <a:pt x="5780967" y="4961447"/>
                  <a:pt x="5625802" y="4968871"/>
                  <a:pt x="5471380" y="4925069"/>
                </a:cubicBezTo>
                <a:cubicBezTo>
                  <a:pt x="5420896" y="4910220"/>
                  <a:pt x="5373382" y="4887948"/>
                  <a:pt x="5332549" y="4854539"/>
                </a:cubicBezTo>
                <a:cubicBezTo>
                  <a:pt x="5324382" y="4847857"/>
                  <a:pt x="5316215" y="4841918"/>
                  <a:pt x="5304338" y="4842660"/>
                </a:cubicBezTo>
                <a:cubicBezTo>
                  <a:pt x="5108339" y="4850827"/>
                  <a:pt x="4915311" y="4822615"/>
                  <a:pt x="4721541" y="4797373"/>
                </a:cubicBezTo>
                <a:cubicBezTo>
                  <a:pt x="4451301" y="4761737"/>
                  <a:pt x="4179578" y="4754313"/>
                  <a:pt x="3907112" y="4765449"/>
                </a:cubicBezTo>
                <a:cubicBezTo>
                  <a:pt x="3665826" y="4775101"/>
                  <a:pt x="3423800" y="4784010"/>
                  <a:pt x="3182514" y="4801828"/>
                </a:cubicBezTo>
                <a:lnTo>
                  <a:pt x="2587840" y="4851569"/>
                </a:lnTo>
                <a:cubicBezTo>
                  <a:pt x="2302753" y="4874584"/>
                  <a:pt x="2017665" y="4888690"/>
                  <a:pt x="1731836" y="4870130"/>
                </a:cubicBezTo>
                <a:cubicBezTo>
                  <a:pt x="1633094" y="4863448"/>
                  <a:pt x="1534353" y="4856766"/>
                  <a:pt x="1437838" y="4830781"/>
                </a:cubicBezTo>
                <a:cubicBezTo>
                  <a:pt x="1345779" y="4805540"/>
                  <a:pt x="1271538" y="4761737"/>
                  <a:pt x="1228477" y="4671163"/>
                </a:cubicBezTo>
                <a:cubicBezTo>
                  <a:pt x="1185418" y="4579846"/>
                  <a:pt x="1117858" y="4511544"/>
                  <a:pt x="1020601" y="4474423"/>
                </a:cubicBezTo>
                <a:cubicBezTo>
                  <a:pt x="1002783" y="4467741"/>
                  <a:pt x="999072" y="4469226"/>
                  <a:pt x="993875" y="4487786"/>
                </a:cubicBezTo>
                <a:cubicBezTo>
                  <a:pt x="972344" y="4563513"/>
                  <a:pt x="947103" y="4637754"/>
                  <a:pt x="902557" y="4703828"/>
                </a:cubicBezTo>
                <a:cubicBezTo>
                  <a:pt x="812725" y="4836721"/>
                  <a:pt x="664242" y="4809995"/>
                  <a:pt x="592970" y="4740949"/>
                </a:cubicBezTo>
                <a:cubicBezTo>
                  <a:pt x="515759" y="4666707"/>
                  <a:pt x="524668" y="4547921"/>
                  <a:pt x="610788" y="4481846"/>
                </a:cubicBezTo>
                <a:cubicBezTo>
                  <a:pt x="690969" y="4420969"/>
                  <a:pt x="782286" y="4408347"/>
                  <a:pt x="878800" y="4418741"/>
                </a:cubicBezTo>
                <a:cubicBezTo>
                  <a:pt x="908497" y="4421711"/>
                  <a:pt x="938193" y="4428392"/>
                  <a:pt x="967147" y="4435075"/>
                </a:cubicBezTo>
                <a:cubicBezTo>
                  <a:pt x="979769" y="4438044"/>
                  <a:pt x="986450" y="4438787"/>
                  <a:pt x="990162" y="4423939"/>
                </a:cubicBezTo>
                <a:cubicBezTo>
                  <a:pt x="1017632" y="4318516"/>
                  <a:pt x="1047329" y="4212350"/>
                  <a:pt x="1048813" y="4101730"/>
                </a:cubicBezTo>
                <a:cubicBezTo>
                  <a:pt x="1050298" y="3985171"/>
                  <a:pt x="1009465" y="3887914"/>
                  <a:pt x="918890" y="3812930"/>
                </a:cubicBezTo>
                <a:cubicBezTo>
                  <a:pt x="875831" y="3777295"/>
                  <a:pt x="832028" y="3741659"/>
                  <a:pt x="791937" y="3702311"/>
                </a:cubicBezTo>
                <a:cubicBezTo>
                  <a:pt x="684288" y="3597630"/>
                  <a:pt x="636772" y="3468450"/>
                  <a:pt x="647167" y="3318482"/>
                </a:cubicBezTo>
                <a:cubicBezTo>
                  <a:pt x="647909" y="3306604"/>
                  <a:pt x="646424" y="3297695"/>
                  <a:pt x="638257" y="3287301"/>
                </a:cubicBezTo>
                <a:cubicBezTo>
                  <a:pt x="601136" y="3242013"/>
                  <a:pt x="587031" y="3189302"/>
                  <a:pt x="598909" y="3132136"/>
                </a:cubicBezTo>
                <a:cubicBezTo>
                  <a:pt x="604106" y="3109121"/>
                  <a:pt x="599651" y="3092788"/>
                  <a:pt x="585546" y="3074228"/>
                </a:cubicBezTo>
                <a:cubicBezTo>
                  <a:pt x="535062" y="3008153"/>
                  <a:pt x="546940" y="2936881"/>
                  <a:pt x="581833" y="2869321"/>
                </a:cubicBezTo>
                <a:cubicBezTo>
                  <a:pt x="596683" y="2841109"/>
                  <a:pt x="601879" y="2818095"/>
                  <a:pt x="592228" y="2786170"/>
                </a:cubicBezTo>
                <a:cubicBezTo>
                  <a:pt x="580350" y="2746823"/>
                  <a:pt x="586288" y="2704505"/>
                  <a:pt x="604106" y="2666642"/>
                </a:cubicBezTo>
                <a:cubicBezTo>
                  <a:pt x="611531" y="2649566"/>
                  <a:pt x="607076" y="2640657"/>
                  <a:pt x="598168" y="2628036"/>
                </a:cubicBezTo>
                <a:cubicBezTo>
                  <a:pt x="563274" y="2579037"/>
                  <a:pt x="546940" y="2525583"/>
                  <a:pt x="569955" y="2463220"/>
                </a:cubicBezTo>
                <a:cubicBezTo>
                  <a:pt x="546198" y="2462478"/>
                  <a:pt x="523183" y="2460250"/>
                  <a:pt x="500911" y="2459508"/>
                </a:cubicBezTo>
                <a:cubicBezTo>
                  <a:pt x="482350" y="2458765"/>
                  <a:pt x="464532" y="2455053"/>
                  <a:pt x="447457" y="2446887"/>
                </a:cubicBezTo>
                <a:cubicBezTo>
                  <a:pt x="410336" y="2428327"/>
                  <a:pt x="385837" y="2388978"/>
                  <a:pt x="391775" y="2352600"/>
                </a:cubicBezTo>
                <a:cubicBezTo>
                  <a:pt x="398457" y="2308055"/>
                  <a:pt x="425926" y="2280586"/>
                  <a:pt x="470472" y="2270192"/>
                </a:cubicBezTo>
                <a:close/>
                <a:moveTo>
                  <a:pt x="460819" y="2117997"/>
                </a:moveTo>
                <a:cubicBezTo>
                  <a:pt x="445229" y="2117997"/>
                  <a:pt x="431123" y="2119481"/>
                  <a:pt x="417759" y="2125420"/>
                </a:cubicBezTo>
                <a:cubicBezTo>
                  <a:pt x="404395" y="2131360"/>
                  <a:pt x="391774" y="2140269"/>
                  <a:pt x="390290" y="2156602"/>
                </a:cubicBezTo>
                <a:cubicBezTo>
                  <a:pt x="388805" y="2173678"/>
                  <a:pt x="401425" y="2183329"/>
                  <a:pt x="414047" y="2190753"/>
                </a:cubicBezTo>
                <a:cubicBezTo>
                  <a:pt x="427411" y="2198919"/>
                  <a:pt x="443001" y="2201147"/>
                  <a:pt x="458592" y="2201147"/>
                </a:cubicBezTo>
                <a:cubicBezTo>
                  <a:pt x="560302" y="2204117"/>
                  <a:pt x="662013" y="2207829"/>
                  <a:pt x="763724" y="2210798"/>
                </a:cubicBezTo>
                <a:cubicBezTo>
                  <a:pt x="763724" y="2210798"/>
                  <a:pt x="957494" y="2216737"/>
                  <a:pt x="1054751" y="2220450"/>
                </a:cubicBezTo>
                <a:cubicBezTo>
                  <a:pt x="1072569" y="2221192"/>
                  <a:pt x="1090387" y="2221935"/>
                  <a:pt x="1106720" y="2215253"/>
                </a:cubicBezTo>
                <a:cubicBezTo>
                  <a:pt x="1121569" y="2209314"/>
                  <a:pt x="1134932" y="2201147"/>
                  <a:pt x="1136417" y="2182586"/>
                </a:cubicBezTo>
                <a:cubicBezTo>
                  <a:pt x="1137159" y="2163283"/>
                  <a:pt x="1124538" y="2154375"/>
                  <a:pt x="1110433" y="2146950"/>
                </a:cubicBezTo>
                <a:cubicBezTo>
                  <a:pt x="1090387" y="2136557"/>
                  <a:pt x="1067372" y="2137299"/>
                  <a:pt x="1045100" y="2136557"/>
                </a:cubicBezTo>
                <a:cubicBezTo>
                  <a:pt x="850587" y="2130617"/>
                  <a:pt x="655332" y="2123936"/>
                  <a:pt x="460819" y="2117997"/>
                </a:cubicBezTo>
                <a:close/>
                <a:moveTo>
                  <a:pt x="425926" y="2063800"/>
                </a:moveTo>
                <a:cubicBezTo>
                  <a:pt x="438546" y="2064543"/>
                  <a:pt x="451910" y="2064543"/>
                  <a:pt x="465274" y="2065285"/>
                </a:cubicBezTo>
                <a:cubicBezTo>
                  <a:pt x="479379" y="2066770"/>
                  <a:pt x="493485" y="2066770"/>
                  <a:pt x="506849" y="2066770"/>
                </a:cubicBezTo>
                <a:cubicBezTo>
                  <a:pt x="513531" y="2066770"/>
                  <a:pt x="519469" y="2066770"/>
                  <a:pt x="526151" y="2066770"/>
                </a:cubicBezTo>
                <a:cubicBezTo>
                  <a:pt x="584060" y="2068997"/>
                  <a:pt x="1091872" y="2083845"/>
                  <a:pt x="1096326" y="2083845"/>
                </a:cubicBezTo>
                <a:cubicBezTo>
                  <a:pt x="1109690" y="2090528"/>
                  <a:pt x="1123796" y="2089785"/>
                  <a:pt x="1137159" y="2097209"/>
                </a:cubicBezTo>
                <a:cubicBezTo>
                  <a:pt x="1172795" y="2117254"/>
                  <a:pt x="1195810" y="2143981"/>
                  <a:pt x="1192840" y="2187041"/>
                </a:cubicBezTo>
                <a:cubicBezTo>
                  <a:pt x="1190613" y="2229358"/>
                  <a:pt x="1164628" y="2253116"/>
                  <a:pt x="1128251" y="2267964"/>
                </a:cubicBezTo>
                <a:cubicBezTo>
                  <a:pt x="1118599" y="2272419"/>
                  <a:pt x="1108205" y="2273904"/>
                  <a:pt x="1097811" y="2276131"/>
                </a:cubicBezTo>
                <a:cubicBezTo>
                  <a:pt x="1078508" y="2276131"/>
                  <a:pt x="492000" y="2253116"/>
                  <a:pt x="443001" y="2256828"/>
                </a:cubicBezTo>
                <a:cubicBezTo>
                  <a:pt x="366532" y="2253858"/>
                  <a:pt x="313078" y="2187784"/>
                  <a:pt x="338320" y="2126163"/>
                </a:cubicBezTo>
                <a:cubicBezTo>
                  <a:pt x="353911" y="2088299"/>
                  <a:pt x="386577" y="2070482"/>
                  <a:pt x="425926" y="2063800"/>
                </a:cubicBezTo>
                <a:close/>
                <a:moveTo>
                  <a:pt x="446713" y="1916802"/>
                </a:moveTo>
                <a:cubicBezTo>
                  <a:pt x="426668" y="1916059"/>
                  <a:pt x="407365" y="1919029"/>
                  <a:pt x="390289" y="1927939"/>
                </a:cubicBezTo>
                <a:cubicBezTo>
                  <a:pt x="364305" y="1941302"/>
                  <a:pt x="363563" y="1966543"/>
                  <a:pt x="388062" y="1982877"/>
                </a:cubicBezTo>
                <a:cubicBezTo>
                  <a:pt x="404395" y="1992528"/>
                  <a:pt x="421471" y="1996241"/>
                  <a:pt x="440773" y="1996983"/>
                </a:cubicBezTo>
                <a:lnTo>
                  <a:pt x="1098554" y="2018513"/>
                </a:lnTo>
                <a:cubicBezTo>
                  <a:pt x="1116372" y="2019255"/>
                  <a:pt x="1133448" y="2017029"/>
                  <a:pt x="1149038" y="2008119"/>
                </a:cubicBezTo>
                <a:cubicBezTo>
                  <a:pt x="1176507" y="1993271"/>
                  <a:pt x="1177992" y="1969513"/>
                  <a:pt x="1151266" y="1952438"/>
                </a:cubicBezTo>
                <a:cubicBezTo>
                  <a:pt x="1135674" y="1942787"/>
                  <a:pt x="1117115" y="1938332"/>
                  <a:pt x="1098554" y="1937590"/>
                </a:cubicBezTo>
                <a:close/>
                <a:moveTo>
                  <a:pt x="523923" y="192914"/>
                </a:moveTo>
                <a:cubicBezTo>
                  <a:pt x="480864" y="222610"/>
                  <a:pt x="443743" y="246368"/>
                  <a:pt x="408107" y="273095"/>
                </a:cubicBezTo>
                <a:cubicBezTo>
                  <a:pt x="311592" y="348079"/>
                  <a:pt x="229927" y="436426"/>
                  <a:pt x="183898" y="552985"/>
                </a:cubicBezTo>
                <a:cubicBezTo>
                  <a:pt x="149004" y="639105"/>
                  <a:pt x="140095" y="728938"/>
                  <a:pt x="150488" y="820997"/>
                </a:cubicBezTo>
                <a:cubicBezTo>
                  <a:pt x="163110" y="935329"/>
                  <a:pt x="194291" y="1044464"/>
                  <a:pt x="244033" y="1149145"/>
                </a:cubicBezTo>
                <a:cubicBezTo>
                  <a:pt x="244775" y="1149887"/>
                  <a:pt x="243290" y="1152114"/>
                  <a:pt x="242548" y="1156569"/>
                </a:cubicBezTo>
                <a:cubicBezTo>
                  <a:pt x="201715" y="1091237"/>
                  <a:pt x="174988" y="1022191"/>
                  <a:pt x="154200" y="950920"/>
                </a:cubicBezTo>
                <a:cubicBezTo>
                  <a:pt x="125989" y="852179"/>
                  <a:pt x="115595" y="751210"/>
                  <a:pt x="131186" y="648757"/>
                </a:cubicBezTo>
                <a:cubicBezTo>
                  <a:pt x="142322" y="573773"/>
                  <a:pt x="173503" y="506213"/>
                  <a:pt x="215821" y="443851"/>
                </a:cubicBezTo>
                <a:cubicBezTo>
                  <a:pt x="288578" y="336943"/>
                  <a:pt x="387319" y="260474"/>
                  <a:pt x="500165" y="201081"/>
                </a:cubicBezTo>
                <a:cubicBezTo>
                  <a:pt x="505363" y="198111"/>
                  <a:pt x="510560" y="197369"/>
                  <a:pt x="523923" y="192914"/>
                </a:cubicBezTo>
                <a:close/>
                <a:moveTo>
                  <a:pt x="800630" y="46764"/>
                </a:moveTo>
                <a:cubicBezTo>
                  <a:pt x="771780" y="44996"/>
                  <a:pt x="742769" y="45142"/>
                  <a:pt x="713588" y="47343"/>
                </a:cubicBezTo>
                <a:cubicBezTo>
                  <a:pt x="674681" y="50278"/>
                  <a:pt x="635472" y="56866"/>
                  <a:pt x="595938" y="67446"/>
                </a:cubicBezTo>
                <a:cubicBezTo>
                  <a:pt x="425183" y="112734"/>
                  <a:pt x="287836" y="210732"/>
                  <a:pt x="175732" y="344366"/>
                </a:cubicBezTo>
                <a:cubicBezTo>
                  <a:pt x="100748" y="434199"/>
                  <a:pt x="62142" y="540364"/>
                  <a:pt x="49521" y="655438"/>
                </a:cubicBezTo>
                <a:cubicBezTo>
                  <a:pt x="32446" y="815058"/>
                  <a:pt x="71793" y="965026"/>
                  <a:pt x="137126" y="1109796"/>
                </a:cubicBezTo>
                <a:cubicBezTo>
                  <a:pt x="182413" y="1210023"/>
                  <a:pt x="249230" y="1296886"/>
                  <a:pt x="310109" y="1387460"/>
                </a:cubicBezTo>
                <a:cubicBezTo>
                  <a:pt x="373956" y="1482489"/>
                  <a:pt x="427410" y="1581972"/>
                  <a:pt x="440773" y="1695562"/>
                </a:cubicBezTo>
                <a:cubicBezTo>
                  <a:pt x="445228" y="1727486"/>
                  <a:pt x="454138" y="1759410"/>
                  <a:pt x="460819" y="1792076"/>
                </a:cubicBezTo>
                <a:cubicBezTo>
                  <a:pt x="464531" y="1810636"/>
                  <a:pt x="462764" y="1817754"/>
                  <a:pt x="492743" y="1817318"/>
                </a:cubicBezTo>
                <a:cubicBezTo>
                  <a:pt x="593727" y="1815849"/>
                  <a:pt x="965662" y="1836373"/>
                  <a:pt x="1065146" y="1836621"/>
                </a:cubicBezTo>
                <a:cubicBezTo>
                  <a:pt x="1079251" y="1838106"/>
                  <a:pt x="1085190" y="1832167"/>
                  <a:pt x="1089645" y="1818803"/>
                </a:cubicBezTo>
                <a:cubicBezTo>
                  <a:pt x="1103008" y="1776485"/>
                  <a:pt x="1111175" y="1731941"/>
                  <a:pt x="1116372" y="1688138"/>
                </a:cubicBezTo>
                <a:cubicBezTo>
                  <a:pt x="1132705" y="1550791"/>
                  <a:pt x="1179477" y="1427550"/>
                  <a:pt x="1268567" y="1319900"/>
                </a:cubicBezTo>
                <a:cubicBezTo>
                  <a:pt x="1307915" y="1271643"/>
                  <a:pt x="1343551" y="1219674"/>
                  <a:pt x="1376960" y="1166220"/>
                </a:cubicBezTo>
                <a:cubicBezTo>
                  <a:pt x="1425217" y="1089752"/>
                  <a:pt x="1448232" y="1002889"/>
                  <a:pt x="1468276" y="916026"/>
                </a:cubicBezTo>
                <a:cubicBezTo>
                  <a:pt x="1493519" y="809861"/>
                  <a:pt x="1500201" y="703696"/>
                  <a:pt x="1468276" y="599015"/>
                </a:cubicBezTo>
                <a:cubicBezTo>
                  <a:pt x="1401459" y="377775"/>
                  <a:pt x="1275248" y="204792"/>
                  <a:pt x="1056236" y="110506"/>
                </a:cubicBezTo>
                <a:cubicBezTo>
                  <a:pt x="972297" y="74592"/>
                  <a:pt x="887183" y="52067"/>
                  <a:pt x="800630" y="46764"/>
                </a:cubicBezTo>
                <a:close/>
                <a:moveTo>
                  <a:pt x="794163" y="814"/>
                </a:moveTo>
                <a:cubicBezTo>
                  <a:pt x="875086" y="4712"/>
                  <a:pt x="955638" y="22530"/>
                  <a:pt x="1036191" y="52598"/>
                </a:cubicBezTo>
                <a:cubicBezTo>
                  <a:pt x="1275248" y="140945"/>
                  <a:pt x="1421504" y="317640"/>
                  <a:pt x="1503912" y="551500"/>
                </a:cubicBezTo>
                <a:cubicBezTo>
                  <a:pt x="1544745" y="668802"/>
                  <a:pt x="1545488" y="789816"/>
                  <a:pt x="1518761" y="910830"/>
                </a:cubicBezTo>
                <a:cubicBezTo>
                  <a:pt x="1492034" y="1032586"/>
                  <a:pt x="1457140" y="1149887"/>
                  <a:pt x="1377702" y="1250855"/>
                </a:cubicBezTo>
                <a:cubicBezTo>
                  <a:pt x="1337612" y="1300597"/>
                  <a:pt x="1301233" y="1354051"/>
                  <a:pt x="1264855" y="1406020"/>
                </a:cubicBezTo>
                <a:cubicBezTo>
                  <a:pt x="1203977" y="1492140"/>
                  <a:pt x="1177250" y="1590882"/>
                  <a:pt x="1163144" y="1694078"/>
                </a:cubicBezTo>
                <a:cubicBezTo>
                  <a:pt x="1154235" y="1756440"/>
                  <a:pt x="1146811" y="1819546"/>
                  <a:pt x="1115630" y="1876711"/>
                </a:cubicBezTo>
                <a:cubicBezTo>
                  <a:pt x="1125281" y="1884878"/>
                  <a:pt x="1138644" y="1884136"/>
                  <a:pt x="1149781" y="1887848"/>
                </a:cubicBezTo>
                <a:cubicBezTo>
                  <a:pt x="1203235" y="1904923"/>
                  <a:pt x="1235158" y="1945757"/>
                  <a:pt x="1229961" y="1991044"/>
                </a:cubicBezTo>
                <a:cubicBezTo>
                  <a:pt x="1224022" y="2034846"/>
                  <a:pt x="1177992" y="2073451"/>
                  <a:pt x="1126023" y="2077164"/>
                </a:cubicBezTo>
                <a:cubicBezTo>
                  <a:pt x="1117857" y="2077906"/>
                  <a:pt x="1108948" y="2077906"/>
                  <a:pt x="1100038" y="2077906"/>
                </a:cubicBezTo>
                <a:cubicBezTo>
                  <a:pt x="1038418" y="2074936"/>
                  <a:pt x="496455" y="2056376"/>
                  <a:pt x="423698" y="2054891"/>
                </a:cubicBezTo>
                <a:cubicBezTo>
                  <a:pt x="403653" y="2055633"/>
                  <a:pt x="385093" y="2048210"/>
                  <a:pt x="368017" y="2039300"/>
                </a:cubicBezTo>
                <a:cubicBezTo>
                  <a:pt x="333866" y="2020740"/>
                  <a:pt x="309366" y="1994013"/>
                  <a:pt x="311594" y="1951695"/>
                </a:cubicBezTo>
                <a:cubicBezTo>
                  <a:pt x="314564" y="1907151"/>
                  <a:pt x="344260" y="1882651"/>
                  <a:pt x="382123" y="1867803"/>
                </a:cubicBezTo>
                <a:cubicBezTo>
                  <a:pt x="397714" y="1861121"/>
                  <a:pt x="415532" y="1858893"/>
                  <a:pt x="434092" y="1854439"/>
                </a:cubicBezTo>
                <a:cubicBezTo>
                  <a:pt x="408107" y="1790591"/>
                  <a:pt x="400684" y="1722289"/>
                  <a:pt x="387320" y="1655472"/>
                </a:cubicBezTo>
                <a:cubicBezTo>
                  <a:pt x="372471" y="1584200"/>
                  <a:pt x="337578" y="1521837"/>
                  <a:pt x="301199" y="1459474"/>
                </a:cubicBezTo>
                <a:cubicBezTo>
                  <a:pt x="251458" y="1374096"/>
                  <a:pt x="185383" y="1299855"/>
                  <a:pt x="137869" y="1212992"/>
                </a:cubicBezTo>
                <a:cubicBezTo>
                  <a:pt x="44324" y="1041494"/>
                  <a:pt x="-13585" y="861830"/>
                  <a:pt x="2748" y="664348"/>
                </a:cubicBezTo>
                <a:cubicBezTo>
                  <a:pt x="13885" y="531456"/>
                  <a:pt x="57687" y="409699"/>
                  <a:pt x="145292" y="308730"/>
                </a:cubicBezTo>
                <a:cubicBezTo>
                  <a:pt x="254428" y="180293"/>
                  <a:pt x="387320" y="83779"/>
                  <a:pt x="549909" y="32552"/>
                </a:cubicBezTo>
                <a:cubicBezTo>
                  <a:pt x="631946" y="6939"/>
                  <a:pt x="713240" y="-3084"/>
                  <a:pt x="794163" y="814"/>
                </a:cubicBezTo>
                <a:close/>
              </a:path>
            </a:pathLst>
          </a:custGeom>
          <a:solidFill>
            <a:schemeClr val="bg1"/>
          </a:solidFill>
          <a:ln w="8005" cap="flat">
            <a:noFill/>
            <a:prstDash val="solid"/>
            <a:miter/>
          </a:ln>
        </p:spPr>
        <p:txBody>
          <a:bodyPr wrap="square" rtlCol="0" anchor="ctr">
            <a:noAutofit/>
          </a:bodyPr>
          <a:lstStyle/>
          <a:p>
            <a:endParaRPr lang="en-US" sz="1350"/>
          </a:p>
        </p:txBody>
      </p:sp>
      <p:grpSp>
        <p:nvGrpSpPr>
          <p:cNvPr id="4" name="Group 3">
            <a:extLst>
              <a:ext uri="{FF2B5EF4-FFF2-40B4-BE49-F238E27FC236}">
                <a16:creationId xmlns:a16="http://schemas.microsoft.com/office/drawing/2014/main" id="{D0E78872-7290-4B75-9C45-9A78F9CF4BF9}"/>
              </a:ext>
            </a:extLst>
          </p:cNvPr>
          <p:cNvGrpSpPr/>
          <p:nvPr userDrawn="1"/>
        </p:nvGrpSpPr>
        <p:grpSpPr>
          <a:xfrm>
            <a:off x="105231" y="665929"/>
            <a:ext cx="2324396" cy="917699"/>
            <a:chOff x="1525348" y="1579815"/>
            <a:chExt cx="6070988" cy="2761700"/>
          </a:xfrm>
        </p:grpSpPr>
        <p:sp>
          <p:nvSpPr>
            <p:cNvPr id="5" name="Rectangle 5">
              <a:extLst>
                <a:ext uri="{FF2B5EF4-FFF2-40B4-BE49-F238E27FC236}">
                  <a16:creationId xmlns:a16="http://schemas.microsoft.com/office/drawing/2014/main" id="{69F1CB56-9B6F-4200-B4C4-12F479AAE240}"/>
                </a:ext>
              </a:extLst>
            </p:cNvPr>
            <p:cNvSpPr/>
            <p:nvPr/>
          </p:nvSpPr>
          <p:spPr>
            <a:xfrm>
              <a:off x="3268739" y="2309740"/>
              <a:ext cx="2598977" cy="2031775"/>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6" name="Rectangle 5">
              <a:extLst>
                <a:ext uri="{FF2B5EF4-FFF2-40B4-BE49-F238E27FC236}">
                  <a16:creationId xmlns:a16="http://schemas.microsoft.com/office/drawing/2014/main" id="{15EFE793-D4E3-4B35-AC90-6F19E6D778FE}"/>
                </a:ext>
              </a:extLst>
            </p:cNvPr>
            <p:cNvSpPr/>
            <p:nvPr/>
          </p:nvSpPr>
          <p:spPr>
            <a:xfrm>
              <a:off x="3268739" y="2704966"/>
              <a:ext cx="2598977" cy="977877"/>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7" name="Freeform 22">
              <a:extLst>
                <a:ext uri="{FF2B5EF4-FFF2-40B4-BE49-F238E27FC236}">
                  <a16:creationId xmlns:a16="http://schemas.microsoft.com/office/drawing/2014/main" id="{C7450A4C-8DB2-47C2-B495-867D6429506E}"/>
                </a:ext>
              </a:extLst>
            </p:cNvPr>
            <p:cNvSpPr/>
            <p:nvPr/>
          </p:nvSpPr>
          <p:spPr>
            <a:xfrm>
              <a:off x="1525348" y="1579815"/>
              <a:ext cx="6070988" cy="1788714"/>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cxnSp>
          <p:nvCxnSpPr>
            <p:cNvPr id="8" name="Straight Connector 7">
              <a:extLst>
                <a:ext uri="{FF2B5EF4-FFF2-40B4-BE49-F238E27FC236}">
                  <a16:creationId xmlns:a16="http://schemas.microsoft.com/office/drawing/2014/main" id="{5EF6CC2D-FB0F-44F8-B990-27B2CFE2C01F}"/>
                </a:ext>
              </a:extLst>
            </p:cNvPr>
            <p:cNvCxnSpPr/>
            <p:nvPr/>
          </p:nvCxnSpPr>
          <p:spPr>
            <a:xfrm>
              <a:off x="4662703" y="2187506"/>
              <a:ext cx="1586226" cy="61473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C24BE4-A2B7-404C-B036-3F17EA4C9D48}"/>
                </a:ext>
              </a:extLst>
            </p:cNvPr>
            <p:cNvCxnSpPr/>
            <p:nvPr/>
          </p:nvCxnSpPr>
          <p:spPr>
            <a:xfrm>
              <a:off x="6248932" y="2802241"/>
              <a:ext cx="0" cy="1010602"/>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a16="http://schemas.microsoft.com/office/drawing/2014/main" id="{509EB30B-2D9A-47A8-9A98-A075744930CE}"/>
                </a:ext>
              </a:extLst>
            </p:cNvPr>
            <p:cNvSpPr/>
            <p:nvPr/>
          </p:nvSpPr>
          <p:spPr>
            <a:xfrm>
              <a:off x="6018666" y="3406130"/>
              <a:ext cx="460523" cy="92094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sp>
          <p:nvSpPr>
            <p:cNvPr id="11" name="Oval 10">
              <a:extLst>
                <a:ext uri="{FF2B5EF4-FFF2-40B4-BE49-F238E27FC236}">
                  <a16:creationId xmlns:a16="http://schemas.microsoft.com/office/drawing/2014/main" id="{36454B58-3925-42E3-B04C-D46DD8E3DE76}"/>
                </a:ext>
              </a:extLst>
            </p:cNvPr>
            <p:cNvSpPr/>
            <p:nvPr/>
          </p:nvSpPr>
          <p:spPr>
            <a:xfrm>
              <a:off x="6122007" y="3356991"/>
              <a:ext cx="236068" cy="2719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6"/>
            </a:p>
          </p:txBody>
        </p:sp>
      </p:grpSp>
      <p:sp>
        <p:nvSpPr>
          <p:cNvPr id="12" name="Freeform: Shape 11">
            <a:extLst>
              <a:ext uri="{FF2B5EF4-FFF2-40B4-BE49-F238E27FC236}">
                <a16:creationId xmlns:a16="http://schemas.microsoft.com/office/drawing/2014/main" id="{BAAEF941-28C7-48B5-B92A-0EE717D0AAB1}"/>
              </a:ext>
            </a:extLst>
          </p:cNvPr>
          <p:cNvSpPr/>
          <p:nvPr userDrawn="1"/>
        </p:nvSpPr>
        <p:spPr>
          <a:xfrm rot="628173">
            <a:off x="918871" y="1620887"/>
            <a:ext cx="702796" cy="961692"/>
          </a:xfrm>
          <a:custGeom>
            <a:avLst/>
            <a:gdLst>
              <a:gd name="connsiteX0" fmla="*/ 72231 w 937061"/>
              <a:gd name="connsiteY0" fmla="*/ 508194 h 1282256"/>
              <a:gd name="connsiteX1" fmla="*/ 139689 w 937061"/>
              <a:gd name="connsiteY1" fmla="*/ 559080 h 1282256"/>
              <a:gd name="connsiteX2" fmla="*/ 137581 w 937061"/>
              <a:gd name="connsiteY2" fmla="*/ 579636 h 1282256"/>
              <a:gd name="connsiteX3" fmla="*/ 173595 w 937061"/>
              <a:gd name="connsiteY3" fmla="*/ 561778 h 1282256"/>
              <a:gd name="connsiteX4" fmla="*/ 235622 w 937061"/>
              <a:gd name="connsiteY4" fmla="*/ 562333 h 1282256"/>
              <a:gd name="connsiteX5" fmla="*/ 265212 w 937061"/>
              <a:gd name="connsiteY5" fmla="*/ 596791 h 1282256"/>
              <a:gd name="connsiteX6" fmla="*/ 264188 w 937061"/>
              <a:gd name="connsiteY6" fmla="*/ 602277 h 1282256"/>
              <a:gd name="connsiteX7" fmla="*/ 251467 w 937061"/>
              <a:gd name="connsiteY7" fmla="*/ 657997 h 1282256"/>
              <a:gd name="connsiteX8" fmla="*/ 248802 w 937061"/>
              <a:gd name="connsiteY8" fmla="*/ 665620 h 1282256"/>
              <a:gd name="connsiteX9" fmla="*/ 226702 w 937061"/>
              <a:gd name="connsiteY9" fmla="*/ 731221 h 1282256"/>
              <a:gd name="connsiteX10" fmla="*/ 292287 w 937061"/>
              <a:gd name="connsiteY10" fmla="*/ 797322 h 1282256"/>
              <a:gd name="connsiteX11" fmla="*/ 318540 w 937061"/>
              <a:gd name="connsiteY11" fmla="*/ 799397 h 1282256"/>
              <a:gd name="connsiteX12" fmla="*/ 386587 w 937061"/>
              <a:gd name="connsiteY12" fmla="*/ 855674 h 1282256"/>
              <a:gd name="connsiteX13" fmla="*/ 391213 w 937061"/>
              <a:gd name="connsiteY13" fmla="*/ 832209 h 1282256"/>
              <a:gd name="connsiteX14" fmla="*/ 339010 w 937061"/>
              <a:gd name="connsiteY14" fmla="*/ 777893 h 1282256"/>
              <a:gd name="connsiteX15" fmla="*/ 374294 w 937061"/>
              <a:gd name="connsiteY15" fmla="*/ 724114 h 1282256"/>
              <a:gd name="connsiteX16" fmla="*/ 365526 w 937061"/>
              <a:gd name="connsiteY16" fmla="*/ 703124 h 1282256"/>
              <a:gd name="connsiteX17" fmla="*/ 314275 w 937061"/>
              <a:gd name="connsiteY17" fmla="*/ 774111 h 1282256"/>
              <a:gd name="connsiteX18" fmla="*/ 255752 w 937061"/>
              <a:gd name="connsiteY18" fmla="*/ 746224 h 1282256"/>
              <a:gd name="connsiteX19" fmla="*/ 257804 w 937061"/>
              <a:gd name="connsiteY19" fmla="*/ 700011 h 1282256"/>
              <a:gd name="connsiteX20" fmla="*/ 281358 w 937061"/>
              <a:gd name="connsiteY20" fmla="*/ 666529 h 1282256"/>
              <a:gd name="connsiteX21" fmla="*/ 276069 w 937061"/>
              <a:gd name="connsiteY21" fmla="*/ 646729 h 1282256"/>
              <a:gd name="connsiteX22" fmla="*/ 315725 w 937061"/>
              <a:gd name="connsiteY22" fmla="*/ 605586 h 1282256"/>
              <a:gd name="connsiteX23" fmla="*/ 348811 w 937061"/>
              <a:gd name="connsiteY23" fmla="*/ 615972 h 1282256"/>
              <a:gd name="connsiteX24" fmla="*/ 355707 w 937061"/>
              <a:gd name="connsiteY24" fmla="*/ 609198 h 1282256"/>
              <a:gd name="connsiteX25" fmla="*/ 423989 w 937061"/>
              <a:gd name="connsiteY25" fmla="*/ 603914 h 1282256"/>
              <a:gd name="connsiteX26" fmla="*/ 462978 w 937061"/>
              <a:gd name="connsiteY26" fmla="*/ 667189 h 1282256"/>
              <a:gd name="connsiteX27" fmla="*/ 447498 w 937061"/>
              <a:gd name="connsiteY27" fmla="*/ 742160 h 1282256"/>
              <a:gd name="connsiteX28" fmla="*/ 444272 w 937061"/>
              <a:gd name="connsiteY28" fmla="*/ 747849 h 1282256"/>
              <a:gd name="connsiteX29" fmla="*/ 468977 w 937061"/>
              <a:gd name="connsiteY29" fmla="*/ 772413 h 1282256"/>
              <a:gd name="connsiteX30" fmla="*/ 495847 w 937061"/>
              <a:gd name="connsiteY30" fmla="*/ 863799 h 1282256"/>
              <a:gd name="connsiteX31" fmla="*/ 444271 w 937061"/>
              <a:gd name="connsiteY31" fmla="*/ 922014 h 1282256"/>
              <a:gd name="connsiteX32" fmla="*/ 431747 w 937061"/>
              <a:gd name="connsiteY32" fmla="*/ 921551 h 1282256"/>
              <a:gd name="connsiteX33" fmla="*/ 442410 w 937061"/>
              <a:gd name="connsiteY33" fmla="*/ 937592 h 1282256"/>
              <a:gd name="connsiteX34" fmla="*/ 543619 w 937061"/>
              <a:gd name="connsiteY34" fmla="*/ 1186492 h 1282256"/>
              <a:gd name="connsiteX35" fmla="*/ 566594 w 937061"/>
              <a:gd name="connsiteY35" fmla="*/ 1273228 h 1282256"/>
              <a:gd name="connsiteX36" fmla="*/ 531195 w 937061"/>
              <a:gd name="connsiteY36" fmla="*/ 1282256 h 1282256"/>
              <a:gd name="connsiteX37" fmla="*/ 510987 w 937061"/>
              <a:gd name="connsiteY37" fmla="*/ 1183176 h 1282256"/>
              <a:gd name="connsiteX38" fmla="*/ 419465 w 937061"/>
              <a:gd name="connsiteY38" fmla="*/ 965735 h 1282256"/>
              <a:gd name="connsiteX39" fmla="*/ 380666 w 937061"/>
              <a:gd name="connsiteY39" fmla="*/ 911088 h 1282256"/>
              <a:gd name="connsiteX40" fmla="*/ 370913 w 937061"/>
              <a:gd name="connsiteY40" fmla="*/ 906441 h 1282256"/>
              <a:gd name="connsiteX41" fmla="*/ 360466 w 937061"/>
              <a:gd name="connsiteY41" fmla="*/ 906130 h 1282256"/>
              <a:gd name="connsiteX42" fmla="*/ 314518 w 937061"/>
              <a:gd name="connsiteY42" fmla="*/ 920936 h 1282256"/>
              <a:gd name="connsiteX43" fmla="*/ 256927 w 937061"/>
              <a:gd name="connsiteY43" fmla="*/ 880449 h 1282256"/>
              <a:gd name="connsiteX44" fmla="*/ 248732 w 937061"/>
              <a:gd name="connsiteY44" fmla="*/ 847130 h 1282256"/>
              <a:gd name="connsiteX45" fmla="*/ 247889 w 937061"/>
              <a:gd name="connsiteY45" fmla="*/ 840361 h 1282256"/>
              <a:gd name="connsiteX46" fmla="*/ 220304 w 937061"/>
              <a:gd name="connsiteY46" fmla="*/ 848717 h 1282256"/>
              <a:gd name="connsiteX47" fmla="*/ 136302 w 937061"/>
              <a:gd name="connsiteY47" fmla="*/ 795389 h 1282256"/>
              <a:gd name="connsiteX48" fmla="*/ 132240 w 937061"/>
              <a:gd name="connsiteY48" fmla="*/ 772306 h 1282256"/>
              <a:gd name="connsiteX49" fmla="*/ 132030 w 937061"/>
              <a:gd name="connsiteY49" fmla="*/ 749123 h 1282256"/>
              <a:gd name="connsiteX50" fmla="*/ 118944 w 937061"/>
              <a:gd name="connsiteY50" fmla="*/ 746653 h 1282256"/>
              <a:gd name="connsiteX51" fmla="*/ 28110 w 937061"/>
              <a:gd name="connsiteY51" fmla="*/ 666272 h 1282256"/>
              <a:gd name="connsiteX52" fmla="*/ 18430 w 937061"/>
              <a:gd name="connsiteY52" fmla="*/ 570895 h 1282256"/>
              <a:gd name="connsiteX53" fmla="*/ 72231 w 937061"/>
              <a:gd name="connsiteY53" fmla="*/ 508194 h 1282256"/>
              <a:gd name="connsiteX54" fmla="*/ 828778 w 937061"/>
              <a:gd name="connsiteY54" fmla="*/ 368188 h 1282256"/>
              <a:gd name="connsiteX55" fmla="*/ 903402 w 937061"/>
              <a:gd name="connsiteY55" fmla="*/ 393916 h 1282256"/>
              <a:gd name="connsiteX56" fmla="*/ 921670 w 937061"/>
              <a:gd name="connsiteY56" fmla="*/ 560021 h 1282256"/>
              <a:gd name="connsiteX57" fmla="*/ 873673 w 937061"/>
              <a:gd name="connsiteY57" fmla="*/ 610037 h 1282256"/>
              <a:gd name="connsiteX58" fmla="*/ 870382 w 937061"/>
              <a:gd name="connsiteY58" fmla="*/ 612071 h 1282256"/>
              <a:gd name="connsiteX59" fmla="*/ 881183 w 937061"/>
              <a:gd name="connsiteY59" fmla="*/ 655093 h 1282256"/>
              <a:gd name="connsiteX60" fmla="*/ 811085 w 937061"/>
              <a:gd name="connsiteY60" fmla="*/ 738732 h 1282256"/>
              <a:gd name="connsiteX61" fmla="*/ 793636 w 937061"/>
              <a:gd name="connsiteY61" fmla="*/ 739105 h 1282256"/>
              <a:gd name="connsiteX62" fmla="*/ 799023 w 937061"/>
              <a:gd name="connsiteY62" fmla="*/ 768256 h 1282256"/>
              <a:gd name="connsiteX63" fmla="*/ 794668 w 937061"/>
              <a:gd name="connsiteY63" fmla="*/ 805320 h 1282256"/>
              <a:gd name="connsiteX64" fmla="*/ 736637 w 937061"/>
              <a:gd name="connsiteY64" fmla="*/ 842933 h 1282256"/>
              <a:gd name="connsiteX65" fmla="*/ 711441 w 937061"/>
              <a:gd name="connsiteY65" fmla="*/ 841070 h 1282256"/>
              <a:gd name="connsiteX66" fmla="*/ 702708 w 937061"/>
              <a:gd name="connsiteY66" fmla="*/ 844516 h 1282256"/>
              <a:gd name="connsiteX67" fmla="*/ 683025 w 937061"/>
              <a:gd name="connsiteY67" fmla="*/ 866563 h 1282256"/>
              <a:gd name="connsiteX68" fmla="*/ 657843 w 937061"/>
              <a:gd name="connsiteY68" fmla="*/ 881435 h 1282256"/>
              <a:gd name="connsiteX69" fmla="*/ 694319 w 937061"/>
              <a:gd name="connsiteY69" fmla="*/ 1016214 h 1282256"/>
              <a:gd name="connsiteX70" fmla="*/ 713201 w 937061"/>
              <a:gd name="connsiteY70" fmla="*/ 1156998 h 1282256"/>
              <a:gd name="connsiteX71" fmla="*/ 720960 w 937061"/>
              <a:gd name="connsiteY71" fmla="*/ 1258622 h 1282256"/>
              <a:gd name="connsiteX72" fmla="*/ 679557 w 937061"/>
              <a:gd name="connsiteY72" fmla="*/ 1261399 h 1282256"/>
              <a:gd name="connsiteX73" fmla="*/ 677437 w 937061"/>
              <a:gd name="connsiteY73" fmla="*/ 1146560 h 1282256"/>
              <a:gd name="connsiteX74" fmla="*/ 658812 w 937061"/>
              <a:gd name="connsiteY74" fmla="*/ 1013559 h 1282256"/>
              <a:gd name="connsiteX75" fmla="*/ 620096 w 937061"/>
              <a:gd name="connsiteY75" fmla="*/ 884815 h 1282256"/>
              <a:gd name="connsiteX76" fmla="*/ 617487 w 937061"/>
              <a:gd name="connsiteY76" fmla="*/ 885041 h 1282256"/>
              <a:gd name="connsiteX77" fmla="*/ 582656 w 937061"/>
              <a:gd name="connsiteY77" fmla="*/ 865072 h 1282256"/>
              <a:gd name="connsiteX78" fmla="*/ 558217 w 937061"/>
              <a:gd name="connsiteY78" fmla="*/ 771403 h 1282256"/>
              <a:gd name="connsiteX79" fmla="*/ 575867 w 937061"/>
              <a:gd name="connsiteY79" fmla="*/ 722513 h 1282256"/>
              <a:gd name="connsiteX80" fmla="*/ 560670 w 937061"/>
              <a:gd name="connsiteY80" fmla="*/ 708618 h 1282256"/>
              <a:gd name="connsiteX81" fmla="*/ 534291 w 937061"/>
              <a:gd name="connsiteY81" fmla="*/ 600031 h 1282256"/>
              <a:gd name="connsiteX82" fmla="*/ 572231 w 937061"/>
              <a:gd name="connsiteY82" fmla="*/ 560631 h 1282256"/>
              <a:gd name="connsiteX83" fmla="*/ 603475 w 937061"/>
              <a:gd name="connsiteY83" fmla="*/ 559950 h 1282256"/>
              <a:gd name="connsiteX84" fmla="*/ 618559 w 937061"/>
              <a:gd name="connsiteY84" fmla="*/ 565514 h 1282256"/>
              <a:gd name="connsiteX85" fmla="*/ 649454 w 937061"/>
              <a:gd name="connsiteY85" fmla="*/ 543101 h 1282256"/>
              <a:gd name="connsiteX86" fmla="*/ 697970 w 937061"/>
              <a:gd name="connsiteY86" fmla="*/ 567543 h 1282256"/>
              <a:gd name="connsiteX87" fmla="*/ 700456 w 937061"/>
              <a:gd name="connsiteY87" fmla="*/ 590917 h 1282256"/>
              <a:gd name="connsiteX88" fmla="*/ 720550 w 937061"/>
              <a:gd name="connsiteY88" fmla="*/ 600445 h 1282256"/>
              <a:gd name="connsiteX89" fmla="*/ 751604 w 937061"/>
              <a:gd name="connsiteY89" fmla="*/ 639520 h 1282256"/>
              <a:gd name="connsiteX90" fmla="*/ 738347 w 937061"/>
              <a:gd name="connsiteY90" fmla="*/ 683525 h 1282256"/>
              <a:gd name="connsiteX91" fmla="*/ 707956 w 937061"/>
              <a:gd name="connsiteY91" fmla="*/ 700956 h 1282256"/>
              <a:gd name="connsiteX92" fmla="*/ 634896 w 937061"/>
              <a:gd name="connsiteY92" fmla="*/ 651717 h 1282256"/>
              <a:gd name="connsiteX93" fmla="*/ 633997 w 937061"/>
              <a:gd name="connsiteY93" fmla="*/ 675512 h 1282256"/>
              <a:gd name="connsiteX94" fmla="*/ 687058 w 937061"/>
              <a:gd name="connsiteY94" fmla="*/ 716835 h 1282256"/>
              <a:gd name="connsiteX95" fmla="*/ 656986 w 937061"/>
              <a:gd name="connsiteY95" fmla="*/ 782282 h 1282256"/>
              <a:gd name="connsiteX96" fmla="*/ 669532 w 937061"/>
              <a:gd name="connsiteY96" fmla="*/ 802778 h 1282256"/>
              <a:gd name="connsiteX97" fmla="*/ 712109 w 937061"/>
              <a:gd name="connsiteY97" fmla="*/ 736651 h 1282256"/>
              <a:gd name="connsiteX98" fmla="*/ 723692 w 937061"/>
              <a:gd name="connsiteY98" fmla="*/ 721066 h 1282256"/>
              <a:gd name="connsiteX99" fmla="*/ 776459 w 937061"/>
              <a:gd name="connsiteY99" fmla="*/ 653872 h 1282256"/>
              <a:gd name="connsiteX100" fmla="*/ 733368 w 937061"/>
              <a:gd name="connsiteY100" fmla="*/ 578317 h 1282256"/>
              <a:gd name="connsiteX101" fmla="*/ 723890 w 937061"/>
              <a:gd name="connsiteY101" fmla="*/ 565605 h 1282256"/>
              <a:gd name="connsiteX102" fmla="*/ 694098 w 937061"/>
              <a:gd name="connsiteY102" fmla="*/ 523444 h 1282256"/>
              <a:gd name="connsiteX103" fmla="*/ 690243 w 937061"/>
              <a:gd name="connsiteY103" fmla="*/ 515805 h 1282256"/>
              <a:gd name="connsiteX104" fmla="*/ 698774 w 937061"/>
              <a:gd name="connsiteY104" fmla="*/ 485914 h 1282256"/>
              <a:gd name="connsiteX105" fmla="*/ 755797 w 937061"/>
              <a:gd name="connsiteY105" fmla="*/ 452765 h 1282256"/>
              <a:gd name="connsiteX106" fmla="*/ 802978 w 937061"/>
              <a:gd name="connsiteY106" fmla="*/ 455658 h 1282256"/>
              <a:gd name="connsiteX107" fmla="*/ 792796 w 937061"/>
              <a:gd name="connsiteY107" fmla="*/ 434725 h 1282256"/>
              <a:gd name="connsiteX108" fmla="*/ 828778 w 937061"/>
              <a:gd name="connsiteY108" fmla="*/ 368188 h 1282256"/>
              <a:gd name="connsiteX109" fmla="*/ 80732 w 937061"/>
              <a:gd name="connsiteY109" fmla="*/ 236718 h 1282256"/>
              <a:gd name="connsiteX110" fmla="*/ 85733 w 937061"/>
              <a:gd name="connsiteY110" fmla="*/ 243941 h 1282256"/>
              <a:gd name="connsiteX111" fmla="*/ 165483 w 937061"/>
              <a:gd name="connsiteY111" fmla="*/ 295204 h 1282256"/>
              <a:gd name="connsiteX112" fmla="*/ 199590 w 937061"/>
              <a:gd name="connsiteY112" fmla="*/ 324345 h 1282256"/>
              <a:gd name="connsiteX113" fmla="*/ 183395 w 937061"/>
              <a:gd name="connsiteY113" fmla="*/ 381115 h 1282256"/>
              <a:gd name="connsiteX114" fmla="*/ 167577 w 937061"/>
              <a:gd name="connsiteY114" fmla="*/ 388113 h 1282256"/>
              <a:gd name="connsiteX115" fmla="*/ 179565 w 937061"/>
              <a:gd name="connsiteY115" fmla="*/ 401175 h 1282256"/>
              <a:gd name="connsiteX116" fmla="*/ 179992 w 937061"/>
              <a:gd name="connsiteY116" fmla="*/ 449781 h 1282256"/>
              <a:gd name="connsiteX117" fmla="*/ 108044 w 937061"/>
              <a:gd name="connsiteY117" fmla="*/ 482632 h 1282256"/>
              <a:gd name="connsiteX118" fmla="*/ 27201 w 937061"/>
              <a:gd name="connsiteY118" fmla="*/ 505923 h 1282256"/>
              <a:gd name="connsiteX119" fmla="*/ 570 w 937061"/>
              <a:gd name="connsiteY119" fmla="*/ 441177 h 1282256"/>
              <a:gd name="connsiteX120" fmla="*/ 70413 w 937061"/>
              <a:gd name="connsiteY120" fmla="*/ 361661 h 1282256"/>
              <a:gd name="connsiteX121" fmla="*/ 65724 w 937061"/>
              <a:gd name="connsiteY121" fmla="*/ 357231 h 1282256"/>
              <a:gd name="connsiteX122" fmla="*/ 36050 w 937061"/>
              <a:gd name="connsiteY122" fmla="*/ 293659 h 1282256"/>
              <a:gd name="connsiteX123" fmla="*/ 80732 w 937061"/>
              <a:gd name="connsiteY123" fmla="*/ 236718 h 1282256"/>
              <a:gd name="connsiteX124" fmla="*/ 734063 w 937061"/>
              <a:gd name="connsiteY124" fmla="*/ 115786 h 1282256"/>
              <a:gd name="connsiteX125" fmla="*/ 800039 w 937061"/>
              <a:gd name="connsiteY125" fmla="*/ 168575 h 1282256"/>
              <a:gd name="connsiteX126" fmla="*/ 790133 w 937061"/>
              <a:gd name="connsiteY126" fmla="*/ 225202 h 1282256"/>
              <a:gd name="connsiteX127" fmla="*/ 788636 w 937061"/>
              <a:gd name="connsiteY127" fmla="*/ 228126 h 1282256"/>
              <a:gd name="connsiteX128" fmla="*/ 788782 w 937061"/>
              <a:gd name="connsiteY128" fmla="*/ 228914 h 1282256"/>
              <a:gd name="connsiteX129" fmla="*/ 879477 w 937061"/>
              <a:gd name="connsiteY129" fmla="*/ 273265 h 1282256"/>
              <a:gd name="connsiteX130" fmla="*/ 880462 w 937061"/>
              <a:gd name="connsiteY130" fmla="*/ 348046 h 1282256"/>
              <a:gd name="connsiteX131" fmla="*/ 875371 w 937061"/>
              <a:gd name="connsiteY131" fmla="*/ 346949 h 1282256"/>
              <a:gd name="connsiteX132" fmla="*/ 802289 w 937061"/>
              <a:gd name="connsiteY132" fmla="*/ 352714 h 1282256"/>
              <a:gd name="connsiteX133" fmla="*/ 731227 w 937061"/>
              <a:gd name="connsiteY133" fmla="*/ 357290 h 1282256"/>
              <a:gd name="connsiteX134" fmla="*/ 699035 w 937061"/>
              <a:gd name="connsiteY134" fmla="*/ 320868 h 1282256"/>
              <a:gd name="connsiteX135" fmla="*/ 705546 w 937061"/>
              <a:gd name="connsiteY135" fmla="*/ 292165 h 1282256"/>
              <a:gd name="connsiteX136" fmla="*/ 707611 w 937061"/>
              <a:gd name="connsiteY136" fmla="*/ 287913 h 1282256"/>
              <a:gd name="connsiteX137" fmla="*/ 691898 w 937061"/>
              <a:gd name="connsiteY137" fmla="*/ 287761 h 1282256"/>
              <a:gd name="connsiteX138" fmla="*/ 656836 w 937061"/>
              <a:gd name="connsiteY138" fmla="*/ 256759 h 1282256"/>
              <a:gd name="connsiteX139" fmla="*/ 657076 w 937061"/>
              <a:gd name="connsiteY139" fmla="*/ 221678 h 1282256"/>
              <a:gd name="connsiteX140" fmla="*/ 672162 w 937061"/>
              <a:gd name="connsiteY140" fmla="*/ 203002 h 1282256"/>
              <a:gd name="connsiteX141" fmla="*/ 732996 w 937061"/>
              <a:gd name="connsiteY141" fmla="*/ 118834 h 1282256"/>
              <a:gd name="connsiteX142" fmla="*/ 734063 w 937061"/>
              <a:gd name="connsiteY142" fmla="*/ 115786 h 1282256"/>
              <a:gd name="connsiteX143" fmla="*/ 234805 w 937061"/>
              <a:gd name="connsiteY143" fmla="*/ 54681 h 1282256"/>
              <a:gd name="connsiteX144" fmla="*/ 265378 w 937061"/>
              <a:gd name="connsiteY144" fmla="*/ 49820 h 1282256"/>
              <a:gd name="connsiteX145" fmla="*/ 314937 w 937061"/>
              <a:gd name="connsiteY145" fmla="*/ 75496 h 1282256"/>
              <a:gd name="connsiteX146" fmla="*/ 345601 w 937061"/>
              <a:gd name="connsiteY146" fmla="*/ 197347 h 1282256"/>
              <a:gd name="connsiteX147" fmla="*/ 334083 w 937061"/>
              <a:gd name="connsiteY147" fmla="*/ 235327 h 1282256"/>
              <a:gd name="connsiteX148" fmla="*/ 353353 w 937061"/>
              <a:gd name="connsiteY148" fmla="*/ 413468 h 1282256"/>
              <a:gd name="connsiteX149" fmla="*/ 418223 w 937061"/>
              <a:gd name="connsiteY149" fmla="*/ 498850 h 1282256"/>
              <a:gd name="connsiteX150" fmla="*/ 414075 w 937061"/>
              <a:gd name="connsiteY150" fmla="*/ 570097 h 1282256"/>
              <a:gd name="connsiteX151" fmla="*/ 374791 w 937061"/>
              <a:gd name="connsiteY151" fmla="*/ 572468 h 1282256"/>
              <a:gd name="connsiteX152" fmla="*/ 347212 w 937061"/>
              <a:gd name="connsiteY152" fmla="*/ 583064 h 1282256"/>
              <a:gd name="connsiteX153" fmla="*/ 340945 w 937061"/>
              <a:gd name="connsiteY153" fmla="*/ 584425 h 1282256"/>
              <a:gd name="connsiteX154" fmla="*/ 286621 w 937061"/>
              <a:gd name="connsiteY154" fmla="*/ 583668 h 1282256"/>
              <a:gd name="connsiteX155" fmla="*/ 233948 w 937061"/>
              <a:gd name="connsiteY155" fmla="*/ 534531 h 1282256"/>
              <a:gd name="connsiteX156" fmla="*/ 162779 w 937061"/>
              <a:gd name="connsiteY156" fmla="*/ 538517 h 1282256"/>
              <a:gd name="connsiteX157" fmla="*/ 146371 w 937061"/>
              <a:gd name="connsiteY157" fmla="*/ 502641 h 1282256"/>
              <a:gd name="connsiteX158" fmla="*/ 196829 w 937061"/>
              <a:gd name="connsiteY158" fmla="*/ 467040 h 1282256"/>
              <a:gd name="connsiteX159" fmla="*/ 291634 w 937061"/>
              <a:gd name="connsiteY159" fmla="*/ 464187 h 1282256"/>
              <a:gd name="connsiteX160" fmla="*/ 339848 w 937061"/>
              <a:gd name="connsiteY160" fmla="*/ 495814 h 1282256"/>
              <a:gd name="connsiteX161" fmla="*/ 344709 w 937061"/>
              <a:gd name="connsiteY161" fmla="*/ 472509 h 1282256"/>
              <a:gd name="connsiteX162" fmla="*/ 302160 w 937061"/>
              <a:gd name="connsiteY162" fmla="*/ 429650 h 1282256"/>
              <a:gd name="connsiteX163" fmla="*/ 317151 w 937061"/>
              <a:gd name="connsiteY163" fmla="*/ 371880 h 1282256"/>
              <a:gd name="connsiteX164" fmla="*/ 300153 w 937061"/>
              <a:gd name="connsiteY164" fmla="*/ 354855 h 1282256"/>
              <a:gd name="connsiteX165" fmla="*/ 275979 w 937061"/>
              <a:gd name="connsiteY165" fmla="*/ 409229 h 1282256"/>
              <a:gd name="connsiteX166" fmla="*/ 278835 w 937061"/>
              <a:gd name="connsiteY166" fmla="*/ 436812 h 1282256"/>
              <a:gd name="connsiteX167" fmla="*/ 277330 w 937061"/>
              <a:gd name="connsiteY167" fmla="*/ 442997 h 1282256"/>
              <a:gd name="connsiteX168" fmla="*/ 211427 w 937061"/>
              <a:gd name="connsiteY168" fmla="*/ 446824 h 1282256"/>
              <a:gd name="connsiteX169" fmla="*/ 209401 w 937061"/>
              <a:gd name="connsiteY169" fmla="*/ 440273 h 1282256"/>
              <a:gd name="connsiteX170" fmla="*/ 206434 w 937061"/>
              <a:gd name="connsiteY170" fmla="*/ 398858 h 1282256"/>
              <a:gd name="connsiteX171" fmla="*/ 207223 w 937061"/>
              <a:gd name="connsiteY171" fmla="*/ 393213 h 1282256"/>
              <a:gd name="connsiteX172" fmla="*/ 213263 w 937061"/>
              <a:gd name="connsiteY172" fmla="*/ 300227 h 1282256"/>
              <a:gd name="connsiteX173" fmla="*/ 210849 w 937061"/>
              <a:gd name="connsiteY173" fmla="*/ 295987 h 1282256"/>
              <a:gd name="connsiteX174" fmla="*/ 230359 w 937061"/>
              <a:gd name="connsiteY174" fmla="*/ 289124 h 1282256"/>
              <a:gd name="connsiteX175" fmla="*/ 278448 w 937061"/>
              <a:gd name="connsiteY175" fmla="*/ 208737 h 1282256"/>
              <a:gd name="connsiteX176" fmla="*/ 283559 w 937061"/>
              <a:gd name="connsiteY176" fmla="*/ 197812 h 1282256"/>
              <a:gd name="connsiteX177" fmla="*/ 314933 w 937061"/>
              <a:gd name="connsiteY177" fmla="*/ 142718 h 1282256"/>
              <a:gd name="connsiteX178" fmla="*/ 291729 w 937061"/>
              <a:gd name="connsiteY178" fmla="*/ 141710 h 1282256"/>
              <a:gd name="connsiteX179" fmla="*/ 204653 w 937061"/>
              <a:gd name="connsiteY179" fmla="*/ 172059 h 1282256"/>
              <a:gd name="connsiteX180" fmla="*/ 190282 w 937061"/>
              <a:gd name="connsiteY180" fmla="*/ 190196 h 1282256"/>
              <a:gd name="connsiteX181" fmla="*/ 254302 w 937061"/>
              <a:gd name="connsiteY181" fmla="*/ 210348 h 1282256"/>
              <a:gd name="connsiteX182" fmla="*/ 206445 w 937061"/>
              <a:gd name="connsiteY182" fmla="*/ 272154 h 1282256"/>
              <a:gd name="connsiteX183" fmla="*/ 114462 w 937061"/>
              <a:gd name="connsiteY183" fmla="*/ 240670 h 1282256"/>
              <a:gd name="connsiteX184" fmla="*/ 120246 w 937061"/>
              <a:gd name="connsiteY184" fmla="*/ 146306 h 1282256"/>
              <a:gd name="connsiteX185" fmla="*/ 159117 w 937061"/>
              <a:gd name="connsiteY185" fmla="*/ 137290 h 1282256"/>
              <a:gd name="connsiteX186" fmla="*/ 166880 w 937061"/>
              <a:gd name="connsiteY186" fmla="*/ 133004 h 1282256"/>
              <a:gd name="connsiteX187" fmla="*/ 208914 w 937061"/>
              <a:gd name="connsiteY187" fmla="*/ 71662 h 1282256"/>
              <a:gd name="connsiteX188" fmla="*/ 234805 w 937061"/>
              <a:gd name="connsiteY188" fmla="*/ 54681 h 1282256"/>
              <a:gd name="connsiteX189" fmla="*/ 518054 w 937061"/>
              <a:gd name="connsiteY189" fmla="*/ 685 h 1282256"/>
              <a:gd name="connsiteX190" fmla="*/ 567481 w 937061"/>
              <a:gd name="connsiteY190" fmla="*/ 11310 h 1282256"/>
              <a:gd name="connsiteX191" fmla="*/ 617166 w 937061"/>
              <a:gd name="connsiteY191" fmla="*/ 49796 h 1282256"/>
              <a:gd name="connsiteX192" fmla="*/ 624803 w 937061"/>
              <a:gd name="connsiteY192" fmla="*/ 51439 h 1282256"/>
              <a:gd name="connsiteX193" fmla="*/ 685335 w 937061"/>
              <a:gd name="connsiteY193" fmla="*/ 54921 h 1282256"/>
              <a:gd name="connsiteX194" fmla="*/ 709531 w 937061"/>
              <a:gd name="connsiteY194" fmla="*/ 114208 h 1282256"/>
              <a:gd name="connsiteX195" fmla="*/ 661812 w 937061"/>
              <a:gd name="connsiteY195" fmla="*/ 180063 h 1282256"/>
              <a:gd name="connsiteX196" fmla="*/ 610202 w 937061"/>
              <a:gd name="connsiteY196" fmla="*/ 195099 h 1282256"/>
              <a:gd name="connsiteX197" fmla="*/ 562692 w 937061"/>
              <a:gd name="connsiteY197" fmla="*/ 152954 h 1282256"/>
              <a:gd name="connsiteX198" fmla="*/ 615624 w 937061"/>
              <a:gd name="connsiteY198" fmla="*/ 112005 h 1282256"/>
              <a:gd name="connsiteX199" fmla="*/ 594985 w 937061"/>
              <a:gd name="connsiteY199" fmla="*/ 99523 h 1282256"/>
              <a:gd name="connsiteX200" fmla="*/ 549403 w 937061"/>
              <a:gd name="connsiteY200" fmla="*/ 129539 h 1282256"/>
              <a:gd name="connsiteX201" fmla="*/ 503638 w 937061"/>
              <a:gd name="connsiteY201" fmla="*/ 102348 h 1282256"/>
              <a:gd name="connsiteX202" fmla="*/ 481968 w 937061"/>
              <a:gd name="connsiteY202" fmla="*/ 111852 h 1282256"/>
              <a:gd name="connsiteX203" fmla="*/ 529275 w 937061"/>
              <a:gd name="connsiteY203" fmla="*/ 151795 h 1282256"/>
              <a:gd name="connsiteX204" fmla="*/ 540380 w 937061"/>
              <a:gd name="connsiteY204" fmla="*/ 163391 h 1282256"/>
              <a:gd name="connsiteX205" fmla="*/ 586552 w 937061"/>
              <a:gd name="connsiteY205" fmla="*/ 213729 h 1282256"/>
              <a:gd name="connsiteX206" fmla="*/ 633128 w 937061"/>
              <a:gd name="connsiteY206" fmla="*/ 217751 h 1282256"/>
              <a:gd name="connsiteX207" fmla="*/ 631375 w 937061"/>
              <a:gd name="connsiteY207" fmla="*/ 243538 h 1282256"/>
              <a:gd name="connsiteX208" fmla="*/ 670400 w 937061"/>
              <a:gd name="connsiteY208" fmla="*/ 307011 h 1282256"/>
              <a:gd name="connsiteX209" fmla="*/ 674359 w 937061"/>
              <a:gd name="connsiteY209" fmla="*/ 313002 h 1282256"/>
              <a:gd name="connsiteX210" fmla="*/ 686366 w 937061"/>
              <a:gd name="connsiteY210" fmla="*/ 351523 h 1282256"/>
              <a:gd name="connsiteX211" fmla="*/ 686786 w 937061"/>
              <a:gd name="connsiteY211" fmla="*/ 360408 h 1282256"/>
              <a:gd name="connsiteX212" fmla="*/ 624276 w 937061"/>
              <a:gd name="connsiteY212" fmla="*/ 379293 h 1282256"/>
              <a:gd name="connsiteX213" fmla="*/ 620186 w 937061"/>
              <a:gd name="connsiteY213" fmla="*/ 371494 h 1282256"/>
              <a:gd name="connsiteX214" fmla="*/ 577039 w 937061"/>
              <a:gd name="connsiteY214" fmla="*/ 307763 h 1282256"/>
              <a:gd name="connsiteX215" fmla="*/ 571263 w 937061"/>
              <a:gd name="connsiteY215" fmla="*/ 305164 h 1282256"/>
              <a:gd name="connsiteX216" fmla="*/ 561472 w 937061"/>
              <a:gd name="connsiteY216" fmla="*/ 327139 h 1282256"/>
              <a:gd name="connsiteX217" fmla="*/ 596193 w 937061"/>
              <a:gd name="connsiteY217" fmla="*/ 376131 h 1282256"/>
              <a:gd name="connsiteX218" fmla="*/ 571697 w 937061"/>
              <a:gd name="connsiteY218" fmla="*/ 430972 h 1282256"/>
              <a:gd name="connsiteX219" fmla="*/ 584565 w 937061"/>
              <a:gd name="connsiteY219" fmla="*/ 451001 h 1282256"/>
              <a:gd name="connsiteX220" fmla="*/ 618292 w 937061"/>
              <a:gd name="connsiteY220" fmla="*/ 404232 h 1282256"/>
              <a:gd name="connsiteX221" fmla="*/ 707017 w 937061"/>
              <a:gd name="connsiteY221" fmla="*/ 373985 h 1282256"/>
              <a:gd name="connsiteX222" fmla="*/ 737381 w 937061"/>
              <a:gd name="connsiteY222" fmla="*/ 385077 h 1282256"/>
              <a:gd name="connsiteX223" fmla="*/ 767814 w 937061"/>
              <a:gd name="connsiteY223" fmla="*/ 388823 h 1282256"/>
              <a:gd name="connsiteX224" fmla="*/ 765487 w 937061"/>
              <a:gd name="connsiteY224" fmla="*/ 426939 h 1282256"/>
              <a:gd name="connsiteX225" fmla="*/ 665711 w 937061"/>
              <a:gd name="connsiteY225" fmla="*/ 514227 h 1282256"/>
              <a:gd name="connsiteX226" fmla="*/ 615799 w 937061"/>
              <a:gd name="connsiteY226" fmla="*/ 534043 h 1282256"/>
              <a:gd name="connsiteX227" fmla="*/ 611378 w 937061"/>
              <a:gd name="connsiteY227" fmla="*/ 535471 h 1282256"/>
              <a:gd name="connsiteX228" fmla="*/ 545354 w 937061"/>
              <a:gd name="connsiteY228" fmla="*/ 547467 h 1282256"/>
              <a:gd name="connsiteX229" fmla="*/ 543618 w 937061"/>
              <a:gd name="connsiteY229" fmla="*/ 547992 h 1282256"/>
              <a:gd name="connsiteX230" fmla="*/ 543114 w 937061"/>
              <a:gd name="connsiteY230" fmla="*/ 378809 h 1282256"/>
              <a:gd name="connsiteX231" fmla="*/ 481297 w 937061"/>
              <a:gd name="connsiteY231" fmla="*/ 302233 h 1282256"/>
              <a:gd name="connsiteX232" fmla="*/ 497521 w 937061"/>
              <a:gd name="connsiteY232" fmla="*/ 205940 h 1282256"/>
              <a:gd name="connsiteX233" fmla="*/ 471375 w 937061"/>
              <a:gd name="connsiteY233" fmla="*/ 172476 h 1282256"/>
              <a:gd name="connsiteX234" fmla="*/ 460261 w 937061"/>
              <a:gd name="connsiteY234" fmla="*/ 46197 h 1282256"/>
              <a:gd name="connsiteX235" fmla="*/ 518054 w 937061"/>
              <a:gd name="connsiteY235" fmla="*/ 685 h 128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937061" h="1282256">
                <a:moveTo>
                  <a:pt x="72231" y="508194"/>
                </a:moveTo>
                <a:cubicBezTo>
                  <a:pt x="110176" y="495275"/>
                  <a:pt x="141455" y="519031"/>
                  <a:pt x="139689" y="559080"/>
                </a:cubicBezTo>
                <a:cubicBezTo>
                  <a:pt x="139351" y="566068"/>
                  <a:pt x="138225" y="573202"/>
                  <a:pt x="137581" y="579636"/>
                </a:cubicBezTo>
                <a:cubicBezTo>
                  <a:pt x="149335" y="573797"/>
                  <a:pt x="161104" y="566938"/>
                  <a:pt x="173595" y="561778"/>
                </a:cubicBezTo>
                <a:cubicBezTo>
                  <a:pt x="194067" y="553512"/>
                  <a:pt x="215165" y="550836"/>
                  <a:pt x="235622" y="562333"/>
                </a:cubicBezTo>
                <a:cubicBezTo>
                  <a:pt x="249692" y="570123"/>
                  <a:pt x="258507" y="582549"/>
                  <a:pt x="265212" y="596791"/>
                </a:cubicBezTo>
                <a:cubicBezTo>
                  <a:pt x="265897" y="598294"/>
                  <a:pt x="265188" y="601073"/>
                  <a:pt x="264188" y="602277"/>
                </a:cubicBezTo>
                <a:cubicBezTo>
                  <a:pt x="251373" y="618904"/>
                  <a:pt x="247251" y="637387"/>
                  <a:pt x="251467" y="657997"/>
                </a:cubicBezTo>
                <a:cubicBezTo>
                  <a:pt x="251904" y="660360"/>
                  <a:pt x="250479" y="663679"/>
                  <a:pt x="248802" y="665620"/>
                </a:cubicBezTo>
                <a:cubicBezTo>
                  <a:pt x="232301" y="684354"/>
                  <a:pt x="223028" y="705826"/>
                  <a:pt x="226702" y="731221"/>
                </a:cubicBezTo>
                <a:cubicBezTo>
                  <a:pt x="231605" y="766574"/>
                  <a:pt x="256814" y="791656"/>
                  <a:pt x="292287" y="797322"/>
                </a:cubicBezTo>
                <a:cubicBezTo>
                  <a:pt x="300478" y="798661"/>
                  <a:pt x="309043" y="798708"/>
                  <a:pt x="318540" y="799397"/>
                </a:cubicBezTo>
                <a:cubicBezTo>
                  <a:pt x="330434" y="829589"/>
                  <a:pt x="353581" y="847922"/>
                  <a:pt x="386587" y="855674"/>
                </a:cubicBezTo>
                <a:cubicBezTo>
                  <a:pt x="388158" y="847643"/>
                  <a:pt x="389605" y="840043"/>
                  <a:pt x="391213" y="832209"/>
                </a:cubicBezTo>
                <a:cubicBezTo>
                  <a:pt x="363044" y="824173"/>
                  <a:pt x="342646" y="808591"/>
                  <a:pt x="339010" y="777893"/>
                </a:cubicBezTo>
                <a:cubicBezTo>
                  <a:pt x="336531" y="756758"/>
                  <a:pt x="346844" y="742020"/>
                  <a:pt x="374294" y="724114"/>
                </a:cubicBezTo>
                <a:cubicBezTo>
                  <a:pt x="371371" y="717117"/>
                  <a:pt x="368449" y="710120"/>
                  <a:pt x="365526" y="703124"/>
                </a:cubicBezTo>
                <a:cubicBezTo>
                  <a:pt x="339298" y="710007"/>
                  <a:pt x="321614" y="734460"/>
                  <a:pt x="314275" y="774111"/>
                </a:cubicBezTo>
                <a:cubicBezTo>
                  <a:pt x="290368" y="778122"/>
                  <a:pt x="265358" y="766244"/>
                  <a:pt x="255752" y="746224"/>
                </a:cubicBezTo>
                <a:cubicBezTo>
                  <a:pt x="248361" y="730477"/>
                  <a:pt x="249498" y="714583"/>
                  <a:pt x="257804" y="700011"/>
                </a:cubicBezTo>
                <a:cubicBezTo>
                  <a:pt x="263879" y="687685"/>
                  <a:pt x="272863" y="677876"/>
                  <a:pt x="281358" y="666529"/>
                </a:cubicBezTo>
                <a:cubicBezTo>
                  <a:pt x="279908" y="660889"/>
                  <a:pt x="277416" y="654017"/>
                  <a:pt x="276069" y="646729"/>
                </a:cubicBezTo>
                <a:cubicBezTo>
                  <a:pt x="271404" y="619276"/>
                  <a:pt x="288248" y="601294"/>
                  <a:pt x="315725" y="605586"/>
                </a:cubicBezTo>
                <a:cubicBezTo>
                  <a:pt x="326623" y="607240"/>
                  <a:pt x="337119" y="612225"/>
                  <a:pt x="348811" y="615972"/>
                </a:cubicBezTo>
                <a:cubicBezTo>
                  <a:pt x="350168" y="614499"/>
                  <a:pt x="352920" y="611750"/>
                  <a:pt x="355707" y="609198"/>
                </a:cubicBezTo>
                <a:cubicBezTo>
                  <a:pt x="375418" y="591297"/>
                  <a:pt x="401497" y="589125"/>
                  <a:pt x="423989" y="603914"/>
                </a:cubicBezTo>
                <a:cubicBezTo>
                  <a:pt x="446911" y="618826"/>
                  <a:pt x="458728" y="640883"/>
                  <a:pt x="462978" y="667189"/>
                </a:cubicBezTo>
                <a:cubicBezTo>
                  <a:pt x="467140" y="694123"/>
                  <a:pt x="460690" y="718741"/>
                  <a:pt x="447498" y="742160"/>
                </a:cubicBezTo>
                <a:cubicBezTo>
                  <a:pt x="446251" y="744224"/>
                  <a:pt x="445200" y="746252"/>
                  <a:pt x="444272" y="747849"/>
                </a:cubicBezTo>
                <a:cubicBezTo>
                  <a:pt x="452753" y="756263"/>
                  <a:pt x="461679" y="763780"/>
                  <a:pt x="468977" y="772413"/>
                </a:cubicBezTo>
                <a:cubicBezTo>
                  <a:pt x="491574" y="798793"/>
                  <a:pt x="503038" y="828859"/>
                  <a:pt x="495847" y="863799"/>
                </a:cubicBezTo>
                <a:cubicBezTo>
                  <a:pt x="489963" y="892589"/>
                  <a:pt x="473198" y="913206"/>
                  <a:pt x="444271" y="922014"/>
                </a:cubicBezTo>
                <a:lnTo>
                  <a:pt x="431747" y="921551"/>
                </a:lnTo>
                <a:lnTo>
                  <a:pt x="442410" y="937592"/>
                </a:lnTo>
                <a:cubicBezTo>
                  <a:pt x="487480" y="1016676"/>
                  <a:pt x="529845" y="1122313"/>
                  <a:pt x="543619" y="1186492"/>
                </a:cubicBezTo>
                <a:cubicBezTo>
                  <a:pt x="550598" y="1215224"/>
                  <a:pt x="555819" y="1248481"/>
                  <a:pt x="566594" y="1273228"/>
                </a:cubicBezTo>
                <a:lnTo>
                  <a:pt x="531195" y="1282256"/>
                </a:lnTo>
                <a:cubicBezTo>
                  <a:pt x="524459" y="1249229"/>
                  <a:pt x="517723" y="1216203"/>
                  <a:pt x="510987" y="1183176"/>
                </a:cubicBezTo>
                <a:cubicBezTo>
                  <a:pt x="491057" y="1106410"/>
                  <a:pt x="461690" y="1033323"/>
                  <a:pt x="419465" y="965735"/>
                </a:cubicBezTo>
                <a:lnTo>
                  <a:pt x="380666" y="911088"/>
                </a:lnTo>
                <a:lnTo>
                  <a:pt x="370913" y="906441"/>
                </a:lnTo>
                <a:cubicBezTo>
                  <a:pt x="367054" y="904302"/>
                  <a:pt x="364509" y="903754"/>
                  <a:pt x="360466" y="906130"/>
                </a:cubicBezTo>
                <a:cubicBezTo>
                  <a:pt x="346392" y="914842"/>
                  <a:pt x="331143" y="920512"/>
                  <a:pt x="314518" y="920936"/>
                </a:cubicBezTo>
                <a:cubicBezTo>
                  <a:pt x="287950" y="921567"/>
                  <a:pt x="267107" y="906882"/>
                  <a:pt x="256927" y="880449"/>
                </a:cubicBezTo>
                <a:cubicBezTo>
                  <a:pt x="252918" y="869783"/>
                  <a:pt x="251397" y="858249"/>
                  <a:pt x="248732" y="847130"/>
                </a:cubicBezTo>
                <a:cubicBezTo>
                  <a:pt x="248098" y="844804"/>
                  <a:pt x="248092" y="842563"/>
                  <a:pt x="247889" y="840361"/>
                </a:cubicBezTo>
                <a:cubicBezTo>
                  <a:pt x="238455" y="843325"/>
                  <a:pt x="229525" y="846809"/>
                  <a:pt x="220304" y="848717"/>
                </a:cubicBezTo>
                <a:cubicBezTo>
                  <a:pt x="180981" y="856390"/>
                  <a:pt x="146339" y="834274"/>
                  <a:pt x="136302" y="795389"/>
                </a:cubicBezTo>
                <a:cubicBezTo>
                  <a:pt x="134291" y="787816"/>
                  <a:pt x="132872" y="780134"/>
                  <a:pt x="132240" y="772306"/>
                </a:cubicBezTo>
                <a:cubicBezTo>
                  <a:pt x="131484" y="764909"/>
                  <a:pt x="131910" y="757293"/>
                  <a:pt x="132030" y="749123"/>
                </a:cubicBezTo>
                <a:cubicBezTo>
                  <a:pt x="127799" y="748275"/>
                  <a:pt x="123408" y="747660"/>
                  <a:pt x="118944" y="746653"/>
                </a:cubicBezTo>
                <a:cubicBezTo>
                  <a:pt x="74070" y="736407"/>
                  <a:pt x="44624" y="708238"/>
                  <a:pt x="28110" y="666272"/>
                </a:cubicBezTo>
                <a:cubicBezTo>
                  <a:pt x="15910" y="635527"/>
                  <a:pt x="10210" y="603580"/>
                  <a:pt x="18430" y="570895"/>
                </a:cubicBezTo>
                <a:cubicBezTo>
                  <a:pt x="25779" y="541222"/>
                  <a:pt x="42144" y="518440"/>
                  <a:pt x="72231" y="508194"/>
                </a:cubicBezTo>
                <a:close/>
                <a:moveTo>
                  <a:pt x="828778" y="368188"/>
                </a:moveTo>
                <a:cubicBezTo>
                  <a:pt x="858645" y="362262"/>
                  <a:pt x="883627" y="370681"/>
                  <a:pt x="903402" y="393916"/>
                </a:cubicBezTo>
                <a:cubicBezTo>
                  <a:pt x="939823" y="436686"/>
                  <a:pt x="947900" y="510155"/>
                  <a:pt x="921670" y="560021"/>
                </a:cubicBezTo>
                <a:cubicBezTo>
                  <a:pt x="910516" y="581230"/>
                  <a:pt x="894205" y="597688"/>
                  <a:pt x="873673" y="610037"/>
                </a:cubicBezTo>
                <a:cubicBezTo>
                  <a:pt x="872564" y="610650"/>
                  <a:pt x="871455" y="611263"/>
                  <a:pt x="870382" y="612071"/>
                </a:cubicBezTo>
                <a:cubicBezTo>
                  <a:pt x="874134" y="626859"/>
                  <a:pt x="879155" y="640802"/>
                  <a:pt x="881183" y="655093"/>
                </a:cubicBezTo>
                <a:cubicBezTo>
                  <a:pt x="888104" y="700259"/>
                  <a:pt x="856642" y="737240"/>
                  <a:pt x="811085" y="738732"/>
                </a:cubicBezTo>
                <a:cubicBezTo>
                  <a:pt x="805423" y="738963"/>
                  <a:pt x="799923" y="738961"/>
                  <a:pt x="793636" y="739105"/>
                </a:cubicBezTo>
                <a:cubicBezTo>
                  <a:pt x="795456" y="748953"/>
                  <a:pt x="797633" y="758532"/>
                  <a:pt x="799023" y="768256"/>
                </a:cubicBezTo>
                <a:cubicBezTo>
                  <a:pt x="800761" y="780973"/>
                  <a:pt x="799166" y="793286"/>
                  <a:pt x="794668" y="805320"/>
                </a:cubicBezTo>
                <a:cubicBezTo>
                  <a:pt x="785846" y="828135"/>
                  <a:pt x="763672" y="842622"/>
                  <a:pt x="736637" y="842933"/>
                </a:cubicBezTo>
                <a:cubicBezTo>
                  <a:pt x="728307" y="843046"/>
                  <a:pt x="719830" y="842371"/>
                  <a:pt x="711441" y="841070"/>
                </a:cubicBezTo>
                <a:cubicBezTo>
                  <a:pt x="707480" y="840580"/>
                  <a:pt x="705153" y="841213"/>
                  <a:pt x="702708" y="844516"/>
                </a:cubicBezTo>
                <a:cubicBezTo>
                  <a:pt x="696891" y="852721"/>
                  <a:pt x="690436" y="860229"/>
                  <a:pt x="683025" y="866563"/>
                </a:cubicBezTo>
                <a:lnTo>
                  <a:pt x="657843" y="881435"/>
                </a:lnTo>
                <a:lnTo>
                  <a:pt x="694319" y="1016214"/>
                </a:lnTo>
                <a:cubicBezTo>
                  <a:pt x="705217" y="1069419"/>
                  <a:pt x="712131" y="1119734"/>
                  <a:pt x="713201" y="1156998"/>
                </a:cubicBezTo>
                <a:cubicBezTo>
                  <a:pt x="715065" y="1190532"/>
                  <a:pt x="714032" y="1228757"/>
                  <a:pt x="720960" y="1258622"/>
                </a:cubicBezTo>
                <a:lnTo>
                  <a:pt x="679557" y="1261399"/>
                </a:lnTo>
                <a:cubicBezTo>
                  <a:pt x="678850" y="1223119"/>
                  <a:pt x="678143" y="1184840"/>
                  <a:pt x="677437" y="1146560"/>
                </a:cubicBezTo>
                <a:cubicBezTo>
                  <a:pt x="674228" y="1101631"/>
                  <a:pt x="668194" y="1057242"/>
                  <a:pt x="658812" y="1013559"/>
                </a:cubicBezTo>
                <a:lnTo>
                  <a:pt x="620096" y="884815"/>
                </a:lnTo>
                <a:lnTo>
                  <a:pt x="617487" y="885041"/>
                </a:lnTo>
                <a:cubicBezTo>
                  <a:pt x="604917" y="882194"/>
                  <a:pt x="593230" y="875442"/>
                  <a:pt x="582656" y="865072"/>
                </a:cubicBezTo>
                <a:cubicBezTo>
                  <a:pt x="556244" y="838990"/>
                  <a:pt x="550041" y="806525"/>
                  <a:pt x="558217" y="771403"/>
                </a:cubicBezTo>
                <a:cubicBezTo>
                  <a:pt x="562112" y="754999"/>
                  <a:pt x="569609" y="739354"/>
                  <a:pt x="575867" y="722513"/>
                </a:cubicBezTo>
                <a:cubicBezTo>
                  <a:pt x="571718" y="718798"/>
                  <a:pt x="565774" y="714192"/>
                  <a:pt x="560670" y="708618"/>
                </a:cubicBezTo>
                <a:cubicBezTo>
                  <a:pt x="531466" y="677348"/>
                  <a:pt x="519772" y="641620"/>
                  <a:pt x="534291" y="600031"/>
                </a:cubicBezTo>
                <a:cubicBezTo>
                  <a:pt x="540848" y="581504"/>
                  <a:pt x="552919" y="567458"/>
                  <a:pt x="572231" y="560631"/>
                </a:cubicBezTo>
                <a:cubicBezTo>
                  <a:pt x="582540" y="556892"/>
                  <a:pt x="593183" y="557167"/>
                  <a:pt x="603475" y="559950"/>
                </a:cubicBezTo>
                <a:cubicBezTo>
                  <a:pt x="609267" y="561527"/>
                  <a:pt x="614846" y="564164"/>
                  <a:pt x="618559" y="565514"/>
                </a:cubicBezTo>
                <a:cubicBezTo>
                  <a:pt x="629322" y="557618"/>
                  <a:pt x="638415" y="548400"/>
                  <a:pt x="649454" y="543101"/>
                </a:cubicBezTo>
                <a:cubicBezTo>
                  <a:pt x="672605" y="531694"/>
                  <a:pt x="692487" y="542279"/>
                  <a:pt x="697970" y="567543"/>
                </a:cubicBezTo>
                <a:cubicBezTo>
                  <a:pt x="699586" y="575189"/>
                  <a:pt x="699788" y="582892"/>
                  <a:pt x="700456" y="590917"/>
                </a:cubicBezTo>
                <a:cubicBezTo>
                  <a:pt x="706933" y="593998"/>
                  <a:pt x="713927" y="596576"/>
                  <a:pt x="720550" y="600445"/>
                </a:cubicBezTo>
                <a:cubicBezTo>
                  <a:pt x="735858" y="609431"/>
                  <a:pt x="747467" y="621545"/>
                  <a:pt x="751604" y="639520"/>
                </a:cubicBezTo>
                <a:cubicBezTo>
                  <a:pt x="755595" y="656708"/>
                  <a:pt x="750549" y="671289"/>
                  <a:pt x="738347" y="683525"/>
                </a:cubicBezTo>
                <a:cubicBezTo>
                  <a:pt x="729932" y="692006"/>
                  <a:pt x="719754" y="697554"/>
                  <a:pt x="707956" y="700956"/>
                </a:cubicBezTo>
                <a:cubicBezTo>
                  <a:pt x="693641" y="669787"/>
                  <a:pt x="669443" y="653481"/>
                  <a:pt x="634896" y="651717"/>
                </a:cubicBezTo>
                <a:cubicBezTo>
                  <a:pt x="634543" y="659726"/>
                  <a:pt x="634350" y="667503"/>
                  <a:pt x="633997" y="675512"/>
                </a:cubicBezTo>
                <a:cubicBezTo>
                  <a:pt x="660271" y="678805"/>
                  <a:pt x="681371" y="689369"/>
                  <a:pt x="687058" y="716835"/>
                </a:cubicBezTo>
                <a:cubicBezTo>
                  <a:pt x="692854" y="744894"/>
                  <a:pt x="679387" y="765716"/>
                  <a:pt x="656986" y="782282"/>
                </a:cubicBezTo>
                <a:cubicBezTo>
                  <a:pt x="661091" y="789060"/>
                  <a:pt x="665158" y="795641"/>
                  <a:pt x="669532" y="802778"/>
                </a:cubicBezTo>
                <a:cubicBezTo>
                  <a:pt x="693852" y="786673"/>
                  <a:pt x="709290" y="765487"/>
                  <a:pt x="712109" y="736651"/>
                </a:cubicBezTo>
                <a:cubicBezTo>
                  <a:pt x="712907" y="727745"/>
                  <a:pt x="715710" y="724171"/>
                  <a:pt x="723692" y="721066"/>
                </a:cubicBezTo>
                <a:cubicBezTo>
                  <a:pt x="753809" y="708779"/>
                  <a:pt x="773689" y="687383"/>
                  <a:pt x="776459" y="653872"/>
                </a:cubicBezTo>
                <a:cubicBezTo>
                  <a:pt x="779084" y="619572"/>
                  <a:pt x="762709" y="594895"/>
                  <a:pt x="733368" y="578317"/>
                </a:cubicBezTo>
                <a:cubicBezTo>
                  <a:pt x="727912" y="575252"/>
                  <a:pt x="725127" y="572303"/>
                  <a:pt x="723890" y="565605"/>
                </a:cubicBezTo>
                <a:cubicBezTo>
                  <a:pt x="720505" y="547287"/>
                  <a:pt x="710304" y="532876"/>
                  <a:pt x="694098" y="523444"/>
                </a:cubicBezTo>
                <a:cubicBezTo>
                  <a:pt x="690671" y="521430"/>
                  <a:pt x="689446" y="519211"/>
                  <a:pt x="690243" y="515805"/>
                </a:cubicBezTo>
                <a:cubicBezTo>
                  <a:pt x="692866" y="505747"/>
                  <a:pt x="694394" y="495279"/>
                  <a:pt x="698774" y="485914"/>
                </a:cubicBezTo>
                <a:cubicBezTo>
                  <a:pt x="710120" y="462428"/>
                  <a:pt x="731075" y="453464"/>
                  <a:pt x="755797" y="452765"/>
                </a:cubicBezTo>
                <a:cubicBezTo>
                  <a:pt x="771597" y="452290"/>
                  <a:pt x="787712" y="454610"/>
                  <a:pt x="802978" y="455658"/>
                </a:cubicBezTo>
                <a:cubicBezTo>
                  <a:pt x="800042" y="449682"/>
                  <a:pt x="795827" y="442313"/>
                  <a:pt x="792796" y="434725"/>
                </a:cubicBezTo>
                <a:cubicBezTo>
                  <a:pt x="780108" y="402441"/>
                  <a:pt x="795007" y="375039"/>
                  <a:pt x="828778" y="368188"/>
                </a:cubicBezTo>
                <a:close/>
                <a:moveTo>
                  <a:pt x="80732" y="236718"/>
                </a:moveTo>
                <a:cubicBezTo>
                  <a:pt x="82386" y="239060"/>
                  <a:pt x="84041" y="241402"/>
                  <a:pt x="85733" y="243941"/>
                </a:cubicBezTo>
                <a:cubicBezTo>
                  <a:pt x="105038" y="272355"/>
                  <a:pt x="132213" y="289334"/>
                  <a:pt x="165483" y="295204"/>
                </a:cubicBezTo>
                <a:cubicBezTo>
                  <a:pt x="183391" y="298413"/>
                  <a:pt x="193256" y="308813"/>
                  <a:pt x="199590" y="324345"/>
                </a:cubicBezTo>
                <a:cubicBezTo>
                  <a:pt x="208088" y="344979"/>
                  <a:pt x="200922" y="370136"/>
                  <a:pt x="183395" y="381115"/>
                </a:cubicBezTo>
                <a:cubicBezTo>
                  <a:pt x="178799" y="383798"/>
                  <a:pt x="173231" y="385642"/>
                  <a:pt x="167577" y="388113"/>
                </a:cubicBezTo>
                <a:cubicBezTo>
                  <a:pt x="171406" y="392294"/>
                  <a:pt x="175861" y="396564"/>
                  <a:pt x="179565" y="401175"/>
                </a:cubicBezTo>
                <a:cubicBezTo>
                  <a:pt x="191398" y="416711"/>
                  <a:pt x="191808" y="434357"/>
                  <a:pt x="179992" y="449781"/>
                </a:cubicBezTo>
                <a:cubicBezTo>
                  <a:pt x="161928" y="473286"/>
                  <a:pt x="138040" y="484014"/>
                  <a:pt x="108044" y="482632"/>
                </a:cubicBezTo>
                <a:cubicBezTo>
                  <a:pt x="70199" y="480662"/>
                  <a:pt x="58475" y="484458"/>
                  <a:pt x="27201" y="505923"/>
                </a:cubicBezTo>
                <a:cubicBezTo>
                  <a:pt x="7335" y="488816"/>
                  <a:pt x="-2562" y="467219"/>
                  <a:pt x="570" y="441177"/>
                </a:cubicBezTo>
                <a:cubicBezTo>
                  <a:pt x="5466" y="399329"/>
                  <a:pt x="29111" y="372959"/>
                  <a:pt x="70413" y="361661"/>
                </a:cubicBezTo>
                <a:cubicBezTo>
                  <a:pt x="68706" y="360143"/>
                  <a:pt x="67197" y="358588"/>
                  <a:pt x="65724" y="357231"/>
                </a:cubicBezTo>
                <a:cubicBezTo>
                  <a:pt x="47471" y="340029"/>
                  <a:pt x="37055" y="318936"/>
                  <a:pt x="36050" y="293659"/>
                </a:cubicBezTo>
                <a:cubicBezTo>
                  <a:pt x="35113" y="266537"/>
                  <a:pt x="51607" y="245563"/>
                  <a:pt x="80732" y="236718"/>
                </a:cubicBezTo>
                <a:close/>
                <a:moveTo>
                  <a:pt x="734063" y="115786"/>
                </a:moveTo>
                <a:cubicBezTo>
                  <a:pt x="769312" y="112531"/>
                  <a:pt x="794903" y="133062"/>
                  <a:pt x="800039" y="168575"/>
                </a:cubicBezTo>
                <a:cubicBezTo>
                  <a:pt x="802927" y="188615"/>
                  <a:pt x="799667" y="207347"/>
                  <a:pt x="790133" y="225202"/>
                </a:cubicBezTo>
                <a:cubicBezTo>
                  <a:pt x="789688" y="226098"/>
                  <a:pt x="789279" y="227193"/>
                  <a:pt x="788636" y="228126"/>
                </a:cubicBezTo>
                <a:cubicBezTo>
                  <a:pt x="788673" y="228323"/>
                  <a:pt x="788709" y="228520"/>
                  <a:pt x="788782" y="228914"/>
                </a:cubicBezTo>
                <a:cubicBezTo>
                  <a:pt x="828453" y="224231"/>
                  <a:pt x="859115" y="239140"/>
                  <a:pt x="879477" y="273265"/>
                </a:cubicBezTo>
                <a:cubicBezTo>
                  <a:pt x="893897" y="297285"/>
                  <a:pt x="893683" y="322583"/>
                  <a:pt x="880462" y="348046"/>
                </a:cubicBezTo>
                <a:cubicBezTo>
                  <a:pt x="878741" y="347548"/>
                  <a:pt x="877093" y="347446"/>
                  <a:pt x="875371" y="346949"/>
                </a:cubicBezTo>
                <a:cubicBezTo>
                  <a:pt x="850156" y="338368"/>
                  <a:pt x="825797" y="341036"/>
                  <a:pt x="802289" y="352714"/>
                </a:cubicBezTo>
                <a:cubicBezTo>
                  <a:pt x="779174" y="364318"/>
                  <a:pt x="755458" y="366052"/>
                  <a:pt x="731227" y="357290"/>
                </a:cubicBezTo>
                <a:cubicBezTo>
                  <a:pt x="714189" y="351067"/>
                  <a:pt x="701420" y="340390"/>
                  <a:pt x="699035" y="320868"/>
                </a:cubicBezTo>
                <a:cubicBezTo>
                  <a:pt x="697732" y="310516"/>
                  <a:pt x="701091" y="301136"/>
                  <a:pt x="705546" y="292165"/>
                </a:cubicBezTo>
                <a:cubicBezTo>
                  <a:pt x="706115" y="290837"/>
                  <a:pt x="706882" y="289474"/>
                  <a:pt x="707611" y="287913"/>
                </a:cubicBezTo>
                <a:cubicBezTo>
                  <a:pt x="702111" y="287911"/>
                  <a:pt x="696917" y="288463"/>
                  <a:pt x="691898" y="287761"/>
                </a:cubicBezTo>
                <a:cubicBezTo>
                  <a:pt x="673669" y="285018"/>
                  <a:pt x="662761" y="273386"/>
                  <a:pt x="656836" y="256759"/>
                </a:cubicBezTo>
                <a:cubicBezTo>
                  <a:pt x="652880" y="245268"/>
                  <a:pt x="652504" y="233319"/>
                  <a:pt x="657076" y="221678"/>
                </a:cubicBezTo>
                <a:cubicBezTo>
                  <a:pt x="660099" y="213786"/>
                  <a:pt x="664631" y="207448"/>
                  <a:pt x="672162" y="203002"/>
                </a:cubicBezTo>
                <a:cubicBezTo>
                  <a:pt x="704464" y="183791"/>
                  <a:pt x="725615" y="156050"/>
                  <a:pt x="732996" y="118834"/>
                </a:cubicBezTo>
                <a:cubicBezTo>
                  <a:pt x="733405" y="117741"/>
                  <a:pt x="733851" y="116844"/>
                  <a:pt x="734063" y="115786"/>
                </a:cubicBezTo>
                <a:close/>
                <a:moveTo>
                  <a:pt x="234805" y="54681"/>
                </a:moveTo>
                <a:cubicBezTo>
                  <a:pt x="244119" y="50796"/>
                  <a:pt x="254214" y="48930"/>
                  <a:pt x="265378" y="49820"/>
                </a:cubicBezTo>
                <a:cubicBezTo>
                  <a:pt x="285431" y="51412"/>
                  <a:pt x="301834" y="60807"/>
                  <a:pt x="314937" y="75496"/>
                </a:cubicBezTo>
                <a:cubicBezTo>
                  <a:pt x="346284" y="110647"/>
                  <a:pt x="354358" y="152137"/>
                  <a:pt x="345601" y="197347"/>
                </a:cubicBezTo>
                <a:cubicBezTo>
                  <a:pt x="343095" y="210236"/>
                  <a:pt x="338042" y="222577"/>
                  <a:pt x="334083" y="235327"/>
                </a:cubicBezTo>
                <a:cubicBezTo>
                  <a:pt x="396552" y="283468"/>
                  <a:pt x="397932" y="358175"/>
                  <a:pt x="353353" y="413468"/>
                </a:cubicBezTo>
                <a:cubicBezTo>
                  <a:pt x="386181" y="433475"/>
                  <a:pt x="408834" y="461271"/>
                  <a:pt x="418223" y="498850"/>
                </a:cubicBezTo>
                <a:cubicBezTo>
                  <a:pt x="424422" y="523575"/>
                  <a:pt x="422771" y="547713"/>
                  <a:pt x="414075" y="570097"/>
                </a:cubicBezTo>
                <a:cubicBezTo>
                  <a:pt x="400353" y="570800"/>
                  <a:pt x="387201" y="570175"/>
                  <a:pt x="374791" y="572468"/>
                </a:cubicBezTo>
                <a:cubicBezTo>
                  <a:pt x="365336" y="574215"/>
                  <a:pt x="356339" y="579545"/>
                  <a:pt x="347212" y="583064"/>
                </a:cubicBezTo>
                <a:cubicBezTo>
                  <a:pt x="345118" y="583858"/>
                  <a:pt x="342703" y="585119"/>
                  <a:pt x="340945" y="584425"/>
                </a:cubicBezTo>
                <a:cubicBezTo>
                  <a:pt x="320158" y="576656"/>
                  <a:pt x="306706" y="577716"/>
                  <a:pt x="286621" y="583668"/>
                </a:cubicBezTo>
                <a:cubicBezTo>
                  <a:pt x="275089" y="560947"/>
                  <a:pt x="258734" y="542988"/>
                  <a:pt x="233948" y="534531"/>
                </a:cubicBezTo>
                <a:cubicBezTo>
                  <a:pt x="209361" y="526039"/>
                  <a:pt x="185309" y="529261"/>
                  <a:pt x="162779" y="538517"/>
                </a:cubicBezTo>
                <a:cubicBezTo>
                  <a:pt x="157261" y="526295"/>
                  <a:pt x="151853" y="514665"/>
                  <a:pt x="146371" y="502641"/>
                </a:cubicBezTo>
                <a:cubicBezTo>
                  <a:pt x="166223" y="496529"/>
                  <a:pt x="183874" y="485119"/>
                  <a:pt x="196829" y="467040"/>
                </a:cubicBezTo>
                <a:cubicBezTo>
                  <a:pt x="227102" y="489760"/>
                  <a:pt x="261161" y="489985"/>
                  <a:pt x="291634" y="464187"/>
                </a:cubicBezTo>
                <a:cubicBezTo>
                  <a:pt x="303898" y="479847"/>
                  <a:pt x="319250" y="491269"/>
                  <a:pt x="339848" y="495814"/>
                </a:cubicBezTo>
                <a:cubicBezTo>
                  <a:pt x="341456" y="487981"/>
                  <a:pt x="343137" y="480540"/>
                  <a:pt x="344709" y="472509"/>
                </a:cubicBezTo>
                <a:cubicBezTo>
                  <a:pt x="322528" y="466016"/>
                  <a:pt x="308439" y="451508"/>
                  <a:pt x="302160" y="429650"/>
                </a:cubicBezTo>
                <a:cubicBezTo>
                  <a:pt x="295916" y="407989"/>
                  <a:pt x="301505" y="388623"/>
                  <a:pt x="317151" y="371880"/>
                </a:cubicBezTo>
                <a:cubicBezTo>
                  <a:pt x="311383" y="366020"/>
                  <a:pt x="305921" y="360715"/>
                  <a:pt x="300153" y="354855"/>
                </a:cubicBezTo>
                <a:cubicBezTo>
                  <a:pt x="284879" y="370308"/>
                  <a:pt x="276797" y="388301"/>
                  <a:pt x="275979" y="409229"/>
                </a:cubicBezTo>
                <a:cubicBezTo>
                  <a:pt x="275646" y="418457"/>
                  <a:pt x="277948" y="427606"/>
                  <a:pt x="278835" y="436812"/>
                </a:cubicBezTo>
                <a:cubicBezTo>
                  <a:pt x="279002" y="438818"/>
                  <a:pt x="278688" y="441524"/>
                  <a:pt x="277330" y="442997"/>
                </a:cubicBezTo>
                <a:cubicBezTo>
                  <a:pt x="260099" y="463292"/>
                  <a:pt x="230451" y="464901"/>
                  <a:pt x="211427" y="446824"/>
                </a:cubicBezTo>
                <a:cubicBezTo>
                  <a:pt x="209954" y="445467"/>
                  <a:pt x="208941" y="442191"/>
                  <a:pt x="209401" y="440273"/>
                </a:cubicBezTo>
                <a:cubicBezTo>
                  <a:pt x="212477" y="426056"/>
                  <a:pt x="211775" y="412334"/>
                  <a:pt x="206434" y="398858"/>
                </a:cubicBezTo>
                <a:cubicBezTo>
                  <a:pt x="205748" y="397356"/>
                  <a:pt x="205990" y="394255"/>
                  <a:pt x="207223" y="393213"/>
                </a:cubicBezTo>
                <a:cubicBezTo>
                  <a:pt x="231524" y="370389"/>
                  <a:pt x="232881" y="331435"/>
                  <a:pt x="213263" y="300227"/>
                </a:cubicBezTo>
                <a:cubicBezTo>
                  <a:pt x="212417" y="298958"/>
                  <a:pt x="211768" y="297651"/>
                  <a:pt x="210849" y="295987"/>
                </a:cubicBezTo>
                <a:cubicBezTo>
                  <a:pt x="217525" y="293531"/>
                  <a:pt x="224114" y="291704"/>
                  <a:pt x="230359" y="289124"/>
                </a:cubicBezTo>
                <a:cubicBezTo>
                  <a:pt x="263644" y="275232"/>
                  <a:pt x="282205" y="244506"/>
                  <a:pt x="278448" y="208737"/>
                </a:cubicBezTo>
                <a:cubicBezTo>
                  <a:pt x="277932" y="203741"/>
                  <a:pt x="278998" y="200692"/>
                  <a:pt x="283559" y="197812"/>
                </a:cubicBezTo>
                <a:cubicBezTo>
                  <a:pt x="302800" y="185089"/>
                  <a:pt x="313049" y="166696"/>
                  <a:pt x="314933" y="142718"/>
                </a:cubicBezTo>
                <a:cubicBezTo>
                  <a:pt x="306726" y="142401"/>
                  <a:pt x="299111" y="141975"/>
                  <a:pt x="291729" y="141710"/>
                </a:cubicBezTo>
                <a:cubicBezTo>
                  <a:pt x="288305" y="184917"/>
                  <a:pt x="240257" y="198277"/>
                  <a:pt x="204653" y="172059"/>
                </a:cubicBezTo>
                <a:cubicBezTo>
                  <a:pt x="199850" y="178039"/>
                  <a:pt x="195085" y="184217"/>
                  <a:pt x="190282" y="190196"/>
                </a:cubicBezTo>
                <a:cubicBezTo>
                  <a:pt x="203291" y="203274"/>
                  <a:pt x="223160" y="209381"/>
                  <a:pt x="254302" y="210348"/>
                </a:cubicBezTo>
                <a:cubicBezTo>
                  <a:pt x="258834" y="241492"/>
                  <a:pt x="238558" y="268460"/>
                  <a:pt x="206445" y="272154"/>
                </a:cubicBezTo>
                <a:cubicBezTo>
                  <a:pt x="171144" y="276232"/>
                  <a:pt x="139743" y="266146"/>
                  <a:pt x="114462" y="240670"/>
                </a:cubicBezTo>
                <a:cubicBezTo>
                  <a:pt x="86234" y="212479"/>
                  <a:pt x="89402" y="167894"/>
                  <a:pt x="120246" y="146306"/>
                </a:cubicBezTo>
                <a:cubicBezTo>
                  <a:pt x="131958" y="138030"/>
                  <a:pt x="145083" y="135198"/>
                  <a:pt x="159117" y="137290"/>
                </a:cubicBezTo>
                <a:cubicBezTo>
                  <a:pt x="163311" y="137940"/>
                  <a:pt x="165136" y="136789"/>
                  <a:pt x="166880" y="133004"/>
                </a:cubicBezTo>
                <a:cubicBezTo>
                  <a:pt x="177313" y="110095"/>
                  <a:pt x="189847" y="88630"/>
                  <a:pt x="208914" y="71662"/>
                </a:cubicBezTo>
                <a:cubicBezTo>
                  <a:pt x="216957" y="64472"/>
                  <a:pt x="225490" y="58567"/>
                  <a:pt x="234805" y="54681"/>
                </a:cubicBezTo>
                <a:close/>
                <a:moveTo>
                  <a:pt x="518054" y="685"/>
                </a:moveTo>
                <a:cubicBezTo>
                  <a:pt x="535695" y="-1964"/>
                  <a:pt x="551960" y="3383"/>
                  <a:pt x="567481" y="11310"/>
                </a:cubicBezTo>
                <a:cubicBezTo>
                  <a:pt x="586392" y="21056"/>
                  <a:pt x="602181" y="34843"/>
                  <a:pt x="617166" y="49796"/>
                </a:cubicBezTo>
                <a:cubicBezTo>
                  <a:pt x="619412" y="52029"/>
                  <a:pt x="621119" y="53546"/>
                  <a:pt x="624803" y="51439"/>
                </a:cubicBezTo>
                <a:cubicBezTo>
                  <a:pt x="645553" y="40272"/>
                  <a:pt x="666213" y="40732"/>
                  <a:pt x="685335" y="54921"/>
                </a:cubicBezTo>
                <a:cubicBezTo>
                  <a:pt x="704960" y="69628"/>
                  <a:pt x="713618" y="90027"/>
                  <a:pt x="709531" y="114208"/>
                </a:cubicBezTo>
                <a:cubicBezTo>
                  <a:pt x="704617" y="143838"/>
                  <a:pt x="686008" y="164388"/>
                  <a:pt x="661812" y="180063"/>
                </a:cubicBezTo>
                <a:cubicBezTo>
                  <a:pt x="646343" y="190051"/>
                  <a:pt x="629358" y="196244"/>
                  <a:pt x="610202" y="195099"/>
                </a:cubicBezTo>
                <a:cubicBezTo>
                  <a:pt x="586961" y="193894"/>
                  <a:pt x="565244" y="174481"/>
                  <a:pt x="562692" y="152954"/>
                </a:cubicBezTo>
                <a:cubicBezTo>
                  <a:pt x="585571" y="146688"/>
                  <a:pt x="602749" y="132718"/>
                  <a:pt x="615624" y="112005"/>
                </a:cubicBezTo>
                <a:cubicBezTo>
                  <a:pt x="608733" y="107779"/>
                  <a:pt x="602074" y="103714"/>
                  <a:pt x="594985" y="99523"/>
                </a:cubicBezTo>
                <a:cubicBezTo>
                  <a:pt x="584014" y="116217"/>
                  <a:pt x="569428" y="127672"/>
                  <a:pt x="549403" y="129539"/>
                </a:cubicBezTo>
                <a:cubicBezTo>
                  <a:pt x="528196" y="131624"/>
                  <a:pt x="513136" y="121778"/>
                  <a:pt x="503638" y="102348"/>
                </a:cubicBezTo>
                <a:cubicBezTo>
                  <a:pt x="496480" y="105504"/>
                  <a:pt x="489322" y="108659"/>
                  <a:pt x="481968" y="111852"/>
                </a:cubicBezTo>
                <a:cubicBezTo>
                  <a:pt x="491757" y="132858"/>
                  <a:pt x="507348" y="146680"/>
                  <a:pt x="529275" y="151795"/>
                </a:cubicBezTo>
                <a:cubicBezTo>
                  <a:pt x="536517" y="153512"/>
                  <a:pt x="538661" y="157394"/>
                  <a:pt x="540380" y="163391"/>
                </a:cubicBezTo>
                <a:cubicBezTo>
                  <a:pt x="547848" y="187270"/>
                  <a:pt x="562876" y="204659"/>
                  <a:pt x="586552" y="213729"/>
                </a:cubicBezTo>
                <a:cubicBezTo>
                  <a:pt x="601672" y="219490"/>
                  <a:pt x="617458" y="220036"/>
                  <a:pt x="633128" y="217751"/>
                </a:cubicBezTo>
                <a:cubicBezTo>
                  <a:pt x="632490" y="226425"/>
                  <a:pt x="631028" y="235047"/>
                  <a:pt x="631375" y="243538"/>
                </a:cubicBezTo>
                <a:cubicBezTo>
                  <a:pt x="632531" y="271842"/>
                  <a:pt x="644151" y="293936"/>
                  <a:pt x="670400" y="307011"/>
                </a:cubicBezTo>
                <a:cubicBezTo>
                  <a:pt x="672391" y="307865"/>
                  <a:pt x="674389" y="310959"/>
                  <a:pt x="674359" y="313002"/>
                </a:cubicBezTo>
                <a:cubicBezTo>
                  <a:pt x="674507" y="327029"/>
                  <a:pt x="678128" y="340009"/>
                  <a:pt x="686366" y="351523"/>
                </a:cubicBezTo>
                <a:cubicBezTo>
                  <a:pt x="688597" y="354777"/>
                  <a:pt x="688444" y="357250"/>
                  <a:pt x="686786" y="360408"/>
                </a:cubicBezTo>
                <a:cubicBezTo>
                  <a:pt x="674346" y="383485"/>
                  <a:pt x="647586" y="391893"/>
                  <a:pt x="624276" y="379293"/>
                </a:cubicBezTo>
                <a:cubicBezTo>
                  <a:pt x="622212" y="378045"/>
                  <a:pt x="620696" y="374251"/>
                  <a:pt x="620186" y="371494"/>
                </a:cubicBezTo>
                <a:cubicBezTo>
                  <a:pt x="616003" y="343340"/>
                  <a:pt x="601859" y="321918"/>
                  <a:pt x="577039" y="307763"/>
                </a:cubicBezTo>
                <a:cubicBezTo>
                  <a:pt x="575443" y="306837"/>
                  <a:pt x="573488" y="306179"/>
                  <a:pt x="571263" y="305164"/>
                </a:cubicBezTo>
                <a:cubicBezTo>
                  <a:pt x="567934" y="312501"/>
                  <a:pt x="564766" y="319605"/>
                  <a:pt x="561472" y="327139"/>
                </a:cubicBezTo>
                <a:cubicBezTo>
                  <a:pt x="582070" y="337186"/>
                  <a:pt x="594443" y="353436"/>
                  <a:pt x="596193" y="376131"/>
                </a:cubicBezTo>
                <a:cubicBezTo>
                  <a:pt x="598066" y="398396"/>
                  <a:pt x="590093" y="416979"/>
                  <a:pt x="571697" y="430972"/>
                </a:cubicBezTo>
                <a:cubicBezTo>
                  <a:pt x="575998" y="437714"/>
                  <a:pt x="580263" y="444259"/>
                  <a:pt x="584565" y="451001"/>
                </a:cubicBezTo>
                <a:cubicBezTo>
                  <a:pt x="602215" y="439591"/>
                  <a:pt x="612471" y="423437"/>
                  <a:pt x="618292" y="404232"/>
                </a:cubicBezTo>
                <a:cubicBezTo>
                  <a:pt x="656636" y="417720"/>
                  <a:pt x="688185" y="404353"/>
                  <a:pt x="707017" y="373985"/>
                </a:cubicBezTo>
                <a:cubicBezTo>
                  <a:pt x="717097" y="377826"/>
                  <a:pt x="726965" y="382724"/>
                  <a:pt x="737381" y="385077"/>
                </a:cubicBezTo>
                <a:cubicBezTo>
                  <a:pt x="747600" y="387467"/>
                  <a:pt x="758243" y="387740"/>
                  <a:pt x="767814" y="388823"/>
                </a:cubicBezTo>
                <a:cubicBezTo>
                  <a:pt x="767007" y="400991"/>
                  <a:pt x="766309" y="413750"/>
                  <a:pt x="765487" y="426939"/>
                </a:cubicBezTo>
                <a:cubicBezTo>
                  <a:pt x="708784" y="427639"/>
                  <a:pt x="673764" y="455296"/>
                  <a:pt x="665711" y="514227"/>
                </a:cubicBezTo>
                <a:cubicBezTo>
                  <a:pt x="646576" y="514301"/>
                  <a:pt x="629861" y="520852"/>
                  <a:pt x="615799" y="534043"/>
                </a:cubicBezTo>
                <a:cubicBezTo>
                  <a:pt x="614762" y="535049"/>
                  <a:pt x="612633" y="535647"/>
                  <a:pt x="611378" y="535471"/>
                </a:cubicBezTo>
                <a:cubicBezTo>
                  <a:pt x="587569" y="530093"/>
                  <a:pt x="565924" y="535315"/>
                  <a:pt x="545354" y="547467"/>
                </a:cubicBezTo>
                <a:cubicBezTo>
                  <a:pt x="544800" y="547774"/>
                  <a:pt x="544172" y="547686"/>
                  <a:pt x="543618" y="547992"/>
                </a:cubicBezTo>
                <a:cubicBezTo>
                  <a:pt x="504751" y="508527"/>
                  <a:pt x="497966" y="435430"/>
                  <a:pt x="543114" y="378809"/>
                </a:cubicBezTo>
                <a:cubicBezTo>
                  <a:pt x="513284" y="360692"/>
                  <a:pt x="490336" y="336822"/>
                  <a:pt x="481297" y="302233"/>
                </a:cubicBezTo>
                <a:cubicBezTo>
                  <a:pt x="471988" y="267287"/>
                  <a:pt x="479922" y="235266"/>
                  <a:pt x="497521" y="205940"/>
                </a:cubicBezTo>
                <a:cubicBezTo>
                  <a:pt x="488494" y="194571"/>
                  <a:pt x="478826" y="184135"/>
                  <a:pt x="471375" y="172476"/>
                </a:cubicBezTo>
                <a:cubicBezTo>
                  <a:pt x="446267" y="132505"/>
                  <a:pt x="440053" y="90061"/>
                  <a:pt x="460261" y="46197"/>
                </a:cubicBezTo>
                <a:cubicBezTo>
                  <a:pt x="471621" y="21691"/>
                  <a:pt x="490099" y="4833"/>
                  <a:pt x="518054" y="685"/>
                </a:cubicBezTo>
                <a:close/>
              </a:path>
            </a:pathLst>
          </a:custGeom>
          <a:solidFill>
            <a:schemeClr val="bg1"/>
          </a:solidFill>
          <a:ln w="8005" cap="flat">
            <a:noFill/>
            <a:prstDash val="solid"/>
            <a:miter/>
          </a:ln>
        </p:spPr>
        <p:txBody>
          <a:bodyPr wrap="square" rtlCol="0" anchor="ctr">
            <a:noAutofit/>
          </a:bodyPr>
          <a:lstStyle/>
          <a:p>
            <a:endParaRPr lang="en-US" sz="1350"/>
          </a:p>
        </p:txBody>
      </p:sp>
      <p:sp>
        <p:nvSpPr>
          <p:cNvPr id="31" name="Freeform: Shape 30">
            <a:extLst>
              <a:ext uri="{FF2B5EF4-FFF2-40B4-BE49-F238E27FC236}">
                <a16:creationId xmlns:a16="http://schemas.microsoft.com/office/drawing/2014/main" id="{AA7268B2-ADB1-4901-834F-3D4CA43E2EB1}"/>
              </a:ext>
            </a:extLst>
          </p:cNvPr>
          <p:cNvSpPr/>
          <p:nvPr userDrawn="1"/>
        </p:nvSpPr>
        <p:spPr>
          <a:xfrm rot="16200000">
            <a:off x="7652846" y="2500723"/>
            <a:ext cx="2400490" cy="104697"/>
          </a:xfrm>
          <a:custGeom>
            <a:avLst/>
            <a:gdLst>
              <a:gd name="connsiteX0" fmla="*/ 3200653 w 3200653"/>
              <a:gd name="connsiteY0" fmla="*/ 78173 h 139596"/>
              <a:gd name="connsiteX1" fmla="*/ 3200653 w 3200653"/>
              <a:gd name="connsiteY1" fmla="*/ 98497 h 139596"/>
              <a:gd name="connsiteX2" fmla="*/ 3127329 w 3200653"/>
              <a:gd name="connsiteY2" fmla="*/ 93449 h 139596"/>
              <a:gd name="connsiteX3" fmla="*/ 2836766 w 3200653"/>
              <a:gd name="connsiteY3" fmla="*/ 58277 h 139596"/>
              <a:gd name="connsiteX4" fmla="*/ 2022337 w 3200653"/>
              <a:gd name="connsiteY4" fmla="*/ 26353 h 139596"/>
              <a:gd name="connsiteX5" fmla="*/ 1297739 w 3200653"/>
              <a:gd name="connsiteY5" fmla="*/ 62733 h 139596"/>
              <a:gd name="connsiteX6" fmla="*/ 703065 w 3200653"/>
              <a:gd name="connsiteY6" fmla="*/ 112473 h 139596"/>
              <a:gd name="connsiteX7" fmla="*/ 61306 w 3200653"/>
              <a:gd name="connsiteY7" fmla="*/ 139201 h 139596"/>
              <a:gd name="connsiteX8" fmla="*/ 0 w 3200653"/>
              <a:gd name="connsiteY8" fmla="*/ 136865 h 139596"/>
              <a:gd name="connsiteX9" fmla="*/ 0 w 3200653"/>
              <a:gd name="connsiteY9" fmla="*/ 116626 h 139596"/>
              <a:gd name="connsiteX10" fmla="*/ 10206 w 3200653"/>
              <a:gd name="connsiteY10" fmla="*/ 117115 h 139596"/>
              <a:gd name="connsiteX11" fmla="*/ 380114 w 3200653"/>
              <a:gd name="connsiteY11" fmla="*/ 110989 h 139596"/>
              <a:gd name="connsiteX12" fmla="*/ 943608 w 3200653"/>
              <a:gd name="connsiteY12" fmla="*/ 68671 h 139596"/>
              <a:gd name="connsiteX13" fmla="*/ 1527888 w 3200653"/>
              <a:gd name="connsiteY13" fmla="*/ 25611 h 139596"/>
              <a:gd name="connsiteX14" fmla="*/ 2331923 w 3200653"/>
              <a:gd name="connsiteY14" fmla="*/ 369 h 139596"/>
              <a:gd name="connsiteX15" fmla="*/ 2958522 w 3200653"/>
              <a:gd name="connsiteY15" fmla="*/ 52339 h 139596"/>
              <a:gd name="connsiteX16" fmla="*/ 3181339 w 3200653"/>
              <a:gd name="connsiteY16" fmla="*/ 77209 h 13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0653" h="139596">
                <a:moveTo>
                  <a:pt x="3200653" y="78173"/>
                </a:moveTo>
                <a:lnTo>
                  <a:pt x="3200653" y="98497"/>
                </a:lnTo>
                <a:lnTo>
                  <a:pt x="3127329" y="93449"/>
                </a:lnTo>
                <a:cubicBezTo>
                  <a:pt x="3030351" y="84263"/>
                  <a:pt x="2933651" y="70899"/>
                  <a:pt x="2836766" y="58277"/>
                </a:cubicBezTo>
                <a:cubicBezTo>
                  <a:pt x="2566526" y="22641"/>
                  <a:pt x="2294803" y="15217"/>
                  <a:pt x="2022337" y="26353"/>
                </a:cubicBezTo>
                <a:cubicBezTo>
                  <a:pt x="1781051" y="36005"/>
                  <a:pt x="1539025" y="44915"/>
                  <a:pt x="1297739" y="62733"/>
                </a:cubicBezTo>
                <a:lnTo>
                  <a:pt x="703065" y="112473"/>
                </a:lnTo>
                <a:cubicBezTo>
                  <a:pt x="489250" y="129735"/>
                  <a:pt x="275434" y="141985"/>
                  <a:pt x="61306" y="139201"/>
                </a:cubicBezTo>
                <a:lnTo>
                  <a:pt x="0" y="136865"/>
                </a:lnTo>
                <a:lnTo>
                  <a:pt x="0" y="116626"/>
                </a:lnTo>
                <a:lnTo>
                  <a:pt x="10206" y="117115"/>
                </a:lnTo>
                <a:cubicBezTo>
                  <a:pt x="133447" y="119899"/>
                  <a:pt x="256873" y="116929"/>
                  <a:pt x="380114" y="110989"/>
                </a:cubicBezTo>
                <a:cubicBezTo>
                  <a:pt x="567945" y="102079"/>
                  <a:pt x="755777" y="85747"/>
                  <a:pt x="943608" y="68671"/>
                </a:cubicBezTo>
                <a:cubicBezTo>
                  <a:pt x="1138121" y="50853"/>
                  <a:pt x="1332632" y="35263"/>
                  <a:pt x="1527888" y="25611"/>
                </a:cubicBezTo>
                <a:cubicBezTo>
                  <a:pt x="1795900" y="12991"/>
                  <a:pt x="2063912" y="-2601"/>
                  <a:pt x="2331923" y="369"/>
                </a:cubicBezTo>
                <a:cubicBezTo>
                  <a:pt x="2542027" y="2597"/>
                  <a:pt x="2750646" y="23383"/>
                  <a:pt x="2958522" y="52339"/>
                </a:cubicBezTo>
                <a:cubicBezTo>
                  <a:pt x="3032393" y="62731"/>
                  <a:pt x="3106634" y="71641"/>
                  <a:pt x="3181339" y="77209"/>
                </a:cubicBezTo>
                <a:close/>
              </a:path>
            </a:pathLst>
          </a:custGeom>
          <a:solidFill>
            <a:schemeClr val="bg1"/>
          </a:solidFill>
          <a:ln w="8005" cap="flat">
            <a:noFill/>
            <a:prstDash val="solid"/>
            <a:miter/>
          </a:ln>
        </p:spPr>
        <p:txBody>
          <a:bodyPr wrap="square" rtlCol="0" anchor="ctr">
            <a:noAutofit/>
          </a:bodyPr>
          <a:lstStyle/>
          <a:p>
            <a:endParaRPr lang="en-US" sz="1350"/>
          </a:p>
        </p:txBody>
      </p:sp>
      <p:sp>
        <p:nvSpPr>
          <p:cNvPr id="21" name="Freeform: Shape 20">
            <a:extLst>
              <a:ext uri="{FF2B5EF4-FFF2-40B4-BE49-F238E27FC236}">
                <a16:creationId xmlns:a16="http://schemas.microsoft.com/office/drawing/2014/main" id="{86D232F1-6876-4739-8D8E-3A943B5ED93F}"/>
              </a:ext>
            </a:extLst>
          </p:cNvPr>
          <p:cNvSpPr/>
          <p:nvPr userDrawn="1"/>
        </p:nvSpPr>
        <p:spPr>
          <a:xfrm flipH="1">
            <a:off x="7569458" y="3730201"/>
            <a:ext cx="1414364" cy="1114079"/>
          </a:xfrm>
          <a:custGeom>
            <a:avLst/>
            <a:gdLst>
              <a:gd name="connsiteX0" fmla="*/ 205688 w 1854014"/>
              <a:gd name="connsiteY0" fmla="*/ 1383334 h 1485438"/>
              <a:gd name="connsiteX1" fmla="*/ 331899 w 1854014"/>
              <a:gd name="connsiteY1" fmla="*/ 1312061 h 1485438"/>
              <a:gd name="connsiteX2" fmla="*/ 434352 w 1854014"/>
              <a:gd name="connsiteY2" fmla="*/ 1080428 h 1485438"/>
              <a:gd name="connsiteX3" fmla="*/ 419503 w 1854014"/>
              <a:gd name="connsiteY3" fmla="*/ 1061868 h 1485438"/>
              <a:gd name="connsiteX4" fmla="*/ 296263 w 1854014"/>
              <a:gd name="connsiteY4" fmla="*/ 1041080 h 1485438"/>
              <a:gd name="connsiteX5" fmla="*/ 87644 w 1854014"/>
              <a:gd name="connsiteY5" fmla="*/ 1098246 h 1485438"/>
              <a:gd name="connsiteX6" fmla="*/ 19342 w 1854014"/>
              <a:gd name="connsiteY6" fmla="*/ 1239305 h 1485438"/>
              <a:gd name="connsiteX7" fmla="*/ 205688 w 1854014"/>
              <a:gd name="connsiteY7" fmla="*/ 1383334 h 1485438"/>
              <a:gd name="connsiteX8" fmla="*/ 1405860 w 1854014"/>
              <a:gd name="connsiteY8" fmla="*/ 1485044 h 1485438"/>
              <a:gd name="connsiteX9" fmla="*/ 1191616 w 1854014"/>
              <a:gd name="connsiteY9" fmla="*/ 1476878 h 1485438"/>
              <a:gd name="connsiteX10" fmla="*/ 897618 w 1854014"/>
              <a:gd name="connsiteY10" fmla="*/ 1437529 h 1485438"/>
              <a:gd name="connsiteX11" fmla="*/ 688257 w 1854014"/>
              <a:gd name="connsiteY11" fmla="*/ 1277911 h 1485438"/>
              <a:gd name="connsiteX12" fmla="*/ 480381 w 1854014"/>
              <a:gd name="connsiteY12" fmla="*/ 1081171 h 1485438"/>
              <a:gd name="connsiteX13" fmla="*/ 453655 w 1854014"/>
              <a:gd name="connsiteY13" fmla="*/ 1094534 h 1485438"/>
              <a:gd name="connsiteX14" fmla="*/ 362337 w 1854014"/>
              <a:gd name="connsiteY14" fmla="*/ 1310576 h 1485438"/>
              <a:gd name="connsiteX15" fmla="*/ 52750 w 1854014"/>
              <a:gd name="connsiteY15" fmla="*/ 1347697 h 1485438"/>
              <a:gd name="connsiteX16" fmla="*/ 70568 w 1854014"/>
              <a:gd name="connsiteY16" fmla="*/ 1088594 h 1485438"/>
              <a:gd name="connsiteX17" fmla="*/ 338580 w 1854014"/>
              <a:gd name="connsiteY17" fmla="*/ 1025489 h 1485438"/>
              <a:gd name="connsiteX18" fmla="*/ 426927 w 1854014"/>
              <a:gd name="connsiteY18" fmla="*/ 1041823 h 1485438"/>
              <a:gd name="connsiteX19" fmla="*/ 449942 w 1854014"/>
              <a:gd name="connsiteY19" fmla="*/ 1030687 h 1485438"/>
              <a:gd name="connsiteX20" fmla="*/ 508593 w 1854014"/>
              <a:gd name="connsiteY20" fmla="*/ 708478 h 1485438"/>
              <a:gd name="connsiteX21" fmla="*/ 378670 w 1854014"/>
              <a:gd name="connsiteY21" fmla="*/ 419678 h 1485438"/>
              <a:gd name="connsiteX22" fmla="*/ 251717 w 1854014"/>
              <a:gd name="connsiteY22" fmla="*/ 309059 h 1485438"/>
              <a:gd name="connsiteX23" fmla="*/ 110044 w 1854014"/>
              <a:gd name="connsiteY23" fmla="*/ 33750 h 1485438"/>
              <a:gd name="connsiteX24" fmla="*/ 109081 w 1854014"/>
              <a:gd name="connsiteY24" fmla="*/ 0 h 1485438"/>
              <a:gd name="connsiteX25" fmla="*/ 125877 w 1854014"/>
              <a:gd name="connsiteY25" fmla="*/ 0 h 1485438"/>
              <a:gd name="connsiteX26" fmla="*/ 125601 w 1854014"/>
              <a:gd name="connsiteY26" fmla="*/ 12000 h 1485438"/>
              <a:gd name="connsiteX27" fmla="*/ 144068 w 1854014"/>
              <a:gd name="connsiteY27" fmla="*/ 99698 h 1485438"/>
              <a:gd name="connsiteX28" fmla="*/ 344519 w 1854014"/>
              <a:gd name="connsiteY28" fmla="*/ 363255 h 1485438"/>
              <a:gd name="connsiteX29" fmla="*/ 490033 w 1854014"/>
              <a:gd name="connsiteY29" fmla="*/ 526586 h 1485438"/>
              <a:gd name="connsiteX30" fmla="*/ 515275 w 1854014"/>
              <a:gd name="connsiteY30" fmla="*/ 823552 h 1485438"/>
              <a:gd name="connsiteX31" fmla="*/ 468503 w 1854014"/>
              <a:gd name="connsiteY31" fmla="*/ 1027717 h 1485438"/>
              <a:gd name="connsiteX32" fmla="*/ 479639 w 1854014"/>
              <a:gd name="connsiteY32" fmla="*/ 1059641 h 1485438"/>
              <a:gd name="connsiteX33" fmla="*/ 691970 w 1854014"/>
              <a:gd name="connsiteY33" fmla="*/ 1247471 h 1485438"/>
              <a:gd name="connsiteX34" fmla="*/ 985966 w 1854014"/>
              <a:gd name="connsiteY34" fmla="*/ 1434560 h 1485438"/>
              <a:gd name="connsiteX35" fmla="*/ 1724669 w 1854014"/>
              <a:gd name="connsiteY35" fmla="*/ 1456832 h 1485438"/>
              <a:gd name="connsiteX36" fmla="*/ 1854014 w 1854014"/>
              <a:gd name="connsiteY36" fmla="*/ 1448524 h 1485438"/>
              <a:gd name="connsiteX37" fmla="*/ 1854014 w 1854014"/>
              <a:gd name="connsiteY37" fmla="*/ 1472097 h 1485438"/>
              <a:gd name="connsiteX38" fmla="*/ 1833793 w 1854014"/>
              <a:gd name="connsiteY38" fmla="*/ 1473537 h 1485438"/>
              <a:gd name="connsiteX39" fmla="*/ 1405860 w 1854014"/>
              <a:gd name="connsiteY39" fmla="*/ 1485044 h 148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54014" h="1485438">
                <a:moveTo>
                  <a:pt x="205688" y="1383334"/>
                </a:moveTo>
                <a:cubicBezTo>
                  <a:pt x="253202" y="1383334"/>
                  <a:pt x="297747" y="1355864"/>
                  <a:pt x="331899" y="1312061"/>
                </a:cubicBezTo>
                <a:cubicBezTo>
                  <a:pt x="386095" y="1243759"/>
                  <a:pt x="411336" y="1162836"/>
                  <a:pt x="434352" y="1080428"/>
                </a:cubicBezTo>
                <a:cubicBezTo>
                  <a:pt x="438064" y="1066323"/>
                  <a:pt x="430639" y="1064838"/>
                  <a:pt x="419503" y="1061868"/>
                </a:cubicBezTo>
                <a:cubicBezTo>
                  <a:pt x="379413" y="1048504"/>
                  <a:pt x="337838" y="1042565"/>
                  <a:pt x="296263" y="1041080"/>
                </a:cubicBezTo>
                <a:cubicBezTo>
                  <a:pt x="221278" y="1038853"/>
                  <a:pt x="150006" y="1052959"/>
                  <a:pt x="87644" y="1098246"/>
                </a:cubicBezTo>
                <a:cubicBezTo>
                  <a:pt x="40130" y="1132397"/>
                  <a:pt x="12660" y="1178427"/>
                  <a:pt x="19342" y="1239305"/>
                </a:cubicBezTo>
                <a:cubicBezTo>
                  <a:pt x="28250" y="1322456"/>
                  <a:pt x="101750" y="1382591"/>
                  <a:pt x="205688" y="1383334"/>
                </a:cubicBezTo>
                <a:close/>
                <a:moveTo>
                  <a:pt x="1405860" y="1485044"/>
                </a:moveTo>
                <a:cubicBezTo>
                  <a:pt x="1334484" y="1484116"/>
                  <a:pt x="1263073" y="1481518"/>
                  <a:pt x="1191616" y="1476878"/>
                </a:cubicBezTo>
                <a:cubicBezTo>
                  <a:pt x="1092874" y="1470196"/>
                  <a:pt x="994134" y="1463514"/>
                  <a:pt x="897618" y="1437529"/>
                </a:cubicBezTo>
                <a:cubicBezTo>
                  <a:pt x="805559" y="1412288"/>
                  <a:pt x="731318" y="1368485"/>
                  <a:pt x="688257" y="1277911"/>
                </a:cubicBezTo>
                <a:cubicBezTo>
                  <a:pt x="645198" y="1186594"/>
                  <a:pt x="577638" y="1118292"/>
                  <a:pt x="480381" y="1081171"/>
                </a:cubicBezTo>
                <a:cubicBezTo>
                  <a:pt x="462563" y="1074489"/>
                  <a:pt x="458852" y="1075974"/>
                  <a:pt x="453655" y="1094534"/>
                </a:cubicBezTo>
                <a:cubicBezTo>
                  <a:pt x="432124" y="1170261"/>
                  <a:pt x="406883" y="1244502"/>
                  <a:pt x="362337" y="1310576"/>
                </a:cubicBezTo>
                <a:cubicBezTo>
                  <a:pt x="272505" y="1443469"/>
                  <a:pt x="124022" y="1416743"/>
                  <a:pt x="52750" y="1347697"/>
                </a:cubicBezTo>
                <a:cubicBezTo>
                  <a:pt x="-24461" y="1273455"/>
                  <a:pt x="-15551" y="1154669"/>
                  <a:pt x="70568" y="1088594"/>
                </a:cubicBezTo>
                <a:cubicBezTo>
                  <a:pt x="150749" y="1027717"/>
                  <a:pt x="242066" y="1015095"/>
                  <a:pt x="338580" y="1025489"/>
                </a:cubicBezTo>
                <a:cubicBezTo>
                  <a:pt x="368277" y="1028459"/>
                  <a:pt x="397973" y="1035140"/>
                  <a:pt x="426927" y="1041823"/>
                </a:cubicBezTo>
                <a:cubicBezTo>
                  <a:pt x="439549" y="1044792"/>
                  <a:pt x="446230" y="1045535"/>
                  <a:pt x="449942" y="1030687"/>
                </a:cubicBezTo>
                <a:cubicBezTo>
                  <a:pt x="477412" y="925264"/>
                  <a:pt x="507109" y="819098"/>
                  <a:pt x="508593" y="708478"/>
                </a:cubicBezTo>
                <a:cubicBezTo>
                  <a:pt x="510078" y="591919"/>
                  <a:pt x="469245" y="494662"/>
                  <a:pt x="378670" y="419678"/>
                </a:cubicBezTo>
                <a:cubicBezTo>
                  <a:pt x="335611" y="384043"/>
                  <a:pt x="291808" y="348407"/>
                  <a:pt x="251717" y="309059"/>
                </a:cubicBezTo>
                <a:cubicBezTo>
                  <a:pt x="170981" y="230548"/>
                  <a:pt x="124069" y="138257"/>
                  <a:pt x="110044" y="33750"/>
                </a:cubicBezTo>
                <a:lnTo>
                  <a:pt x="109081" y="0"/>
                </a:lnTo>
                <a:lnTo>
                  <a:pt x="125877" y="0"/>
                </a:lnTo>
                <a:lnTo>
                  <a:pt x="125601" y="12000"/>
                </a:lnTo>
                <a:cubicBezTo>
                  <a:pt x="128663" y="41789"/>
                  <a:pt x="135159" y="70744"/>
                  <a:pt x="144068" y="99698"/>
                </a:cubicBezTo>
                <a:cubicBezTo>
                  <a:pt x="178961" y="211803"/>
                  <a:pt x="253944" y="292726"/>
                  <a:pt x="344519" y="363255"/>
                </a:cubicBezTo>
                <a:cubicBezTo>
                  <a:pt x="402428" y="408542"/>
                  <a:pt x="457367" y="457542"/>
                  <a:pt x="490033" y="526586"/>
                </a:cubicBezTo>
                <a:cubicBezTo>
                  <a:pt x="534578" y="622358"/>
                  <a:pt x="530123" y="722584"/>
                  <a:pt x="515275" y="823552"/>
                </a:cubicBezTo>
                <a:cubicBezTo>
                  <a:pt x="504881" y="892597"/>
                  <a:pt x="486321" y="960157"/>
                  <a:pt x="468503" y="1027717"/>
                </a:cubicBezTo>
                <a:cubicBezTo>
                  <a:pt x="464790" y="1041823"/>
                  <a:pt x="460336" y="1052959"/>
                  <a:pt x="479639" y="1059641"/>
                </a:cubicBezTo>
                <a:cubicBezTo>
                  <a:pt x="576153" y="1093049"/>
                  <a:pt x="650395" y="1156154"/>
                  <a:pt x="691970" y="1247471"/>
                </a:cubicBezTo>
                <a:cubicBezTo>
                  <a:pt x="750621" y="1376652"/>
                  <a:pt x="861241" y="1417484"/>
                  <a:pt x="985966" y="1434560"/>
                </a:cubicBezTo>
                <a:cubicBezTo>
                  <a:pt x="1230963" y="1468712"/>
                  <a:pt x="1478187" y="1468712"/>
                  <a:pt x="1724669" y="1456832"/>
                </a:cubicBezTo>
                <a:lnTo>
                  <a:pt x="1854014" y="1448524"/>
                </a:lnTo>
                <a:lnTo>
                  <a:pt x="1854014" y="1472097"/>
                </a:lnTo>
                <a:lnTo>
                  <a:pt x="1833793" y="1473537"/>
                </a:lnTo>
                <a:cubicBezTo>
                  <a:pt x="1691226" y="1482074"/>
                  <a:pt x="1548613" y="1486900"/>
                  <a:pt x="1405860" y="1485044"/>
                </a:cubicBezTo>
                <a:close/>
              </a:path>
            </a:pathLst>
          </a:custGeom>
          <a:solidFill>
            <a:schemeClr val="bg1"/>
          </a:solidFill>
          <a:ln w="8005" cap="flat">
            <a:noFill/>
            <a:prstDash val="solid"/>
            <a:miter/>
          </a:ln>
        </p:spPr>
        <p:txBody>
          <a:bodyPr wrap="square" rtlCol="0" anchor="ctr">
            <a:noAutofit/>
          </a:bodyPr>
          <a:lstStyle/>
          <a:p>
            <a:endParaRPr lang="en-US" sz="1350"/>
          </a:p>
        </p:txBody>
      </p:sp>
    </p:spTree>
    <p:extLst>
      <p:ext uri="{BB962C8B-B14F-4D97-AF65-F5344CB8AC3E}">
        <p14:creationId xmlns:p14="http://schemas.microsoft.com/office/powerpoint/2010/main" val="20800569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936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183995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41044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mplateswise.com - Table of Contents">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173D3BC8-38D3-4470-BA2B-0DFC33619565}"/>
              </a:ext>
            </a:extLst>
          </p:cNvPr>
          <p:cNvSpPr>
            <a:spLocks/>
          </p:cNvSpPr>
          <p:nvPr userDrawn="1"/>
        </p:nvSpPr>
        <p:spPr bwMode="auto">
          <a:xfrm>
            <a:off x="0" y="4402169"/>
            <a:ext cx="9140827" cy="741368"/>
          </a:xfrm>
          <a:custGeom>
            <a:avLst/>
            <a:gdLst>
              <a:gd name="T0" fmla="*/ 11516 w 11516"/>
              <a:gd name="T1" fmla="*/ 0 h 933"/>
              <a:gd name="T2" fmla="*/ 0 w 11516"/>
              <a:gd name="T3" fmla="*/ 507 h 933"/>
              <a:gd name="T4" fmla="*/ 0 w 11516"/>
              <a:gd name="T5" fmla="*/ 933 h 933"/>
              <a:gd name="T6" fmla="*/ 11516 w 11516"/>
              <a:gd name="T7" fmla="*/ 933 h 933"/>
              <a:gd name="T8" fmla="*/ 11516 w 11516"/>
              <a:gd name="T9" fmla="*/ 0 h 933"/>
            </a:gdLst>
            <a:ahLst/>
            <a:cxnLst>
              <a:cxn ang="0">
                <a:pos x="T0" y="T1"/>
              </a:cxn>
              <a:cxn ang="0">
                <a:pos x="T2" y="T3"/>
              </a:cxn>
              <a:cxn ang="0">
                <a:pos x="T4" y="T5"/>
              </a:cxn>
              <a:cxn ang="0">
                <a:pos x="T6" y="T7"/>
              </a:cxn>
              <a:cxn ang="0">
                <a:pos x="T8" y="T9"/>
              </a:cxn>
            </a:cxnLst>
            <a:rect l="0" t="0" r="r" b="b"/>
            <a:pathLst>
              <a:path w="11516" h="933">
                <a:moveTo>
                  <a:pt x="11516" y="0"/>
                </a:moveTo>
                <a:lnTo>
                  <a:pt x="0" y="507"/>
                </a:lnTo>
                <a:lnTo>
                  <a:pt x="0" y="933"/>
                </a:lnTo>
                <a:lnTo>
                  <a:pt x="11516" y="933"/>
                </a:lnTo>
                <a:lnTo>
                  <a:pt x="11516" y="0"/>
                </a:lnTo>
                <a:close/>
              </a:path>
            </a:pathLst>
          </a:custGeom>
          <a:solidFill>
            <a:srgbClr val="FB6E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pic>
        <p:nvPicPr>
          <p:cNvPr id="4" name="Picture 3">
            <a:extLst>
              <a:ext uri="{FF2B5EF4-FFF2-40B4-BE49-F238E27FC236}">
                <a16:creationId xmlns:a16="http://schemas.microsoft.com/office/drawing/2014/main" id="{F39DB021-D228-42DD-B557-5B235C9920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7"/>
            <a:ext cx="9144000" cy="5142586"/>
          </a:xfrm>
          <a:prstGeom prst="rect">
            <a:avLst/>
          </a:prstGeom>
        </p:spPr>
      </p:pic>
      <p:sp>
        <p:nvSpPr>
          <p:cNvPr id="2" name="Title 1"/>
          <p:cNvSpPr>
            <a:spLocks noGrp="1"/>
          </p:cNvSpPr>
          <p:nvPr userDrawn="1">
            <p:ph type="title" hasCustomPrompt="1"/>
          </p:nvPr>
        </p:nvSpPr>
        <p:spPr/>
        <p:txBody>
          <a:bodyPr/>
          <a:lstStyle>
            <a:lvl1pPr>
              <a:defRPr baseline="0">
                <a:solidFill>
                  <a:schemeClr val="tx2"/>
                </a:solidFill>
              </a:defRPr>
            </a:lvl1pPr>
          </a:lstStyle>
          <a:p>
            <a:r>
              <a:rPr lang="en-US" dirty="0"/>
              <a:t>Table of Contents</a:t>
            </a:r>
            <a:endParaRPr lang="en-US" noProof="0" dirty="0"/>
          </a:p>
        </p:txBody>
      </p:sp>
      <p:sp>
        <p:nvSpPr>
          <p:cNvPr id="45" name="Date Placeholder 2"/>
          <p:cNvSpPr>
            <a:spLocks noGrp="1"/>
          </p:cNvSpPr>
          <p:nvPr userDrawn="1">
            <p:ph type="dt" sz="half" idx="10"/>
          </p:nvPr>
        </p:nvSpPr>
        <p:spPr>
          <a:xfrm>
            <a:off x="457200" y="4767263"/>
            <a:ext cx="2133600" cy="273844"/>
          </a:xfrm>
        </p:spPr>
        <p:txBody>
          <a:bodyPr/>
          <a:lstStyle>
            <a:lvl1pPr>
              <a:defRPr>
                <a:solidFill>
                  <a:schemeClr val="bg1"/>
                </a:solidFill>
              </a:defRPr>
            </a:lvl1pPr>
          </a:lstStyle>
          <a:p>
            <a:fld id="{FFF30096-E2FA-4C53-8FFA-C198FACBBC31}" type="datetimeFigureOut">
              <a:rPr lang="en-US" noProof="0" smtClean="0"/>
              <a:pPr/>
              <a:t>3/5/2021</a:t>
            </a:fld>
            <a:endParaRPr lang="en-US" noProof="0" dirty="0"/>
          </a:p>
        </p:txBody>
      </p:sp>
      <p:sp>
        <p:nvSpPr>
          <p:cNvPr id="46" name="Footer Placeholder 3"/>
          <p:cNvSpPr>
            <a:spLocks noGrp="1"/>
          </p:cNvSpPr>
          <p:nvPr userDrawn="1">
            <p:ph type="ftr" sz="quarter" idx="11"/>
          </p:nvPr>
        </p:nvSpPr>
        <p:spPr>
          <a:xfrm>
            <a:off x="3124200" y="4767263"/>
            <a:ext cx="2895600" cy="273844"/>
          </a:xfrm>
        </p:spPr>
        <p:txBody>
          <a:bodyPr/>
          <a:lstStyle>
            <a:lvl1pPr>
              <a:defRPr>
                <a:solidFill>
                  <a:schemeClr val="bg1"/>
                </a:solidFill>
              </a:defRPr>
            </a:lvl1pPr>
          </a:lstStyle>
          <a:p>
            <a:endParaRPr lang="en-US" noProof="0" dirty="0"/>
          </a:p>
        </p:txBody>
      </p:sp>
      <p:sp>
        <p:nvSpPr>
          <p:cNvPr id="47" name="Slide Number Placeholder 4"/>
          <p:cNvSpPr>
            <a:spLocks noGrp="1"/>
          </p:cNvSpPr>
          <p:nvPr userDrawn="1">
            <p:ph type="sldNum" sz="quarter" idx="12"/>
          </p:nvPr>
        </p:nvSpPr>
        <p:spPr>
          <a:xfrm>
            <a:off x="6553200" y="4767263"/>
            <a:ext cx="2133600" cy="273844"/>
          </a:xfrm>
        </p:spPr>
        <p:txBody>
          <a:bodyPr/>
          <a:lstStyle>
            <a:lvl1pPr>
              <a:defRPr>
                <a:solidFill>
                  <a:schemeClr val="bg1"/>
                </a:solidFill>
              </a:defRPr>
            </a:lvl1pPr>
          </a:lstStyle>
          <a:p>
            <a:fld id="{BE6EB2CE-F8EE-47A0-A8D1-750600A29654}" type="slidenum">
              <a:rPr lang="en-US" noProof="0" smtClean="0"/>
              <a:pPr/>
              <a:t>‹#›</a:t>
            </a:fld>
            <a:endParaRPr lang="en-US" noProof="0" dirty="0"/>
          </a:p>
        </p:txBody>
      </p:sp>
      <p:sp>
        <p:nvSpPr>
          <p:cNvPr id="64" name="Oval 5">
            <a:extLst>
              <a:ext uri="{FF2B5EF4-FFF2-40B4-BE49-F238E27FC236}">
                <a16:creationId xmlns:a16="http://schemas.microsoft.com/office/drawing/2014/main" id="{EDE4C8D4-E0A9-41C9-B620-5D8250E27930}"/>
              </a:ext>
            </a:extLst>
          </p:cNvPr>
          <p:cNvSpPr>
            <a:spLocks noChangeArrowheads="1"/>
          </p:cNvSpPr>
          <p:nvPr userDrawn="1"/>
        </p:nvSpPr>
        <p:spPr bwMode="auto">
          <a:xfrm>
            <a:off x="5076056" y="1592477"/>
            <a:ext cx="417510" cy="41751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Oval 8">
            <a:extLst>
              <a:ext uri="{FF2B5EF4-FFF2-40B4-BE49-F238E27FC236}">
                <a16:creationId xmlns:a16="http://schemas.microsoft.com/office/drawing/2014/main" id="{CCF0A1CC-A35D-4382-95CB-B555EE2BF0A6}"/>
              </a:ext>
            </a:extLst>
          </p:cNvPr>
          <p:cNvSpPr>
            <a:spLocks noChangeArrowheads="1"/>
          </p:cNvSpPr>
          <p:nvPr userDrawn="1"/>
        </p:nvSpPr>
        <p:spPr bwMode="auto">
          <a:xfrm>
            <a:off x="5076056" y="2111819"/>
            <a:ext cx="417510" cy="41751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Oval 11">
            <a:extLst>
              <a:ext uri="{FF2B5EF4-FFF2-40B4-BE49-F238E27FC236}">
                <a16:creationId xmlns:a16="http://schemas.microsoft.com/office/drawing/2014/main" id="{D40649B1-C625-45E0-A98C-E7C43CFAC7F0}"/>
              </a:ext>
            </a:extLst>
          </p:cNvPr>
          <p:cNvSpPr>
            <a:spLocks noChangeArrowheads="1"/>
          </p:cNvSpPr>
          <p:nvPr userDrawn="1"/>
        </p:nvSpPr>
        <p:spPr bwMode="auto">
          <a:xfrm>
            <a:off x="5076056" y="2631161"/>
            <a:ext cx="417510" cy="417510"/>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Oval 14">
            <a:extLst>
              <a:ext uri="{FF2B5EF4-FFF2-40B4-BE49-F238E27FC236}">
                <a16:creationId xmlns:a16="http://schemas.microsoft.com/office/drawing/2014/main" id="{74384EA3-D836-41BA-90B6-2B453658F90F}"/>
              </a:ext>
            </a:extLst>
          </p:cNvPr>
          <p:cNvSpPr>
            <a:spLocks noChangeArrowheads="1"/>
          </p:cNvSpPr>
          <p:nvPr userDrawn="1"/>
        </p:nvSpPr>
        <p:spPr bwMode="auto">
          <a:xfrm>
            <a:off x="5076056" y="3150503"/>
            <a:ext cx="417510" cy="417510"/>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Oval 17">
            <a:extLst>
              <a:ext uri="{FF2B5EF4-FFF2-40B4-BE49-F238E27FC236}">
                <a16:creationId xmlns:a16="http://schemas.microsoft.com/office/drawing/2014/main" id="{BE379F5C-3A47-4771-BAFB-B5B4CC33BD57}"/>
              </a:ext>
            </a:extLst>
          </p:cNvPr>
          <p:cNvSpPr>
            <a:spLocks noChangeArrowheads="1"/>
          </p:cNvSpPr>
          <p:nvPr userDrawn="1"/>
        </p:nvSpPr>
        <p:spPr bwMode="auto">
          <a:xfrm>
            <a:off x="5076056" y="3669844"/>
            <a:ext cx="417510" cy="417510"/>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Text Placeholder 4">
            <a:extLst>
              <a:ext uri="{FF2B5EF4-FFF2-40B4-BE49-F238E27FC236}">
                <a16:creationId xmlns:a16="http://schemas.microsoft.com/office/drawing/2014/main" id="{028AA69B-A581-4035-9B97-07B35F4C3AB3}"/>
              </a:ext>
            </a:extLst>
          </p:cNvPr>
          <p:cNvSpPr>
            <a:spLocks noGrp="1"/>
          </p:cNvSpPr>
          <p:nvPr>
            <p:ph type="body" sz="quarter" idx="36" hasCustomPrompt="1"/>
          </p:nvPr>
        </p:nvSpPr>
        <p:spPr>
          <a:xfrm>
            <a:off x="5076056" y="1592476"/>
            <a:ext cx="417510" cy="417509"/>
          </a:xfrm>
        </p:spPr>
        <p:txBody>
          <a:bodyPr anchor="ctr">
            <a:noAutofit/>
          </a:bodyPr>
          <a:lstStyle>
            <a:lvl1pPr marL="0" indent="0" algn="ctr">
              <a:buNone/>
              <a:defRPr sz="2000">
                <a:solidFill>
                  <a:schemeClr val="bg1"/>
                </a:solidFill>
              </a:defRPr>
            </a:lvl1pPr>
          </a:lstStyle>
          <a:p>
            <a:r>
              <a:rPr lang="en-US" dirty="0"/>
              <a:t>1</a:t>
            </a:r>
          </a:p>
        </p:txBody>
      </p:sp>
      <p:sp>
        <p:nvSpPr>
          <p:cNvPr id="86" name="Text Placeholder 4">
            <a:extLst>
              <a:ext uri="{FF2B5EF4-FFF2-40B4-BE49-F238E27FC236}">
                <a16:creationId xmlns:a16="http://schemas.microsoft.com/office/drawing/2014/main" id="{E9202631-7A14-47C2-9F40-27B92DE44C0C}"/>
              </a:ext>
            </a:extLst>
          </p:cNvPr>
          <p:cNvSpPr>
            <a:spLocks noGrp="1"/>
          </p:cNvSpPr>
          <p:nvPr>
            <p:ph type="body" sz="quarter" idx="37" hasCustomPrompt="1"/>
          </p:nvPr>
        </p:nvSpPr>
        <p:spPr>
          <a:xfrm>
            <a:off x="5076056" y="2109210"/>
            <a:ext cx="417510" cy="417509"/>
          </a:xfrm>
        </p:spPr>
        <p:txBody>
          <a:bodyPr anchor="ctr">
            <a:noAutofit/>
          </a:bodyPr>
          <a:lstStyle>
            <a:lvl1pPr marL="0" indent="0" algn="ctr">
              <a:buNone/>
              <a:defRPr sz="2000">
                <a:solidFill>
                  <a:schemeClr val="bg1"/>
                </a:solidFill>
              </a:defRPr>
            </a:lvl1pPr>
          </a:lstStyle>
          <a:p>
            <a:r>
              <a:rPr lang="en-US" dirty="0"/>
              <a:t>2 </a:t>
            </a:r>
          </a:p>
        </p:txBody>
      </p:sp>
      <p:sp>
        <p:nvSpPr>
          <p:cNvPr id="87" name="Text Placeholder 4">
            <a:extLst>
              <a:ext uri="{FF2B5EF4-FFF2-40B4-BE49-F238E27FC236}">
                <a16:creationId xmlns:a16="http://schemas.microsoft.com/office/drawing/2014/main" id="{218C7374-8553-47FC-9371-80C12BDCB51D}"/>
              </a:ext>
            </a:extLst>
          </p:cNvPr>
          <p:cNvSpPr>
            <a:spLocks noGrp="1"/>
          </p:cNvSpPr>
          <p:nvPr>
            <p:ph type="body" sz="quarter" idx="38" hasCustomPrompt="1"/>
          </p:nvPr>
        </p:nvSpPr>
        <p:spPr>
          <a:xfrm>
            <a:off x="5076056" y="2628552"/>
            <a:ext cx="417510" cy="417509"/>
          </a:xfrm>
        </p:spPr>
        <p:txBody>
          <a:bodyPr anchor="ctr">
            <a:noAutofit/>
          </a:bodyPr>
          <a:lstStyle>
            <a:lvl1pPr marL="0" indent="0" algn="ctr">
              <a:buNone/>
              <a:defRPr sz="2000">
                <a:solidFill>
                  <a:schemeClr val="bg1"/>
                </a:solidFill>
              </a:defRPr>
            </a:lvl1pPr>
          </a:lstStyle>
          <a:p>
            <a:r>
              <a:rPr lang="en-US" dirty="0"/>
              <a:t>3 </a:t>
            </a:r>
          </a:p>
        </p:txBody>
      </p:sp>
      <p:sp>
        <p:nvSpPr>
          <p:cNvPr id="88" name="Text Placeholder 4">
            <a:extLst>
              <a:ext uri="{FF2B5EF4-FFF2-40B4-BE49-F238E27FC236}">
                <a16:creationId xmlns:a16="http://schemas.microsoft.com/office/drawing/2014/main" id="{36FCD136-C870-499E-B16B-CBD057A47179}"/>
              </a:ext>
            </a:extLst>
          </p:cNvPr>
          <p:cNvSpPr>
            <a:spLocks noGrp="1"/>
          </p:cNvSpPr>
          <p:nvPr>
            <p:ph type="body" sz="quarter" idx="39" hasCustomPrompt="1"/>
          </p:nvPr>
        </p:nvSpPr>
        <p:spPr>
          <a:xfrm>
            <a:off x="5076056" y="3150504"/>
            <a:ext cx="417510" cy="417509"/>
          </a:xfrm>
        </p:spPr>
        <p:txBody>
          <a:bodyPr anchor="ctr">
            <a:noAutofit/>
          </a:bodyPr>
          <a:lstStyle>
            <a:lvl1pPr marL="0" indent="0" algn="ctr">
              <a:buNone/>
              <a:defRPr sz="2000">
                <a:solidFill>
                  <a:schemeClr val="bg1"/>
                </a:solidFill>
              </a:defRPr>
            </a:lvl1pPr>
          </a:lstStyle>
          <a:p>
            <a:r>
              <a:rPr lang="en-US" dirty="0"/>
              <a:t>4 </a:t>
            </a:r>
          </a:p>
        </p:txBody>
      </p:sp>
      <p:sp>
        <p:nvSpPr>
          <p:cNvPr id="89" name="Text Placeholder 4">
            <a:extLst>
              <a:ext uri="{FF2B5EF4-FFF2-40B4-BE49-F238E27FC236}">
                <a16:creationId xmlns:a16="http://schemas.microsoft.com/office/drawing/2014/main" id="{632E309C-647C-4251-800B-7E4245B52FC2}"/>
              </a:ext>
            </a:extLst>
          </p:cNvPr>
          <p:cNvSpPr>
            <a:spLocks noGrp="1"/>
          </p:cNvSpPr>
          <p:nvPr>
            <p:ph type="body" sz="quarter" idx="40" hasCustomPrompt="1"/>
          </p:nvPr>
        </p:nvSpPr>
        <p:spPr>
          <a:xfrm>
            <a:off x="5076056" y="3669843"/>
            <a:ext cx="417510" cy="417509"/>
          </a:xfrm>
        </p:spPr>
        <p:txBody>
          <a:bodyPr anchor="ctr">
            <a:noAutofit/>
          </a:bodyPr>
          <a:lstStyle>
            <a:lvl1pPr marL="0" indent="0" algn="ctr">
              <a:buNone/>
              <a:defRPr sz="2000">
                <a:solidFill>
                  <a:schemeClr val="bg1"/>
                </a:solidFill>
              </a:defRPr>
            </a:lvl1pPr>
          </a:lstStyle>
          <a:p>
            <a:r>
              <a:rPr lang="en-US" dirty="0"/>
              <a:t>5 </a:t>
            </a:r>
          </a:p>
        </p:txBody>
      </p:sp>
      <p:sp>
        <p:nvSpPr>
          <p:cNvPr id="90" name="Text Placeholder 4">
            <a:extLst>
              <a:ext uri="{FF2B5EF4-FFF2-40B4-BE49-F238E27FC236}">
                <a16:creationId xmlns:a16="http://schemas.microsoft.com/office/drawing/2014/main" id="{538E100F-93AC-4E8A-8B69-D760CF204C11}"/>
              </a:ext>
            </a:extLst>
          </p:cNvPr>
          <p:cNvSpPr>
            <a:spLocks noGrp="1"/>
          </p:cNvSpPr>
          <p:nvPr>
            <p:ph type="body" sz="quarter" idx="41" hasCustomPrompt="1"/>
          </p:nvPr>
        </p:nvSpPr>
        <p:spPr>
          <a:xfrm>
            <a:off x="5616594" y="1592476"/>
            <a:ext cx="3070206" cy="417509"/>
          </a:xfrm>
        </p:spPr>
        <p:txBody>
          <a:bodyPr anchor="ctr">
            <a:noAutofit/>
          </a:bodyPr>
          <a:lstStyle>
            <a:lvl1pPr marL="0" indent="0" algn="l">
              <a:buNone/>
              <a:defRPr sz="1800">
                <a:solidFill>
                  <a:schemeClr val="tx1"/>
                </a:solidFill>
              </a:defRPr>
            </a:lvl1pPr>
          </a:lstStyle>
          <a:p>
            <a:r>
              <a:rPr lang="en-US" dirty="0"/>
              <a:t>This is a sample text</a:t>
            </a:r>
          </a:p>
        </p:txBody>
      </p:sp>
      <p:sp>
        <p:nvSpPr>
          <p:cNvPr id="91" name="Text Placeholder 4">
            <a:extLst>
              <a:ext uri="{FF2B5EF4-FFF2-40B4-BE49-F238E27FC236}">
                <a16:creationId xmlns:a16="http://schemas.microsoft.com/office/drawing/2014/main" id="{CC205383-96D8-44FA-9CEE-5B834461428F}"/>
              </a:ext>
            </a:extLst>
          </p:cNvPr>
          <p:cNvSpPr>
            <a:spLocks noGrp="1"/>
          </p:cNvSpPr>
          <p:nvPr>
            <p:ph type="body" sz="quarter" idx="42" hasCustomPrompt="1"/>
          </p:nvPr>
        </p:nvSpPr>
        <p:spPr>
          <a:xfrm>
            <a:off x="5616594" y="2109210"/>
            <a:ext cx="3070206" cy="417509"/>
          </a:xfrm>
        </p:spPr>
        <p:txBody>
          <a:bodyPr anchor="ctr">
            <a:noAutofit/>
          </a:bodyPr>
          <a:lstStyle>
            <a:lvl1pPr marL="0" indent="0" algn="l">
              <a:buNone/>
              <a:defRPr sz="1800">
                <a:solidFill>
                  <a:schemeClr val="tx1"/>
                </a:solidFill>
              </a:defRPr>
            </a:lvl1pPr>
          </a:lstStyle>
          <a:p>
            <a:r>
              <a:rPr lang="en-US" dirty="0"/>
              <a:t>Insert your desired text here</a:t>
            </a:r>
          </a:p>
        </p:txBody>
      </p:sp>
      <p:sp>
        <p:nvSpPr>
          <p:cNvPr id="92" name="Text Placeholder 4">
            <a:extLst>
              <a:ext uri="{FF2B5EF4-FFF2-40B4-BE49-F238E27FC236}">
                <a16:creationId xmlns:a16="http://schemas.microsoft.com/office/drawing/2014/main" id="{A94082EF-B88E-4B61-83EE-AC555C7AE1DA}"/>
              </a:ext>
            </a:extLst>
          </p:cNvPr>
          <p:cNvSpPr>
            <a:spLocks noGrp="1"/>
          </p:cNvSpPr>
          <p:nvPr>
            <p:ph type="body" sz="quarter" idx="43" hasCustomPrompt="1"/>
          </p:nvPr>
        </p:nvSpPr>
        <p:spPr>
          <a:xfrm>
            <a:off x="5616594" y="2628552"/>
            <a:ext cx="3070206" cy="417509"/>
          </a:xfrm>
        </p:spPr>
        <p:txBody>
          <a:bodyPr anchor="ct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r>
              <a:rPr lang="en-US" dirty="0"/>
              <a:t>This is a sample text</a:t>
            </a:r>
          </a:p>
        </p:txBody>
      </p:sp>
      <p:sp>
        <p:nvSpPr>
          <p:cNvPr id="93" name="Text Placeholder 4">
            <a:extLst>
              <a:ext uri="{FF2B5EF4-FFF2-40B4-BE49-F238E27FC236}">
                <a16:creationId xmlns:a16="http://schemas.microsoft.com/office/drawing/2014/main" id="{0C08BA12-D121-4F1E-9EB1-1B3902F5BD58}"/>
              </a:ext>
            </a:extLst>
          </p:cNvPr>
          <p:cNvSpPr>
            <a:spLocks noGrp="1"/>
          </p:cNvSpPr>
          <p:nvPr>
            <p:ph type="body" sz="quarter" idx="44" hasCustomPrompt="1"/>
          </p:nvPr>
        </p:nvSpPr>
        <p:spPr>
          <a:xfrm>
            <a:off x="5616594" y="3150504"/>
            <a:ext cx="3070206" cy="417509"/>
          </a:xfrm>
        </p:spPr>
        <p:txBody>
          <a:bodyPr anchor="ct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your desired text here</a:t>
            </a:r>
          </a:p>
        </p:txBody>
      </p:sp>
      <p:sp>
        <p:nvSpPr>
          <p:cNvPr id="94" name="Text Placeholder 4">
            <a:extLst>
              <a:ext uri="{FF2B5EF4-FFF2-40B4-BE49-F238E27FC236}">
                <a16:creationId xmlns:a16="http://schemas.microsoft.com/office/drawing/2014/main" id="{DA90FA8A-9DCC-4866-AE7C-DAFDCA51CAF1}"/>
              </a:ext>
            </a:extLst>
          </p:cNvPr>
          <p:cNvSpPr>
            <a:spLocks noGrp="1"/>
          </p:cNvSpPr>
          <p:nvPr>
            <p:ph type="body" sz="quarter" idx="45" hasCustomPrompt="1"/>
          </p:nvPr>
        </p:nvSpPr>
        <p:spPr>
          <a:xfrm>
            <a:off x="5616594" y="3669843"/>
            <a:ext cx="3070206" cy="417509"/>
          </a:xfrm>
        </p:spPr>
        <p:txBody>
          <a:bodyPr anchor="ct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r>
              <a:rPr lang="en-US" dirty="0"/>
              <a:t>This is a sample text</a:t>
            </a:r>
          </a:p>
        </p:txBody>
      </p:sp>
    </p:spTree>
    <p:extLst>
      <p:ext uri="{BB962C8B-B14F-4D97-AF65-F5344CB8AC3E}">
        <p14:creationId xmlns:p14="http://schemas.microsoft.com/office/powerpoint/2010/main" val="3149707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FD1694C8-EB45-4FA8-98A3-DF23E46E1742}" type="datetimeFigureOut">
              <a:rPr lang="ar-SA" smtClean="0"/>
              <a:pPr/>
              <a:t>22/07/42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A717710C-2124-44A0-B5D2-8C23ED26254E}" type="slidenum">
              <a:rPr lang="ar-SA" smtClean="0"/>
              <a:pPr/>
              <a:t>‹#›</a:t>
            </a:fld>
            <a:endParaRPr lang="ar-SA"/>
          </a:p>
        </p:txBody>
      </p:sp>
    </p:spTree>
    <p:extLst>
      <p:ext uri="{BB962C8B-B14F-4D97-AF65-F5344CB8AC3E}">
        <p14:creationId xmlns:p14="http://schemas.microsoft.com/office/powerpoint/2010/main" val="164436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BF8-6686-4F02-AB36-9614142B369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3B406FE-1165-421C-8D35-96F0CFEA6D5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t>05/03/2021</a:t>
            </a:fld>
            <a:endParaRPr lang="en-GB"/>
          </a:p>
        </p:txBody>
      </p:sp>
      <p:sp>
        <p:nvSpPr>
          <p:cNvPr id="5" name="Footer Placeholder 4">
            <a:extLst>
              <a:ext uri="{FF2B5EF4-FFF2-40B4-BE49-F238E27FC236}">
                <a16:creationId xmlns:a16="http://schemas.microsoft.com/office/drawing/2014/main" id="{12FB799C-1B8A-42C0-AD53-6DBEF2EC7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248067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ryptocurrency 4">
    <p:spTree>
      <p:nvGrpSpPr>
        <p:cNvPr id="1" name=""/>
        <p:cNvGrpSpPr/>
        <p:nvPr/>
      </p:nvGrpSpPr>
      <p:grpSpPr>
        <a:xfrm>
          <a:off x="0" y="0"/>
          <a:ext cx="0" cy="0"/>
          <a:chOff x="0" y="0"/>
          <a:chExt cx="0" cy="0"/>
        </a:xfrm>
      </p:grpSpPr>
      <p:sp>
        <p:nvSpPr>
          <p:cNvPr id="236" name="Freeform 12"/>
          <p:cNvSpPr>
            <a:spLocks/>
          </p:cNvSpPr>
          <p:nvPr userDrawn="1"/>
        </p:nvSpPr>
        <p:spPr bwMode="auto">
          <a:xfrm>
            <a:off x="0" y="4402138"/>
            <a:ext cx="9144000" cy="741363"/>
          </a:xfrm>
          <a:custGeom>
            <a:avLst/>
            <a:gdLst>
              <a:gd name="T0" fmla="*/ 11520 w 11520"/>
              <a:gd name="T1" fmla="*/ 0 h 933"/>
              <a:gd name="T2" fmla="*/ 0 w 11520"/>
              <a:gd name="T3" fmla="*/ 507 h 933"/>
              <a:gd name="T4" fmla="*/ 0 w 11520"/>
              <a:gd name="T5" fmla="*/ 933 h 933"/>
              <a:gd name="T6" fmla="*/ 11520 w 11520"/>
              <a:gd name="T7" fmla="*/ 933 h 933"/>
              <a:gd name="T8" fmla="*/ 11520 w 11520"/>
              <a:gd name="T9" fmla="*/ 0 h 933"/>
            </a:gdLst>
            <a:ahLst/>
            <a:cxnLst>
              <a:cxn ang="0">
                <a:pos x="T0" y="T1"/>
              </a:cxn>
              <a:cxn ang="0">
                <a:pos x="T2" y="T3"/>
              </a:cxn>
              <a:cxn ang="0">
                <a:pos x="T4" y="T5"/>
              </a:cxn>
              <a:cxn ang="0">
                <a:pos x="T6" y="T7"/>
              </a:cxn>
              <a:cxn ang="0">
                <a:pos x="T8" y="T9"/>
              </a:cxn>
            </a:cxnLst>
            <a:rect l="0" t="0" r="r" b="b"/>
            <a:pathLst>
              <a:path w="11520" h="933">
                <a:moveTo>
                  <a:pt x="11520" y="0"/>
                </a:moveTo>
                <a:lnTo>
                  <a:pt x="0" y="507"/>
                </a:lnTo>
                <a:lnTo>
                  <a:pt x="0" y="933"/>
                </a:lnTo>
                <a:lnTo>
                  <a:pt x="11520" y="933"/>
                </a:lnTo>
                <a:lnTo>
                  <a:pt x="1152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Date Placeholder 2"/>
          <p:cNvSpPr>
            <a:spLocks noGrp="1"/>
          </p:cNvSpPr>
          <p:nvPr>
            <p:ph type="dt" sz="half" idx="10"/>
          </p:nvPr>
        </p:nvSpPr>
        <p:spPr/>
        <p:txBody>
          <a:bodyPr/>
          <a:lstStyle>
            <a:lvl1pPr>
              <a:defRPr>
                <a:solidFill>
                  <a:schemeClr val="bg1"/>
                </a:solidFill>
              </a:defRPr>
            </a:lvl1pPr>
          </a:lstStyle>
          <a:p>
            <a:fld id="{FFF30096-E2FA-4C53-8FFA-C198FACBBC31}" type="datetimeFigureOut">
              <a:rPr lang="en-US" smtClean="0"/>
              <a:pPr/>
              <a:t>3/5/2021</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E6EB2CE-F8EE-47A0-A8D1-750600A29654}" type="slidenum">
              <a:rPr lang="en-US" smtClean="0"/>
              <a:pPr/>
              <a:t>‹#›</a:t>
            </a:fld>
            <a:endParaRPr lang="en-US" dirty="0"/>
          </a:p>
        </p:txBody>
      </p:sp>
      <p:sp>
        <p:nvSpPr>
          <p:cNvPr id="63" name="Rectangle 11"/>
          <p:cNvSpPr>
            <a:spLocks noChangeArrowheads="1"/>
          </p:cNvSpPr>
          <p:nvPr userDrawn="1"/>
        </p:nvSpPr>
        <p:spPr bwMode="auto">
          <a:xfrm>
            <a:off x="3175" y="4805363"/>
            <a:ext cx="4763" cy="338138"/>
          </a:xfrm>
          <a:prstGeom prst="rect">
            <a:avLst/>
          </a:prstGeom>
          <a:solidFill>
            <a:srgbClr val="E7E9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Title 1"/>
          <p:cNvSpPr>
            <a:spLocks noGrp="1"/>
          </p:cNvSpPr>
          <p:nvPr>
            <p:ph type="title" hasCustomPrompt="1"/>
          </p:nvPr>
        </p:nvSpPr>
        <p:spPr>
          <a:xfrm>
            <a:off x="457200" y="205978"/>
            <a:ext cx="8229600" cy="857250"/>
          </a:xfrm>
        </p:spPr>
        <p:txBody>
          <a:bodyPr/>
          <a:lstStyle>
            <a:lvl1pPr>
              <a:defRPr baseline="0"/>
            </a:lvl1pPr>
          </a:lstStyle>
          <a:p>
            <a:r>
              <a:rPr lang="en-US" dirty="0"/>
              <a:t>Insert your title here</a:t>
            </a:r>
            <a:endParaRPr lang="en-US" noProof="0" dirty="0"/>
          </a:p>
        </p:txBody>
      </p:sp>
      <p:sp>
        <p:nvSpPr>
          <p:cNvPr id="238" name="Text Placeholder 4"/>
          <p:cNvSpPr>
            <a:spLocks noGrp="1"/>
          </p:cNvSpPr>
          <p:nvPr>
            <p:ph type="body" sz="quarter" idx="35" hasCustomPrompt="1"/>
          </p:nvPr>
        </p:nvSpPr>
        <p:spPr>
          <a:xfrm>
            <a:off x="467544" y="1419622"/>
            <a:ext cx="8208912" cy="2982516"/>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200">
                <a:solidFill>
                  <a:schemeClr val="tx1"/>
                </a:solidFill>
              </a:defRPr>
            </a:lvl1pPr>
          </a:lstStyle>
          <a:p>
            <a:r>
              <a:rPr lang="en-US" dirty="0"/>
              <a:t>Ut enim ad minim veniam, quis nostrud exercitation ullamco laboris nisi ut aliquip ex ea commodo consequat.</a:t>
            </a:r>
          </a:p>
          <a:p>
            <a:r>
              <a:rPr lang="en-US" dirty="0"/>
              <a:t>Ut enim ad minim veniam, quis nostrud exercitation ullamco laboris nisi ut aliquip ex ea commodo consequat.</a:t>
            </a:r>
          </a:p>
          <a:p>
            <a:endParaRPr lang="en-US" dirty="0"/>
          </a:p>
        </p:txBody>
      </p:sp>
    </p:spTree>
    <p:extLst>
      <p:ext uri="{BB962C8B-B14F-4D97-AF65-F5344CB8AC3E}">
        <p14:creationId xmlns:p14="http://schemas.microsoft.com/office/powerpoint/2010/main" val="89668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3.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ar-SA"/>
              <a:t>انقر لتحرير نمط عنوان الشكل الرئيسي</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FFF30096-E2FA-4C53-8FFA-C198FACBBC31}" type="datetimeFigureOut">
              <a:rPr lang="en-US" smtClean="0"/>
              <a:pPr/>
              <a:t>3/5/2021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E6EB2CE-F8EE-47A0-A8D1-750600A29654}" type="slidenum">
              <a:rPr lang="en-US" smtClean="0"/>
              <a:pPr/>
              <a:t>‹#›</a:t>
            </a:fld>
            <a:endParaRPr lang="en-US"/>
          </a:p>
        </p:txBody>
      </p:sp>
    </p:spTree>
    <p:extLst>
      <p:ext uri="{BB962C8B-B14F-4D97-AF65-F5344CB8AC3E}">
        <p14:creationId xmlns:p14="http://schemas.microsoft.com/office/powerpoint/2010/main" val="697417937"/>
      </p:ext>
    </p:extLst>
  </p:cSld>
  <p:clrMap bg1="lt1" tx1="dk1" bg2="lt2" tx2="dk2" accent1="accent1" accent2="accent2" accent3="accent3" accent4="accent4" accent5="accent5" accent6="accent6" hlink="hlink" folHlink="folHlink"/>
  <p:sldLayoutIdLst>
    <p:sldLayoutId id="2147483669" r:id="rId1"/>
    <p:sldLayoutId id="2147483672" r:id="rId2"/>
    <p:sldLayoutId id="2147483673"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200" kern="1200">
          <a:solidFill>
            <a:schemeClr val="tx1"/>
          </a:solidFill>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13425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62382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video" Target="https://www.youtube.com/embed/6SZzFO2tczQ?feature=oembed" TargetMode="External"/><Relationship Id="rId4" Type="http://schemas.openxmlformats.org/officeDocument/2006/relationships/hyperlink" Target="https://youtu.be/6SZzFO2tczQ"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jpg"/><Relationship Id="rId1" Type="http://schemas.openxmlformats.org/officeDocument/2006/relationships/slideLayout" Target="../slideLayouts/slideLayout4.xml"/><Relationship Id="rId6" Type="http://schemas.openxmlformats.org/officeDocument/2006/relationships/image" Target="../media/image36.jpg"/><Relationship Id="rId5" Type="http://schemas.openxmlformats.org/officeDocument/2006/relationships/image" Target="../media/image35.jpg"/><Relationship Id="rId10" Type="http://schemas.openxmlformats.org/officeDocument/2006/relationships/image" Target="../media/image40.jpeg"/><Relationship Id="rId4" Type="http://schemas.openxmlformats.org/officeDocument/2006/relationships/image" Target="../media/image34.jpg"/><Relationship Id="rId9"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liveworksheets.com/yt1281637zp" TargetMode="External"/><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5.xml"/><Relationship Id="rId1" Type="http://schemas.openxmlformats.org/officeDocument/2006/relationships/video" Target="https://www.youtube.com/embed/YIBUoXO6e78?feature=oembed" TargetMode="External"/><Relationship Id="rId4" Type="http://schemas.openxmlformats.org/officeDocument/2006/relationships/hyperlink" Target="https://youtu.be/YIBUoXO6e78"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3.xml"/><Relationship Id="rId1" Type="http://schemas.openxmlformats.org/officeDocument/2006/relationships/video" Target="https://www.youtube.com/embed/mlmHjaGejA4?feature=oembed" TargetMode="External"/><Relationship Id="rId4" Type="http://schemas.openxmlformats.org/officeDocument/2006/relationships/hyperlink" Target="https://youtu.be/mlmHjaGejA4"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5.xml"/><Relationship Id="rId1" Type="http://schemas.openxmlformats.org/officeDocument/2006/relationships/tags" Target="../tags/tag2.xml"/><Relationship Id="rId4" Type="http://schemas.openxmlformats.org/officeDocument/2006/relationships/image" Target="file:///C:\Program%20Files\Inknoe%20ClassPoint\Images\image_upload_without%20result_default.png" TargetMode="Externa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hyperlink" Target="https://www.liveworksheets.com/nj1271271ti" TargetMode="External"/><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file:///C:\Program%20Files\Inknoe%20ClassPoint\Images\word_count_without%20result_default.pn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 Target="slide12.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 Target="slide12.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12.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5.xml"/><Relationship Id="rId1" Type="http://schemas.openxmlformats.org/officeDocument/2006/relationships/video" Target="https://www.youtube.com/embed/tcJswXfJIx4?feature=oembed" TargetMode="External"/><Relationship Id="rId5" Type="http://schemas.openxmlformats.org/officeDocument/2006/relationships/hyperlink" Target="https://youtu.be/tcJswXfJIx4" TargetMode="Externa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4DB16D-7BFC-4F96-915C-1A43ED0EA98B}"/>
              </a:ext>
            </a:extLst>
          </p:cNvPr>
          <p:cNvSpPr txBox="1">
            <a:spLocks/>
          </p:cNvSpPr>
          <p:nvPr/>
        </p:nvSpPr>
        <p:spPr>
          <a:xfrm>
            <a:off x="1535220" y="3263423"/>
            <a:ext cx="7981057" cy="10245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200" kern="1200" baseline="0">
                <a:solidFill>
                  <a:schemeClr val="tx1"/>
                </a:solidFill>
                <a:latin typeface="+mn-lt"/>
                <a:ea typeface="+mj-ea"/>
                <a:cs typeface="+mj-cs"/>
              </a:defRPr>
            </a:lvl1pPr>
          </a:lstStyle>
          <a:p>
            <a:r>
              <a:rPr lang="ar-SA" b="1" dirty="0"/>
              <a:t>اهلا بالمبدعات أساس نهضة الوطن </a:t>
            </a:r>
            <a:endParaRPr lang="en-US" b="1" dirty="0"/>
          </a:p>
        </p:txBody>
      </p:sp>
      <p:pic>
        <p:nvPicPr>
          <p:cNvPr id="1028" name="Picture 4" descr="laptop wave">
            <a:extLst>
              <a:ext uri="{FF2B5EF4-FFF2-40B4-BE49-F238E27FC236}">
                <a16:creationId xmlns:a16="http://schemas.microsoft.com/office/drawing/2014/main" id="{1712D348-A708-46E8-A982-0C6491632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37214"/>
            <a:ext cx="2831579" cy="2831579"/>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94;p24">
            <a:extLst>
              <a:ext uri="{FF2B5EF4-FFF2-40B4-BE49-F238E27FC236}">
                <a16:creationId xmlns:a16="http://schemas.microsoft.com/office/drawing/2014/main" id="{08B77ED5-F601-45FF-A1BB-ECEC7C9199F5}"/>
              </a:ext>
            </a:extLst>
          </p:cNvPr>
          <p:cNvSpPr txBox="1">
            <a:spLocks/>
          </p:cNvSpPr>
          <p:nvPr/>
        </p:nvSpPr>
        <p:spPr>
          <a:xfrm>
            <a:off x="2815804" y="702209"/>
            <a:ext cx="5992837" cy="3073481"/>
          </a:xfrm>
          <a:prstGeom prst="rect">
            <a:avLst/>
          </a:prstGeom>
          <a:noFill/>
          <a:ln>
            <a:noFill/>
          </a:ln>
        </p:spPr>
        <p:txBody>
          <a:bodyPr spcFirstLastPara="1" wrap="square" lIns="121900" tIns="121900" rIns="121900" bIns="121900" anchor="t" anchorCtr="0">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pPr>
              <a:spcBef>
                <a:spcPts val="0"/>
              </a:spcBef>
              <a:buSzPts val="7000"/>
            </a:pPr>
            <a:r>
              <a:rPr lang="ar-SA" sz="4800" b="1" dirty="0">
                <a:solidFill>
                  <a:srgbClr val="FFCC00"/>
                </a:solidFill>
                <a:latin typeface="A Massir Ballpoint" panose="00000100000000000000" pitchFamily="2" charset="-78"/>
                <a:cs typeface="A Massir Ballpoint" panose="00000100000000000000" pitchFamily="2" charset="-78"/>
              </a:rPr>
              <a:t>اهلا وسهلا بكن في</a:t>
            </a:r>
            <a:br>
              <a:rPr lang="ar-SA" sz="4800" dirty="0"/>
            </a:br>
            <a:r>
              <a:rPr lang="ar-SA" sz="4800" dirty="0"/>
              <a:t> (</a:t>
            </a:r>
            <a:r>
              <a:rPr lang="ar-SA" sz="4800" dirty="0">
                <a:solidFill>
                  <a:schemeClr val="accent6">
                    <a:lumMod val="75000"/>
                  </a:schemeClr>
                </a:solidFill>
                <a:latin typeface="Urdu Typesetting" panose="03020402040406030203" pitchFamily="66" charset="-78"/>
                <a:cs typeface="Urdu Typesetting" panose="03020402040406030203" pitchFamily="66" charset="-78"/>
              </a:rPr>
              <a:t>الحصة الافتراضية لمادة </a:t>
            </a:r>
          </a:p>
          <a:p>
            <a:pPr>
              <a:spcBef>
                <a:spcPts val="0"/>
              </a:spcBef>
              <a:buSzPts val="7000"/>
            </a:pPr>
            <a:r>
              <a:rPr lang="ar-SA" sz="4800" dirty="0">
                <a:solidFill>
                  <a:schemeClr val="accent6">
                    <a:lumMod val="75000"/>
                  </a:schemeClr>
                </a:solidFill>
                <a:latin typeface="Urdu Typesetting" panose="03020402040406030203" pitchFamily="66" charset="-78"/>
                <a:cs typeface="Urdu Typesetting" panose="03020402040406030203" pitchFamily="66" charset="-78"/>
              </a:rPr>
              <a:t>الحاسب وتقنية المعلومات </a:t>
            </a:r>
            <a:r>
              <a:rPr lang="ar-SA" sz="4800" dirty="0">
                <a:solidFill>
                  <a:srgbClr val="0070C0"/>
                </a:solidFill>
                <a:latin typeface="Urdu Typesetting" panose="03020402040406030203" pitchFamily="66" charset="-78"/>
                <a:cs typeface="Urdu Typesetting" panose="03020402040406030203" pitchFamily="66" charset="-78"/>
              </a:rPr>
              <a:t>2</a:t>
            </a:r>
            <a:r>
              <a:rPr lang="ar-SA" sz="4800" dirty="0"/>
              <a:t>)</a:t>
            </a:r>
          </a:p>
        </p:txBody>
      </p:sp>
      <p:sp>
        <p:nvSpPr>
          <p:cNvPr id="5" name="Google Shape;295;p24">
            <a:extLst>
              <a:ext uri="{FF2B5EF4-FFF2-40B4-BE49-F238E27FC236}">
                <a16:creationId xmlns:a16="http://schemas.microsoft.com/office/drawing/2014/main" id="{56BCD682-A74D-4766-A7A2-E9A5667A2EEB}"/>
              </a:ext>
            </a:extLst>
          </p:cNvPr>
          <p:cNvSpPr txBox="1">
            <a:spLocks/>
          </p:cNvSpPr>
          <p:nvPr/>
        </p:nvSpPr>
        <p:spPr>
          <a:xfrm>
            <a:off x="-180528" y="3507854"/>
            <a:ext cx="2664296" cy="1024534"/>
          </a:xfrm>
          <a:prstGeom prst="rect">
            <a:avLst/>
          </a:prstGeom>
          <a:noFill/>
          <a:ln>
            <a:noFill/>
          </a:ln>
        </p:spPr>
        <p:txBody>
          <a:bodyPr spcFirstLastPara="1" wrap="square" lIns="121900" tIns="121900" rIns="121900" bIns="12190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1200"/>
              </a:spcAft>
              <a:buSzPts val="1900"/>
              <a:buFont typeface="Arial" panose="020B0604020202020204" pitchFamily="34" charset="0"/>
              <a:buNone/>
            </a:pPr>
            <a:r>
              <a:rPr lang="ar-SA" sz="2800" b="1" dirty="0">
                <a:solidFill>
                  <a:srgbClr val="0070C0"/>
                </a:solidFill>
                <a:latin typeface="Urdu Typesetting" panose="03020402040406030203" pitchFamily="66" charset="-78"/>
                <a:cs typeface="Urdu Typesetting" panose="03020402040406030203" pitchFamily="66" charset="-78"/>
              </a:rPr>
              <a:t> </a:t>
            </a:r>
            <a:r>
              <a:rPr lang="ar-SA" sz="2800" b="1" dirty="0">
                <a:solidFill>
                  <a:schemeClr val="accent6">
                    <a:lumMod val="75000"/>
                  </a:schemeClr>
                </a:solidFill>
                <a:latin typeface="Urdu Typesetting" panose="03020402040406030203" pitchFamily="66" charset="-78"/>
                <a:cs typeface="Urdu Typesetting" panose="03020402040406030203" pitchFamily="66" charset="-78"/>
              </a:rPr>
              <a:t>المعلمة</a:t>
            </a:r>
            <a:r>
              <a:rPr lang="ar-SA" sz="2800" b="1" dirty="0">
                <a:solidFill>
                  <a:srgbClr val="0070C0"/>
                </a:solidFill>
                <a:latin typeface="Urdu Typesetting" panose="03020402040406030203" pitchFamily="66" charset="-78"/>
                <a:cs typeface="Urdu Typesetting" panose="03020402040406030203" pitchFamily="66" charset="-78"/>
              </a:rPr>
              <a:t> </a:t>
            </a:r>
          </a:p>
          <a:p>
            <a:pPr marL="0" indent="0" algn="ctr">
              <a:spcBef>
                <a:spcPts val="0"/>
              </a:spcBef>
              <a:spcAft>
                <a:spcPts val="1200"/>
              </a:spcAft>
              <a:buSzPts val="1900"/>
              <a:buFont typeface="Arial" panose="020B0604020202020204" pitchFamily="34" charset="0"/>
              <a:buNone/>
            </a:pPr>
            <a:r>
              <a:rPr lang="ar-SA" sz="2800" b="1" dirty="0">
                <a:latin typeface="Urdu Typesetting" panose="03020402040406030203" pitchFamily="66" charset="-78"/>
                <a:cs typeface="Urdu Typesetting" panose="03020402040406030203" pitchFamily="66" charset="-78"/>
              </a:rPr>
              <a:t>مشاعل </a:t>
            </a:r>
            <a:r>
              <a:rPr lang="ar-SA" sz="2800" b="1" dirty="0" err="1">
                <a:latin typeface="Urdu Typesetting" panose="03020402040406030203" pitchFamily="66" charset="-78"/>
                <a:cs typeface="Urdu Typesetting" panose="03020402040406030203" pitchFamily="66" charset="-78"/>
              </a:rPr>
              <a:t>النجراني</a:t>
            </a:r>
            <a:endParaRPr lang="ar-SA" sz="2800" b="1" dirty="0">
              <a:latin typeface="Urdu Typesetting" panose="03020402040406030203" pitchFamily="66" charset="-78"/>
              <a:cs typeface="Urdu Typesetting" panose="03020402040406030203" pitchFamily="66" charset="-78"/>
            </a:endParaRPr>
          </a:p>
        </p:txBody>
      </p:sp>
    </p:spTree>
    <p:extLst>
      <p:ext uri="{BB962C8B-B14F-4D97-AF65-F5344CB8AC3E}">
        <p14:creationId xmlns:p14="http://schemas.microsoft.com/office/powerpoint/2010/main" val="2081677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4FCCA1-AE25-4D70-94C1-591C5DD26B11}"/>
              </a:ext>
            </a:extLst>
          </p:cNvPr>
          <p:cNvSpPr>
            <a:spLocks noGrp="1"/>
          </p:cNvSpPr>
          <p:nvPr>
            <p:ph type="title"/>
          </p:nvPr>
        </p:nvSpPr>
        <p:spPr>
          <a:xfrm>
            <a:off x="457200" y="195486"/>
            <a:ext cx="8229600" cy="637183"/>
          </a:xfrm>
          <a:solidFill>
            <a:srgbClr val="49CFAE"/>
          </a:solidFill>
        </p:spPr>
        <p:txBody>
          <a:bodyPr>
            <a:normAutofit fontScale="90000"/>
          </a:bodyPr>
          <a:lstStyle/>
          <a:p>
            <a:r>
              <a:rPr lang="ar-SA" b="1" dirty="0">
                <a:latin typeface="A Massir Ballpoint" panose="00000100000000000000" pitchFamily="2" charset="-78"/>
                <a:cs typeface="A Massir Ballpoint" panose="00000100000000000000" pitchFamily="2" charset="-78"/>
              </a:rPr>
              <a:t> مفهوم الخدمات الالكترونية </a:t>
            </a:r>
            <a:endParaRPr lang="en-US" b="1" dirty="0">
              <a:latin typeface="A Massir Ballpoint" panose="00000100000000000000" pitchFamily="2" charset="-78"/>
              <a:cs typeface="A Massir Ballpoint" panose="00000100000000000000" pitchFamily="2" charset="-78"/>
            </a:endParaRPr>
          </a:p>
        </p:txBody>
      </p:sp>
      <p:sp>
        <p:nvSpPr>
          <p:cNvPr id="12" name="مربع نص 11">
            <a:extLst>
              <a:ext uri="{FF2B5EF4-FFF2-40B4-BE49-F238E27FC236}">
                <a16:creationId xmlns:a16="http://schemas.microsoft.com/office/drawing/2014/main" id="{76304B8C-FD73-4083-A075-EFCD78175EC9}"/>
              </a:ext>
            </a:extLst>
          </p:cNvPr>
          <p:cNvSpPr txBox="1"/>
          <p:nvPr/>
        </p:nvSpPr>
        <p:spPr>
          <a:xfrm>
            <a:off x="1835696" y="1491630"/>
            <a:ext cx="5022304" cy="1569660"/>
          </a:xfrm>
          <a:prstGeom prst="rect">
            <a:avLst/>
          </a:prstGeom>
          <a:noFill/>
        </p:spPr>
        <p:txBody>
          <a:bodyPr wrap="square">
            <a:spAutoFit/>
          </a:bodyPr>
          <a:lstStyle/>
          <a:p>
            <a:pPr marL="0" marR="0" lvl="0" indent="0" algn="ctr" rtl="0">
              <a:lnSpc>
                <a:spcPct val="100000"/>
              </a:lnSpc>
              <a:spcBef>
                <a:spcPts val="0"/>
              </a:spcBef>
              <a:spcAft>
                <a:spcPts val="0"/>
              </a:spcAft>
              <a:buClr>
                <a:srgbClr val="000000"/>
              </a:buClr>
              <a:buSzPts val="4000"/>
              <a:buFont typeface="Arial"/>
              <a:buNone/>
            </a:pPr>
            <a:r>
              <a:rPr lang="ar-SA" sz="3200" b="1" i="0" u="none" strike="noStrike" cap="none" dirty="0">
                <a:solidFill>
                  <a:srgbClr val="000000"/>
                </a:solidFill>
                <a:latin typeface="Arial"/>
                <a:ea typeface="Arial"/>
                <a:cs typeface="Arial"/>
                <a:sym typeface="Arial"/>
              </a:rPr>
              <a:t>الاستفادة من ت</a:t>
            </a:r>
            <a:r>
              <a:rPr lang="ar-SA" sz="3200" b="1" i="0" u="none" strike="noStrike" cap="none" dirty="0">
                <a:solidFill>
                  <a:srgbClr val="0070C0"/>
                </a:solidFill>
                <a:latin typeface="Arial"/>
                <a:ea typeface="Arial"/>
                <a:cs typeface="Arial"/>
                <a:sym typeface="Arial"/>
              </a:rPr>
              <a:t>قنية المعلومات والاتصالات </a:t>
            </a:r>
            <a:r>
              <a:rPr lang="ar-SA" sz="3200" b="1" i="0" u="none" strike="noStrike" cap="none" dirty="0">
                <a:solidFill>
                  <a:srgbClr val="000000"/>
                </a:solidFill>
                <a:latin typeface="Arial"/>
                <a:ea typeface="Arial"/>
                <a:cs typeface="Arial"/>
                <a:sym typeface="Arial"/>
              </a:rPr>
              <a:t>في </a:t>
            </a:r>
            <a:r>
              <a:rPr lang="ar-SA" sz="3200" b="1" i="0" u="none" strike="noStrike" cap="none" dirty="0">
                <a:solidFill>
                  <a:srgbClr val="C00000"/>
                </a:solidFill>
                <a:latin typeface="Arial"/>
                <a:ea typeface="Arial"/>
                <a:cs typeface="Arial"/>
                <a:sym typeface="Arial"/>
              </a:rPr>
              <a:t>تقديم وتسهيل </a:t>
            </a:r>
            <a:r>
              <a:rPr lang="ar-SA" sz="3200" b="1" i="0" u="none" strike="noStrike" cap="none" dirty="0">
                <a:solidFill>
                  <a:srgbClr val="000000"/>
                </a:solidFill>
                <a:latin typeface="Arial"/>
                <a:ea typeface="Arial"/>
                <a:cs typeface="Arial"/>
                <a:sym typeface="Arial"/>
              </a:rPr>
              <a:t>الخدمات</a:t>
            </a:r>
            <a:endParaRPr lang="ar-SA" sz="3200" dirty="0"/>
          </a:p>
        </p:txBody>
      </p:sp>
    </p:spTree>
    <p:extLst>
      <p:ext uri="{BB962C8B-B14F-4D97-AF65-F5344CB8AC3E}">
        <p14:creationId xmlns:p14="http://schemas.microsoft.com/office/powerpoint/2010/main" val="241441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وسائط عبر الإنترنت 3" title="فوائد الخدمات الإلكترونية">
            <a:hlinkClick r:id="" action="ppaction://media"/>
            <a:extLst>
              <a:ext uri="{FF2B5EF4-FFF2-40B4-BE49-F238E27FC236}">
                <a16:creationId xmlns:a16="http://schemas.microsoft.com/office/drawing/2014/main" id="{3BF5E941-7DF0-40AB-94B8-CBF37381DA59}"/>
              </a:ext>
            </a:extLst>
          </p:cNvPr>
          <p:cNvPicPr>
            <a:picLocks noRot="1" noChangeAspect="1"/>
          </p:cNvPicPr>
          <p:nvPr>
            <a:videoFile r:link="rId1"/>
          </p:nvPr>
        </p:nvPicPr>
        <p:blipFill>
          <a:blip r:embed="rId3"/>
          <a:stretch>
            <a:fillRect/>
          </a:stretch>
        </p:blipFill>
        <p:spPr>
          <a:xfrm>
            <a:off x="395536" y="987574"/>
            <a:ext cx="8303013" cy="3429000"/>
          </a:xfrm>
          <a:prstGeom prst="rect">
            <a:avLst/>
          </a:prstGeom>
        </p:spPr>
      </p:pic>
      <p:sp>
        <p:nvSpPr>
          <p:cNvPr id="7" name="مربع نص 6">
            <a:extLst>
              <a:ext uri="{FF2B5EF4-FFF2-40B4-BE49-F238E27FC236}">
                <a16:creationId xmlns:a16="http://schemas.microsoft.com/office/drawing/2014/main" id="{2A0123A0-2773-4125-A70A-B9810BEEC4E4}"/>
              </a:ext>
            </a:extLst>
          </p:cNvPr>
          <p:cNvSpPr txBox="1"/>
          <p:nvPr/>
        </p:nvSpPr>
        <p:spPr>
          <a:xfrm>
            <a:off x="2699792" y="4731990"/>
            <a:ext cx="4608512" cy="646331"/>
          </a:xfrm>
          <a:prstGeom prst="rect">
            <a:avLst/>
          </a:prstGeom>
          <a:noFill/>
        </p:spPr>
        <p:txBody>
          <a:bodyPr wrap="square" rtlCol="0">
            <a:spAutoFit/>
          </a:bodyPr>
          <a:lstStyle/>
          <a:p>
            <a:r>
              <a:rPr lang="en-US" dirty="0">
                <a:solidFill>
                  <a:schemeClr val="tx1">
                    <a:lumMod val="50000"/>
                  </a:schemeClr>
                </a:solidFill>
                <a:hlinkClick r:id="rId4">
                  <a:extLst>
                    <a:ext uri="{A12FA001-AC4F-418D-AE19-62706E023703}">
                      <ahyp:hlinkClr xmlns:ahyp="http://schemas.microsoft.com/office/drawing/2018/hyperlinkcolor" val="tx"/>
                    </a:ext>
                  </a:extLst>
                </a:hlinkClick>
              </a:rPr>
              <a:t>https://youtu.be/6SZzFO2tczQ</a:t>
            </a:r>
            <a:endParaRPr lang="ar-SA" dirty="0">
              <a:solidFill>
                <a:schemeClr val="tx1">
                  <a:lumMod val="50000"/>
                </a:schemeClr>
              </a:solidFill>
            </a:endParaRPr>
          </a:p>
          <a:p>
            <a:endParaRPr lang="en-US" dirty="0">
              <a:solidFill>
                <a:schemeClr val="tx1">
                  <a:lumMod val="50000"/>
                </a:schemeClr>
              </a:solidFill>
            </a:endParaRPr>
          </a:p>
        </p:txBody>
      </p:sp>
      <p:sp>
        <p:nvSpPr>
          <p:cNvPr id="8" name="Title 1">
            <a:extLst>
              <a:ext uri="{FF2B5EF4-FFF2-40B4-BE49-F238E27FC236}">
                <a16:creationId xmlns:a16="http://schemas.microsoft.com/office/drawing/2014/main" id="{578B87A2-CEDE-4B01-8A25-418EDDC7848C}"/>
              </a:ext>
            </a:extLst>
          </p:cNvPr>
          <p:cNvSpPr txBox="1">
            <a:spLocks/>
          </p:cNvSpPr>
          <p:nvPr/>
        </p:nvSpPr>
        <p:spPr>
          <a:xfrm>
            <a:off x="457200" y="195486"/>
            <a:ext cx="8229600" cy="637183"/>
          </a:xfrm>
          <a:prstGeom prst="rect">
            <a:avLst/>
          </a:prstGeom>
          <a:solidFill>
            <a:srgbClr val="49CFAE"/>
          </a:solidFill>
        </p:spPr>
        <p:txBody>
          <a:bodyPr vert="horz" lIns="91440" tIns="45720" rIns="91440" bIns="45720" rtlCol="0" anchor="ctr">
            <a:normAutofit fontScale="90000" lnSpcReduction="10000"/>
          </a:bodyPr>
          <a:lstStyle>
            <a:lvl1pPr algn="l" defTabSz="914400" rtl="0" eaLnBrk="1" latinLnBrk="0" hangingPunct="1">
              <a:spcBef>
                <a:spcPct val="0"/>
              </a:spcBef>
              <a:buNone/>
              <a:defRPr sz="4200" kern="1200" baseline="0">
                <a:solidFill>
                  <a:schemeClr val="tx1"/>
                </a:solidFill>
                <a:latin typeface="+mn-lt"/>
                <a:ea typeface="+mj-ea"/>
                <a:cs typeface="+mj-cs"/>
              </a:defRPr>
            </a:lvl1pPr>
          </a:lstStyle>
          <a:p>
            <a:pPr algn="ctr"/>
            <a:r>
              <a:rPr lang="ar-SA" b="1">
                <a:latin typeface="A Massir Ballpoint" panose="00000100000000000000" pitchFamily="2" charset="-78"/>
                <a:cs typeface="A Massir Ballpoint" panose="00000100000000000000" pitchFamily="2" charset="-78"/>
              </a:rPr>
              <a:t>فوائد الخدمات الالكترونية </a:t>
            </a:r>
            <a:endParaRPr lang="en-US" b="1" dirty="0">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12715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4FCCA1-AE25-4D70-94C1-591C5DD26B11}"/>
              </a:ext>
            </a:extLst>
          </p:cNvPr>
          <p:cNvSpPr>
            <a:spLocks noGrp="1"/>
          </p:cNvSpPr>
          <p:nvPr>
            <p:ph type="title"/>
          </p:nvPr>
        </p:nvSpPr>
        <p:spPr>
          <a:xfrm>
            <a:off x="457200" y="195486"/>
            <a:ext cx="8229600" cy="637183"/>
          </a:xfrm>
          <a:solidFill>
            <a:srgbClr val="49CFAE"/>
          </a:solidFill>
        </p:spPr>
        <p:txBody>
          <a:bodyPr>
            <a:normAutofit fontScale="90000"/>
          </a:bodyPr>
          <a:lstStyle/>
          <a:p>
            <a:r>
              <a:rPr lang="ar-SA" b="1" dirty="0">
                <a:latin typeface="A Massir Ballpoint" panose="00000100000000000000" pitchFamily="2" charset="-78"/>
                <a:cs typeface="A Massir Ballpoint" panose="00000100000000000000" pitchFamily="2" charset="-78"/>
              </a:rPr>
              <a:t>فوائد الخدمات الالكترونية </a:t>
            </a:r>
            <a:endParaRPr lang="en-US" b="1" dirty="0">
              <a:latin typeface="A Massir Ballpoint" panose="00000100000000000000" pitchFamily="2" charset="-78"/>
              <a:cs typeface="A Massir Ballpoint" panose="00000100000000000000" pitchFamily="2" charset="-78"/>
            </a:endParaRPr>
          </a:p>
        </p:txBody>
      </p:sp>
      <p:sp>
        <p:nvSpPr>
          <p:cNvPr id="4" name="Google Shape;89;p10">
            <a:extLst>
              <a:ext uri="{FF2B5EF4-FFF2-40B4-BE49-F238E27FC236}">
                <a16:creationId xmlns:a16="http://schemas.microsoft.com/office/drawing/2014/main" id="{21F500F9-3A0E-4EDA-B109-DE76E5B73EEA}"/>
              </a:ext>
            </a:extLst>
          </p:cNvPr>
          <p:cNvSpPr txBox="1">
            <a:spLocks noGrp="1"/>
          </p:cNvSpPr>
          <p:nvPr>
            <p:ph type="body" sz="quarter" idx="35"/>
          </p:nvPr>
        </p:nvSpPr>
        <p:spPr>
          <a:xfrm>
            <a:off x="1259632" y="1563638"/>
            <a:ext cx="6818313" cy="2246678"/>
          </a:xfrm>
          <a:prstGeom prst="rect">
            <a:avLst/>
          </a:prstGeom>
          <a:noFill/>
          <a:ln>
            <a:noFill/>
          </a:ln>
        </p:spPr>
        <p:txBody>
          <a:bodyPr spcFirstLastPara="1" wrap="square" lIns="45675" tIns="45675" rIns="45675" bIns="45675" anchor="t" anchorCtr="0">
            <a:spAutoFit/>
          </a:bodyPr>
          <a:lstStyle/>
          <a:p>
            <a:pPr marL="457200" marR="0" lvl="0" indent="-457200" algn="r" rtl="1">
              <a:lnSpc>
                <a:spcPct val="100000"/>
              </a:lnSpc>
              <a:spcBef>
                <a:spcPts val="0"/>
              </a:spcBef>
              <a:spcAft>
                <a:spcPts val="0"/>
              </a:spcAft>
              <a:buClr>
                <a:schemeClr val="accent2">
                  <a:lumMod val="50000"/>
                </a:schemeClr>
              </a:buClr>
              <a:buSzPts val="3500"/>
              <a:buFont typeface="Wingdings" panose="05000000000000000000" pitchFamily="2" charset="2"/>
              <a:buChar char="Ø"/>
            </a:pPr>
            <a:r>
              <a:rPr lang="en-US" sz="2800" b="1" i="0" u="none" strike="noStrike" cap="none" dirty="0" err="1">
                <a:solidFill>
                  <a:srgbClr val="000000"/>
                </a:solidFill>
                <a:latin typeface="Georgia"/>
                <a:ea typeface="Georgia"/>
                <a:cs typeface="Georgia"/>
                <a:sym typeface="Georgia"/>
              </a:rPr>
              <a:t>اجراء</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عمليات</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منظمة</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واجراءات</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مبسطة</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اثناء</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التعاملات</a:t>
            </a:r>
            <a:endParaRPr sz="2800" b="1" dirty="0"/>
          </a:p>
          <a:p>
            <a:pPr marL="457200" marR="0" lvl="0" indent="-457200" algn="r" rtl="1">
              <a:lnSpc>
                <a:spcPct val="100000"/>
              </a:lnSpc>
              <a:spcBef>
                <a:spcPts val="0"/>
              </a:spcBef>
              <a:spcAft>
                <a:spcPts val="0"/>
              </a:spcAft>
              <a:buClr>
                <a:schemeClr val="accent2">
                  <a:lumMod val="50000"/>
                </a:schemeClr>
              </a:buClr>
              <a:buSzPts val="3500"/>
              <a:buFont typeface="Wingdings" panose="05000000000000000000" pitchFamily="2" charset="2"/>
              <a:buChar char="Ø"/>
            </a:pPr>
            <a:r>
              <a:rPr lang="en-US" sz="2800" b="1" i="0" u="none" strike="noStrike" cap="none" dirty="0" err="1">
                <a:solidFill>
                  <a:srgbClr val="000000"/>
                </a:solidFill>
                <a:latin typeface="Georgia"/>
                <a:ea typeface="Georgia"/>
                <a:cs typeface="Georgia"/>
                <a:sym typeface="Georgia"/>
              </a:rPr>
              <a:t>توفير</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الوقت</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والجهد</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على</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المستخدم</a:t>
            </a:r>
            <a:endParaRPr sz="2800" b="1" dirty="0"/>
          </a:p>
          <a:p>
            <a:pPr marL="457200" marR="0" lvl="0" indent="-457200" algn="r" rtl="1">
              <a:lnSpc>
                <a:spcPct val="100000"/>
              </a:lnSpc>
              <a:spcBef>
                <a:spcPts val="0"/>
              </a:spcBef>
              <a:spcAft>
                <a:spcPts val="0"/>
              </a:spcAft>
              <a:buClr>
                <a:schemeClr val="accent2">
                  <a:lumMod val="50000"/>
                </a:schemeClr>
              </a:buClr>
              <a:buSzPts val="3500"/>
              <a:buFont typeface="Wingdings" panose="05000000000000000000" pitchFamily="2" charset="2"/>
              <a:buChar char="Ø"/>
            </a:pPr>
            <a:r>
              <a:rPr lang="en-US" sz="2800" b="1" i="0" u="none" strike="noStrike" cap="none" dirty="0" err="1">
                <a:solidFill>
                  <a:srgbClr val="000000"/>
                </a:solidFill>
                <a:latin typeface="Georgia"/>
                <a:ea typeface="Georgia"/>
                <a:cs typeface="Georgia"/>
                <a:sym typeface="Georgia"/>
              </a:rPr>
              <a:t>ربط</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الاجراءات</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والتعاملات</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ذات</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العلاقة</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فيما</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بينها</a:t>
            </a:r>
            <a:endParaRPr sz="2800" b="1" dirty="0"/>
          </a:p>
          <a:p>
            <a:pPr marL="457200" marR="0" lvl="0" indent="-457200" algn="r" rtl="1">
              <a:lnSpc>
                <a:spcPct val="100000"/>
              </a:lnSpc>
              <a:spcBef>
                <a:spcPts val="0"/>
              </a:spcBef>
              <a:spcAft>
                <a:spcPts val="0"/>
              </a:spcAft>
              <a:buClr>
                <a:schemeClr val="accent2">
                  <a:lumMod val="50000"/>
                </a:schemeClr>
              </a:buClr>
              <a:buSzPts val="3500"/>
              <a:buFont typeface="Wingdings" panose="05000000000000000000" pitchFamily="2" charset="2"/>
              <a:buChar char="Ø"/>
            </a:pPr>
            <a:r>
              <a:rPr lang="en-US" sz="2800" b="1" i="0" u="none" strike="noStrike" cap="none" dirty="0" err="1">
                <a:solidFill>
                  <a:srgbClr val="000000"/>
                </a:solidFill>
                <a:latin typeface="Georgia"/>
                <a:ea typeface="Georgia"/>
                <a:cs typeface="Georgia"/>
                <a:sym typeface="Georgia"/>
              </a:rPr>
              <a:t>دقة</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عالية</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في</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الاداء</a:t>
            </a:r>
            <a:endParaRPr sz="2800" b="1" dirty="0"/>
          </a:p>
          <a:p>
            <a:pPr marL="457200" marR="0" lvl="0" indent="-457200" algn="r" rtl="1">
              <a:lnSpc>
                <a:spcPct val="100000"/>
              </a:lnSpc>
              <a:spcBef>
                <a:spcPts val="0"/>
              </a:spcBef>
              <a:spcAft>
                <a:spcPts val="0"/>
              </a:spcAft>
              <a:buClr>
                <a:schemeClr val="accent2">
                  <a:lumMod val="50000"/>
                </a:schemeClr>
              </a:buClr>
              <a:buSzPts val="3500"/>
              <a:buFont typeface="Wingdings" panose="05000000000000000000" pitchFamily="2" charset="2"/>
              <a:buChar char="Ø"/>
            </a:pPr>
            <a:r>
              <a:rPr lang="en-US" sz="2800" b="1" i="0" u="none" strike="noStrike" cap="none" dirty="0" err="1">
                <a:solidFill>
                  <a:srgbClr val="000000"/>
                </a:solidFill>
                <a:latin typeface="Georgia"/>
                <a:ea typeface="Georgia"/>
                <a:cs typeface="Georgia"/>
                <a:sym typeface="Georgia"/>
              </a:rPr>
              <a:t>التقليل</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من</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وجود</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الازدواجية</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في</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الاجراء</a:t>
            </a:r>
            <a:r>
              <a:rPr lang="en-US" sz="2800" b="1" i="0" u="none" strike="noStrike" cap="none" dirty="0">
                <a:solidFill>
                  <a:srgbClr val="000000"/>
                </a:solidFill>
                <a:latin typeface="Georgia"/>
                <a:ea typeface="Georgia"/>
                <a:cs typeface="Georgia"/>
                <a:sym typeface="Georgia"/>
              </a:rPr>
              <a:t> </a:t>
            </a:r>
            <a:r>
              <a:rPr lang="en-US" sz="2800" b="1" i="0" u="none" strike="noStrike" cap="none" dirty="0" err="1">
                <a:solidFill>
                  <a:srgbClr val="000000"/>
                </a:solidFill>
                <a:latin typeface="Georgia"/>
                <a:ea typeface="Georgia"/>
                <a:cs typeface="Georgia"/>
                <a:sym typeface="Georgia"/>
              </a:rPr>
              <a:t>والمعاملات</a:t>
            </a:r>
            <a:endParaRPr sz="2800" b="1" dirty="0"/>
          </a:p>
        </p:txBody>
      </p:sp>
    </p:spTree>
    <p:extLst>
      <p:ext uri="{BB962C8B-B14F-4D97-AF65-F5344CB8AC3E}">
        <p14:creationId xmlns:p14="http://schemas.microsoft.com/office/powerpoint/2010/main" val="221112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4FCCA1-AE25-4D70-94C1-591C5DD26B11}"/>
              </a:ext>
            </a:extLst>
          </p:cNvPr>
          <p:cNvSpPr>
            <a:spLocks noGrp="1"/>
          </p:cNvSpPr>
          <p:nvPr>
            <p:ph type="title"/>
          </p:nvPr>
        </p:nvSpPr>
        <p:spPr>
          <a:xfrm>
            <a:off x="457200" y="195486"/>
            <a:ext cx="8229600" cy="637183"/>
          </a:xfrm>
          <a:solidFill>
            <a:srgbClr val="49CFAE"/>
          </a:solidFill>
        </p:spPr>
        <p:txBody>
          <a:bodyPr>
            <a:normAutofit fontScale="90000"/>
          </a:bodyPr>
          <a:lstStyle/>
          <a:p>
            <a:r>
              <a:rPr lang="ar-SA" b="1" dirty="0">
                <a:latin typeface="A Massir Ballpoint" panose="00000100000000000000" pitchFamily="2" charset="-78"/>
                <a:cs typeface="A Massir Ballpoint" panose="00000100000000000000" pitchFamily="2" charset="-78"/>
              </a:rPr>
              <a:t> اهم  الخدمات الالكترونية </a:t>
            </a:r>
            <a:endParaRPr lang="en-US" b="1" dirty="0">
              <a:latin typeface="A Massir Ballpoint" panose="00000100000000000000" pitchFamily="2" charset="-78"/>
              <a:cs typeface="A Massir Ballpoint" panose="00000100000000000000" pitchFamily="2" charset="-78"/>
            </a:endParaRPr>
          </a:p>
        </p:txBody>
      </p:sp>
      <p:grpSp>
        <p:nvGrpSpPr>
          <p:cNvPr id="4" name="رسم تخطيطي 13">
            <a:extLst>
              <a:ext uri="{FF2B5EF4-FFF2-40B4-BE49-F238E27FC236}">
                <a16:creationId xmlns:a16="http://schemas.microsoft.com/office/drawing/2014/main" id="{53323C7F-FC56-4E2B-BA33-AFF51AF4ECF6}"/>
              </a:ext>
            </a:extLst>
          </p:cNvPr>
          <p:cNvGrpSpPr/>
          <p:nvPr/>
        </p:nvGrpSpPr>
        <p:grpSpPr>
          <a:xfrm>
            <a:off x="2519772" y="987574"/>
            <a:ext cx="4104456" cy="3386579"/>
            <a:chOff x="0" y="0"/>
            <a:chExt cx="5834457" cy="5577458"/>
          </a:xfrm>
          <a:solidFill>
            <a:schemeClr val="accent3"/>
          </a:solidFill>
        </p:grpSpPr>
        <p:grpSp>
          <p:nvGrpSpPr>
            <p:cNvPr id="5" name="تجميع">
              <a:extLst>
                <a:ext uri="{FF2B5EF4-FFF2-40B4-BE49-F238E27FC236}">
                  <a16:creationId xmlns:a16="http://schemas.microsoft.com/office/drawing/2014/main" id="{F91FFD83-F59F-4AD9-911B-05A3972AC9DD}"/>
                </a:ext>
              </a:extLst>
            </p:cNvPr>
            <p:cNvGrpSpPr/>
            <p:nvPr/>
          </p:nvGrpSpPr>
          <p:grpSpPr>
            <a:xfrm>
              <a:off x="1088744" y="0"/>
              <a:ext cx="3388843" cy="3388842"/>
              <a:chOff x="0" y="0"/>
              <a:chExt cx="3388841" cy="3388841"/>
            </a:xfrm>
            <a:grpFill/>
          </p:grpSpPr>
          <p:sp>
            <p:nvSpPr>
              <p:cNvPr id="14" name="دائرة">
                <a:extLst>
                  <a:ext uri="{FF2B5EF4-FFF2-40B4-BE49-F238E27FC236}">
                    <a16:creationId xmlns:a16="http://schemas.microsoft.com/office/drawing/2014/main" id="{6E391821-5172-4012-B113-3B609886729F}"/>
                  </a:ext>
                </a:extLst>
              </p:cNvPr>
              <p:cNvSpPr/>
              <p:nvPr/>
            </p:nvSpPr>
            <p:spPr>
              <a:xfrm>
                <a:off x="0" y="0"/>
                <a:ext cx="3388842" cy="3388842"/>
              </a:xfrm>
              <a:prstGeom prst="ellipse">
                <a:avLst/>
              </a:prstGeom>
              <a:grpFill/>
              <a:ln w="19050" cap="flat">
                <a:solidFill>
                  <a:srgbClr val="FFFFFF"/>
                </a:solidFill>
                <a:prstDash val="solid"/>
                <a:round/>
              </a:ln>
              <a:effectLst/>
            </p:spPr>
            <p:txBody>
              <a:bodyPr wrap="square" lIns="45719" tIns="45719" rIns="45719" bIns="45719" numCol="1" anchor="ctr">
                <a:noAutofit/>
              </a:bodyPr>
              <a:lstStyle/>
              <a:p>
                <a:pPr algn="ctr" defTabSz="1466850" rtl="0">
                  <a:lnSpc>
                    <a:spcPct val="90000"/>
                  </a:lnSpc>
                  <a:spcBef>
                    <a:spcPts val="700"/>
                  </a:spcBef>
                  <a:defRPr sz="3300">
                    <a:latin typeface="Sakkal Majalla"/>
                    <a:ea typeface="Sakkal Majalla"/>
                    <a:cs typeface="Sakkal Majalla"/>
                    <a:sym typeface="Sakkal Majalla"/>
                  </a:defRPr>
                </a:pPr>
                <a:endParaRPr b="1">
                  <a:solidFill>
                    <a:schemeClr val="tx1">
                      <a:lumMod val="50000"/>
                    </a:schemeClr>
                  </a:solidFill>
                </a:endParaRPr>
              </a:p>
            </p:txBody>
          </p:sp>
          <p:sp>
            <p:nvSpPr>
              <p:cNvPr id="15" name="الحكومة الالكترونية">
                <a:extLst>
                  <a:ext uri="{FF2B5EF4-FFF2-40B4-BE49-F238E27FC236}">
                    <a16:creationId xmlns:a16="http://schemas.microsoft.com/office/drawing/2014/main" id="{DA755C01-6B99-4E22-8095-E9BD526F844B}"/>
                  </a:ext>
                </a:extLst>
              </p:cNvPr>
              <p:cNvSpPr txBox="1"/>
              <p:nvPr/>
            </p:nvSpPr>
            <p:spPr>
              <a:xfrm>
                <a:off x="451845" y="614245"/>
                <a:ext cx="2485152" cy="1482584"/>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1466850">
                  <a:lnSpc>
                    <a:spcPct val="90000"/>
                  </a:lnSpc>
                  <a:spcBef>
                    <a:spcPts val="1300"/>
                  </a:spcBef>
                  <a:defRPr sz="3300">
                    <a:latin typeface="Sakkal Majalla"/>
                    <a:ea typeface="Sakkal Majalla"/>
                    <a:cs typeface="Sakkal Majalla"/>
                    <a:sym typeface="Sakkal Majalla"/>
                  </a:defRPr>
                </a:lvl1pPr>
              </a:lstStyle>
              <a:p>
                <a:pPr rtl="0">
                  <a:defRPr/>
                </a:pPr>
                <a:r>
                  <a:rPr b="1">
                    <a:solidFill>
                      <a:schemeClr val="tx1">
                        <a:lumMod val="50000"/>
                      </a:schemeClr>
                    </a:solidFill>
                  </a:rPr>
                  <a:t>الحكومة الالكترونية</a:t>
                </a:r>
              </a:p>
            </p:txBody>
          </p:sp>
        </p:grpSp>
        <p:grpSp>
          <p:nvGrpSpPr>
            <p:cNvPr id="7" name="تجميع">
              <a:extLst>
                <a:ext uri="{FF2B5EF4-FFF2-40B4-BE49-F238E27FC236}">
                  <a16:creationId xmlns:a16="http://schemas.microsoft.com/office/drawing/2014/main" id="{DF6CDC7E-FEF5-44A6-9ABE-E52C109F0AC6}"/>
                </a:ext>
              </a:extLst>
            </p:cNvPr>
            <p:cNvGrpSpPr/>
            <p:nvPr/>
          </p:nvGrpSpPr>
          <p:grpSpPr>
            <a:xfrm>
              <a:off x="2445615" y="2188616"/>
              <a:ext cx="3388843" cy="3388843"/>
              <a:chOff x="0" y="0"/>
              <a:chExt cx="3388841" cy="3388841"/>
            </a:xfrm>
            <a:grpFill/>
          </p:grpSpPr>
          <p:sp>
            <p:nvSpPr>
              <p:cNvPr id="11" name="دائرة">
                <a:extLst>
                  <a:ext uri="{FF2B5EF4-FFF2-40B4-BE49-F238E27FC236}">
                    <a16:creationId xmlns:a16="http://schemas.microsoft.com/office/drawing/2014/main" id="{20F5D7B5-EE24-4B20-9D7B-3D97772914F1}"/>
                  </a:ext>
                </a:extLst>
              </p:cNvPr>
              <p:cNvSpPr/>
              <p:nvPr/>
            </p:nvSpPr>
            <p:spPr>
              <a:xfrm>
                <a:off x="0" y="0"/>
                <a:ext cx="3388842" cy="3388842"/>
              </a:xfrm>
              <a:prstGeom prst="ellipse">
                <a:avLst/>
              </a:prstGeom>
              <a:grpFill/>
              <a:ln w="19050" cap="flat">
                <a:solidFill>
                  <a:srgbClr val="FFFFFF"/>
                </a:solidFill>
                <a:prstDash val="solid"/>
                <a:round/>
              </a:ln>
              <a:effectLst/>
            </p:spPr>
            <p:txBody>
              <a:bodyPr wrap="square" lIns="45719" tIns="45719" rIns="45719" bIns="45719" numCol="1" anchor="ctr">
                <a:noAutofit/>
              </a:bodyPr>
              <a:lstStyle/>
              <a:p>
                <a:pPr algn="ctr" defTabSz="1466850" rtl="0">
                  <a:lnSpc>
                    <a:spcPct val="90000"/>
                  </a:lnSpc>
                  <a:spcBef>
                    <a:spcPts val="700"/>
                  </a:spcBef>
                  <a:defRPr sz="3300">
                    <a:latin typeface="Sakkal Majalla"/>
                    <a:ea typeface="Sakkal Majalla"/>
                    <a:cs typeface="Sakkal Majalla"/>
                    <a:sym typeface="Sakkal Majalla"/>
                  </a:defRPr>
                </a:pPr>
                <a:endParaRPr b="1">
                  <a:solidFill>
                    <a:schemeClr val="tx1">
                      <a:lumMod val="50000"/>
                    </a:schemeClr>
                  </a:solidFill>
                </a:endParaRPr>
              </a:p>
            </p:txBody>
          </p:sp>
          <p:sp>
            <p:nvSpPr>
              <p:cNvPr id="13" name="الجامعات الالكترونية">
                <a:extLst>
                  <a:ext uri="{FF2B5EF4-FFF2-40B4-BE49-F238E27FC236}">
                    <a16:creationId xmlns:a16="http://schemas.microsoft.com/office/drawing/2014/main" id="{26099AAE-5785-4542-A654-9D335657A51A}"/>
                  </a:ext>
                </a:extLst>
              </p:cNvPr>
              <p:cNvSpPr txBox="1"/>
              <p:nvPr/>
            </p:nvSpPr>
            <p:spPr>
              <a:xfrm>
                <a:off x="1036420" y="1041322"/>
                <a:ext cx="2033306" cy="1532122"/>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1466850">
                  <a:lnSpc>
                    <a:spcPct val="90000"/>
                  </a:lnSpc>
                  <a:spcBef>
                    <a:spcPts val="1300"/>
                  </a:spcBef>
                  <a:defRPr sz="3300">
                    <a:latin typeface="Sakkal Majalla"/>
                    <a:ea typeface="Sakkal Majalla"/>
                    <a:cs typeface="Sakkal Majalla"/>
                    <a:sym typeface="Sakkal Majalla"/>
                  </a:defRPr>
                </a:lvl1pPr>
              </a:lstStyle>
              <a:p>
                <a:pPr rtl="0">
                  <a:defRPr/>
                </a:pPr>
                <a:r>
                  <a:rPr b="1">
                    <a:solidFill>
                      <a:schemeClr val="tx1">
                        <a:lumMod val="50000"/>
                      </a:schemeClr>
                    </a:solidFill>
                  </a:rPr>
                  <a:t>الجامعات الالكترونية </a:t>
                </a:r>
              </a:p>
            </p:txBody>
          </p:sp>
        </p:grpSp>
        <p:grpSp>
          <p:nvGrpSpPr>
            <p:cNvPr id="8" name="تجميع">
              <a:extLst>
                <a:ext uri="{FF2B5EF4-FFF2-40B4-BE49-F238E27FC236}">
                  <a16:creationId xmlns:a16="http://schemas.microsoft.com/office/drawing/2014/main" id="{856240D1-3723-45AF-81CE-C2C6DBA9A0A0}"/>
                </a:ext>
              </a:extLst>
            </p:cNvPr>
            <p:cNvGrpSpPr/>
            <p:nvPr/>
          </p:nvGrpSpPr>
          <p:grpSpPr>
            <a:xfrm>
              <a:off x="0" y="2188616"/>
              <a:ext cx="3388842" cy="3388843"/>
              <a:chOff x="0" y="0"/>
              <a:chExt cx="3388841" cy="3388841"/>
            </a:xfrm>
            <a:grpFill/>
          </p:grpSpPr>
          <p:sp>
            <p:nvSpPr>
              <p:cNvPr id="9" name="دائرة">
                <a:extLst>
                  <a:ext uri="{FF2B5EF4-FFF2-40B4-BE49-F238E27FC236}">
                    <a16:creationId xmlns:a16="http://schemas.microsoft.com/office/drawing/2014/main" id="{41CA8C2A-30AB-460C-85DC-234988E3B9EF}"/>
                  </a:ext>
                </a:extLst>
              </p:cNvPr>
              <p:cNvSpPr/>
              <p:nvPr/>
            </p:nvSpPr>
            <p:spPr>
              <a:xfrm>
                <a:off x="0" y="0"/>
                <a:ext cx="3388842" cy="3388842"/>
              </a:xfrm>
              <a:prstGeom prst="ellipse">
                <a:avLst/>
              </a:prstGeom>
              <a:grpFill/>
              <a:ln w="19050" cap="flat">
                <a:solidFill>
                  <a:srgbClr val="FFFFFF"/>
                </a:solidFill>
                <a:prstDash val="solid"/>
                <a:round/>
              </a:ln>
              <a:effectLst/>
            </p:spPr>
            <p:txBody>
              <a:bodyPr wrap="square" lIns="45719" tIns="45719" rIns="45719" bIns="45719" numCol="1" anchor="ctr">
                <a:noAutofit/>
              </a:bodyPr>
              <a:lstStyle/>
              <a:p>
                <a:pPr algn="ctr" defTabSz="1466850" rtl="0">
                  <a:lnSpc>
                    <a:spcPct val="90000"/>
                  </a:lnSpc>
                  <a:spcBef>
                    <a:spcPts val="700"/>
                  </a:spcBef>
                  <a:defRPr sz="3300">
                    <a:latin typeface="Sakkal Majalla"/>
                    <a:ea typeface="Sakkal Majalla"/>
                    <a:cs typeface="Sakkal Majalla"/>
                    <a:sym typeface="Sakkal Majalla"/>
                  </a:defRPr>
                </a:pPr>
                <a:endParaRPr b="1">
                  <a:solidFill>
                    <a:schemeClr val="tx1">
                      <a:lumMod val="50000"/>
                    </a:schemeClr>
                  </a:solidFill>
                </a:endParaRPr>
              </a:p>
            </p:txBody>
          </p:sp>
          <p:sp>
            <p:nvSpPr>
              <p:cNvPr id="10" name="التجارة الالكترونية">
                <a:extLst>
                  <a:ext uri="{FF2B5EF4-FFF2-40B4-BE49-F238E27FC236}">
                    <a16:creationId xmlns:a16="http://schemas.microsoft.com/office/drawing/2014/main" id="{C2A8C4BF-1E18-40A7-A475-F492D9C080AE}"/>
                  </a:ext>
                </a:extLst>
              </p:cNvPr>
              <p:cNvSpPr txBox="1"/>
              <p:nvPr/>
            </p:nvSpPr>
            <p:spPr>
              <a:xfrm>
                <a:off x="319117" y="1041322"/>
                <a:ext cx="2033306" cy="1532122"/>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noAutofit/>
              </a:bodyPr>
              <a:lstStyle>
                <a:lvl1pPr algn="ctr" defTabSz="1466850">
                  <a:lnSpc>
                    <a:spcPct val="90000"/>
                  </a:lnSpc>
                  <a:spcBef>
                    <a:spcPts val="1300"/>
                  </a:spcBef>
                  <a:defRPr sz="3300">
                    <a:latin typeface="Sakkal Majalla"/>
                    <a:ea typeface="Sakkal Majalla"/>
                    <a:cs typeface="Sakkal Majalla"/>
                    <a:sym typeface="Sakkal Majalla"/>
                  </a:defRPr>
                </a:lvl1pPr>
              </a:lstStyle>
              <a:p>
                <a:pPr rtl="0">
                  <a:defRPr/>
                </a:pPr>
                <a:r>
                  <a:rPr b="1">
                    <a:solidFill>
                      <a:schemeClr val="tx1">
                        <a:lumMod val="50000"/>
                      </a:schemeClr>
                    </a:solidFill>
                  </a:rPr>
                  <a:t>التجارة الالكترونية </a:t>
                </a:r>
              </a:p>
            </p:txBody>
          </p:sp>
        </p:grpSp>
      </p:grpSp>
    </p:spTree>
    <p:extLst>
      <p:ext uri="{BB962C8B-B14F-4D97-AF65-F5344CB8AC3E}">
        <p14:creationId xmlns:p14="http://schemas.microsoft.com/office/powerpoint/2010/main" val="248358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0;p16">
            <a:extLst>
              <a:ext uri="{FF2B5EF4-FFF2-40B4-BE49-F238E27FC236}">
                <a16:creationId xmlns:a16="http://schemas.microsoft.com/office/drawing/2014/main" id="{F7427A19-5035-4D2A-A0FB-F89DF2946FE6}"/>
              </a:ext>
            </a:extLst>
          </p:cNvPr>
          <p:cNvSpPr txBox="1">
            <a:spLocks noGrp="1"/>
          </p:cNvSpPr>
          <p:nvPr>
            <p:ph type="title"/>
          </p:nvPr>
        </p:nvSpPr>
        <p:spPr>
          <a:xfrm>
            <a:off x="-972616" y="307776"/>
            <a:ext cx="8568952" cy="76940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EBEAEA"/>
              </a:buClr>
              <a:buSzPts val="4400"/>
              <a:buFont typeface="Arial"/>
              <a:buNone/>
            </a:pPr>
            <a:r>
              <a:rPr lang="en-US" sz="4400" b="1" i="0" u="none" strike="noStrike" cap="none" dirty="0">
                <a:solidFill>
                  <a:srgbClr val="EBEAEA"/>
                </a:solidFill>
                <a:latin typeface="Arial"/>
                <a:ea typeface="Arial"/>
                <a:cs typeface="Arial"/>
                <a:sym typeface="Arial"/>
              </a:rPr>
              <a:t>			</a:t>
            </a:r>
            <a:endParaRPr dirty="0"/>
          </a:p>
        </p:txBody>
      </p:sp>
      <p:pic>
        <p:nvPicPr>
          <p:cNvPr id="11" name="صورة 10">
            <a:extLst>
              <a:ext uri="{FF2B5EF4-FFF2-40B4-BE49-F238E27FC236}">
                <a16:creationId xmlns:a16="http://schemas.microsoft.com/office/drawing/2014/main" id="{A389BC3B-AB84-4591-8FD4-92F97B02F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95" y="1419622"/>
            <a:ext cx="3868577" cy="2770529"/>
          </a:xfrm>
          <a:prstGeom prst="rect">
            <a:avLst/>
          </a:prstGeom>
        </p:spPr>
      </p:pic>
      <p:sp>
        <p:nvSpPr>
          <p:cNvPr id="12" name="Google Shape;134;p16">
            <a:extLst>
              <a:ext uri="{FF2B5EF4-FFF2-40B4-BE49-F238E27FC236}">
                <a16:creationId xmlns:a16="http://schemas.microsoft.com/office/drawing/2014/main" id="{36DD3841-4F6A-4D01-A820-2F33BB48D1F6}"/>
              </a:ext>
            </a:extLst>
          </p:cNvPr>
          <p:cNvSpPr txBox="1"/>
          <p:nvPr/>
        </p:nvSpPr>
        <p:spPr>
          <a:xfrm>
            <a:off x="4591666" y="1635646"/>
            <a:ext cx="4395039" cy="255450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8497B0"/>
              </a:buClr>
              <a:buSzPts val="3200"/>
              <a:buFont typeface="Lalezar"/>
              <a:buNone/>
            </a:pPr>
            <a:r>
              <a:rPr lang="en-US" sz="3200" b="0" i="0" u="none" strike="noStrike" cap="none" dirty="0" err="1">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هي</a:t>
            </a:r>
            <a:r>
              <a:rPr lang="en-US" sz="3200" b="0" i="0" u="none" strike="noStrike" cap="none" dirty="0">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 </a:t>
            </a:r>
            <a:r>
              <a:rPr lang="en-US" sz="3200" b="0" i="0" u="none" strike="noStrike" cap="none" dirty="0" err="1">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إنجاز</a:t>
            </a:r>
            <a:r>
              <a:rPr lang="en-US" sz="3200" b="0" i="0" u="none" strike="noStrike" cap="none" dirty="0">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 </a:t>
            </a:r>
            <a:r>
              <a:rPr lang="en-US" sz="3200" b="0" i="0" u="none" strike="noStrike" cap="none" dirty="0" err="1">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معاملات</a:t>
            </a:r>
            <a:r>
              <a:rPr lang="en-US" sz="3200" b="0" i="0" u="none" strike="noStrike" cap="none" dirty="0">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 </a:t>
            </a:r>
            <a:r>
              <a:rPr lang="en-US" sz="3200" b="0" i="0" u="none" strike="noStrike" cap="none" dirty="0" err="1">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المواطنين</a:t>
            </a:r>
            <a:r>
              <a:rPr lang="en-US" sz="3200" b="0" i="0" u="none" strike="noStrike" cap="none" dirty="0">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 </a:t>
            </a:r>
            <a:r>
              <a:rPr lang="en-US" sz="3200" b="0" i="0" u="none" strike="noStrike" cap="none" dirty="0" err="1">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اليكترونياً</a:t>
            </a:r>
            <a:r>
              <a:rPr lang="en-US" sz="3200" b="0" i="0" u="none" strike="noStrike" cap="none" dirty="0">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 </a:t>
            </a:r>
            <a:r>
              <a:rPr lang="en-US" sz="3200" b="0" i="0" u="none" strike="noStrike" cap="none" dirty="0" err="1">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وعدم</a:t>
            </a:r>
            <a:r>
              <a:rPr lang="en-US" sz="3200" b="0" i="0" u="none" strike="noStrike" cap="none" dirty="0">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 </a:t>
            </a:r>
            <a:r>
              <a:rPr lang="en-US" sz="3200" b="0" i="0" u="none" strike="noStrike" cap="none" dirty="0" err="1">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الحاجة</a:t>
            </a:r>
            <a:r>
              <a:rPr lang="en-US" sz="3200" b="0" i="0" u="none" strike="noStrike" cap="none" dirty="0">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 </a:t>
            </a:r>
            <a:r>
              <a:rPr lang="en-US" sz="3200" b="0" i="0" u="none" strike="noStrike" cap="none" dirty="0" err="1">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الى</a:t>
            </a:r>
            <a:r>
              <a:rPr lang="en-US" sz="3200" b="0" i="0" u="none" strike="noStrike" cap="none" dirty="0">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 </a:t>
            </a:r>
            <a:r>
              <a:rPr lang="en-US" sz="3200" b="0" i="0" u="none" strike="noStrike" cap="none" dirty="0" err="1">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مراجعة</a:t>
            </a:r>
            <a:r>
              <a:rPr lang="en-US" sz="3200" b="0" i="0" u="none" strike="noStrike" cap="none" dirty="0">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 </a:t>
            </a:r>
            <a:r>
              <a:rPr lang="en-US" sz="3200" b="0" i="0" u="none" strike="noStrike" cap="none" dirty="0" err="1">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الدوائر</a:t>
            </a:r>
            <a:r>
              <a:rPr lang="en-US" sz="3200" b="0" i="0" u="none" strike="noStrike" cap="none" dirty="0">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 </a:t>
            </a:r>
            <a:r>
              <a:rPr lang="en-US" sz="3200" b="0" i="0" u="none" strike="noStrike" cap="none" dirty="0" err="1">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الحكومية</a:t>
            </a:r>
            <a:r>
              <a:rPr lang="en-US" sz="3200" b="0" i="0" u="none" strike="noStrike" cap="none" dirty="0">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 </a:t>
            </a:r>
            <a:r>
              <a:rPr lang="en-US" sz="3200" b="0" i="0" u="none" strike="noStrike" cap="none" dirty="0" err="1">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والقطاعات</a:t>
            </a:r>
            <a:r>
              <a:rPr lang="en-US" sz="3200" b="0" i="0" u="none" strike="noStrike" cap="none" dirty="0">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 </a:t>
            </a:r>
            <a:r>
              <a:rPr lang="en-US" sz="3200" b="0" i="0" u="none" strike="noStrike" cap="none" dirty="0" err="1">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المختصة</a:t>
            </a:r>
            <a:r>
              <a:rPr lang="en-US" sz="3200" b="0" i="0" u="none" strike="noStrike" cap="none" dirty="0">
                <a:solidFill>
                  <a:schemeClr val="tx1">
                    <a:lumMod val="50000"/>
                  </a:schemeClr>
                </a:solidFill>
                <a:latin typeface="Segoe UI Semibold" panose="020B0702040204020203" pitchFamily="34" charset="0"/>
                <a:ea typeface="Lalezar"/>
                <a:cs typeface="Segoe UI Semibold" panose="020B0702040204020203" pitchFamily="34" charset="0"/>
                <a:sym typeface="Lalezar"/>
              </a:rPr>
              <a:t>.</a:t>
            </a:r>
            <a:endParaRPr dirty="0">
              <a:solidFill>
                <a:schemeClr val="tx1">
                  <a:lumMod val="50000"/>
                </a:schemeClr>
              </a:solidFill>
              <a:latin typeface="Segoe UI Semibold" panose="020B0702040204020203" pitchFamily="34" charset="0"/>
              <a:cs typeface="Segoe UI Semibold" panose="020B0702040204020203" pitchFamily="34" charset="0"/>
            </a:endParaRPr>
          </a:p>
        </p:txBody>
      </p:sp>
      <p:sp>
        <p:nvSpPr>
          <p:cNvPr id="6" name="Title 1">
            <a:extLst>
              <a:ext uri="{FF2B5EF4-FFF2-40B4-BE49-F238E27FC236}">
                <a16:creationId xmlns:a16="http://schemas.microsoft.com/office/drawing/2014/main" id="{992B8ECD-8E3B-484E-A59A-6EF89C01DD95}"/>
              </a:ext>
            </a:extLst>
          </p:cNvPr>
          <p:cNvSpPr txBox="1">
            <a:spLocks/>
          </p:cNvSpPr>
          <p:nvPr/>
        </p:nvSpPr>
        <p:spPr>
          <a:xfrm>
            <a:off x="395536" y="59829"/>
            <a:ext cx="8229600" cy="637183"/>
          </a:xfrm>
          <a:prstGeom prst="rect">
            <a:avLst/>
          </a:prstGeom>
          <a:solidFill>
            <a:srgbClr val="49CFAE"/>
          </a:solidFill>
        </p:spPr>
        <p:txBody>
          <a:bodyPr vert="horz" lIns="91440" tIns="45720" rIns="91440" bIns="45720" rtlCol="0" anchor="ctr">
            <a:noAutofit/>
          </a:bodyPr>
          <a:lstStyle>
            <a:lvl1pPr algn="ctr" defTabSz="914400" rtl="0" eaLnBrk="1" latinLnBrk="0" hangingPunct="1">
              <a:spcBef>
                <a:spcPct val="0"/>
              </a:spcBef>
              <a:buNone/>
              <a:defRPr sz="4200" kern="1200" baseline="0">
                <a:solidFill>
                  <a:schemeClr val="tx1"/>
                </a:solidFill>
                <a:latin typeface="+mn-lt"/>
                <a:ea typeface="+mj-ea"/>
                <a:cs typeface="+mj-cs"/>
              </a:defRPr>
            </a:lvl1pPr>
          </a:lstStyle>
          <a:p>
            <a:pPr rtl="1"/>
            <a:endParaRPr lang="ar-SA"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endParaRPr>
          </a:p>
          <a:p>
            <a:pPr rtl="1"/>
            <a:r>
              <a:rPr lang="en-US" sz="3200" b="1" i="0" u="none" strike="noStrike" cap="none" dirty="0" err="1">
                <a:solidFill>
                  <a:schemeClr val="bg2">
                    <a:lumMod val="10000"/>
                  </a:schemeClr>
                </a:solidFill>
                <a:latin typeface="Algerian" panose="04020705040A02060702" pitchFamily="82" charset="0"/>
                <a:ea typeface="Arial"/>
                <a:cs typeface="A Massir Ballpoint" panose="00000100000000000000" pitchFamily="2" charset="-78"/>
                <a:sym typeface="Arial"/>
              </a:rPr>
              <a:t>الحكومة</a:t>
            </a:r>
            <a:r>
              <a:rPr lang="en-US" sz="3200" b="1" dirty="0">
                <a:solidFill>
                  <a:schemeClr val="bg2">
                    <a:lumMod val="10000"/>
                  </a:schemeClr>
                </a:solidFill>
                <a:latin typeface="Algerian" panose="04020705040A02060702" pitchFamily="82" charset="0"/>
                <a:ea typeface="Arial"/>
                <a:cs typeface="A Massir Ballpoint" panose="00000100000000000000" pitchFamily="2" charset="-78"/>
                <a:sym typeface="Arial"/>
              </a:rPr>
              <a:t> </a:t>
            </a:r>
            <a:r>
              <a:rPr lang="en-US" sz="3200" b="1" i="0" u="none" strike="noStrike" cap="none" dirty="0" err="1">
                <a:solidFill>
                  <a:schemeClr val="bg2">
                    <a:lumMod val="10000"/>
                  </a:schemeClr>
                </a:solidFill>
                <a:latin typeface="Algerian" panose="04020705040A02060702" pitchFamily="82" charset="0"/>
                <a:ea typeface="Arial"/>
                <a:cs typeface="A Massir Ballpoint" panose="00000100000000000000" pitchFamily="2" charset="-78"/>
                <a:sym typeface="Arial"/>
              </a:rPr>
              <a:t>الإلكترونية</a:t>
            </a:r>
            <a:r>
              <a:rPr lang="en-US"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rPr>
              <a:t> </a:t>
            </a:r>
            <a:r>
              <a:rPr lang="ar-SA"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rPr>
              <a:t> </a:t>
            </a:r>
            <a:r>
              <a:rPr lang="en-US" sz="3200" b="1" i="0" u="none" strike="noStrike" cap="none" dirty="0">
                <a:solidFill>
                  <a:schemeClr val="bg2">
                    <a:lumMod val="10000"/>
                  </a:schemeClr>
                </a:solidFill>
                <a:latin typeface="Algerian" panose="04020705040A02060702" pitchFamily="82" charset="0"/>
                <a:ea typeface="Helvetica Neue"/>
                <a:cs typeface="A Massir Ballpoint" panose="00000100000000000000" pitchFamily="2" charset="-78"/>
                <a:sym typeface="Helvetica Neue"/>
              </a:rPr>
              <a:t> E-Government</a:t>
            </a:r>
            <a:br>
              <a:rPr lang="en-US"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rPr>
            </a:br>
            <a:r>
              <a:rPr lang="en-US" sz="3200" b="1" i="0" u="none" strike="noStrike" cap="none" dirty="0">
                <a:solidFill>
                  <a:schemeClr val="bg2">
                    <a:lumMod val="10000"/>
                  </a:schemeClr>
                </a:solidFill>
                <a:latin typeface="Algerian" panose="04020705040A02060702" pitchFamily="82" charset="0"/>
                <a:ea typeface="Helvetica Neue"/>
                <a:cs typeface="A Massir Ballpoint" panose="00000100000000000000" pitchFamily="2" charset="-78"/>
                <a:sym typeface="Helvetica Neue"/>
              </a:rPr>
              <a:t>	</a:t>
            </a:r>
            <a:endParaRPr lang="en-US" sz="3200" b="1" dirty="0">
              <a:solidFill>
                <a:schemeClr val="bg2">
                  <a:lumMod val="10000"/>
                </a:schemeClr>
              </a:solidFill>
              <a:latin typeface="Algerian" panose="04020705040A02060702" pitchFamily="82" charset="0"/>
              <a:cs typeface="A Massir Ballpoint" panose="00000100000000000000" pitchFamily="2" charset="-78"/>
            </a:endParaRPr>
          </a:p>
        </p:txBody>
      </p:sp>
    </p:spTree>
    <p:extLst>
      <p:ext uri="{BB962C8B-B14F-4D97-AF65-F5344CB8AC3E}">
        <p14:creationId xmlns:p14="http://schemas.microsoft.com/office/powerpoint/2010/main" val="399875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بعد معرفتك لفوائد الخدمات الإلكترونية…">
            <a:extLst>
              <a:ext uri="{FF2B5EF4-FFF2-40B4-BE49-F238E27FC236}">
                <a16:creationId xmlns:a16="http://schemas.microsoft.com/office/drawing/2014/main" id="{427B132D-FF76-4F05-B221-AF8960CA0A86}"/>
              </a:ext>
            </a:extLst>
          </p:cNvPr>
          <p:cNvSpPr txBox="1">
            <a:spLocks/>
          </p:cNvSpPr>
          <p:nvPr/>
        </p:nvSpPr>
        <p:spPr>
          <a:xfrm>
            <a:off x="1619672" y="483518"/>
            <a:ext cx="7272808" cy="179070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4200" kern="1200" baseline="0">
                <a:solidFill>
                  <a:schemeClr val="tx1"/>
                </a:solidFill>
                <a:latin typeface="+mn-lt"/>
                <a:ea typeface="+mj-ea"/>
                <a:cs typeface="+mj-cs"/>
              </a:defRPr>
            </a:lvl1pPr>
          </a:lstStyle>
          <a:p>
            <a:pPr algn="ctr" defTabSz="237886">
              <a:defRPr sz="4366" b="1">
                <a:solidFill>
                  <a:srgbClr val="E4EF65"/>
                </a:solidFill>
                <a:latin typeface="+mj-lt"/>
                <a:ea typeface="+mj-ea"/>
                <a:cs typeface="+mj-cs"/>
                <a:sym typeface="Helvetica"/>
              </a:defRPr>
            </a:pPr>
            <a:r>
              <a:rPr lang="ar-SA" sz="4366" b="1" dirty="0">
                <a:solidFill>
                  <a:schemeClr val="accent6">
                    <a:lumMod val="50000"/>
                  </a:schemeClr>
                </a:solidFill>
                <a:latin typeface="+mj-lt"/>
                <a:sym typeface="Helvetica"/>
              </a:rPr>
              <a:t>لو افترضنا انه لا توجد خدمات الحكومة الالكترونية ,هل سيواجه الافراد صعوبات ؟</a:t>
            </a:r>
          </a:p>
        </p:txBody>
      </p:sp>
      <p:pic>
        <p:nvPicPr>
          <p:cNvPr id="3" name="Picture 2" descr="Bitmoji Image">
            <a:extLst>
              <a:ext uri="{FF2B5EF4-FFF2-40B4-BE49-F238E27FC236}">
                <a16:creationId xmlns:a16="http://schemas.microsoft.com/office/drawing/2014/main" id="{739CEEC7-D02B-4C47-8CA4-6EB9533BE4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797086"/>
            <a:ext cx="1378312" cy="1378312"/>
          </a:xfrm>
          <a:prstGeom prst="rect">
            <a:avLst/>
          </a:prstGeom>
          <a:noFill/>
          <a:extLst>
            <a:ext uri="{909E8E84-426E-40DD-AFC4-6F175D3DCCD1}">
              <a14:hiddenFill xmlns:a14="http://schemas.microsoft.com/office/drawing/2010/main">
                <a:solidFill>
                  <a:srgbClr val="FFFFFF"/>
                </a:solidFill>
              </a14:hiddenFill>
            </a:ext>
          </a:extLst>
        </p:spPr>
      </p:pic>
      <p:sp>
        <p:nvSpPr>
          <p:cNvPr id="4" name="بعد معرفتك لفوائد الخدمات الإلكترونية…">
            <a:extLst>
              <a:ext uri="{FF2B5EF4-FFF2-40B4-BE49-F238E27FC236}">
                <a16:creationId xmlns:a16="http://schemas.microsoft.com/office/drawing/2014/main" id="{0476E82E-1CDC-4AD1-AFE5-4F5E0355C169}"/>
              </a:ext>
            </a:extLst>
          </p:cNvPr>
          <p:cNvSpPr txBox="1">
            <a:spLocks/>
          </p:cNvSpPr>
          <p:nvPr/>
        </p:nvSpPr>
        <p:spPr>
          <a:xfrm>
            <a:off x="1403648" y="2175398"/>
            <a:ext cx="7272808" cy="17907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200" kern="1200" baseline="0">
                <a:solidFill>
                  <a:schemeClr val="tx1"/>
                </a:solidFill>
                <a:latin typeface="+mn-lt"/>
                <a:ea typeface="+mj-ea"/>
                <a:cs typeface="+mj-cs"/>
              </a:defRPr>
            </a:lvl1pPr>
          </a:lstStyle>
          <a:p>
            <a:pPr algn="ctr" defTabSz="237886">
              <a:defRPr sz="4366" b="1">
                <a:solidFill>
                  <a:srgbClr val="E4EF65"/>
                </a:solidFill>
                <a:latin typeface="+mj-lt"/>
                <a:ea typeface="+mj-ea"/>
                <a:cs typeface="+mj-cs"/>
                <a:sym typeface="Helvetica"/>
              </a:defRPr>
            </a:pPr>
            <a:r>
              <a:rPr lang="ar-SA" sz="4000" b="1" dirty="0">
                <a:solidFill>
                  <a:schemeClr val="tx1">
                    <a:lumMod val="50000"/>
                  </a:schemeClr>
                </a:solidFill>
                <a:latin typeface="+mj-lt"/>
                <a:sym typeface="Helvetica"/>
              </a:rPr>
              <a:t>ما هي هذه الصعوبات وما الحلول التي تقدمينها؟</a:t>
            </a:r>
          </a:p>
        </p:txBody>
      </p:sp>
    </p:spTree>
    <p:extLst>
      <p:ext uri="{BB962C8B-B14F-4D97-AF65-F5344CB8AC3E}">
        <p14:creationId xmlns:p14="http://schemas.microsoft.com/office/powerpoint/2010/main" val="324573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ن خلال قراءة الصور المعروضة أمامك…">
            <a:extLst>
              <a:ext uri="{FF2B5EF4-FFF2-40B4-BE49-F238E27FC236}">
                <a16:creationId xmlns:a16="http://schemas.microsoft.com/office/drawing/2014/main" id="{84A79846-FEEA-477E-9910-6CD98210B59C}"/>
              </a:ext>
            </a:extLst>
          </p:cNvPr>
          <p:cNvSpPr txBox="1">
            <a:spLocks noGrp="1"/>
          </p:cNvSpPr>
          <p:nvPr>
            <p:ph type="body" sz="quarter" idx="35"/>
          </p:nvPr>
        </p:nvSpPr>
        <p:spPr>
          <a:xfrm>
            <a:off x="558853" y="1080492"/>
            <a:ext cx="8208912" cy="29825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ctr" defTabSz="315468" rtl="0">
              <a:defRPr sz="3200">
                <a:solidFill>
                  <a:srgbClr val="FDC700"/>
                </a:solidFill>
                <a:latin typeface="Geeza Pro Bold"/>
                <a:ea typeface="Geeza Pro Bold"/>
                <a:cs typeface="Geeza Pro Bold"/>
                <a:sym typeface="Geeza Pro Bold"/>
              </a:defRPr>
            </a:pPr>
            <a:r>
              <a:rPr b="1" dirty="0" err="1">
                <a:solidFill>
                  <a:schemeClr val="accent5">
                    <a:lumMod val="50000"/>
                  </a:schemeClr>
                </a:solidFill>
                <a:latin typeface="Arial Black" panose="020B0A04020102020204" pitchFamily="34" charset="0"/>
              </a:rPr>
              <a:t>من</a:t>
            </a:r>
            <a:r>
              <a:rPr b="1" dirty="0">
                <a:solidFill>
                  <a:schemeClr val="accent5">
                    <a:lumMod val="50000"/>
                  </a:schemeClr>
                </a:solidFill>
                <a:latin typeface="Arial Black" panose="020B0A04020102020204" pitchFamily="34" charset="0"/>
              </a:rPr>
              <a:t> </a:t>
            </a:r>
            <a:r>
              <a:rPr b="1" dirty="0" err="1">
                <a:solidFill>
                  <a:schemeClr val="accent5">
                    <a:lumMod val="50000"/>
                  </a:schemeClr>
                </a:solidFill>
                <a:latin typeface="Arial Black" panose="020B0A04020102020204" pitchFamily="34" charset="0"/>
              </a:rPr>
              <a:t>خلال</a:t>
            </a:r>
            <a:r>
              <a:rPr b="1" dirty="0">
                <a:solidFill>
                  <a:schemeClr val="accent5">
                    <a:lumMod val="50000"/>
                  </a:schemeClr>
                </a:solidFill>
                <a:latin typeface="Arial Black" panose="020B0A04020102020204" pitchFamily="34" charset="0"/>
              </a:rPr>
              <a:t> قراءة </a:t>
            </a:r>
            <a:r>
              <a:rPr b="1" dirty="0" err="1">
                <a:solidFill>
                  <a:schemeClr val="accent5">
                    <a:lumMod val="50000"/>
                  </a:schemeClr>
                </a:solidFill>
                <a:latin typeface="Arial Black" panose="020B0A04020102020204" pitchFamily="34" charset="0"/>
              </a:rPr>
              <a:t>الصور</a:t>
            </a:r>
            <a:r>
              <a:rPr b="1" dirty="0">
                <a:solidFill>
                  <a:schemeClr val="accent5">
                    <a:lumMod val="50000"/>
                  </a:schemeClr>
                </a:solidFill>
                <a:latin typeface="Arial Black" panose="020B0A04020102020204" pitchFamily="34" charset="0"/>
              </a:rPr>
              <a:t> </a:t>
            </a:r>
            <a:r>
              <a:rPr b="1" dirty="0" err="1">
                <a:solidFill>
                  <a:schemeClr val="accent5">
                    <a:lumMod val="50000"/>
                  </a:schemeClr>
                </a:solidFill>
                <a:latin typeface="Arial Black" panose="020B0A04020102020204" pitchFamily="34" charset="0"/>
              </a:rPr>
              <a:t>المعروضة</a:t>
            </a:r>
            <a:r>
              <a:rPr b="1" dirty="0">
                <a:solidFill>
                  <a:schemeClr val="accent5">
                    <a:lumMod val="50000"/>
                  </a:schemeClr>
                </a:solidFill>
                <a:latin typeface="Arial Black" panose="020B0A04020102020204" pitchFamily="34" charset="0"/>
              </a:rPr>
              <a:t> </a:t>
            </a:r>
            <a:r>
              <a:rPr b="1" dirty="0" err="1">
                <a:solidFill>
                  <a:schemeClr val="accent5">
                    <a:lumMod val="50000"/>
                  </a:schemeClr>
                </a:solidFill>
                <a:latin typeface="Arial Black" panose="020B0A04020102020204" pitchFamily="34" charset="0"/>
              </a:rPr>
              <a:t>أمامك</a:t>
            </a:r>
            <a:endParaRPr b="1" dirty="0">
              <a:solidFill>
                <a:schemeClr val="accent5">
                  <a:lumMod val="50000"/>
                </a:schemeClr>
              </a:solidFill>
              <a:latin typeface="Arial Black" panose="020B0A04020102020204" pitchFamily="34" charset="0"/>
            </a:endParaRPr>
          </a:p>
          <a:p>
            <a:pPr algn="ctr" defTabSz="315468" rtl="0">
              <a:defRPr sz="3200">
                <a:solidFill>
                  <a:srgbClr val="FDC700"/>
                </a:solidFill>
                <a:latin typeface="Geeza Pro Bold"/>
                <a:ea typeface="Geeza Pro Bold"/>
                <a:cs typeface="Geeza Pro Bold"/>
                <a:sym typeface="Geeza Pro Bold"/>
              </a:defRPr>
            </a:pPr>
            <a:r>
              <a:rPr b="1" dirty="0">
                <a:solidFill>
                  <a:schemeClr val="accent5">
                    <a:lumMod val="50000"/>
                  </a:schemeClr>
                </a:solidFill>
                <a:latin typeface="Arial Black" panose="020B0A04020102020204" pitchFamily="34" charset="0"/>
              </a:rPr>
              <a:t> </a:t>
            </a:r>
            <a:r>
              <a:rPr b="1" dirty="0" err="1">
                <a:solidFill>
                  <a:schemeClr val="accent5">
                    <a:lumMod val="50000"/>
                  </a:schemeClr>
                </a:solidFill>
                <a:latin typeface="Arial Black" panose="020B0A04020102020204" pitchFamily="34" charset="0"/>
              </a:rPr>
              <a:t>استنتجي</a:t>
            </a:r>
            <a:r>
              <a:rPr b="1" dirty="0">
                <a:solidFill>
                  <a:schemeClr val="accent5">
                    <a:lumMod val="50000"/>
                  </a:schemeClr>
                </a:solidFill>
                <a:latin typeface="Arial Black" panose="020B0A04020102020204" pitchFamily="34" charset="0"/>
              </a:rPr>
              <a:t> </a:t>
            </a:r>
            <a:r>
              <a:rPr b="1" dirty="0" err="1">
                <a:solidFill>
                  <a:schemeClr val="accent5">
                    <a:lumMod val="50000"/>
                  </a:schemeClr>
                </a:solidFill>
                <a:latin typeface="Arial Black" panose="020B0A04020102020204" pitchFamily="34" charset="0"/>
              </a:rPr>
              <a:t>فوائد</a:t>
            </a:r>
            <a:r>
              <a:rPr b="1" dirty="0">
                <a:solidFill>
                  <a:schemeClr val="accent5">
                    <a:lumMod val="50000"/>
                  </a:schemeClr>
                </a:solidFill>
                <a:latin typeface="Arial Black" panose="020B0A04020102020204" pitchFamily="34" charset="0"/>
              </a:rPr>
              <a:t> </a:t>
            </a:r>
            <a:r>
              <a:rPr b="1" dirty="0" err="1">
                <a:solidFill>
                  <a:schemeClr val="accent5">
                    <a:lumMod val="50000"/>
                  </a:schemeClr>
                </a:solidFill>
                <a:latin typeface="Arial Black" panose="020B0A04020102020204" pitchFamily="34" charset="0"/>
              </a:rPr>
              <a:t>الحكومة</a:t>
            </a:r>
            <a:r>
              <a:rPr b="1" dirty="0">
                <a:solidFill>
                  <a:schemeClr val="accent5">
                    <a:lumMod val="50000"/>
                  </a:schemeClr>
                </a:solidFill>
                <a:latin typeface="Arial Black" panose="020B0A04020102020204" pitchFamily="34" charset="0"/>
              </a:rPr>
              <a:t>  </a:t>
            </a:r>
            <a:r>
              <a:rPr b="1" dirty="0" err="1">
                <a:solidFill>
                  <a:schemeClr val="accent5">
                    <a:lumMod val="50000"/>
                  </a:schemeClr>
                </a:solidFill>
                <a:latin typeface="Arial Black" panose="020B0A04020102020204" pitchFamily="34" charset="0"/>
              </a:rPr>
              <a:t>الالكترونية</a:t>
            </a:r>
            <a:endParaRPr b="1" dirty="0">
              <a:solidFill>
                <a:schemeClr val="accent5">
                  <a:lumMod val="50000"/>
                </a:schemeClr>
              </a:solidFill>
              <a:latin typeface="Arial Black" panose="020B0A04020102020204" pitchFamily="34" charset="0"/>
            </a:endParaRPr>
          </a:p>
        </p:txBody>
      </p:sp>
      <p:pic>
        <p:nvPicPr>
          <p:cNvPr id="6" name="صورة 13" descr="صورة 13">
            <a:extLst>
              <a:ext uri="{FF2B5EF4-FFF2-40B4-BE49-F238E27FC236}">
                <a16:creationId xmlns:a16="http://schemas.microsoft.com/office/drawing/2014/main" id="{829FE9AE-158A-4DE7-B180-F5B19AC0B2F8}"/>
              </a:ext>
            </a:extLst>
          </p:cNvPr>
          <p:cNvPicPr>
            <a:picLocks noChangeAspect="1"/>
          </p:cNvPicPr>
          <p:nvPr/>
        </p:nvPicPr>
        <p:blipFill>
          <a:blip r:embed="rId2"/>
          <a:stretch>
            <a:fillRect/>
          </a:stretch>
        </p:blipFill>
        <p:spPr>
          <a:xfrm>
            <a:off x="7607539" y="2963813"/>
            <a:ext cx="1193897" cy="1122263"/>
          </a:xfrm>
          <a:prstGeom prst="rect">
            <a:avLst/>
          </a:prstGeom>
          <a:ln w="12700">
            <a:miter lim="400000"/>
          </a:ln>
        </p:spPr>
      </p:pic>
      <p:pic>
        <p:nvPicPr>
          <p:cNvPr id="7" name="صورة 12" descr="صورة 12">
            <a:extLst>
              <a:ext uri="{FF2B5EF4-FFF2-40B4-BE49-F238E27FC236}">
                <a16:creationId xmlns:a16="http://schemas.microsoft.com/office/drawing/2014/main" id="{46F4CF78-5B33-4DFD-AF03-C1F04F739C83}"/>
              </a:ext>
            </a:extLst>
          </p:cNvPr>
          <p:cNvPicPr>
            <a:picLocks noChangeAspect="1"/>
          </p:cNvPicPr>
          <p:nvPr/>
        </p:nvPicPr>
        <p:blipFill>
          <a:blip r:embed="rId3"/>
          <a:srcRect r="11"/>
          <a:stretch>
            <a:fillRect/>
          </a:stretch>
        </p:blipFill>
        <p:spPr>
          <a:xfrm>
            <a:off x="4678378" y="2636499"/>
            <a:ext cx="1486695" cy="1320313"/>
          </a:xfrm>
          <a:custGeom>
            <a:avLst/>
            <a:gdLst/>
            <a:ahLst/>
            <a:cxnLst>
              <a:cxn ang="0">
                <a:pos x="wd2" y="hd2"/>
              </a:cxn>
              <a:cxn ang="5400000">
                <a:pos x="wd2" y="hd2"/>
              </a:cxn>
              <a:cxn ang="10800000">
                <a:pos x="wd2" y="hd2"/>
              </a:cxn>
              <a:cxn ang="16200000">
                <a:pos x="wd2" y="hd2"/>
              </a:cxn>
            </a:cxnLst>
            <a:rect l="0" t="0" r="r" b="b"/>
            <a:pathLst>
              <a:path w="21600" h="21600" extrusionOk="0">
                <a:moveTo>
                  <a:pt x="3194" y="0"/>
                </a:moveTo>
                <a:cubicBezTo>
                  <a:pt x="1429" y="0"/>
                  <a:pt x="0" y="1609"/>
                  <a:pt x="0" y="3597"/>
                </a:cubicBezTo>
                <a:lnTo>
                  <a:pt x="0" y="17997"/>
                </a:lnTo>
                <a:cubicBezTo>
                  <a:pt x="0" y="19985"/>
                  <a:pt x="1429" y="21600"/>
                  <a:pt x="3194" y="21600"/>
                </a:cubicBezTo>
                <a:lnTo>
                  <a:pt x="18406" y="21600"/>
                </a:lnTo>
                <a:cubicBezTo>
                  <a:pt x="20171" y="21600"/>
                  <a:pt x="21600" y="19985"/>
                  <a:pt x="21600" y="17997"/>
                </a:cubicBezTo>
                <a:lnTo>
                  <a:pt x="21600" y="3597"/>
                </a:lnTo>
                <a:cubicBezTo>
                  <a:pt x="21600" y="1609"/>
                  <a:pt x="20171" y="0"/>
                  <a:pt x="18406" y="0"/>
                </a:cubicBezTo>
                <a:lnTo>
                  <a:pt x="3194" y="0"/>
                </a:lnTo>
                <a:close/>
              </a:path>
            </a:pathLst>
          </a:custGeom>
          <a:ln w="12700">
            <a:miter lim="400000"/>
          </a:ln>
          <a:effectLst>
            <a:outerShdw blurRad="76200" dist="38100" dir="7800000" rotWithShape="0">
              <a:srgbClr val="000000">
                <a:alpha val="40000"/>
              </a:srgbClr>
            </a:outerShdw>
          </a:effectLst>
        </p:spPr>
      </p:pic>
      <p:pic>
        <p:nvPicPr>
          <p:cNvPr id="8" name="Picture 2" descr="Picture 2">
            <a:extLst>
              <a:ext uri="{FF2B5EF4-FFF2-40B4-BE49-F238E27FC236}">
                <a16:creationId xmlns:a16="http://schemas.microsoft.com/office/drawing/2014/main" id="{53C2B881-7FEF-435B-9978-C1C81C48048B}"/>
              </a:ext>
            </a:extLst>
          </p:cNvPr>
          <p:cNvPicPr>
            <a:picLocks noChangeAspect="1"/>
          </p:cNvPicPr>
          <p:nvPr/>
        </p:nvPicPr>
        <p:blipFill>
          <a:blip r:embed="rId4"/>
          <a:srcRect l="9018" t="63554" r="52500" b="10055"/>
          <a:stretch>
            <a:fillRect/>
          </a:stretch>
        </p:blipFill>
        <p:spPr>
          <a:xfrm>
            <a:off x="2684372" y="2859782"/>
            <a:ext cx="1267223" cy="1330326"/>
          </a:xfrm>
          <a:custGeom>
            <a:avLst/>
            <a:gdLst/>
            <a:ahLst/>
            <a:cxnLst>
              <a:cxn ang="0">
                <a:pos x="wd2" y="hd2"/>
              </a:cxn>
              <a:cxn ang="5400000">
                <a:pos x="wd2" y="hd2"/>
              </a:cxn>
              <a:cxn ang="10800000">
                <a:pos x="wd2" y="hd2"/>
              </a:cxn>
              <a:cxn ang="16200000">
                <a:pos x="wd2" y="hd2"/>
              </a:cxn>
            </a:cxnLst>
            <a:rect l="0" t="0" r="r" b="b"/>
            <a:pathLst>
              <a:path w="21600" h="21600" extrusionOk="0">
                <a:moveTo>
                  <a:pt x="3599" y="0"/>
                </a:moveTo>
                <a:cubicBezTo>
                  <a:pt x="1611" y="0"/>
                  <a:pt x="0" y="1534"/>
                  <a:pt x="0" y="3428"/>
                </a:cubicBezTo>
                <a:lnTo>
                  <a:pt x="0" y="18172"/>
                </a:lnTo>
                <a:cubicBezTo>
                  <a:pt x="0" y="20066"/>
                  <a:pt x="1611" y="21600"/>
                  <a:pt x="3599" y="21600"/>
                </a:cubicBezTo>
                <a:lnTo>
                  <a:pt x="18001" y="21600"/>
                </a:lnTo>
                <a:cubicBezTo>
                  <a:pt x="19989" y="21600"/>
                  <a:pt x="21600" y="20066"/>
                  <a:pt x="21600" y="18172"/>
                </a:cubicBezTo>
                <a:lnTo>
                  <a:pt x="21600" y="3428"/>
                </a:lnTo>
                <a:cubicBezTo>
                  <a:pt x="21600" y="1534"/>
                  <a:pt x="19989" y="0"/>
                  <a:pt x="18001" y="0"/>
                </a:cubicBezTo>
                <a:lnTo>
                  <a:pt x="3599" y="0"/>
                </a:lnTo>
                <a:close/>
              </a:path>
            </a:pathLst>
          </a:custGeom>
          <a:ln w="12700">
            <a:miter lim="400000"/>
          </a:ln>
          <a:effectLst>
            <a:outerShdw blurRad="76200" dist="38100" dir="7800000" rotWithShape="0">
              <a:srgbClr val="000000">
                <a:alpha val="40000"/>
              </a:srgbClr>
            </a:outerShdw>
          </a:effectLst>
        </p:spPr>
      </p:pic>
      <p:pic>
        <p:nvPicPr>
          <p:cNvPr id="9" name="صورة 11" descr="صورة 11">
            <a:extLst>
              <a:ext uri="{FF2B5EF4-FFF2-40B4-BE49-F238E27FC236}">
                <a16:creationId xmlns:a16="http://schemas.microsoft.com/office/drawing/2014/main" id="{ECEC8435-2B92-45C9-9990-58974BF78F33}"/>
              </a:ext>
            </a:extLst>
          </p:cNvPr>
          <p:cNvPicPr>
            <a:picLocks noChangeAspect="1"/>
          </p:cNvPicPr>
          <p:nvPr/>
        </p:nvPicPr>
        <p:blipFill>
          <a:blip r:embed="rId5"/>
          <a:srcRect b="6087"/>
          <a:stretch>
            <a:fillRect/>
          </a:stretch>
        </p:blipFill>
        <p:spPr>
          <a:xfrm>
            <a:off x="450257" y="2781597"/>
            <a:ext cx="1507520" cy="1486869"/>
          </a:xfrm>
          <a:prstGeom prst="rect">
            <a:avLst/>
          </a:prstGeom>
          <a:ln w="12700">
            <a:miter lim="400000"/>
          </a:ln>
        </p:spPr>
      </p:pic>
      <p:sp>
        <p:nvSpPr>
          <p:cNvPr id="10" name="Title 1">
            <a:extLst>
              <a:ext uri="{FF2B5EF4-FFF2-40B4-BE49-F238E27FC236}">
                <a16:creationId xmlns:a16="http://schemas.microsoft.com/office/drawing/2014/main" id="{A787965D-604A-4F93-90D4-25C26738AC73}"/>
              </a:ext>
            </a:extLst>
          </p:cNvPr>
          <p:cNvSpPr txBox="1">
            <a:spLocks/>
          </p:cNvSpPr>
          <p:nvPr/>
        </p:nvSpPr>
        <p:spPr>
          <a:xfrm>
            <a:off x="395536" y="59829"/>
            <a:ext cx="8229600" cy="637183"/>
          </a:xfrm>
          <a:prstGeom prst="rect">
            <a:avLst/>
          </a:prstGeom>
          <a:solidFill>
            <a:srgbClr val="49CFAE"/>
          </a:solidFill>
        </p:spPr>
        <p:txBody>
          <a:bodyPr vert="horz" lIns="91440" tIns="45720" rIns="91440" bIns="45720" rtlCol="0" anchor="ctr">
            <a:noAutofit/>
          </a:bodyPr>
          <a:lstStyle>
            <a:lvl1pPr algn="ctr" defTabSz="914400" rtl="0" eaLnBrk="1" latinLnBrk="0" hangingPunct="1">
              <a:spcBef>
                <a:spcPct val="0"/>
              </a:spcBef>
              <a:buNone/>
              <a:defRPr sz="4200" kern="1200" baseline="0">
                <a:solidFill>
                  <a:schemeClr val="tx1"/>
                </a:solidFill>
                <a:latin typeface="+mn-lt"/>
                <a:ea typeface="+mj-ea"/>
                <a:cs typeface="+mj-cs"/>
              </a:defRPr>
            </a:lvl1pPr>
          </a:lstStyle>
          <a:p>
            <a:pPr rtl="1"/>
            <a:endParaRPr lang="ar-SA"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endParaRPr>
          </a:p>
          <a:p>
            <a:pPr rtl="1"/>
            <a:r>
              <a:rPr lang="ar-SA"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rPr>
              <a:t> فوائد </a:t>
            </a:r>
            <a:r>
              <a:rPr lang="en-US" sz="3200" b="1" i="0" u="none" strike="noStrike" cap="none" dirty="0" err="1">
                <a:solidFill>
                  <a:schemeClr val="bg2">
                    <a:lumMod val="10000"/>
                  </a:schemeClr>
                </a:solidFill>
                <a:latin typeface="Algerian" panose="04020705040A02060702" pitchFamily="82" charset="0"/>
                <a:ea typeface="Arial"/>
                <a:cs typeface="A Massir Ballpoint" panose="00000100000000000000" pitchFamily="2" charset="-78"/>
                <a:sym typeface="Arial"/>
              </a:rPr>
              <a:t>الحكومة</a:t>
            </a:r>
            <a:r>
              <a:rPr lang="en-US" sz="3200" b="1" dirty="0">
                <a:solidFill>
                  <a:schemeClr val="bg2">
                    <a:lumMod val="10000"/>
                  </a:schemeClr>
                </a:solidFill>
                <a:latin typeface="Algerian" panose="04020705040A02060702" pitchFamily="82" charset="0"/>
                <a:ea typeface="Arial"/>
                <a:cs typeface="A Massir Ballpoint" panose="00000100000000000000" pitchFamily="2" charset="-78"/>
                <a:sym typeface="Arial"/>
              </a:rPr>
              <a:t> </a:t>
            </a:r>
            <a:r>
              <a:rPr lang="en-US" sz="3200" b="1" i="0" u="none" strike="noStrike" cap="none" dirty="0" err="1">
                <a:solidFill>
                  <a:schemeClr val="bg2">
                    <a:lumMod val="10000"/>
                  </a:schemeClr>
                </a:solidFill>
                <a:latin typeface="Algerian" panose="04020705040A02060702" pitchFamily="82" charset="0"/>
                <a:ea typeface="Arial"/>
                <a:cs typeface="A Massir Ballpoint" panose="00000100000000000000" pitchFamily="2" charset="-78"/>
                <a:sym typeface="Arial"/>
              </a:rPr>
              <a:t>الإلكترونية</a:t>
            </a:r>
            <a:br>
              <a:rPr lang="en-US"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rPr>
            </a:br>
            <a:r>
              <a:rPr lang="en-US" sz="3200" b="1" i="0" u="none" strike="noStrike" cap="none" dirty="0">
                <a:solidFill>
                  <a:schemeClr val="bg2">
                    <a:lumMod val="10000"/>
                  </a:schemeClr>
                </a:solidFill>
                <a:latin typeface="Algerian" panose="04020705040A02060702" pitchFamily="82" charset="0"/>
                <a:ea typeface="Helvetica Neue"/>
                <a:cs typeface="A Massir Ballpoint" panose="00000100000000000000" pitchFamily="2" charset="-78"/>
                <a:sym typeface="Helvetica Neue"/>
              </a:rPr>
              <a:t>	</a:t>
            </a:r>
            <a:endParaRPr lang="en-US" sz="3200" b="1" dirty="0">
              <a:solidFill>
                <a:schemeClr val="bg2">
                  <a:lumMod val="10000"/>
                </a:schemeClr>
              </a:solidFill>
              <a:latin typeface="Algerian" panose="04020705040A02060702" pitchFamily="82" charset="0"/>
              <a:cs typeface="A Massir Ballpoint" panose="00000100000000000000" pitchFamily="2" charset="-78"/>
            </a:endParaRPr>
          </a:p>
        </p:txBody>
      </p:sp>
      <p:pic>
        <p:nvPicPr>
          <p:cNvPr id="11" name="Picture 2" descr="Bitmoji Image">
            <a:extLst>
              <a:ext uri="{FF2B5EF4-FFF2-40B4-BE49-F238E27FC236}">
                <a16:creationId xmlns:a16="http://schemas.microsoft.com/office/drawing/2014/main" id="{97C93B47-6A59-4484-804D-B53EEDDEF2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576" y="1191851"/>
            <a:ext cx="1094906" cy="1094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6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p:tmAbs val="0"/>
                                  </p:iterate>
                                  <p:childTnLst>
                                    <p:set>
                                      <p:cBhvr>
                                        <p:cTn id="6" fill="hold"/>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iterate>
                                    <p:tmAbs val="0"/>
                                  </p:iterate>
                                  <p:childTnLst>
                                    <p:set>
                                      <p:cBhvr>
                                        <p:cTn id="10" fill="hold"/>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iterate>
                                    <p:tmAbs val="0"/>
                                  </p:iterate>
                                  <p:childTnLst>
                                    <p:set>
                                      <p:cBhvr>
                                        <p:cTn id="14" fill="hold"/>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grpId="0" nodeType="afterEffect">
                                  <p:stCondLst>
                                    <p:cond delay="0"/>
                                  </p:stCondLst>
                                  <p:iterate>
                                    <p:tmAbs val="0"/>
                                  </p:iterate>
                                  <p:childTnLst>
                                    <p:set>
                                      <p:cBhvr>
                                        <p:cTn id="18" fill="hold"/>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P spid="7" grpId="0" animBg="1" advAuto="0"/>
      <p:bldP spid="8" grpId="0" animBg="1" advAuto="0"/>
      <p:bldP spid="9"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9">
            <a:extLst>
              <a:ext uri="{FF2B5EF4-FFF2-40B4-BE49-F238E27FC236}">
                <a16:creationId xmlns:a16="http://schemas.microsoft.com/office/drawing/2014/main" id="{901AAAF6-6D16-40DC-9CBF-FC26DDD9CE95}"/>
              </a:ext>
            </a:extLst>
          </p:cNvPr>
          <p:cNvSpPr txBox="1"/>
          <p:nvPr/>
        </p:nvSpPr>
        <p:spPr>
          <a:xfrm>
            <a:off x="3646413" y="2665517"/>
            <a:ext cx="5318761"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rtl="0">
              <a:defRPr sz="2800">
                <a:solidFill>
                  <a:srgbClr val="FEFCDD"/>
                </a:solidFill>
                <a:effectLst>
                  <a:outerShdw blurRad="38100" dist="38100" dir="2700000" rotWithShape="0">
                    <a:srgbClr val="C0C0C0"/>
                  </a:outerShdw>
                </a:effectLst>
                <a:latin typeface="Beirut"/>
                <a:ea typeface="Beirut"/>
                <a:cs typeface="Beirut"/>
                <a:sym typeface="Beirut"/>
              </a:defRPr>
            </a:pPr>
            <a:r>
              <a:rPr sz="2400" dirty="0" err="1">
                <a:solidFill>
                  <a:srgbClr val="008000"/>
                </a:solidFill>
                <a:latin typeface="PT Bold Heading"/>
                <a:ea typeface="PT Bold Heading"/>
                <a:cs typeface="PT Bold Heading"/>
                <a:sym typeface="PT Bold Heading"/>
              </a:rPr>
              <a:t>تحقيق</a:t>
            </a:r>
            <a:r>
              <a:rPr sz="2400" dirty="0">
                <a:solidFill>
                  <a:srgbClr val="008000"/>
                </a:solidFill>
                <a:latin typeface="PT Bold Heading"/>
                <a:ea typeface="PT Bold Heading"/>
                <a:cs typeface="PT Bold Heading"/>
                <a:sym typeface="PT Bold Heading"/>
              </a:rPr>
              <a:t> </a:t>
            </a:r>
            <a:r>
              <a:rPr sz="2400" dirty="0" err="1">
                <a:solidFill>
                  <a:srgbClr val="008000"/>
                </a:solidFill>
                <a:latin typeface="PT Bold Heading"/>
                <a:ea typeface="PT Bold Heading"/>
                <a:cs typeface="PT Bold Heading"/>
                <a:sym typeface="PT Bold Heading"/>
              </a:rPr>
              <a:t>الرضا</a:t>
            </a:r>
            <a:r>
              <a:rPr sz="2400" dirty="0">
                <a:solidFill>
                  <a:srgbClr val="008000"/>
                </a:solidFill>
                <a:latin typeface="PT Bold Heading"/>
                <a:ea typeface="PT Bold Heading"/>
                <a:cs typeface="PT Bold Heading"/>
                <a:sym typeface="PT Bold Heading"/>
              </a:rPr>
              <a:t> </a:t>
            </a:r>
            <a:r>
              <a:rPr sz="2400" dirty="0" err="1">
                <a:solidFill>
                  <a:srgbClr val="008000"/>
                </a:solidFill>
                <a:latin typeface="PT Bold Heading"/>
                <a:ea typeface="PT Bold Heading"/>
                <a:cs typeface="PT Bold Heading"/>
                <a:sym typeface="PT Bold Heading"/>
              </a:rPr>
              <a:t>والعدالة</a:t>
            </a:r>
            <a:r>
              <a:rPr sz="2400" dirty="0">
                <a:solidFill>
                  <a:srgbClr val="008000"/>
                </a:solidFill>
              </a:rPr>
              <a:t> </a:t>
            </a:r>
            <a:r>
              <a:rPr sz="2400" dirty="0" err="1">
                <a:solidFill>
                  <a:srgbClr val="008000"/>
                </a:solidFill>
                <a:latin typeface="PT Bold Heading"/>
                <a:ea typeface="PT Bold Heading"/>
                <a:cs typeface="PT Bold Heading"/>
                <a:sym typeface="PT Bold Heading"/>
              </a:rPr>
              <a:t>وتسهيل</a:t>
            </a:r>
            <a:r>
              <a:rPr sz="2400" dirty="0">
                <a:solidFill>
                  <a:srgbClr val="008000"/>
                </a:solidFill>
                <a:latin typeface="PT Bold Heading"/>
                <a:ea typeface="PT Bold Heading"/>
                <a:cs typeface="PT Bold Heading"/>
                <a:sym typeface="PT Bold Heading"/>
              </a:rPr>
              <a:t> </a:t>
            </a:r>
            <a:r>
              <a:rPr sz="2400" dirty="0" err="1">
                <a:solidFill>
                  <a:srgbClr val="008000"/>
                </a:solidFill>
                <a:latin typeface="PT Bold Heading"/>
                <a:ea typeface="PT Bold Heading"/>
                <a:cs typeface="PT Bold Heading"/>
                <a:sym typeface="PT Bold Heading"/>
              </a:rPr>
              <a:t>الاجراءات</a:t>
            </a:r>
            <a:r>
              <a:rPr sz="2400" dirty="0">
                <a:solidFill>
                  <a:srgbClr val="008000"/>
                </a:solidFill>
                <a:latin typeface="PT Bold Heading"/>
                <a:ea typeface="PT Bold Heading"/>
                <a:cs typeface="PT Bold Heading"/>
                <a:sym typeface="PT Bold Heading"/>
              </a:rPr>
              <a:t> </a:t>
            </a:r>
            <a:r>
              <a:rPr sz="2400" dirty="0" err="1">
                <a:solidFill>
                  <a:srgbClr val="008000"/>
                </a:solidFill>
                <a:latin typeface="PT Bold Heading"/>
                <a:ea typeface="PT Bold Heading"/>
                <a:cs typeface="PT Bold Heading"/>
                <a:sym typeface="PT Bold Heading"/>
              </a:rPr>
              <a:t>على</a:t>
            </a:r>
            <a:r>
              <a:rPr sz="2400" dirty="0">
                <a:solidFill>
                  <a:srgbClr val="008000"/>
                </a:solidFill>
                <a:latin typeface="PT Bold Heading"/>
                <a:ea typeface="PT Bold Heading"/>
                <a:cs typeface="PT Bold Heading"/>
                <a:sym typeface="PT Bold Heading"/>
              </a:rPr>
              <a:t> </a:t>
            </a:r>
            <a:r>
              <a:rPr sz="2400" dirty="0" err="1">
                <a:solidFill>
                  <a:srgbClr val="008000"/>
                </a:solidFill>
                <a:latin typeface="PT Bold Heading"/>
                <a:ea typeface="PT Bold Heading"/>
                <a:cs typeface="PT Bold Heading"/>
                <a:sym typeface="PT Bold Heading"/>
              </a:rPr>
              <a:t>المواطنين</a:t>
            </a:r>
            <a:r>
              <a:rPr sz="2400" dirty="0">
                <a:solidFill>
                  <a:srgbClr val="008000"/>
                </a:solidFill>
                <a:latin typeface="PT Bold Heading"/>
                <a:ea typeface="PT Bold Heading"/>
                <a:cs typeface="PT Bold Heading"/>
                <a:sym typeface="PT Bold Heading"/>
              </a:rPr>
              <a:t> </a:t>
            </a:r>
            <a:r>
              <a:rPr sz="2400" dirty="0">
                <a:solidFill>
                  <a:srgbClr val="008000"/>
                </a:solidFill>
              </a:rPr>
              <a:t>.</a:t>
            </a:r>
          </a:p>
        </p:txBody>
      </p:sp>
      <p:pic>
        <p:nvPicPr>
          <p:cNvPr id="6" name="Picture 2" descr="Picture 2">
            <a:extLst>
              <a:ext uri="{FF2B5EF4-FFF2-40B4-BE49-F238E27FC236}">
                <a16:creationId xmlns:a16="http://schemas.microsoft.com/office/drawing/2014/main" id="{523873CF-D6B7-49CD-BBA5-994CD4DF91E3}"/>
              </a:ext>
            </a:extLst>
          </p:cNvPr>
          <p:cNvPicPr>
            <a:picLocks noChangeAspect="1"/>
          </p:cNvPicPr>
          <p:nvPr/>
        </p:nvPicPr>
        <p:blipFill>
          <a:blip r:embed="rId2"/>
          <a:srcRect l="9018" t="63554" r="52505" b="10050"/>
          <a:stretch>
            <a:fillRect/>
          </a:stretch>
        </p:blipFill>
        <p:spPr>
          <a:xfrm>
            <a:off x="2585664" y="2665517"/>
            <a:ext cx="941785" cy="989013"/>
          </a:xfrm>
          <a:custGeom>
            <a:avLst/>
            <a:gdLst/>
            <a:ahLst/>
            <a:cxnLst>
              <a:cxn ang="0">
                <a:pos x="wd2" y="hd2"/>
              </a:cxn>
              <a:cxn ang="5400000">
                <a:pos x="wd2" y="hd2"/>
              </a:cxn>
              <a:cxn ang="10800000">
                <a:pos x="wd2" y="hd2"/>
              </a:cxn>
              <a:cxn ang="16200000">
                <a:pos x="wd2" y="hd2"/>
              </a:cxn>
            </a:cxnLst>
            <a:rect l="0" t="0" r="r" b="b"/>
            <a:pathLst>
              <a:path w="21600" h="21600" extrusionOk="0">
                <a:moveTo>
                  <a:pt x="3605" y="0"/>
                </a:moveTo>
                <a:cubicBezTo>
                  <a:pt x="1616" y="0"/>
                  <a:pt x="0" y="1539"/>
                  <a:pt x="0" y="3432"/>
                </a:cubicBezTo>
                <a:lnTo>
                  <a:pt x="0" y="18168"/>
                </a:lnTo>
                <a:cubicBezTo>
                  <a:pt x="0" y="20061"/>
                  <a:pt x="1616" y="21600"/>
                  <a:pt x="3605" y="21600"/>
                </a:cubicBezTo>
                <a:lnTo>
                  <a:pt x="17995" y="21600"/>
                </a:lnTo>
                <a:cubicBezTo>
                  <a:pt x="19984" y="21600"/>
                  <a:pt x="21600" y="20061"/>
                  <a:pt x="21600" y="18168"/>
                </a:cubicBezTo>
                <a:lnTo>
                  <a:pt x="21600" y="3432"/>
                </a:lnTo>
                <a:cubicBezTo>
                  <a:pt x="21600" y="1539"/>
                  <a:pt x="19984" y="0"/>
                  <a:pt x="17995" y="0"/>
                </a:cubicBezTo>
                <a:lnTo>
                  <a:pt x="3605" y="0"/>
                </a:lnTo>
                <a:close/>
              </a:path>
            </a:pathLst>
          </a:custGeom>
          <a:ln w="12700">
            <a:miter lim="400000"/>
          </a:ln>
          <a:effectLst>
            <a:outerShdw blurRad="76200" dist="38100" dir="7800000" rotWithShape="0">
              <a:srgbClr val="000000">
                <a:alpha val="40000"/>
              </a:srgbClr>
            </a:outerShdw>
          </a:effectLst>
        </p:spPr>
      </p:pic>
      <p:pic>
        <p:nvPicPr>
          <p:cNvPr id="7" name="صورة 11" descr="صورة 11">
            <a:extLst>
              <a:ext uri="{FF2B5EF4-FFF2-40B4-BE49-F238E27FC236}">
                <a16:creationId xmlns:a16="http://schemas.microsoft.com/office/drawing/2014/main" id="{A823940B-5592-4AD0-B3E0-84F7CF9B10BD}"/>
              </a:ext>
            </a:extLst>
          </p:cNvPr>
          <p:cNvPicPr>
            <a:picLocks noChangeAspect="1"/>
          </p:cNvPicPr>
          <p:nvPr/>
        </p:nvPicPr>
        <p:blipFill>
          <a:blip r:embed="rId3"/>
          <a:srcRect b="6087"/>
          <a:stretch>
            <a:fillRect/>
          </a:stretch>
        </p:blipFill>
        <p:spPr>
          <a:xfrm>
            <a:off x="457200" y="3485745"/>
            <a:ext cx="1311637" cy="1293670"/>
          </a:xfrm>
          <a:prstGeom prst="rect">
            <a:avLst/>
          </a:prstGeom>
          <a:ln w="12700">
            <a:miter lim="400000"/>
          </a:ln>
        </p:spPr>
      </p:pic>
      <p:pic>
        <p:nvPicPr>
          <p:cNvPr id="8" name="صورة 12" descr="صورة 12">
            <a:extLst>
              <a:ext uri="{FF2B5EF4-FFF2-40B4-BE49-F238E27FC236}">
                <a16:creationId xmlns:a16="http://schemas.microsoft.com/office/drawing/2014/main" id="{0D1417AE-D82A-45AC-BCD6-72C6372A7C5C}"/>
              </a:ext>
            </a:extLst>
          </p:cNvPr>
          <p:cNvPicPr>
            <a:picLocks noChangeAspect="1"/>
          </p:cNvPicPr>
          <p:nvPr/>
        </p:nvPicPr>
        <p:blipFill>
          <a:blip r:embed="rId4"/>
          <a:srcRect r="9" b="22"/>
          <a:stretch>
            <a:fillRect/>
          </a:stretch>
        </p:blipFill>
        <p:spPr>
          <a:xfrm>
            <a:off x="457200" y="1630930"/>
            <a:ext cx="898923" cy="798117"/>
          </a:xfrm>
          <a:custGeom>
            <a:avLst/>
            <a:gdLst/>
            <a:ahLst/>
            <a:cxnLst>
              <a:cxn ang="0">
                <a:pos x="wd2" y="hd2"/>
              </a:cxn>
              <a:cxn ang="5400000">
                <a:pos x="wd2" y="hd2"/>
              </a:cxn>
              <a:cxn ang="10800000">
                <a:pos x="wd2" y="hd2"/>
              </a:cxn>
              <a:cxn ang="16200000">
                <a:pos x="wd2" y="hd2"/>
              </a:cxn>
            </a:cxnLst>
            <a:rect l="0" t="0" r="r" b="b"/>
            <a:pathLst>
              <a:path w="21600" h="21600" extrusionOk="0">
                <a:moveTo>
                  <a:pt x="3195" y="0"/>
                </a:moveTo>
                <a:cubicBezTo>
                  <a:pt x="1429" y="0"/>
                  <a:pt x="0" y="1609"/>
                  <a:pt x="0" y="3598"/>
                </a:cubicBezTo>
                <a:lnTo>
                  <a:pt x="0" y="18002"/>
                </a:lnTo>
                <a:cubicBezTo>
                  <a:pt x="0" y="19991"/>
                  <a:pt x="1429" y="21600"/>
                  <a:pt x="3195" y="21600"/>
                </a:cubicBezTo>
                <a:lnTo>
                  <a:pt x="18405" y="21600"/>
                </a:lnTo>
                <a:cubicBezTo>
                  <a:pt x="20171" y="21600"/>
                  <a:pt x="21600" y="19991"/>
                  <a:pt x="21600" y="18002"/>
                </a:cubicBezTo>
                <a:lnTo>
                  <a:pt x="21600" y="3598"/>
                </a:lnTo>
                <a:cubicBezTo>
                  <a:pt x="21600" y="1609"/>
                  <a:pt x="20171" y="0"/>
                  <a:pt x="18405" y="0"/>
                </a:cubicBezTo>
                <a:lnTo>
                  <a:pt x="3195" y="0"/>
                </a:lnTo>
                <a:close/>
              </a:path>
            </a:pathLst>
          </a:custGeom>
          <a:ln w="12700">
            <a:miter lim="400000"/>
          </a:ln>
          <a:effectLst>
            <a:outerShdw blurRad="76200" dist="38100" dir="7800000" rotWithShape="0">
              <a:srgbClr val="000000">
                <a:alpha val="40000"/>
              </a:srgbClr>
            </a:outerShdw>
          </a:effectLst>
        </p:spPr>
      </p:pic>
      <p:pic>
        <p:nvPicPr>
          <p:cNvPr id="9" name="صورة 13" descr="صورة 13">
            <a:extLst>
              <a:ext uri="{FF2B5EF4-FFF2-40B4-BE49-F238E27FC236}">
                <a16:creationId xmlns:a16="http://schemas.microsoft.com/office/drawing/2014/main" id="{34A45836-B94D-424B-94EC-8E96BEFE8C8B}"/>
              </a:ext>
            </a:extLst>
          </p:cNvPr>
          <p:cNvPicPr>
            <a:picLocks noChangeAspect="1"/>
          </p:cNvPicPr>
          <p:nvPr/>
        </p:nvPicPr>
        <p:blipFill>
          <a:blip r:embed="rId5"/>
          <a:stretch>
            <a:fillRect/>
          </a:stretch>
        </p:blipFill>
        <p:spPr>
          <a:xfrm>
            <a:off x="5532038" y="1032259"/>
            <a:ext cx="885437" cy="832311"/>
          </a:xfrm>
          <a:prstGeom prst="rect">
            <a:avLst/>
          </a:prstGeom>
          <a:ln w="12700">
            <a:miter lim="400000"/>
          </a:ln>
        </p:spPr>
      </p:pic>
      <p:sp>
        <p:nvSpPr>
          <p:cNvPr id="10" name="مربع نص 1">
            <a:extLst>
              <a:ext uri="{FF2B5EF4-FFF2-40B4-BE49-F238E27FC236}">
                <a16:creationId xmlns:a16="http://schemas.microsoft.com/office/drawing/2014/main" id="{4714ECE3-90E0-461C-BC06-5EF83AD17313}"/>
              </a:ext>
            </a:extLst>
          </p:cNvPr>
          <p:cNvSpPr txBox="1"/>
          <p:nvPr/>
        </p:nvSpPr>
        <p:spPr>
          <a:xfrm>
            <a:off x="5550441" y="1190465"/>
            <a:ext cx="3300433"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rtl="0">
              <a:defRPr sz="2800">
                <a:solidFill>
                  <a:srgbClr val="F4A4C0"/>
                </a:solidFill>
                <a:effectLst>
                  <a:outerShdw blurRad="38100" dist="38100" dir="2700000" rotWithShape="0">
                    <a:srgbClr val="C0C0C0"/>
                  </a:outerShdw>
                </a:effectLst>
                <a:latin typeface="Beirut"/>
                <a:ea typeface="Beirut"/>
                <a:cs typeface="Beirut"/>
                <a:sym typeface="Beirut"/>
              </a:defRPr>
            </a:pPr>
            <a:r>
              <a:rPr dirty="0" err="1">
                <a:solidFill>
                  <a:schemeClr val="accent6">
                    <a:lumMod val="75000"/>
                  </a:schemeClr>
                </a:solidFill>
                <a:latin typeface="PT Bold Heading"/>
                <a:ea typeface="PT Bold Heading"/>
                <a:cs typeface="PT Bold Heading"/>
                <a:sym typeface="PT Bold Heading"/>
              </a:rPr>
              <a:t>توفير</a:t>
            </a:r>
            <a:r>
              <a:rPr dirty="0">
                <a:solidFill>
                  <a:schemeClr val="accent6">
                    <a:lumMod val="75000"/>
                  </a:schemeClr>
                </a:solidFill>
                <a:latin typeface="PT Bold Heading"/>
                <a:ea typeface="PT Bold Heading"/>
                <a:cs typeface="PT Bold Heading"/>
                <a:sym typeface="PT Bold Heading"/>
              </a:rPr>
              <a:t> </a:t>
            </a:r>
            <a:r>
              <a:rPr dirty="0" err="1">
                <a:solidFill>
                  <a:schemeClr val="accent6">
                    <a:lumMod val="75000"/>
                  </a:schemeClr>
                </a:solidFill>
                <a:latin typeface="PT Bold Heading"/>
                <a:ea typeface="PT Bold Heading"/>
                <a:cs typeface="PT Bold Heading"/>
                <a:sym typeface="PT Bold Heading"/>
              </a:rPr>
              <a:t>الوقت</a:t>
            </a:r>
            <a:r>
              <a:rPr dirty="0">
                <a:solidFill>
                  <a:schemeClr val="accent6">
                    <a:lumMod val="75000"/>
                  </a:schemeClr>
                </a:solidFill>
                <a:latin typeface="PT Bold Heading"/>
                <a:ea typeface="PT Bold Heading"/>
                <a:cs typeface="PT Bold Heading"/>
                <a:sym typeface="PT Bold Heading"/>
              </a:rPr>
              <a:t> </a:t>
            </a:r>
            <a:r>
              <a:rPr dirty="0" err="1">
                <a:solidFill>
                  <a:schemeClr val="accent6">
                    <a:lumMod val="75000"/>
                  </a:schemeClr>
                </a:solidFill>
                <a:latin typeface="PT Bold Heading"/>
                <a:ea typeface="PT Bold Heading"/>
                <a:cs typeface="PT Bold Heading"/>
                <a:sym typeface="PT Bold Heading"/>
              </a:rPr>
              <a:t>والجهد</a:t>
            </a:r>
            <a:endParaRPr dirty="0">
              <a:solidFill>
                <a:schemeClr val="accent6">
                  <a:lumMod val="75000"/>
                </a:schemeClr>
              </a:solidFill>
              <a:latin typeface="PT Bold Heading"/>
              <a:ea typeface="PT Bold Heading"/>
              <a:cs typeface="PT Bold Heading"/>
              <a:sym typeface="PT Bold Heading"/>
            </a:endParaRPr>
          </a:p>
        </p:txBody>
      </p:sp>
      <p:sp>
        <p:nvSpPr>
          <p:cNvPr id="11" name="مربع نص 14">
            <a:extLst>
              <a:ext uri="{FF2B5EF4-FFF2-40B4-BE49-F238E27FC236}">
                <a16:creationId xmlns:a16="http://schemas.microsoft.com/office/drawing/2014/main" id="{22C7FCE2-EB1B-4C32-96DB-08BC118B40E7}"/>
              </a:ext>
            </a:extLst>
          </p:cNvPr>
          <p:cNvSpPr txBox="1"/>
          <p:nvPr/>
        </p:nvSpPr>
        <p:spPr>
          <a:xfrm>
            <a:off x="-737731" y="1713325"/>
            <a:ext cx="5318761"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r" rtl="0">
              <a:defRPr sz="2800">
                <a:solidFill>
                  <a:srgbClr val="93E3FD"/>
                </a:solidFill>
                <a:effectLst>
                  <a:outerShdw blurRad="38100" dist="38100" dir="2700000" rotWithShape="0">
                    <a:srgbClr val="C0C0C0"/>
                  </a:outerShdw>
                </a:effectLst>
                <a:latin typeface="Beirut"/>
                <a:ea typeface="Beirut"/>
                <a:cs typeface="Beirut"/>
                <a:sym typeface="Beirut"/>
              </a:defRPr>
            </a:pPr>
            <a:r>
              <a:rPr dirty="0" err="1">
                <a:solidFill>
                  <a:srgbClr val="9900CC"/>
                </a:solidFill>
                <a:latin typeface="PT Bold Heading"/>
                <a:ea typeface="PT Bold Heading"/>
                <a:cs typeface="PT Bold Heading"/>
                <a:sym typeface="PT Bold Heading"/>
              </a:rPr>
              <a:t>الحد</a:t>
            </a:r>
            <a:r>
              <a:rPr dirty="0">
                <a:solidFill>
                  <a:srgbClr val="9900CC"/>
                </a:solidFill>
                <a:latin typeface="PT Bold Heading"/>
                <a:ea typeface="PT Bold Heading"/>
                <a:cs typeface="PT Bold Heading"/>
                <a:sym typeface="PT Bold Heading"/>
              </a:rPr>
              <a:t> </a:t>
            </a:r>
            <a:r>
              <a:rPr dirty="0" err="1">
                <a:solidFill>
                  <a:srgbClr val="9900CC"/>
                </a:solidFill>
                <a:latin typeface="PT Bold Heading"/>
                <a:ea typeface="PT Bold Heading"/>
                <a:cs typeface="PT Bold Heading"/>
                <a:sym typeface="PT Bold Heading"/>
              </a:rPr>
              <a:t>من</a:t>
            </a:r>
            <a:r>
              <a:rPr dirty="0">
                <a:solidFill>
                  <a:srgbClr val="9900CC"/>
                </a:solidFill>
                <a:latin typeface="PT Bold Heading"/>
                <a:ea typeface="PT Bold Heading"/>
                <a:cs typeface="PT Bold Heading"/>
                <a:sym typeface="PT Bold Heading"/>
              </a:rPr>
              <a:t> </a:t>
            </a:r>
            <a:r>
              <a:rPr dirty="0" err="1">
                <a:solidFill>
                  <a:srgbClr val="9900CC"/>
                </a:solidFill>
                <a:latin typeface="PT Bold Heading"/>
                <a:ea typeface="PT Bold Heading"/>
                <a:cs typeface="PT Bold Heading"/>
                <a:sym typeface="PT Bold Heading"/>
              </a:rPr>
              <a:t>الازدحام</a:t>
            </a:r>
            <a:r>
              <a:rPr dirty="0">
                <a:solidFill>
                  <a:srgbClr val="9900CC"/>
                </a:solidFill>
                <a:latin typeface="PT Bold Heading"/>
                <a:ea typeface="PT Bold Heading"/>
                <a:cs typeface="PT Bold Heading"/>
                <a:sym typeface="PT Bold Heading"/>
              </a:rPr>
              <a:t> </a:t>
            </a:r>
            <a:r>
              <a:rPr dirty="0" err="1">
                <a:solidFill>
                  <a:srgbClr val="9900CC"/>
                </a:solidFill>
                <a:latin typeface="PT Bold Heading"/>
                <a:ea typeface="PT Bold Heading"/>
                <a:cs typeface="PT Bold Heading"/>
                <a:sym typeface="PT Bold Heading"/>
              </a:rPr>
              <a:t>المروري</a:t>
            </a:r>
            <a:endParaRPr dirty="0">
              <a:solidFill>
                <a:srgbClr val="9900CC"/>
              </a:solidFill>
              <a:latin typeface="PT Bold Heading"/>
              <a:ea typeface="PT Bold Heading"/>
              <a:cs typeface="PT Bold Heading"/>
              <a:sym typeface="PT Bold Heading"/>
            </a:endParaRPr>
          </a:p>
        </p:txBody>
      </p:sp>
      <p:sp>
        <p:nvSpPr>
          <p:cNvPr id="12" name="مربع نص 15">
            <a:extLst>
              <a:ext uri="{FF2B5EF4-FFF2-40B4-BE49-F238E27FC236}">
                <a16:creationId xmlns:a16="http://schemas.microsoft.com/office/drawing/2014/main" id="{26894395-2457-4A3B-A707-7F061E8DA41F}"/>
              </a:ext>
            </a:extLst>
          </p:cNvPr>
          <p:cNvSpPr txBox="1"/>
          <p:nvPr/>
        </p:nvSpPr>
        <p:spPr>
          <a:xfrm>
            <a:off x="-746761" y="3925126"/>
            <a:ext cx="5318761"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r" rtl="0">
              <a:defRPr sz="2800">
                <a:solidFill>
                  <a:srgbClr val="E292FE"/>
                </a:solidFill>
                <a:effectLst>
                  <a:outerShdw blurRad="38100" dist="38100" dir="2700000" rotWithShape="0">
                    <a:srgbClr val="C0C0C0"/>
                  </a:outerShdw>
                </a:effectLst>
                <a:latin typeface="Beirut"/>
                <a:ea typeface="Beirut"/>
                <a:cs typeface="Beirut"/>
                <a:sym typeface="Beirut"/>
              </a:defRPr>
            </a:pPr>
            <a:r>
              <a:rPr dirty="0" err="1">
                <a:solidFill>
                  <a:srgbClr val="FF3399"/>
                </a:solidFill>
                <a:latin typeface="PT Bold Heading"/>
                <a:ea typeface="PT Bold Heading"/>
                <a:cs typeface="PT Bold Heading"/>
                <a:sym typeface="PT Bold Heading"/>
              </a:rPr>
              <a:t>خفض</a:t>
            </a:r>
            <a:r>
              <a:rPr dirty="0">
                <a:solidFill>
                  <a:srgbClr val="FF3399"/>
                </a:solidFill>
                <a:latin typeface="PT Bold Heading"/>
                <a:ea typeface="PT Bold Heading"/>
                <a:cs typeface="PT Bold Heading"/>
                <a:sym typeface="PT Bold Heading"/>
              </a:rPr>
              <a:t> </a:t>
            </a:r>
            <a:r>
              <a:rPr dirty="0" err="1">
                <a:solidFill>
                  <a:srgbClr val="FF3399"/>
                </a:solidFill>
                <a:latin typeface="PT Bold Heading"/>
                <a:ea typeface="PT Bold Heading"/>
                <a:cs typeface="PT Bold Heading"/>
                <a:sym typeface="PT Bold Heading"/>
              </a:rPr>
              <a:t>التكاليف</a:t>
            </a:r>
            <a:r>
              <a:rPr dirty="0">
                <a:solidFill>
                  <a:srgbClr val="FF3399"/>
                </a:solidFill>
                <a:latin typeface="PT Bold Heading"/>
                <a:ea typeface="PT Bold Heading"/>
                <a:cs typeface="PT Bold Heading"/>
                <a:sym typeface="PT Bold Heading"/>
              </a:rPr>
              <a:t> </a:t>
            </a:r>
            <a:r>
              <a:rPr dirty="0" err="1">
                <a:solidFill>
                  <a:srgbClr val="FF3399"/>
                </a:solidFill>
                <a:latin typeface="PT Bold Heading"/>
                <a:ea typeface="PT Bold Heading"/>
                <a:cs typeface="PT Bold Heading"/>
                <a:sym typeface="PT Bold Heading"/>
              </a:rPr>
              <a:t>المادية</a:t>
            </a:r>
            <a:r>
              <a:rPr dirty="0">
                <a:solidFill>
                  <a:srgbClr val="FF3399"/>
                </a:solidFill>
                <a:latin typeface="PT Bold Heading"/>
                <a:ea typeface="PT Bold Heading"/>
                <a:cs typeface="PT Bold Heading"/>
                <a:sym typeface="PT Bold Heading"/>
              </a:rPr>
              <a:t> </a:t>
            </a:r>
          </a:p>
        </p:txBody>
      </p:sp>
      <p:sp>
        <p:nvSpPr>
          <p:cNvPr id="13" name="Title 1">
            <a:extLst>
              <a:ext uri="{FF2B5EF4-FFF2-40B4-BE49-F238E27FC236}">
                <a16:creationId xmlns:a16="http://schemas.microsoft.com/office/drawing/2014/main" id="{159A0831-1085-4ED2-9DC9-28B361740843}"/>
              </a:ext>
            </a:extLst>
          </p:cNvPr>
          <p:cNvSpPr txBox="1">
            <a:spLocks/>
          </p:cNvSpPr>
          <p:nvPr/>
        </p:nvSpPr>
        <p:spPr>
          <a:xfrm>
            <a:off x="395536" y="59829"/>
            <a:ext cx="8229600" cy="637183"/>
          </a:xfrm>
          <a:prstGeom prst="rect">
            <a:avLst/>
          </a:prstGeom>
          <a:solidFill>
            <a:srgbClr val="49CFAE"/>
          </a:solidFill>
        </p:spPr>
        <p:txBody>
          <a:bodyPr vert="horz" lIns="91440" tIns="45720" rIns="91440" bIns="45720" rtlCol="0" anchor="ctr">
            <a:noAutofit/>
          </a:bodyPr>
          <a:lstStyle>
            <a:lvl1pPr algn="ctr" defTabSz="914400" rtl="0" eaLnBrk="1" latinLnBrk="0" hangingPunct="1">
              <a:spcBef>
                <a:spcPct val="0"/>
              </a:spcBef>
              <a:buNone/>
              <a:defRPr sz="4200" kern="1200" baseline="0">
                <a:solidFill>
                  <a:schemeClr val="tx1"/>
                </a:solidFill>
                <a:latin typeface="+mn-lt"/>
                <a:ea typeface="+mj-ea"/>
                <a:cs typeface="+mj-cs"/>
              </a:defRPr>
            </a:lvl1pPr>
          </a:lstStyle>
          <a:p>
            <a:pPr rtl="1"/>
            <a:endParaRPr lang="ar-SA"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endParaRPr>
          </a:p>
          <a:p>
            <a:pPr rtl="1"/>
            <a:r>
              <a:rPr lang="ar-SA"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rPr>
              <a:t> فوائد </a:t>
            </a:r>
            <a:r>
              <a:rPr lang="en-US" sz="3200" b="1" i="0" u="none" strike="noStrike" cap="none" dirty="0" err="1">
                <a:solidFill>
                  <a:schemeClr val="bg2">
                    <a:lumMod val="10000"/>
                  </a:schemeClr>
                </a:solidFill>
                <a:latin typeface="Algerian" panose="04020705040A02060702" pitchFamily="82" charset="0"/>
                <a:ea typeface="Arial"/>
                <a:cs typeface="A Massir Ballpoint" panose="00000100000000000000" pitchFamily="2" charset="-78"/>
                <a:sym typeface="Arial"/>
              </a:rPr>
              <a:t>الحكومة</a:t>
            </a:r>
            <a:r>
              <a:rPr lang="en-US" sz="3200" b="1" dirty="0">
                <a:solidFill>
                  <a:schemeClr val="bg2">
                    <a:lumMod val="10000"/>
                  </a:schemeClr>
                </a:solidFill>
                <a:latin typeface="Algerian" panose="04020705040A02060702" pitchFamily="82" charset="0"/>
                <a:ea typeface="Arial"/>
                <a:cs typeface="A Massir Ballpoint" panose="00000100000000000000" pitchFamily="2" charset="-78"/>
                <a:sym typeface="Arial"/>
              </a:rPr>
              <a:t> </a:t>
            </a:r>
            <a:r>
              <a:rPr lang="en-US" sz="3200" b="1" i="0" u="none" strike="noStrike" cap="none" dirty="0" err="1">
                <a:solidFill>
                  <a:schemeClr val="bg2">
                    <a:lumMod val="10000"/>
                  </a:schemeClr>
                </a:solidFill>
                <a:latin typeface="Algerian" panose="04020705040A02060702" pitchFamily="82" charset="0"/>
                <a:ea typeface="Arial"/>
                <a:cs typeface="A Massir Ballpoint" panose="00000100000000000000" pitchFamily="2" charset="-78"/>
                <a:sym typeface="Arial"/>
              </a:rPr>
              <a:t>الإلكترونية</a:t>
            </a:r>
            <a:br>
              <a:rPr lang="en-US"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rPr>
            </a:br>
            <a:r>
              <a:rPr lang="en-US" sz="3200" b="1" i="0" u="none" strike="noStrike" cap="none" dirty="0">
                <a:solidFill>
                  <a:schemeClr val="bg2">
                    <a:lumMod val="10000"/>
                  </a:schemeClr>
                </a:solidFill>
                <a:latin typeface="Algerian" panose="04020705040A02060702" pitchFamily="82" charset="0"/>
                <a:ea typeface="Helvetica Neue"/>
                <a:cs typeface="A Massir Ballpoint" panose="00000100000000000000" pitchFamily="2" charset="-78"/>
                <a:sym typeface="Helvetica Neue"/>
              </a:rPr>
              <a:t>	</a:t>
            </a:r>
            <a:endParaRPr lang="en-US" sz="3200" b="1" dirty="0">
              <a:solidFill>
                <a:schemeClr val="bg2">
                  <a:lumMod val="10000"/>
                </a:schemeClr>
              </a:solidFill>
              <a:latin typeface="Algerian" panose="04020705040A02060702" pitchFamily="82" charset="0"/>
              <a:cs typeface="A Massir Ballpoint" panose="00000100000000000000" pitchFamily="2" charset="-78"/>
            </a:endParaRPr>
          </a:p>
        </p:txBody>
      </p:sp>
    </p:spTree>
    <p:extLst>
      <p:ext uri="{BB962C8B-B14F-4D97-AF65-F5344CB8AC3E}">
        <p14:creationId xmlns:p14="http://schemas.microsoft.com/office/powerpoint/2010/main" val="123412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p:tmAbs val="0"/>
                                  </p:iterate>
                                  <p:childTnLst>
                                    <p:set>
                                      <p:cBhvr>
                                        <p:cTn id="6" fill="hold"/>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iterate>
                                    <p:tmAbs val="0"/>
                                  </p:iterate>
                                  <p:childTnLst>
                                    <p:set>
                                      <p:cBhvr>
                                        <p:cTn id="10" fill="hold"/>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iterate>
                                    <p:tmAbs val="0"/>
                                  </p:iterate>
                                  <p:childTnLst>
                                    <p:set>
                                      <p:cBhvr>
                                        <p:cTn id="14" fill="hold"/>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iterate>
                                    <p:tmAbs val="0"/>
                                  </p:iterate>
                                  <p:childTnLst>
                                    <p:set>
                                      <p:cBhvr>
                                        <p:cTn id="18" fill="hold"/>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0" nodeType="clickEffect">
                                  <p:stCondLst>
                                    <p:cond delay="0"/>
                                  </p:stCondLst>
                                  <p:iterate>
                                    <p:tmAbs val="0"/>
                                  </p:iterate>
                                  <p:childTnLst>
                                    <p:set>
                                      <p:cBhvr>
                                        <p:cTn id="23" fill="hold"/>
                                        <p:tgtEl>
                                          <p:spTgt spid="10"/>
                                        </p:tgtEl>
                                        <p:attrNameLst>
                                          <p:attrName>style.visibility</p:attrName>
                                        </p:attrNameLst>
                                      </p:cBhvr>
                                      <p:to>
                                        <p:strVal val="visible"/>
                                      </p:to>
                                    </p:set>
                                    <p:animEffect transition="in" filter="dissolv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0" nodeType="clickEffect">
                                  <p:stCondLst>
                                    <p:cond delay="0"/>
                                  </p:stCondLst>
                                  <p:iterate>
                                    <p:tmAbs val="0"/>
                                  </p:iterate>
                                  <p:childTnLst>
                                    <p:set>
                                      <p:cBhvr>
                                        <p:cTn id="28" fill="hold"/>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0" nodeType="clickEffect">
                                  <p:stCondLst>
                                    <p:cond delay="0"/>
                                  </p:stCondLst>
                                  <p:iterate>
                                    <p:tmAbs val="0"/>
                                  </p:iterate>
                                  <p:childTnLst>
                                    <p:set>
                                      <p:cBhvr>
                                        <p:cTn id="33" fill="hold"/>
                                        <p:tgtEl>
                                          <p:spTgt spid="5"/>
                                        </p:tgtEl>
                                        <p:attrNameLst>
                                          <p:attrName>style.visibility</p:attrName>
                                        </p:attrNameLst>
                                      </p:cBhvr>
                                      <p:to>
                                        <p:strVal val="visible"/>
                                      </p:to>
                                    </p:set>
                                    <p:animEffect transition="in" filter="dissolv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0" nodeType="clickEffect">
                                  <p:stCondLst>
                                    <p:cond delay="0"/>
                                  </p:stCondLst>
                                  <p:iterate>
                                    <p:tmAbs val="0"/>
                                  </p:iterate>
                                  <p:childTnLst>
                                    <p:set>
                                      <p:cBhvr>
                                        <p:cTn id="38" fill="hold"/>
                                        <p:tgtEl>
                                          <p:spTgt spid="12"/>
                                        </p:tgtEl>
                                        <p:attrNameLst>
                                          <p:attrName>style.visibility</p:attrName>
                                        </p:attrNameLst>
                                      </p:cBhvr>
                                      <p:to>
                                        <p:strVal val="visible"/>
                                      </p:to>
                                    </p:set>
                                    <p:animEffect transition="in" filter="dissolv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6" grpId="0" animBg="1" advAuto="0"/>
      <p:bldP spid="7" grpId="0" animBg="1" advAuto="0"/>
      <p:bldP spid="8" grpId="0" animBg="1" advAuto="0"/>
      <p:bldP spid="9" grpId="0" animBg="1" advAuto="0"/>
      <p:bldP spid="10" grpId="0" animBg="1" advAuto="0"/>
      <p:bldP spid="11" grpId="0" animBg="1" advAuto="0"/>
      <p:bldP spid="1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اذكري اكبر عدد ممكن من الأمثلة الخدمات الحكومة في المملكة">
            <a:extLst>
              <a:ext uri="{FF2B5EF4-FFF2-40B4-BE49-F238E27FC236}">
                <a16:creationId xmlns:a16="http://schemas.microsoft.com/office/drawing/2014/main" id="{72027EE8-DAD0-4631-A081-EDD19C889797}"/>
              </a:ext>
            </a:extLst>
          </p:cNvPr>
          <p:cNvSpPr txBox="1">
            <a:spLocks noGrp="1"/>
          </p:cNvSpPr>
          <p:nvPr>
            <p:ph type="body" sz="quarter" idx="35"/>
          </p:nvPr>
        </p:nvSpPr>
        <p:spPr>
          <a:prstGeom prst="rect">
            <a:avLst/>
          </a:prstGeom>
        </p:spPr>
        <p:txBody>
          <a:bodyPr/>
          <a:lstStyle>
            <a:lvl1pPr defTabSz="289321">
              <a:defRPr sz="4500"/>
            </a:lvl1pPr>
          </a:lstStyle>
          <a:p>
            <a:pPr algn="ctr" rtl="0">
              <a:defRPr/>
            </a:pPr>
            <a:r>
              <a:rPr b="1" dirty="0" err="1"/>
              <a:t>اذكري</a:t>
            </a:r>
            <a:r>
              <a:rPr b="1" dirty="0"/>
              <a:t> </a:t>
            </a:r>
            <a:r>
              <a:rPr b="1" dirty="0" err="1"/>
              <a:t>اكبر</a:t>
            </a:r>
            <a:r>
              <a:rPr b="1" dirty="0"/>
              <a:t> </a:t>
            </a:r>
            <a:r>
              <a:rPr b="1" dirty="0" err="1"/>
              <a:t>عدد</a:t>
            </a:r>
            <a:r>
              <a:rPr b="1" dirty="0"/>
              <a:t> </a:t>
            </a:r>
            <a:r>
              <a:rPr b="1" dirty="0" err="1"/>
              <a:t>ممكن</a:t>
            </a:r>
            <a:r>
              <a:rPr b="1" dirty="0"/>
              <a:t> </a:t>
            </a:r>
            <a:r>
              <a:rPr b="1" dirty="0" err="1"/>
              <a:t>من</a:t>
            </a:r>
            <a:r>
              <a:rPr b="1" dirty="0"/>
              <a:t> </a:t>
            </a:r>
            <a:r>
              <a:rPr b="1" dirty="0" err="1"/>
              <a:t>الأمثلة</a:t>
            </a:r>
            <a:r>
              <a:rPr lang="ar-SA" b="1" dirty="0"/>
              <a:t> على</a:t>
            </a:r>
            <a:r>
              <a:rPr b="1" dirty="0"/>
              <a:t> </a:t>
            </a:r>
            <a:r>
              <a:rPr b="1" dirty="0" err="1"/>
              <a:t>الخدمات</a:t>
            </a:r>
            <a:r>
              <a:rPr b="1" dirty="0"/>
              <a:t> </a:t>
            </a:r>
            <a:r>
              <a:rPr b="1" dirty="0" err="1"/>
              <a:t>الحكوم</a:t>
            </a:r>
            <a:r>
              <a:rPr lang="ar-SA" b="1" dirty="0"/>
              <a:t>ي</a:t>
            </a:r>
            <a:r>
              <a:rPr b="1" dirty="0"/>
              <a:t>ة </a:t>
            </a:r>
            <a:r>
              <a:rPr b="1" dirty="0" err="1"/>
              <a:t>في</a:t>
            </a:r>
            <a:r>
              <a:rPr b="1" dirty="0"/>
              <a:t> </a:t>
            </a:r>
            <a:r>
              <a:rPr b="1" dirty="0" err="1"/>
              <a:t>المملكة</a:t>
            </a:r>
            <a:r>
              <a:rPr b="1" dirty="0"/>
              <a:t> </a:t>
            </a:r>
            <a:r>
              <a:rPr lang="ar-SA" b="1" dirty="0"/>
              <a:t>؟</a:t>
            </a:r>
            <a:endParaRPr b="1" dirty="0"/>
          </a:p>
        </p:txBody>
      </p:sp>
      <p:sp>
        <p:nvSpPr>
          <p:cNvPr id="4" name="Title 1">
            <a:extLst>
              <a:ext uri="{FF2B5EF4-FFF2-40B4-BE49-F238E27FC236}">
                <a16:creationId xmlns:a16="http://schemas.microsoft.com/office/drawing/2014/main" id="{963732D2-51A8-455F-BBC9-DA234AA0C14D}"/>
              </a:ext>
            </a:extLst>
          </p:cNvPr>
          <p:cNvSpPr txBox="1">
            <a:spLocks/>
          </p:cNvSpPr>
          <p:nvPr/>
        </p:nvSpPr>
        <p:spPr>
          <a:xfrm>
            <a:off x="1043608" y="843"/>
            <a:ext cx="7941568" cy="637183"/>
          </a:xfrm>
          <a:prstGeom prst="rect">
            <a:avLst/>
          </a:prstGeom>
          <a:solidFill>
            <a:srgbClr val="49CFAE"/>
          </a:solidFill>
        </p:spPr>
        <p:txBody>
          <a:bodyPr vert="horz" lIns="91440" tIns="45720" rIns="91440" bIns="45720" rtlCol="0" anchor="ctr">
            <a:noAutofit/>
          </a:bodyPr>
          <a:lstStyle>
            <a:lvl1pPr algn="ctr" defTabSz="914400" rtl="0" eaLnBrk="1" latinLnBrk="0" hangingPunct="1">
              <a:spcBef>
                <a:spcPct val="0"/>
              </a:spcBef>
              <a:buNone/>
              <a:defRPr sz="4200" kern="1200" baseline="0">
                <a:solidFill>
                  <a:schemeClr val="tx1"/>
                </a:solidFill>
                <a:latin typeface="+mn-lt"/>
                <a:ea typeface="+mj-ea"/>
                <a:cs typeface="+mj-cs"/>
              </a:defRPr>
            </a:lvl1pPr>
          </a:lstStyle>
          <a:p>
            <a:pPr rtl="1"/>
            <a:endParaRPr lang="ar-SA"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endParaRPr>
          </a:p>
          <a:p>
            <a:pPr rtl="1"/>
            <a:r>
              <a:rPr lang="ar-SA"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rPr>
              <a:t> امثلة  </a:t>
            </a:r>
            <a:r>
              <a:rPr lang="en-US" sz="3200" b="1" i="0" u="none" strike="noStrike" cap="none" dirty="0" err="1">
                <a:solidFill>
                  <a:schemeClr val="bg2">
                    <a:lumMod val="10000"/>
                  </a:schemeClr>
                </a:solidFill>
                <a:latin typeface="Algerian" panose="04020705040A02060702" pitchFamily="82" charset="0"/>
                <a:ea typeface="Arial"/>
                <a:cs typeface="A Massir Ballpoint" panose="00000100000000000000" pitchFamily="2" charset="-78"/>
                <a:sym typeface="Arial"/>
              </a:rPr>
              <a:t>الحكومة</a:t>
            </a:r>
            <a:r>
              <a:rPr lang="en-US" sz="3200" b="1" dirty="0">
                <a:solidFill>
                  <a:schemeClr val="bg2">
                    <a:lumMod val="10000"/>
                  </a:schemeClr>
                </a:solidFill>
                <a:latin typeface="Algerian" panose="04020705040A02060702" pitchFamily="82" charset="0"/>
                <a:ea typeface="Arial"/>
                <a:cs typeface="A Massir Ballpoint" panose="00000100000000000000" pitchFamily="2" charset="-78"/>
                <a:sym typeface="Arial"/>
              </a:rPr>
              <a:t> </a:t>
            </a:r>
            <a:r>
              <a:rPr lang="en-US" sz="3200" b="1" i="0" u="none" strike="noStrike" cap="none" dirty="0" err="1">
                <a:solidFill>
                  <a:schemeClr val="bg2">
                    <a:lumMod val="10000"/>
                  </a:schemeClr>
                </a:solidFill>
                <a:latin typeface="Algerian" panose="04020705040A02060702" pitchFamily="82" charset="0"/>
                <a:ea typeface="Arial"/>
                <a:cs typeface="A Massir Ballpoint" panose="00000100000000000000" pitchFamily="2" charset="-78"/>
                <a:sym typeface="Arial"/>
              </a:rPr>
              <a:t>الإلكترونية</a:t>
            </a:r>
            <a:br>
              <a:rPr lang="en-US"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rPr>
            </a:br>
            <a:r>
              <a:rPr lang="en-US" sz="3200" b="1" i="0" u="none" strike="noStrike" cap="none" dirty="0">
                <a:solidFill>
                  <a:schemeClr val="bg2">
                    <a:lumMod val="10000"/>
                  </a:schemeClr>
                </a:solidFill>
                <a:latin typeface="Algerian" panose="04020705040A02060702" pitchFamily="82" charset="0"/>
                <a:ea typeface="Helvetica Neue"/>
                <a:cs typeface="A Massir Ballpoint" panose="00000100000000000000" pitchFamily="2" charset="-78"/>
                <a:sym typeface="Helvetica Neue"/>
              </a:rPr>
              <a:t>	</a:t>
            </a:r>
            <a:endParaRPr lang="en-US" sz="3200" b="1" dirty="0">
              <a:solidFill>
                <a:schemeClr val="bg2">
                  <a:lumMod val="10000"/>
                </a:schemeClr>
              </a:solidFill>
              <a:latin typeface="Algerian" panose="04020705040A02060702" pitchFamily="82" charset="0"/>
              <a:cs typeface="A Massir Ballpoint" panose="00000100000000000000" pitchFamily="2" charset="-78"/>
            </a:endParaRPr>
          </a:p>
        </p:txBody>
      </p:sp>
      <p:pic>
        <p:nvPicPr>
          <p:cNvPr id="7" name="Picture 2" descr="Bitmoji Image">
            <a:extLst>
              <a:ext uri="{FF2B5EF4-FFF2-40B4-BE49-F238E27FC236}">
                <a16:creationId xmlns:a16="http://schemas.microsoft.com/office/drawing/2014/main" id="{52BC0563-82F2-4BB2-AFA5-2AFAB01336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557" y="2283718"/>
            <a:ext cx="1094906" cy="1094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626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161;p18" descr="Google Shape;285;p30">
            <a:extLst>
              <a:ext uri="{FF2B5EF4-FFF2-40B4-BE49-F238E27FC236}">
                <a16:creationId xmlns:a16="http://schemas.microsoft.com/office/drawing/2014/main" id="{663BB6EC-6B2B-4737-B1E0-3E54E4A077DB}"/>
              </a:ext>
            </a:extLst>
          </p:cNvPr>
          <p:cNvPicPr preferRelativeResize="0"/>
          <p:nvPr/>
        </p:nvPicPr>
        <p:blipFill rotWithShape="1">
          <a:blip r:embed="rId2">
            <a:alphaModFix/>
          </a:blip>
          <a:srcRect/>
          <a:stretch/>
        </p:blipFill>
        <p:spPr>
          <a:xfrm>
            <a:off x="215819" y="1869610"/>
            <a:ext cx="1691375" cy="1093562"/>
          </a:xfrm>
          <a:prstGeom prst="rect">
            <a:avLst/>
          </a:prstGeom>
          <a:noFill/>
          <a:ln>
            <a:noFill/>
          </a:ln>
          <a:effectLst>
            <a:outerShdw blurRad="292100" dist="139700" dir="2700000" rotWithShape="0">
              <a:srgbClr val="333333">
                <a:alpha val="64313"/>
              </a:srgbClr>
            </a:outerShdw>
          </a:effectLst>
        </p:spPr>
      </p:pic>
      <p:pic>
        <p:nvPicPr>
          <p:cNvPr id="8" name="Google Shape;162;p18" descr="Google Shape;286;p30">
            <a:extLst>
              <a:ext uri="{FF2B5EF4-FFF2-40B4-BE49-F238E27FC236}">
                <a16:creationId xmlns:a16="http://schemas.microsoft.com/office/drawing/2014/main" id="{4267F2FE-4509-449B-BBFB-9A08572FB231}"/>
              </a:ext>
            </a:extLst>
          </p:cNvPr>
          <p:cNvPicPr preferRelativeResize="0"/>
          <p:nvPr/>
        </p:nvPicPr>
        <p:blipFill rotWithShape="1">
          <a:blip r:embed="rId3">
            <a:alphaModFix/>
          </a:blip>
          <a:srcRect/>
          <a:stretch/>
        </p:blipFill>
        <p:spPr>
          <a:xfrm>
            <a:off x="1443291" y="833570"/>
            <a:ext cx="1710590" cy="902337"/>
          </a:xfrm>
          <a:prstGeom prst="rect">
            <a:avLst/>
          </a:prstGeom>
          <a:noFill/>
          <a:ln>
            <a:noFill/>
          </a:ln>
        </p:spPr>
      </p:pic>
      <p:grpSp>
        <p:nvGrpSpPr>
          <p:cNvPr id="9" name="Google Shape;163;p18">
            <a:extLst>
              <a:ext uri="{FF2B5EF4-FFF2-40B4-BE49-F238E27FC236}">
                <a16:creationId xmlns:a16="http://schemas.microsoft.com/office/drawing/2014/main" id="{83034691-9BB8-48E1-A552-5756CB672CC5}"/>
              </a:ext>
            </a:extLst>
          </p:cNvPr>
          <p:cNvGrpSpPr/>
          <p:nvPr/>
        </p:nvGrpSpPr>
        <p:grpSpPr>
          <a:xfrm>
            <a:off x="3278329" y="4009363"/>
            <a:ext cx="928294" cy="1072358"/>
            <a:chOff x="-1" y="0"/>
            <a:chExt cx="928292" cy="1072357"/>
          </a:xfrm>
        </p:grpSpPr>
        <p:sp>
          <p:nvSpPr>
            <p:cNvPr id="10" name="Google Shape;164;p18">
              <a:extLst>
                <a:ext uri="{FF2B5EF4-FFF2-40B4-BE49-F238E27FC236}">
                  <a16:creationId xmlns:a16="http://schemas.microsoft.com/office/drawing/2014/main" id="{83BA7A68-1C7F-4162-A1A9-51928B236A6B}"/>
                </a:ext>
              </a:extLst>
            </p:cNvPr>
            <p:cNvSpPr/>
            <p:nvPr/>
          </p:nvSpPr>
          <p:spPr>
            <a:xfrm>
              <a:off x="-1" y="0"/>
              <a:ext cx="928196" cy="1072161"/>
            </a:xfrm>
            <a:custGeom>
              <a:avLst/>
              <a:gdLst/>
              <a:ahLst/>
              <a:cxnLst/>
              <a:rect l="l" t="t" r="r" b="b"/>
              <a:pathLst>
                <a:path w="21600" h="21600" extrusionOk="0">
                  <a:moveTo>
                    <a:pt x="0" y="1607"/>
                  </a:moveTo>
                  <a:lnTo>
                    <a:pt x="0" y="1607"/>
                  </a:lnTo>
                  <a:cubicBezTo>
                    <a:pt x="0" y="719"/>
                    <a:pt x="831" y="0"/>
                    <a:pt x="1856" y="0"/>
                  </a:cubicBezTo>
                  <a:lnTo>
                    <a:pt x="19744" y="0"/>
                  </a:lnTo>
                  <a:lnTo>
                    <a:pt x="19744" y="0"/>
                  </a:lnTo>
                  <a:cubicBezTo>
                    <a:pt x="20769" y="0"/>
                    <a:pt x="21600" y="719"/>
                    <a:pt x="21600" y="1607"/>
                  </a:cubicBezTo>
                  <a:lnTo>
                    <a:pt x="21600" y="19993"/>
                  </a:lnTo>
                  <a:lnTo>
                    <a:pt x="21600" y="19993"/>
                  </a:lnTo>
                  <a:cubicBezTo>
                    <a:pt x="21600" y="20881"/>
                    <a:pt x="20769" y="21600"/>
                    <a:pt x="19744" y="21600"/>
                  </a:cubicBezTo>
                  <a:lnTo>
                    <a:pt x="1856" y="21600"/>
                  </a:lnTo>
                  <a:lnTo>
                    <a:pt x="1856" y="21600"/>
                  </a:lnTo>
                  <a:cubicBezTo>
                    <a:pt x="831" y="21600"/>
                    <a:pt x="0" y="20881"/>
                    <a:pt x="0" y="19993"/>
                  </a:cubicBezTo>
                  <a:close/>
                </a:path>
              </a:pathLst>
            </a:custGeom>
            <a:solidFill>
              <a:srgbClr val="ECECEC"/>
            </a:solidFill>
            <a:ln>
              <a:noFill/>
            </a:ln>
          </p:spPr>
          <p:txBody>
            <a:bodyPr spcFirstLastPara="1" wrap="square" lIns="45700" tIns="45700" rIns="45700" bIns="45700" anchor="ctr" anchorCtr="0">
              <a:noAutofit/>
            </a:bodyPr>
            <a:lstStyle/>
            <a:p>
              <a:pPr marL="0" marR="0" lvl="0" indent="0" algn="r" rtl="1">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 name="Google Shape;165;p18" descr="image35.jpeg">
              <a:extLst>
                <a:ext uri="{FF2B5EF4-FFF2-40B4-BE49-F238E27FC236}">
                  <a16:creationId xmlns:a16="http://schemas.microsoft.com/office/drawing/2014/main" id="{4A9A45CA-8A46-4293-9CF8-C0E28EC48CE0}"/>
                </a:ext>
              </a:extLst>
            </p:cNvPr>
            <p:cNvPicPr preferRelativeResize="0"/>
            <p:nvPr/>
          </p:nvPicPr>
          <p:blipFill rotWithShape="1">
            <a:blip r:embed="rId4">
              <a:alphaModFix/>
            </a:blip>
            <a:srcRect l="81334" t="16231" r="2600" b="9554"/>
            <a:stretch/>
          </p:blipFill>
          <p:spPr>
            <a:xfrm>
              <a:off x="0" y="0"/>
              <a:ext cx="928291" cy="1072357"/>
            </a:xfrm>
            <a:custGeom>
              <a:avLst/>
              <a:gdLst/>
              <a:ahLst/>
              <a:cxnLst/>
              <a:rect l="l" t="t" r="r" b="b"/>
              <a:pathLst>
                <a:path w="21600" h="21600" extrusionOk="0">
                  <a:moveTo>
                    <a:pt x="1856" y="0"/>
                  </a:moveTo>
                  <a:cubicBezTo>
                    <a:pt x="831" y="0"/>
                    <a:pt x="0" y="719"/>
                    <a:pt x="0" y="1607"/>
                  </a:cubicBezTo>
                  <a:lnTo>
                    <a:pt x="0" y="19993"/>
                  </a:lnTo>
                  <a:cubicBezTo>
                    <a:pt x="0" y="20881"/>
                    <a:pt x="831" y="21600"/>
                    <a:pt x="1856" y="21600"/>
                  </a:cubicBezTo>
                  <a:lnTo>
                    <a:pt x="19744" y="21600"/>
                  </a:lnTo>
                  <a:cubicBezTo>
                    <a:pt x="20769" y="21600"/>
                    <a:pt x="21600" y="20881"/>
                    <a:pt x="21600" y="19993"/>
                  </a:cubicBezTo>
                  <a:lnTo>
                    <a:pt x="21600" y="1607"/>
                  </a:lnTo>
                  <a:cubicBezTo>
                    <a:pt x="21600" y="719"/>
                    <a:pt x="20769" y="0"/>
                    <a:pt x="19744" y="0"/>
                  </a:cubicBezTo>
                  <a:lnTo>
                    <a:pt x="1856" y="0"/>
                  </a:lnTo>
                  <a:close/>
                </a:path>
              </a:pathLst>
            </a:custGeom>
            <a:noFill/>
            <a:ln>
              <a:noFill/>
            </a:ln>
            <a:effectLst>
              <a:reflection stA="38000" endPos="40000" sy="-100000" algn="bl" rotWithShape="0"/>
            </a:effectLst>
          </p:spPr>
        </p:pic>
      </p:grpSp>
      <p:grpSp>
        <p:nvGrpSpPr>
          <p:cNvPr id="12" name="Google Shape;166;p18">
            <a:extLst>
              <a:ext uri="{FF2B5EF4-FFF2-40B4-BE49-F238E27FC236}">
                <a16:creationId xmlns:a16="http://schemas.microsoft.com/office/drawing/2014/main" id="{597E804A-9317-44FC-ADB3-2A8B9FC433CC}"/>
              </a:ext>
            </a:extLst>
          </p:cNvPr>
          <p:cNvGrpSpPr/>
          <p:nvPr/>
        </p:nvGrpSpPr>
        <p:grpSpPr>
          <a:xfrm>
            <a:off x="1360401" y="3033606"/>
            <a:ext cx="1793672" cy="800749"/>
            <a:chOff x="0" y="-1"/>
            <a:chExt cx="1793671" cy="800747"/>
          </a:xfrm>
        </p:grpSpPr>
        <p:sp>
          <p:nvSpPr>
            <p:cNvPr id="13" name="Google Shape;167;p18">
              <a:extLst>
                <a:ext uri="{FF2B5EF4-FFF2-40B4-BE49-F238E27FC236}">
                  <a16:creationId xmlns:a16="http://schemas.microsoft.com/office/drawing/2014/main" id="{7C70CE01-49D7-449E-A400-491B9636C969}"/>
                </a:ext>
              </a:extLst>
            </p:cNvPr>
            <p:cNvSpPr/>
            <p:nvPr/>
          </p:nvSpPr>
          <p:spPr>
            <a:xfrm>
              <a:off x="0" y="-1"/>
              <a:ext cx="1793671" cy="800747"/>
            </a:xfrm>
            <a:custGeom>
              <a:avLst/>
              <a:gdLst/>
              <a:ahLst/>
              <a:cxnLst/>
              <a:rect l="l" t="t" r="r" b="b"/>
              <a:pathLst>
                <a:path w="21600" h="21600" extrusionOk="0">
                  <a:moveTo>
                    <a:pt x="0" y="1856"/>
                  </a:moveTo>
                  <a:lnTo>
                    <a:pt x="0" y="1856"/>
                  </a:lnTo>
                  <a:cubicBezTo>
                    <a:pt x="0" y="831"/>
                    <a:pt x="371" y="0"/>
                    <a:pt x="829" y="0"/>
                  </a:cubicBezTo>
                  <a:lnTo>
                    <a:pt x="20771" y="0"/>
                  </a:lnTo>
                  <a:lnTo>
                    <a:pt x="20771" y="0"/>
                  </a:lnTo>
                  <a:cubicBezTo>
                    <a:pt x="21229" y="0"/>
                    <a:pt x="21600" y="831"/>
                    <a:pt x="21600" y="1856"/>
                  </a:cubicBezTo>
                  <a:lnTo>
                    <a:pt x="21600" y="19744"/>
                  </a:lnTo>
                  <a:lnTo>
                    <a:pt x="21600" y="19744"/>
                  </a:lnTo>
                  <a:cubicBezTo>
                    <a:pt x="21600" y="20769"/>
                    <a:pt x="21229" y="21600"/>
                    <a:pt x="20771" y="21600"/>
                  </a:cubicBezTo>
                  <a:lnTo>
                    <a:pt x="829" y="21600"/>
                  </a:lnTo>
                  <a:lnTo>
                    <a:pt x="829" y="21600"/>
                  </a:lnTo>
                  <a:cubicBezTo>
                    <a:pt x="371" y="21600"/>
                    <a:pt x="0" y="20769"/>
                    <a:pt x="0" y="19744"/>
                  </a:cubicBezTo>
                  <a:close/>
                </a:path>
              </a:pathLst>
            </a:custGeom>
            <a:solidFill>
              <a:srgbClr val="ECECEC"/>
            </a:solidFill>
            <a:ln>
              <a:noFill/>
            </a:ln>
          </p:spPr>
          <p:txBody>
            <a:bodyPr spcFirstLastPara="1" wrap="square" lIns="45700" tIns="45700" rIns="45700" bIns="45700" anchor="ctr" anchorCtr="0">
              <a:noAutofit/>
            </a:bodyPr>
            <a:lstStyle/>
            <a:p>
              <a:pPr marL="0" marR="0" lvl="0" indent="0" algn="r" rtl="1">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4" name="Google Shape;168;p18" descr="image36.jpeg">
              <a:extLst>
                <a:ext uri="{FF2B5EF4-FFF2-40B4-BE49-F238E27FC236}">
                  <a16:creationId xmlns:a16="http://schemas.microsoft.com/office/drawing/2014/main" id="{1D63C650-C58C-4733-99A5-383455D1AD9F}"/>
                </a:ext>
              </a:extLst>
            </p:cNvPr>
            <p:cNvPicPr preferRelativeResize="0"/>
            <p:nvPr/>
          </p:nvPicPr>
          <p:blipFill rotWithShape="1">
            <a:blip r:embed="rId5">
              <a:alphaModFix/>
            </a:blip>
            <a:srcRect r="10"/>
            <a:stretch/>
          </p:blipFill>
          <p:spPr>
            <a:xfrm>
              <a:off x="0" y="0"/>
              <a:ext cx="1793479" cy="800746"/>
            </a:xfrm>
            <a:custGeom>
              <a:avLst/>
              <a:gdLst/>
              <a:ahLst/>
              <a:cxnLst/>
              <a:rect l="l" t="t" r="r" b="b"/>
              <a:pathLst>
                <a:path w="21600" h="21600" extrusionOk="0">
                  <a:moveTo>
                    <a:pt x="827" y="0"/>
                  </a:moveTo>
                  <a:cubicBezTo>
                    <a:pt x="369" y="0"/>
                    <a:pt x="0" y="827"/>
                    <a:pt x="0" y="1852"/>
                  </a:cubicBezTo>
                  <a:lnTo>
                    <a:pt x="0" y="19738"/>
                  </a:lnTo>
                  <a:cubicBezTo>
                    <a:pt x="0" y="20763"/>
                    <a:pt x="369" y="21600"/>
                    <a:pt x="827" y="21600"/>
                  </a:cubicBezTo>
                  <a:lnTo>
                    <a:pt x="20773" y="21600"/>
                  </a:lnTo>
                  <a:cubicBezTo>
                    <a:pt x="21231" y="21600"/>
                    <a:pt x="21600" y="20763"/>
                    <a:pt x="21600" y="19738"/>
                  </a:cubicBezTo>
                  <a:lnTo>
                    <a:pt x="21600" y="1852"/>
                  </a:lnTo>
                  <a:cubicBezTo>
                    <a:pt x="21600" y="827"/>
                    <a:pt x="21231" y="0"/>
                    <a:pt x="20773" y="0"/>
                  </a:cubicBezTo>
                  <a:lnTo>
                    <a:pt x="827" y="0"/>
                  </a:lnTo>
                  <a:close/>
                </a:path>
              </a:pathLst>
            </a:custGeom>
            <a:noFill/>
            <a:ln>
              <a:noFill/>
            </a:ln>
            <a:effectLst>
              <a:reflection stA="38000" endPos="40000" sy="-100000" algn="bl" rotWithShape="0"/>
            </a:effectLst>
          </p:spPr>
        </p:pic>
      </p:grpSp>
      <p:pic>
        <p:nvPicPr>
          <p:cNvPr id="15" name="Google Shape;169;p18" descr="Google Shape;290;p30">
            <a:extLst>
              <a:ext uri="{FF2B5EF4-FFF2-40B4-BE49-F238E27FC236}">
                <a16:creationId xmlns:a16="http://schemas.microsoft.com/office/drawing/2014/main" id="{15D71546-4488-4AE2-95BF-4175F7D917F4}"/>
              </a:ext>
            </a:extLst>
          </p:cNvPr>
          <p:cNvPicPr preferRelativeResize="0"/>
          <p:nvPr/>
        </p:nvPicPr>
        <p:blipFill rotWithShape="1">
          <a:blip r:embed="rId6">
            <a:alphaModFix/>
          </a:blip>
          <a:srcRect/>
          <a:stretch/>
        </p:blipFill>
        <p:spPr>
          <a:xfrm>
            <a:off x="3978301" y="2788420"/>
            <a:ext cx="1981201" cy="1206138"/>
          </a:xfrm>
          <a:prstGeom prst="rect">
            <a:avLst/>
          </a:prstGeom>
          <a:noFill/>
          <a:ln>
            <a:noFill/>
          </a:ln>
        </p:spPr>
      </p:pic>
      <p:pic>
        <p:nvPicPr>
          <p:cNvPr id="1026" name="Picture 2" descr="استطلاع عكاظ: «مدرستي».. مشاكل تقنية تحتاج علاجاً - أخبار السعودية | صحيفة  عكاظ">
            <a:extLst>
              <a:ext uri="{FF2B5EF4-FFF2-40B4-BE49-F238E27FC236}">
                <a16:creationId xmlns:a16="http://schemas.microsoft.com/office/drawing/2014/main" id="{97D8747F-1AA7-433A-B1C7-83746AD029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3588" y="1245879"/>
            <a:ext cx="2071934" cy="1247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وعي المواطن والمقيم يحقق الأهداف الصحية والإنسانية العامة لـ&quot;توكلنا&quot;">
            <a:extLst>
              <a:ext uri="{FF2B5EF4-FFF2-40B4-BE49-F238E27FC236}">
                <a16:creationId xmlns:a16="http://schemas.microsoft.com/office/drawing/2014/main" id="{60171FD6-E2E0-4503-B72E-97DBB95693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272" y="946698"/>
            <a:ext cx="1876720" cy="12602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كيف ترفع دعوى إلكترونية؟!.. بوابة ناجز توضح الطريقة والخطوات">
            <a:extLst>
              <a:ext uri="{FF2B5EF4-FFF2-40B4-BE49-F238E27FC236}">
                <a16:creationId xmlns:a16="http://schemas.microsoft.com/office/drawing/2014/main" id="{1882784F-C918-4F31-8705-98AA7EAF56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01020" y="2409875"/>
            <a:ext cx="1981201" cy="124746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Mawid (موعد) on the App Store">
            <a:extLst>
              <a:ext uri="{FF2B5EF4-FFF2-40B4-BE49-F238E27FC236}">
                <a16:creationId xmlns:a16="http://schemas.microsoft.com/office/drawing/2014/main" id="{ACE867BA-FE8A-4227-9C26-7029CFE8DA85}"/>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0" descr="Mawid (موعد) on the App Store">
            <a:extLst>
              <a:ext uri="{FF2B5EF4-FFF2-40B4-BE49-F238E27FC236}">
                <a16:creationId xmlns:a16="http://schemas.microsoft.com/office/drawing/2014/main" id="{EC563098-86D7-4D0D-983E-FF0484B24584}"/>
              </a:ext>
            </a:extLst>
          </p:cNvPr>
          <p:cNvSpPr>
            <a:spLocks noChangeAspect="1" noChangeArrowheads="1"/>
          </p:cNvSpPr>
          <p:nvPr/>
        </p:nvSpPr>
        <p:spPr bwMode="auto">
          <a:xfrm>
            <a:off x="6018147" y="3736126"/>
            <a:ext cx="1141769" cy="11417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طريقة التسجيل في تطبيق موعد لوزارة الصحة وكيف تحجز موعد شرح كامل - YouTube">
            <a:extLst>
              <a:ext uri="{FF2B5EF4-FFF2-40B4-BE49-F238E27FC236}">
                <a16:creationId xmlns:a16="http://schemas.microsoft.com/office/drawing/2014/main" id="{4E6FDDBB-C643-4D31-B9B8-B96C355E48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46636" y="3875074"/>
            <a:ext cx="1484790" cy="1112159"/>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D12912AF-5642-418A-B7EE-18B3B63FD111}"/>
              </a:ext>
            </a:extLst>
          </p:cNvPr>
          <p:cNvSpPr txBox="1">
            <a:spLocks/>
          </p:cNvSpPr>
          <p:nvPr/>
        </p:nvSpPr>
        <p:spPr>
          <a:xfrm>
            <a:off x="457200" y="843"/>
            <a:ext cx="8147248" cy="637183"/>
          </a:xfrm>
          <a:prstGeom prst="rect">
            <a:avLst/>
          </a:prstGeom>
          <a:solidFill>
            <a:srgbClr val="49CFAE"/>
          </a:solidFill>
        </p:spPr>
        <p:txBody>
          <a:bodyPr vert="horz" lIns="91440" tIns="45720" rIns="91440" bIns="45720" rtlCol="0" anchor="ctr">
            <a:noAutofit/>
          </a:bodyPr>
          <a:lstStyle>
            <a:lvl1pPr algn="ctr" defTabSz="914400" rtl="0" eaLnBrk="1" latinLnBrk="0" hangingPunct="1">
              <a:spcBef>
                <a:spcPct val="0"/>
              </a:spcBef>
              <a:buNone/>
              <a:defRPr sz="4200" kern="1200" baseline="0">
                <a:solidFill>
                  <a:schemeClr val="tx1"/>
                </a:solidFill>
                <a:latin typeface="+mn-lt"/>
                <a:ea typeface="+mj-ea"/>
                <a:cs typeface="+mj-cs"/>
              </a:defRPr>
            </a:lvl1pPr>
          </a:lstStyle>
          <a:p>
            <a:pPr rtl="1"/>
            <a:endParaRPr lang="ar-SA"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endParaRPr>
          </a:p>
          <a:p>
            <a:pPr rtl="1"/>
            <a:r>
              <a:rPr lang="ar-SA"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rPr>
              <a:t> امثلة  </a:t>
            </a:r>
            <a:r>
              <a:rPr lang="en-US" sz="3200" b="1" i="0" u="none" strike="noStrike" cap="none" dirty="0" err="1">
                <a:solidFill>
                  <a:schemeClr val="bg2">
                    <a:lumMod val="10000"/>
                  </a:schemeClr>
                </a:solidFill>
                <a:latin typeface="Algerian" panose="04020705040A02060702" pitchFamily="82" charset="0"/>
                <a:ea typeface="Arial"/>
                <a:cs typeface="A Massir Ballpoint" panose="00000100000000000000" pitchFamily="2" charset="-78"/>
                <a:sym typeface="Arial"/>
              </a:rPr>
              <a:t>الحكومة</a:t>
            </a:r>
            <a:r>
              <a:rPr lang="en-US" sz="3200" b="1" dirty="0">
                <a:solidFill>
                  <a:schemeClr val="bg2">
                    <a:lumMod val="10000"/>
                  </a:schemeClr>
                </a:solidFill>
                <a:latin typeface="Algerian" panose="04020705040A02060702" pitchFamily="82" charset="0"/>
                <a:ea typeface="Arial"/>
                <a:cs typeface="A Massir Ballpoint" panose="00000100000000000000" pitchFamily="2" charset="-78"/>
                <a:sym typeface="Arial"/>
              </a:rPr>
              <a:t> </a:t>
            </a:r>
            <a:r>
              <a:rPr lang="en-US" sz="3200" b="1" i="0" u="none" strike="noStrike" cap="none" dirty="0" err="1">
                <a:solidFill>
                  <a:schemeClr val="bg2">
                    <a:lumMod val="10000"/>
                  </a:schemeClr>
                </a:solidFill>
                <a:latin typeface="Algerian" panose="04020705040A02060702" pitchFamily="82" charset="0"/>
                <a:ea typeface="Arial"/>
                <a:cs typeface="A Massir Ballpoint" panose="00000100000000000000" pitchFamily="2" charset="-78"/>
                <a:sym typeface="Arial"/>
              </a:rPr>
              <a:t>الإلكترونية</a:t>
            </a:r>
            <a:br>
              <a:rPr lang="en-US"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rPr>
            </a:br>
            <a:r>
              <a:rPr lang="en-US" sz="3200" b="1" i="0" u="none" strike="noStrike" cap="none" dirty="0">
                <a:solidFill>
                  <a:schemeClr val="bg2">
                    <a:lumMod val="10000"/>
                  </a:schemeClr>
                </a:solidFill>
                <a:latin typeface="Algerian" panose="04020705040A02060702" pitchFamily="82" charset="0"/>
                <a:ea typeface="Helvetica Neue"/>
                <a:cs typeface="A Massir Ballpoint" panose="00000100000000000000" pitchFamily="2" charset="-78"/>
                <a:sym typeface="Helvetica Neue"/>
              </a:rPr>
              <a:t>	</a:t>
            </a:r>
            <a:endParaRPr lang="en-US" sz="3200" b="1" dirty="0">
              <a:solidFill>
                <a:schemeClr val="bg2">
                  <a:lumMod val="10000"/>
                </a:schemeClr>
              </a:solidFill>
              <a:latin typeface="Algerian" panose="04020705040A02060702" pitchFamily="82" charset="0"/>
              <a:cs typeface="A Massir Ballpoint" panose="00000100000000000000" pitchFamily="2" charset="-78"/>
            </a:endParaRPr>
          </a:p>
        </p:txBody>
      </p:sp>
    </p:spTree>
    <p:extLst>
      <p:ext uri="{BB962C8B-B14F-4D97-AF65-F5344CB8AC3E}">
        <p14:creationId xmlns:p14="http://schemas.microsoft.com/office/powerpoint/2010/main" val="18937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3">
            <a:extLst>
              <a:ext uri="{FF2B5EF4-FFF2-40B4-BE49-F238E27FC236}">
                <a16:creationId xmlns:a16="http://schemas.microsoft.com/office/drawing/2014/main" id="{B5BEDD57-926F-4C23-B5DC-8C1200C53E77}"/>
              </a:ext>
            </a:extLst>
          </p:cNvPr>
          <p:cNvSpPr txBox="1">
            <a:spLocks/>
          </p:cNvSpPr>
          <p:nvPr/>
        </p:nvSpPr>
        <p:spPr>
          <a:xfrm>
            <a:off x="302840" y="180893"/>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200" kern="1200" baseline="0">
                <a:solidFill>
                  <a:schemeClr val="tx2"/>
                </a:solidFill>
                <a:latin typeface="+mn-lt"/>
                <a:ea typeface="+mj-ea"/>
                <a:cs typeface="+mj-cs"/>
              </a:defRPr>
            </a:lvl1pPr>
          </a:lstStyle>
          <a:p>
            <a:r>
              <a:rPr lang="ar-SA" b="1" dirty="0"/>
              <a:t>القوانين الصفية الالكترونية  </a:t>
            </a:r>
            <a:endParaRPr lang="en-US" b="1" dirty="0"/>
          </a:p>
        </p:txBody>
      </p:sp>
      <p:pic>
        <p:nvPicPr>
          <p:cNvPr id="27" name="Picture 2" descr="learning from home">
            <a:extLst>
              <a:ext uri="{FF2B5EF4-FFF2-40B4-BE49-F238E27FC236}">
                <a16:creationId xmlns:a16="http://schemas.microsoft.com/office/drawing/2014/main" id="{CA5D1066-0B27-46A1-9B2C-45FC1DDC1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979" y="1599756"/>
            <a:ext cx="2423902" cy="1551432"/>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9">
            <a:extLst>
              <a:ext uri="{FF2B5EF4-FFF2-40B4-BE49-F238E27FC236}">
                <a16:creationId xmlns:a16="http://schemas.microsoft.com/office/drawing/2014/main" id="{CAF7CC14-6CDD-45EA-B1E0-5A08E514A47A}"/>
              </a:ext>
            </a:extLst>
          </p:cNvPr>
          <p:cNvPicPr>
            <a:picLocks noChangeAspect="1"/>
          </p:cNvPicPr>
          <p:nvPr/>
        </p:nvPicPr>
        <p:blipFill rotWithShape="1">
          <a:blip r:embed="rId3"/>
          <a:srcRect l="54725" t="28990" r="38975" b="17785"/>
          <a:stretch/>
        </p:blipFill>
        <p:spPr>
          <a:xfrm>
            <a:off x="8244408" y="1469153"/>
            <a:ext cx="576064" cy="2736304"/>
          </a:xfrm>
          <a:prstGeom prst="rect">
            <a:avLst/>
          </a:prstGeom>
        </p:spPr>
      </p:pic>
      <p:sp>
        <p:nvSpPr>
          <p:cNvPr id="11" name="مستطيل 10">
            <a:extLst>
              <a:ext uri="{FF2B5EF4-FFF2-40B4-BE49-F238E27FC236}">
                <a16:creationId xmlns:a16="http://schemas.microsoft.com/office/drawing/2014/main" id="{2AFC13ED-116B-41FE-9659-E287B497BAEF}"/>
              </a:ext>
            </a:extLst>
          </p:cNvPr>
          <p:cNvSpPr/>
          <p:nvPr/>
        </p:nvSpPr>
        <p:spPr>
          <a:xfrm>
            <a:off x="5004048" y="1203598"/>
            <a:ext cx="576064" cy="30018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مربع نص 25">
            <a:extLst>
              <a:ext uri="{FF2B5EF4-FFF2-40B4-BE49-F238E27FC236}">
                <a16:creationId xmlns:a16="http://schemas.microsoft.com/office/drawing/2014/main" id="{E8F6F0F8-0220-4DFD-B862-22DC41B9CCA1}"/>
              </a:ext>
            </a:extLst>
          </p:cNvPr>
          <p:cNvSpPr txBox="1"/>
          <p:nvPr/>
        </p:nvSpPr>
        <p:spPr>
          <a:xfrm>
            <a:off x="3295814" y="1621587"/>
            <a:ext cx="4764278" cy="2431435"/>
          </a:xfrm>
          <a:prstGeom prst="rect">
            <a:avLst/>
          </a:prstGeom>
          <a:noFill/>
        </p:spPr>
        <p:txBody>
          <a:bodyPr wrap="square">
            <a:spAutoFit/>
          </a:bodyPr>
          <a:lstStyle/>
          <a:p>
            <a:pPr algn="r" rtl="1"/>
            <a:r>
              <a:rPr lang="en-US" sz="2400" b="1" dirty="0" err="1">
                <a:solidFill>
                  <a:srgbClr val="232323"/>
                </a:solidFill>
                <a:latin typeface="A Massir Ballpoint" panose="00000100000000000000" pitchFamily="2" charset="-78"/>
                <a:cs typeface="A Massir Ballpoint" panose="00000100000000000000" pitchFamily="2" charset="-78"/>
              </a:rPr>
              <a:t>التأكد</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من</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اغلاق</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الكاميرا</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والمايك</a:t>
            </a:r>
            <a:endParaRPr lang="en-US" sz="2400" b="1" dirty="0">
              <a:solidFill>
                <a:srgbClr val="232323"/>
              </a:solidFill>
              <a:latin typeface="A Massir Ballpoint" panose="00000100000000000000" pitchFamily="2" charset="-78"/>
              <a:cs typeface="A Massir Ballpoint" panose="00000100000000000000" pitchFamily="2" charset="-78"/>
            </a:endParaRP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err="1">
                <a:solidFill>
                  <a:srgbClr val="232323"/>
                </a:solidFill>
                <a:latin typeface="A Massir Ballpoint" panose="00000100000000000000" pitchFamily="2" charset="-78"/>
                <a:cs typeface="A Massir Ballpoint" panose="00000100000000000000" pitchFamily="2" charset="-78"/>
              </a:rPr>
              <a:t>احضار</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كتاب</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الطالب</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مع</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القلم</a:t>
            </a:r>
            <a:r>
              <a:rPr lang="en-US" sz="2400" b="1" dirty="0">
                <a:solidFill>
                  <a:srgbClr val="232323"/>
                </a:solidFill>
                <a:latin typeface="A Massir Ballpoint" panose="00000100000000000000" pitchFamily="2" charset="-78"/>
                <a:cs typeface="A Massir Ballpoint" panose="00000100000000000000" pitchFamily="2" charset="-78"/>
              </a:rPr>
              <a:t> </a:t>
            </a: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رفع</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اليد</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أثناء</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المشاركة</a:t>
            </a:r>
            <a:endParaRPr lang="en-US" sz="2400" b="1" dirty="0">
              <a:solidFill>
                <a:srgbClr val="232323"/>
              </a:solidFill>
              <a:latin typeface="A Massir Ballpoint" panose="00000100000000000000" pitchFamily="2" charset="-78"/>
              <a:cs typeface="A Massir Ballpoint" panose="00000100000000000000" pitchFamily="2" charset="-78"/>
            </a:endParaRP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المشاركة</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والتفاعل</a:t>
            </a:r>
            <a:endParaRPr lang="en-US" sz="2400" b="1" dirty="0">
              <a:solidFill>
                <a:srgbClr val="232323"/>
              </a:solidFill>
              <a:latin typeface="A Massir Ballpoint" panose="00000100000000000000" pitchFamily="2" charset="-78"/>
              <a:cs typeface="A Massir Ballpoint" panose="00000100000000000000" pitchFamily="2" charset="-78"/>
            </a:endParaRP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err="1">
                <a:solidFill>
                  <a:srgbClr val="232323"/>
                </a:solidFill>
                <a:latin typeface="A Massir Ballpoint" panose="00000100000000000000" pitchFamily="2" charset="-78"/>
                <a:cs typeface="A Massir Ballpoint" panose="00000100000000000000" pitchFamily="2" charset="-78"/>
              </a:rPr>
              <a:t>الانتباه</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الالتزام</a:t>
            </a:r>
            <a:r>
              <a:rPr lang="en-US" sz="2400" b="1" dirty="0">
                <a:solidFill>
                  <a:srgbClr val="232323"/>
                </a:solidFill>
                <a:latin typeface="A Massir Ballpoint" panose="00000100000000000000" pitchFamily="2" charset="-78"/>
                <a:cs typeface="A Massir Ballpoint" panose="00000100000000000000" pitchFamily="2" charset="-78"/>
              </a:rPr>
              <a:t> – </a:t>
            </a:r>
            <a:r>
              <a:rPr lang="en-US" sz="2400" b="1" dirty="0" err="1">
                <a:solidFill>
                  <a:srgbClr val="232323"/>
                </a:solidFill>
                <a:latin typeface="A Massir Ballpoint" panose="00000100000000000000" pitchFamily="2" charset="-78"/>
                <a:cs typeface="A Massir Ballpoint" panose="00000100000000000000" pitchFamily="2" charset="-78"/>
              </a:rPr>
              <a:t>التعاون</a:t>
            </a:r>
            <a:endParaRPr lang="en-US" sz="2400" b="1" dirty="0">
              <a:solidFill>
                <a:srgbClr val="232323"/>
              </a:solidFill>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133023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67C7904-8D7D-49E5-B2BA-5DAD4590929A}"/>
              </a:ext>
            </a:extLst>
          </p:cNvPr>
          <p:cNvSpPr>
            <a:spLocks noGrp="1"/>
          </p:cNvSpPr>
          <p:nvPr>
            <p:ph type="title"/>
          </p:nvPr>
        </p:nvSpPr>
        <p:spPr>
          <a:xfrm>
            <a:off x="457200" y="195346"/>
            <a:ext cx="8229600" cy="857250"/>
          </a:xfrm>
        </p:spPr>
        <p:txBody>
          <a:bodyPr>
            <a:normAutofit/>
          </a:bodyPr>
          <a:lstStyle/>
          <a:p>
            <a:pPr rtl="1"/>
            <a:r>
              <a:rPr lang="ar-SA" sz="2400" b="1" dirty="0">
                <a:solidFill>
                  <a:schemeClr val="tx1">
                    <a:lumMod val="50000"/>
                  </a:schemeClr>
                </a:solidFill>
              </a:rPr>
              <a:t> طالبتي .. قومي بزيارة موقع المنصة الوطنية  الموحدة وحددي </a:t>
            </a:r>
            <a:br>
              <a:rPr lang="ar-SA" sz="2400" b="1" dirty="0">
                <a:solidFill>
                  <a:schemeClr val="tx1">
                    <a:lumMod val="50000"/>
                  </a:schemeClr>
                </a:solidFill>
              </a:rPr>
            </a:br>
            <a:r>
              <a:rPr lang="ar-SA" sz="2400" b="1" dirty="0">
                <a:solidFill>
                  <a:schemeClr val="tx1">
                    <a:lumMod val="50000"/>
                  </a:schemeClr>
                </a:solidFill>
              </a:rPr>
              <a:t>ما هي اهم الخدمات الحكومية المقدمة في الموقع</a:t>
            </a:r>
            <a:endParaRPr lang="en-US" sz="2400" b="1" dirty="0">
              <a:solidFill>
                <a:schemeClr val="tx1">
                  <a:lumMod val="50000"/>
                </a:schemeClr>
              </a:solidFill>
            </a:endParaRPr>
          </a:p>
        </p:txBody>
      </p:sp>
      <p:pic>
        <p:nvPicPr>
          <p:cNvPr id="5" name="صورة 4">
            <a:extLst>
              <a:ext uri="{FF2B5EF4-FFF2-40B4-BE49-F238E27FC236}">
                <a16:creationId xmlns:a16="http://schemas.microsoft.com/office/drawing/2014/main" id="{ADA3092C-E715-4F5C-9FF7-7B865E5ED17F}"/>
              </a:ext>
            </a:extLst>
          </p:cNvPr>
          <p:cNvPicPr>
            <a:picLocks noChangeAspect="1"/>
          </p:cNvPicPr>
          <p:nvPr/>
        </p:nvPicPr>
        <p:blipFill rotWithShape="1">
          <a:blip r:embed="rId2"/>
          <a:srcRect t="9381" b="14984"/>
          <a:stretch/>
        </p:blipFill>
        <p:spPr>
          <a:xfrm>
            <a:off x="34393" y="1254766"/>
            <a:ext cx="9144000" cy="3888433"/>
          </a:xfrm>
          <a:prstGeom prst="rect">
            <a:avLst/>
          </a:prstGeom>
        </p:spPr>
      </p:pic>
    </p:spTree>
    <p:extLst>
      <p:ext uri="{BB962C8B-B14F-4D97-AF65-F5344CB8AC3E}">
        <p14:creationId xmlns:p14="http://schemas.microsoft.com/office/powerpoint/2010/main" val="1327347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88;p21">
            <a:extLst>
              <a:ext uri="{FF2B5EF4-FFF2-40B4-BE49-F238E27FC236}">
                <a16:creationId xmlns:a16="http://schemas.microsoft.com/office/drawing/2014/main" id="{3E37CD27-48F5-488B-AA87-1E4EF11B40E1}"/>
              </a:ext>
            </a:extLst>
          </p:cNvPr>
          <p:cNvGrpSpPr/>
          <p:nvPr/>
        </p:nvGrpSpPr>
        <p:grpSpPr>
          <a:xfrm>
            <a:off x="2267744" y="771550"/>
            <a:ext cx="4032448" cy="3806796"/>
            <a:chOff x="0" y="0"/>
            <a:chExt cx="4198113" cy="4013192"/>
          </a:xfrm>
        </p:grpSpPr>
        <p:grpSp>
          <p:nvGrpSpPr>
            <p:cNvPr id="6" name="Google Shape;189;p21">
              <a:extLst>
                <a:ext uri="{FF2B5EF4-FFF2-40B4-BE49-F238E27FC236}">
                  <a16:creationId xmlns:a16="http://schemas.microsoft.com/office/drawing/2014/main" id="{DF65434A-168A-4109-B10A-6995E11DEC20}"/>
                </a:ext>
              </a:extLst>
            </p:cNvPr>
            <p:cNvGrpSpPr/>
            <p:nvPr/>
          </p:nvGrpSpPr>
          <p:grpSpPr>
            <a:xfrm>
              <a:off x="879855" y="0"/>
              <a:ext cx="2438401" cy="2438400"/>
              <a:chOff x="0" y="0"/>
              <a:chExt cx="2438400" cy="2438400"/>
            </a:xfrm>
          </p:grpSpPr>
          <p:sp>
            <p:nvSpPr>
              <p:cNvPr id="13" name="Google Shape;190;p21">
                <a:extLst>
                  <a:ext uri="{FF2B5EF4-FFF2-40B4-BE49-F238E27FC236}">
                    <a16:creationId xmlns:a16="http://schemas.microsoft.com/office/drawing/2014/main" id="{8BA49A77-85EE-40BB-9568-F292B9B9AE8D}"/>
                  </a:ext>
                </a:extLst>
              </p:cNvPr>
              <p:cNvSpPr/>
              <p:nvPr/>
            </p:nvSpPr>
            <p:spPr>
              <a:xfrm>
                <a:off x="0" y="0"/>
                <a:ext cx="2438400" cy="2438400"/>
              </a:xfrm>
              <a:prstGeom prst="ellipse">
                <a:avLst/>
              </a:prstGeom>
              <a:solidFill>
                <a:schemeClr val="accent2">
                  <a:lumMod val="60000"/>
                  <a:lumOff val="40000"/>
                  <a:alpha val="49803"/>
                </a:schemeClr>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548235"/>
                  </a:buClr>
                  <a:buSzPts val="3600"/>
                  <a:buFont typeface="Helvetica Neue"/>
                  <a:buNone/>
                </a:pPr>
                <a:endParaRPr sz="3600" b="1" i="0" u="none" strike="noStrike" cap="none">
                  <a:solidFill>
                    <a:srgbClr val="548235"/>
                  </a:solidFill>
                  <a:latin typeface="Helvetica Neue"/>
                  <a:ea typeface="Helvetica Neue"/>
                  <a:cs typeface="Helvetica Neue"/>
                  <a:sym typeface="Helvetica Neue"/>
                </a:endParaRPr>
              </a:p>
            </p:txBody>
          </p:sp>
          <p:sp>
            <p:nvSpPr>
              <p:cNvPr id="14" name="Google Shape;191;p21">
                <a:extLst>
                  <a:ext uri="{FF2B5EF4-FFF2-40B4-BE49-F238E27FC236}">
                    <a16:creationId xmlns:a16="http://schemas.microsoft.com/office/drawing/2014/main" id="{4A9B8357-9907-405A-8A4D-51332146B6A0}"/>
                  </a:ext>
                </a:extLst>
              </p:cNvPr>
              <p:cNvSpPr txBox="1"/>
              <p:nvPr/>
            </p:nvSpPr>
            <p:spPr>
              <a:xfrm>
                <a:off x="325121" y="440113"/>
                <a:ext cx="1788161" cy="1070495"/>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000000"/>
                  </a:buClr>
                  <a:buSzPts val="2600"/>
                  <a:buFont typeface="Sakkal Majalla"/>
                  <a:buNone/>
                </a:pPr>
                <a:r>
                  <a:rPr lang="en-US" sz="2600" b="0" i="0" u="none" strike="noStrike" cap="none" dirty="0" err="1">
                    <a:solidFill>
                      <a:srgbClr val="000000"/>
                    </a:solidFill>
                    <a:latin typeface="Sakkal Majalla"/>
                    <a:ea typeface="Sakkal Majalla"/>
                    <a:cs typeface="Sakkal Majalla"/>
                    <a:sym typeface="Sakkal Majalla"/>
                  </a:rPr>
                  <a:t>حكومة</a:t>
                </a:r>
                <a:r>
                  <a:rPr lang="en-US" sz="2600" b="0" i="0" u="none" strike="noStrike" cap="none" dirty="0">
                    <a:solidFill>
                      <a:srgbClr val="000000"/>
                    </a:solidFill>
                    <a:latin typeface="Sakkal Majalla"/>
                    <a:ea typeface="Sakkal Majalla"/>
                    <a:cs typeface="Sakkal Majalla"/>
                    <a:sym typeface="Sakkal Majalla"/>
                  </a:rPr>
                  <a:t> </a:t>
                </a:r>
                <a:r>
                  <a:rPr lang="en-US" sz="2600" b="0" i="0" u="none" strike="noStrike" cap="none" dirty="0" err="1">
                    <a:solidFill>
                      <a:srgbClr val="000000"/>
                    </a:solidFill>
                    <a:latin typeface="Sakkal Majalla"/>
                    <a:ea typeface="Sakkal Majalla"/>
                    <a:cs typeface="Sakkal Majalla"/>
                    <a:sym typeface="Sakkal Majalla"/>
                  </a:rPr>
                  <a:t>وأعمال</a:t>
                </a:r>
                <a:endParaRPr dirty="0"/>
              </a:p>
              <a:p>
                <a:pPr marL="0" marR="0" lvl="0" indent="0" algn="ctr" rtl="0">
                  <a:lnSpc>
                    <a:spcPct val="90000"/>
                  </a:lnSpc>
                  <a:spcBef>
                    <a:spcPts val="1500"/>
                  </a:spcBef>
                  <a:spcAft>
                    <a:spcPts val="0"/>
                  </a:spcAft>
                  <a:buClr>
                    <a:srgbClr val="548235"/>
                  </a:buClr>
                  <a:buSzPts val="3600"/>
                  <a:buFont typeface="Helvetica Neue"/>
                  <a:buNone/>
                </a:pPr>
                <a:r>
                  <a:rPr lang="en-US" sz="3600" b="1" i="0" u="none" strike="noStrike" cap="none" dirty="0">
                    <a:solidFill>
                      <a:schemeClr val="accent2">
                        <a:lumMod val="75000"/>
                      </a:schemeClr>
                    </a:solidFill>
                    <a:latin typeface="Helvetica Neue"/>
                    <a:ea typeface="Helvetica Neue"/>
                    <a:cs typeface="Helvetica Neue"/>
                    <a:sym typeface="Helvetica Neue"/>
                  </a:rPr>
                  <a:t>G2B</a:t>
                </a:r>
                <a:endParaRPr dirty="0">
                  <a:solidFill>
                    <a:schemeClr val="accent2">
                      <a:lumMod val="75000"/>
                    </a:schemeClr>
                  </a:solidFill>
                </a:endParaRPr>
              </a:p>
            </p:txBody>
          </p:sp>
        </p:grpSp>
        <p:grpSp>
          <p:nvGrpSpPr>
            <p:cNvPr id="7" name="Google Shape;192;p21">
              <a:extLst>
                <a:ext uri="{FF2B5EF4-FFF2-40B4-BE49-F238E27FC236}">
                  <a16:creationId xmlns:a16="http://schemas.microsoft.com/office/drawing/2014/main" id="{6B3094A5-51E1-4CB0-856D-216765D0961B}"/>
                </a:ext>
              </a:extLst>
            </p:cNvPr>
            <p:cNvGrpSpPr/>
            <p:nvPr/>
          </p:nvGrpSpPr>
          <p:grpSpPr>
            <a:xfrm>
              <a:off x="1759712" y="1574791"/>
              <a:ext cx="2438401" cy="2438401"/>
              <a:chOff x="0" y="0"/>
              <a:chExt cx="2438400" cy="2438400"/>
            </a:xfrm>
          </p:grpSpPr>
          <p:sp>
            <p:nvSpPr>
              <p:cNvPr id="11" name="Google Shape;193;p21">
                <a:extLst>
                  <a:ext uri="{FF2B5EF4-FFF2-40B4-BE49-F238E27FC236}">
                    <a16:creationId xmlns:a16="http://schemas.microsoft.com/office/drawing/2014/main" id="{685D7028-CC6C-41E1-B93C-EA177F100DF9}"/>
                  </a:ext>
                </a:extLst>
              </p:cNvPr>
              <p:cNvSpPr/>
              <p:nvPr/>
            </p:nvSpPr>
            <p:spPr>
              <a:xfrm>
                <a:off x="0" y="0"/>
                <a:ext cx="2438400" cy="2438400"/>
              </a:xfrm>
              <a:prstGeom prst="ellipse">
                <a:avLst/>
              </a:prstGeom>
              <a:solidFill>
                <a:srgbClr val="30E845">
                  <a:alpha val="49803"/>
                </a:srgbClr>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2600"/>
                  <a:buFont typeface="Sakkal Majalla"/>
                  <a:buNone/>
                </a:pPr>
                <a:endParaRPr sz="2600" b="0" i="0" u="none" strike="noStrike" cap="none">
                  <a:solidFill>
                    <a:srgbClr val="000000"/>
                  </a:solidFill>
                  <a:latin typeface="Sakkal Majalla"/>
                  <a:ea typeface="Sakkal Majalla"/>
                  <a:cs typeface="Sakkal Majalla"/>
                  <a:sym typeface="Sakkal Majalla"/>
                </a:endParaRPr>
              </a:p>
            </p:txBody>
          </p:sp>
          <p:sp>
            <p:nvSpPr>
              <p:cNvPr id="12" name="Google Shape;194;p21">
                <a:extLst>
                  <a:ext uri="{FF2B5EF4-FFF2-40B4-BE49-F238E27FC236}">
                    <a16:creationId xmlns:a16="http://schemas.microsoft.com/office/drawing/2014/main" id="{ADE228DB-EB64-4B97-8928-0B33284A4C0D}"/>
                  </a:ext>
                </a:extLst>
              </p:cNvPr>
              <p:cNvSpPr txBox="1"/>
              <p:nvPr/>
            </p:nvSpPr>
            <p:spPr>
              <a:xfrm>
                <a:off x="597407" y="660181"/>
                <a:ext cx="1463040" cy="111803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000000"/>
                  </a:buClr>
                  <a:buSzPts val="2600"/>
                  <a:buFont typeface="Sakkal Majalla"/>
                  <a:buNone/>
                </a:pPr>
                <a:r>
                  <a:rPr lang="en-US" sz="2600" b="0" i="0" u="none" strike="noStrike" cap="none" dirty="0" err="1">
                    <a:solidFill>
                      <a:srgbClr val="000000"/>
                    </a:solidFill>
                    <a:latin typeface="Sakkal Majalla"/>
                    <a:ea typeface="Sakkal Majalla"/>
                    <a:cs typeface="Sakkal Majalla"/>
                    <a:sym typeface="Sakkal Majalla"/>
                  </a:rPr>
                  <a:t>حكومة</a:t>
                </a:r>
                <a:r>
                  <a:rPr lang="en-US" sz="2600" b="0" i="0" u="none" strike="noStrike" cap="none" dirty="0">
                    <a:solidFill>
                      <a:srgbClr val="000000"/>
                    </a:solidFill>
                    <a:latin typeface="Sakkal Majalla"/>
                    <a:ea typeface="Sakkal Majalla"/>
                    <a:cs typeface="Sakkal Majalla"/>
                    <a:sym typeface="Sakkal Majalla"/>
                  </a:rPr>
                  <a:t> </a:t>
                </a:r>
                <a:r>
                  <a:rPr lang="en-US" sz="2600" b="0" i="0" u="none" strike="noStrike" cap="none" dirty="0" err="1">
                    <a:solidFill>
                      <a:srgbClr val="000000"/>
                    </a:solidFill>
                    <a:latin typeface="Sakkal Majalla"/>
                    <a:ea typeface="Sakkal Majalla"/>
                    <a:cs typeface="Sakkal Majalla"/>
                    <a:sym typeface="Sakkal Majalla"/>
                  </a:rPr>
                  <a:t>ومواطن</a:t>
                </a:r>
                <a:endParaRPr dirty="0"/>
              </a:p>
              <a:p>
                <a:pPr marL="0" marR="0" lvl="0" indent="0" algn="ctr" rtl="0">
                  <a:lnSpc>
                    <a:spcPct val="90000"/>
                  </a:lnSpc>
                  <a:spcBef>
                    <a:spcPts val="1000"/>
                  </a:spcBef>
                  <a:spcAft>
                    <a:spcPts val="0"/>
                  </a:spcAft>
                  <a:buClr>
                    <a:srgbClr val="000000"/>
                  </a:buClr>
                  <a:buSzPts val="2600"/>
                  <a:buFont typeface="Sakkal Majalla"/>
                  <a:buNone/>
                </a:pPr>
                <a:r>
                  <a:rPr lang="en-US" sz="4400" b="1" i="0" u="none" strike="noStrike" cap="none" dirty="0">
                    <a:solidFill>
                      <a:schemeClr val="accent2">
                        <a:lumMod val="75000"/>
                      </a:schemeClr>
                    </a:solidFill>
                    <a:latin typeface="Sakkal Majalla"/>
                    <a:ea typeface="Sakkal Majalla"/>
                    <a:cs typeface="Sakkal Majalla"/>
                    <a:sym typeface="Sakkal Majalla"/>
                  </a:rPr>
                  <a:t>G2C</a:t>
                </a:r>
                <a:endParaRPr sz="4400" b="1" dirty="0">
                  <a:solidFill>
                    <a:schemeClr val="accent2">
                      <a:lumMod val="75000"/>
                    </a:schemeClr>
                  </a:solidFill>
                </a:endParaRPr>
              </a:p>
            </p:txBody>
          </p:sp>
        </p:grpSp>
        <p:grpSp>
          <p:nvGrpSpPr>
            <p:cNvPr id="8" name="Google Shape;195;p21">
              <a:extLst>
                <a:ext uri="{FF2B5EF4-FFF2-40B4-BE49-F238E27FC236}">
                  <a16:creationId xmlns:a16="http://schemas.microsoft.com/office/drawing/2014/main" id="{0449E35E-1638-466E-B2C0-DCDCC89FD4A9}"/>
                </a:ext>
              </a:extLst>
            </p:cNvPr>
            <p:cNvGrpSpPr/>
            <p:nvPr/>
          </p:nvGrpSpPr>
          <p:grpSpPr>
            <a:xfrm>
              <a:off x="0" y="1574791"/>
              <a:ext cx="2438400" cy="2438401"/>
              <a:chOff x="0" y="0"/>
              <a:chExt cx="2438400" cy="2438400"/>
            </a:xfrm>
          </p:grpSpPr>
          <p:sp>
            <p:nvSpPr>
              <p:cNvPr id="9" name="Google Shape;196;p21">
                <a:extLst>
                  <a:ext uri="{FF2B5EF4-FFF2-40B4-BE49-F238E27FC236}">
                    <a16:creationId xmlns:a16="http://schemas.microsoft.com/office/drawing/2014/main" id="{115ECA3F-2CBD-4766-A5FF-23CC30CB0E5E}"/>
                  </a:ext>
                </a:extLst>
              </p:cNvPr>
              <p:cNvSpPr/>
              <p:nvPr/>
            </p:nvSpPr>
            <p:spPr>
              <a:xfrm>
                <a:off x="0" y="0"/>
                <a:ext cx="2438400" cy="2438400"/>
              </a:xfrm>
              <a:prstGeom prst="ellipse">
                <a:avLst/>
              </a:prstGeom>
              <a:solidFill>
                <a:schemeClr val="accent5">
                  <a:alpha val="49803"/>
                </a:schemeClr>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2600"/>
                  <a:buFont typeface="Sakkal Majalla"/>
                  <a:buNone/>
                </a:pPr>
                <a:endParaRPr sz="2600" b="0" i="0" u="none" strike="noStrike" cap="none">
                  <a:solidFill>
                    <a:srgbClr val="000000"/>
                  </a:solidFill>
                  <a:latin typeface="Sakkal Majalla"/>
                  <a:ea typeface="Sakkal Majalla"/>
                  <a:cs typeface="Sakkal Majalla"/>
                  <a:sym typeface="Sakkal Majalla"/>
                </a:endParaRPr>
              </a:p>
            </p:txBody>
          </p:sp>
          <p:sp>
            <p:nvSpPr>
              <p:cNvPr id="10" name="Google Shape;197;p21">
                <a:extLst>
                  <a:ext uri="{FF2B5EF4-FFF2-40B4-BE49-F238E27FC236}">
                    <a16:creationId xmlns:a16="http://schemas.microsoft.com/office/drawing/2014/main" id="{07A87BE2-E344-41B6-89EE-2504F16BBEB8}"/>
                  </a:ext>
                </a:extLst>
              </p:cNvPr>
              <p:cNvSpPr txBox="1"/>
              <p:nvPr/>
            </p:nvSpPr>
            <p:spPr>
              <a:xfrm>
                <a:off x="296670" y="689014"/>
                <a:ext cx="1463041" cy="111803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000000"/>
                  </a:buClr>
                  <a:buSzPts val="2600"/>
                  <a:buFont typeface="Sakkal Majalla"/>
                  <a:buNone/>
                </a:pPr>
                <a:r>
                  <a:rPr lang="en-US" sz="2600" b="0" i="0" u="none" strike="noStrike" cap="none" dirty="0" err="1">
                    <a:solidFill>
                      <a:srgbClr val="000000"/>
                    </a:solidFill>
                    <a:latin typeface="Sakkal Majalla"/>
                    <a:ea typeface="Sakkal Majalla"/>
                    <a:cs typeface="Sakkal Majalla"/>
                    <a:sym typeface="Sakkal Majalla"/>
                  </a:rPr>
                  <a:t>حكومة</a:t>
                </a:r>
                <a:r>
                  <a:rPr lang="en-US" sz="2600" b="0" i="0" u="none" strike="noStrike" cap="none" dirty="0">
                    <a:solidFill>
                      <a:srgbClr val="000000"/>
                    </a:solidFill>
                    <a:latin typeface="Sakkal Majalla"/>
                    <a:ea typeface="Sakkal Majalla"/>
                    <a:cs typeface="Sakkal Majalla"/>
                    <a:sym typeface="Sakkal Majalla"/>
                  </a:rPr>
                  <a:t> </a:t>
                </a:r>
                <a:r>
                  <a:rPr lang="en-US" sz="2600" b="0" i="0" u="none" strike="noStrike" cap="none" dirty="0" err="1">
                    <a:solidFill>
                      <a:srgbClr val="000000"/>
                    </a:solidFill>
                    <a:latin typeface="Sakkal Majalla"/>
                    <a:ea typeface="Sakkal Majalla"/>
                    <a:cs typeface="Sakkal Majalla"/>
                    <a:sym typeface="Sakkal Majalla"/>
                  </a:rPr>
                  <a:t>وحكومة</a:t>
                </a:r>
                <a:endParaRPr dirty="0"/>
              </a:p>
              <a:p>
                <a:pPr marL="0" marR="0" lvl="0" indent="0" algn="ctr" rtl="0">
                  <a:lnSpc>
                    <a:spcPct val="90000"/>
                  </a:lnSpc>
                  <a:spcBef>
                    <a:spcPts val="1000"/>
                  </a:spcBef>
                  <a:spcAft>
                    <a:spcPts val="0"/>
                  </a:spcAft>
                  <a:buClr>
                    <a:srgbClr val="000000"/>
                  </a:buClr>
                  <a:buSzPts val="2600"/>
                  <a:buFont typeface="Sakkal Majalla"/>
                  <a:buNone/>
                </a:pPr>
                <a:r>
                  <a:rPr lang="en-US" sz="4400" b="1" i="0" u="none" strike="noStrike" cap="none" dirty="0">
                    <a:solidFill>
                      <a:schemeClr val="accent2">
                        <a:lumMod val="75000"/>
                      </a:schemeClr>
                    </a:solidFill>
                    <a:latin typeface="Sakkal Majalla"/>
                    <a:ea typeface="Sakkal Majalla"/>
                    <a:cs typeface="Sakkal Majalla"/>
                    <a:sym typeface="Sakkal Majalla"/>
                  </a:rPr>
                  <a:t>G2G</a:t>
                </a:r>
                <a:endParaRPr sz="4400" b="1" dirty="0">
                  <a:solidFill>
                    <a:schemeClr val="accent2">
                      <a:lumMod val="75000"/>
                    </a:schemeClr>
                  </a:solidFill>
                </a:endParaRPr>
              </a:p>
            </p:txBody>
          </p:sp>
        </p:grpSp>
      </p:grpSp>
      <p:sp>
        <p:nvSpPr>
          <p:cNvPr id="16" name="Title 1">
            <a:extLst>
              <a:ext uri="{FF2B5EF4-FFF2-40B4-BE49-F238E27FC236}">
                <a16:creationId xmlns:a16="http://schemas.microsoft.com/office/drawing/2014/main" id="{8ADB3140-3AAB-4896-86E7-D609EB44662D}"/>
              </a:ext>
            </a:extLst>
          </p:cNvPr>
          <p:cNvSpPr txBox="1">
            <a:spLocks/>
          </p:cNvSpPr>
          <p:nvPr/>
        </p:nvSpPr>
        <p:spPr>
          <a:xfrm>
            <a:off x="578770" y="15673"/>
            <a:ext cx="8229600" cy="637183"/>
          </a:xfrm>
          <a:prstGeom prst="rect">
            <a:avLst/>
          </a:prstGeom>
          <a:solidFill>
            <a:srgbClr val="49CFAE"/>
          </a:solidFill>
        </p:spPr>
        <p:txBody>
          <a:bodyPr vert="horz" lIns="91440" tIns="45720" rIns="91440" bIns="45720" rtlCol="0" anchor="ctr">
            <a:noAutofit/>
          </a:bodyPr>
          <a:lstStyle>
            <a:lvl1pPr algn="ctr" defTabSz="914400" rtl="0" eaLnBrk="1" latinLnBrk="0" hangingPunct="1">
              <a:spcBef>
                <a:spcPct val="0"/>
              </a:spcBef>
              <a:buNone/>
              <a:defRPr sz="4200" kern="1200" baseline="0">
                <a:solidFill>
                  <a:schemeClr val="tx1"/>
                </a:solidFill>
                <a:latin typeface="+mn-lt"/>
                <a:ea typeface="+mj-ea"/>
                <a:cs typeface="+mj-cs"/>
              </a:defRPr>
            </a:lvl1pPr>
          </a:lstStyle>
          <a:p>
            <a:pPr rtl="1"/>
            <a:endParaRPr lang="ar-SA"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endParaRPr>
          </a:p>
          <a:p>
            <a:pPr rtl="1"/>
            <a:r>
              <a:rPr lang="ar-SA"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rPr>
              <a:t> أنواع التعاملات في  </a:t>
            </a:r>
            <a:r>
              <a:rPr lang="en-US" sz="3200" b="1" i="0" u="none" strike="noStrike" cap="none" dirty="0" err="1">
                <a:solidFill>
                  <a:schemeClr val="bg2">
                    <a:lumMod val="10000"/>
                  </a:schemeClr>
                </a:solidFill>
                <a:latin typeface="Algerian" panose="04020705040A02060702" pitchFamily="82" charset="0"/>
                <a:ea typeface="Arial"/>
                <a:cs typeface="A Massir Ballpoint" panose="00000100000000000000" pitchFamily="2" charset="-78"/>
                <a:sym typeface="Arial"/>
              </a:rPr>
              <a:t>الحكومة</a:t>
            </a:r>
            <a:r>
              <a:rPr lang="en-US" sz="3200" b="1" dirty="0">
                <a:solidFill>
                  <a:schemeClr val="bg2">
                    <a:lumMod val="10000"/>
                  </a:schemeClr>
                </a:solidFill>
                <a:latin typeface="Algerian" panose="04020705040A02060702" pitchFamily="82" charset="0"/>
                <a:ea typeface="Arial"/>
                <a:cs typeface="A Massir Ballpoint" panose="00000100000000000000" pitchFamily="2" charset="-78"/>
                <a:sym typeface="Arial"/>
              </a:rPr>
              <a:t> </a:t>
            </a:r>
            <a:r>
              <a:rPr lang="en-US" sz="3200" b="1" i="0" u="none" strike="noStrike" cap="none" dirty="0" err="1">
                <a:solidFill>
                  <a:schemeClr val="bg2">
                    <a:lumMod val="10000"/>
                  </a:schemeClr>
                </a:solidFill>
                <a:latin typeface="Algerian" panose="04020705040A02060702" pitchFamily="82" charset="0"/>
                <a:ea typeface="Arial"/>
                <a:cs typeface="A Massir Ballpoint" panose="00000100000000000000" pitchFamily="2" charset="-78"/>
                <a:sym typeface="Arial"/>
              </a:rPr>
              <a:t>الإلكترونية</a:t>
            </a:r>
            <a:br>
              <a:rPr lang="en-US" sz="3200" b="1" i="0" u="none" strike="noStrike" cap="none" dirty="0">
                <a:solidFill>
                  <a:schemeClr val="bg2">
                    <a:lumMod val="10000"/>
                  </a:schemeClr>
                </a:solidFill>
                <a:latin typeface="Algerian" panose="04020705040A02060702" pitchFamily="82" charset="0"/>
                <a:ea typeface="Arial"/>
                <a:cs typeface="A Massir Ballpoint" panose="00000100000000000000" pitchFamily="2" charset="-78"/>
                <a:sym typeface="Arial"/>
              </a:rPr>
            </a:br>
            <a:r>
              <a:rPr lang="en-US" sz="3200" b="1" i="0" u="none" strike="noStrike" cap="none" dirty="0">
                <a:solidFill>
                  <a:schemeClr val="bg2">
                    <a:lumMod val="10000"/>
                  </a:schemeClr>
                </a:solidFill>
                <a:latin typeface="Algerian" panose="04020705040A02060702" pitchFamily="82" charset="0"/>
                <a:ea typeface="Helvetica Neue"/>
                <a:cs typeface="A Massir Ballpoint" panose="00000100000000000000" pitchFamily="2" charset="-78"/>
                <a:sym typeface="Helvetica Neue"/>
              </a:rPr>
              <a:t>	</a:t>
            </a:r>
            <a:endParaRPr lang="en-US" sz="3200" b="1" dirty="0">
              <a:solidFill>
                <a:schemeClr val="bg2">
                  <a:lumMod val="10000"/>
                </a:schemeClr>
              </a:solidFill>
              <a:latin typeface="Algerian" panose="04020705040A02060702" pitchFamily="82" charset="0"/>
              <a:cs typeface="A Massir Ballpoint" panose="00000100000000000000" pitchFamily="2" charset="-78"/>
            </a:endParaRPr>
          </a:p>
        </p:txBody>
      </p:sp>
    </p:spTree>
    <p:extLst>
      <p:ext uri="{BB962C8B-B14F-4D97-AF65-F5344CB8AC3E}">
        <p14:creationId xmlns:p14="http://schemas.microsoft.com/office/powerpoint/2010/main" val="349218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E400483-6F49-4A11-8CE1-CA5903263A27}"/>
              </a:ext>
            </a:extLst>
          </p:cNvPr>
          <p:cNvSpPr>
            <a:spLocks noGrp="1"/>
          </p:cNvSpPr>
          <p:nvPr>
            <p:ph type="title"/>
          </p:nvPr>
        </p:nvSpPr>
        <p:spPr>
          <a:xfrm>
            <a:off x="457200" y="205978"/>
            <a:ext cx="8229600" cy="522261"/>
          </a:xfrm>
        </p:spPr>
        <p:txBody>
          <a:bodyPr>
            <a:normAutofit fontScale="90000"/>
          </a:bodyPr>
          <a:lstStyle/>
          <a:p>
            <a:r>
              <a:rPr lang="ar-SA" dirty="0">
                <a:solidFill>
                  <a:schemeClr val="accent3">
                    <a:lumMod val="75000"/>
                  </a:schemeClr>
                </a:solidFill>
                <a:latin typeface="A Massir Ballpoint" panose="00000100000000000000" pitchFamily="2" charset="-78"/>
                <a:cs typeface="A Massir Ballpoint" panose="00000100000000000000" pitchFamily="2" charset="-78"/>
              </a:rPr>
              <a:t>حددي نوع التعاملات الحكومية </a:t>
            </a:r>
            <a:endParaRPr lang="en-US" dirty="0">
              <a:solidFill>
                <a:schemeClr val="accent3">
                  <a:lumMod val="75000"/>
                </a:schemeClr>
              </a:solidFill>
              <a:latin typeface="A Massir Ballpoint" panose="00000100000000000000" pitchFamily="2" charset="-78"/>
              <a:cs typeface="A Massir Ballpoint" panose="00000100000000000000" pitchFamily="2" charset="-78"/>
            </a:endParaRPr>
          </a:p>
        </p:txBody>
      </p:sp>
      <p:sp>
        <p:nvSpPr>
          <p:cNvPr id="3" name="عنصر نائب للنص 2">
            <a:extLst>
              <a:ext uri="{FF2B5EF4-FFF2-40B4-BE49-F238E27FC236}">
                <a16:creationId xmlns:a16="http://schemas.microsoft.com/office/drawing/2014/main" id="{AF9ECA6F-3134-4036-8EFB-794F6770079A}"/>
              </a:ext>
            </a:extLst>
          </p:cNvPr>
          <p:cNvSpPr>
            <a:spLocks noGrp="1"/>
          </p:cNvSpPr>
          <p:nvPr>
            <p:ph type="body" sz="quarter" idx="39"/>
          </p:nvPr>
        </p:nvSpPr>
        <p:spPr>
          <a:xfrm>
            <a:off x="4211960" y="1491630"/>
            <a:ext cx="4896544" cy="864096"/>
          </a:xfrm>
          <a:solidFill>
            <a:srgbClr val="49CFAE"/>
          </a:solidFill>
        </p:spPr>
        <p:txBody>
          <a:bodyPr/>
          <a:lstStyle/>
          <a:p>
            <a:pPr algn="ctr"/>
            <a:endParaRPr lang="en-US" b="1" u="none" strike="noStrike" cap="none" dirty="0">
              <a:solidFill>
                <a:sysClr val="windowText" lastClr="000000"/>
              </a:solidFill>
              <a:latin typeface="Arial"/>
              <a:ea typeface="Arial"/>
              <a:cs typeface="Arial"/>
              <a:sym typeface="Arial"/>
            </a:endParaRPr>
          </a:p>
          <a:p>
            <a:pPr algn="ctr"/>
            <a:r>
              <a:rPr lang="ar-SA" b="1" u="none" strike="noStrike" cap="none" dirty="0">
                <a:solidFill>
                  <a:sysClr val="windowText" lastClr="000000"/>
                </a:solidFill>
                <a:latin typeface="Arial"/>
                <a:ea typeface="Arial"/>
                <a:cs typeface="Arial"/>
                <a:sym typeface="Arial"/>
              </a:rPr>
              <a:t> موعد في الأحوال لاستخراج بطاقة الهوية</a:t>
            </a:r>
            <a:endParaRPr lang="ar-SA" b="1" dirty="0">
              <a:solidFill>
                <a:sysClr val="windowText" lastClr="000000"/>
              </a:solidFill>
            </a:endParaRPr>
          </a:p>
          <a:p>
            <a:pPr algn="ctr"/>
            <a:endParaRPr lang="en-US" dirty="0">
              <a:solidFill>
                <a:sysClr val="windowText" lastClr="000000"/>
              </a:solidFill>
            </a:endParaRPr>
          </a:p>
        </p:txBody>
      </p:sp>
      <p:sp>
        <p:nvSpPr>
          <p:cNvPr id="4" name="عنصر نائب للنص 3">
            <a:extLst>
              <a:ext uri="{FF2B5EF4-FFF2-40B4-BE49-F238E27FC236}">
                <a16:creationId xmlns:a16="http://schemas.microsoft.com/office/drawing/2014/main" id="{1257A725-51CA-40F7-BA3F-04D8E7D1970D}"/>
              </a:ext>
            </a:extLst>
          </p:cNvPr>
          <p:cNvSpPr>
            <a:spLocks noGrp="1"/>
          </p:cNvSpPr>
          <p:nvPr>
            <p:ph type="body" sz="quarter" idx="40"/>
          </p:nvPr>
        </p:nvSpPr>
        <p:spPr/>
        <p:txBody>
          <a:bodyPr/>
          <a:lstStyle/>
          <a:p>
            <a:r>
              <a:rPr lang="en-US" sz="3600" b="1" dirty="0">
                <a:solidFill>
                  <a:schemeClr val="accent1">
                    <a:lumMod val="75000"/>
                  </a:schemeClr>
                </a:solidFill>
              </a:rPr>
              <a:t>A</a:t>
            </a:r>
            <a:r>
              <a:rPr lang="en-US" sz="3600" b="1" dirty="0">
                <a:solidFill>
                  <a:sysClr val="windowText" lastClr="000000"/>
                </a:solidFill>
              </a:rPr>
              <a:t> - G2G</a:t>
            </a:r>
          </a:p>
          <a:p>
            <a:r>
              <a:rPr lang="en-US" sz="3600" b="1" dirty="0">
                <a:solidFill>
                  <a:schemeClr val="accent1">
                    <a:lumMod val="75000"/>
                  </a:schemeClr>
                </a:solidFill>
              </a:rPr>
              <a:t>B</a:t>
            </a:r>
            <a:r>
              <a:rPr lang="en-US" sz="3600" b="1" dirty="0">
                <a:solidFill>
                  <a:sysClr val="windowText" lastClr="000000"/>
                </a:solidFill>
              </a:rPr>
              <a:t> - G2B</a:t>
            </a:r>
          </a:p>
          <a:p>
            <a:r>
              <a:rPr lang="en-US" sz="3600" b="1" dirty="0">
                <a:solidFill>
                  <a:schemeClr val="accent1">
                    <a:lumMod val="75000"/>
                  </a:schemeClr>
                </a:solidFill>
              </a:rPr>
              <a:t>C</a:t>
            </a:r>
            <a:r>
              <a:rPr lang="en-US" sz="3600" b="1" dirty="0">
                <a:solidFill>
                  <a:sysClr val="windowText" lastClr="000000"/>
                </a:solidFill>
              </a:rPr>
              <a:t> - G2C</a:t>
            </a:r>
          </a:p>
        </p:txBody>
      </p:sp>
    </p:spTree>
    <p:extLst>
      <p:ext uri="{BB962C8B-B14F-4D97-AF65-F5344CB8AC3E}">
        <p14:creationId xmlns:p14="http://schemas.microsoft.com/office/powerpoint/2010/main" val="1310970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E400483-6F49-4A11-8CE1-CA5903263A27}"/>
              </a:ext>
            </a:extLst>
          </p:cNvPr>
          <p:cNvSpPr>
            <a:spLocks noGrp="1"/>
          </p:cNvSpPr>
          <p:nvPr>
            <p:ph type="title"/>
          </p:nvPr>
        </p:nvSpPr>
        <p:spPr>
          <a:xfrm>
            <a:off x="457200" y="205978"/>
            <a:ext cx="8229600" cy="522261"/>
          </a:xfrm>
        </p:spPr>
        <p:txBody>
          <a:bodyPr>
            <a:normAutofit fontScale="90000"/>
          </a:bodyPr>
          <a:lstStyle/>
          <a:p>
            <a:r>
              <a:rPr lang="ar-SA" dirty="0">
                <a:solidFill>
                  <a:schemeClr val="accent3">
                    <a:lumMod val="75000"/>
                  </a:schemeClr>
                </a:solidFill>
                <a:latin typeface="A Massir Ballpoint" panose="00000100000000000000" pitchFamily="2" charset="-78"/>
                <a:cs typeface="A Massir Ballpoint" panose="00000100000000000000" pitchFamily="2" charset="-78"/>
              </a:rPr>
              <a:t>حددي نوع التعاملات الحكومية </a:t>
            </a:r>
            <a:endParaRPr lang="en-US" dirty="0">
              <a:solidFill>
                <a:schemeClr val="accent3">
                  <a:lumMod val="75000"/>
                </a:schemeClr>
              </a:solidFill>
              <a:latin typeface="A Massir Ballpoint" panose="00000100000000000000" pitchFamily="2" charset="-78"/>
              <a:cs typeface="A Massir Ballpoint" panose="00000100000000000000" pitchFamily="2" charset="-78"/>
            </a:endParaRPr>
          </a:p>
        </p:txBody>
      </p:sp>
      <p:sp>
        <p:nvSpPr>
          <p:cNvPr id="3" name="عنصر نائب للنص 2">
            <a:extLst>
              <a:ext uri="{FF2B5EF4-FFF2-40B4-BE49-F238E27FC236}">
                <a16:creationId xmlns:a16="http://schemas.microsoft.com/office/drawing/2014/main" id="{AF9ECA6F-3134-4036-8EFB-794F6770079A}"/>
              </a:ext>
            </a:extLst>
          </p:cNvPr>
          <p:cNvSpPr>
            <a:spLocks noGrp="1"/>
          </p:cNvSpPr>
          <p:nvPr>
            <p:ph type="body" sz="quarter" idx="39"/>
          </p:nvPr>
        </p:nvSpPr>
        <p:spPr>
          <a:xfrm>
            <a:off x="4283968" y="1401823"/>
            <a:ext cx="4809292" cy="936104"/>
          </a:xfrm>
          <a:solidFill>
            <a:srgbClr val="49CFAE"/>
          </a:solidFill>
        </p:spPr>
        <p:txBody>
          <a:bodyPr/>
          <a:lstStyle/>
          <a:p>
            <a:pPr algn="ctr"/>
            <a:endParaRPr lang="ar-SA" b="1" dirty="0">
              <a:solidFill>
                <a:sysClr val="windowText" lastClr="000000"/>
              </a:solidFill>
              <a:latin typeface="Arial"/>
              <a:ea typeface="Arial"/>
              <a:cs typeface="Arial"/>
              <a:sym typeface="Arial"/>
            </a:endParaRPr>
          </a:p>
          <a:p>
            <a:pPr algn="ctr"/>
            <a:r>
              <a:rPr lang="ar-SA" b="1" dirty="0">
                <a:solidFill>
                  <a:sysClr val="windowText" lastClr="000000"/>
                </a:solidFill>
                <a:latin typeface="Arial"/>
                <a:ea typeface="Arial"/>
                <a:cs typeface="Arial"/>
                <a:sym typeface="Arial"/>
              </a:rPr>
              <a:t>التعاملات بين </a:t>
            </a:r>
            <a:r>
              <a:rPr lang="ar-SA" b="1" u="none" strike="noStrike" cap="none" dirty="0">
                <a:solidFill>
                  <a:sysClr val="windowText" lastClr="000000"/>
                </a:solidFill>
                <a:latin typeface="Arial"/>
                <a:ea typeface="Arial"/>
                <a:cs typeface="Arial"/>
                <a:sym typeface="Arial"/>
              </a:rPr>
              <a:t>وزارة الصحة ووزارة التعليم لتحديد الية التعليم </a:t>
            </a:r>
            <a:endParaRPr lang="ar-SA" b="1" dirty="0">
              <a:solidFill>
                <a:sysClr val="windowText" lastClr="000000"/>
              </a:solidFill>
            </a:endParaRPr>
          </a:p>
          <a:p>
            <a:pPr algn="ctr"/>
            <a:endParaRPr lang="en-US" dirty="0">
              <a:solidFill>
                <a:sysClr val="windowText" lastClr="000000"/>
              </a:solidFill>
            </a:endParaRPr>
          </a:p>
        </p:txBody>
      </p:sp>
      <p:sp>
        <p:nvSpPr>
          <p:cNvPr id="4" name="عنصر نائب للنص 3">
            <a:extLst>
              <a:ext uri="{FF2B5EF4-FFF2-40B4-BE49-F238E27FC236}">
                <a16:creationId xmlns:a16="http://schemas.microsoft.com/office/drawing/2014/main" id="{1257A725-51CA-40F7-BA3F-04D8E7D1970D}"/>
              </a:ext>
            </a:extLst>
          </p:cNvPr>
          <p:cNvSpPr>
            <a:spLocks noGrp="1"/>
          </p:cNvSpPr>
          <p:nvPr>
            <p:ph type="body" sz="quarter" idx="40"/>
          </p:nvPr>
        </p:nvSpPr>
        <p:spPr/>
        <p:txBody>
          <a:bodyPr/>
          <a:lstStyle/>
          <a:p>
            <a:r>
              <a:rPr lang="en-US" sz="3600" b="1" dirty="0">
                <a:solidFill>
                  <a:schemeClr val="accent1">
                    <a:lumMod val="75000"/>
                  </a:schemeClr>
                </a:solidFill>
              </a:rPr>
              <a:t>A</a:t>
            </a:r>
            <a:r>
              <a:rPr lang="en-US" sz="3600" b="1" dirty="0">
                <a:solidFill>
                  <a:sysClr val="windowText" lastClr="000000"/>
                </a:solidFill>
              </a:rPr>
              <a:t> - G2G</a:t>
            </a:r>
          </a:p>
          <a:p>
            <a:r>
              <a:rPr lang="en-US" sz="3600" b="1" dirty="0">
                <a:solidFill>
                  <a:schemeClr val="accent1">
                    <a:lumMod val="75000"/>
                  </a:schemeClr>
                </a:solidFill>
              </a:rPr>
              <a:t>B</a:t>
            </a:r>
            <a:r>
              <a:rPr lang="en-US" sz="3600" b="1" dirty="0">
                <a:solidFill>
                  <a:sysClr val="windowText" lastClr="000000"/>
                </a:solidFill>
              </a:rPr>
              <a:t> - G2B</a:t>
            </a:r>
          </a:p>
          <a:p>
            <a:r>
              <a:rPr lang="en-US" sz="3600" b="1" dirty="0">
                <a:solidFill>
                  <a:schemeClr val="accent1">
                    <a:lumMod val="75000"/>
                  </a:schemeClr>
                </a:solidFill>
              </a:rPr>
              <a:t>C</a:t>
            </a:r>
            <a:r>
              <a:rPr lang="en-US" sz="3600" b="1" dirty="0">
                <a:solidFill>
                  <a:sysClr val="windowText" lastClr="000000"/>
                </a:solidFill>
              </a:rPr>
              <a:t> - G2C</a:t>
            </a:r>
          </a:p>
        </p:txBody>
      </p:sp>
    </p:spTree>
    <p:extLst>
      <p:ext uri="{BB962C8B-B14F-4D97-AF65-F5344CB8AC3E}">
        <p14:creationId xmlns:p14="http://schemas.microsoft.com/office/powerpoint/2010/main" val="1445515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E400483-6F49-4A11-8CE1-CA5903263A27}"/>
              </a:ext>
            </a:extLst>
          </p:cNvPr>
          <p:cNvSpPr>
            <a:spLocks noGrp="1"/>
          </p:cNvSpPr>
          <p:nvPr>
            <p:ph type="title"/>
          </p:nvPr>
        </p:nvSpPr>
        <p:spPr>
          <a:xfrm>
            <a:off x="457200" y="205978"/>
            <a:ext cx="8229600" cy="522261"/>
          </a:xfrm>
        </p:spPr>
        <p:txBody>
          <a:bodyPr>
            <a:normAutofit fontScale="90000"/>
          </a:bodyPr>
          <a:lstStyle/>
          <a:p>
            <a:r>
              <a:rPr lang="ar-SA" dirty="0">
                <a:solidFill>
                  <a:schemeClr val="accent3">
                    <a:lumMod val="75000"/>
                  </a:schemeClr>
                </a:solidFill>
                <a:latin typeface="A Massir Ballpoint" panose="00000100000000000000" pitchFamily="2" charset="-78"/>
                <a:cs typeface="A Massir Ballpoint" panose="00000100000000000000" pitchFamily="2" charset="-78"/>
              </a:rPr>
              <a:t>حددي نوع التعاملات الحكومية </a:t>
            </a:r>
            <a:endParaRPr lang="en-US" dirty="0">
              <a:solidFill>
                <a:schemeClr val="accent3">
                  <a:lumMod val="75000"/>
                </a:schemeClr>
              </a:solidFill>
              <a:latin typeface="A Massir Ballpoint" panose="00000100000000000000" pitchFamily="2" charset="-78"/>
              <a:cs typeface="A Massir Ballpoint" panose="00000100000000000000" pitchFamily="2" charset="-78"/>
            </a:endParaRPr>
          </a:p>
        </p:txBody>
      </p:sp>
      <p:sp>
        <p:nvSpPr>
          <p:cNvPr id="3" name="عنصر نائب للنص 2">
            <a:extLst>
              <a:ext uri="{FF2B5EF4-FFF2-40B4-BE49-F238E27FC236}">
                <a16:creationId xmlns:a16="http://schemas.microsoft.com/office/drawing/2014/main" id="{AF9ECA6F-3134-4036-8EFB-794F6770079A}"/>
              </a:ext>
            </a:extLst>
          </p:cNvPr>
          <p:cNvSpPr>
            <a:spLocks noGrp="1"/>
          </p:cNvSpPr>
          <p:nvPr>
            <p:ph type="body" sz="quarter" idx="39"/>
          </p:nvPr>
        </p:nvSpPr>
        <p:spPr>
          <a:xfrm>
            <a:off x="4355976" y="1491630"/>
            <a:ext cx="4788024" cy="967416"/>
          </a:xfrm>
          <a:solidFill>
            <a:srgbClr val="49CFAE"/>
          </a:solidFill>
        </p:spPr>
        <p:txBody>
          <a:bodyPr/>
          <a:lstStyle/>
          <a:p>
            <a:pPr algn="ctr"/>
            <a:r>
              <a:rPr lang="ar-SA" sz="3200" b="1" dirty="0">
                <a:solidFill>
                  <a:sysClr val="windowText" lastClr="000000"/>
                </a:solidFill>
                <a:latin typeface="Arial"/>
                <a:cs typeface="Arial"/>
                <a:sym typeface="Arial"/>
              </a:rPr>
              <a:t>دعم شركة سابك للطالبة المتفوقين</a:t>
            </a:r>
            <a:endParaRPr lang="en-US" sz="3200" dirty="0">
              <a:solidFill>
                <a:sysClr val="windowText" lastClr="000000"/>
              </a:solidFill>
            </a:endParaRPr>
          </a:p>
        </p:txBody>
      </p:sp>
      <p:sp>
        <p:nvSpPr>
          <p:cNvPr id="4" name="عنصر نائب للنص 3">
            <a:extLst>
              <a:ext uri="{FF2B5EF4-FFF2-40B4-BE49-F238E27FC236}">
                <a16:creationId xmlns:a16="http://schemas.microsoft.com/office/drawing/2014/main" id="{1257A725-51CA-40F7-BA3F-04D8E7D1970D}"/>
              </a:ext>
            </a:extLst>
          </p:cNvPr>
          <p:cNvSpPr>
            <a:spLocks noGrp="1"/>
          </p:cNvSpPr>
          <p:nvPr>
            <p:ph type="body" sz="quarter" idx="40"/>
          </p:nvPr>
        </p:nvSpPr>
        <p:spPr/>
        <p:txBody>
          <a:bodyPr/>
          <a:lstStyle/>
          <a:p>
            <a:r>
              <a:rPr lang="en-US" sz="3600" b="1" dirty="0">
                <a:solidFill>
                  <a:schemeClr val="accent1">
                    <a:lumMod val="75000"/>
                  </a:schemeClr>
                </a:solidFill>
              </a:rPr>
              <a:t>A</a:t>
            </a:r>
            <a:r>
              <a:rPr lang="en-US" sz="3600" b="1" dirty="0">
                <a:solidFill>
                  <a:sysClr val="windowText" lastClr="000000"/>
                </a:solidFill>
              </a:rPr>
              <a:t> - G2G</a:t>
            </a:r>
          </a:p>
          <a:p>
            <a:r>
              <a:rPr lang="en-US" sz="3600" b="1" dirty="0">
                <a:solidFill>
                  <a:schemeClr val="accent1">
                    <a:lumMod val="75000"/>
                  </a:schemeClr>
                </a:solidFill>
              </a:rPr>
              <a:t>B</a:t>
            </a:r>
            <a:r>
              <a:rPr lang="en-US" sz="3600" b="1" dirty="0">
                <a:solidFill>
                  <a:sysClr val="windowText" lastClr="000000"/>
                </a:solidFill>
              </a:rPr>
              <a:t> - G2B</a:t>
            </a:r>
          </a:p>
          <a:p>
            <a:r>
              <a:rPr lang="en-US" sz="3600" b="1" dirty="0">
                <a:solidFill>
                  <a:schemeClr val="accent1">
                    <a:lumMod val="75000"/>
                  </a:schemeClr>
                </a:solidFill>
              </a:rPr>
              <a:t>C</a:t>
            </a:r>
            <a:r>
              <a:rPr lang="en-US" sz="3600" b="1" dirty="0">
                <a:solidFill>
                  <a:sysClr val="windowText" lastClr="000000"/>
                </a:solidFill>
              </a:rPr>
              <a:t> - G2C</a:t>
            </a:r>
          </a:p>
        </p:txBody>
      </p:sp>
    </p:spTree>
    <p:extLst>
      <p:ext uri="{BB962C8B-B14F-4D97-AF65-F5344CB8AC3E}">
        <p14:creationId xmlns:p14="http://schemas.microsoft.com/office/powerpoint/2010/main" val="2965200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E400483-6F49-4A11-8CE1-CA5903263A27}"/>
              </a:ext>
            </a:extLst>
          </p:cNvPr>
          <p:cNvSpPr>
            <a:spLocks noGrp="1"/>
          </p:cNvSpPr>
          <p:nvPr>
            <p:ph type="title"/>
          </p:nvPr>
        </p:nvSpPr>
        <p:spPr>
          <a:xfrm>
            <a:off x="457200" y="205978"/>
            <a:ext cx="8229600" cy="522261"/>
          </a:xfrm>
        </p:spPr>
        <p:txBody>
          <a:bodyPr>
            <a:normAutofit fontScale="90000"/>
          </a:bodyPr>
          <a:lstStyle/>
          <a:p>
            <a:r>
              <a:rPr lang="ar-SA" dirty="0">
                <a:solidFill>
                  <a:schemeClr val="accent3">
                    <a:lumMod val="75000"/>
                  </a:schemeClr>
                </a:solidFill>
                <a:latin typeface="A Massir Ballpoint" panose="00000100000000000000" pitchFamily="2" charset="-78"/>
                <a:cs typeface="A Massir Ballpoint" panose="00000100000000000000" pitchFamily="2" charset="-78"/>
              </a:rPr>
              <a:t>حددي نوع التعاملات الحكومية </a:t>
            </a:r>
            <a:endParaRPr lang="en-US" dirty="0">
              <a:solidFill>
                <a:schemeClr val="accent3">
                  <a:lumMod val="75000"/>
                </a:schemeClr>
              </a:solidFill>
              <a:latin typeface="A Massir Ballpoint" panose="00000100000000000000" pitchFamily="2" charset="-78"/>
              <a:cs typeface="A Massir Ballpoint" panose="00000100000000000000" pitchFamily="2" charset="-78"/>
            </a:endParaRPr>
          </a:p>
        </p:txBody>
      </p:sp>
      <p:sp>
        <p:nvSpPr>
          <p:cNvPr id="3" name="عنصر نائب للنص 2">
            <a:extLst>
              <a:ext uri="{FF2B5EF4-FFF2-40B4-BE49-F238E27FC236}">
                <a16:creationId xmlns:a16="http://schemas.microsoft.com/office/drawing/2014/main" id="{AF9ECA6F-3134-4036-8EFB-794F6770079A}"/>
              </a:ext>
            </a:extLst>
          </p:cNvPr>
          <p:cNvSpPr>
            <a:spLocks noGrp="1"/>
          </p:cNvSpPr>
          <p:nvPr>
            <p:ph type="body" sz="quarter" idx="39"/>
          </p:nvPr>
        </p:nvSpPr>
        <p:spPr>
          <a:xfrm>
            <a:off x="4283968" y="1203598"/>
            <a:ext cx="4860032" cy="1026317"/>
          </a:xfrm>
          <a:solidFill>
            <a:srgbClr val="49CFAE"/>
          </a:solidFill>
        </p:spPr>
        <p:txBody>
          <a:bodyPr/>
          <a:lstStyle/>
          <a:p>
            <a:pPr marL="0" marR="0" lvl="0" indent="0" algn="ctr" rtl="0">
              <a:lnSpc>
                <a:spcPct val="100000"/>
              </a:lnSpc>
              <a:spcBef>
                <a:spcPts val="0"/>
              </a:spcBef>
              <a:spcAft>
                <a:spcPts val="0"/>
              </a:spcAft>
              <a:buClr>
                <a:schemeClr val="dk1"/>
              </a:buClr>
              <a:buSzPts val="2800"/>
              <a:buFont typeface="Arial"/>
              <a:buNone/>
            </a:pPr>
            <a:endParaRPr lang="ar-SA" sz="3200" b="1" u="none" strike="noStrike" cap="none" dirty="0">
              <a:latin typeface="Arial"/>
              <a:ea typeface="Arial"/>
              <a:cs typeface="Arial"/>
              <a:sym typeface="Arial"/>
            </a:endParaRPr>
          </a:p>
          <a:p>
            <a:pPr marL="0" marR="0" lvl="0" indent="0" algn="ctr" rtl="0">
              <a:lnSpc>
                <a:spcPct val="100000"/>
              </a:lnSpc>
              <a:spcBef>
                <a:spcPts val="0"/>
              </a:spcBef>
              <a:spcAft>
                <a:spcPts val="0"/>
              </a:spcAft>
              <a:buClr>
                <a:schemeClr val="dk1"/>
              </a:buClr>
              <a:buSzPts val="2800"/>
              <a:buFont typeface="Arial"/>
              <a:buNone/>
            </a:pPr>
            <a:r>
              <a:rPr lang="ar-SA" sz="3200" b="1" u="none" strike="noStrike" cap="none" dirty="0">
                <a:solidFill>
                  <a:schemeClr val="tx1">
                    <a:lumMod val="50000"/>
                  </a:schemeClr>
                </a:solidFill>
                <a:latin typeface="Arial"/>
                <a:ea typeface="Arial"/>
                <a:cs typeface="Arial"/>
                <a:sym typeface="Arial"/>
              </a:rPr>
              <a:t>تسجيل الطالب في صف اول</a:t>
            </a:r>
          </a:p>
          <a:p>
            <a:pPr marL="0" marR="0" lvl="0" indent="0" algn="ctr" rtl="0">
              <a:lnSpc>
                <a:spcPct val="100000"/>
              </a:lnSpc>
              <a:spcBef>
                <a:spcPts val="0"/>
              </a:spcBef>
              <a:spcAft>
                <a:spcPts val="0"/>
              </a:spcAft>
              <a:buClr>
                <a:schemeClr val="dk1"/>
              </a:buClr>
              <a:buSzPts val="2800"/>
              <a:buFont typeface="Arial"/>
              <a:buNone/>
            </a:pPr>
            <a:r>
              <a:rPr lang="ar-SA" sz="3200" b="1" u="none" strike="noStrike" cap="none" dirty="0">
                <a:solidFill>
                  <a:schemeClr val="tx1">
                    <a:lumMod val="50000"/>
                  </a:schemeClr>
                </a:solidFill>
                <a:latin typeface="Arial"/>
                <a:ea typeface="Arial"/>
                <a:cs typeface="Arial"/>
                <a:sym typeface="Arial"/>
              </a:rPr>
              <a:t> ابتدائي في نظام نور</a:t>
            </a:r>
            <a:endParaRPr lang="ar-SA" sz="2000" b="1" dirty="0">
              <a:solidFill>
                <a:schemeClr val="tx1">
                  <a:lumMod val="50000"/>
                </a:schemeClr>
              </a:solidFill>
            </a:endParaRPr>
          </a:p>
          <a:p>
            <a:pPr algn="ctr"/>
            <a:endParaRPr lang="en-US" sz="3200" dirty="0">
              <a:solidFill>
                <a:sysClr val="windowText" lastClr="000000"/>
              </a:solidFill>
            </a:endParaRPr>
          </a:p>
        </p:txBody>
      </p:sp>
      <p:sp>
        <p:nvSpPr>
          <p:cNvPr id="4" name="عنصر نائب للنص 3">
            <a:extLst>
              <a:ext uri="{FF2B5EF4-FFF2-40B4-BE49-F238E27FC236}">
                <a16:creationId xmlns:a16="http://schemas.microsoft.com/office/drawing/2014/main" id="{1257A725-51CA-40F7-BA3F-04D8E7D1970D}"/>
              </a:ext>
            </a:extLst>
          </p:cNvPr>
          <p:cNvSpPr>
            <a:spLocks noGrp="1"/>
          </p:cNvSpPr>
          <p:nvPr>
            <p:ph type="body" sz="quarter" idx="40"/>
          </p:nvPr>
        </p:nvSpPr>
        <p:spPr/>
        <p:txBody>
          <a:bodyPr/>
          <a:lstStyle/>
          <a:p>
            <a:r>
              <a:rPr lang="en-US" sz="3600" b="1" dirty="0">
                <a:solidFill>
                  <a:schemeClr val="accent1">
                    <a:lumMod val="75000"/>
                  </a:schemeClr>
                </a:solidFill>
              </a:rPr>
              <a:t>A</a:t>
            </a:r>
            <a:r>
              <a:rPr lang="en-US" sz="3600" b="1" dirty="0">
                <a:solidFill>
                  <a:sysClr val="windowText" lastClr="000000"/>
                </a:solidFill>
              </a:rPr>
              <a:t> - G2C</a:t>
            </a:r>
          </a:p>
          <a:p>
            <a:r>
              <a:rPr lang="en-US" sz="3600" b="1" dirty="0">
                <a:solidFill>
                  <a:schemeClr val="accent1">
                    <a:lumMod val="75000"/>
                  </a:schemeClr>
                </a:solidFill>
              </a:rPr>
              <a:t>B</a:t>
            </a:r>
            <a:r>
              <a:rPr lang="en-US" sz="3600" b="1" dirty="0">
                <a:solidFill>
                  <a:sysClr val="windowText" lastClr="000000"/>
                </a:solidFill>
              </a:rPr>
              <a:t> - G2B</a:t>
            </a:r>
          </a:p>
          <a:p>
            <a:r>
              <a:rPr lang="en-US" sz="3600" b="1" dirty="0">
                <a:solidFill>
                  <a:schemeClr val="accent1">
                    <a:lumMod val="75000"/>
                  </a:schemeClr>
                </a:solidFill>
              </a:rPr>
              <a:t>C</a:t>
            </a:r>
            <a:r>
              <a:rPr lang="en-US" sz="3600" b="1" dirty="0">
                <a:solidFill>
                  <a:sysClr val="windowText" lastClr="000000"/>
                </a:solidFill>
              </a:rPr>
              <a:t> - G2G</a:t>
            </a:r>
          </a:p>
        </p:txBody>
      </p:sp>
    </p:spTree>
    <p:extLst>
      <p:ext uri="{BB962C8B-B14F-4D97-AF65-F5344CB8AC3E}">
        <p14:creationId xmlns:p14="http://schemas.microsoft.com/office/powerpoint/2010/main" val="4037320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a:extLst>
              <a:ext uri="{FF2B5EF4-FFF2-40B4-BE49-F238E27FC236}">
                <a16:creationId xmlns:a16="http://schemas.microsoft.com/office/drawing/2014/main" id="{8696E742-3F21-49D5-87E8-C038E5573926}"/>
              </a:ext>
            </a:extLst>
          </p:cNvPr>
          <p:cNvSpPr>
            <a:spLocks noGrp="1"/>
          </p:cNvSpPr>
          <p:nvPr>
            <p:ph type="title"/>
          </p:nvPr>
        </p:nvSpPr>
        <p:spPr>
          <a:xfrm>
            <a:off x="325042" y="1722424"/>
            <a:ext cx="8229600" cy="1562560"/>
          </a:xfrm>
        </p:spPr>
        <p:txBody>
          <a:bodyPr>
            <a:normAutofit fontScale="90000"/>
          </a:bodyPr>
          <a:lstStyle/>
          <a:p>
            <a:r>
              <a:rPr lang="ar-SA" b="1" dirty="0">
                <a:solidFill>
                  <a:schemeClr val="tx1">
                    <a:lumMod val="50000"/>
                  </a:schemeClr>
                </a:solidFill>
              </a:rPr>
              <a:t>صفي شعورك بالمستوى الذي وصلت </a:t>
            </a:r>
            <a:br>
              <a:rPr lang="ar-SA" b="1" dirty="0">
                <a:solidFill>
                  <a:schemeClr val="tx1">
                    <a:lumMod val="50000"/>
                  </a:schemeClr>
                </a:solidFill>
              </a:rPr>
            </a:br>
            <a:r>
              <a:rPr lang="ar-SA" b="1" dirty="0">
                <a:solidFill>
                  <a:schemeClr val="tx1">
                    <a:lumMod val="50000"/>
                  </a:schemeClr>
                </a:solidFill>
              </a:rPr>
              <a:t>له المملكة في مجال الحكومة الالكترونية</a:t>
            </a:r>
            <a:br>
              <a:rPr lang="ar-SA" b="1" dirty="0">
                <a:solidFill>
                  <a:schemeClr val="tx1">
                    <a:lumMod val="50000"/>
                  </a:schemeClr>
                </a:solidFill>
              </a:rPr>
            </a:br>
            <a:r>
              <a:rPr lang="ar-SA" b="1" dirty="0">
                <a:solidFill>
                  <a:schemeClr val="tx1">
                    <a:lumMod val="50000"/>
                  </a:schemeClr>
                </a:solidFill>
              </a:rPr>
              <a:t>وما توقعاتك المستقبلية لها  </a:t>
            </a:r>
            <a:endParaRPr lang="en-US" b="1" dirty="0">
              <a:solidFill>
                <a:schemeClr val="tx1">
                  <a:lumMod val="50000"/>
                </a:schemeClr>
              </a:solidFill>
            </a:endParaRPr>
          </a:p>
        </p:txBody>
      </p:sp>
      <p:pic>
        <p:nvPicPr>
          <p:cNvPr id="9" name="Google Shape;230;p23" descr="صورة 8">
            <a:extLst>
              <a:ext uri="{FF2B5EF4-FFF2-40B4-BE49-F238E27FC236}">
                <a16:creationId xmlns:a16="http://schemas.microsoft.com/office/drawing/2014/main" id="{5B4D9BFA-EBAA-4DB7-A8B1-F5727425CE59}"/>
              </a:ext>
            </a:extLst>
          </p:cNvPr>
          <p:cNvPicPr preferRelativeResize="0"/>
          <p:nvPr/>
        </p:nvPicPr>
        <p:blipFill rotWithShape="1">
          <a:blip r:embed="rId2">
            <a:alphaModFix/>
          </a:blip>
          <a:srcRect/>
          <a:stretch/>
        </p:blipFill>
        <p:spPr>
          <a:xfrm>
            <a:off x="323528" y="-10632"/>
            <a:ext cx="2401555" cy="1562560"/>
          </a:xfrm>
          <a:prstGeom prst="rect">
            <a:avLst/>
          </a:prstGeom>
          <a:noFill/>
          <a:ln>
            <a:noFill/>
          </a:ln>
        </p:spPr>
      </p:pic>
    </p:spTree>
    <p:extLst>
      <p:ext uri="{BB962C8B-B14F-4D97-AF65-F5344CB8AC3E}">
        <p14:creationId xmlns:p14="http://schemas.microsoft.com/office/powerpoint/2010/main" val="2568338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A9C59ECF-86FE-4310-9AD5-116231683629}"/>
              </a:ext>
            </a:extLst>
          </p:cNvPr>
          <p:cNvSpPr txBox="1">
            <a:spLocks/>
          </p:cNvSpPr>
          <p:nvPr/>
        </p:nvSpPr>
        <p:spPr>
          <a:xfrm>
            <a:off x="5893296" y="3600843"/>
            <a:ext cx="3250704" cy="857250"/>
          </a:xfrm>
          <a:prstGeom prst="rect">
            <a:avLst/>
          </a:prstGeom>
        </p:spPr>
        <p:txBody>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dirty="0">
                <a:solidFill>
                  <a:schemeClr val="bg2">
                    <a:lumMod val="10000"/>
                  </a:schemeClr>
                </a:solidFill>
              </a:rPr>
              <a:t>تقويم ختامي </a:t>
            </a:r>
            <a:endParaRPr lang="en-US" dirty="0">
              <a:solidFill>
                <a:schemeClr val="bg2">
                  <a:lumMod val="10000"/>
                </a:schemeClr>
              </a:solidFill>
            </a:endParaRPr>
          </a:p>
        </p:txBody>
      </p:sp>
      <p:pic>
        <p:nvPicPr>
          <p:cNvPr id="5" name="Picture 2" descr="any questions">
            <a:extLst>
              <a:ext uri="{FF2B5EF4-FFF2-40B4-BE49-F238E27FC236}">
                <a16:creationId xmlns:a16="http://schemas.microsoft.com/office/drawing/2014/main" id="{163708D1-72ED-4607-BCC4-BAF69F04A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347" y="1243317"/>
            <a:ext cx="2359949" cy="2359949"/>
          </a:xfrm>
          <a:prstGeom prst="rect">
            <a:avLst/>
          </a:prstGeom>
          <a:noFill/>
          <a:extLst>
            <a:ext uri="{909E8E84-426E-40DD-AFC4-6F175D3DCCD1}">
              <a14:hiddenFill xmlns:a14="http://schemas.microsoft.com/office/drawing/2010/main">
                <a:solidFill>
                  <a:srgbClr val="FFFFFF"/>
                </a:solidFill>
              </a14:hiddenFill>
            </a:ext>
          </a:extLst>
        </p:spPr>
      </p:pic>
      <p:sp>
        <p:nvSpPr>
          <p:cNvPr id="9" name="مربع نص 8">
            <a:extLst>
              <a:ext uri="{FF2B5EF4-FFF2-40B4-BE49-F238E27FC236}">
                <a16:creationId xmlns:a16="http://schemas.microsoft.com/office/drawing/2014/main" id="{400025DC-1589-4155-AF86-B43047831E6B}"/>
              </a:ext>
            </a:extLst>
          </p:cNvPr>
          <p:cNvSpPr txBox="1"/>
          <p:nvPr/>
        </p:nvSpPr>
        <p:spPr>
          <a:xfrm>
            <a:off x="1691680" y="3900183"/>
            <a:ext cx="4572000" cy="646331"/>
          </a:xfrm>
          <a:prstGeom prst="rect">
            <a:avLst/>
          </a:prstGeom>
          <a:noFill/>
        </p:spPr>
        <p:txBody>
          <a:bodyPr wrap="square">
            <a:spAutoFit/>
          </a:bodyPr>
          <a:lstStyle/>
          <a:p>
            <a:r>
              <a:rPr lang="en-US" dirty="0">
                <a:hlinkClick r:id="rId3"/>
              </a:rPr>
              <a:t>https://www.liveworksheets.com/yt1281637zp</a:t>
            </a:r>
            <a:endParaRPr lang="ar-SA" dirty="0"/>
          </a:p>
          <a:p>
            <a:endParaRPr lang="en-US" dirty="0"/>
          </a:p>
        </p:txBody>
      </p:sp>
      <p:sp>
        <p:nvSpPr>
          <p:cNvPr id="10" name="Title 1">
            <a:extLst>
              <a:ext uri="{FF2B5EF4-FFF2-40B4-BE49-F238E27FC236}">
                <a16:creationId xmlns:a16="http://schemas.microsoft.com/office/drawing/2014/main" id="{74BC0D0C-9A61-4BB1-90A1-0E9EA728C7EB}"/>
              </a:ext>
            </a:extLst>
          </p:cNvPr>
          <p:cNvSpPr txBox="1">
            <a:spLocks/>
          </p:cNvSpPr>
          <p:nvPr/>
        </p:nvSpPr>
        <p:spPr>
          <a:xfrm>
            <a:off x="0" y="0"/>
            <a:ext cx="9144000" cy="795734"/>
          </a:xfrm>
          <a:prstGeom prst="rect">
            <a:avLst/>
          </a:prstGeom>
          <a:solidFill>
            <a:srgbClr val="49CFAE"/>
          </a:solidFill>
        </p:spPr>
        <p:txBody>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a:latin typeface="A Massir Ballpoint" panose="00000100000000000000" pitchFamily="2" charset="-78"/>
                <a:cs typeface="A Massir Ballpoint" panose="00000100000000000000" pitchFamily="2" charset="-78"/>
              </a:rPr>
              <a:t>الخدمات الالكترونية 1 </a:t>
            </a:r>
            <a:endParaRPr lang="en-US" dirty="0">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22953713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F35D48BC-7B70-43C5-92BF-662F6610BE3A}"/>
              </a:ext>
            </a:extLst>
          </p:cNvPr>
          <p:cNvSpPr txBox="1"/>
          <p:nvPr/>
        </p:nvSpPr>
        <p:spPr>
          <a:xfrm>
            <a:off x="2422980" y="1563638"/>
            <a:ext cx="6516216" cy="1754326"/>
          </a:xfrm>
          <a:prstGeom prst="rect">
            <a:avLst/>
          </a:prstGeom>
          <a:noFill/>
        </p:spPr>
        <p:txBody>
          <a:bodyPr wrap="square">
            <a:spAutoFit/>
          </a:bodyPr>
          <a:lstStyle/>
          <a:p>
            <a:pPr algn="r" rtl="1"/>
            <a:r>
              <a:rPr lang="en-US" sz="3600" b="1" dirty="0" err="1">
                <a:solidFill>
                  <a:srgbClr val="B32200"/>
                </a:solidFill>
              </a:rPr>
              <a:t>من</a:t>
            </a:r>
            <a:r>
              <a:rPr lang="en-US" sz="3600" b="1" dirty="0">
                <a:solidFill>
                  <a:srgbClr val="B32200"/>
                </a:solidFill>
              </a:rPr>
              <a:t> </a:t>
            </a:r>
            <a:r>
              <a:rPr lang="en-US" sz="3600" b="1" dirty="0" err="1">
                <a:solidFill>
                  <a:srgbClr val="B32200"/>
                </a:solidFill>
              </a:rPr>
              <a:t>خلال</a:t>
            </a:r>
            <a:r>
              <a:rPr lang="en-US" sz="3600" b="1" dirty="0">
                <a:solidFill>
                  <a:srgbClr val="B32200"/>
                </a:solidFill>
              </a:rPr>
              <a:t> </a:t>
            </a:r>
            <a:r>
              <a:rPr lang="en-US" sz="3600" b="1" dirty="0" err="1">
                <a:solidFill>
                  <a:srgbClr val="B32200"/>
                </a:solidFill>
              </a:rPr>
              <a:t>منصة</a:t>
            </a:r>
            <a:r>
              <a:rPr lang="en-US" sz="3600" b="1" dirty="0">
                <a:solidFill>
                  <a:srgbClr val="B32200"/>
                </a:solidFill>
              </a:rPr>
              <a:t> </a:t>
            </a:r>
            <a:r>
              <a:rPr lang="en-US" sz="3600" b="1" dirty="0" err="1">
                <a:solidFill>
                  <a:srgbClr val="B32200"/>
                </a:solidFill>
              </a:rPr>
              <a:t>مدرستي</a:t>
            </a:r>
            <a:r>
              <a:rPr lang="en-US" sz="3600" b="1" dirty="0">
                <a:solidFill>
                  <a:srgbClr val="B32200"/>
                </a:solidFill>
              </a:rPr>
              <a:t> </a:t>
            </a:r>
            <a:r>
              <a:rPr lang="en-US" sz="3600" b="1" dirty="0">
                <a:solidFill>
                  <a:schemeClr val="bg2">
                    <a:lumMod val="10000"/>
                  </a:schemeClr>
                </a:solidFill>
              </a:rPr>
              <a:t>:  </a:t>
            </a:r>
            <a:endParaRPr lang="ar-SA" sz="3600" b="1" dirty="0">
              <a:solidFill>
                <a:schemeClr val="bg2">
                  <a:lumMod val="10000"/>
                </a:schemeClr>
              </a:solidFill>
            </a:endParaRPr>
          </a:p>
          <a:p>
            <a:pPr algn="r" rtl="1"/>
            <a:r>
              <a:rPr lang="en-US" sz="3600" b="1" dirty="0" err="1">
                <a:solidFill>
                  <a:schemeClr val="bg2">
                    <a:lumMod val="10000"/>
                  </a:schemeClr>
                </a:solidFill>
              </a:rPr>
              <a:t>احرصي</a:t>
            </a:r>
            <a:r>
              <a:rPr lang="en-US" sz="3600" b="1" dirty="0">
                <a:solidFill>
                  <a:schemeClr val="bg2">
                    <a:lumMod val="10000"/>
                  </a:schemeClr>
                </a:solidFill>
              </a:rPr>
              <a:t> </a:t>
            </a:r>
            <a:r>
              <a:rPr lang="en-US" sz="3600" b="1" dirty="0" err="1">
                <a:solidFill>
                  <a:schemeClr val="bg2">
                    <a:lumMod val="10000"/>
                  </a:schemeClr>
                </a:solidFill>
              </a:rPr>
              <a:t>على</a:t>
            </a:r>
            <a:r>
              <a:rPr lang="en-US" sz="3600" b="1" dirty="0">
                <a:solidFill>
                  <a:schemeClr val="bg2">
                    <a:lumMod val="10000"/>
                  </a:schemeClr>
                </a:solidFill>
              </a:rPr>
              <a:t> </a:t>
            </a:r>
            <a:r>
              <a:rPr lang="en-US" sz="3600" b="1" dirty="0" err="1">
                <a:solidFill>
                  <a:schemeClr val="bg2">
                    <a:lumMod val="10000"/>
                  </a:schemeClr>
                </a:solidFill>
              </a:rPr>
              <a:t>مشاهدة</a:t>
            </a:r>
            <a:r>
              <a:rPr lang="en-US" sz="3600" b="1" dirty="0">
                <a:solidFill>
                  <a:schemeClr val="bg2">
                    <a:lumMod val="10000"/>
                  </a:schemeClr>
                </a:solidFill>
              </a:rPr>
              <a:t> </a:t>
            </a:r>
            <a:r>
              <a:rPr lang="en-US" sz="3600" b="1" dirty="0" err="1">
                <a:solidFill>
                  <a:schemeClr val="bg2">
                    <a:lumMod val="10000"/>
                  </a:schemeClr>
                </a:solidFill>
              </a:rPr>
              <a:t>الاثراءات</a:t>
            </a:r>
            <a:endParaRPr lang="en-US" sz="3600" b="1" dirty="0">
              <a:solidFill>
                <a:schemeClr val="bg2">
                  <a:lumMod val="10000"/>
                </a:schemeClr>
              </a:solidFill>
            </a:endParaRPr>
          </a:p>
          <a:p>
            <a:pPr algn="r" rtl="1"/>
            <a:r>
              <a:rPr lang="en-US" sz="3600" b="1" dirty="0" err="1">
                <a:solidFill>
                  <a:schemeClr val="bg2">
                    <a:lumMod val="10000"/>
                  </a:schemeClr>
                </a:solidFill>
              </a:rPr>
              <a:t>تم</a:t>
            </a:r>
            <a:r>
              <a:rPr lang="en-US" sz="3600" b="1" dirty="0">
                <a:solidFill>
                  <a:schemeClr val="bg2">
                    <a:lumMod val="10000"/>
                  </a:schemeClr>
                </a:solidFill>
              </a:rPr>
              <a:t> </a:t>
            </a:r>
            <a:r>
              <a:rPr lang="en-US" sz="3600" b="1" dirty="0" err="1">
                <a:solidFill>
                  <a:schemeClr val="bg2">
                    <a:lumMod val="10000"/>
                  </a:schemeClr>
                </a:solidFill>
              </a:rPr>
              <a:t>ارسال</a:t>
            </a:r>
            <a:r>
              <a:rPr lang="en-US" sz="3600" b="1" dirty="0">
                <a:solidFill>
                  <a:schemeClr val="bg2">
                    <a:lumMod val="10000"/>
                  </a:schemeClr>
                </a:solidFill>
              </a:rPr>
              <a:t> </a:t>
            </a:r>
            <a:r>
              <a:rPr lang="en-US" sz="3600" b="1" dirty="0" err="1">
                <a:solidFill>
                  <a:schemeClr val="bg2">
                    <a:lumMod val="10000"/>
                  </a:schemeClr>
                </a:solidFill>
              </a:rPr>
              <a:t>الواجب</a:t>
            </a:r>
            <a:r>
              <a:rPr lang="en-US" sz="3600" b="1" dirty="0">
                <a:solidFill>
                  <a:schemeClr val="bg2">
                    <a:lumMod val="10000"/>
                  </a:schemeClr>
                </a:solidFill>
              </a:rPr>
              <a:t> </a:t>
            </a:r>
            <a:r>
              <a:rPr lang="en-US" sz="3600" b="1" dirty="0" err="1">
                <a:solidFill>
                  <a:schemeClr val="bg2">
                    <a:lumMod val="10000"/>
                  </a:schemeClr>
                </a:solidFill>
              </a:rPr>
              <a:t>على</a:t>
            </a:r>
            <a:r>
              <a:rPr lang="en-US" sz="3600" b="1" dirty="0">
                <a:solidFill>
                  <a:schemeClr val="bg2">
                    <a:lumMod val="10000"/>
                  </a:schemeClr>
                </a:solidFill>
              </a:rPr>
              <a:t> </a:t>
            </a:r>
            <a:r>
              <a:rPr lang="en-US" sz="3600" b="1" dirty="0" err="1">
                <a:solidFill>
                  <a:schemeClr val="bg2">
                    <a:lumMod val="10000"/>
                  </a:schemeClr>
                </a:solidFill>
              </a:rPr>
              <a:t>منصة</a:t>
            </a:r>
            <a:r>
              <a:rPr lang="en-US" sz="3600" b="1" dirty="0">
                <a:solidFill>
                  <a:schemeClr val="bg2">
                    <a:lumMod val="10000"/>
                  </a:schemeClr>
                </a:solidFill>
              </a:rPr>
              <a:t> </a:t>
            </a:r>
            <a:r>
              <a:rPr lang="en-US" sz="3600" b="1" dirty="0" err="1">
                <a:solidFill>
                  <a:schemeClr val="bg2">
                    <a:lumMod val="10000"/>
                  </a:schemeClr>
                </a:solidFill>
              </a:rPr>
              <a:t>مدرستي</a:t>
            </a:r>
            <a:endParaRPr lang="en-US" sz="3600" b="1" dirty="0">
              <a:solidFill>
                <a:schemeClr val="bg2">
                  <a:lumMod val="10000"/>
                </a:schemeClr>
              </a:solidFill>
            </a:endParaRPr>
          </a:p>
        </p:txBody>
      </p:sp>
      <p:pic>
        <p:nvPicPr>
          <p:cNvPr id="15362" name="Picture 2">
            <a:extLst>
              <a:ext uri="{FF2B5EF4-FFF2-40B4-BE49-F238E27FC236}">
                <a16:creationId xmlns:a16="http://schemas.microsoft.com/office/drawing/2014/main" id="{2A017508-249B-4CEC-812C-1D2E6E492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9502"/>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491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4DB16D-7BFC-4F96-915C-1A43ED0EA98B}"/>
              </a:ext>
            </a:extLst>
          </p:cNvPr>
          <p:cNvSpPr txBox="1">
            <a:spLocks/>
          </p:cNvSpPr>
          <p:nvPr/>
        </p:nvSpPr>
        <p:spPr>
          <a:xfrm>
            <a:off x="1535220" y="3263423"/>
            <a:ext cx="7981057" cy="10245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200" kern="1200" baseline="0">
                <a:solidFill>
                  <a:schemeClr val="tx1"/>
                </a:solidFill>
                <a:latin typeface="+mn-lt"/>
                <a:ea typeface="+mj-ea"/>
                <a:cs typeface="+mj-cs"/>
              </a:defRPr>
            </a:lvl1pPr>
          </a:lstStyle>
          <a:p>
            <a:r>
              <a:rPr lang="ar-SA" b="1" dirty="0"/>
              <a:t>اهلا بالمبدعات أساس نهضة الوطن </a:t>
            </a:r>
            <a:endParaRPr lang="en-US" b="1" dirty="0"/>
          </a:p>
        </p:txBody>
      </p:sp>
      <p:pic>
        <p:nvPicPr>
          <p:cNvPr id="1028" name="Picture 4" descr="laptop wave">
            <a:extLst>
              <a:ext uri="{FF2B5EF4-FFF2-40B4-BE49-F238E27FC236}">
                <a16:creationId xmlns:a16="http://schemas.microsoft.com/office/drawing/2014/main" id="{1712D348-A708-46E8-A982-0C6491632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37214"/>
            <a:ext cx="2831579" cy="2831579"/>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94;p24">
            <a:extLst>
              <a:ext uri="{FF2B5EF4-FFF2-40B4-BE49-F238E27FC236}">
                <a16:creationId xmlns:a16="http://schemas.microsoft.com/office/drawing/2014/main" id="{08B77ED5-F601-45FF-A1BB-ECEC7C9199F5}"/>
              </a:ext>
            </a:extLst>
          </p:cNvPr>
          <p:cNvSpPr txBox="1">
            <a:spLocks/>
          </p:cNvSpPr>
          <p:nvPr/>
        </p:nvSpPr>
        <p:spPr>
          <a:xfrm>
            <a:off x="2815804" y="702209"/>
            <a:ext cx="5992837" cy="3073481"/>
          </a:xfrm>
          <a:prstGeom prst="rect">
            <a:avLst/>
          </a:prstGeom>
          <a:noFill/>
          <a:ln>
            <a:noFill/>
          </a:ln>
        </p:spPr>
        <p:txBody>
          <a:bodyPr spcFirstLastPara="1" wrap="square" lIns="121900" tIns="121900" rIns="121900" bIns="121900" anchor="t" anchorCtr="0">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pPr>
              <a:spcBef>
                <a:spcPts val="0"/>
              </a:spcBef>
              <a:buSzPts val="7000"/>
            </a:pPr>
            <a:r>
              <a:rPr lang="ar-SA" sz="4800" b="1" dirty="0">
                <a:solidFill>
                  <a:srgbClr val="FFCC00"/>
                </a:solidFill>
                <a:latin typeface="A Massir Ballpoint" panose="00000100000000000000" pitchFamily="2" charset="-78"/>
                <a:cs typeface="A Massir Ballpoint" panose="00000100000000000000" pitchFamily="2" charset="-78"/>
              </a:rPr>
              <a:t>اهلا وسهلا بكن في</a:t>
            </a:r>
            <a:br>
              <a:rPr lang="ar-SA" sz="4800" dirty="0"/>
            </a:br>
            <a:r>
              <a:rPr lang="ar-SA" sz="4800" dirty="0"/>
              <a:t> (</a:t>
            </a:r>
            <a:r>
              <a:rPr lang="ar-SA" sz="4800" dirty="0">
                <a:solidFill>
                  <a:schemeClr val="accent6">
                    <a:lumMod val="75000"/>
                  </a:schemeClr>
                </a:solidFill>
                <a:latin typeface="Urdu Typesetting" panose="03020402040406030203" pitchFamily="66" charset="-78"/>
                <a:cs typeface="Urdu Typesetting" panose="03020402040406030203" pitchFamily="66" charset="-78"/>
              </a:rPr>
              <a:t>الحصة الافتراضية لمادة </a:t>
            </a:r>
          </a:p>
          <a:p>
            <a:pPr>
              <a:spcBef>
                <a:spcPts val="0"/>
              </a:spcBef>
              <a:buSzPts val="7000"/>
            </a:pPr>
            <a:r>
              <a:rPr lang="ar-SA" sz="4800" dirty="0">
                <a:solidFill>
                  <a:schemeClr val="accent6">
                    <a:lumMod val="75000"/>
                  </a:schemeClr>
                </a:solidFill>
                <a:latin typeface="Urdu Typesetting" panose="03020402040406030203" pitchFamily="66" charset="-78"/>
                <a:cs typeface="Urdu Typesetting" panose="03020402040406030203" pitchFamily="66" charset="-78"/>
              </a:rPr>
              <a:t>الحاسب وتقنية المعلومات </a:t>
            </a:r>
            <a:r>
              <a:rPr lang="ar-SA" sz="4800" dirty="0">
                <a:solidFill>
                  <a:srgbClr val="0070C0"/>
                </a:solidFill>
                <a:latin typeface="Urdu Typesetting" panose="03020402040406030203" pitchFamily="66" charset="-78"/>
                <a:cs typeface="Urdu Typesetting" panose="03020402040406030203" pitchFamily="66" charset="-78"/>
              </a:rPr>
              <a:t>2</a:t>
            </a:r>
            <a:r>
              <a:rPr lang="ar-SA" sz="4800" dirty="0"/>
              <a:t>)</a:t>
            </a:r>
          </a:p>
        </p:txBody>
      </p:sp>
      <p:sp>
        <p:nvSpPr>
          <p:cNvPr id="5" name="Google Shape;295;p24">
            <a:extLst>
              <a:ext uri="{FF2B5EF4-FFF2-40B4-BE49-F238E27FC236}">
                <a16:creationId xmlns:a16="http://schemas.microsoft.com/office/drawing/2014/main" id="{56BCD682-A74D-4766-A7A2-E9A5667A2EEB}"/>
              </a:ext>
            </a:extLst>
          </p:cNvPr>
          <p:cNvSpPr txBox="1">
            <a:spLocks/>
          </p:cNvSpPr>
          <p:nvPr/>
        </p:nvSpPr>
        <p:spPr>
          <a:xfrm>
            <a:off x="-180528" y="3507854"/>
            <a:ext cx="2664296" cy="1024534"/>
          </a:xfrm>
          <a:prstGeom prst="rect">
            <a:avLst/>
          </a:prstGeom>
          <a:noFill/>
          <a:ln>
            <a:noFill/>
          </a:ln>
        </p:spPr>
        <p:txBody>
          <a:bodyPr spcFirstLastPara="1" wrap="square" lIns="121900" tIns="121900" rIns="121900" bIns="12190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1200"/>
              </a:spcAft>
              <a:buSzPts val="1900"/>
              <a:buFont typeface="Arial" panose="020B0604020202020204" pitchFamily="34" charset="0"/>
              <a:buNone/>
            </a:pPr>
            <a:r>
              <a:rPr lang="ar-SA" sz="2800" b="1" dirty="0">
                <a:solidFill>
                  <a:srgbClr val="0070C0"/>
                </a:solidFill>
                <a:latin typeface="Urdu Typesetting" panose="03020402040406030203" pitchFamily="66" charset="-78"/>
                <a:cs typeface="Urdu Typesetting" panose="03020402040406030203" pitchFamily="66" charset="-78"/>
              </a:rPr>
              <a:t> </a:t>
            </a:r>
            <a:r>
              <a:rPr lang="ar-SA" sz="2800" b="1" dirty="0">
                <a:solidFill>
                  <a:schemeClr val="accent6">
                    <a:lumMod val="75000"/>
                  </a:schemeClr>
                </a:solidFill>
                <a:latin typeface="Urdu Typesetting" panose="03020402040406030203" pitchFamily="66" charset="-78"/>
                <a:cs typeface="Urdu Typesetting" panose="03020402040406030203" pitchFamily="66" charset="-78"/>
              </a:rPr>
              <a:t>المعلمة</a:t>
            </a:r>
            <a:r>
              <a:rPr lang="ar-SA" sz="2800" b="1" dirty="0">
                <a:solidFill>
                  <a:srgbClr val="0070C0"/>
                </a:solidFill>
                <a:latin typeface="Urdu Typesetting" panose="03020402040406030203" pitchFamily="66" charset="-78"/>
                <a:cs typeface="Urdu Typesetting" panose="03020402040406030203" pitchFamily="66" charset="-78"/>
              </a:rPr>
              <a:t> </a:t>
            </a:r>
          </a:p>
          <a:p>
            <a:pPr marL="0" indent="0" algn="ctr">
              <a:spcBef>
                <a:spcPts val="0"/>
              </a:spcBef>
              <a:spcAft>
                <a:spcPts val="1200"/>
              </a:spcAft>
              <a:buSzPts val="1900"/>
              <a:buFont typeface="Arial" panose="020B0604020202020204" pitchFamily="34" charset="0"/>
              <a:buNone/>
            </a:pPr>
            <a:r>
              <a:rPr lang="ar-SA" sz="2800" b="1" dirty="0">
                <a:latin typeface="Urdu Typesetting" panose="03020402040406030203" pitchFamily="66" charset="-78"/>
                <a:cs typeface="Urdu Typesetting" panose="03020402040406030203" pitchFamily="66" charset="-78"/>
              </a:rPr>
              <a:t>مشاعل </a:t>
            </a:r>
            <a:r>
              <a:rPr lang="ar-SA" sz="2800" b="1" dirty="0" err="1">
                <a:latin typeface="Urdu Typesetting" panose="03020402040406030203" pitchFamily="66" charset="-78"/>
                <a:cs typeface="Urdu Typesetting" panose="03020402040406030203" pitchFamily="66" charset="-78"/>
              </a:rPr>
              <a:t>النجراني</a:t>
            </a:r>
            <a:endParaRPr lang="ar-SA" sz="2800" b="1" dirty="0">
              <a:latin typeface="Urdu Typesetting" panose="03020402040406030203" pitchFamily="66" charset="-78"/>
              <a:cs typeface="Urdu Typesetting" panose="03020402040406030203" pitchFamily="66" charset="-78"/>
            </a:endParaRPr>
          </a:p>
        </p:txBody>
      </p:sp>
    </p:spTree>
    <p:extLst>
      <p:ext uri="{BB962C8B-B14F-4D97-AF65-F5344CB8AC3E}">
        <p14:creationId xmlns:p14="http://schemas.microsoft.com/office/powerpoint/2010/main" val="3883038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طالباتي الذكية…">
            <a:extLst>
              <a:ext uri="{FF2B5EF4-FFF2-40B4-BE49-F238E27FC236}">
                <a16:creationId xmlns:a16="http://schemas.microsoft.com/office/drawing/2014/main" id="{FC59B51C-9D98-4576-A58C-2CA6EBFA263A}"/>
              </a:ext>
            </a:extLst>
          </p:cNvPr>
          <p:cNvSpPr txBox="1">
            <a:spLocks noGrp="1"/>
          </p:cNvSpPr>
          <p:nvPr>
            <p:ph type="title"/>
          </p:nvPr>
        </p:nvSpPr>
        <p:spPr>
          <a:xfrm>
            <a:off x="2379066" y="185473"/>
            <a:ext cx="6484789" cy="749653"/>
          </a:xfrm>
          <a:prstGeom prst="rect">
            <a:avLst/>
          </a:prstGeom>
        </p:spPr>
        <p:txBody>
          <a:bodyPr>
            <a:normAutofit fontScale="90000"/>
          </a:bodyPr>
          <a:lstStyle/>
          <a:p>
            <a:pPr defTabSz="195452" rtl="0">
              <a:defRPr sz="3040"/>
            </a:pPr>
            <a:r>
              <a:rPr lang="ar-SA" b="1" dirty="0">
                <a:solidFill>
                  <a:schemeClr val="accent6">
                    <a:lumMod val="50000"/>
                  </a:schemeClr>
                </a:solidFill>
                <a:latin typeface="A Massir Ballpoint" panose="00000100000000000000" pitchFamily="2" charset="-78"/>
                <a:cs typeface="A Massir Ballpoint" panose="00000100000000000000" pitchFamily="2" charset="-78"/>
              </a:rPr>
              <a:t>طالباتي الذكية </a:t>
            </a:r>
            <a:r>
              <a:rPr b="1" dirty="0" err="1">
                <a:solidFill>
                  <a:schemeClr val="accent6">
                    <a:lumMod val="50000"/>
                  </a:schemeClr>
                </a:solidFill>
                <a:latin typeface="A Massir Ballpoint" panose="00000100000000000000" pitchFamily="2" charset="-78"/>
                <a:cs typeface="A Massir Ballpoint" panose="00000100000000000000" pitchFamily="2" charset="-78"/>
              </a:rPr>
              <a:t>فكي</a:t>
            </a:r>
            <a:r>
              <a:rPr b="1" dirty="0">
                <a:solidFill>
                  <a:schemeClr val="accent6">
                    <a:lumMod val="50000"/>
                  </a:schemeClr>
                </a:solidFill>
                <a:latin typeface="A Massir Ballpoint" panose="00000100000000000000" pitchFamily="2" charset="-78"/>
                <a:cs typeface="A Massir Ballpoint" panose="00000100000000000000" pitchFamily="2" charset="-78"/>
              </a:rPr>
              <a:t> </a:t>
            </a:r>
            <a:r>
              <a:rPr b="1" dirty="0" err="1">
                <a:solidFill>
                  <a:schemeClr val="accent6">
                    <a:lumMod val="50000"/>
                  </a:schemeClr>
                </a:solidFill>
                <a:latin typeface="A Massir Ballpoint" panose="00000100000000000000" pitchFamily="2" charset="-78"/>
                <a:cs typeface="A Massir Ballpoint" panose="00000100000000000000" pitchFamily="2" charset="-78"/>
              </a:rPr>
              <a:t>الشفرة</a:t>
            </a:r>
            <a:r>
              <a:rPr b="1" dirty="0">
                <a:solidFill>
                  <a:schemeClr val="accent6">
                    <a:lumMod val="50000"/>
                  </a:schemeClr>
                </a:solidFill>
                <a:latin typeface="A Massir Ballpoint" panose="00000100000000000000" pitchFamily="2" charset="-78"/>
                <a:cs typeface="A Massir Ballpoint" panose="00000100000000000000" pitchFamily="2" charset="-78"/>
              </a:rPr>
              <a:t> </a:t>
            </a:r>
            <a:r>
              <a:rPr b="1" dirty="0" err="1">
                <a:solidFill>
                  <a:schemeClr val="accent6">
                    <a:lumMod val="50000"/>
                  </a:schemeClr>
                </a:solidFill>
                <a:latin typeface="A Massir Ballpoint" panose="00000100000000000000" pitchFamily="2" charset="-78"/>
                <a:cs typeface="A Massir Ballpoint" panose="00000100000000000000" pitchFamily="2" charset="-78"/>
              </a:rPr>
              <a:t>التالية</a:t>
            </a:r>
            <a:r>
              <a:rPr b="1" dirty="0">
                <a:solidFill>
                  <a:schemeClr val="accent6">
                    <a:lumMod val="50000"/>
                  </a:schemeClr>
                </a:solidFill>
                <a:latin typeface="A Massir Ballpoint" panose="00000100000000000000" pitchFamily="2" charset="-78"/>
                <a:cs typeface="A Massir Ballpoint" panose="00000100000000000000" pitchFamily="2" charset="-78"/>
              </a:rPr>
              <a:t> </a:t>
            </a:r>
            <a:r>
              <a:rPr b="1" dirty="0" err="1">
                <a:solidFill>
                  <a:schemeClr val="accent6">
                    <a:lumMod val="50000"/>
                  </a:schemeClr>
                </a:solidFill>
                <a:latin typeface="A Massir Ballpoint" panose="00000100000000000000" pitchFamily="2" charset="-78"/>
                <a:cs typeface="A Massir Ballpoint" panose="00000100000000000000" pitchFamily="2" charset="-78"/>
              </a:rPr>
              <a:t>للتوصل</a:t>
            </a:r>
            <a:r>
              <a:rPr b="1" dirty="0">
                <a:solidFill>
                  <a:schemeClr val="accent6">
                    <a:lumMod val="50000"/>
                  </a:schemeClr>
                </a:solidFill>
                <a:latin typeface="A Massir Ballpoint" panose="00000100000000000000" pitchFamily="2" charset="-78"/>
                <a:cs typeface="A Massir Ballpoint" panose="00000100000000000000" pitchFamily="2" charset="-78"/>
              </a:rPr>
              <a:t> </a:t>
            </a:r>
            <a:r>
              <a:rPr b="1" dirty="0" err="1">
                <a:solidFill>
                  <a:schemeClr val="accent6">
                    <a:lumMod val="50000"/>
                  </a:schemeClr>
                </a:solidFill>
                <a:latin typeface="A Massir Ballpoint" panose="00000100000000000000" pitchFamily="2" charset="-78"/>
                <a:cs typeface="A Massir Ballpoint" panose="00000100000000000000" pitchFamily="2" charset="-78"/>
              </a:rPr>
              <a:t>الى</a:t>
            </a:r>
            <a:r>
              <a:rPr b="1" dirty="0">
                <a:solidFill>
                  <a:schemeClr val="accent6">
                    <a:lumMod val="50000"/>
                  </a:schemeClr>
                </a:solidFill>
                <a:latin typeface="A Massir Ballpoint" panose="00000100000000000000" pitchFamily="2" charset="-78"/>
                <a:cs typeface="A Massir Ballpoint" panose="00000100000000000000" pitchFamily="2" charset="-78"/>
              </a:rPr>
              <a:t> </a:t>
            </a:r>
            <a:r>
              <a:rPr b="1" dirty="0" err="1">
                <a:solidFill>
                  <a:schemeClr val="accent6">
                    <a:lumMod val="50000"/>
                  </a:schemeClr>
                </a:solidFill>
                <a:latin typeface="A Massir Ballpoint" panose="00000100000000000000" pitchFamily="2" charset="-78"/>
                <a:cs typeface="A Massir Ballpoint" panose="00000100000000000000" pitchFamily="2" charset="-78"/>
              </a:rPr>
              <a:t>عنوان</a:t>
            </a:r>
            <a:r>
              <a:rPr b="1" dirty="0">
                <a:solidFill>
                  <a:schemeClr val="accent6">
                    <a:lumMod val="50000"/>
                  </a:schemeClr>
                </a:solidFill>
                <a:latin typeface="A Massir Ballpoint" panose="00000100000000000000" pitchFamily="2" charset="-78"/>
                <a:cs typeface="A Massir Ballpoint" panose="00000100000000000000" pitchFamily="2" charset="-78"/>
              </a:rPr>
              <a:t> </a:t>
            </a:r>
            <a:r>
              <a:rPr b="1" dirty="0" err="1">
                <a:solidFill>
                  <a:schemeClr val="accent6">
                    <a:lumMod val="50000"/>
                  </a:schemeClr>
                </a:solidFill>
                <a:latin typeface="A Massir Ballpoint" panose="00000100000000000000" pitchFamily="2" charset="-78"/>
                <a:cs typeface="A Massir Ballpoint" panose="00000100000000000000" pitchFamily="2" charset="-78"/>
              </a:rPr>
              <a:t>الدرس</a:t>
            </a:r>
            <a:endParaRPr b="1" dirty="0">
              <a:solidFill>
                <a:schemeClr val="accent6">
                  <a:lumMod val="50000"/>
                </a:schemeClr>
              </a:solidFill>
              <a:latin typeface="A Massir Ballpoint" panose="00000100000000000000" pitchFamily="2" charset="-78"/>
              <a:cs typeface="A Massir Ballpoint" panose="00000100000000000000" pitchFamily="2" charset="-78"/>
            </a:endParaRPr>
          </a:p>
        </p:txBody>
      </p:sp>
      <p:pic>
        <p:nvPicPr>
          <p:cNvPr id="5" name="86C2EBC3-C1C0-49BB-BD25-CBB228348C65-L0-001.jpeg" descr="86C2EBC3-C1C0-49BB-BD25-CBB228348C65-L0-001.jpeg">
            <a:extLst>
              <a:ext uri="{FF2B5EF4-FFF2-40B4-BE49-F238E27FC236}">
                <a16:creationId xmlns:a16="http://schemas.microsoft.com/office/drawing/2014/main" id="{B7C10728-1D06-43EF-81A8-BBAE68CCBC51}"/>
              </a:ext>
            </a:extLst>
          </p:cNvPr>
          <p:cNvPicPr>
            <a:picLocks noChangeAspect="1"/>
          </p:cNvPicPr>
          <p:nvPr/>
        </p:nvPicPr>
        <p:blipFill>
          <a:blip r:embed="rId2"/>
          <a:stretch>
            <a:fillRect/>
          </a:stretch>
        </p:blipFill>
        <p:spPr>
          <a:xfrm>
            <a:off x="-3588" y="2693509"/>
            <a:ext cx="9144000" cy="2194099"/>
          </a:xfrm>
          <a:prstGeom prst="rect">
            <a:avLst/>
          </a:prstGeom>
          <a:ln w="12700">
            <a:miter lim="400000"/>
          </a:ln>
        </p:spPr>
      </p:pic>
      <p:sp>
        <p:nvSpPr>
          <p:cNvPr id="6" name="نشاط ١ التعلم بالاكتشاف">
            <a:extLst>
              <a:ext uri="{FF2B5EF4-FFF2-40B4-BE49-F238E27FC236}">
                <a16:creationId xmlns:a16="http://schemas.microsoft.com/office/drawing/2014/main" id="{84AEACA6-50C6-45C9-9F48-625E9A5A96E3}"/>
              </a:ext>
            </a:extLst>
          </p:cNvPr>
          <p:cNvSpPr txBox="1">
            <a:spLocks/>
          </p:cNvSpPr>
          <p:nvPr/>
        </p:nvSpPr>
        <p:spPr>
          <a:xfrm>
            <a:off x="31827" y="255892"/>
            <a:ext cx="1515837" cy="443650"/>
          </a:xfrm>
          <a:prstGeom prst="rect">
            <a:avLst/>
          </a:prstGeom>
          <a:blipFill>
            <a:blip r:embed="rId3"/>
          </a:blip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ormAutofit/>
          </a:bodyPr>
          <a:lstStyle>
            <a:lvl1pPr marL="0" marR="0" indent="0" algn="ctr" defTabSz="321468" rtl="1" latinLnBrk="0">
              <a:lnSpc>
                <a:spcPct val="100000"/>
              </a:lnSpc>
              <a:spcBef>
                <a:spcPts val="0"/>
              </a:spcBef>
              <a:spcAft>
                <a:spcPts val="0"/>
              </a:spcAft>
              <a:buClrTx/>
              <a:buSzTx/>
              <a:buFontTx/>
              <a:buNone/>
              <a:tabLst/>
              <a:defRPr sz="2400" b="0" i="0" u="none" strike="noStrike" cap="none" spc="0" baseline="0">
                <a:solidFill>
                  <a:srgbClr val="000000"/>
                </a:solidFill>
                <a:uFillTx/>
                <a:latin typeface="Geeza Pro Bold"/>
                <a:ea typeface="Geeza Pro Bold"/>
                <a:cs typeface="Geeza Pro Bold"/>
                <a:sym typeface="Geeza Pro Bold"/>
              </a:defRPr>
            </a:lvl1pPr>
            <a:lvl2pPr marL="0" marR="0" indent="0" algn="ctr" defTabSz="321468" rtl="1" latinLnBrk="0">
              <a:lnSpc>
                <a:spcPct val="100000"/>
              </a:lnSpc>
              <a:spcBef>
                <a:spcPts val="0"/>
              </a:spcBef>
              <a:spcAft>
                <a:spcPts val="0"/>
              </a:spcAft>
              <a:buClrTx/>
              <a:buSzTx/>
              <a:buFontTx/>
              <a:buNone/>
              <a:tabLst/>
              <a:defRPr sz="2400" b="0" i="0" u="none" strike="noStrike" cap="none" spc="0" baseline="0">
                <a:solidFill>
                  <a:srgbClr val="FFFFFF"/>
                </a:solidFill>
                <a:uFillTx/>
                <a:latin typeface="Geeza Pro Regular"/>
                <a:ea typeface="Geeza Pro Regular"/>
                <a:cs typeface="Geeza Pro Regular"/>
                <a:sym typeface="Geeza Pro Regular"/>
              </a:defRPr>
            </a:lvl2pPr>
            <a:lvl3pPr marL="0" marR="0" indent="0" algn="ctr" defTabSz="321468" rtl="1" latinLnBrk="0">
              <a:lnSpc>
                <a:spcPct val="100000"/>
              </a:lnSpc>
              <a:spcBef>
                <a:spcPts val="0"/>
              </a:spcBef>
              <a:spcAft>
                <a:spcPts val="0"/>
              </a:spcAft>
              <a:buClrTx/>
              <a:buSzTx/>
              <a:buFontTx/>
              <a:buNone/>
              <a:tabLst/>
              <a:defRPr sz="2400" b="0" i="0" u="none" strike="noStrike" cap="none" spc="0" baseline="0">
                <a:solidFill>
                  <a:srgbClr val="FFFFFF"/>
                </a:solidFill>
                <a:uFillTx/>
                <a:latin typeface="Geeza Pro Regular"/>
                <a:ea typeface="Geeza Pro Regular"/>
                <a:cs typeface="Geeza Pro Regular"/>
                <a:sym typeface="Geeza Pro Regular"/>
              </a:defRPr>
            </a:lvl3pPr>
            <a:lvl4pPr marL="0" marR="0" indent="0" algn="ctr" defTabSz="321468" rtl="1" latinLnBrk="0">
              <a:lnSpc>
                <a:spcPct val="100000"/>
              </a:lnSpc>
              <a:spcBef>
                <a:spcPts val="0"/>
              </a:spcBef>
              <a:spcAft>
                <a:spcPts val="0"/>
              </a:spcAft>
              <a:buClrTx/>
              <a:buSzTx/>
              <a:buFontTx/>
              <a:buNone/>
              <a:tabLst/>
              <a:defRPr sz="2400" b="0" i="0" u="none" strike="noStrike" cap="none" spc="0" baseline="0">
                <a:solidFill>
                  <a:srgbClr val="FFFFFF"/>
                </a:solidFill>
                <a:uFillTx/>
                <a:latin typeface="Geeza Pro Regular"/>
                <a:ea typeface="Geeza Pro Regular"/>
                <a:cs typeface="Geeza Pro Regular"/>
                <a:sym typeface="Geeza Pro Regular"/>
              </a:defRPr>
            </a:lvl4pPr>
            <a:lvl5pPr marL="0" marR="0" indent="0" algn="ctr" defTabSz="321468" rtl="1" latinLnBrk="0">
              <a:lnSpc>
                <a:spcPct val="100000"/>
              </a:lnSpc>
              <a:spcBef>
                <a:spcPts val="0"/>
              </a:spcBef>
              <a:spcAft>
                <a:spcPts val="0"/>
              </a:spcAft>
              <a:buClrTx/>
              <a:buSzTx/>
              <a:buFontTx/>
              <a:buNone/>
              <a:tabLst/>
              <a:defRPr sz="2400" b="0" i="0" u="none" strike="noStrike" cap="none" spc="0" baseline="0">
                <a:solidFill>
                  <a:srgbClr val="FFFFFF"/>
                </a:solidFill>
                <a:uFillTx/>
                <a:latin typeface="Geeza Pro Regular"/>
                <a:ea typeface="Geeza Pro Regular"/>
                <a:cs typeface="Geeza Pro Regular"/>
                <a:sym typeface="Geeza Pro Regular"/>
              </a:defRPr>
            </a:lvl5pPr>
            <a:lvl6pPr marL="1710944" marR="0" indent="-284480" algn="r" defTabSz="914400" rtl="1" latinLnBrk="0">
              <a:lnSpc>
                <a:spcPct val="100000"/>
              </a:lnSpc>
              <a:spcBef>
                <a:spcPts val="300"/>
              </a:spcBef>
              <a:spcAft>
                <a:spcPts val="0"/>
              </a:spcAft>
              <a:buClr>
                <a:schemeClr val="accent3"/>
              </a:buClr>
              <a:buSzPct val="100000"/>
              <a:buFont typeface="Georgia"/>
              <a:buChar char="▫"/>
              <a:tabLst/>
              <a:defRPr sz="2800" b="0" i="0" u="none" strike="noStrike" cap="none" spc="0" baseline="0">
                <a:solidFill>
                  <a:srgbClr val="000000"/>
                </a:solidFill>
                <a:uFillTx/>
                <a:latin typeface="Georgia"/>
                <a:ea typeface="Georgia"/>
                <a:cs typeface="Georgia"/>
                <a:sym typeface="Georgia"/>
              </a:defRPr>
            </a:lvl6pPr>
            <a:lvl7pPr marL="1965959" marR="0" indent="-320039" algn="r" defTabSz="914400" rtl="1" latinLnBrk="0">
              <a:lnSpc>
                <a:spcPct val="100000"/>
              </a:lnSpc>
              <a:spcBef>
                <a:spcPts val="300"/>
              </a:spcBef>
              <a:spcAft>
                <a:spcPts val="0"/>
              </a:spcAft>
              <a:buClr>
                <a:schemeClr val="accent3"/>
              </a:buClr>
              <a:buSzPct val="100000"/>
              <a:buFont typeface="Georgia"/>
              <a:buChar char="▫"/>
              <a:tabLst/>
              <a:defRPr sz="2800" b="0" i="0" u="none" strike="noStrike" cap="none" spc="0" baseline="0">
                <a:solidFill>
                  <a:srgbClr val="000000"/>
                </a:solidFill>
                <a:uFillTx/>
                <a:latin typeface="Georgia"/>
                <a:ea typeface="Georgia"/>
                <a:cs typeface="Georgia"/>
                <a:sym typeface="Georgia"/>
              </a:defRPr>
            </a:lvl7pPr>
            <a:lvl8pPr marL="2188463" marR="0" indent="-341375" algn="r" defTabSz="914400" rtl="1" latinLnBrk="0">
              <a:lnSpc>
                <a:spcPct val="100000"/>
              </a:lnSpc>
              <a:spcBef>
                <a:spcPts val="300"/>
              </a:spcBef>
              <a:spcAft>
                <a:spcPts val="0"/>
              </a:spcAft>
              <a:buClr>
                <a:schemeClr val="accent3"/>
              </a:buClr>
              <a:buSzPct val="100000"/>
              <a:buFont typeface="Georgia"/>
              <a:buChar char="◦"/>
              <a:tabLst/>
              <a:defRPr sz="2800" b="0" i="0" u="none" strike="noStrike" cap="none" spc="0" baseline="0">
                <a:solidFill>
                  <a:srgbClr val="000000"/>
                </a:solidFill>
                <a:uFillTx/>
                <a:latin typeface="Georgia"/>
                <a:ea typeface="Georgia"/>
                <a:cs typeface="Georgia"/>
                <a:sym typeface="Georgia"/>
              </a:defRPr>
            </a:lvl8pPr>
            <a:lvl9pPr marL="2423159" marR="0" indent="-365759" algn="r" defTabSz="914400" rtl="1" latinLnBrk="0">
              <a:lnSpc>
                <a:spcPct val="100000"/>
              </a:lnSpc>
              <a:spcBef>
                <a:spcPts val="300"/>
              </a:spcBef>
              <a:spcAft>
                <a:spcPts val="0"/>
              </a:spcAft>
              <a:buClr>
                <a:schemeClr val="accent3"/>
              </a:buClr>
              <a:buSzPct val="100000"/>
              <a:buFont typeface="Georgia"/>
              <a:buChar char="◦"/>
              <a:tabLst/>
              <a:defRPr sz="2800" b="0" i="0" u="none" strike="noStrike" cap="none" spc="0" baseline="0">
                <a:solidFill>
                  <a:srgbClr val="000000"/>
                </a:solidFill>
                <a:uFillTx/>
                <a:latin typeface="Georgia"/>
                <a:ea typeface="Georgia"/>
                <a:cs typeface="Georgia"/>
                <a:sym typeface="Georgia"/>
              </a:defRPr>
            </a:lvl9pPr>
          </a:lstStyle>
          <a:p>
            <a:pPr rtl="0" hangingPunct="1">
              <a:defRPr/>
            </a:pPr>
            <a:r>
              <a:rPr lang="ar-SA" dirty="0"/>
              <a:t>نشاط ١</a:t>
            </a:r>
          </a:p>
        </p:txBody>
      </p:sp>
      <p:sp>
        <p:nvSpPr>
          <p:cNvPr id="7" name="^  @ !  /  : ~ @…">
            <a:hlinkClick r:id="" action="ppaction://hlinkshowjump?jump=nextslide"/>
            <a:extLst>
              <a:ext uri="{FF2B5EF4-FFF2-40B4-BE49-F238E27FC236}">
                <a16:creationId xmlns:a16="http://schemas.microsoft.com/office/drawing/2014/main" id="{7876913C-9EB5-482C-86B6-C29E2F12C7E1}"/>
              </a:ext>
            </a:extLst>
          </p:cNvPr>
          <p:cNvSpPr/>
          <p:nvPr/>
        </p:nvSpPr>
        <p:spPr>
          <a:xfrm>
            <a:off x="1907704" y="843558"/>
            <a:ext cx="5506192" cy="1728192"/>
          </a:xfrm>
          <a:prstGeom prst="roundRect">
            <a:avLst>
              <a:gd name="adj" fmla="val 10000"/>
            </a:avLst>
          </a:prstGeom>
          <a:solidFill>
            <a:schemeClr val="bg2">
              <a:lumMod val="50000"/>
            </a:schemeClr>
          </a:solidFill>
          <a:ln w="19050">
            <a:solidFill>
              <a:srgbClr val="FFFFFF"/>
            </a:solidFill>
          </a:ln>
          <a:effectLst>
            <a:outerShdw blurRad="50800" dist="25400" dir="5400000" rotWithShape="0">
              <a:srgbClr val="000000">
                <a:alpha val="4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pPr algn="r" rtl="0">
              <a:defRPr/>
            </a:pPr>
            <a:endParaRPr sz="800" dirty="0">
              <a:solidFill>
                <a:schemeClr val="bg1"/>
              </a:solidFill>
            </a:endParaRPr>
          </a:p>
          <a:p>
            <a:pPr algn="r" rtl="0">
              <a:defRPr sz="4500"/>
            </a:pPr>
            <a:r>
              <a:rPr b="1" dirty="0">
                <a:solidFill>
                  <a:schemeClr val="bg1"/>
                </a:solidFill>
              </a:rPr>
              <a:t>^  @ !  /  : ~ @</a:t>
            </a:r>
            <a:r>
              <a:rPr dirty="0">
                <a:solidFill>
                  <a:schemeClr val="bg1"/>
                </a:solidFill>
              </a:rPr>
              <a:t> </a:t>
            </a:r>
          </a:p>
          <a:p>
            <a:pPr algn="r" rtl="0">
              <a:defRPr sz="4500" b="1"/>
            </a:pPr>
            <a:r>
              <a:rPr dirty="0">
                <a:solidFill>
                  <a:schemeClr val="bg1"/>
                </a:solidFill>
              </a:rPr>
              <a:t> </a:t>
            </a:r>
            <a:r>
              <a:rPr lang="en-US" dirty="0">
                <a:solidFill>
                  <a:schemeClr val="bg1"/>
                </a:solidFill>
              </a:rPr>
              <a:t> ^</a:t>
            </a:r>
            <a:r>
              <a:rPr lang="ar-SA" dirty="0">
                <a:solidFill>
                  <a:schemeClr val="bg1"/>
                </a:solidFill>
              </a:rPr>
              <a:t> ÷</a:t>
            </a:r>
            <a:r>
              <a:rPr lang="en-US" dirty="0">
                <a:solidFill>
                  <a:schemeClr val="bg1"/>
                </a:solidFill>
              </a:rPr>
              <a:t>&lt;</a:t>
            </a:r>
            <a:r>
              <a:rPr dirty="0">
                <a:solidFill>
                  <a:schemeClr val="bg1"/>
                </a:solidFill>
              </a:rPr>
              <a:t>M</a:t>
            </a:r>
            <a:r>
              <a:rPr lang="ar-SA" dirty="0">
                <a:solidFill>
                  <a:schemeClr val="bg1"/>
                </a:solidFill>
              </a:rPr>
              <a:t>"</a:t>
            </a:r>
            <a:r>
              <a:rPr dirty="0">
                <a:solidFill>
                  <a:schemeClr val="bg1"/>
                </a:solidFill>
              </a:rPr>
              <a:t>^ &gt; ~ @~ @</a:t>
            </a:r>
            <a:endParaRPr lang="en-US" dirty="0">
              <a:solidFill>
                <a:schemeClr val="bg1"/>
              </a:solidFill>
            </a:endParaRPr>
          </a:p>
        </p:txBody>
      </p:sp>
    </p:spTree>
    <p:extLst>
      <p:ext uri="{BB962C8B-B14F-4D97-AF65-F5344CB8AC3E}">
        <p14:creationId xmlns:p14="http://schemas.microsoft.com/office/powerpoint/2010/main" val="34025917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3">
            <a:extLst>
              <a:ext uri="{FF2B5EF4-FFF2-40B4-BE49-F238E27FC236}">
                <a16:creationId xmlns:a16="http://schemas.microsoft.com/office/drawing/2014/main" id="{B5BEDD57-926F-4C23-B5DC-8C1200C53E77}"/>
              </a:ext>
            </a:extLst>
          </p:cNvPr>
          <p:cNvSpPr txBox="1">
            <a:spLocks/>
          </p:cNvSpPr>
          <p:nvPr/>
        </p:nvSpPr>
        <p:spPr>
          <a:xfrm>
            <a:off x="302840" y="180893"/>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200" kern="1200" baseline="0">
                <a:solidFill>
                  <a:schemeClr val="tx2"/>
                </a:solidFill>
                <a:latin typeface="+mn-lt"/>
                <a:ea typeface="+mj-ea"/>
                <a:cs typeface="+mj-cs"/>
              </a:defRPr>
            </a:lvl1pPr>
          </a:lstStyle>
          <a:p>
            <a:r>
              <a:rPr lang="ar-SA" b="1" dirty="0"/>
              <a:t>القوانين الصفية الالكترونية  </a:t>
            </a:r>
            <a:endParaRPr lang="en-US" b="1" dirty="0"/>
          </a:p>
        </p:txBody>
      </p:sp>
      <p:pic>
        <p:nvPicPr>
          <p:cNvPr id="27" name="Picture 2" descr="learning from home">
            <a:extLst>
              <a:ext uri="{FF2B5EF4-FFF2-40B4-BE49-F238E27FC236}">
                <a16:creationId xmlns:a16="http://schemas.microsoft.com/office/drawing/2014/main" id="{CA5D1066-0B27-46A1-9B2C-45FC1DDC1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979" y="1599756"/>
            <a:ext cx="2423902" cy="1551432"/>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9">
            <a:extLst>
              <a:ext uri="{FF2B5EF4-FFF2-40B4-BE49-F238E27FC236}">
                <a16:creationId xmlns:a16="http://schemas.microsoft.com/office/drawing/2014/main" id="{CAF7CC14-6CDD-45EA-B1E0-5A08E514A47A}"/>
              </a:ext>
            </a:extLst>
          </p:cNvPr>
          <p:cNvPicPr>
            <a:picLocks noChangeAspect="1"/>
          </p:cNvPicPr>
          <p:nvPr/>
        </p:nvPicPr>
        <p:blipFill rotWithShape="1">
          <a:blip r:embed="rId3"/>
          <a:srcRect l="54725" t="28990" r="38975" b="17785"/>
          <a:stretch/>
        </p:blipFill>
        <p:spPr>
          <a:xfrm>
            <a:off x="8244408" y="1469153"/>
            <a:ext cx="576064" cy="2736304"/>
          </a:xfrm>
          <a:prstGeom prst="rect">
            <a:avLst/>
          </a:prstGeom>
        </p:spPr>
      </p:pic>
      <p:sp>
        <p:nvSpPr>
          <p:cNvPr id="11" name="مستطيل 10">
            <a:extLst>
              <a:ext uri="{FF2B5EF4-FFF2-40B4-BE49-F238E27FC236}">
                <a16:creationId xmlns:a16="http://schemas.microsoft.com/office/drawing/2014/main" id="{2AFC13ED-116B-41FE-9659-E287B497BAEF}"/>
              </a:ext>
            </a:extLst>
          </p:cNvPr>
          <p:cNvSpPr/>
          <p:nvPr/>
        </p:nvSpPr>
        <p:spPr>
          <a:xfrm>
            <a:off x="5004048" y="1203598"/>
            <a:ext cx="576064" cy="30018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مربع نص 25">
            <a:extLst>
              <a:ext uri="{FF2B5EF4-FFF2-40B4-BE49-F238E27FC236}">
                <a16:creationId xmlns:a16="http://schemas.microsoft.com/office/drawing/2014/main" id="{E8F6F0F8-0220-4DFD-B862-22DC41B9CCA1}"/>
              </a:ext>
            </a:extLst>
          </p:cNvPr>
          <p:cNvSpPr txBox="1"/>
          <p:nvPr/>
        </p:nvSpPr>
        <p:spPr>
          <a:xfrm>
            <a:off x="3295814" y="1621587"/>
            <a:ext cx="4764278" cy="2431435"/>
          </a:xfrm>
          <a:prstGeom prst="rect">
            <a:avLst/>
          </a:prstGeom>
          <a:noFill/>
        </p:spPr>
        <p:txBody>
          <a:bodyPr wrap="square">
            <a:spAutoFit/>
          </a:bodyPr>
          <a:lstStyle/>
          <a:p>
            <a:pPr algn="r" rtl="1"/>
            <a:r>
              <a:rPr lang="en-US" sz="2400" b="1" dirty="0" err="1">
                <a:solidFill>
                  <a:srgbClr val="232323"/>
                </a:solidFill>
                <a:latin typeface="A Massir Ballpoint" panose="00000100000000000000" pitchFamily="2" charset="-78"/>
                <a:cs typeface="A Massir Ballpoint" panose="00000100000000000000" pitchFamily="2" charset="-78"/>
              </a:rPr>
              <a:t>التأكد</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من</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اغلاق</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الكاميرا</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والمايك</a:t>
            </a:r>
            <a:endParaRPr lang="en-US" sz="2400" b="1" dirty="0">
              <a:solidFill>
                <a:srgbClr val="232323"/>
              </a:solidFill>
              <a:latin typeface="A Massir Ballpoint" panose="00000100000000000000" pitchFamily="2" charset="-78"/>
              <a:cs typeface="A Massir Ballpoint" panose="00000100000000000000" pitchFamily="2" charset="-78"/>
            </a:endParaRP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err="1">
                <a:solidFill>
                  <a:srgbClr val="232323"/>
                </a:solidFill>
                <a:latin typeface="A Massir Ballpoint" panose="00000100000000000000" pitchFamily="2" charset="-78"/>
                <a:cs typeface="A Massir Ballpoint" panose="00000100000000000000" pitchFamily="2" charset="-78"/>
              </a:rPr>
              <a:t>احضار</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كتاب</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الطالب</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مع</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القلم</a:t>
            </a:r>
            <a:r>
              <a:rPr lang="en-US" sz="2400" b="1" dirty="0">
                <a:solidFill>
                  <a:srgbClr val="232323"/>
                </a:solidFill>
                <a:latin typeface="A Massir Ballpoint" panose="00000100000000000000" pitchFamily="2" charset="-78"/>
                <a:cs typeface="A Massir Ballpoint" panose="00000100000000000000" pitchFamily="2" charset="-78"/>
              </a:rPr>
              <a:t> </a:t>
            </a: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رفع</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اليد</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أثناء</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المشاركة</a:t>
            </a:r>
            <a:endParaRPr lang="en-US" sz="2400" b="1" dirty="0">
              <a:solidFill>
                <a:srgbClr val="232323"/>
              </a:solidFill>
              <a:latin typeface="A Massir Ballpoint" panose="00000100000000000000" pitchFamily="2" charset="-78"/>
              <a:cs typeface="A Massir Ballpoint" panose="00000100000000000000" pitchFamily="2" charset="-78"/>
            </a:endParaRP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المشاركة</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والتفاعل</a:t>
            </a:r>
            <a:endParaRPr lang="en-US" sz="2400" b="1" dirty="0">
              <a:solidFill>
                <a:srgbClr val="232323"/>
              </a:solidFill>
              <a:latin typeface="A Massir Ballpoint" panose="00000100000000000000" pitchFamily="2" charset="-78"/>
              <a:cs typeface="A Massir Ballpoint" panose="00000100000000000000" pitchFamily="2" charset="-78"/>
            </a:endParaRP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err="1">
                <a:solidFill>
                  <a:srgbClr val="232323"/>
                </a:solidFill>
                <a:latin typeface="A Massir Ballpoint" panose="00000100000000000000" pitchFamily="2" charset="-78"/>
                <a:cs typeface="A Massir Ballpoint" panose="00000100000000000000" pitchFamily="2" charset="-78"/>
              </a:rPr>
              <a:t>الانتباه</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الالتزام</a:t>
            </a:r>
            <a:r>
              <a:rPr lang="en-US" sz="2400" b="1" dirty="0">
                <a:solidFill>
                  <a:srgbClr val="232323"/>
                </a:solidFill>
                <a:latin typeface="A Massir Ballpoint" panose="00000100000000000000" pitchFamily="2" charset="-78"/>
                <a:cs typeface="A Massir Ballpoint" panose="00000100000000000000" pitchFamily="2" charset="-78"/>
              </a:rPr>
              <a:t> – </a:t>
            </a:r>
            <a:r>
              <a:rPr lang="en-US" sz="2400" b="1" dirty="0" err="1">
                <a:solidFill>
                  <a:srgbClr val="232323"/>
                </a:solidFill>
                <a:latin typeface="A Massir Ballpoint" panose="00000100000000000000" pitchFamily="2" charset="-78"/>
                <a:cs typeface="A Massir Ballpoint" panose="00000100000000000000" pitchFamily="2" charset="-78"/>
              </a:rPr>
              <a:t>التعاون</a:t>
            </a:r>
            <a:endParaRPr lang="en-US" sz="2400" b="1" dirty="0">
              <a:solidFill>
                <a:srgbClr val="232323"/>
              </a:solidFill>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884165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D403471-6FA2-480C-BA9A-C8B5D665FCD2}"/>
              </a:ext>
            </a:extLst>
          </p:cNvPr>
          <p:cNvSpPr txBox="1">
            <a:spLocks/>
          </p:cNvSpPr>
          <p:nvPr/>
        </p:nvSpPr>
        <p:spPr>
          <a:xfrm>
            <a:off x="4067944" y="2283718"/>
            <a:ext cx="4896544" cy="1081573"/>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2800" kern="1200">
                <a:solidFill>
                  <a:schemeClr val="accent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ar-SA" b="1" dirty="0">
                <a:solidFill>
                  <a:schemeClr val="tx1">
                    <a:lumMod val="50000"/>
                  </a:schemeClr>
                </a:solidFill>
              </a:rPr>
              <a:t>عددي اهم الخدمات الإلكترونية ؟</a:t>
            </a:r>
          </a:p>
          <a:p>
            <a:endParaRPr lang="en-US" b="1" dirty="0">
              <a:solidFill>
                <a:schemeClr val="tx1">
                  <a:lumMod val="50000"/>
                </a:schemeClr>
              </a:solidFill>
            </a:endParaRPr>
          </a:p>
        </p:txBody>
      </p:sp>
      <p:sp>
        <p:nvSpPr>
          <p:cNvPr id="10" name="Title 1">
            <a:extLst>
              <a:ext uri="{FF2B5EF4-FFF2-40B4-BE49-F238E27FC236}">
                <a16:creationId xmlns:a16="http://schemas.microsoft.com/office/drawing/2014/main" id="{FB9F1FA6-3D40-4AFA-A3A6-3B6901194978}"/>
              </a:ext>
            </a:extLst>
          </p:cNvPr>
          <p:cNvSpPr>
            <a:spLocks noGrp="1"/>
          </p:cNvSpPr>
          <p:nvPr>
            <p:ph type="title"/>
          </p:nvPr>
        </p:nvSpPr>
        <p:spPr>
          <a:xfrm>
            <a:off x="457200" y="195486"/>
            <a:ext cx="8229600" cy="637183"/>
          </a:xfrm>
          <a:solidFill>
            <a:srgbClr val="0680C3"/>
          </a:solidFill>
        </p:spPr>
        <p:txBody>
          <a:bodyPr>
            <a:normAutofit fontScale="90000"/>
          </a:bodyPr>
          <a:lstStyle/>
          <a:p>
            <a:r>
              <a:rPr lang="ar-SA" b="1" dirty="0">
                <a:latin typeface="A Massir Ballpoint" panose="00000100000000000000" pitchFamily="2" charset="-78"/>
                <a:cs typeface="A Massir Ballpoint" panose="00000100000000000000" pitchFamily="2" charset="-78"/>
              </a:rPr>
              <a:t>مراجعة الدرس السابق </a:t>
            </a:r>
            <a:endParaRPr lang="en-US" b="1" dirty="0">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72723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D403471-6FA2-480C-BA9A-C8B5D665FCD2}"/>
              </a:ext>
            </a:extLst>
          </p:cNvPr>
          <p:cNvSpPr txBox="1">
            <a:spLocks/>
          </p:cNvSpPr>
          <p:nvPr/>
        </p:nvSpPr>
        <p:spPr>
          <a:xfrm>
            <a:off x="4067944" y="2427734"/>
            <a:ext cx="4896544" cy="1081573"/>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2800" kern="1200">
                <a:solidFill>
                  <a:schemeClr val="accent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ar-SA" b="1" dirty="0">
                <a:solidFill>
                  <a:schemeClr val="tx1">
                    <a:lumMod val="50000"/>
                  </a:schemeClr>
                </a:solidFill>
              </a:rPr>
              <a:t>اذكري مثال على احد أنواع التعاملات في الحكومة الالكترونية مع ذكر نوعها ؟</a:t>
            </a:r>
          </a:p>
          <a:p>
            <a:endParaRPr lang="en-US" b="1" dirty="0">
              <a:solidFill>
                <a:schemeClr val="tx1">
                  <a:lumMod val="50000"/>
                </a:schemeClr>
              </a:solidFill>
            </a:endParaRPr>
          </a:p>
        </p:txBody>
      </p:sp>
      <p:sp>
        <p:nvSpPr>
          <p:cNvPr id="10" name="Title 1">
            <a:extLst>
              <a:ext uri="{FF2B5EF4-FFF2-40B4-BE49-F238E27FC236}">
                <a16:creationId xmlns:a16="http://schemas.microsoft.com/office/drawing/2014/main" id="{FB9F1FA6-3D40-4AFA-A3A6-3B6901194978}"/>
              </a:ext>
            </a:extLst>
          </p:cNvPr>
          <p:cNvSpPr>
            <a:spLocks noGrp="1"/>
          </p:cNvSpPr>
          <p:nvPr>
            <p:ph type="title"/>
          </p:nvPr>
        </p:nvSpPr>
        <p:spPr>
          <a:xfrm>
            <a:off x="457200" y="195486"/>
            <a:ext cx="8229600" cy="637183"/>
          </a:xfrm>
          <a:solidFill>
            <a:srgbClr val="0680C3"/>
          </a:solidFill>
        </p:spPr>
        <p:txBody>
          <a:bodyPr>
            <a:normAutofit fontScale="90000"/>
          </a:bodyPr>
          <a:lstStyle/>
          <a:p>
            <a:r>
              <a:rPr lang="ar-SA" b="1" dirty="0">
                <a:latin typeface="A Massir Ballpoint" panose="00000100000000000000" pitchFamily="2" charset="-78"/>
                <a:cs typeface="A Massir Ballpoint" panose="00000100000000000000" pitchFamily="2" charset="-78"/>
              </a:rPr>
              <a:t>مراجعة الدرس السابق </a:t>
            </a:r>
            <a:endParaRPr lang="en-US" b="1" dirty="0">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368081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وسائط عبر الإنترنت 1" title="من القافلة إلى الـ &quot;Click&quot;!">
            <a:hlinkClick r:id="" action="ppaction://media"/>
            <a:extLst>
              <a:ext uri="{FF2B5EF4-FFF2-40B4-BE49-F238E27FC236}">
                <a16:creationId xmlns:a16="http://schemas.microsoft.com/office/drawing/2014/main" id="{ADBD30B1-5DBB-4E93-9262-0A623C35ECBA}"/>
              </a:ext>
            </a:extLst>
          </p:cNvPr>
          <p:cNvPicPr>
            <a:picLocks noRot="1" noChangeAspect="1"/>
          </p:cNvPicPr>
          <p:nvPr>
            <a:videoFile r:link="rId1"/>
          </p:nvPr>
        </p:nvPicPr>
        <p:blipFill>
          <a:blip r:embed="rId3"/>
          <a:stretch>
            <a:fillRect/>
          </a:stretch>
        </p:blipFill>
        <p:spPr>
          <a:xfrm>
            <a:off x="467544" y="267494"/>
            <a:ext cx="8280920" cy="4319040"/>
          </a:xfrm>
          <a:prstGeom prst="rect">
            <a:avLst/>
          </a:prstGeom>
        </p:spPr>
      </p:pic>
      <p:sp>
        <p:nvSpPr>
          <p:cNvPr id="4" name="مربع نص 3">
            <a:extLst>
              <a:ext uri="{FF2B5EF4-FFF2-40B4-BE49-F238E27FC236}">
                <a16:creationId xmlns:a16="http://schemas.microsoft.com/office/drawing/2014/main" id="{8B5605B4-142C-49FC-9CEE-B6ABAF12AF7D}"/>
              </a:ext>
            </a:extLst>
          </p:cNvPr>
          <p:cNvSpPr txBox="1"/>
          <p:nvPr/>
        </p:nvSpPr>
        <p:spPr>
          <a:xfrm>
            <a:off x="2411760" y="4659982"/>
            <a:ext cx="4572000" cy="646331"/>
          </a:xfrm>
          <a:prstGeom prst="rect">
            <a:avLst/>
          </a:prstGeom>
          <a:noFill/>
        </p:spPr>
        <p:txBody>
          <a:bodyPr wrap="square">
            <a:spAutoFit/>
          </a:bodyPr>
          <a:lstStyle/>
          <a:p>
            <a:r>
              <a:rPr lang="en-US" dirty="0">
                <a:hlinkClick r:id="rId4"/>
              </a:rPr>
              <a:t>https://youtu.be/YIBUoXO6e78</a:t>
            </a:r>
            <a:endParaRPr lang="ar-SA" dirty="0"/>
          </a:p>
          <a:p>
            <a:endParaRPr lang="en-US" dirty="0"/>
          </a:p>
        </p:txBody>
      </p:sp>
    </p:spTree>
    <p:extLst>
      <p:ext uri="{BB962C8B-B14F-4D97-AF65-F5344CB8AC3E}">
        <p14:creationId xmlns:p14="http://schemas.microsoft.com/office/powerpoint/2010/main" val="41456586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320EA45-CAA4-40AD-A0B5-1541DDBDD092}"/>
              </a:ext>
            </a:extLst>
          </p:cNvPr>
          <p:cNvGrpSpPr/>
          <p:nvPr/>
        </p:nvGrpSpPr>
        <p:grpSpPr>
          <a:xfrm>
            <a:off x="2399861" y="1219029"/>
            <a:ext cx="4459444" cy="2450162"/>
            <a:chOff x="-548507" y="477868"/>
            <a:chExt cx="11570449" cy="6357177"/>
          </a:xfrm>
        </p:grpSpPr>
        <p:sp>
          <p:nvSpPr>
            <p:cNvPr id="33" name="Freeform: Shape 32">
              <a:extLst>
                <a:ext uri="{FF2B5EF4-FFF2-40B4-BE49-F238E27FC236}">
                  <a16:creationId xmlns:a16="http://schemas.microsoft.com/office/drawing/2014/main" id="{53F39602-DE93-4B08-BF61-4F0A98715630}"/>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pPr defTabSz="685800"/>
              <a:endParaRPr lang="en-US" sz="1350">
                <a:solidFill>
                  <a:srgbClr val="000000"/>
                </a:solidFill>
                <a:latin typeface="Arial"/>
              </a:endParaRPr>
            </a:p>
          </p:txBody>
        </p:sp>
        <p:sp>
          <p:nvSpPr>
            <p:cNvPr id="34" name="Freeform: Shape 33">
              <a:extLst>
                <a:ext uri="{FF2B5EF4-FFF2-40B4-BE49-F238E27FC236}">
                  <a16:creationId xmlns:a16="http://schemas.microsoft.com/office/drawing/2014/main" id="{7FBC9804-26F7-4DFE-B087-4468FDADB3DF}"/>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pPr defTabSz="685800"/>
              <a:endParaRPr lang="en-US" sz="1350">
                <a:solidFill>
                  <a:srgbClr val="000000"/>
                </a:solidFill>
                <a:latin typeface="Arial"/>
              </a:endParaRPr>
            </a:p>
          </p:txBody>
        </p:sp>
        <p:sp>
          <p:nvSpPr>
            <p:cNvPr id="35" name="Freeform: Shape 34">
              <a:extLst>
                <a:ext uri="{FF2B5EF4-FFF2-40B4-BE49-F238E27FC236}">
                  <a16:creationId xmlns:a16="http://schemas.microsoft.com/office/drawing/2014/main" id="{51C9708B-BE52-4516-A217-12540071A237}"/>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1"/>
            </a:solidFill>
            <a:ln w="9525" cap="flat">
              <a:noFill/>
              <a:prstDash val="solid"/>
              <a:miter/>
            </a:ln>
          </p:spPr>
          <p:txBody>
            <a:bodyPr rtlCol="0" anchor="ctr"/>
            <a:lstStyle/>
            <a:p>
              <a:pPr defTabSz="685800"/>
              <a:endParaRPr lang="en-US" sz="1350">
                <a:solidFill>
                  <a:srgbClr val="000000"/>
                </a:solidFill>
                <a:latin typeface="Arial"/>
              </a:endParaRPr>
            </a:p>
          </p:txBody>
        </p:sp>
        <p:sp>
          <p:nvSpPr>
            <p:cNvPr id="36" name="Freeform: Shape 35">
              <a:extLst>
                <a:ext uri="{FF2B5EF4-FFF2-40B4-BE49-F238E27FC236}">
                  <a16:creationId xmlns:a16="http://schemas.microsoft.com/office/drawing/2014/main" id="{85C27EBA-8D1D-47EB-B6EA-22BB90AB2FB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pPr defTabSz="685800"/>
              <a:endParaRPr lang="en-US" sz="1350" dirty="0">
                <a:solidFill>
                  <a:srgbClr val="000000"/>
                </a:solidFill>
                <a:latin typeface="Arial"/>
              </a:endParaRPr>
            </a:p>
          </p:txBody>
        </p:sp>
        <p:sp>
          <p:nvSpPr>
            <p:cNvPr id="37" name="Freeform: Shape 36">
              <a:extLst>
                <a:ext uri="{FF2B5EF4-FFF2-40B4-BE49-F238E27FC236}">
                  <a16:creationId xmlns:a16="http://schemas.microsoft.com/office/drawing/2014/main" id="{BA69F97A-6702-471B-BABD-2E94997D763B}"/>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pPr defTabSz="685800"/>
              <a:endParaRPr lang="en-US" sz="1350">
                <a:solidFill>
                  <a:srgbClr val="000000"/>
                </a:solidFill>
                <a:latin typeface="Arial"/>
              </a:endParaRPr>
            </a:p>
          </p:txBody>
        </p:sp>
        <p:grpSp>
          <p:nvGrpSpPr>
            <p:cNvPr id="38" name="Group 37">
              <a:extLst>
                <a:ext uri="{FF2B5EF4-FFF2-40B4-BE49-F238E27FC236}">
                  <a16:creationId xmlns:a16="http://schemas.microsoft.com/office/drawing/2014/main" id="{69A7B339-61F0-431A-85BA-8464CEBC9FFC}"/>
                </a:ext>
              </a:extLst>
            </p:cNvPr>
            <p:cNvGrpSpPr/>
            <p:nvPr/>
          </p:nvGrpSpPr>
          <p:grpSpPr>
            <a:xfrm>
              <a:off x="1606" y="6382978"/>
              <a:ext cx="413937" cy="115242"/>
              <a:chOff x="5955" y="6353672"/>
              <a:chExt cx="413937" cy="115242"/>
            </a:xfrm>
          </p:grpSpPr>
          <p:sp>
            <p:nvSpPr>
              <p:cNvPr id="43" name="Rectangle: Rounded Corners 42">
                <a:extLst>
                  <a:ext uri="{FF2B5EF4-FFF2-40B4-BE49-F238E27FC236}">
                    <a16:creationId xmlns:a16="http://schemas.microsoft.com/office/drawing/2014/main" id="{0C3717D0-3662-4532-971B-158AC89B611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44" name="Rectangle: Rounded Corners 43">
                <a:extLst>
                  <a:ext uri="{FF2B5EF4-FFF2-40B4-BE49-F238E27FC236}">
                    <a16:creationId xmlns:a16="http://schemas.microsoft.com/office/drawing/2014/main" id="{6A845DA1-5427-48B4-BF97-4D8B0BEAEC1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grpSp>
        <p:grpSp>
          <p:nvGrpSpPr>
            <p:cNvPr id="39" name="Group 38">
              <a:extLst>
                <a:ext uri="{FF2B5EF4-FFF2-40B4-BE49-F238E27FC236}">
                  <a16:creationId xmlns:a16="http://schemas.microsoft.com/office/drawing/2014/main" id="{4D755581-4CE2-4FE6-94BA-DCB5F197026B}"/>
                </a:ext>
              </a:extLst>
            </p:cNvPr>
            <p:cNvGrpSpPr/>
            <p:nvPr/>
          </p:nvGrpSpPr>
          <p:grpSpPr>
            <a:xfrm>
              <a:off x="9855291" y="6381600"/>
              <a:ext cx="885989" cy="115242"/>
              <a:chOff x="5955" y="6353672"/>
              <a:chExt cx="413937" cy="115242"/>
            </a:xfrm>
          </p:grpSpPr>
          <p:sp>
            <p:nvSpPr>
              <p:cNvPr id="41" name="Rectangle: Rounded Corners 40">
                <a:extLst>
                  <a:ext uri="{FF2B5EF4-FFF2-40B4-BE49-F238E27FC236}">
                    <a16:creationId xmlns:a16="http://schemas.microsoft.com/office/drawing/2014/main" id="{5FAA62CF-3334-4E28-95F7-DB74A68D385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42" name="Rectangle: Rounded Corners 41">
                <a:extLst>
                  <a:ext uri="{FF2B5EF4-FFF2-40B4-BE49-F238E27FC236}">
                    <a16:creationId xmlns:a16="http://schemas.microsoft.com/office/drawing/2014/main" id="{87622B56-6DAA-4F53-8BCF-8F7589B24F48}"/>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rial"/>
                </a:endParaRPr>
              </a:p>
            </p:txBody>
          </p:sp>
        </p:gr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8" y="118769"/>
            <a:ext cx="8679898" cy="737751"/>
          </a:xfrm>
          <a:solidFill>
            <a:srgbClr val="0680C3"/>
          </a:solidFill>
        </p:spPr>
        <p:txBody>
          <a:bodyPr/>
          <a:lstStyle/>
          <a:p>
            <a:endParaRPr lang="ar-SA" dirty="0">
              <a:latin typeface="A Massir Ballpoint" panose="00000100000000000000" pitchFamily="2" charset="-78"/>
              <a:cs typeface="A Massir Ballpoint" panose="00000100000000000000" pitchFamily="2" charset="-78"/>
            </a:endParaRPr>
          </a:p>
          <a:p>
            <a:endParaRPr lang="ar-SA" dirty="0">
              <a:latin typeface="A Massir Ballpoint" panose="00000100000000000000" pitchFamily="2" charset="-78"/>
              <a:cs typeface="A Massir Ballpoint" panose="00000100000000000000" pitchFamily="2" charset="-78"/>
            </a:endParaRPr>
          </a:p>
          <a:p>
            <a:r>
              <a:rPr lang="ar-SA" dirty="0">
                <a:latin typeface="A Massir Ballpoint" panose="00000100000000000000" pitchFamily="2" charset="-78"/>
                <a:cs typeface="A Massir Ballpoint" panose="00000100000000000000" pitchFamily="2" charset="-78"/>
              </a:rPr>
              <a:t>الخدمات الالكترونية 2</a:t>
            </a:r>
            <a:br>
              <a:rPr lang="ar-SA" dirty="0">
                <a:latin typeface="A Massir Ballpoint" panose="00000100000000000000" pitchFamily="2" charset="-78"/>
                <a:cs typeface="A Massir Ballpoint" panose="00000100000000000000" pitchFamily="2" charset="-78"/>
              </a:rPr>
            </a:br>
            <a:br>
              <a:rPr lang="ar-SA" dirty="0">
                <a:latin typeface="A Massir Ballpoint" panose="00000100000000000000" pitchFamily="2" charset="-78"/>
                <a:cs typeface="A Massir Ballpoint" panose="00000100000000000000" pitchFamily="2" charset="-78"/>
              </a:rPr>
            </a:br>
            <a:endParaRPr lang="en-US" dirty="0">
              <a:latin typeface="A Massir Ballpoint" panose="00000100000000000000" pitchFamily="2" charset="-78"/>
              <a:cs typeface="A Massir Ballpoint" panose="00000100000000000000" pitchFamily="2" charset="-78"/>
            </a:endParaRPr>
          </a:p>
        </p:txBody>
      </p:sp>
      <p:grpSp>
        <p:nvGrpSpPr>
          <p:cNvPr id="69" name="Group 68">
            <a:extLst>
              <a:ext uri="{FF2B5EF4-FFF2-40B4-BE49-F238E27FC236}">
                <a16:creationId xmlns:a16="http://schemas.microsoft.com/office/drawing/2014/main" id="{0E8A2D38-CA4B-41B2-AC3C-EA792D4EE93F}"/>
              </a:ext>
            </a:extLst>
          </p:cNvPr>
          <p:cNvGrpSpPr/>
          <p:nvPr/>
        </p:nvGrpSpPr>
        <p:grpSpPr>
          <a:xfrm>
            <a:off x="2489752" y="1050208"/>
            <a:ext cx="4321852" cy="932571"/>
            <a:chOff x="2758043" y="1681512"/>
            <a:chExt cx="7496623" cy="1968489"/>
          </a:xfrm>
        </p:grpSpPr>
        <p:sp>
          <p:nvSpPr>
            <p:cNvPr id="60" name="Freeform: Shape 59">
              <a:extLst>
                <a:ext uri="{FF2B5EF4-FFF2-40B4-BE49-F238E27FC236}">
                  <a16:creationId xmlns:a16="http://schemas.microsoft.com/office/drawing/2014/main" id="{AFF4190C-385E-452F-A04D-EAEE55100F17}"/>
                </a:ext>
              </a:extLst>
            </p:cNvPr>
            <p:cNvSpPr/>
            <p:nvPr/>
          </p:nvSpPr>
          <p:spPr>
            <a:xfrm>
              <a:off x="7496532" y="1859790"/>
              <a:ext cx="795009" cy="1762075"/>
            </a:xfrm>
            <a:custGeom>
              <a:avLst/>
              <a:gdLst>
                <a:gd name="connsiteX0" fmla="*/ 358764 w 795009"/>
                <a:gd name="connsiteY0" fmla="*/ 1760832 h 1762075"/>
                <a:gd name="connsiteX1" fmla="*/ 118193 w 795009"/>
                <a:gd name="connsiteY1" fmla="*/ 1678169 h 1762075"/>
                <a:gd name="connsiteX2" fmla="*/ 3736 w 795009"/>
                <a:gd name="connsiteY2" fmla="*/ 1612462 h 1762075"/>
                <a:gd name="connsiteX3" fmla="*/ 2676 w 795009"/>
                <a:gd name="connsiteY3" fmla="*/ 1547285 h 1762075"/>
                <a:gd name="connsiteX4" fmla="*/ 22282 w 795009"/>
                <a:gd name="connsiteY4" fmla="*/ 745028 h 1762075"/>
                <a:gd name="connsiteX5" fmla="*/ 40299 w 795009"/>
                <a:gd name="connsiteY5" fmla="*/ 27554 h 1762075"/>
                <a:gd name="connsiteX6" fmla="*/ 69443 w 795009"/>
                <a:gd name="connsiteY6" fmla="*/ 0 h 1762075"/>
                <a:gd name="connsiteX7" fmla="*/ 673520 w 795009"/>
                <a:gd name="connsiteY7" fmla="*/ 0 h 1762075"/>
                <a:gd name="connsiteX8" fmla="*/ 704253 w 795009"/>
                <a:gd name="connsiteY8" fmla="*/ 29144 h 1762075"/>
                <a:gd name="connsiteX9" fmla="*/ 744526 w 795009"/>
                <a:gd name="connsiteY9" fmla="*/ 716414 h 1762075"/>
                <a:gd name="connsiteX10" fmla="*/ 777908 w 795009"/>
                <a:gd name="connsiteY10" fmla="*/ 1295057 h 1762075"/>
                <a:gd name="connsiteX11" fmla="*/ 794865 w 795009"/>
                <a:gd name="connsiteY11" fmla="*/ 1588617 h 1762075"/>
                <a:gd name="connsiteX12" fmla="*/ 793805 w 795009"/>
                <a:gd name="connsiteY12" fmla="*/ 1611932 h 1762075"/>
                <a:gd name="connsiteX13" fmla="*/ 717501 w 795009"/>
                <a:gd name="connsiteY13" fmla="*/ 1659093 h 1762075"/>
                <a:gd name="connsiteX14" fmla="*/ 358764 w 795009"/>
                <a:gd name="connsiteY14" fmla="*/ 1760832 h 1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009" h="1762075">
                  <a:moveTo>
                    <a:pt x="358764" y="1760832"/>
                  </a:moveTo>
                  <a:cubicBezTo>
                    <a:pt x="272392" y="1751824"/>
                    <a:pt x="192378" y="1723739"/>
                    <a:pt x="118193" y="1678169"/>
                  </a:cubicBezTo>
                  <a:cubicBezTo>
                    <a:pt x="80571" y="1655383"/>
                    <a:pt x="41888" y="1634188"/>
                    <a:pt x="3736" y="1612462"/>
                  </a:cubicBezTo>
                  <a:cubicBezTo>
                    <a:pt x="-3682" y="1590736"/>
                    <a:pt x="2147" y="1569011"/>
                    <a:pt x="2676" y="1547285"/>
                  </a:cubicBezTo>
                  <a:cubicBezTo>
                    <a:pt x="9035" y="1279690"/>
                    <a:pt x="15394" y="1012624"/>
                    <a:pt x="22282" y="745028"/>
                  </a:cubicBezTo>
                  <a:cubicBezTo>
                    <a:pt x="28111" y="506047"/>
                    <a:pt x="35000" y="267066"/>
                    <a:pt x="40299" y="27554"/>
                  </a:cubicBezTo>
                  <a:cubicBezTo>
                    <a:pt x="40829" y="5299"/>
                    <a:pt x="47717" y="0"/>
                    <a:pt x="69443" y="0"/>
                  </a:cubicBezTo>
                  <a:cubicBezTo>
                    <a:pt x="270802" y="530"/>
                    <a:pt x="472161" y="1060"/>
                    <a:pt x="673520" y="0"/>
                  </a:cubicBezTo>
                  <a:cubicBezTo>
                    <a:pt x="696305" y="0"/>
                    <a:pt x="703194" y="5829"/>
                    <a:pt x="704253" y="29144"/>
                  </a:cubicBezTo>
                  <a:cubicBezTo>
                    <a:pt x="716971" y="258058"/>
                    <a:pt x="731278" y="487501"/>
                    <a:pt x="744526" y="716414"/>
                  </a:cubicBezTo>
                  <a:cubicBezTo>
                    <a:pt x="755653" y="909295"/>
                    <a:pt x="766781" y="1102176"/>
                    <a:pt x="777908" y="1295057"/>
                  </a:cubicBezTo>
                  <a:cubicBezTo>
                    <a:pt x="783737" y="1393087"/>
                    <a:pt x="789036" y="1490587"/>
                    <a:pt x="794865" y="1588617"/>
                  </a:cubicBezTo>
                  <a:cubicBezTo>
                    <a:pt x="795395" y="1596565"/>
                    <a:pt x="794335" y="1604514"/>
                    <a:pt x="793805" y="1611932"/>
                  </a:cubicBezTo>
                  <a:cubicBezTo>
                    <a:pt x="768371" y="1627829"/>
                    <a:pt x="741876" y="1642136"/>
                    <a:pt x="717501" y="1659093"/>
                  </a:cubicBezTo>
                  <a:cubicBezTo>
                    <a:pt x="609403" y="1734337"/>
                    <a:pt x="490177" y="1769310"/>
                    <a:pt x="358764" y="1760832"/>
                  </a:cubicBezTo>
                  <a:close/>
                </a:path>
              </a:pathLst>
            </a:custGeom>
            <a:solidFill>
              <a:schemeClr val="bg1"/>
            </a:solidFill>
            <a:ln w="5297" cap="flat">
              <a:noFill/>
              <a:prstDash val="solid"/>
              <a:miter/>
            </a:ln>
          </p:spPr>
          <p:txBody>
            <a:bodyPr rtlCol="0" anchor="ctr"/>
            <a:lstStyle/>
            <a:p>
              <a:pPr defTabSz="685800"/>
              <a:endParaRPr lang="en-US" sz="1350">
                <a:solidFill>
                  <a:srgbClr val="000000"/>
                </a:solidFill>
                <a:latin typeface="Arial"/>
              </a:endParaRPr>
            </a:p>
          </p:txBody>
        </p:sp>
        <p:sp>
          <p:nvSpPr>
            <p:cNvPr id="61" name="Freeform: Shape 60">
              <a:extLst>
                <a:ext uri="{FF2B5EF4-FFF2-40B4-BE49-F238E27FC236}">
                  <a16:creationId xmlns:a16="http://schemas.microsoft.com/office/drawing/2014/main" id="{D3D26D02-74DC-47C1-9B26-E2DCF7186572}"/>
                </a:ext>
              </a:extLst>
            </p:cNvPr>
            <p:cNvSpPr/>
            <p:nvPr/>
          </p:nvSpPr>
          <p:spPr>
            <a:xfrm>
              <a:off x="3420449" y="1882046"/>
              <a:ext cx="846417" cy="1762421"/>
            </a:xfrm>
            <a:custGeom>
              <a:avLst/>
              <a:gdLst>
                <a:gd name="connsiteX0" fmla="*/ 353088 w 846417"/>
                <a:gd name="connsiteY0" fmla="*/ 1762422 h 1762421"/>
                <a:gd name="connsiteX1" fmla="*/ 112517 w 846417"/>
                <a:gd name="connsiteY1" fmla="*/ 1679758 h 1762421"/>
                <a:gd name="connsiteX2" fmla="*/ 180 w 846417"/>
                <a:gd name="connsiteY2" fmla="*/ 1616171 h 1762421"/>
                <a:gd name="connsiteX3" fmla="*/ 246050 w 846417"/>
                <a:gd name="connsiteY3" fmla="*/ 29674 h 1762421"/>
                <a:gd name="connsiteX4" fmla="*/ 275194 w 846417"/>
                <a:gd name="connsiteY4" fmla="*/ 2120 h 1762421"/>
                <a:gd name="connsiteX5" fmla="*/ 815684 w 846417"/>
                <a:gd name="connsiteY5" fmla="*/ 0 h 1762421"/>
                <a:gd name="connsiteX6" fmla="*/ 846417 w 846417"/>
                <a:gd name="connsiteY6" fmla="*/ 29144 h 1762421"/>
                <a:gd name="connsiteX7" fmla="*/ 724542 w 846417"/>
                <a:gd name="connsiteY7" fmla="*/ 1629419 h 1762421"/>
                <a:gd name="connsiteX8" fmla="*/ 645058 w 846417"/>
                <a:gd name="connsiteY8" fmla="*/ 1693006 h 1762421"/>
                <a:gd name="connsiteX9" fmla="*/ 353088 w 846417"/>
                <a:gd name="connsiteY9" fmla="*/ 1762422 h 176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417" h="1762421">
                  <a:moveTo>
                    <a:pt x="353088" y="1762422"/>
                  </a:moveTo>
                  <a:cubicBezTo>
                    <a:pt x="266715" y="1753413"/>
                    <a:pt x="186702" y="1725329"/>
                    <a:pt x="112517" y="1679758"/>
                  </a:cubicBezTo>
                  <a:cubicBezTo>
                    <a:pt x="74894" y="1656973"/>
                    <a:pt x="38332" y="1637897"/>
                    <a:pt x="180" y="1616171"/>
                  </a:cubicBezTo>
                  <a:cubicBezTo>
                    <a:pt x="-7239" y="1594446"/>
                    <a:pt x="217435" y="263886"/>
                    <a:pt x="246050" y="29674"/>
                  </a:cubicBezTo>
                  <a:cubicBezTo>
                    <a:pt x="246580" y="7418"/>
                    <a:pt x="253468" y="2120"/>
                    <a:pt x="275194" y="2120"/>
                  </a:cubicBezTo>
                  <a:cubicBezTo>
                    <a:pt x="476553" y="2649"/>
                    <a:pt x="614325" y="1060"/>
                    <a:pt x="815684" y="0"/>
                  </a:cubicBezTo>
                  <a:cubicBezTo>
                    <a:pt x="838469" y="0"/>
                    <a:pt x="845358" y="5829"/>
                    <a:pt x="846417" y="29144"/>
                  </a:cubicBezTo>
                  <a:cubicBezTo>
                    <a:pt x="839529" y="264946"/>
                    <a:pt x="724542" y="1621470"/>
                    <a:pt x="724542" y="1629419"/>
                  </a:cubicBezTo>
                  <a:cubicBezTo>
                    <a:pt x="699107" y="1645315"/>
                    <a:pt x="669433" y="1676049"/>
                    <a:pt x="645058" y="1693006"/>
                  </a:cubicBezTo>
                  <a:cubicBezTo>
                    <a:pt x="524773" y="1760302"/>
                    <a:pt x="486621" y="1759772"/>
                    <a:pt x="353088" y="1762422"/>
                  </a:cubicBezTo>
                  <a:close/>
                </a:path>
              </a:pathLst>
            </a:custGeom>
            <a:solidFill>
              <a:schemeClr val="bg1"/>
            </a:solidFill>
            <a:ln w="5297" cap="flat">
              <a:noFill/>
              <a:prstDash val="solid"/>
              <a:miter/>
            </a:ln>
          </p:spPr>
          <p:txBody>
            <a:bodyPr rtlCol="0" anchor="ctr"/>
            <a:lstStyle/>
            <a:p>
              <a:pPr defTabSz="685800"/>
              <a:endParaRPr lang="en-US" sz="1350">
                <a:solidFill>
                  <a:srgbClr val="000000"/>
                </a:solidFill>
                <a:latin typeface="Arial"/>
              </a:endParaRPr>
            </a:p>
          </p:txBody>
        </p:sp>
        <p:sp>
          <p:nvSpPr>
            <p:cNvPr id="62" name="Freeform: Shape 61">
              <a:extLst>
                <a:ext uri="{FF2B5EF4-FFF2-40B4-BE49-F238E27FC236}">
                  <a16:creationId xmlns:a16="http://schemas.microsoft.com/office/drawing/2014/main" id="{331D4358-534D-43F1-B989-337160A48DF8}"/>
                </a:ext>
              </a:extLst>
            </p:cNvPr>
            <p:cNvSpPr/>
            <p:nvPr/>
          </p:nvSpPr>
          <p:spPr>
            <a:xfrm>
              <a:off x="8734916" y="1858201"/>
              <a:ext cx="888786" cy="1757122"/>
            </a:xfrm>
            <a:custGeom>
              <a:avLst/>
              <a:gdLst>
                <a:gd name="connsiteX0" fmla="*/ 525123 w 888786"/>
                <a:gd name="connsiteY0" fmla="*/ 1757123 h 1757122"/>
                <a:gd name="connsiteX1" fmla="*/ 765694 w 888786"/>
                <a:gd name="connsiteY1" fmla="*/ 1674459 h 1757122"/>
                <a:gd name="connsiteX2" fmla="*/ 888629 w 888786"/>
                <a:gd name="connsiteY2" fmla="*/ 1610872 h 1757122"/>
                <a:gd name="connsiteX3" fmla="*/ 610966 w 888786"/>
                <a:gd name="connsiteY3" fmla="*/ 29674 h 1757122"/>
                <a:gd name="connsiteX4" fmla="*/ 581822 w 888786"/>
                <a:gd name="connsiteY4" fmla="*/ 2120 h 1757122"/>
                <a:gd name="connsiteX5" fmla="*/ 30734 w 888786"/>
                <a:gd name="connsiteY5" fmla="*/ 0 h 1757122"/>
                <a:gd name="connsiteX6" fmla="*/ 0 w 888786"/>
                <a:gd name="connsiteY6" fmla="*/ 23845 h 1757122"/>
                <a:gd name="connsiteX7" fmla="*/ 153669 w 888786"/>
                <a:gd name="connsiteY7" fmla="*/ 1624120 h 1757122"/>
                <a:gd name="connsiteX8" fmla="*/ 233153 w 888786"/>
                <a:gd name="connsiteY8" fmla="*/ 1687707 h 1757122"/>
                <a:gd name="connsiteX9" fmla="*/ 525123 w 888786"/>
                <a:gd name="connsiteY9" fmla="*/ 1757123 h 175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8786" h="1757122">
                  <a:moveTo>
                    <a:pt x="525123" y="1757123"/>
                  </a:moveTo>
                  <a:cubicBezTo>
                    <a:pt x="611496" y="1748115"/>
                    <a:pt x="691509" y="1720030"/>
                    <a:pt x="765694" y="1674459"/>
                  </a:cubicBezTo>
                  <a:cubicBezTo>
                    <a:pt x="803316" y="1651674"/>
                    <a:pt x="850477" y="1632598"/>
                    <a:pt x="888629" y="1610872"/>
                  </a:cubicBezTo>
                  <a:cubicBezTo>
                    <a:pt x="896047" y="1589147"/>
                    <a:pt x="639580" y="263886"/>
                    <a:pt x="610966" y="29674"/>
                  </a:cubicBezTo>
                  <a:cubicBezTo>
                    <a:pt x="610435" y="7418"/>
                    <a:pt x="603547" y="2120"/>
                    <a:pt x="581822" y="2120"/>
                  </a:cubicBezTo>
                  <a:cubicBezTo>
                    <a:pt x="380463" y="2649"/>
                    <a:pt x="232093" y="1060"/>
                    <a:pt x="30734" y="0"/>
                  </a:cubicBezTo>
                  <a:cubicBezTo>
                    <a:pt x="7948" y="0"/>
                    <a:pt x="1060" y="530"/>
                    <a:pt x="0" y="23845"/>
                  </a:cubicBezTo>
                  <a:cubicBezTo>
                    <a:pt x="6889" y="259647"/>
                    <a:pt x="153669" y="1616171"/>
                    <a:pt x="153669" y="1624120"/>
                  </a:cubicBezTo>
                  <a:cubicBezTo>
                    <a:pt x="179104" y="1640016"/>
                    <a:pt x="208778" y="1670750"/>
                    <a:pt x="233153" y="1687707"/>
                  </a:cubicBezTo>
                  <a:cubicBezTo>
                    <a:pt x="353438" y="1755533"/>
                    <a:pt x="391590" y="1754473"/>
                    <a:pt x="525123" y="1757123"/>
                  </a:cubicBezTo>
                  <a:close/>
                </a:path>
              </a:pathLst>
            </a:custGeom>
            <a:solidFill>
              <a:schemeClr val="bg1"/>
            </a:solidFill>
            <a:ln w="5297" cap="flat">
              <a:noFill/>
              <a:prstDash val="solid"/>
              <a:miter/>
            </a:ln>
          </p:spPr>
          <p:txBody>
            <a:bodyPr rtlCol="0" anchor="ctr"/>
            <a:lstStyle/>
            <a:p>
              <a:pPr defTabSz="685800"/>
              <a:endParaRPr lang="en-US" sz="1350">
                <a:solidFill>
                  <a:srgbClr val="000000"/>
                </a:solidFill>
                <a:latin typeface="Arial"/>
              </a:endParaRPr>
            </a:p>
          </p:txBody>
        </p:sp>
        <p:sp>
          <p:nvSpPr>
            <p:cNvPr id="63" name="Freeform: Shape 62">
              <a:extLst>
                <a:ext uri="{FF2B5EF4-FFF2-40B4-BE49-F238E27FC236}">
                  <a16:creationId xmlns:a16="http://schemas.microsoft.com/office/drawing/2014/main" id="{1479DA49-7E93-4B17-ADDB-C9AEC4CBA14B}"/>
                </a:ext>
              </a:extLst>
            </p:cNvPr>
            <p:cNvSpPr/>
            <p:nvPr/>
          </p:nvSpPr>
          <p:spPr>
            <a:xfrm>
              <a:off x="4768647" y="1883635"/>
              <a:ext cx="795009" cy="1762075"/>
            </a:xfrm>
            <a:custGeom>
              <a:avLst/>
              <a:gdLst>
                <a:gd name="connsiteX0" fmla="*/ 358764 w 795009"/>
                <a:gd name="connsiteY0" fmla="*/ 1760832 h 1762075"/>
                <a:gd name="connsiteX1" fmla="*/ 118193 w 795009"/>
                <a:gd name="connsiteY1" fmla="*/ 1678169 h 1762075"/>
                <a:gd name="connsiteX2" fmla="*/ 3736 w 795009"/>
                <a:gd name="connsiteY2" fmla="*/ 1612462 h 1762075"/>
                <a:gd name="connsiteX3" fmla="*/ 2676 w 795009"/>
                <a:gd name="connsiteY3" fmla="*/ 1547285 h 1762075"/>
                <a:gd name="connsiteX4" fmla="*/ 22282 w 795009"/>
                <a:gd name="connsiteY4" fmla="*/ 745028 h 1762075"/>
                <a:gd name="connsiteX5" fmla="*/ 40299 w 795009"/>
                <a:gd name="connsiteY5" fmla="*/ 27554 h 1762075"/>
                <a:gd name="connsiteX6" fmla="*/ 69443 w 795009"/>
                <a:gd name="connsiteY6" fmla="*/ 0 h 1762075"/>
                <a:gd name="connsiteX7" fmla="*/ 673520 w 795009"/>
                <a:gd name="connsiteY7" fmla="*/ 0 h 1762075"/>
                <a:gd name="connsiteX8" fmla="*/ 704254 w 795009"/>
                <a:gd name="connsiteY8" fmla="*/ 29144 h 1762075"/>
                <a:gd name="connsiteX9" fmla="*/ 744525 w 795009"/>
                <a:gd name="connsiteY9" fmla="*/ 716414 h 1762075"/>
                <a:gd name="connsiteX10" fmla="*/ 777908 w 795009"/>
                <a:gd name="connsiteY10" fmla="*/ 1295057 h 1762075"/>
                <a:gd name="connsiteX11" fmla="*/ 794865 w 795009"/>
                <a:gd name="connsiteY11" fmla="*/ 1588617 h 1762075"/>
                <a:gd name="connsiteX12" fmla="*/ 793805 w 795009"/>
                <a:gd name="connsiteY12" fmla="*/ 1611932 h 1762075"/>
                <a:gd name="connsiteX13" fmla="*/ 717501 w 795009"/>
                <a:gd name="connsiteY13" fmla="*/ 1659093 h 1762075"/>
                <a:gd name="connsiteX14" fmla="*/ 358764 w 795009"/>
                <a:gd name="connsiteY14" fmla="*/ 1760832 h 1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009" h="1762075">
                  <a:moveTo>
                    <a:pt x="358764" y="1760832"/>
                  </a:moveTo>
                  <a:cubicBezTo>
                    <a:pt x="272391" y="1751824"/>
                    <a:pt x="192378" y="1723739"/>
                    <a:pt x="118193" y="1678169"/>
                  </a:cubicBezTo>
                  <a:cubicBezTo>
                    <a:pt x="80571" y="1655383"/>
                    <a:pt x="41888" y="1634188"/>
                    <a:pt x="3736" y="1612462"/>
                  </a:cubicBezTo>
                  <a:cubicBezTo>
                    <a:pt x="-3682" y="1590736"/>
                    <a:pt x="2146" y="1569011"/>
                    <a:pt x="2676" y="1547285"/>
                  </a:cubicBezTo>
                  <a:cubicBezTo>
                    <a:pt x="9035" y="1279690"/>
                    <a:pt x="15394" y="1012624"/>
                    <a:pt x="22282" y="745028"/>
                  </a:cubicBezTo>
                  <a:cubicBezTo>
                    <a:pt x="28111" y="506047"/>
                    <a:pt x="35000" y="267066"/>
                    <a:pt x="40299" y="27554"/>
                  </a:cubicBezTo>
                  <a:cubicBezTo>
                    <a:pt x="40829" y="5299"/>
                    <a:pt x="47717" y="0"/>
                    <a:pt x="69443" y="0"/>
                  </a:cubicBezTo>
                  <a:cubicBezTo>
                    <a:pt x="270802" y="530"/>
                    <a:pt x="472161" y="1060"/>
                    <a:pt x="673520" y="0"/>
                  </a:cubicBezTo>
                  <a:cubicBezTo>
                    <a:pt x="696305" y="0"/>
                    <a:pt x="703194" y="5829"/>
                    <a:pt x="704254" y="29144"/>
                  </a:cubicBezTo>
                  <a:cubicBezTo>
                    <a:pt x="716971" y="258058"/>
                    <a:pt x="731278" y="487501"/>
                    <a:pt x="744525" y="716414"/>
                  </a:cubicBezTo>
                  <a:cubicBezTo>
                    <a:pt x="755653" y="909295"/>
                    <a:pt x="766781" y="1102176"/>
                    <a:pt x="777908" y="1295057"/>
                  </a:cubicBezTo>
                  <a:cubicBezTo>
                    <a:pt x="783737" y="1393087"/>
                    <a:pt x="789036" y="1490587"/>
                    <a:pt x="794865" y="1588617"/>
                  </a:cubicBezTo>
                  <a:cubicBezTo>
                    <a:pt x="795395" y="1596565"/>
                    <a:pt x="794335" y="1604514"/>
                    <a:pt x="793805" y="1611932"/>
                  </a:cubicBezTo>
                  <a:cubicBezTo>
                    <a:pt x="768370" y="1627829"/>
                    <a:pt x="741876" y="1642136"/>
                    <a:pt x="717501" y="1659093"/>
                  </a:cubicBezTo>
                  <a:cubicBezTo>
                    <a:pt x="609403" y="1734337"/>
                    <a:pt x="490177" y="1769310"/>
                    <a:pt x="358764" y="1760832"/>
                  </a:cubicBezTo>
                  <a:close/>
                </a:path>
              </a:pathLst>
            </a:custGeom>
            <a:solidFill>
              <a:schemeClr val="bg1"/>
            </a:solidFill>
            <a:ln w="5297" cap="flat">
              <a:noFill/>
              <a:prstDash val="solid"/>
              <a:miter/>
            </a:ln>
          </p:spPr>
          <p:txBody>
            <a:bodyPr rtlCol="0" anchor="ctr"/>
            <a:lstStyle/>
            <a:p>
              <a:pPr defTabSz="685800"/>
              <a:endParaRPr lang="en-US" sz="1350">
                <a:solidFill>
                  <a:srgbClr val="000000"/>
                </a:solidFill>
                <a:latin typeface="Arial"/>
              </a:endParaRPr>
            </a:p>
          </p:txBody>
        </p:sp>
        <p:sp>
          <p:nvSpPr>
            <p:cNvPr id="64" name="Freeform: Shape 63">
              <a:extLst>
                <a:ext uri="{FF2B5EF4-FFF2-40B4-BE49-F238E27FC236}">
                  <a16:creationId xmlns:a16="http://schemas.microsoft.com/office/drawing/2014/main" id="{ABB6C7F1-CFC0-46BF-A2D1-36D7E0588562}"/>
                </a:ext>
              </a:extLst>
            </p:cNvPr>
            <p:cNvSpPr/>
            <p:nvPr/>
          </p:nvSpPr>
          <p:spPr>
            <a:xfrm>
              <a:off x="6087019" y="1883106"/>
              <a:ext cx="795009" cy="1762089"/>
            </a:xfrm>
            <a:custGeom>
              <a:avLst/>
              <a:gdLst>
                <a:gd name="connsiteX0" fmla="*/ 358764 w 795009"/>
                <a:gd name="connsiteY0" fmla="*/ 1760832 h 1762089"/>
                <a:gd name="connsiteX1" fmla="*/ 118193 w 795009"/>
                <a:gd name="connsiteY1" fmla="*/ 1678169 h 1762089"/>
                <a:gd name="connsiteX2" fmla="*/ 3736 w 795009"/>
                <a:gd name="connsiteY2" fmla="*/ 1612462 h 1762089"/>
                <a:gd name="connsiteX3" fmla="*/ 2676 w 795009"/>
                <a:gd name="connsiteY3" fmla="*/ 1547285 h 1762089"/>
                <a:gd name="connsiteX4" fmla="*/ 22282 w 795009"/>
                <a:gd name="connsiteY4" fmla="*/ 745029 h 1762089"/>
                <a:gd name="connsiteX5" fmla="*/ 40299 w 795009"/>
                <a:gd name="connsiteY5" fmla="*/ 27554 h 1762089"/>
                <a:gd name="connsiteX6" fmla="*/ 69443 w 795009"/>
                <a:gd name="connsiteY6" fmla="*/ 0 h 1762089"/>
                <a:gd name="connsiteX7" fmla="*/ 673520 w 795009"/>
                <a:gd name="connsiteY7" fmla="*/ 0 h 1762089"/>
                <a:gd name="connsiteX8" fmla="*/ 704254 w 795009"/>
                <a:gd name="connsiteY8" fmla="*/ 29144 h 1762089"/>
                <a:gd name="connsiteX9" fmla="*/ 744525 w 795009"/>
                <a:gd name="connsiteY9" fmla="*/ 716414 h 1762089"/>
                <a:gd name="connsiteX10" fmla="*/ 777908 w 795009"/>
                <a:gd name="connsiteY10" fmla="*/ 1295057 h 1762089"/>
                <a:gd name="connsiteX11" fmla="*/ 794865 w 795009"/>
                <a:gd name="connsiteY11" fmla="*/ 1588617 h 1762089"/>
                <a:gd name="connsiteX12" fmla="*/ 793805 w 795009"/>
                <a:gd name="connsiteY12" fmla="*/ 1611932 h 1762089"/>
                <a:gd name="connsiteX13" fmla="*/ 717501 w 795009"/>
                <a:gd name="connsiteY13" fmla="*/ 1659093 h 1762089"/>
                <a:gd name="connsiteX14" fmla="*/ 358764 w 795009"/>
                <a:gd name="connsiteY14" fmla="*/ 1760832 h 176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009" h="1762089">
                  <a:moveTo>
                    <a:pt x="358764" y="1760832"/>
                  </a:moveTo>
                  <a:cubicBezTo>
                    <a:pt x="272392" y="1751824"/>
                    <a:pt x="192378" y="1723739"/>
                    <a:pt x="118193" y="1678169"/>
                  </a:cubicBezTo>
                  <a:cubicBezTo>
                    <a:pt x="80571" y="1655383"/>
                    <a:pt x="41888" y="1634188"/>
                    <a:pt x="3736" y="1612462"/>
                  </a:cubicBezTo>
                  <a:cubicBezTo>
                    <a:pt x="-3682" y="1590737"/>
                    <a:pt x="2147" y="1569011"/>
                    <a:pt x="2676" y="1547285"/>
                  </a:cubicBezTo>
                  <a:cubicBezTo>
                    <a:pt x="9035" y="1279690"/>
                    <a:pt x="15394" y="1012624"/>
                    <a:pt x="22282" y="745029"/>
                  </a:cubicBezTo>
                  <a:cubicBezTo>
                    <a:pt x="28111" y="506047"/>
                    <a:pt x="35000" y="267066"/>
                    <a:pt x="40299" y="27554"/>
                  </a:cubicBezTo>
                  <a:cubicBezTo>
                    <a:pt x="40829" y="5299"/>
                    <a:pt x="47717" y="0"/>
                    <a:pt x="69443" y="0"/>
                  </a:cubicBezTo>
                  <a:cubicBezTo>
                    <a:pt x="270802" y="530"/>
                    <a:pt x="472161" y="1060"/>
                    <a:pt x="673520" y="0"/>
                  </a:cubicBezTo>
                  <a:cubicBezTo>
                    <a:pt x="696305" y="0"/>
                    <a:pt x="703194" y="5829"/>
                    <a:pt x="704254" y="29144"/>
                  </a:cubicBezTo>
                  <a:cubicBezTo>
                    <a:pt x="716971" y="258057"/>
                    <a:pt x="731278" y="487501"/>
                    <a:pt x="744525" y="716414"/>
                  </a:cubicBezTo>
                  <a:cubicBezTo>
                    <a:pt x="755653" y="909295"/>
                    <a:pt x="766781" y="1102176"/>
                    <a:pt x="777908" y="1295057"/>
                  </a:cubicBezTo>
                  <a:cubicBezTo>
                    <a:pt x="783737" y="1393087"/>
                    <a:pt x="789036" y="1490587"/>
                    <a:pt x="794865" y="1588617"/>
                  </a:cubicBezTo>
                  <a:cubicBezTo>
                    <a:pt x="795395" y="1596565"/>
                    <a:pt x="794335" y="1604514"/>
                    <a:pt x="793805" y="1611932"/>
                  </a:cubicBezTo>
                  <a:cubicBezTo>
                    <a:pt x="768370" y="1627829"/>
                    <a:pt x="741876" y="1642136"/>
                    <a:pt x="717501" y="1659093"/>
                  </a:cubicBezTo>
                  <a:cubicBezTo>
                    <a:pt x="609403" y="1734867"/>
                    <a:pt x="490177" y="1769310"/>
                    <a:pt x="358764" y="1760832"/>
                  </a:cubicBezTo>
                  <a:close/>
                </a:path>
              </a:pathLst>
            </a:custGeom>
            <a:solidFill>
              <a:schemeClr val="bg1"/>
            </a:solidFill>
            <a:ln w="5297" cap="flat">
              <a:noFill/>
              <a:prstDash val="solid"/>
              <a:miter/>
            </a:ln>
          </p:spPr>
          <p:txBody>
            <a:bodyPr rtlCol="0" anchor="ctr"/>
            <a:lstStyle/>
            <a:p>
              <a:pPr defTabSz="685800"/>
              <a:endParaRPr lang="en-US" sz="1350">
                <a:solidFill>
                  <a:srgbClr val="000000"/>
                </a:solidFill>
                <a:latin typeface="Arial"/>
              </a:endParaRPr>
            </a:p>
          </p:txBody>
        </p:sp>
        <p:sp>
          <p:nvSpPr>
            <p:cNvPr id="68" name="Freeform: Shape 67">
              <a:extLst>
                <a:ext uri="{FF2B5EF4-FFF2-40B4-BE49-F238E27FC236}">
                  <a16:creationId xmlns:a16="http://schemas.microsoft.com/office/drawing/2014/main" id="{4AB43E59-5C60-47E7-B439-3E3C211B0191}"/>
                </a:ext>
              </a:extLst>
            </p:cNvPr>
            <p:cNvSpPr/>
            <p:nvPr/>
          </p:nvSpPr>
          <p:spPr>
            <a:xfrm>
              <a:off x="2758043" y="1681512"/>
              <a:ext cx="7496623" cy="1968489"/>
            </a:xfrm>
            <a:custGeom>
              <a:avLst/>
              <a:gdLst>
                <a:gd name="connsiteX0" fmla="*/ 773863 w 7496623"/>
                <a:gd name="connsiteY0" fmla="*/ 235 h 1968489"/>
                <a:gd name="connsiteX1" fmla="*/ 1044108 w 7496623"/>
                <a:gd name="connsiteY1" fmla="*/ 235 h 1968489"/>
                <a:gd name="connsiteX2" fmla="*/ 1484449 w 7496623"/>
                <a:gd name="connsiteY2" fmla="*/ 235 h 1968489"/>
                <a:gd name="connsiteX3" fmla="*/ 2844682 w 7496623"/>
                <a:gd name="connsiteY3" fmla="*/ 235 h 1968489"/>
                <a:gd name="connsiteX4" fmla="*/ 4212333 w 7496623"/>
                <a:gd name="connsiteY4" fmla="*/ 235 h 1968489"/>
                <a:gd name="connsiteX5" fmla="*/ 5924013 w 7496623"/>
                <a:gd name="connsiteY5" fmla="*/ 235 h 1968489"/>
                <a:gd name="connsiteX6" fmla="*/ 5933953 w 7496623"/>
                <a:gd name="connsiteY6" fmla="*/ 235 h 1968489"/>
                <a:gd name="connsiteX7" fmla="*/ 6697655 w 7496623"/>
                <a:gd name="connsiteY7" fmla="*/ 235 h 1968489"/>
                <a:gd name="connsiteX8" fmla="*/ 6816351 w 7496623"/>
                <a:gd name="connsiteY8" fmla="*/ 114162 h 1968489"/>
                <a:gd name="connsiteX9" fmla="*/ 6833838 w 7496623"/>
                <a:gd name="connsiteY9" fmla="*/ 190996 h 1968489"/>
                <a:gd name="connsiteX10" fmla="*/ 7487195 w 7496623"/>
                <a:gd name="connsiteY10" fmla="*/ 1621705 h 1968489"/>
                <a:gd name="connsiteX11" fmla="*/ 7488784 w 7496623"/>
                <a:gd name="connsiteY11" fmla="*/ 1679993 h 1968489"/>
                <a:gd name="connsiteX12" fmla="*/ 7196284 w 7496623"/>
                <a:gd name="connsiteY12" fmla="*/ 1905727 h 1968489"/>
                <a:gd name="connsiteX13" fmla="*/ 6865101 w 7496623"/>
                <a:gd name="connsiteY13" fmla="*/ 1828363 h 1968489"/>
                <a:gd name="connsiteX14" fmla="*/ 6844965 w 7496623"/>
                <a:gd name="connsiteY14" fmla="*/ 1793390 h 1968489"/>
                <a:gd name="connsiteX15" fmla="*/ 6693416 w 7496623"/>
                <a:gd name="connsiteY15" fmla="*/ 938674 h 1968489"/>
                <a:gd name="connsiteX16" fmla="*/ 6567302 w 7496623"/>
                <a:gd name="connsiteY16" fmla="*/ 224379 h 1968489"/>
                <a:gd name="connsiteX17" fmla="*/ 6541337 w 7496623"/>
                <a:gd name="connsiteY17" fmla="*/ 203184 h 1968489"/>
                <a:gd name="connsiteX18" fmla="*/ 5984951 w 7496623"/>
                <a:gd name="connsiteY18" fmla="*/ 202654 h 1968489"/>
                <a:gd name="connsiteX19" fmla="*/ 5963994 w 7496623"/>
                <a:gd name="connsiteY19" fmla="*/ 210529 h 1968489"/>
                <a:gd name="connsiteX20" fmla="*/ 5983232 w 7496623"/>
                <a:gd name="connsiteY20" fmla="*/ 345194 h 1968489"/>
                <a:gd name="connsiteX21" fmla="*/ 6125773 w 7496623"/>
                <a:gd name="connsiteY21" fmla="*/ 1780672 h 1968489"/>
                <a:gd name="connsiteX22" fmla="*/ 6096100 w 7496623"/>
                <a:gd name="connsiteY22" fmla="*/ 1855917 h 1968489"/>
                <a:gd name="connsiteX23" fmla="*/ 5900040 w 7496623"/>
                <a:gd name="connsiteY23" fmla="*/ 1949708 h 1968489"/>
                <a:gd name="connsiteX24" fmla="*/ 5593762 w 7496623"/>
                <a:gd name="connsiteY24" fmla="*/ 1881352 h 1968489"/>
                <a:gd name="connsiteX25" fmla="*/ 5538653 w 7496623"/>
                <a:gd name="connsiteY25" fmla="*/ 1840020 h 1968489"/>
                <a:gd name="connsiteX26" fmla="*/ 5515338 w 7496623"/>
                <a:gd name="connsiteY26" fmla="*/ 1811936 h 1968489"/>
                <a:gd name="connsiteX27" fmla="*/ 5422607 w 7496623"/>
                <a:gd name="connsiteY27" fmla="*/ 258822 h 1968489"/>
                <a:gd name="connsiteX28" fmla="*/ 5374917 w 7496623"/>
                <a:gd name="connsiteY28" fmla="*/ 215901 h 1968489"/>
                <a:gd name="connsiteX29" fmla="*/ 4834427 w 7496623"/>
                <a:gd name="connsiteY29" fmla="*/ 215901 h 1968489"/>
                <a:gd name="connsiteX30" fmla="*/ 4786736 w 7496623"/>
                <a:gd name="connsiteY30" fmla="*/ 263591 h 1968489"/>
                <a:gd name="connsiteX31" fmla="*/ 4745935 w 7496623"/>
                <a:gd name="connsiteY31" fmla="*/ 1808757 h 1968489"/>
                <a:gd name="connsiteX32" fmla="*/ 4733747 w 7496623"/>
                <a:gd name="connsiteY32" fmla="*/ 1831542 h 1968489"/>
                <a:gd name="connsiteX33" fmla="*/ 4724739 w 7496623"/>
                <a:gd name="connsiteY33" fmla="*/ 1837901 h 1968489"/>
                <a:gd name="connsiteX34" fmla="*/ 4705663 w 7496623"/>
                <a:gd name="connsiteY34" fmla="*/ 1855387 h 1968489"/>
                <a:gd name="connsiteX35" fmla="*/ 4601804 w 7496623"/>
                <a:gd name="connsiteY35" fmla="*/ 1920564 h 1968489"/>
                <a:gd name="connsiteX36" fmla="*/ 4530269 w 7496623"/>
                <a:gd name="connsiteY36" fmla="*/ 1950768 h 1968489"/>
                <a:gd name="connsiteX37" fmla="*/ 4187428 w 7496623"/>
                <a:gd name="connsiteY37" fmla="*/ 1898309 h 1968489"/>
                <a:gd name="connsiteX38" fmla="*/ 4109534 w 7496623"/>
                <a:gd name="connsiteY38" fmla="*/ 1843730 h 1968489"/>
                <a:gd name="connsiteX39" fmla="*/ 4032700 w 7496623"/>
                <a:gd name="connsiteY39" fmla="*/ 258822 h 1968489"/>
                <a:gd name="connsiteX40" fmla="*/ 3985009 w 7496623"/>
                <a:gd name="connsiteY40" fmla="*/ 215901 h 1968489"/>
                <a:gd name="connsiteX41" fmla="*/ 3444519 w 7496623"/>
                <a:gd name="connsiteY41" fmla="*/ 215901 h 1968489"/>
                <a:gd name="connsiteX42" fmla="*/ 3396829 w 7496623"/>
                <a:gd name="connsiteY42" fmla="*/ 263591 h 1968489"/>
                <a:gd name="connsiteX43" fmla="*/ 3382522 w 7496623"/>
                <a:gd name="connsiteY43" fmla="*/ 1780142 h 1968489"/>
                <a:gd name="connsiteX44" fmla="*/ 3352848 w 7496623"/>
                <a:gd name="connsiteY44" fmla="*/ 1855387 h 1968489"/>
                <a:gd name="connsiteX45" fmla="*/ 3172685 w 7496623"/>
                <a:gd name="connsiteY45" fmla="*/ 1949178 h 1968489"/>
                <a:gd name="connsiteX46" fmla="*/ 2866407 w 7496623"/>
                <a:gd name="connsiteY46" fmla="*/ 1880822 h 1968489"/>
                <a:gd name="connsiteX47" fmla="*/ 2811298 w 7496623"/>
                <a:gd name="connsiteY47" fmla="*/ 1839490 h 1968489"/>
                <a:gd name="connsiteX48" fmla="*/ 2772086 w 7496623"/>
                <a:gd name="connsiteY48" fmla="*/ 1811406 h 1968489"/>
                <a:gd name="connsiteX49" fmla="*/ 2695252 w 7496623"/>
                <a:gd name="connsiteY49" fmla="*/ 258292 h 1968489"/>
                <a:gd name="connsiteX50" fmla="*/ 2647562 w 7496623"/>
                <a:gd name="connsiteY50" fmla="*/ 215371 h 1968489"/>
                <a:gd name="connsiteX51" fmla="*/ 2107072 w 7496623"/>
                <a:gd name="connsiteY51" fmla="*/ 215371 h 1968489"/>
                <a:gd name="connsiteX52" fmla="*/ 2059382 w 7496623"/>
                <a:gd name="connsiteY52" fmla="*/ 263061 h 1968489"/>
                <a:gd name="connsiteX53" fmla="*/ 2018580 w 7496623"/>
                <a:gd name="connsiteY53" fmla="*/ 1808227 h 1968489"/>
                <a:gd name="connsiteX54" fmla="*/ 2006392 w 7496623"/>
                <a:gd name="connsiteY54" fmla="*/ 1831012 h 1968489"/>
                <a:gd name="connsiteX55" fmla="*/ 1802384 w 7496623"/>
                <a:gd name="connsiteY55" fmla="*/ 1950238 h 1968489"/>
                <a:gd name="connsiteX56" fmla="*/ 1459544 w 7496623"/>
                <a:gd name="connsiteY56" fmla="*/ 1897779 h 1968489"/>
                <a:gd name="connsiteX57" fmla="*/ 1381649 w 7496623"/>
                <a:gd name="connsiteY57" fmla="*/ 1843200 h 1968489"/>
                <a:gd name="connsiteX58" fmla="*/ 1367872 w 7496623"/>
                <a:gd name="connsiteY58" fmla="*/ 1812996 h 1968489"/>
                <a:gd name="connsiteX59" fmla="*/ 1490277 w 7496623"/>
                <a:gd name="connsiteY59" fmla="*/ 229148 h 1968489"/>
                <a:gd name="connsiteX60" fmla="*/ 1474910 w 7496623"/>
                <a:gd name="connsiteY60" fmla="*/ 202653 h 1968489"/>
                <a:gd name="connsiteX61" fmla="*/ 1474910 w 7496623"/>
                <a:gd name="connsiteY61" fmla="*/ 202123 h 1968489"/>
                <a:gd name="connsiteX62" fmla="*/ 932301 w 7496623"/>
                <a:gd name="connsiteY62" fmla="*/ 202123 h 1968489"/>
                <a:gd name="connsiteX63" fmla="*/ 904217 w 7496623"/>
                <a:gd name="connsiteY63" fmla="*/ 227028 h 1968489"/>
                <a:gd name="connsiteX64" fmla="*/ 666825 w 7496623"/>
                <a:gd name="connsiteY64" fmla="*/ 1791800 h 1968489"/>
                <a:gd name="connsiteX65" fmla="*/ 647219 w 7496623"/>
                <a:gd name="connsiteY65" fmla="*/ 1827303 h 1968489"/>
                <a:gd name="connsiteX66" fmla="*/ 141702 w 7496623"/>
                <a:gd name="connsiteY66" fmla="*/ 1825713 h 1968489"/>
                <a:gd name="connsiteX67" fmla="*/ 18237 w 7496623"/>
                <a:gd name="connsiteY67" fmla="*/ 1699069 h 1968489"/>
                <a:gd name="connsiteX68" fmla="*/ 8699 w 7496623"/>
                <a:gd name="connsiteY68" fmla="*/ 1616936 h 1968489"/>
                <a:gd name="connsiteX69" fmla="*/ 663116 w 7496623"/>
                <a:gd name="connsiteY69" fmla="*/ 183577 h 1968489"/>
                <a:gd name="connsiteX70" fmla="*/ 673714 w 7496623"/>
                <a:gd name="connsiteY70" fmla="*/ 114161 h 1968489"/>
                <a:gd name="connsiteX71" fmla="*/ 773863 w 7496623"/>
                <a:gd name="connsiteY71" fmla="*/ 235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496623" h="1968489">
                  <a:moveTo>
                    <a:pt x="773863" y="235"/>
                  </a:moveTo>
                  <a:cubicBezTo>
                    <a:pt x="863945" y="-295"/>
                    <a:pt x="954027" y="235"/>
                    <a:pt x="1044108" y="235"/>
                  </a:cubicBezTo>
                  <a:cubicBezTo>
                    <a:pt x="1190888" y="235"/>
                    <a:pt x="1337668" y="235"/>
                    <a:pt x="1484449" y="235"/>
                  </a:cubicBezTo>
                  <a:cubicBezTo>
                    <a:pt x="1938036" y="235"/>
                    <a:pt x="2391094" y="235"/>
                    <a:pt x="2844682" y="235"/>
                  </a:cubicBezTo>
                  <a:cubicBezTo>
                    <a:pt x="3300389" y="235"/>
                    <a:pt x="3756626" y="235"/>
                    <a:pt x="4212333" y="235"/>
                  </a:cubicBezTo>
                  <a:lnTo>
                    <a:pt x="5924013" y="235"/>
                  </a:lnTo>
                  <a:lnTo>
                    <a:pt x="5933953" y="235"/>
                  </a:lnTo>
                  <a:lnTo>
                    <a:pt x="6697655" y="235"/>
                  </a:lnTo>
                  <a:cubicBezTo>
                    <a:pt x="6778729" y="235"/>
                    <a:pt x="6812642" y="33618"/>
                    <a:pt x="6816351" y="114162"/>
                  </a:cubicBezTo>
                  <a:cubicBezTo>
                    <a:pt x="6817411" y="140656"/>
                    <a:pt x="6822710" y="166091"/>
                    <a:pt x="6833838" y="190996"/>
                  </a:cubicBezTo>
                  <a:cubicBezTo>
                    <a:pt x="7052153" y="667899"/>
                    <a:pt x="7269409" y="1144802"/>
                    <a:pt x="7487195" y="1621705"/>
                  </a:cubicBezTo>
                  <a:cubicBezTo>
                    <a:pt x="7495673" y="1641311"/>
                    <a:pt x="7502562" y="1659328"/>
                    <a:pt x="7488784" y="1679993"/>
                  </a:cubicBezTo>
                  <a:cubicBezTo>
                    <a:pt x="7414069" y="1784912"/>
                    <a:pt x="7328757" y="1876583"/>
                    <a:pt x="7196284" y="1905727"/>
                  </a:cubicBezTo>
                  <a:cubicBezTo>
                    <a:pt x="7073879" y="1932752"/>
                    <a:pt x="6963661" y="1905727"/>
                    <a:pt x="6865101" y="1828363"/>
                  </a:cubicBezTo>
                  <a:cubicBezTo>
                    <a:pt x="6853444" y="1818825"/>
                    <a:pt x="6847615" y="1808227"/>
                    <a:pt x="6844965" y="1793390"/>
                  </a:cubicBezTo>
                  <a:cubicBezTo>
                    <a:pt x="6794625" y="1508308"/>
                    <a:pt x="6743756" y="1223756"/>
                    <a:pt x="6693416" y="938674"/>
                  </a:cubicBezTo>
                  <a:cubicBezTo>
                    <a:pt x="6651554" y="700223"/>
                    <a:pt x="6608633" y="462301"/>
                    <a:pt x="6567302" y="224379"/>
                  </a:cubicBezTo>
                  <a:cubicBezTo>
                    <a:pt x="6564122" y="206893"/>
                    <a:pt x="6557234" y="203184"/>
                    <a:pt x="6541337" y="203184"/>
                  </a:cubicBezTo>
                  <a:cubicBezTo>
                    <a:pt x="6355875" y="203184"/>
                    <a:pt x="6170413" y="203714"/>
                    <a:pt x="5984951" y="202654"/>
                  </a:cubicBezTo>
                  <a:lnTo>
                    <a:pt x="5963994" y="210529"/>
                  </a:lnTo>
                  <a:lnTo>
                    <a:pt x="5983232" y="345194"/>
                  </a:lnTo>
                  <a:cubicBezTo>
                    <a:pt x="5994361" y="455412"/>
                    <a:pt x="6125244" y="1767425"/>
                    <a:pt x="6125773" y="1780672"/>
                  </a:cubicBezTo>
                  <a:cubicBezTo>
                    <a:pt x="6134782" y="1813526"/>
                    <a:pt x="6124184" y="1834721"/>
                    <a:pt x="6096100" y="1855917"/>
                  </a:cubicBezTo>
                  <a:cubicBezTo>
                    <a:pt x="6036222" y="1900428"/>
                    <a:pt x="5974224" y="1938050"/>
                    <a:pt x="5900040" y="1949708"/>
                  </a:cubicBezTo>
                  <a:cubicBezTo>
                    <a:pt x="5789822" y="1966665"/>
                    <a:pt x="5685963" y="1948648"/>
                    <a:pt x="5593762" y="1881352"/>
                  </a:cubicBezTo>
                  <a:cubicBezTo>
                    <a:pt x="5575215" y="1867575"/>
                    <a:pt x="5557200" y="1853797"/>
                    <a:pt x="5538653" y="1840020"/>
                  </a:cubicBezTo>
                  <a:cubicBezTo>
                    <a:pt x="5528585" y="1832602"/>
                    <a:pt x="5519577" y="1824124"/>
                    <a:pt x="5515338" y="1811936"/>
                  </a:cubicBezTo>
                  <a:cubicBezTo>
                    <a:pt x="5511628" y="1739341"/>
                    <a:pt x="5430026" y="340425"/>
                    <a:pt x="5422607" y="258822"/>
                  </a:cubicBezTo>
                  <a:cubicBezTo>
                    <a:pt x="5419427" y="224379"/>
                    <a:pt x="5409889" y="215901"/>
                    <a:pt x="5374917" y="215901"/>
                  </a:cubicBezTo>
                  <a:cubicBezTo>
                    <a:pt x="5194753" y="215371"/>
                    <a:pt x="5014590" y="215371"/>
                    <a:pt x="4834427" y="215901"/>
                  </a:cubicBezTo>
                  <a:cubicBezTo>
                    <a:pt x="4797864" y="215901"/>
                    <a:pt x="4787796" y="226498"/>
                    <a:pt x="4786736" y="263591"/>
                  </a:cubicBezTo>
                  <a:cubicBezTo>
                    <a:pt x="4781967" y="414610"/>
                    <a:pt x="4752823" y="1725034"/>
                    <a:pt x="4745935" y="1808757"/>
                  </a:cubicBezTo>
                  <a:cubicBezTo>
                    <a:pt x="4743815" y="1817765"/>
                    <a:pt x="4741696" y="1826243"/>
                    <a:pt x="4733747" y="1831542"/>
                  </a:cubicBezTo>
                  <a:cubicBezTo>
                    <a:pt x="4731098" y="1833662"/>
                    <a:pt x="4727918" y="1835781"/>
                    <a:pt x="4724739" y="1837901"/>
                  </a:cubicBezTo>
                  <a:cubicBezTo>
                    <a:pt x="4719440" y="1843730"/>
                    <a:pt x="4713081" y="1849558"/>
                    <a:pt x="4705663" y="1855387"/>
                  </a:cubicBezTo>
                  <a:cubicBezTo>
                    <a:pt x="4672810" y="1880292"/>
                    <a:pt x="4638367" y="1903078"/>
                    <a:pt x="4601804" y="1920564"/>
                  </a:cubicBezTo>
                  <a:cubicBezTo>
                    <a:pt x="4579548" y="1932752"/>
                    <a:pt x="4555703" y="1943349"/>
                    <a:pt x="4530269" y="1950768"/>
                  </a:cubicBezTo>
                  <a:cubicBezTo>
                    <a:pt x="4407333" y="1986270"/>
                    <a:pt x="4293407" y="1968254"/>
                    <a:pt x="4187428" y="1898309"/>
                  </a:cubicBezTo>
                  <a:cubicBezTo>
                    <a:pt x="4160934" y="1880822"/>
                    <a:pt x="4136029" y="1861216"/>
                    <a:pt x="4109534" y="1843730"/>
                  </a:cubicBezTo>
                  <a:cubicBezTo>
                    <a:pt x="4098406" y="1836311"/>
                    <a:pt x="4040118" y="340425"/>
                    <a:pt x="4032700" y="258822"/>
                  </a:cubicBezTo>
                  <a:cubicBezTo>
                    <a:pt x="4029520" y="224379"/>
                    <a:pt x="4019982" y="215901"/>
                    <a:pt x="3985009" y="215901"/>
                  </a:cubicBezTo>
                  <a:cubicBezTo>
                    <a:pt x="3804846" y="215371"/>
                    <a:pt x="3624683" y="215371"/>
                    <a:pt x="3444519" y="215901"/>
                  </a:cubicBezTo>
                  <a:cubicBezTo>
                    <a:pt x="3407957" y="215901"/>
                    <a:pt x="3397889" y="226498"/>
                    <a:pt x="3396829" y="263591"/>
                  </a:cubicBezTo>
                  <a:cubicBezTo>
                    <a:pt x="3392060" y="414080"/>
                    <a:pt x="3381462" y="1766895"/>
                    <a:pt x="3382522" y="1780142"/>
                  </a:cubicBezTo>
                  <a:cubicBezTo>
                    <a:pt x="3391530" y="1812996"/>
                    <a:pt x="3380932" y="1834192"/>
                    <a:pt x="3352848" y="1855387"/>
                  </a:cubicBezTo>
                  <a:cubicBezTo>
                    <a:pt x="3292970" y="1899898"/>
                    <a:pt x="3246870" y="1937521"/>
                    <a:pt x="3172685" y="1949178"/>
                  </a:cubicBezTo>
                  <a:cubicBezTo>
                    <a:pt x="3062467" y="1966135"/>
                    <a:pt x="2958609" y="1948118"/>
                    <a:pt x="2866407" y="1880822"/>
                  </a:cubicBezTo>
                  <a:cubicBezTo>
                    <a:pt x="2847861" y="1867045"/>
                    <a:pt x="2829845" y="1853268"/>
                    <a:pt x="2811298" y="1839490"/>
                  </a:cubicBezTo>
                  <a:cubicBezTo>
                    <a:pt x="2801231" y="1832072"/>
                    <a:pt x="2776326" y="1823594"/>
                    <a:pt x="2772086" y="1811406"/>
                  </a:cubicBezTo>
                  <a:cubicBezTo>
                    <a:pt x="2768377" y="1738811"/>
                    <a:pt x="2702671" y="339895"/>
                    <a:pt x="2695252" y="258292"/>
                  </a:cubicBezTo>
                  <a:cubicBezTo>
                    <a:pt x="2692073" y="223849"/>
                    <a:pt x="2682535" y="215371"/>
                    <a:pt x="2647562" y="215371"/>
                  </a:cubicBezTo>
                  <a:cubicBezTo>
                    <a:pt x="2467399" y="214841"/>
                    <a:pt x="2287235" y="214841"/>
                    <a:pt x="2107072" y="215371"/>
                  </a:cubicBezTo>
                  <a:cubicBezTo>
                    <a:pt x="2070509" y="215371"/>
                    <a:pt x="2060441" y="225969"/>
                    <a:pt x="2059382" y="263061"/>
                  </a:cubicBezTo>
                  <a:cubicBezTo>
                    <a:pt x="2054612" y="414080"/>
                    <a:pt x="2025468" y="1724504"/>
                    <a:pt x="2018580" y="1808227"/>
                  </a:cubicBezTo>
                  <a:cubicBezTo>
                    <a:pt x="2016460" y="1817235"/>
                    <a:pt x="2014341" y="1825713"/>
                    <a:pt x="2006392" y="1831012"/>
                  </a:cubicBezTo>
                  <a:cubicBezTo>
                    <a:pt x="1941745" y="1876053"/>
                    <a:pt x="1880808" y="1927453"/>
                    <a:pt x="1802384" y="1950238"/>
                  </a:cubicBezTo>
                  <a:cubicBezTo>
                    <a:pt x="1679449" y="1985741"/>
                    <a:pt x="1565522" y="1967724"/>
                    <a:pt x="1459544" y="1897779"/>
                  </a:cubicBezTo>
                  <a:cubicBezTo>
                    <a:pt x="1433049" y="1880292"/>
                    <a:pt x="1408144" y="1860686"/>
                    <a:pt x="1381649" y="1843200"/>
                  </a:cubicBezTo>
                  <a:cubicBezTo>
                    <a:pt x="1371052" y="1835781"/>
                    <a:pt x="1362044" y="1827833"/>
                    <a:pt x="1367872" y="1812996"/>
                  </a:cubicBezTo>
                  <a:cubicBezTo>
                    <a:pt x="1376880" y="1703308"/>
                    <a:pt x="1484449" y="296974"/>
                    <a:pt x="1490277" y="229148"/>
                  </a:cubicBezTo>
                  <a:cubicBezTo>
                    <a:pt x="1491867" y="212191"/>
                    <a:pt x="1488158" y="204773"/>
                    <a:pt x="1474910" y="202653"/>
                  </a:cubicBezTo>
                  <a:lnTo>
                    <a:pt x="1474910" y="202123"/>
                  </a:lnTo>
                  <a:cubicBezTo>
                    <a:pt x="1294217" y="202653"/>
                    <a:pt x="1112994" y="202653"/>
                    <a:pt x="932301" y="202123"/>
                  </a:cubicBezTo>
                  <a:cubicBezTo>
                    <a:pt x="912695" y="202123"/>
                    <a:pt x="906866" y="209012"/>
                    <a:pt x="904217" y="227028"/>
                  </a:cubicBezTo>
                  <a:cubicBezTo>
                    <a:pt x="855467" y="548673"/>
                    <a:pt x="696499" y="1592031"/>
                    <a:pt x="666825" y="1791800"/>
                  </a:cubicBezTo>
                  <a:cubicBezTo>
                    <a:pt x="664705" y="1807167"/>
                    <a:pt x="658347" y="1817765"/>
                    <a:pt x="647219" y="1827303"/>
                  </a:cubicBezTo>
                  <a:cubicBezTo>
                    <a:pt x="500969" y="1952357"/>
                    <a:pt x="286892" y="1951827"/>
                    <a:pt x="141702" y="1825713"/>
                  </a:cubicBezTo>
                  <a:cubicBezTo>
                    <a:pt x="97191" y="1787031"/>
                    <a:pt x="54270" y="1746229"/>
                    <a:pt x="18237" y="1699069"/>
                  </a:cubicBezTo>
                  <a:cubicBezTo>
                    <a:pt x="-1369" y="1673104"/>
                    <a:pt x="-6138" y="1649789"/>
                    <a:pt x="8699" y="1616936"/>
                  </a:cubicBezTo>
                  <a:cubicBezTo>
                    <a:pt x="227544" y="1139503"/>
                    <a:pt x="444800" y="661540"/>
                    <a:pt x="663116" y="183577"/>
                  </a:cubicBezTo>
                  <a:cubicBezTo>
                    <a:pt x="673184" y="161322"/>
                    <a:pt x="676363" y="138536"/>
                    <a:pt x="673714" y="114161"/>
                  </a:cubicBezTo>
                  <a:cubicBezTo>
                    <a:pt x="666295" y="52164"/>
                    <a:pt x="711866" y="764"/>
                    <a:pt x="773863" y="235"/>
                  </a:cubicBezTo>
                  <a:close/>
                </a:path>
              </a:pathLst>
            </a:custGeom>
            <a:solidFill>
              <a:schemeClr val="accent4"/>
            </a:solidFill>
            <a:ln w="5297" cap="flat">
              <a:noFill/>
              <a:prstDash val="solid"/>
              <a:miter/>
            </a:ln>
          </p:spPr>
          <p:txBody>
            <a:bodyPr rtlCol="0" anchor="ctr"/>
            <a:lstStyle/>
            <a:p>
              <a:pPr defTabSz="685800"/>
              <a:endParaRPr lang="en-US" sz="1350">
                <a:solidFill>
                  <a:srgbClr val="000000"/>
                </a:solidFill>
                <a:latin typeface="Arial"/>
              </a:endParaRPr>
            </a:p>
          </p:txBody>
        </p:sp>
      </p:grpSp>
      <p:sp>
        <p:nvSpPr>
          <p:cNvPr id="53" name="Title 1">
            <a:extLst>
              <a:ext uri="{FF2B5EF4-FFF2-40B4-BE49-F238E27FC236}">
                <a16:creationId xmlns:a16="http://schemas.microsoft.com/office/drawing/2014/main" id="{BDC3D4F9-7DD1-4459-9DC6-811B56C5FC1A}"/>
              </a:ext>
            </a:extLst>
          </p:cNvPr>
          <p:cNvSpPr txBox="1">
            <a:spLocks/>
          </p:cNvSpPr>
          <p:nvPr/>
        </p:nvSpPr>
        <p:spPr>
          <a:xfrm>
            <a:off x="323528" y="1120368"/>
            <a:ext cx="8229600" cy="866775"/>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latin typeface="A Massir Ballpoint" panose="00000100000000000000" pitchFamily="2" charset="-78"/>
              <a:cs typeface="A Massir Ballpoint" panose="00000100000000000000" pitchFamily="2" charset="-78"/>
            </a:endParaRPr>
          </a:p>
        </p:txBody>
      </p:sp>
      <p:sp>
        <p:nvSpPr>
          <p:cNvPr id="54" name="Title 1">
            <a:extLst>
              <a:ext uri="{FF2B5EF4-FFF2-40B4-BE49-F238E27FC236}">
                <a16:creationId xmlns:a16="http://schemas.microsoft.com/office/drawing/2014/main" id="{DE50BAC5-7E9A-452B-8825-6340DC3CDA48}"/>
              </a:ext>
            </a:extLst>
          </p:cNvPr>
          <p:cNvSpPr txBox="1">
            <a:spLocks/>
          </p:cNvSpPr>
          <p:nvPr/>
        </p:nvSpPr>
        <p:spPr>
          <a:xfrm>
            <a:off x="512250" y="2113915"/>
            <a:ext cx="8229600" cy="8667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3600" dirty="0">
                <a:latin typeface="A Massir Ballpoint" panose="00000100000000000000" pitchFamily="2" charset="-78"/>
                <a:cs typeface="A Massir Ballpoint" panose="00000100000000000000" pitchFamily="2" charset="-78"/>
              </a:rPr>
              <a:t>التجارة الالكترونية</a:t>
            </a:r>
          </a:p>
          <a:p>
            <a:r>
              <a:rPr lang="en-US" sz="3600" dirty="0">
                <a:latin typeface="Algerian" panose="04020705040A02060702" pitchFamily="82" charset="0"/>
                <a:cs typeface="A Massir Ballpoint" panose="00000100000000000000" pitchFamily="2" charset="-78"/>
              </a:rPr>
              <a:t>E-commerce</a:t>
            </a:r>
            <a:r>
              <a:rPr lang="ar-SA" sz="3600" dirty="0">
                <a:latin typeface="Algerian" panose="04020705040A02060702" pitchFamily="82" charset="0"/>
                <a:cs typeface="A Massir Ballpoint" panose="00000100000000000000" pitchFamily="2" charset="-78"/>
              </a:rPr>
              <a:t> </a:t>
            </a:r>
            <a:endParaRPr lang="en-US" sz="3600" dirty="0">
              <a:latin typeface="Algerian" panose="04020705040A02060702" pitchFamily="82" charset="0"/>
              <a:cs typeface="A Massir Ballpoint" panose="00000100000000000000" pitchFamily="2" charset="-78"/>
            </a:endParaRPr>
          </a:p>
        </p:txBody>
      </p:sp>
      <p:grpSp>
        <p:nvGrpSpPr>
          <p:cNvPr id="55" name="Group 265">
            <a:extLst>
              <a:ext uri="{FF2B5EF4-FFF2-40B4-BE49-F238E27FC236}">
                <a16:creationId xmlns:a16="http://schemas.microsoft.com/office/drawing/2014/main" id="{657F3D34-1B37-467A-8DE0-CE6E6B458C78}"/>
              </a:ext>
            </a:extLst>
          </p:cNvPr>
          <p:cNvGrpSpPr/>
          <p:nvPr/>
        </p:nvGrpSpPr>
        <p:grpSpPr>
          <a:xfrm>
            <a:off x="109540" y="2145824"/>
            <a:ext cx="3416855" cy="2853335"/>
            <a:chOff x="6094799" y="1412294"/>
            <a:chExt cx="5785459" cy="4867410"/>
          </a:xfrm>
        </p:grpSpPr>
        <p:grpSp>
          <p:nvGrpSpPr>
            <p:cNvPr id="56" name="Graphic 33">
              <a:extLst>
                <a:ext uri="{FF2B5EF4-FFF2-40B4-BE49-F238E27FC236}">
                  <a16:creationId xmlns:a16="http://schemas.microsoft.com/office/drawing/2014/main" id="{E6E184B7-68A0-4569-9DDD-D5DAB1B45F47}"/>
                </a:ext>
              </a:extLst>
            </p:cNvPr>
            <p:cNvGrpSpPr/>
            <p:nvPr/>
          </p:nvGrpSpPr>
          <p:grpSpPr>
            <a:xfrm>
              <a:off x="7105963" y="1412294"/>
              <a:ext cx="3023169" cy="2904280"/>
              <a:chOff x="2705100" y="171450"/>
              <a:chExt cx="6781800" cy="6515100"/>
            </a:xfrm>
            <a:effectLst>
              <a:outerShdw blurRad="50800" dist="38100" dir="2700000" algn="tl" rotWithShape="0">
                <a:prstClr val="black">
                  <a:alpha val="40000"/>
                </a:prstClr>
              </a:outerShdw>
            </a:effectLst>
          </p:grpSpPr>
          <p:sp>
            <p:nvSpPr>
              <p:cNvPr id="78" name="Freeform: Shape 279">
                <a:extLst>
                  <a:ext uri="{FF2B5EF4-FFF2-40B4-BE49-F238E27FC236}">
                    <a16:creationId xmlns:a16="http://schemas.microsoft.com/office/drawing/2014/main" id="{B94F9575-2DC5-4C96-8F5E-092B264C8308}"/>
                  </a:ext>
                </a:extLst>
              </p:cNvPr>
              <p:cNvSpPr/>
              <p:nvPr/>
            </p:nvSpPr>
            <p:spPr>
              <a:xfrm>
                <a:off x="3196589" y="3950017"/>
                <a:ext cx="5795962" cy="2738437"/>
              </a:xfrm>
              <a:custGeom>
                <a:avLst/>
                <a:gdLst>
                  <a:gd name="connsiteX0" fmla="*/ 5233035 w 5795962"/>
                  <a:gd name="connsiteY0" fmla="*/ 2738438 h 2738437"/>
                  <a:gd name="connsiteX1" fmla="*/ 555308 w 5795962"/>
                  <a:gd name="connsiteY1" fmla="*/ 2738438 h 2738437"/>
                  <a:gd name="connsiteX2" fmla="*/ 357188 w 5795962"/>
                  <a:gd name="connsiteY2" fmla="*/ 2566035 h 2738437"/>
                  <a:gd name="connsiteX3" fmla="*/ 0 w 5795962"/>
                  <a:gd name="connsiteY3" fmla="*/ 0 h 2738437"/>
                  <a:gd name="connsiteX4" fmla="*/ 5795963 w 5795962"/>
                  <a:gd name="connsiteY4" fmla="*/ 0 h 2738437"/>
                  <a:gd name="connsiteX5" fmla="*/ 5430203 w 5795962"/>
                  <a:gd name="connsiteY5" fmla="*/ 2566988 h 2738437"/>
                  <a:gd name="connsiteX6" fmla="*/ 5233035 w 5795962"/>
                  <a:gd name="connsiteY6" fmla="*/ 2738438 h 273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5962" h="2738437">
                    <a:moveTo>
                      <a:pt x="5233035" y="2738438"/>
                    </a:moveTo>
                    <a:lnTo>
                      <a:pt x="555308" y="2738438"/>
                    </a:lnTo>
                    <a:cubicBezTo>
                      <a:pt x="455295" y="2738438"/>
                      <a:pt x="371475" y="2665095"/>
                      <a:pt x="357188" y="2566035"/>
                    </a:cubicBezTo>
                    <a:lnTo>
                      <a:pt x="0" y="0"/>
                    </a:lnTo>
                    <a:lnTo>
                      <a:pt x="5795963" y="0"/>
                    </a:lnTo>
                    <a:lnTo>
                      <a:pt x="5430203" y="2566988"/>
                    </a:lnTo>
                    <a:cubicBezTo>
                      <a:pt x="5415915" y="2665095"/>
                      <a:pt x="5332095" y="2738438"/>
                      <a:pt x="5233035" y="2738438"/>
                    </a:cubicBezTo>
                    <a:close/>
                  </a:path>
                </a:pathLst>
              </a:custGeom>
              <a:solidFill>
                <a:srgbClr val="01484C"/>
              </a:solidFill>
              <a:ln w="9525" cap="flat">
                <a:noFill/>
                <a:prstDash val="solid"/>
                <a:miter/>
              </a:ln>
            </p:spPr>
            <p:txBody>
              <a:bodyPr rtlCol="0" anchor="ctr"/>
              <a:lstStyle/>
              <a:p>
                <a:endParaRPr lang="en-US"/>
              </a:p>
            </p:txBody>
          </p:sp>
          <p:sp>
            <p:nvSpPr>
              <p:cNvPr id="79" name="Freeform: Shape 280">
                <a:extLst>
                  <a:ext uri="{FF2B5EF4-FFF2-40B4-BE49-F238E27FC236}">
                    <a16:creationId xmlns:a16="http://schemas.microsoft.com/office/drawing/2014/main" id="{17E9CFAB-9CA4-4254-B206-5DCBD7487816}"/>
                  </a:ext>
                </a:extLst>
              </p:cNvPr>
              <p:cNvSpPr/>
              <p:nvPr/>
            </p:nvSpPr>
            <p:spPr>
              <a:xfrm>
                <a:off x="3639502" y="4936807"/>
                <a:ext cx="4910137" cy="204787"/>
              </a:xfrm>
              <a:custGeom>
                <a:avLst/>
                <a:gdLst>
                  <a:gd name="connsiteX0" fmla="*/ 0 w 4910137"/>
                  <a:gd name="connsiteY0" fmla="*/ 0 h 204787"/>
                  <a:gd name="connsiteX1" fmla="*/ 4910138 w 4910137"/>
                  <a:gd name="connsiteY1" fmla="*/ 0 h 204787"/>
                  <a:gd name="connsiteX2" fmla="*/ 4910138 w 4910137"/>
                  <a:gd name="connsiteY2" fmla="*/ 204787 h 204787"/>
                  <a:gd name="connsiteX3" fmla="*/ 0 w 4910137"/>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4910137" h="204787">
                    <a:moveTo>
                      <a:pt x="0" y="0"/>
                    </a:moveTo>
                    <a:lnTo>
                      <a:pt x="4910138" y="0"/>
                    </a:lnTo>
                    <a:lnTo>
                      <a:pt x="4910138" y="204787"/>
                    </a:lnTo>
                    <a:lnTo>
                      <a:pt x="0" y="204787"/>
                    </a:lnTo>
                    <a:close/>
                  </a:path>
                </a:pathLst>
              </a:custGeom>
              <a:solidFill>
                <a:srgbClr val="02C1C8"/>
              </a:solidFill>
              <a:ln w="9525" cap="flat">
                <a:noFill/>
                <a:prstDash val="solid"/>
                <a:miter/>
              </a:ln>
            </p:spPr>
            <p:txBody>
              <a:bodyPr rtlCol="0" anchor="ctr"/>
              <a:lstStyle/>
              <a:p>
                <a:endParaRPr lang="en-US"/>
              </a:p>
            </p:txBody>
          </p:sp>
          <p:sp>
            <p:nvSpPr>
              <p:cNvPr id="80" name="Freeform: Shape 281">
                <a:extLst>
                  <a:ext uri="{FF2B5EF4-FFF2-40B4-BE49-F238E27FC236}">
                    <a16:creationId xmlns:a16="http://schemas.microsoft.com/office/drawing/2014/main" id="{11ED2A71-58FF-40F9-87DF-A614AC289F42}"/>
                  </a:ext>
                </a:extLst>
              </p:cNvPr>
              <p:cNvSpPr/>
              <p:nvPr/>
            </p:nvSpPr>
            <p:spPr>
              <a:xfrm>
                <a:off x="3713797" y="6196965"/>
                <a:ext cx="4769167" cy="204787"/>
              </a:xfrm>
              <a:custGeom>
                <a:avLst/>
                <a:gdLst>
                  <a:gd name="connsiteX0" fmla="*/ 0 w 4769167"/>
                  <a:gd name="connsiteY0" fmla="*/ 0 h 204787"/>
                  <a:gd name="connsiteX1" fmla="*/ 4769168 w 4769167"/>
                  <a:gd name="connsiteY1" fmla="*/ 0 h 204787"/>
                  <a:gd name="connsiteX2" fmla="*/ 4769168 w 4769167"/>
                  <a:gd name="connsiteY2" fmla="*/ 204787 h 204787"/>
                  <a:gd name="connsiteX3" fmla="*/ 0 w 4769167"/>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4769167" h="204787">
                    <a:moveTo>
                      <a:pt x="0" y="0"/>
                    </a:moveTo>
                    <a:lnTo>
                      <a:pt x="4769168" y="0"/>
                    </a:lnTo>
                    <a:lnTo>
                      <a:pt x="4769168" y="204787"/>
                    </a:lnTo>
                    <a:lnTo>
                      <a:pt x="0" y="204787"/>
                    </a:lnTo>
                    <a:close/>
                  </a:path>
                </a:pathLst>
              </a:custGeom>
              <a:solidFill>
                <a:srgbClr val="02C1C8"/>
              </a:solidFill>
              <a:ln w="9525" cap="flat">
                <a:noFill/>
                <a:prstDash val="solid"/>
                <a:miter/>
              </a:ln>
            </p:spPr>
            <p:txBody>
              <a:bodyPr rtlCol="0" anchor="ctr"/>
              <a:lstStyle/>
              <a:p>
                <a:endParaRPr lang="en-US"/>
              </a:p>
            </p:txBody>
          </p:sp>
          <p:sp>
            <p:nvSpPr>
              <p:cNvPr id="81" name="Freeform: Shape 282">
                <a:extLst>
                  <a:ext uri="{FF2B5EF4-FFF2-40B4-BE49-F238E27FC236}">
                    <a16:creationId xmlns:a16="http://schemas.microsoft.com/office/drawing/2014/main" id="{CA83FFD5-5F56-40FF-8368-EFBEEFFC4794}"/>
                  </a:ext>
                </a:extLst>
              </p:cNvPr>
              <p:cNvSpPr/>
              <p:nvPr/>
            </p:nvSpPr>
            <p:spPr>
              <a:xfrm>
                <a:off x="3643312" y="5424487"/>
                <a:ext cx="4910137" cy="204787"/>
              </a:xfrm>
              <a:custGeom>
                <a:avLst/>
                <a:gdLst>
                  <a:gd name="connsiteX0" fmla="*/ 0 w 4910137"/>
                  <a:gd name="connsiteY0" fmla="*/ 0 h 204787"/>
                  <a:gd name="connsiteX1" fmla="*/ 4910138 w 4910137"/>
                  <a:gd name="connsiteY1" fmla="*/ 0 h 204787"/>
                  <a:gd name="connsiteX2" fmla="*/ 4910138 w 4910137"/>
                  <a:gd name="connsiteY2" fmla="*/ 204788 h 204787"/>
                  <a:gd name="connsiteX3" fmla="*/ 0 w 4910137"/>
                  <a:gd name="connsiteY3" fmla="*/ 204788 h 204787"/>
                </a:gdLst>
                <a:ahLst/>
                <a:cxnLst>
                  <a:cxn ang="0">
                    <a:pos x="connsiteX0" y="connsiteY0"/>
                  </a:cxn>
                  <a:cxn ang="0">
                    <a:pos x="connsiteX1" y="connsiteY1"/>
                  </a:cxn>
                  <a:cxn ang="0">
                    <a:pos x="connsiteX2" y="connsiteY2"/>
                  </a:cxn>
                  <a:cxn ang="0">
                    <a:pos x="connsiteX3" y="connsiteY3"/>
                  </a:cxn>
                </a:cxnLst>
                <a:rect l="l" t="t" r="r" b="b"/>
                <a:pathLst>
                  <a:path w="4910137" h="204787">
                    <a:moveTo>
                      <a:pt x="0" y="0"/>
                    </a:moveTo>
                    <a:lnTo>
                      <a:pt x="4910138" y="0"/>
                    </a:lnTo>
                    <a:lnTo>
                      <a:pt x="4910138" y="204788"/>
                    </a:lnTo>
                    <a:lnTo>
                      <a:pt x="0" y="204788"/>
                    </a:lnTo>
                    <a:close/>
                  </a:path>
                </a:pathLst>
              </a:custGeom>
              <a:solidFill>
                <a:srgbClr val="1A1A1A"/>
              </a:solidFill>
              <a:ln w="9525" cap="flat">
                <a:noFill/>
                <a:prstDash val="solid"/>
                <a:miter/>
              </a:ln>
            </p:spPr>
            <p:txBody>
              <a:bodyPr rtlCol="0" anchor="ctr"/>
              <a:lstStyle/>
              <a:p>
                <a:endParaRPr lang="en-US"/>
              </a:p>
            </p:txBody>
          </p:sp>
          <p:sp>
            <p:nvSpPr>
              <p:cNvPr id="82" name="Freeform: Shape 283">
                <a:extLst>
                  <a:ext uri="{FF2B5EF4-FFF2-40B4-BE49-F238E27FC236}">
                    <a16:creationId xmlns:a16="http://schemas.microsoft.com/office/drawing/2014/main" id="{2BC0925A-2A15-4AAC-8941-53887821D32B}"/>
                  </a:ext>
                </a:extLst>
              </p:cNvPr>
              <p:cNvSpPr/>
              <p:nvPr/>
            </p:nvSpPr>
            <p:spPr>
              <a:xfrm>
                <a:off x="3643312" y="4160520"/>
                <a:ext cx="4910137" cy="204787"/>
              </a:xfrm>
              <a:custGeom>
                <a:avLst/>
                <a:gdLst>
                  <a:gd name="connsiteX0" fmla="*/ 0 w 4910137"/>
                  <a:gd name="connsiteY0" fmla="*/ 0 h 204787"/>
                  <a:gd name="connsiteX1" fmla="*/ 4910138 w 4910137"/>
                  <a:gd name="connsiteY1" fmla="*/ 0 h 204787"/>
                  <a:gd name="connsiteX2" fmla="*/ 4910138 w 4910137"/>
                  <a:gd name="connsiteY2" fmla="*/ 204787 h 204787"/>
                  <a:gd name="connsiteX3" fmla="*/ 0 w 4910137"/>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4910137" h="204787">
                    <a:moveTo>
                      <a:pt x="0" y="0"/>
                    </a:moveTo>
                    <a:lnTo>
                      <a:pt x="4910138" y="0"/>
                    </a:lnTo>
                    <a:lnTo>
                      <a:pt x="4910138" y="204787"/>
                    </a:lnTo>
                    <a:lnTo>
                      <a:pt x="0" y="204787"/>
                    </a:lnTo>
                    <a:close/>
                  </a:path>
                </a:pathLst>
              </a:custGeom>
              <a:solidFill>
                <a:srgbClr val="1A1A1A"/>
              </a:solidFill>
              <a:ln w="9525" cap="flat">
                <a:noFill/>
                <a:prstDash val="solid"/>
                <a:miter/>
              </a:ln>
            </p:spPr>
            <p:txBody>
              <a:bodyPr rtlCol="0" anchor="ctr"/>
              <a:lstStyle/>
              <a:p>
                <a:endParaRPr lang="en-US"/>
              </a:p>
            </p:txBody>
          </p:sp>
          <p:sp>
            <p:nvSpPr>
              <p:cNvPr id="83" name="Freeform: Shape 284">
                <a:extLst>
                  <a:ext uri="{FF2B5EF4-FFF2-40B4-BE49-F238E27FC236}">
                    <a16:creationId xmlns:a16="http://schemas.microsoft.com/office/drawing/2014/main" id="{C9A1B0CA-EDF8-4A7A-BE63-0B25AE6C0C8E}"/>
                  </a:ext>
                </a:extLst>
              </p:cNvPr>
              <p:cNvSpPr/>
              <p:nvPr/>
            </p:nvSpPr>
            <p:spPr>
              <a:xfrm>
                <a:off x="2705100" y="2106929"/>
                <a:ext cx="6779894" cy="1150620"/>
              </a:xfrm>
              <a:custGeom>
                <a:avLst/>
                <a:gdLst>
                  <a:gd name="connsiteX0" fmla="*/ 6779895 w 6779894"/>
                  <a:gd name="connsiteY0" fmla="*/ 1150620 h 1150620"/>
                  <a:gd name="connsiteX1" fmla="*/ 0 w 6779894"/>
                  <a:gd name="connsiteY1" fmla="*/ 1150620 h 1150620"/>
                  <a:gd name="connsiteX2" fmla="*/ 619125 w 6779894"/>
                  <a:gd name="connsiteY2" fmla="*/ 0 h 1150620"/>
                  <a:gd name="connsiteX3" fmla="*/ 6132195 w 6779894"/>
                  <a:gd name="connsiteY3" fmla="*/ 0 h 1150620"/>
                </a:gdLst>
                <a:ahLst/>
                <a:cxnLst>
                  <a:cxn ang="0">
                    <a:pos x="connsiteX0" y="connsiteY0"/>
                  </a:cxn>
                  <a:cxn ang="0">
                    <a:pos x="connsiteX1" y="connsiteY1"/>
                  </a:cxn>
                  <a:cxn ang="0">
                    <a:pos x="connsiteX2" y="connsiteY2"/>
                  </a:cxn>
                  <a:cxn ang="0">
                    <a:pos x="connsiteX3" y="connsiteY3"/>
                  </a:cxn>
                </a:cxnLst>
                <a:rect l="l" t="t" r="r" b="b"/>
                <a:pathLst>
                  <a:path w="6779894" h="1150620">
                    <a:moveTo>
                      <a:pt x="6779895" y="1150620"/>
                    </a:moveTo>
                    <a:lnTo>
                      <a:pt x="0" y="1150620"/>
                    </a:lnTo>
                    <a:lnTo>
                      <a:pt x="619125" y="0"/>
                    </a:lnTo>
                    <a:lnTo>
                      <a:pt x="6132195" y="0"/>
                    </a:lnTo>
                    <a:close/>
                  </a:path>
                </a:pathLst>
              </a:custGeom>
              <a:solidFill>
                <a:srgbClr val="218189"/>
              </a:solidFill>
              <a:ln w="9525" cap="flat">
                <a:noFill/>
                <a:prstDash val="solid"/>
                <a:miter/>
              </a:ln>
            </p:spPr>
            <p:txBody>
              <a:bodyPr rtlCol="0" anchor="ctr"/>
              <a:lstStyle/>
              <a:p>
                <a:endParaRPr lang="en-US"/>
              </a:p>
            </p:txBody>
          </p:sp>
          <p:sp>
            <p:nvSpPr>
              <p:cNvPr id="84" name="Freeform: Shape 285">
                <a:extLst>
                  <a:ext uri="{FF2B5EF4-FFF2-40B4-BE49-F238E27FC236}">
                    <a16:creationId xmlns:a16="http://schemas.microsoft.com/office/drawing/2014/main" id="{BDF6FE23-5E67-45E2-B4E1-C0AF67E7D834}"/>
                  </a:ext>
                </a:extLst>
              </p:cNvPr>
              <p:cNvSpPr/>
              <p:nvPr/>
            </p:nvSpPr>
            <p:spPr>
              <a:xfrm>
                <a:off x="3135630" y="2252662"/>
                <a:ext cx="5918834" cy="860107"/>
              </a:xfrm>
              <a:custGeom>
                <a:avLst/>
                <a:gdLst>
                  <a:gd name="connsiteX0" fmla="*/ 5918835 w 5918834"/>
                  <a:gd name="connsiteY0" fmla="*/ 860107 h 860107"/>
                  <a:gd name="connsiteX1" fmla="*/ 0 w 5918834"/>
                  <a:gd name="connsiteY1" fmla="*/ 860107 h 860107"/>
                  <a:gd name="connsiteX2" fmla="*/ 435293 w 5918834"/>
                  <a:gd name="connsiteY2" fmla="*/ 0 h 860107"/>
                  <a:gd name="connsiteX3" fmla="*/ 5486400 w 5918834"/>
                  <a:gd name="connsiteY3" fmla="*/ 0 h 860107"/>
                </a:gdLst>
                <a:ahLst/>
                <a:cxnLst>
                  <a:cxn ang="0">
                    <a:pos x="connsiteX0" y="connsiteY0"/>
                  </a:cxn>
                  <a:cxn ang="0">
                    <a:pos x="connsiteX1" y="connsiteY1"/>
                  </a:cxn>
                  <a:cxn ang="0">
                    <a:pos x="connsiteX2" y="connsiteY2"/>
                  </a:cxn>
                  <a:cxn ang="0">
                    <a:pos x="connsiteX3" y="connsiteY3"/>
                  </a:cxn>
                </a:cxnLst>
                <a:rect l="l" t="t" r="r" b="b"/>
                <a:pathLst>
                  <a:path w="5918834" h="860107">
                    <a:moveTo>
                      <a:pt x="5918835" y="860107"/>
                    </a:moveTo>
                    <a:lnTo>
                      <a:pt x="0" y="860107"/>
                    </a:lnTo>
                    <a:lnTo>
                      <a:pt x="435293" y="0"/>
                    </a:lnTo>
                    <a:lnTo>
                      <a:pt x="5486400" y="0"/>
                    </a:lnTo>
                    <a:close/>
                  </a:path>
                </a:pathLst>
              </a:custGeom>
              <a:solidFill>
                <a:srgbClr val="01484B"/>
              </a:solidFill>
              <a:ln w="9525" cap="flat">
                <a:noFill/>
                <a:prstDash val="solid"/>
                <a:miter/>
              </a:ln>
            </p:spPr>
            <p:txBody>
              <a:bodyPr rtlCol="0" anchor="ctr"/>
              <a:lstStyle/>
              <a:p>
                <a:endParaRPr lang="en-US"/>
              </a:p>
            </p:txBody>
          </p:sp>
          <p:sp>
            <p:nvSpPr>
              <p:cNvPr id="85" name="Freeform: Shape 286">
                <a:extLst>
                  <a:ext uri="{FF2B5EF4-FFF2-40B4-BE49-F238E27FC236}">
                    <a16:creationId xmlns:a16="http://schemas.microsoft.com/office/drawing/2014/main" id="{007B9B66-8BBA-4D83-918A-DA491CCC5EA5}"/>
                  </a:ext>
                </a:extLst>
              </p:cNvPr>
              <p:cNvSpPr/>
              <p:nvPr/>
            </p:nvSpPr>
            <p:spPr>
              <a:xfrm>
                <a:off x="2710815" y="3258502"/>
                <a:ext cx="6768465" cy="724852"/>
              </a:xfrm>
              <a:custGeom>
                <a:avLst/>
                <a:gdLst>
                  <a:gd name="connsiteX0" fmla="*/ 6575108 w 6768465"/>
                  <a:gd name="connsiteY0" fmla="*/ 724853 h 724852"/>
                  <a:gd name="connsiteX1" fmla="*/ 193358 w 6768465"/>
                  <a:gd name="connsiteY1" fmla="*/ 724853 h 724852"/>
                  <a:gd name="connsiteX2" fmla="*/ 0 w 6768465"/>
                  <a:gd name="connsiteY2" fmla="*/ 531495 h 724852"/>
                  <a:gd name="connsiteX3" fmla="*/ 0 w 6768465"/>
                  <a:gd name="connsiteY3" fmla="*/ 0 h 724852"/>
                  <a:gd name="connsiteX4" fmla="*/ 6768465 w 6768465"/>
                  <a:gd name="connsiteY4" fmla="*/ 0 h 724852"/>
                  <a:gd name="connsiteX5" fmla="*/ 6768465 w 6768465"/>
                  <a:gd name="connsiteY5" fmla="*/ 531495 h 724852"/>
                  <a:gd name="connsiteX6" fmla="*/ 6575108 w 6768465"/>
                  <a:gd name="connsiteY6" fmla="*/ 724853 h 72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8465" h="724852">
                    <a:moveTo>
                      <a:pt x="6575108" y="724853"/>
                    </a:moveTo>
                    <a:lnTo>
                      <a:pt x="193358" y="724853"/>
                    </a:lnTo>
                    <a:cubicBezTo>
                      <a:pt x="86678" y="724853"/>
                      <a:pt x="0" y="638175"/>
                      <a:pt x="0" y="531495"/>
                    </a:cubicBezTo>
                    <a:lnTo>
                      <a:pt x="0" y="0"/>
                    </a:lnTo>
                    <a:lnTo>
                      <a:pt x="6768465" y="0"/>
                    </a:lnTo>
                    <a:lnTo>
                      <a:pt x="6768465" y="531495"/>
                    </a:lnTo>
                    <a:cubicBezTo>
                      <a:pt x="6768465" y="638175"/>
                      <a:pt x="6681788" y="724853"/>
                      <a:pt x="6575108" y="724853"/>
                    </a:cubicBezTo>
                    <a:close/>
                  </a:path>
                </a:pathLst>
              </a:custGeom>
              <a:solidFill>
                <a:srgbClr val="00777E"/>
              </a:solidFill>
              <a:ln w="9525" cap="flat">
                <a:noFill/>
                <a:prstDash val="solid"/>
                <a:miter/>
              </a:ln>
            </p:spPr>
            <p:txBody>
              <a:bodyPr rtlCol="0" anchor="ctr"/>
              <a:lstStyle/>
              <a:p>
                <a:endParaRPr lang="en-US"/>
              </a:p>
            </p:txBody>
          </p:sp>
          <p:sp>
            <p:nvSpPr>
              <p:cNvPr id="86" name="Freeform: Shape 287">
                <a:extLst>
                  <a:ext uri="{FF2B5EF4-FFF2-40B4-BE49-F238E27FC236}">
                    <a16:creationId xmlns:a16="http://schemas.microsoft.com/office/drawing/2014/main" id="{842E7A26-DCBD-4C16-8A6D-527A92762C6F}"/>
                  </a:ext>
                </a:extLst>
              </p:cNvPr>
              <p:cNvSpPr/>
              <p:nvPr/>
            </p:nvSpPr>
            <p:spPr>
              <a:xfrm>
                <a:off x="3196589" y="3950017"/>
                <a:ext cx="5796915" cy="2738437"/>
              </a:xfrm>
              <a:custGeom>
                <a:avLst/>
                <a:gdLst>
                  <a:gd name="connsiteX0" fmla="*/ 0 w 5796915"/>
                  <a:gd name="connsiteY0" fmla="*/ 0 h 2738437"/>
                  <a:gd name="connsiteX1" fmla="*/ 357188 w 5796915"/>
                  <a:gd name="connsiteY1" fmla="*/ 2566035 h 2738437"/>
                  <a:gd name="connsiteX2" fmla="*/ 555308 w 5796915"/>
                  <a:gd name="connsiteY2" fmla="*/ 2738438 h 2738437"/>
                  <a:gd name="connsiteX3" fmla="*/ 5233035 w 5796915"/>
                  <a:gd name="connsiteY3" fmla="*/ 2738438 h 2738437"/>
                  <a:gd name="connsiteX4" fmla="*/ 5431155 w 5796915"/>
                  <a:gd name="connsiteY4" fmla="*/ 2566988 h 2738437"/>
                  <a:gd name="connsiteX5" fmla="*/ 5796915 w 5796915"/>
                  <a:gd name="connsiteY5" fmla="*/ 0 h 2738437"/>
                  <a:gd name="connsiteX6" fmla="*/ 0 w 5796915"/>
                  <a:gd name="connsiteY6" fmla="*/ 0 h 2738437"/>
                  <a:gd name="connsiteX7" fmla="*/ 714375 w 5796915"/>
                  <a:gd name="connsiteY7" fmla="*/ 2384108 h 2738437"/>
                  <a:gd name="connsiteX8" fmla="*/ 645795 w 5796915"/>
                  <a:gd name="connsiteY8" fmla="*/ 2452688 h 2738437"/>
                  <a:gd name="connsiteX9" fmla="*/ 606743 w 5796915"/>
                  <a:gd name="connsiteY9" fmla="*/ 2452688 h 2738437"/>
                  <a:gd name="connsiteX10" fmla="*/ 538163 w 5796915"/>
                  <a:gd name="connsiteY10" fmla="*/ 2384108 h 2738437"/>
                  <a:gd name="connsiteX11" fmla="*/ 442913 w 5796915"/>
                  <a:gd name="connsiteY11" fmla="*/ 1547813 h 2738437"/>
                  <a:gd name="connsiteX12" fmla="*/ 511493 w 5796915"/>
                  <a:gd name="connsiteY12" fmla="*/ 1479232 h 2738437"/>
                  <a:gd name="connsiteX13" fmla="*/ 645795 w 5796915"/>
                  <a:gd name="connsiteY13" fmla="*/ 1479232 h 2738437"/>
                  <a:gd name="connsiteX14" fmla="*/ 714375 w 5796915"/>
                  <a:gd name="connsiteY14" fmla="*/ 1547813 h 2738437"/>
                  <a:gd name="connsiteX15" fmla="*/ 714375 w 5796915"/>
                  <a:gd name="connsiteY15" fmla="*/ 2384108 h 2738437"/>
                  <a:gd name="connsiteX16" fmla="*/ 714375 w 5796915"/>
                  <a:gd name="connsiteY16" fmla="*/ 1116330 h 2738437"/>
                  <a:gd name="connsiteX17" fmla="*/ 645795 w 5796915"/>
                  <a:gd name="connsiteY17" fmla="*/ 1184910 h 2738437"/>
                  <a:gd name="connsiteX18" fmla="*/ 511493 w 5796915"/>
                  <a:gd name="connsiteY18" fmla="*/ 1184910 h 2738437"/>
                  <a:gd name="connsiteX19" fmla="*/ 442913 w 5796915"/>
                  <a:gd name="connsiteY19" fmla="*/ 1116330 h 2738437"/>
                  <a:gd name="connsiteX20" fmla="*/ 442913 w 5796915"/>
                  <a:gd name="connsiteY20" fmla="*/ 279082 h 2738437"/>
                  <a:gd name="connsiteX21" fmla="*/ 511493 w 5796915"/>
                  <a:gd name="connsiteY21" fmla="*/ 210502 h 2738437"/>
                  <a:gd name="connsiteX22" fmla="*/ 645795 w 5796915"/>
                  <a:gd name="connsiteY22" fmla="*/ 210502 h 2738437"/>
                  <a:gd name="connsiteX23" fmla="*/ 714375 w 5796915"/>
                  <a:gd name="connsiteY23" fmla="*/ 279082 h 2738437"/>
                  <a:gd name="connsiteX24" fmla="*/ 714375 w 5796915"/>
                  <a:gd name="connsiteY24" fmla="*/ 1116330 h 2738437"/>
                  <a:gd name="connsiteX25" fmla="*/ 1294448 w 5796915"/>
                  <a:gd name="connsiteY25" fmla="*/ 2384108 h 2738437"/>
                  <a:gd name="connsiteX26" fmla="*/ 1225868 w 5796915"/>
                  <a:gd name="connsiteY26" fmla="*/ 2452688 h 2738437"/>
                  <a:gd name="connsiteX27" fmla="*/ 1091565 w 5796915"/>
                  <a:gd name="connsiteY27" fmla="*/ 2452688 h 2738437"/>
                  <a:gd name="connsiteX28" fmla="*/ 1022985 w 5796915"/>
                  <a:gd name="connsiteY28" fmla="*/ 2384108 h 2738437"/>
                  <a:gd name="connsiteX29" fmla="*/ 1022985 w 5796915"/>
                  <a:gd name="connsiteY29" fmla="*/ 1547813 h 2738437"/>
                  <a:gd name="connsiteX30" fmla="*/ 1091565 w 5796915"/>
                  <a:gd name="connsiteY30" fmla="*/ 1479232 h 2738437"/>
                  <a:gd name="connsiteX31" fmla="*/ 1225868 w 5796915"/>
                  <a:gd name="connsiteY31" fmla="*/ 1479232 h 2738437"/>
                  <a:gd name="connsiteX32" fmla="*/ 1294448 w 5796915"/>
                  <a:gd name="connsiteY32" fmla="*/ 1547813 h 2738437"/>
                  <a:gd name="connsiteX33" fmla="*/ 1294448 w 5796915"/>
                  <a:gd name="connsiteY33" fmla="*/ 2384108 h 2738437"/>
                  <a:gd name="connsiteX34" fmla="*/ 1294448 w 5796915"/>
                  <a:gd name="connsiteY34" fmla="*/ 1116330 h 2738437"/>
                  <a:gd name="connsiteX35" fmla="*/ 1225868 w 5796915"/>
                  <a:gd name="connsiteY35" fmla="*/ 1184910 h 2738437"/>
                  <a:gd name="connsiteX36" fmla="*/ 1091565 w 5796915"/>
                  <a:gd name="connsiteY36" fmla="*/ 1184910 h 2738437"/>
                  <a:gd name="connsiteX37" fmla="*/ 1022985 w 5796915"/>
                  <a:gd name="connsiteY37" fmla="*/ 1116330 h 2738437"/>
                  <a:gd name="connsiteX38" fmla="*/ 1022985 w 5796915"/>
                  <a:gd name="connsiteY38" fmla="*/ 279082 h 2738437"/>
                  <a:gd name="connsiteX39" fmla="*/ 1091565 w 5796915"/>
                  <a:gd name="connsiteY39" fmla="*/ 210502 h 2738437"/>
                  <a:gd name="connsiteX40" fmla="*/ 1225868 w 5796915"/>
                  <a:gd name="connsiteY40" fmla="*/ 210502 h 2738437"/>
                  <a:gd name="connsiteX41" fmla="*/ 1294448 w 5796915"/>
                  <a:gd name="connsiteY41" fmla="*/ 279082 h 2738437"/>
                  <a:gd name="connsiteX42" fmla="*/ 1294448 w 5796915"/>
                  <a:gd name="connsiteY42" fmla="*/ 1116330 h 2738437"/>
                  <a:gd name="connsiteX43" fmla="*/ 1874520 w 5796915"/>
                  <a:gd name="connsiteY43" fmla="*/ 2384108 h 2738437"/>
                  <a:gd name="connsiteX44" fmla="*/ 1805940 w 5796915"/>
                  <a:gd name="connsiteY44" fmla="*/ 2452688 h 2738437"/>
                  <a:gd name="connsiteX45" fmla="*/ 1671638 w 5796915"/>
                  <a:gd name="connsiteY45" fmla="*/ 2452688 h 2738437"/>
                  <a:gd name="connsiteX46" fmla="*/ 1603058 w 5796915"/>
                  <a:gd name="connsiteY46" fmla="*/ 2384108 h 2738437"/>
                  <a:gd name="connsiteX47" fmla="*/ 1603058 w 5796915"/>
                  <a:gd name="connsiteY47" fmla="*/ 1547813 h 2738437"/>
                  <a:gd name="connsiteX48" fmla="*/ 1671638 w 5796915"/>
                  <a:gd name="connsiteY48" fmla="*/ 1479232 h 2738437"/>
                  <a:gd name="connsiteX49" fmla="*/ 1805940 w 5796915"/>
                  <a:gd name="connsiteY49" fmla="*/ 1479232 h 2738437"/>
                  <a:gd name="connsiteX50" fmla="*/ 1874520 w 5796915"/>
                  <a:gd name="connsiteY50" fmla="*/ 1547813 h 2738437"/>
                  <a:gd name="connsiteX51" fmla="*/ 1874520 w 5796915"/>
                  <a:gd name="connsiteY51" fmla="*/ 2384108 h 2738437"/>
                  <a:gd name="connsiteX52" fmla="*/ 1874520 w 5796915"/>
                  <a:gd name="connsiteY52" fmla="*/ 1116330 h 2738437"/>
                  <a:gd name="connsiteX53" fmla="*/ 1805940 w 5796915"/>
                  <a:gd name="connsiteY53" fmla="*/ 1184910 h 2738437"/>
                  <a:gd name="connsiteX54" fmla="*/ 1671638 w 5796915"/>
                  <a:gd name="connsiteY54" fmla="*/ 1184910 h 2738437"/>
                  <a:gd name="connsiteX55" fmla="*/ 1603058 w 5796915"/>
                  <a:gd name="connsiteY55" fmla="*/ 1116330 h 2738437"/>
                  <a:gd name="connsiteX56" fmla="*/ 1603058 w 5796915"/>
                  <a:gd name="connsiteY56" fmla="*/ 279082 h 2738437"/>
                  <a:gd name="connsiteX57" fmla="*/ 1671638 w 5796915"/>
                  <a:gd name="connsiteY57" fmla="*/ 210502 h 2738437"/>
                  <a:gd name="connsiteX58" fmla="*/ 1805940 w 5796915"/>
                  <a:gd name="connsiteY58" fmla="*/ 210502 h 2738437"/>
                  <a:gd name="connsiteX59" fmla="*/ 1874520 w 5796915"/>
                  <a:gd name="connsiteY59" fmla="*/ 279082 h 2738437"/>
                  <a:gd name="connsiteX60" fmla="*/ 1874520 w 5796915"/>
                  <a:gd name="connsiteY60" fmla="*/ 1116330 h 2738437"/>
                  <a:gd name="connsiteX61" fmla="*/ 2454593 w 5796915"/>
                  <a:gd name="connsiteY61" fmla="*/ 2384108 h 2738437"/>
                  <a:gd name="connsiteX62" fmla="*/ 2386013 w 5796915"/>
                  <a:gd name="connsiteY62" fmla="*/ 2452688 h 2738437"/>
                  <a:gd name="connsiteX63" fmla="*/ 2251710 w 5796915"/>
                  <a:gd name="connsiteY63" fmla="*/ 2452688 h 2738437"/>
                  <a:gd name="connsiteX64" fmla="*/ 2183130 w 5796915"/>
                  <a:gd name="connsiteY64" fmla="*/ 2384108 h 2738437"/>
                  <a:gd name="connsiteX65" fmla="*/ 2183130 w 5796915"/>
                  <a:gd name="connsiteY65" fmla="*/ 1547813 h 2738437"/>
                  <a:gd name="connsiteX66" fmla="*/ 2251710 w 5796915"/>
                  <a:gd name="connsiteY66" fmla="*/ 1479232 h 2738437"/>
                  <a:gd name="connsiteX67" fmla="*/ 2386013 w 5796915"/>
                  <a:gd name="connsiteY67" fmla="*/ 1479232 h 2738437"/>
                  <a:gd name="connsiteX68" fmla="*/ 2454593 w 5796915"/>
                  <a:gd name="connsiteY68" fmla="*/ 1547813 h 2738437"/>
                  <a:gd name="connsiteX69" fmla="*/ 2454593 w 5796915"/>
                  <a:gd name="connsiteY69" fmla="*/ 2384108 h 2738437"/>
                  <a:gd name="connsiteX70" fmla="*/ 2454593 w 5796915"/>
                  <a:gd name="connsiteY70" fmla="*/ 1116330 h 2738437"/>
                  <a:gd name="connsiteX71" fmla="*/ 2386013 w 5796915"/>
                  <a:gd name="connsiteY71" fmla="*/ 1184910 h 2738437"/>
                  <a:gd name="connsiteX72" fmla="*/ 2251710 w 5796915"/>
                  <a:gd name="connsiteY72" fmla="*/ 1184910 h 2738437"/>
                  <a:gd name="connsiteX73" fmla="*/ 2183130 w 5796915"/>
                  <a:gd name="connsiteY73" fmla="*/ 1116330 h 2738437"/>
                  <a:gd name="connsiteX74" fmla="*/ 2183130 w 5796915"/>
                  <a:gd name="connsiteY74" fmla="*/ 279082 h 2738437"/>
                  <a:gd name="connsiteX75" fmla="*/ 2251710 w 5796915"/>
                  <a:gd name="connsiteY75" fmla="*/ 210502 h 2738437"/>
                  <a:gd name="connsiteX76" fmla="*/ 2386013 w 5796915"/>
                  <a:gd name="connsiteY76" fmla="*/ 210502 h 2738437"/>
                  <a:gd name="connsiteX77" fmla="*/ 2454593 w 5796915"/>
                  <a:gd name="connsiteY77" fmla="*/ 279082 h 2738437"/>
                  <a:gd name="connsiteX78" fmla="*/ 2454593 w 5796915"/>
                  <a:gd name="connsiteY78" fmla="*/ 1116330 h 2738437"/>
                  <a:gd name="connsiteX79" fmla="*/ 3034665 w 5796915"/>
                  <a:gd name="connsiteY79" fmla="*/ 2384108 h 2738437"/>
                  <a:gd name="connsiteX80" fmla="*/ 2966085 w 5796915"/>
                  <a:gd name="connsiteY80" fmla="*/ 2452688 h 2738437"/>
                  <a:gd name="connsiteX81" fmla="*/ 2831783 w 5796915"/>
                  <a:gd name="connsiteY81" fmla="*/ 2452688 h 2738437"/>
                  <a:gd name="connsiteX82" fmla="*/ 2763203 w 5796915"/>
                  <a:gd name="connsiteY82" fmla="*/ 2384108 h 2738437"/>
                  <a:gd name="connsiteX83" fmla="*/ 2763203 w 5796915"/>
                  <a:gd name="connsiteY83" fmla="*/ 1547813 h 2738437"/>
                  <a:gd name="connsiteX84" fmla="*/ 2831783 w 5796915"/>
                  <a:gd name="connsiteY84" fmla="*/ 1479232 h 2738437"/>
                  <a:gd name="connsiteX85" fmla="*/ 2966085 w 5796915"/>
                  <a:gd name="connsiteY85" fmla="*/ 1479232 h 2738437"/>
                  <a:gd name="connsiteX86" fmla="*/ 3034665 w 5796915"/>
                  <a:gd name="connsiteY86" fmla="*/ 1547813 h 2738437"/>
                  <a:gd name="connsiteX87" fmla="*/ 3034665 w 5796915"/>
                  <a:gd name="connsiteY87" fmla="*/ 2384108 h 2738437"/>
                  <a:gd name="connsiteX88" fmla="*/ 3034665 w 5796915"/>
                  <a:gd name="connsiteY88" fmla="*/ 1116330 h 2738437"/>
                  <a:gd name="connsiteX89" fmla="*/ 2966085 w 5796915"/>
                  <a:gd name="connsiteY89" fmla="*/ 1184910 h 2738437"/>
                  <a:gd name="connsiteX90" fmla="*/ 2831783 w 5796915"/>
                  <a:gd name="connsiteY90" fmla="*/ 1184910 h 2738437"/>
                  <a:gd name="connsiteX91" fmla="*/ 2763203 w 5796915"/>
                  <a:gd name="connsiteY91" fmla="*/ 1116330 h 2738437"/>
                  <a:gd name="connsiteX92" fmla="*/ 2763203 w 5796915"/>
                  <a:gd name="connsiteY92" fmla="*/ 279082 h 2738437"/>
                  <a:gd name="connsiteX93" fmla="*/ 2831783 w 5796915"/>
                  <a:gd name="connsiteY93" fmla="*/ 210502 h 2738437"/>
                  <a:gd name="connsiteX94" fmla="*/ 2966085 w 5796915"/>
                  <a:gd name="connsiteY94" fmla="*/ 210502 h 2738437"/>
                  <a:gd name="connsiteX95" fmla="*/ 3034665 w 5796915"/>
                  <a:gd name="connsiteY95" fmla="*/ 279082 h 2738437"/>
                  <a:gd name="connsiteX96" fmla="*/ 3034665 w 5796915"/>
                  <a:gd name="connsiteY96" fmla="*/ 1116330 h 2738437"/>
                  <a:gd name="connsiteX97" fmla="*/ 3613785 w 5796915"/>
                  <a:gd name="connsiteY97" fmla="*/ 2384108 h 2738437"/>
                  <a:gd name="connsiteX98" fmla="*/ 3545205 w 5796915"/>
                  <a:gd name="connsiteY98" fmla="*/ 2452688 h 2738437"/>
                  <a:gd name="connsiteX99" fmla="*/ 3410903 w 5796915"/>
                  <a:gd name="connsiteY99" fmla="*/ 2452688 h 2738437"/>
                  <a:gd name="connsiteX100" fmla="*/ 3342323 w 5796915"/>
                  <a:gd name="connsiteY100" fmla="*/ 2384108 h 2738437"/>
                  <a:gd name="connsiteX101" fmla="*/ 3342323 w 5796915"/>
                  <a:gd name="connsiteY101" fmla="*/ 1547813 h 2738437"/>
                  <a:gd name="connsiteX102" fmla="*/ 3410903 w 5796915"/>
                  <a:gd name="connsiteY102" fmla="*/ 1479232 h 2738437"/>
                  <a:gd name="connsiteX103" fmla="*/ 3545205 w 5796915"/>
                  <a:gd name="connsiteY103" fmla="*/ 1479232 h 2738437"/>
                  <a:gd name="connsiteX104" fmla="*/ 3613785 w 5796915"/>
                  <a:gd name="connsiteY104" fmla="*/ 1547813 h 2738437"/>
                  <a:gd name="connsiteX105" fmla="*/ 3613785 w 5796915"/>
                  <a:gd name="connsiteY105" fmla="*/ 2384108 h 2738437"/>
                  <a:gd name="connsiteX106" fmla="*/ 3613785 w 5796915"/>
                  <a:gd name="connsiteY106" fmla="*/ 1116330 h 2738437"/>
                  <a:gd name="connsiteX107" fmla="*/ 3545205 w 5796915"/>
                  <a:gd name="connsiteY107" fmla="*/ 1184910 h 2738437"/>
                  <a:gd name="connsiteX108" fmla="*/ 3410903 w 5796915"/>
                  <a:gd name="connsiteY108" fmla="*/ 1184910 h 2738437"/>
                  <a:gd name="connsiteX109" fmla="*/ 3342323 w 5796915"/>
                  <a:gd name="connsiteY109" fmla="*/ 1116330 h 2738437"/>
                  <a:gd name="connsiteX110" fmla="*/ 3342323 w 5796915"/>
                  <a:gd name="connsiteY110" fmla="*/ 279082 h 2738437"/>
                  <a:gd name="connsiteX111" fmla="*/ 3410903 w 5796915"/>
                  <a:gd name="connsiteY111" fmla="*/ 210502 h 2738437"/>
                  <a:gd name="connsiteX112" fmla="*/ 3545205 w 5796915"/>
                  <a:gd name="connsiteY112" fmla="*/ 210502 h 2738437"/>
                  <a:gd name="connsiteX113" fmla="*/ 3613785 w 5796915"/>
                  <a:gd name="connsiteY113" fmla="*/ 279082 h 2738437"/>
                  <a:gd name="connsiteX114" fmla="*/ 3613785 w 5796915"/>
                  <a:gd name="connsiteY114" fmla="*/ 1116330 h 2738437"/>
                  <a:gd name="connsiteX115" fmla="*/ 4193858 w 5796915"/>
                  <a:gd name="connsiteY115" fmla="*/ 2384108 h 2738437"/>
                  <a:gd name="connsiteX116" fmla="*/ 4125278 w 5796915"/>
                  <a:gd name="connsiteY116" fmla="*/ 2452688 h 2738437"/>
                  <a:gd name="connsiteX117" fmla="*/ 3990975 w 5796915"/>
                  <a:gd name="connsiteY117" fmla="*/ 2452688 h 2738437"/>
                  <a:gd name="connsiteX118" fmla="*/ 3922395 w 5796915"/>
                  <a:gd name="connsiteY118" fmla="*/ 2384108 h 2738437"/>
                  <a:gd name="connsiteX119" fmla="*/ 3922395 w 5796915"/>
                  <a:gd name="connsiteY119" fmla="*/ 1547813 h 2738437"/>
                  <a:gd name="connsiteX120" fmla="*/ 3990975 w 5796915"/>
                  <a:gd name="connsiteY120" fmla="*/ 1479232 h 2738437"/>
                  <a:gd name="connsiteX121" fmla="*/ 4125278 w 5796915"/>
                  <a:gd name="connsiteY121" fmla="*/ 1479232 h 2738437"/>
                  <a:gd name="connsiteX122" fmla="*/ 4193858 w 5796915"/>
                  <a:gd name="connsiteY122" fmla="*/ 1547813 h 2738437"/>
                  <a:gd name="connsiteX123" fmla="*/ 4193858 w 5796915"/>
                  <a:gd name="connsiteY123" fmla="*/ 2384108 h 2738437"/>
                  <a:gd name="connsiteX124" fmla="*/ 4193858 w 5796915"/>
                  <a:gd name="connsiteY124" fmla="*/ 1116330 h 2738437"/>
                  <a:gd name="connsiteX125" fmla="*/ 4125278 w 5796915"/>
                  <a:gd name="connsiteY125" fmla="*/ 1184910 h 2738437"/>
                  <a:gd name="connsiteX126" fmla="*/ 3990975 w 5796915"/>
                  <a:gd name="connsiteY126" fmla="*/ 1184910 h 2738437"/>
                  <a:gd name="connsiteX127" fmla="*/ 3922395 w 5796915"/>
                  <a:gd name="connsiteY127" fmla="*/ 1116330 h 2738437"/>
                  <a:gd name="connsiteX128" fmla="*/ 3922395 w 5796915"/>
                  <a:gd name="connsiteY128" fmla="*/ 279082 h 2738437"/>
                  <a:gd name="connsiteX129" fmla="*/ 3990975 w 5796915"/>
                  <a:gd name="connsiteY129" fmla="*/ 210502 h 2738437"/>
                  <a:gd name="connsiteX130" fmla="*/ 4125278 w 5796915"/>
                  <a:gd name="connsiteY130" fmla="*/ 210502 h 2738437"/>
                  <a:gd name="connsiteX131" fmla="*/ 4193858 w 5796915"/>
                  <a:gd name="connsiteY131" fmla="*/ 279082 h 2738437"/>
                  <a:gd name="connsiteX132" fmla="*/ 4193858 w 5796915"/>
                  <a:gd name="connsiteY132" fmla="*/ 1116330 h 2738437"/>
                  <a:gd name="connsiteX133" fmla="*/ 4773930 w 5796915"/>
                  <a:gd name="connsiteY133" fmla="*/ 2384108 h 2738437"/>
                  <a:gd name="connsiteX134" fmla="*/ 4705350 w 5796915"/>
                  <a:gd name="connsiteY134" fmla="*/ 2452688 h 2738437"/>
                  <a:gd name="connsiteX135" fmla="*/ 4571048 w 5796915"/>
                  <a:gd name="connsiteY135" fmla="*/ 2452688 h 2738437"/>
                  <a:gd name="connsiteX136" fmla="*/ 4502468 w 5796915"/>
                  <a:gd name="connsiteY136" fmla="*/ 2384108 h 2738437"/>
                  <a:gd name="connsiteX137" fmla="*/ 4502468 w 5796915"/>
                  <a:gd name="connsiteY137" fmla="*/ 1547813 h 2738437"/>
                  <a:gd name="connsiteX138" fmla="*/ 4571048 w 5796915"/>
                  <a:gd name="connsiteY138" fmla="*/ 1479232 h 2738437"/>
                  <a:gd name="connsiteX139" fmla="*/ 4705350 w 5796915"/>
                  <a:gd name="connsiteY139" fmla="*/ 1479232 h 2738437"/>
                  <a:gd name="connsiteX140" fmla="*/ 4773930 w 5796915"/>
                  <a:gd name="connsiteY140" fmla="*/ 1547813 h 2738437"/>
                  <a:gd name="connsiteX141" fmla="*/ 4773930 w 5796915"/>
                  <a:gd name="connsiteY141" fmla="*/ 2384108 h 2738437"/>
                  <a:gd name="connsiteX142" fmla="*/ 4773930 w 5796915"/>
                  <a:gd name="connsiteY142" fmla="*/ 1116330 h 2738437"/>
                  <a:gd name="connsiteX143" fmla="*/ 4705350 w 5796915"/>
                  <a:gd name="connsiteY143" fmla="*/ 1184910 h 2738437"/>
                  <a:gd name="connsiteX144" fmla="*/ 4571048 w 5796915"/>
                  <a:gd name="connsiteY144" fmla="*/ 1184910 h 2738437"/>
                  <a:gd name="connsiteX145" fmla="*/ 4502468 w 5796915"/>
                  <a:gd name="connsiteY145" fmla="*/ 1116330 h 2738437"/>
                  <a:gd name="connsiteX146" fmla="*/ 4502468 w 5796915"/>
                  <a:gd name="connsiteY146" fmla="*/ 279082 h 2738437"/>
                  <a:gd name="connsiteX147" fmla="*/ 4571048 w 5796915"/>
                  <a:gd name="connsiteY147" fmla="*/ 210502 h 2738437"/>
                  <a:gd name="connsiteX148" fmla="*/ 4705350 w 5796915"/>
                  <a:gd name="connsiteY148" fmla="*/ 210502 h 2738437"/>
                  <a:gd name="connsiteX149" fmla="*/ 4773930 w 5796915"/>
                  <a:gd name="connsiteY149" fmla="*/ 279082 h 2738437"/>
                  <a:gd name="connsiteX150" fmla="*/ 4773930 w 5796915"/>
                  <a:gd name="connsiteY150" fmla="*/ 1116330 h 2738437"/>
                  <a:gd name="connsiteX151" fmla="*/ 5258753 w 5796915"/>
                  <a:gd name="connsiteY151" fmla="*/ 2384108 h 2738437"/>
                  <a:gd name="connsiteX152" fmla="*/ 5190173 w 5796915"/>
                  <a:gd name="connsiteY152" fmla="*/ 2452688 h 2738437"/>
                  <a:gd name="connsiteX153" fmla="*/ 5151120 w 5796915"/>
                  <a:gd name="connsiteY153" fmla="*/ 2452688 h 2738437"/>
                  <a:gd name="connsiteX154" fmla="*/ 5082540 w 5796915"/>
                  <a:gd name="connsiteY154" fmla="*/ 2384108 h 2738437"/>
                  <a:gd name="connsiteX155" fmla="*/ 5082540 w 5796915"/>
                  <a:gd name="connsiteY155" fmla="*/ 1547813 h 2738437"/>
                  <a:gd name="connsiteX156" fmla="*/ 5151120 w 5796915"/>
                  <a:gd name="connsiteY156" fmla="*/ 1479232 h 2738437"/>
                  <a:gd name="connsiteX157" fmla="*/ 5285423 w 5796915"/>
                  <a:gd name="connsiteY157" fmla="*/ 1479232 h 2738437"/>
                  <a:gd name="connsiteX158" fmla="*/ 5354003 w 5796915"/>
                  <a:gd name="connsiteY158" fmla="*/ 1547813 h 2738437"/>
                  <a:gd name="connsiteX159" fmla="*/ 5258753 w 5796915"/>
                  <a:gd name="connsiteY159" fmla="*/ 2384108 h 2738437"/>
                  <a:gd name="connsiteX160" fmla="*/ 5354003 w 5796915"/>
                  <a:gd name="connsiteY160" fmla="*/ 1116330 h 2738437"/>
                  <a:gd name="connsiteX161" fmla="*/ 5285423 w 5796915"/>
                  <a:gd name="connsiteY161" fmla="*/ 1184910 h 2738437"/>
                  <a:gd name="connsiteX162" fmla="*/ 5151120 w 5796915"/>
                  <a:gd name="connsiteY162" fmla="*/ 1184910 h 2738437"/>
                  <a:gd name="connsiteX163" fmla="*/ 5082540 w 5796915"/>
                  <a:gd name="connsiteY163" fmla="*/ 1116330 h 2738437"/>
                  <a:gd name="connsiteX164" fmla="*/ 5082540 w 5796915"/>
                  <a:gd name="connsiteY164" fmla="*/ 279082 h 2738437"/>
                  <a:gd name="connsiteX165" fmla="*/ 5151120 w 5796915"/>
                  <a:gd name="connsiteY165" fmla="*/ 210502 h 2738437"/>
                  <a:gd name="connsiteX166" fmla="*/ 5285423 w 5796915"/>
                  <a:gd name="connsiteY166" fmla="*/ 210502 h 2738437"/>
                  <a:gd name="connsiteX167" fmla="*/ 5354003 w 5796915"/>
                  <a:gd name="connsiteY167" fmla="*/ 279082 h 2738437"/>
                  <a:gd name="connsiteX168" fmla="*/ 5354003 w 5796915"/>
                  <a:gd name="connsiteY168" fmla="*/ 1116330 h 273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796915" h="2738437">
                    <a:moveTo>
                      <a:pt x="0" y="0"/>
                    </a:moveTo>
                    <a:lnTo>
                      <a:pt x="357188" y="2566035"/>
                    </a:lnTo>
                    <a:cubicBezTo>
                      <a:pt x="370523" y="2665095"/>
                      <a:pt x="455295" y="2738438"/>
                      <a:pt x="555308" y="2738438"/>
                    </a:cubicBezTo>
                    <a:lnTo>
                      <a:pt x="5233035" y="2738438"/>
                    </a:lnTo>
                    <a:cubicBezTo>
                      <a:pt x="5332095" y="2738438"/>
                      <a:pt x="5416868" y="2665095"/>
                      <a:pt x="5431155" y="2566988"/>
                    </a:cubicBezTo>
                    <a:lnTo>
                      <a:pt x="5796915" y="0"/>
                    </a:lnTo>
                    <a:lnTo>
                      <a:pt x="0" y="0"/>
                    </a:lnTo>
                    <a:close/>
                    <a:moveTo>
                      <a:pt x="714375" y="2384108"/>
                    </a:moveTo>
                    <a:cubicBezTo>
                      <a:pt x="714375" y="2422208"/>
                      <a:pt x="683895" y="2452688"/>
                      <a:pt x="645795" y="2452688"/>
                    </a:cubicBezTo>
                    <a:lnTo>
                      <a:pt x="606743" y="2452688"/>
                    </a:lnTo>
                    <a:cubicBezTo>
                      <a:pt x="568643" y="2452688"/>
                      <a:pt x="538163" y="2422208"/>
                      <a:pt x="538163" y="2384108"/>
                    </a:cubicBezTo>
                    <a:lnTo>
                      <a:pt x="442913" y="1547813"/>
                    </a:lnTo>
                    <a:cubicBezTo>
                      <a:pt x="442913" y="1509713"/>
                      <a:pt x="473393" y="1479232"/>
                      <a:pt x="511493" y="1479232"/>
                    </a:cubicBezTo>
                    <a:lnTo>
                      <a:pt x="645795" y="1479232"/>
                    </a:lnTo>
                    <a:cubicBezTo>
                      <a:pt x="683895" y="1479232"/>
                      <a:pt x="714375" y="1509713"/>
                      <a:pt x="714375" y="1547813"/>
                    </a:cubicBezTo>
                    <a:lnTo>
                      <a:pt x="714375" y="2384108"/>
                    </a:lnTo>
                    <a:close/>
                    <a:moveTo>
                      <a:pt x="714375" y="1116330"/>
                    </a:moveTo>
                    <a:cubicBezTo>
                      <a:pt x="714375" y="1154430"/>
                      <a:pt x="683895" y="1184910"/>
                      <a:pt x="645795" y="1184910"/>
                    </a:cubicBezTo>
                    <a:lnTo>
                      <a:pt x="511493" y="1184910"/>
                    </a:lnTo>
                    <a:cubicBezTo>
                      <a:pt x="473393" y="1184910"/>
                      <a:pt x="442913" y="1154430"/>
                      <a:pt x="442913" y="1116330"/>
                    </a:cubicBezTo>
                    <a:lnTo>
                      <a:pt x="442913" y="279082"/>
                    </a:lnTo>
                    <a:cubicBezTo>
                      <a:pt x="442913" y="240982"/>
                      <a:pt x="473393" y="210502"/>
                      <a:pt x="511493" y="210502"/>
                    </a:cubicBezTo>
                    <a:lnTo>
                      <a:pt x="645795" y="210502"/>
                    </a:lnTo>
                    <a:cubicBezTo>
                      <a:pt x="683895" y="210502"/>
                      <a:pt x="714375" y="240982"/>
                      <a:pt x="714375" y="279082"/>
                    </a:cubicBezTo>
                    <a:lnTo>
                      <a:pt x="714375" y="1116330"/>
                    </a:lnTo>
                    <a:close/>
                    <a:moveTo>
                      <a:pt x="1294448" y="2384108"/>
                    </a:moveTo>
                    <a:cubicBezTo>
                      <a:pt x="1294448" y="2422208"/>
                      <a:pt x="1263968" y="2452688"/>
                      <a:pt x="1225868" y="2452688"/>
                    </a:cubicBezTo>
                    <a:lnTo>
                      <a:pt x="1091565" y="2452688"/>
                    </a:lnTo>
                    <a:cubicBezTo>
                      <a:pt x="1053465" y="2452688"/>
                      <a:pt x="1022985" y="2422208"/>
                      <a:pt x="1022985" y="2384108"/>
                    </a:cubicBezTo>
                    <a:lnTo>
                      <a:pt x="1022985" y="1547813"/>
                    </a:lnTo>
                    <a:cubicBezTo>
                      <a:pt x="1022985" y="1509713"/>
                      <a:pt x="1053465" y="1479232"/>
                      <a:pt x="1091565" y="1479232"/>
                    </a:cubicBezTo>
                    <a:lnTo>
                      <a:pt x="1225868" y="1479232"/>
                    </a:lnTo>
                    <a:cubicBezTo>
                      <a:pt x="1263968" y="1479232"/>
                      <a:pt x="1294448" y="1509713"/>
                      <a:pt x="1294448" y="1547813"/>
                    </a:cubicBezTo>
                    <a:lnTo>
                      <a:pt x="1294448" y="2384108"/>
                    </a:lnTo>
                    <a:close/>
                    <a:moveTo>
                      <a:pt x="1294448" y="1116330"/>
                    </a:moveTo>
                    <a:cubicBezTo>
                      <a:pt x="1294448" y="1154430"/>
                      <a:pt x="1263968" y="1184910"/>
                      <a:pt x="1225868" y="1184910"/>
                    </a:cubicBezTo>
                    <a:lnTo>
                      <a:pt x="1091565" y="1184910"/>
                    </a:lnTo>
                    <a:cubicBezTo>
                      <a:pt x="1053465" y="1184910"/>
                      <a:pt x="1022985" y="1154430"/>
                      <a:pt x="1022985" y="1116330"/>
                    </a:cubicBezTo>
                    <a:lnTo>
                      <a:pt x="1022985" y="279082"/>
                    </a:lnTo>
                    <a:cubicBezTo>
                      <a:pt x="1022985" y="240982"/>
                      <a:pt x="1053465" y="210502"/>
                      <a:pt x="1091565" y="210502"/>
                    </a:cubicBezTo>
                    <a:lnTo>
                      <a:pt x="1225868" y="210502"/>
                    </a:lnTo>
                    <a:cubicBezTo>
                      <a:pt x="1263968" y="210502"/>
                      <a:pt x="1294448" y="240982"/>
                      <a:pt x="1294448" y="279082"/>
                    </a:cubicBezTo>
                    <a:lnTo>
                      <a:pt x="1294448" y="1116330"/>
                    </a:lnTo>
                    <a:close/>
                    <a:moveTo>
                      <a:pt x="1874520" y="2384108"/>
                    </a:moveTo>
                    <a:cubicBezTo>
                      <a:pt x="1874520" y="2422208"/>
                      <a:pt x="1844040" y="2452688"/>
                      <a:pt x="1805940" y="2452688"/>
                    </a:cubicBezTo>
                    <a:lnTo>
                      <a:pt x="1671638" y="2452688"/>
                    </a:lnTo>
                    <a:cubicBezTo>
                      <a:pt x="1633538" y="2452688"/>
                      <a:pt x="1603058" y="2422208"/>
                      <a:pt x="1603058" y="2384108"/>
                    </a:cubicBezTo>
                    <a:lnTo>
                      <a:pt x="1603058" y="1547813"/>
                    </a:lnTo>
                    <a:cubicBezTo>
                      <a:pt x="1603058" y="1509713"/>
                      <a:pt x="1633538" y="1479232"/>
                      <a:pt x="1671638" y="1479232"/>
                    </a:cubicBezTo>
                    <a:lnTo>
                      <a:pt x="1805940" y="1479232"/>
                    </a:lnTo>
                    <a:cubicBezTo>
                      <a:pt x="1844040" y="1479232"/>
                      <a:pt x="1874520" y="1509713"/>
                      <a:pt x="1874520" y="1547813"/>
                    </a:cubicBezTo>
                    <a:lnTo>
                      <a:pt x="1874520" y="2384108"/>
                    </a:lnTo>
                    <a:close/>
                    <a:moveTo>
                      <a:pt x="1874520" y="1116330"/>
                    </a:moveTo>
                    <a:cubicBezTo>
                      <a:pt x="1874520" y="1154430"/>
                      <a:pt x="1844040" y="1184910"/>
                      <a:pt x="1805940" y="1184910"/>
                    </a:cubicBezTo>
                    <a:lnTo>
                      <a:pt x="1671638" y="1184910"/>
                    </a:lnTo>
                    <a:cubicBezTo>
                      <a:pt x="1633538" y="1184910"/>
                      <a:pt x="1603058" y="1154430"/>
                      <a:pt x="1603058" y="1116330"/>
                    </a:cubicBezTo>
                    <a:lnTo>
                      <a:pt x="1603058" y="279082"/>
                    </a:lnTo>
                    <a:cubicBezTo>
                      <a:pt x="1603058" y="240982"/>
                      <a:pt x="1633538" y="210502"/>
                      <a:pt x="1671638" y="210502"/>
                    </a:cubicBezTo>
                    <a:lnTo>
                      <a:pt x="1805940" y="210502"/>
                    </a:lnTo>
                    <a:cubicBezTo>
                      <a:pt x="1844040" y="210502"/>
                      <a:pt x="1874520" y="240982"/>
                      <a:pt x="1874520" y="279082"/>
                    </a:cubicBezTo>
                    <a:lnTo>
                      <a:pt x="1874520" y="1116330"/>
                    </a:lnTo>
                    <a:close/>
                    <a:moveTo>
                      <a:pt x="2454593" y="2384108"/>
                    </a:moveTo>
                    <a:cubicBezTo>
                      <a:pt x="2454593" y="2422208"/>
                      <a:pt x="2424113" y="2452688"/>
                      <a:pt x="2386013" y="2452688"/>
                    </a:cubicBezTo>
                    <a:lnTo>
                      <a:pt x="2251710" y="2452688"/>
                    </a:lnTo>
                    <a:cubicBezTo>
                      <a:pt x="2213610" y="2452688"/>
                      <a:pt x="2183130" y="2422208"/>
                      <a:pt x="2183130" y="2384108"/>
                    </a:cubicBezTo>
                    <a:lnTo>
                      <a:pt x="2183130" y="1547813"/>
                    </a:lnTo>
                    <a:cubicBezTo>
                      <a:pt x="2183130" y="1509713"/>
                      <a:pt x="2213610" y="1479232"/>
                      <a:pt x="2251710" y="1479232"/>
                    </a:cubicBezTo>
                    <a:lnTo>
                      <a:pt x="2386013" y="1479232"/>
                    </a:lnTo>
                    <a:cubicBezTo>
                      <a:pt x="2424113" y="1479232"/>
                      <a:pt x="2454593" y="1509713"/>
                      <a:pt x="2454593" y="1547813"/>
                    </a:cubicBezTo>
                    <a:lnTo>
                      <a:pt x="2454593" y="2384108"/>
                    </a:lnTo>
                    <a:close/>
                    <a:moveTo>
                      <a:pt x="2454593" y="1116330"/>
                    </a:moveTo>
                    <a:cubicBezTo>
                      <a:pt x="2454593" y="1154430"/>
                      <a:pt x="2424113" y="1184910"/>
                      <a:pt x="2386013" y="1184910"/>
                    </a:cubicBezTo>
                    <a:lnTo>
                      <a:pt x="2251710" y="1184910"/>
                    </a:lnTo>
                    <a:cubicBezTo>
                      <a:pt x="2213610" y="1184910"/>
                      <a:pt x="2183130" y="1154430"/>
                      <a:pt x="2183130" y="1116330"/>
                    </a:cubicBezTo>
                    <a:lnTo>
                      <a:pt x="2183130" y="279082"/>
                    </a:lnTo>
                    <a:cubicBezTo>
                      <a:pt x="2183130" y="240982"/>
                      <a:pt x="2213610" y="210502"/>
                      <a:pt x="2251710" y="210502"/>
                    </a:cubicBezTo>
                    <a:lnTo>
                      <a:pt x="2386013" y="210502"/>
                    </a:lnTo>
                    <a:cubicBezTo>
                      <a:pt x="2424113" y="210502"/>
                      <a:pt x="2454593" y="240982"/>
                      <a:pt x="2454593" y="279082"/>
                    </a:cubicBezTo>
                    <a:lnTo>
                      <a:pt x="2454593" y="1116330"/>
                    </a:lnTo>
                    <a:close/>
                    <a:moveTo>
                      <a:pt x="3034665" y="2384108"/>
                    </a:moveTo>
                    <a:cubicBezTo>
                      <a:pt x="3034665" y="2422208"/>
                      <a:pt x="3004185" y="2452688"/>
                      <a:pt x="2966085" y="2452688"/>
                    </a:cubicBezTo>
                    <a:lnTo>
                      <a:pt x="2831783" y="2452688"/>
                    </a:lnTo>
                    <a:cubicBezTo>
                      <a:pt x="2793683" y="2452688"/>
                      <a:pt x="2763203" y="2422208"/>
                      <a:pt x="2763203" y="2384108"/>
                    </a:cubicBezTo>
                    <a:lnTo>
                      <a:pt x="2763203" y="1547813"/>
                    </a:lnTo>
                    <a:cubicBezTo>
                      <a:pt x="2763203" y="1509713"/>
                      <a:pt x="2793683" y="1479232"/>
                      <a:pt x="2831783" y="1479232"/>
                    </a:cubicBezTo>
                    <a:lnTo>
                      <a:pt x="2966085" y="1479232"/>
                    </a:lnTo>
                    <a:cubicBezTo>
                      <a:pt x="3004185" y="1479232"/>
                      <a:pt x="3034665" y="1509713"/>
                      <a:pt x="3034665" y="1547813"/>
                    </a:cubicBezTo>
                    <a:lnTo>
                      <a:pt x="3034665" y="2384108"/>
                    </a:lnTo>
                    <a:close/>
                    <a:moveTo>
                      <a:pt x="3034665" y="1116330"/>
                    </a:moveTo>
                    <a:cubicBezTo>
                      <a:pt x="3034665" y="1154430"/>
                      <a:pt x="3004185" y="1184910"/>
                      <a:pt x="2966085" y="1184910"/>
                    </a:cubicBezTo>
                    <a:lnTo>
                      <a:pt x="2831783" y="1184910"/>
                    </a:lnTo>
                    <a:cubicBezTo>
                      <a:pt x="2793683" y="1184910"/>
                      <a:pt x="2763203" y="1154430"/>
                      <a:pt x="2763203" y="1116330"/>
                    </a:cubicBezTo>
                    <a:lnTo>
                      <a:pt x="2763203" y="279082"/>
                    </a:lnTo>
                    <a:cubicBezTo>
                      <a:pt x="2763203" y="240982"/>
                      <a:pt x="2793683" y="210502"/>
                      <a:pt x="2831783" y="210502"/>
                    </a:cubicBezTo>
                    <a:lnTo>
                      <a:pt x="2966085" y="210502"/>
                    </a:lnTo>
                    <a:cubicBezTo>
                      <a:pt x="3004185" y="210502"/>
                      <a:pt x="3034665" y="240982"/>
                      <a:pt x="3034665" y="279082"/>
                    </a:cubicBezTo>
                    <a:lnTo>
                      <a:pt x="3034665" y="1116330"/>
                    </a:lnTo>
                    <a:close/>
                    <a:moveTo>
                      <a:pt x="3613785" y="2384108"/>
                    </a:moveTo>
                    <a:cubicBezTo>
                      <a:pt x="3613785" y="2422208"/>
                      <a:pt x="3583305" y="2452688"/>
                      <a:pt x="3545205" y="2452688"/>
                    </a:cubicBezTo>
                    <a:lnTo>
                      <a:pt x="3410903" y="2452688"/>
                    </a:lnTo>
                    <a:cubicBezTo>
                      <a:pt x="3372803" y="2452688"/>
                      <a:pt x="3342323" y="2422208"/>
                      <a:pt x="3342323" y="2384108"/>
                    </a:cubicBezTo>
                    <a:lnTo>
                      <a:pt x="3342323" y="1547813"/>
                    </a:lnTo>
                    <a:cubicBezTo>
                      <a:pt x="3342323" y="1509713"/>
                      <a:pt x="3372803" y="1479232"/>
                      <a:pt x="3410903" y="1479232"/>
                    </a:cubicBezTo>
                    <a:lnTo>
                      <a:pt x="3545205" y="1479232"/>
                    </a:lnTo>
                    <a:cubicBezTo>
                      <a:pt x="3583305" y="1479232"/>
                      <a:pt x="3613785" y="1509713"/>
                      <a:pt x="3613785" y="1547813"/>
                    </a:cubicBezTo>
                    <a:lnTo>
                      <a:pt x="3613785" y="2384108"/>
                    </a:lnTo>
                    <a:close/>
                    <a:moveTo>
                      <a:pt x="3613785" y="1116330"/>
                    </a:moveTo>
                    <a:cubicBezTo>
                      <a:pt x="3613785" y="1154430"/>
                      <a:pt x="3583305" y="1184910"/>
                      <a:pt x="3545205" y="1184910"/>
                    </a:cubicBezTo>
                    <a:lnTo>
                      <a:pt x="3410903" y="1184910"/>
                    </a:lnTo>
                    <a:cubicBezTo>
                      <a:pt x="3372803" y="1184910"/>
                      <a:pt x="3342323" y="1154430"/>
                      <a:pt x="3342323" y="1116330"/>
                    </a:cubicBezTo>
                    <a:lnTo>
                      <a:pt x="3342323" y="279082"/>
                    </a:lnTo>
                    <a:cubicBezTo>
                      <a:pt x="3342323" y="240982"/>
                      <a:pt x="3372803" y="210502"/>
                      <a:pt x="3410903" y="210502"/>
                    </a:cubicBezTo>
                    <a:lnTo>
                      <a:pt x="3545205" y="210502"/>
                    </a:lnTo>
                    <a:cubicBezTo>
                      <a:pt x="3583305" y="210502"/>
                      <a:pt x="3613785" y="240982"/>
                      <a:pt x="3613785" y="279082"/>
                    </a:cubicBezTo>
                    <a:lnTo>
                      <a:pt x="3613785" y="1116330"/>
                    </a:lnTo>
                    <a:close/>
                    <a:moveTo>
                      <a:pt x="4193858" y="2384108"/>
                    </a:moveTo>
                    <a:cubicBezTo>
                      <a:pt x="4193858" y="2422208"/>
                      <a:pt x="4163378" y="2452688"/>
                      <a:pt x="4125278" y="2452688"/>
                    </a:cubicBezTo>
                    <a:lnTo>
                      <a:pt x="3990975" y="2452688"/>
                    </a:lnTo>
                    <a:cubicBezTo>
                      <a:pt x="3952875" y="2452688"/>
                      <a:pt x="3922395" y="2422208"/>
                      <a:pt x="3922395" y="2384108"/>
                    </a:cubicBezTo>
                    <a:lnTo>
                      <a:pt x="3922395" y="1547813"/>
                    </a:lnTo>
                    <a:cubicBezTo>
                      <a:pt x="3922395" y="1509713"/>
                      <a:pt x="3952875" y="1479232"/>
                      <a:pt x="3990975" y="1479232"/>
                    </a:cubicBezTo>
                    <a:lnTo>
                      <a:pt x="4125278" y="1479232"/>
                    </a:lnTo>
                    <a:cubicBezTo>
                      <a:pt x="4163378" y="1479232"/>
                      <a:pt x="4193858" y="1509713"/>
                      <a:pt x="4193858" y="1547813"/>
                    </a:cubicBezTo>
                    <a:lnTo>
                      <a:pt x="4193858" y="2384108"/>
                    </a:lnTo>
                    <a:close/>
                    <a:moveTo>
                      <a:pt x="4193858" y="1116330"/>
                    </a:moveTo>
                    <a:cubicBezTo>
                      <a:pt x="4193858" y="1154430"/>
                      <a:pt x="4163378" y="1184910"/>
                      <a:pt x="4125278" y="1184910"/>
                    </a:cubicBezTo>
                    <a:lnTo>
                      <a:pt x="3990975" y="1184910"/>
                    </a:lnTo>
                    <a:cubicBezTo>
                      <a:pt x="3952875" y="1184910"/>
                      <a:pt x="3922395" y="1154430"/>
                      <a:pt x="3922395" y="1116330"/>
                    </a:cubicBezTo>
                    <a:lnTo>
                      <a:pt x="3922395" y="279082"/>
                    </a:lnTo>
                    <a:cubicBezTo>
                      <a:pt x="3922395" y="240982"/>
                      <a:pt x="3952875" y="210502"/>
                      <a:pt x="3990975" y="210502"/>
                    </a:cubicBezTo>
                    <a:lnTo>
                      <a:pt x="4125278" y="210502"/>
                    </a:lnTo>
                    <a:cubicBezTo>
                      <a:pt x="4163378" y="210502"/>
                      <a:pt x="4193858" y="240982"/>
                      <a:pt x="4193858" y="279082"/>
                    </a:cubicBezTo>
                    <a:lnTo>
                      <a:pt x="4193858" y="1116330"/>
                    </a:lnTo>
                    <a:close/>
                    <a:moveTo>
                      <a:pt x="4773930" y="2384108"/>
                    </a:moveTo>
                    <a:cubicBezTo>
                      <a:pt x="4773930" y="2422208"/>
                      <a:pt x="4743450" y="2452688"/>
                      <a:pt x="4705350" y="2452688"/>
                    </a:cubicBezTo>
                    <a:lnTo>
                      <a:pt x="4571048" y="2452688"/>
                    </a:lnTo>
                    <a:cubicBezTo>
                      <a:pt x="4532948" y="2452688"/>
                      <a:pt x="4502468" y="2422208"/>
                      <a:pt x="4502468" y="2384108"/>
                    </a:cubicBezTo>
                    <a:lnTo>
                      <a:pt x="4502468" y="1547813"/>
                    </a:lnTo>
                    <a:cubicBezTo>
                      <a:pt x="4502468" y="1509713"/>
                      <a:pt x="4532948" y="1479232"/>
                      <a:pt x="4571048" y="1479232"/>
                    </a:cubicBezTo>
                    <a:lnTo>
                      <a:pt x="4705350" y="1479232"/>
                    </a:lnTo>
                    <a:cubicBezTo>
                      <a:pt x="4743450" y="1479232"/>
                      <a:pt x="4773930" y="1509713"/>
                      <a:pt x="4773930" y="1547813"/>
                    </a:cubicBezTo>
                    <a:lnTo>
                      <a:pt x="4773930" y="2384108"/>
                    </a:lnTo>
                    <a:close/>
                    <a:moveTo>
                      <a:pt x="4773930" y="1116330"/>
                    </a:moveTo>
                    <a:cubicBezTo>
                      <a:pt x="4773930" y="1154430"/>
                      <a:pt x="4743450" y="1184910"/>
                      <a:pt x="4705350" y="1184910"/>
                    </a:cubicBezTo>
                    <a:lnTo>
                      <a:pt x="4571048" y="1184910"/>
                    </a:lnTo>
                    <a:cubicBezTo>
                      <a:pt x="4532948" y="1184910"/>
                      <a:pt x="4502468" y="1154430"/>
                      <a:pt x="4502468" y="1116330"/>
                    </a:cubicBezTo>
                    <a:lnTo>
                      <a:pt x="4502468" y="279082"/>
                    </a:lnTo>
                    <a:cubicBezTo>
                      <a:pt x="4502468" y="240982"/>
                      <a:pt x="4532948" y="210502"/>
                      <a:pt x="4571048" y="210502"/>
                    </a:cubicBezTo>
                    <a:lnTo>
                      <a:pt x="4705350" y="210502"/>
                    </a:lnTo>
                    <a:cubicBezTo>
                      <a:pt x="4743450" y="210502"/>
                      <a:pt x="4773930" y="240982"/>
                      <a:pt x="4773930" y="279082"/>
                    </a:cubicBezTo>
                    <a:lnTo>
                      <a:pt x="4773930" y="1116330"/>
                    </a:lnTo>
                    <a:close/>
                    <a:moveTo>
                      <a:pt x="5258753" y="2384108"/>
                    </a:moveTo>
                    <a:cubicBezTo>
                      <a:pt x="5258753" y="2422208"/>
                      <a:pt x="5228273" y="2452688"/>
                      <a:pt x="5190173" y="2452688"/>
                    </a:cubicBezTo>
                    <a:lnTo>
                      <a:pt x="5151120" y="2452688"/>
                    </a:lnTo>
                    <a:cubicBezTo>
                      <a:pt x="5113020" y="2452688"/>
                      <a:pt x="5082540" y="2422208"/>
                      <a:pt x="5082540" y="2384108"/>
                    </a:cubicBezTo>
                    <a:lnTo>
                      <a:pt x="5082540" y="1547813"/>
                    </a:lnTo>
                    <a:cubicBezTo>
                      <a:pt x="5082540" y="1509713"/>
                      <a:pt x="5113020" y="1479232"/>
                      <a:pt x="5151120" y="1479232"/>
                    </a:cubicBezTo>
                    <a:lnTo>
                      <a:pt x="5285423" y="1479232"/>
                    </a:lnTo>
                    <a:cubicBezTo>
                      <a:pt x="5323523" y="1479232"/>
                      <a:pt x="5354003" y="1509713"/>
                      <a:pt x="5354003" y="1547813"/>
                    </a:cubicBezTo>
                    <a:lnTo>
                      <a:pt x="5258753" y="2384108"/>
                    </a:lnTo>
                    <a:close/>
                    <a:moveTo>
                      <a:pt x="5354003" y="1116330"/>
                    </a:moveTo>
                    <a:cubicBezTo>
                      <a:pt x="5354003" y="1154430"/>
                      <a:pt x="5323523" y="1184910"/>
                      <a:pt x="5285423" y="1184910"/>
                    </a:cubicBezTo>
                    <a:lnTo>
                      <a:pt x="5151120" y="1184910"/>
                    </a:lnTo>
                    <a:cubicBezTo>
                      <a:pt x="5113020" y="1184910"/>
                      <a:pt x="5082540" y="1154430"/>
                      <a:pt x="5082540" y="1116330"/>
                    </a:cubicBezTo>
                    <a:lnTo>
                      <a:pt x="5082540" y="279082"/>
                    </a:lnTo>
                    <a:cubicBezTo>
                      <a:pt x="5082540" y="240982"/>
                      <a:pt x="5113020" y="210502"/>
                      <a:pt x="5151120" y="210502"/>
                    </a:cubicBezTo>
                    <a:lnTo>
                      <a:pt x="5285423" y="210502"/>
                    </a:lnTo>
                    <a:cubicBezTo>
                      <a:pt x="5323523" y="210502"/>
                      <a:pt x="5354003" y="240982"/>
                      <a:pt x="5354003" y="279082"/>
                    </a:cubicBezTo>
                    <a:lnTo>
                      <a:pt x="5354003" y="1116330"/>
                    </a:lnTo>
                    <a:close/>
                  </a:path>
                </a:pathLst>
              </a:custGeom>
              <a:solidFill>
                <a:srgbClr val="00686E"/>
              </a:solidFill>
              <a:ln w="9525" cap="flat">
                <a:noFill/>
                <a:prstDash val="solid"/>
                <a:miter/>
              </a:ln>
            </p:spPr>
            <p:txBody>
              <a:bodyPr rtlCol="0" anchor="ctr"/>
              <a:lstStyle/>
              <a:p>
                <a:endParaRPr lang="en-US"/>
              </a:p>
            </p:txBody>
          </p:sp>
          <p:sp>
            <p:nvSpPr>
              <p:cNvPr id="87" name="Freeform: Shape 288">
                <a:extLst>
                  <a:ext uri="{FF2B5EF4-FFF2-40B4-BE49-F238E27FC236}">
                    <a16:creationId xmlns:a16="http://schemas.microsoft.com/office/drawing/2014/main" id="{CB782C5C-82BC-43F7-9555-63533D12A3EA}"/>
                  </a:ext>
                </a:extLst>
              </p:cNvPr>
              <p:cNvSpPr/>
              <p:nvPr/>
            </p:nvSpPr>
            <p:spPr>
              <a:xfrm>
                <a:off x="3570922" y="2252662"/>
                <a:ext cx="5077777" cy="860107"/>
              </a:xfrm>
              <a:custGeom>
                <a:avLst/>
                <a:gdLst>
                  <a:gd name="connsiteX0" fmla="*/ 0 w 5077777"/>
                  <a:gd name="connsiteY0" fmla="*/ 0 h 860107"/>
                  <a:gd name="connsiteX1" fmla="*/ 5077778 w 5077777"/>
                  <a:gd name="connsiteY1" fmla="*/ 0 h 860107"/>
                  <a:gd name="connsiteX2" fmla="*/ 5077778 w 5077777"/>
                  <a:gd name="connsiteY2" fmla="*/ 860107 h 860107"/>
                  <a:gd name="connsiteX3" fmla="*/ 0 w 5077777"/>
                  <a:gd name="connsiteY3" fmla="*/ 860107 h 860107"/>
                </a:gdLst>
                <a:ahLst/>
                <a:cxnLst>
                  <a:cxn ang="0">
                    <a:pos x="connsiteX0" y="connsiteY0"/>
                  </a:cxn>
                  <a:cxn ang="0">
                    <a:pos x="connsiteX1" y="connsiteY1"/>
                  </a:cxn>
                  <a:cxn ang="0">
                    <a:pos x="connsiteX2" y="connsiteY2"/>
                  </a:cxn>
                  <a:cxn ang="0">
                    <a:pos x="connsiteX3" y="connsiteY3"/>
                  </a:cxn>
                </a:cxnLst>
                <a:rect l="l" t="t" r="r" b="b"/>
                <a:pathLst>
                  <a:path w="5077777" h="860107">
                    <a:moveTo>
                      <a:pt x="0" y="0"/>
                    </a:moveTo>
                    <a:lnTo>
                      <a:pt x="5077778" y="0"/>
                    </a:lnTo>
                    <a:lnTo>
                      <a:pt x="5077778" y="860107"/>
                    </a:lnTo>
                    <a:lnTo>
                      <a:pt x="0" y="860107"/>
                    </a:lnTo>
                    <a:close/>
                  </a:path>
                </a:pathLst>
              </a:custGeom>
              <a:solidFill>
                <a:srgbClr val="016E73"/>
              </a:solidFill>
              <a:ln w="9525" cap="flat">
                <a:noFill/>
                <a:prstDash val="solid"/>
                <a:miter/>
              </a:ln>
            </p:spPr>
            <p:txBody>
              <a:bodyPr rtlCol="0" anchor="ctr"/>
              <a:lstStyle/>
              <a:p>
                <a:endParaRPr lang="en-US"/>
              </a:p>
            </p:txBody>
          </p:sp>
          <p:sp>
            <p:nvSpPr>
              <p:cNvPr id="88" name="Freeform: Shape 289">
                <a:extLst>
                  <a:ext uri="{FF2B5EF4-FFF2-40B4-BE49-F238E27FC236}">
                    <a16:creationId xmlns:a16="http://schemas.microsoft.com/office/drawing/2014/main" id="{7D65A260-9259-44F5-86F6-13A5DE48C6FA}"/>
                  </a:ext>
                </a:extLst>
              </p:cNvPr>
              <p:cNvSpPr/>
              <p:nvPr/>
            </p:nvSpPr>
            <p:spPr>
              <a:xfrm>
                <a:off x="5909310" y="3458527"/>
                <a:ext cx="375284" cy="375284"/>
              </a:xfrm>
              <a:custGeom>
                <a:avLst/>
                <a:gdLst>
                  <a:gd name="connsiteX0" fmla="*/ 375285 w 375284"/>
                  <a:gd name="connsiteY0" fmla="*/ 187642 h 375284"/>
                  <a:gd name="connsiteX1" fmla="*/ 187642 w 375284"/>
                  <a:gd name="connsiteY1" fmla="*/ 375285 h 375284"/>
                  <a:gd name="connsiteX2" fmla="*/ 0 w 375284"/>
                  <a:gd name="connsiteY2" fmla="*/ 187642 h 375284"/>
                  <a:gd name="connsiteX3" fmla="*/ 187642 w 375284"/>
                  <a:gd name="connsiteY3" fmla="*/ 0 h 375284"/>
                  <a:gd name="connsiteX4" fmla="*/ 375285 w 375284"/>
                  <a:gd name="connsiteY4" fmla="*/ 187642 h 37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284" h="375284">
                    <a:moveTo>
                      <a:pt x="375285" y="187642"/>
                    </a:moveTo>
                    <a:cubicBezTo>
                      <a:pt x="375285" y="291274"/>
                      <a:pt x="291275" y="375285"/>
                      <a:pt x="187642" y="375285"/>
                    </a:cubicBezTo>
                    <a:cubicBezTo>
                      <a:pt x="84010" y="375285"/>
                      <a:pt x="0" y="291275"/>
                      <a:pt x="0" y="187642"/>
                    </a:cubicBezTo>
                    <a:cubicBezTo>
                      <a:pt x="0" y="84010"/>
                      <a:pt x="84010" y="0"/>
                      <a:pt x="187642" y="0"/>
                    </a:cubicBezTo>
                    <a:cubicBezTo>
                      <a:pt x="291274" y="0"/>
                      <a:pt x="375285" y="84010"/>
                      <a:pt x="375285" y="187642"/>
                    </a:cubicBezTo>
                    <a:close/>
                  </a:path>
                </a:pathLst>
              </a:custGeom>
              <a:solidFill>
                <a:srgbClr val="494949"/>
              </a:solidFill>
              <a:ln w="9525" cap="flat">
                <a:noFill/>
                <a:prstDash val="solid"/>
                <a:miter/>
              </a:ln>
            </p:spPr>
            <p:txBody>
              <a:bodyPr rtlCol="0" anchor="ctr"/>
              <a:lstStyle/>
              <a:p>
                <a:endParaRPr lang="en-US"/>
              </a:p>
            </p:txBody>
          </p:sp>
          <p:sp>
            <p:nvSpPr>
              <p:cNvPr id="89" name="Freeform: Shape 290">
                <a:extLst>
                  <a:ext uri="{FF2B5EF4-FFF2-40B4-BE49-F238E27FC236}">
                    <a16:creationId xmlns:a16="http://schemas.microsoft.com/office/drawing/2014/main" id="{3BFDFFC7-6BB7-4E5D-9B1E-AEC7265A3E99}"/>
                  </a:ext>
                </a:extLst>
              </p:cNvPr>
              <p:cNvSpPr/>
              <p:nvPr/>
            </p:nvSpPr>
            <p:spPr>
              <a:xfrm>
                <a:off x="5643562" y="171687"/>
                <a:ext cx="2665209" cy="3575717"/>
              </a:xfrm>
              <a:custGeom>
                <a:avLst/>
                <a:gdLst>
                  <a:gd name="connsiteX0" fmla="*/ 2658427 w 2665209"/>
                  <a:gd name="connsiteY0" fmla="*/ 839868 h 3575717"/>
                  <a:gd name="connsiteX1" fmla="*/ 2605088 w 2665209"/>
                  <a:gd name="connsiteY1" fmla="*/ 765573 h 3575717"/>
                  <a:gd name="connsiteX2" fmla="*/ 1640205 w 2665209"/>
                  <a:gd name="connsiteY2" fmla="*/ 12145 h 3575717"/>
                  <a:gd name="connsiteX3" fmla="*/ 1479232 w 2665209"/>
                  <a:gd name="connsiteY3" fmla="*/ 75010 h 3575717"/>
                  <a:gd name="connsiteX4" fmla="*/ 1905 w 2665209"/>
                  <a:gd name="connsiteY4" fmla="*/ 1944768 h 3575717"/>
                  <a:gd name="connsiteX5" fmla="*/ 0 w 2665209"/>
                  <a:gd name="connsiteY5" fmla="*/ 1949530 h 3575717"/>
                  <a:gd name="connsiteX6" fmla="*/ 2857 w 2665209"/>
                  <a:gd name="connsiteY6" fmla="*/ 1952388 h 3575717"/>
                  <a:gd name="connsiteX7" fmla="*/ 295275 w 2665209"/>
                  <a:gd name="connsiteY7" fmla="*/ 1944768 h 3575717"/>
                  <a:gd name="connsiteX8" fmla="*/ 295275 w 2665209"/>
                  <a:gd name="connsiteY8" fmla="*/ 1944768 h 3575717"/>
                  <a:gd name="connsiteX9" fmla="*/ 295275 w 2665209"/>
                  <a:gd name="connsiteY9" fmla="*/ 1944768 h 3575717"/>
                  <a:gd name="connsiteX10" fmla="*/ 918210 w 2665209"/>
                  <a:gd name="connsiteY10" fmla="*/ 1157050 h 3575717"/>
                  <a:gd name="connsiteX11" fmla="*/ 976313 w 2665209"/>
                  <a:gd name="connsiteY11" fmla="*/ 1088470 h 3575717"/>
                  <a:gd name="connsiteX12" fmla="*/ 1553528 w 2665209"/>
                  <a:gd name="connsiteY12" fmla="*/ 354093 h 3575717"/>
                  <a:gd name="connsiteX13" fmla="*/ 1613535 w 2665209"/>
                  <a:gd name="connsiteY13" fmla="*/ 279798 h 3575717"/>
                  <a:gd name="connsiteX14" fmla="*/ 2365058 w 2665209"/>
                  <a:gd name="connsiteY14" fmla="*/ 877015 h 3575717"/>
                  <a:gd name="connsiteX15" fmla="*/ 2365058 w 2665209"/>
                  <a:gd name="connsiteY15" fmla="*/ 920830 h 3575717"/>
                  <a:gd name="connsiteX16" fmla="*/ 2022157 w 2665209"/>
                  <a:gd name="connsiteY16" fmla="*/ 1346598 h 3575717"/>
                  <a:gd name="connsiteX17" fmla="*/ 306705 w 2665209"/>
                  <a:gd name="connsiteY17" fmla="*/ 3462100 h 3575717"/>
                  <a:gd name="connsiteX18" fmla="*/ 316230 w 2665209"/>
                  <a:gd name="connsiteY18" fmla="*/ 3508773 h 3575717"/>
                  <a:gd name="connsiteX19" fmla="*/ 558165 w 2665209"/>
                  <a:gd name="connsiteY19" fmla="*/ 3528775 h 3575717"/>
                  <a:gd name="connsiteX20" fmla="*/ 2626995 w 2665209"/>
                  <a:gd name="connsiteY20" fmla="*/ 966550 h 3575717"/>
                  <a:gd name="connsiteX21" fmla="*/ 2658427 w 2665209"/>
                  <a:gd name="connsiteY21" fmla="*/ 839868 h 3575717"/>
                  <a:gd name="connsiteX22" fmla="*/ 1734503 w 2665209"/>
                  <a:gd name="connsiteY22" fmla="*/ 200740 h 3575717"/>
                  <a:gd name="connsiteX23" fmla="*/ 1735455 w 2665209"/>
                  <a:gd name="connsiteY23" fmla="*/ 201693 h 3575717"/>
                  <a:gd name="connsiteX24" fmla="*/ 1735455 w 2665209"/>
                  <a:gd name="connsiteY24" fmla="*/ 201693 h 3575717"/>
                  <a:gd name="connsiteX25" fmla="*/ 1735455 w 2665209"/>
                  <a:gd name="connsiteY25" fmla="*/ 201693 h 3575717"/>
                  <a:gd name="connsiteX26" fmla="*/ 1735455 w 2665209"/>
                  <a:gd name="connsiteY26" fmla="*/ 201693 h 3575717"/>
                  <a:gd name="connsiteX27" fmla="*/ 1734503 w 2665209"/>
                  <a:gd name="connsiteY27" fmla="*/ 200740 h 3575717"/>
                  <a:gd name="connsiteX28" fmla="*/ 1734503 w 2665209"/>
                  <a:gd name="connsiteY28" fmla="*/ 200740 h 3575717"/>
                  <a:gd name="connsiteX29" fmla="*/ 1370648 w 2665209"/>
                  <a:gd name="connsiteY29" fmla="*/ 2464833 h 3575717"/>
                  <a:gd name="connsiteX30" fmla="*/ 1369695 w 2665209"/>
                  <a:gd name="connsiteY30" fmla="*/ 2466738 h 3575717"/>
                  <a:gd name="connsiteX31" fmla="*/ 1370648 w 2665209"/>
                  <a:gd name="connsiteY31" fmla="*/ 2464833 h 3575717"/>
                  <a:gd name="connsiteX32" fmla="*/ 250507 w 2665209"/>
                  <a:gd name="connsiteY32" fmla="*/ 1935243 h 3575717"/>
                  <a:gd name="connsiteX33" fmla="*/ 250507 w 2665209"/>
                  <a:gd name="connsiteY33" fmla="*/ 1935243 h 3575717"/>
                  <a:gd name="connsiteX34" fmla="*/ 250507 w 2665209"/>
                  <a:gd name="connsiteY34" fmla="*/ 1935243 h 3575717"/>
                  <a:gd name="connsiteX35" fmla="*/ 250507 w 2665209"/>
                  <a:gd name="connsiteY35" fmla="*/ 1935243 h 357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665209" h="3575717">
                    <a:moveTo>
                      <a:pt x="2658427" y="839868"/>
                    </a:moveTo>
                    <a:cubicBezTo>
                      <a:pt x="2655570" y="804625"/>
                      <a:pt x="2629852" y="784623"/>
                      <a:pt x="2605088" y="765573"/>
                    </a:cubicBezTo>
                    <a:cubicBezTo>
                      <a:pt x="2372677" y="581740"/>
                      <a:pt x="1734503" y="73105"/>
                      <a:pt x="1640205" y="12145"/>
                    </a:cubicBezTo>
                    <a:cubicBezTo>
                      <a:pt x="1564957" y="-21192"/>
                      <a:pt x="1519238" y="18813"/>
                      <a:pt x="1479232" y="75010"/>
                    </a:cubicBezTo>
                    <a:cubicBezTo>
                      <a:pt x="1475423" y="79773"/>
                      <a:pt x="113347" y="1802845"/>
                      <a:pt x="1905" y="1944768"/>
                    </a:cubicBezTo>
                    <a:cubicBezTo>
                      <a:pt x="953" y="1946673"/>
                      <a:pt x="0" y="1947625"/>
                      <a:pt x="0" y="1949530"/>
                    </a:cubicBezTo>
                    <a:cubicBezTo>
                      <a:pt x="0" y="1950483"/>
                      <a:pt x="1905" y="1952388"/>
                      <a:pt x="2857" y="1952388"/>
                    </a:cubicBezTo>
                    <a:cubicBezTo>
                      <a:pt x="66675" y="1952388"/>
                      <a:pt x="262890" y="1962865"/>
                      <a:pt x="295275" y="1944768"/>
                    </a:cubicBezTo>
                    <a:lnTo>
                      <a:pt x="295275" y="1944768"/>
                    </a:lnTo>
                    <a:lnTo>
                      <a:pt x="295275" y="1944768"/>
                    </a:lnTo>
                    <a:cubicBezTo>
                      <a:pt x="343853" y="1883808"/>
                      <a:pt x="759143" y="1358028"/>
                      <a:pt x="918210" y="1157050"/>
                    </a:cubicBezTo>
                    <a:cubicBezTo>
                      <a:pt x="937260" y="1134190"/>
                      <a:pt x="957263" y="1112283"/>
                      <a:pt x="976313" y="1088470"/>
                    </a:cubicBezTo>
                    <a:cubicBezTo>
                      <a:pt x="1168718" y="843678"/>
                      <a:pt x="1553528" y="354093"/>
                      <a:pt x="1553528" y="354093"/>
                    </a:cubicBezTo>
                    <a:cubicBezTo>
                      <a:pt x="1573530" y="329328"/>
                      <a:pt x="1593532" y="304563"/>
                      <a:pt x="1613535" y="279798"/>
                    </a:cubicBezTo>
                    <a:cubicBezTo>
                      <a:pt x="1616393" y="280750"/>
                      <a:pt x="2116455" y="680800"/>
                      <a:pt x="2365058" y="877015"/>
                    </a:cubicBezTo>
                    <a:cubicBezTo>
                      <a:pt x="2389823" y="896065"/>
                      <a:pt x="2377440" y="906543"/>
                      <a:pt x="2365058" y="920830"/>
                    </a:cubicBezTo>
                    <a:cubicBezTo>
                      <a:pt x="2250758" y="1062753"/>
                      <a:pt x="2136458" y="1204675"/>
                      <a:pt x="2022157" y="1346598"/>
                    </a:cubicBezTo>
                    <a:cubicBezTo>
                      <a:pt x="1850707" y="1559005"/>
                      <a:pt x="355282" y="3402093"/>
                      <a:pt x="306705" y="3462100"/>
                    </a:cubicBezTo>
                    <a:cubicBezTo>
                      <a:pt x="293370" y="3478293"/>
                      <a:pt x="304800" y="3494485"/>
                      <a:pt x="316230" y="3508773"/>
                    </a:cubicBezTo>
                    <a:cubicBezTo>
                      <a:pt x="380047" y="3589735"/>
                      <a:pt x="477203" y="3598308"/>
                      <a:pt x="558165" y="3528775"/>
                    </a:cubicBezTo>
                    <a:cubicBezTo>
                      <a:pt x="561022" y="3522108"/>
                      <a:pt x="2353627" y="1301830"/>
                      <a:pt x="2626995" y="966550"/>
                    </a:cubicBezTo>
                    <a:cubicBezTo>
                      <a:pt x="2658427" y="928450"/>
                      <a:pt x="2675573" y="889398"/>
                      <a:pt x="2658427" y="839868"/>
                    </a:cubicBezTo>
                    <a:close/>
                    <a:moveTo>
                      <a:pt x="1734503" y="200740"/>
                    </a:moveTo>
                    <a:cubicBezTo>
                      <a:pt x="1734503" y="200740"/>
                      <a:pt x="1735455" y="201693"/>
                      <a:pt x="1735455" y="201693"/>
                    </a:cubicBezTo>
                    <a:cubicBezTo>
                      <a:pt x="1735455" y="201693"/>
                      <a:pt x="1735455" y="201693"/>
                      <a:pt x="1735455" y="201693"/>
                    </a:cubicBezTo>
                    <a:cubicBezTo>
                      <a:pt x="1735455" y="201693"/>
                      <a:pt x="1735455" y="201693"/>
                      <a:pt x="1735455" y="201693"/>
                    </a:cubicBezTo>
                    <a:cubicBezTo>
                      <a:pt x="1735455" y="201693"/>
                      <a:pt x="1735455" y="201693"/>
                      <a:pt x="1735455" y="201693"/>
                    </a:cubicBezTo>
                    <a:cubicBezTo>
                      <a:pt x="1735455" y="201693"/>
                      <a:pt x="1735455" y="201693"/>
                      <a:pt x="1734503" y="200740"/>
                    </a:cubicBezTo>
                    <a:cubicBezTo>
                      <a:pt x="1734503" y="200740"/>
                      <a:pt x="1734503" y="200740"/>
                      <a:pt x="1734503" y="200740"/>
                    </a:cubicBezTo>
                    <a:close/>
                    <a:moveTo>
                      <a:pt x="1370648" y="2464833"/>
                    </a:moveTo>
                    <a:cubicBezTo>
                      <a:pt x="1370648" y="2465785"/>
                      <a:pt x="1369695" y="2465785"/>
                      <a:pt x="1369695" y="2466738"/>
                    </a:cubicBezTo>
                    <a:cubicBezTo>
                      <a:pt x="1370648" y="2465785"/>
                      <a:pt x="1370648" y="2465785"/>
                      <a:pt x="1370648" y="2464833"/>
                    </a:cubicBezTo>
                    <a:close/>
                    <a:moveTo>
                      <a:pt x="250507" y="1935243"/>
                    </a:moveTo>
                    <a:cubicBezTo>
                      <a:pt x="250507" y="1935243"/>
                      <a:pt x="250507" y="1935243"/>
                      <a:pt x="250507" y="1935243"/>
                    </a:cubicBezTo>
                    <a:cubicBezTo>
                      <a:pt x="250507" y="1935243"/>
                      <a:pt x="250507" y="1935243"/>
                      <a:pt x="250507" y="1935243"/>
                    </a:cubicBezTo>
                    <a:cubicBezTo>
                      <a:pt x="250507" y="1935243"/>
                      <a:pt x="250507" y="1935243"/>
                      <a:pt x="250507" y="1935243"/>
                    </a:cubicBezTo>
                    <a:close/>
                  </a:path>
                </a:pathLst>
              </a:custGeom>
              <a:solidFill>
                <a:srgbClr val="1A1A1A"/>
              </a:solidFill>
              <a:ln w="9525" cap="flat">
                <a:noFill/>
                <a:prstDash val="solid"/>
                <a:miter/>
              </a:ln>
            </p:spPr>
            <p:txBody>
              <a:bodyPr rtlCol="0" anchor="ctr"/>
              <a:lstStyle/>
              <a:p>
                <a:endParaRPr lang="en-US"/>
              </a:p>
            </p:txBody>
          </p:sp>
        </p:grpSp>
        <p:grpSp>
          <p:nvGrpSpPr>
            <p:cNvPr id="57" name="Group 267">
              <a:extLst>
                <a:ext uri="{FF2B5EF4-FFF2-40B4-BE49-F238E27FC236}">
                  <a16:creationId xmlns:a16="http://schemas.microsoft.com/office/drawing/2014/main" id="{68F1FFAA-92CB-44D4-B2B4-5FA49A408885}"/>
                </a:ext>
              </a:extLst>
            </p:cNvPr>
            <p:cNvGrpSpPr/>
            <p:nvPr/>
          </p:nvGrpSpPr>
          <p:grpSpPr>
            <a:xfrm>
              <a:off x="9681601" y="4332001"/>
              <a:ext cx="2198657" cy="1777581"/>
              <a:chOff x="8851691" y="3742138"/>
              <a:chExt cx="2515051" cy="2033381"/>
            </a:xfrm>
            <a:effectLst>
              <a:outerShdw blurRad="50800" dist="38100" dir="2700000" algn="tl" rotWithShape="0">
                <a:prstClr val="black">
                  <a:alpha val="40000"/>
                </a:prstClr>
              </a:outerShdw>
            </a:effectLst>
          </p:grpSpPr>
          <p:sp>
            <p:nvSpPr>
              <p:cNvPr id="66" name="Freeform: Shape 271">
                <a:extLst>
                  <a:ext uri="{FF2B5EF4-FFF2-40B4-BE49-F238E27FC236}">
                    <a16:creationId xmlns:a16="http://schemas.microsoft.com/office/drawing/2014/main" id="{C73B6C11-54BF-4067-90C5-2ECD1005F877}"/>
                  </a:ext>
                </a:extLst>
              </p:cNvPr>
              <p:cNvSpPr/>
              <p:nvPr/>
            </p:nvSpPr>
            <p:spPr>
              <a:xfrm>
                <a:off x="8851691" y="3742138"/>
                <a:ext cx="2501423" cy="2033381"/>
              </a:xfrm>
              <a:custGeom>
                <a:avLst/>
                <a:gdLst>
                  <a:gd name="connsiteX0" fmla="*/ 3817888 w 3831088"/>
                  <a:gd name="connsiteY0" fmla="*/ 722004 h 3114252"/>
                  <a:gd name="connsiteX1" fmla="*/ 3452269 w 3831088"/>
                  <a:gd name="connsiteY1" fmla="*/ 280008 h 3114252"/>
                  <a:gd name="connsiteX2" fmla="*/ 2264893 w 3831088"/>
                  <a:gd name="connsiteY2" fmla="*/ 2082 h 3114252"/>
                  <a:gd name="connsiteX3" fmla="*/ 1600132 w 3831088"/>
                  <a:gd name="connsiteY3" fmla="*/ 195852 h 3114252"/>
                  <a:gd name="connsiteX4" fmla="*/ 1027306 w 3831088"/>
                  <a:gd name="connsiteY4" fmla="*/ 642091 h 3114252"/>
                  <a:gd name="connsiteX5" fmla="*/ 513884 w 3831088"/>
                  <a:gd name="connsiteY5" fmla="*/ 1130054 h 3114252"/>
                  <a:gd name="connsiteX6" fmla="*/ 66231 w 3831088"/>
                  <a:gd name="connsiteY6" fmla="*/ 1725510 h 3114252"/>
                  <a:gd name="connsiteX7" fmla="*/ 25921 w 3831088"/>
                  <a:gd name="connsiteY7" fmla="*/ 2132146 h 3114252"/>
                  <a:gd name="connsiteX8" fmla="*/ 907790 w 3831088"/>
                  <a:gd name="connsiteY8" fmla="*/ 2922787 h 3114252"/>
                  <a:gd name="connsiteX9" fmla="*/ 1745106 w 3831088"/>
                  <a:gd name="connsiteY9" fmla="*/ 3109486 h 3114252"/>
                  <a:gd name="connsiteX10" fmla="*/ 2197710 w 3831088"/>
                  <a:gd name="connsiteY10" fmla="*/ 2873283 h 3114252"/>
                  <a:gd name="connsiteX11" fmla="*/ 2551306 w 3831088"/>
                  <a:gd name="connsiteY11" fmla="*/ 2477255 h 3114252"/>
                  <a:gd name="connsiteX12" fmla="*/ 3064728 w 3831088"/>
                  <a:gd name="connsiteY12" fmla="*/ 1989293 h 3114252"/>
                  <a:gd name="connsiteX13" fmla="*/ 3629068 w 3831088"/>
                  <a:gd name="connsiteY13" fmla="*/ 1458898 h 3114252"/>
                  <a:gd name="connsiteX14" fmla="*/ 3817888 w 3831088"/>
                  <a:gd name="connsiteY14" fmla="*/ 1005588 h 3114252"/>
                  <a:gd name="connsiteX15" fmla="*/ 3817888 w 3831088"/>
                  <a:gd name="connsiteY15" fmla="*/ 722004 h 311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31088" h="3114252">
                    <a:moveTo>
                      <a:pt x="3817888" y="722004"/>
                    </a:moveTo>
                    <a:cubicBezTo>
                      <a:pt x="3782528" y="565714"/>
                      <a:pt x="3521574" y="325976"/>
                      <a:pt x="3452269" y="280008"/>
                    </a:cubicBezTo>
                    <a:cubicBezTo>
                      <a:pt x="3124839" y="63607"/>
                      <a:pt x="2569693" y="-14184"/>
                      <a:pt x="2264893" y="2082"/>
                    </a:cubicBezTo>
                    <a:cubicBezTo>
                      <a:pt x="2037176" y="14104"/>
                      <a:pt x="1734498" y="94724"/>
                      <a:pt x="1600132" y="195852"/>
                    </a:cubicBezTo>
                    <a:cubicBezTo>
                      <a:pt x="1465765" y="296981"/>
                      <a:pt x="1179352" y="499238"/>
                      <a:pt x="1027306" y="642091"/>
                    </a:cubicBezTo>
                    <a:cubicBezTo>
                      <a:pt x="875259" y="784944"/>
                      <a:pt x="615719" y="1020439"/>
                      <a:pt x="513884" y="1130054"/>
                    </a:cubicBezTo>
                    <a:cubicBezTo>
                      <a:pt x="419827" y="1231182"/>
                      <a:pt x="105127" y="1612359"/>
                      <a:pt x="66231" y="1725510"/>
                    </a:cubicBezTo>
                    <a:cubicBezTo>
                      <a:pt x="20263" y="1859169"/>
                      <a:pt x="-32776" y="2005558"/>
                      <a:pt x="25921" y="2132146"/>
                    </a:cubicBezTo>
                    <a:cubicBezTo>
                      <a:pt x="168774" y="2511201"/>
                      <a:pt x="751501" y="2843581"/>
                      <a:pt x="907790" y="2922787"/>
                    </a:cubicBezTo>
                    <a:cubicBezTo>
                      <a:pt x="1086002" y="3012600"/>
                      <a:pt x="1487688" y="3140602"/>
                      <a:pt x="1745106" y="3109486"/>
                    </a:cubicBezTo>
                    <a:cubicBezTo>
                      <a:pt x="1995453" y="3079076"/>
                      <a:pt x="2046370" y="3016843"/>
                      <a:pt x="2197710" y="2873283"/>
                    </a:cubicBezTo>
                    <a:cubicBezTo>
                      <a:pt x="2349049" y="2729723"/>
                      <a:pt x="2399967" y="2662540"/>
                      <a:pt x="2551306" y="2477255"/>
                    </a:cubicBezTo>
                    <a:cubicBezTo>
                      <a:pt x="2702645" y="2291971"/>
                      <a:pt x="2904902" y="2089714"/>
                      <a:pt x="3064728" y="1989293"/>
                    </a:cubicBezTo>
                    <a:cubicBezTo>
                      <a:pt x="3224553" y="1888164"/>
                      <a:pt x="3471363" y="1666106"/>
                      <a:pt x="3629068" y="1458898"/>
                    </a:cubicBezTo>
                    <a:cubicBezTo>
                      <a:pt x="3755654" y="1293415"/>
                      <a:pt x="3817888" y="1005588"/>
                      <a:pt x="3817888" y="1005588"/>
                    </a:cubicBezTo>
                    <a:cubicBezTo>
                      <a:pt x="3817888" y="1005588"/>
                      <a:pt x="3847589" y="852127"/>
                      <a:pt x="3817888" y="722004"/>
                    </a:cubicBezTo>
                    <a:close/>
                  </a:path>
                </a:pathLst>
              </a:custGeom>
              <a:solidFill>
                <a:schemeClr val="accent5"/>
              </a:solidFill>
              <a:ln w="7072" cap="flat">
                <a:noFill/>
                <a:prstDash val="solid"/>
                <a:miter/>
              </a:ln>
            </p:spPr>
            <p:txBody>
              <a:bodyPr rtlCol="0" anchor="ctr"/>
              <a:lstStyle/>
              <a:p>
                <a:endParaRPr lang="en-US"/>
              </a:p>
            </p:txBody>
          </p:sp>
          <p:sp>
            <p:nvSpPr>
              <p:cNvPr id="67" name="Freeform: Shape 272">
                <a:extLst>
                  <a:ext uri="{FF2B5EF4-FFF2-40B4-BE49-F238E27FC236}">
                    <a16:creationId xmlns:a16="http://schemas.microsoft.com/office/drawing/2014/main" id="{D2663610-6C8B-4C07-AA13-D6CF15624DBA}"/>
                  </a:ext>
                </a:extLst>
              </p:cNvPr>
              <p:cNvSpPr/>
              <p:nvPr/>
            </p:nvSpPr>
            <p:spPr>
              <a:xfrm>
                <a:off x="8851691" y="4222145"/>
                <a:ext cx="1229006" cy="1229348"/>
              </a:xfrm>
              <a:custGeom>
                <a:avLst/>
                <a:gdLst>
                  <a:gd name="connsiteX0" fmla="*/ 1040743 w 1882301"/>
                  <a:gd name="connsiteY0" fmla="*/ 1158660 h 1882825"/>
                  <a:gd name="connsiteX1" fmla="*/ 1544970 w 1882301"/>
                  <a:gd name="connsiteY1" fmla="*/ 517237 h 1882825"/>
                  <a:gd name="connsiteX2" fmla="*/ 1882302 w 1882301"/>
                  <a:gd name="connsiteY2" fmla="*/ 8765 h 1882825"/>
                  <a:gd name="connsiteX3" fmla="*/ 1492638 w 1882301"/>
                  <a:gd name="connsiteY3" fmla="*/ 143839 h 1882825"/>
                  <a:gd name="connsiteX4" fmla="*/ 1486981 w 1882301"/>
                  <a:gd name="connsiteY4" fmla="*/ 149497 h 1882825"/>
                  <a:gd name="connsiteX5" fmla="*/ 1482030 w 1882301"/>
                  <a:gd name="connsiteY5" fmla="*/ 143132 h 1882825"/>
                  <a:gd name="connsiteX6" fmla="*/ 915569 w 1882301"/>
                  <a:gd name="connsiteY6" fmla="*/ 12301 h 1882825"/>
                  <a:gd name="connsiteX7" fmla="*/ 513884 w 1882301"/>
                  <a:gd name="connsiteY7" fmla="*/ 395600 h 1882825"/>
                  <a:gd name="connsiteX8" fmla="*/ 66231 w 1882301"/>
                  <a:gd name="connsiteY8" fmla="*/ 991056 h 1882825"/>
                  <a:gd name="connsiteX9" fmla="*/ 25921 w 1882301"/>
                  <a:gd name="connsiteY9" fmla="*/ 1397692 h 1882825"/>
                  <a:gd name="connsiteX10" fmla="*/ 375274 w 1882301"/>
                  <a:gd name="connsiteY10" fmla="*/ 1727950 h 1882825"/>
                  <a:gd name="connsiteX11" fmla="*/ 673710 w 1882301"/>
                  <a:gd name="connsiteY11" fmla="*/ 1882826 h 1882825"/>
                  <a:gd name="connsiteX12" fmla="*/ 937492 w 1882301"/>
                  <a:gd name="connsiteY12" fmla="*/ 1276762 h 1882825"/>
                  <a:gd name="connsiteX13" fmla="*/ 1040743 w 1882301"/>
                  <a:gd name="connsiteY13" fmla="*/ 1158660 h 188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82301" h="1882825">
                    <a:moveTo>
                      <a:pt x="1040743" y="1158660"/>
                    </a:moveTo>
                    <a:cubicBezTo>
                      <a:pt x="1044986" y="1153710"/>
                      <a:pt x="1503246" y="603514"/>
                      <a:pt x="1544970" y="517237"/>
                    </a:cubicBezTo>
                    <a:cubicBezTo>
                      <a:pt x="1584573" y="435202"/>
                      <a:pt x="1839162" y="70998"/>
                      <a:pt x="1882302" y="8765"/>
                    </a:cubicBezTo>
                    <a:cubicBezTo>
                      <a:pt x="1718233" y="-28716"/>
                      <a:pt x="1580330" y="61098"/>
                      <a:pt x="1492638" y="143839"/>
                    </a:cubicBezTo>
                    <a:lnTo>
                      <a:pt x="1486981" y="149497"/>
                    </a:lnTo>
                    <a:lnTo>
                      <a:pt x="1482030" y="143132"/>
                    </a:lnTo>
                    <a:cubicBezTo>
                      <a:pt x="1443135" y="87971"/>
                      <a:pt x="1063373" y="29981"/>
                      <a:pt x="915569" y="12301"/>
                    </a:cubicBezTo>
                    <a:cubicBezTo>
                      <a:pt x="769888" y="147375"/>
                      <a:pt x="593796" y="310029"/>
                      <a:pt x="513884" y="395600"/>
                    </a:cubicBezTo>
                    <a:cubicBezTo>
                      <a:pt x="419827" y="496728"/>
                      <a:pt x="105127" y="877905"/>
                      <a:pt x="66231" y="991056"/>
                    </a:cubicBezTo>
                    <a:cubicBezTo>
                      <a:pt x="20263" y="1124715"/>
                      <a:pt x="-32776" y="1271104"/>
                      <a:pt x="25921" y="1397692"/>
                    </a:cubicBezTo>
                    <a:cubicBezTo>
                      <a:pt x="84618" y="1524279"/>
                      <a:pt x="257173" y="1655817"/>
                      <a:pt x="375274" y="1727950"/>
                    </a:cubicBezTo>
                    <a:cubicBezTo>
                      <a:pt x="455894" y="1777454"/>
                      <a:pt x="563388" y="1831908"/>
                      <a:pt x="673710" y="1882826"/>
                    </a:cubicBezTo>
                    <a:cubicBezTo>
                      <a:pt x="702704" y="1725122"/>
                      <a:pt x="896475" y="1331216"/>
                      <a:pt x="937492" y="1276762"/>
                    </a:cubicBezTo>
                    <a:cubicBezTo>
                      <a:pt x="979923" y="1220186"/>
                      <a:pt x="1040035" y="1159368"/>
                      <a:pt x="1040743" y="1158660"/>
                    </a:cubicBezTo>
                    <a:close/>
                  </a:path>
                </a:pathLst>
              </a:custGeom>
              <a:solidFill>
                <a:schemeClr val="bg1">
                  <a:lumMod val="95000"/>
                </a:schemeClr>
              </a:solidFill>
              <a:ln w="7072" cap="flat">
                <a:noFill/>
                <a:prstDash val="solid"/>
                <a:miter/>
              </a:ln>
            </p:spPr>
            <p:txBody>
              <a:bodyPr rtlCol="0" anchor="ctr"/>
              <a:lstStyle/>
              <a:p>
                <a:endParaRPr lang="en-US"/>
              </a:p>
            </p:txBody>
          </p:sp>
          <p:sp>
            <p:nvSpPr>
              <p:cNvPr id="72" name="Freeform: Shape 273">
                <a:extLst>
                  <a:ext uri="{FF2B5EF4-FFF2-40B4-BE49-F238E27FC236}">
                    <a16:creationId xmlns:a16="http://schemas.microsoft.com/office/drawing/2014/main" id="{987094AF-386C-49AF-B417-2D0E529F387B}"/>
                  </a:ext>
                </a:extLst>
              </p:cNvPr>
              <p:cNvSpPr/>
              <p:nvPr/>
            </p:nvSpPr>
            <p:spPr>
              <a:xfrm>
                <a:off x="9295730" y="4230177"/>
                <a:ext cx="1386621" cy="1393929"/>
              </a:xfrm>
              <a:custGeom>
                <a:avLst/>
                <a:gdLst>
                  <a:gd name="connsiteX0" fmla="*/ 1260924 w 2123698"/>
                  <a:gd name="connsiteY0" fmla="*/ 313286 h 2134891"/>
                  <a:gd name="connsiteX1" fmla="*/ 1253852 w 2123698"/>
                  <a:gd name="connsiteY1" fmla="*/ 310458 h 2134891"/>
                  <a:gd name="connsiteX2" fmla="*/ 1256681 w 2123698"/>
                  <a:gd name="connsiteY2" fmla="*/ 303386 h 2134891"/>
                  <a:gd name="connsiteX3" fmla="*/ 1261631 w 2123698"/>
                  <a:gd name="connsiteY3" fmla="*/ 292071 h 2134891"/>
                  <a:gd name="connsiteX4" fmla="*/ 1292041 w 2123698"/>
                  <a:gd name="connsiteY4" fmla="*/ 71426 h 2134891"/>
                  <a:gd name="connsiteX5" fmla="*/ 1216371 w 2123698"/>
                  <a:gd name="connsiteY5" fmla="*/ 0 h 2134891"/>
                  <a:gd name="connsiteX6" fmla="*/ 877626 w 2123698"/>
                  <a:gd name="connsiteY6" fmla="*/ 510593 h 2134891"/>
                  <a:gd name="connsiteX7" fmla="*/ 371276 w 2123698"/>
                  <a:gd name="connsiteY7" fmla="*/ 1155553 h 2134891"/>
                  <a:gd name="connsiteX8" fmla="*/ 268733 w 2123698"/>
                  <a:gd name="connsiteY8" fmla="*/ 1272239 h 2134891"/>
                  <a:gd name="connsiteX9" fmla="*/ 7072 w 2123698"/>
                  <a:gd name="connsiteY9" fmla="*/ 1874060 h 2134891"/>
                  <a:gd name="connsiteX10" fmla="*/ 0 w 2123698"/>
                  <a:gd name="connsiteY10" fmla="*/ 1872646 h 2134891"/>
                  <a:gd name="connsiteX11" fmla="*/ 438459 w 2123698"/>
                  <a:gd name="connsiteY11" fmla="*/ 2050151 h 2134891"/>
                  <a:gd name="connsiteX12" fmla="*/ 1079883 w 2123698"/>
                  <a:gd name="connsiteY12" fmla="*/ 2116627 h 2134891"/>
                  <a:gd name="connsiteX13" fmla="*/ 1440551 w 2123698"/>
                  <a:gd name="connsiteY13" fmla="*/ 1869110 h 2134891"/>
                  <a:gd name="connsiteX14" fmla="*/ 2023985 w 2123698"/>
                  <a:gd name="connsiteY14" fmla="*/ 988655 h 2134891"/>
                  <a:gd name="connsiteX15" fmla="*/ 2123699 w 2123698"/>
                  <a:gd name="connsiteY15" fmla="*/ 858532 h 2134891"/>
                  <a:gd name="connsiteX16" fmla="*/ 1260924 w 2123698"/>
                  <a:gd name="connsiteY16" fmla="*/ 313286 h 213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23698" h="2134891">
                    <a:moveTo>
                      <a:pt x="1260924" y="313286"/>
                    </a:moveTo>
                    <a:lnTo>
                      <a:pt x="1253852" y="310458"/>
                    </a:lnTo>
                    <a:lnTo>
                      <a:pt x="1256681" y="303386"/>
                    </a:lnTo>
                    <a:cubicBezTo>
                      <a:pt x="1258095" y="300557"/>
                      <a:pt x="1259510" y="297021"/>
                      <a:pt x="1261631" y="292071"/>
                    </a:cubicBezTo>
                    <a:cubicBezTo>
                      <a:pt x="1278604" y="253175"/>
                      <a:pt x="1324571" y="148510"/>
                      <a:pt x="1292041" y="71426"/>
                    </a:cubicBezTo>
                    <a:cubicBezTo>
                      <a:pt x="1278604" y="39603"/>
                      <a:pt x="1253145" y="15558"/>
                      <a:pt x="1216371" y="0"/>
                    </a:cubicBezTo>
                    <a:cubicBezTo>
                      <a:pt x="1183840" y="46675"/>
                      <a:pt x="916521" y="428559"/>
                      <a:pt x="877626" y="510593"/>
                    </a:cubicBezTo>
                    <a:cubicBezTo>
                      <a:pt x="835194" y="598992"/>
                      <a:pt x="389663" y="1132922"/>
                      <a:pt x="371276" y="1155553"/>
                    </a:cubicBezTo>
                    <a:cubicBezTo>
                      <a:pt x="370568" y="1156967"/>
                      <a:pt x="310457" y="1216371"/>
                      <a:pt x="268733" y="1272239"/>
                    </a:cubicBezTo>
                    <a:cubicBezTo>
                      <a:pt x="228423" y="1325986"/>
                      <a:pt x="35360" y="1718478"/>
                      <a:pt x="7072" y="1874060"/>
                    </a:cubicBezTo>
                    <a:lnTo>
                      <a:pt x="0" y="1872646"/>
                    </a:lnTo>
                    <a:cubicBezTo>
                      <a:pt x="169018" y="1950437"/>
                      <a:pt x="342988" y="2020449"/>
                      <a:pt x="438459" y="2050151"/>
                    </a:cubicBezTo>
                    <a:cubicBezTo>
                      <a:pt x="606771" y="2103191"/>
                      <a:pt x="894599" y="2166838"/>
                      <a:pt x="1079883" y="2116627"/>
                    </a:cubicBezTo>
                    <a:cubicBezTo>
                      <a:pt x="1168989" y="2092583"/>
                      <a:pt x="1310427" y="1991454"/>
                      <a:pt x="1440551" y="1869110"/>
                    </a:cubicBezTo>
                    <a:cubicBezTo>
                      <a:pt x="1695140" y="1628664"/>
                      <a:pt x="1879010" y="1207885"/>
                      <a:pt x="2023985" y="988655"/>
                    </a:cubicBezTo>
                    <a:cubicBezTo>
                      <a:pt x="2050859" y="947638"/>
                      <a:pt x="2084803" y="903792"/>
                      <a:pt x="2123699" y="858532"/>
                    </a:cubicBezTo>
                    <a:cubicBezTo>
                      <a:pt x="2034593" y="741138"/>
                      <a:pt x="1751716" y="490792"/>
                      <a:pt x="1260924" y="313286"/>
                    </a:cubicBezTo>
                    <a:close/>
                  </a:path>
                </a:pathLst>
              </a:custGeom>
              <a:solidFill>
                <a:schemeClr val="bg1">
                  <a:lumMod val="95000"/>
                </a:schemeClr>
              </a:solidFill>
              <a:ln w="7072" cap="flat">
                <a:noFill/>
                <a:prstDash val="solid"/>
                <a:miter/>
              </a:ln>
            </p:spPr>
            <p:txBody>
              <a:bodyPr rtlCol="0" anchor="ctr"/>
              <a:lstStyle/>
              <a:p>
                <a:endParaRPr lang="en-US"/>
              </a:p>
            </p:txBody>
          </p:sp>
          <p:sp>
            <p:nvSpPr>
              <p:cNvPr id="73" name="Freeform: Shape 274">
                <a:extLst>
                  <a:ext uri="{FF2B5EF4-FFF2-40B4-BE49-F238E27FC236}">
                    <a16:creationId xmlns:a16="http://schemas.microsoft.com/office/drawing/2014/main" id="{B1B6EA31-955C-409A-ACFF-AE661FFD1BB1}"/>
                  </a:ext>
                </a:extLst>
              </p:cNvPr>
              <p:cNvSpPr/>
              <p:nvPr/>
            </p:nvSpPr>
            <p:spPr>
              <a:xfrm>
                <a:off x="9450699" y="4367989"/>
                <a:ext cx="532569" cy="691021"/>
              </a:xfrm>
              <a:custGeom>
                <a:avLst/>
                <a:gdLst>
                  <a:gd name="connsiteX0" fmla="*/ 123323 w 815663"/>
                  <a:gd name="connsiteY0" fmla="*/ 935292 h 1058343"/>
                  <a:gd name="connsiteX1" fmla="*/ 627551 w 815663"/>
                  <a:gd name="connsiteY1" fmla="*/ 293869 h 1058343"/>
                  <a:gd name="connsiteX2" fmla="*/ 815664 w 815663"/>
                  <a:gd name="connsiteY2" fmla="*/ 1798 h 1058343"/>
                  <a:gd name="connsiteX3" fmla="*/ 263346 w 815663"/>
                  <a:gd name="connsiteY3" fmla="*/ 411970 h 1058343"/>
                  <a:gd name="connsiteX4" fmla="*/ 16536 w 815663"/>
                  <a:gd name="connsiteY4" fmla="*/ 1058344 h 1058343"/>
                  <a:gd name="connsiteX5" fmla="*/ 20072 w 815663"/>
                  <a:gd name="connsiteY5" fmla="*/ 1053393 h 1058343"/>
                  <a:gd name="connsiteX6" fmla="*/ 123323 w 815663"/>
                  <a:gd name="connsiteY6" fmla="*/ 935292 h 105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663" h="1058343">
                    <a:moveTo>
                      <a:pt x="123323" y="935292"/>
                    </a:moveTo>
                    <a:cubicBezTo>
                      <a:pt x="127566" y="930342"/>
                      <a:pt x="585826" y="380146"/>
                      <a:pt x="627551" y="293869"/>
                    </a:cubicBezTo>
                    <a:cubicBezTo>
                      <a:pt x="648766" y="249316"/>
                      <a:pt x="735044" y="119899"/>
                      <a:pt x="815664" y="1798"/>
                    </a:cubicBezTo>
                    <a:cubicBezTo>
                      <a:pt x="696149" y="-19418"/>
                      <a:pt x="464189" y="148894"/>
                      <a:pt x="263346" y="411970"/>
                    </a:cubicBezTo>
                    <a:cubicBezTo>
                      <a:pt x="58968" y="679289"/>
                      <a:pt x="-42160" y="952972"/>
                      <a:pt x="16536" y="1058344"/>
                    </a:cubicBezTo>
                    <a:cubicBezTo>
                      <a:pt x="17951" y="1056222"/>
                      <a:pt x="19365" y="1054808"/>
                      <a:pt x="20072" y="1053393"/>
                    </a:cubicBezTo>
                    <a:cubicBezTo>
                      <a:pt x="62504" y="996111"/>
                      <a:pt x="122615" y="935999"/>
                      <a:pt x="123323" y="935292"/>
                    </a:cubicBezTo>
                    <a:close/>
                  </a:path>
                </a:pathLst>
              </a:custGeom>
              <a:solidFill>
                <a:schemeClr val="bg1">
                  <a:lumMod val="75000"/>
                </a:schemeClr>
              </a:solidFill>
              <a:ln w="7072" cap="flat">
                <a:noFill/>
                <a:prstDash val="solid"/>
                <a:miter/>
              </a:ln>
            </p:spPr>
            <p:txBody>
              <a:bodyPr rtlCol="0" anchor="ctr"/>
              <a:lstStyle/>
              <a:p>
                <a:endParaRPr lang="en-US"/>
              </a:p>
            </p:txBody>
          </p:sp>
          <p:sp>
            <p:nvSpPr>
              <p:cNvPr id="74" name="Freeform: Shape 275">
                <a:extLst>
                  <a:ext uri="{FF2B5EF4-FFF2-40B4-BE49-F238E27FC236}">
                    <a16:creationId xmlns:a16="http://schemas.microsoft.com/office/drawing/2014/main" id="{212E0A51-47AE-457C-95A1-4AA710446422}"/>
                  </a:ext>
                </a:extLst>
              </p:cNvPr>
              <p:cNvSpPr/>
              <p:nvPr/>
            </p:nvSpPr>
            <p:spPr>
              <a:xfrm>
                <a:off x="9467038" y="4371471"/>
                <a:ext cx="566871" cy="716446"/>
              </a:xfrm>
              <a:custGeom>
                <a:avLst/>
                <a:gdLst>
                  <a:gd name="connsiteX0" fmla="*/ 14144 w 868199"/>
                  <a:gd name="connsiteY0" fmla="*/ 1079176 h 1097283"/>
                  <a:gd name="connsiteX1" fmla="*/ 604650 w 868199"/>
                  <a:gd name="connsiteY1" fmla="*/ 685270 h 1097283"/>
                  <a:gd name="connsiteX2" fmla="*/ 828829 w 868199"/>
                  <a:gd name="connsiteY2" fmla="*/ 12022 h 1097283"/>
                  <a:gd name="connsiteX3" fmla="*/ 805493 w 868199"/>
                  <a:gd name="connsiteY3" fmla="*/ 0 h 1097283"/>
                  <a:gd name="connsiteX4" fmla="*/ 615258 w 868199"/>
                  <a:gd name="connsiteY4" fmla="*/ 294899 h 1097283"/>
                  <a:gd name="connsiteX5" fmla="*/ 108908 w 868199"/>
                  <a:gd name="connsiteY5" fmla="*/ 939859 h 1097283"/>
                  <a:gd name="connsiteX6" fmla="*/ 6365 w 868199"/>
                  <a:gd name="connsiteY6" fmla="*/ 1056546 h 1097283"/>
                  <a:gd name="connsiteX7" fmla="*/ 0 w 868199"/>
                  <a:gd name="connsiteY7" fmla="*/ 1065739 h 1097283"/>
                  <a:gd name="connsiteX8" fmla="*/ 14144 w 868199"/>
                  <a:gd name="connsiteY8" fmla="*/ 1079176 h 109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99" h="1097283">
                    <a:moveTo>
                      <a:pt x="14144" y="1079176"/>
                    </a:moveTo>
                    <a:cubicBezTo>
                      <a:pt x="115272" y="1156260"/>
                      <a:pt x="379762" y="980169"/>
                      <a:pt x="604650" y="685270"/>
                    </a:cubicBezTo>
                    <a:cubicBezTo>
                      <a:pt x="829536" y="390370"/>
                      <a:pt x="929958" y="89106"/>
                      <a:pt x="828829" y="12022"/>
                    </a:cubicBezTo>
                    <a:cubicBezTo>
                      <a:pt x="821757" y="6365"/>
                      <a:pt x="813979" y="2829"/>
                      <a:pt x="805493" y="0"/>
                    </a:cubicBezTo>
                    <a:cubicBezTo>
                      <a:pt x="724165" y="118808"/>
                      <a:pt x="636473" y="250346"/>
                      <a:pt x="615258" y="294899"/>
                    </a:cubicBezTo>
                    <a:cubicBezTo>
                      <a:pt x="572826" y="383298"/>
                      <a:pt x="127295" y="917229"/>
                      <a:pt x="108908" y="939859"/>
                    </a:cubicBezTo>
                    <a:cubicBezTo>
                      <a:pt x="108200" y="941273"/>
                      <a:pt x="48089" y="1000677"/>
                      <a:pt x="6365" y="1056546"/>
                    </a:cubicBezTo>
                    <a:cubicBezTo>
                      <a:pt x="4243" y="1058667"/>
                      <a:pt x="2121" y="1062203"/>
                      <a:pt x="0" y="1065739"/>
                    </a:cubicBezTo>
                    <a:cubicBezTo>
                      <a:pt x="4243" y="1070690"/>
                      <a:pt x="8486" y="1075640"/>
                      <a:pt x="14144" y="1079176"/>
                    </a:cubicBezTo>
                    <a:close/>
                  </a:path>
                </a:pathLst>
              </a:custGeom>
              <a:solidFill>
                <a:schemeClr val="bg1">
                  <a:lumMod val="75000"/>
                </a:schemeClr>
              </a:solidFill>
              <a:ln w="7072" cap="flat">
                <a:noFill/>
                <a:prstDash val="solid"/>
                <a:miter/>
              </a:ln>
            </p:spPr>
            <p:txBody>
              <a:bodyPr rtlCol="0" anchor="ctr"/>
              <a:lstStyle/>
              <a:p>
                <a:endParaRPr lang="en-US"/>
              </a:p>
            </p:txBody>
          </p:sp>
          <p:sp>
            <p:nvSpPr>
              <p:cNvPr id="75" name="Freeform: Shape 276">
                <a:extLst>
                  <a:ext uri="{FF2B5EF4-FFF2-40B4-BE49-F238E27FC236}">
                    <a16:creationId xmlns:a16="http://schemas.microsoft.com/office/drawing/2014/main" id="{26D457FB-7D19-42A0-9B31-24B699A2DC06}"/>
                  </a:ext>
                </a:extLst>
              </p:cNvPr>
              <p:cNvSpPr/>
              <p:nvPr/>
            </p:nvSpPr>
            <p:spPr>
              <a:xfrm>
                <a:off x="9458264" y="3742138"/>
                <a:ext cx="1908478" cy="1041671"/>
              </a:xfrm>
              <a:custGeom>
                <a:avLst/>
                <a:gdLst>
                  <a:gd name="connsiteX0" fmla="*/ 2888882 w 2922955"/>
                  <a:gd name="connsiteY0" fmla="*/ 722004 h 1595386"/>
                  <a:gd name="connsiteX1" fmla="*/ 2523264 w 2922955"/>
                  <a:gd name="connsiteY1" fmla="*/ 280008 h 1595386"/>
                  <a:gd name="connsiteX2" fmla="*/ 1335887 w 2922955"/>
                  <a:gd name="connsiteY2" fmla="*/ 2082 h 1595386"/>
                  <a:gd name="connsiteX3" fmla="*/ 671126 w 2922955"/>
                  <a:gd name="connsiteY3" fmla="*/ 195852 h 1595386"/>
                  <a:gd name="connsiteX4" fmla="*/ 98300 w 2922955"/>
                  <a:gd name="connsiteY4" fmla="*/ 642091 h 1595386"/>
                  <a:gd name="connsiteX5" fmla="*/ 0 w 2922955"/>
                  <a:gd name="connsiteY5" fmla="*/ 734026 h 1595386"/>
                  <a:gd name="connsiteX6" fmla="*/ 559389 w 2922955"/>
                  <a:gd name="connsiteY6" fmla="*/ 863442 h 1595386"/>
                  <a:gd name="connsiteX7" fmla="*/ 967440 w 2922955"/>
                  <a:gd name="connsiteY7" fmla="*/ 732612 h 1595386"/>
                  <a:gd name="connsiteX8" fmla="*/ 968147 w 2922955"/>
                  <a:gd name="connsiteY8" fmla="*/ 732612 h 1595386"/>
                  <a:gd name="connsiteX9" fmla="*/ 1057253 w 2922955"/>
                  <a:gd name="connsiteY9" fmla="*/ 813939 h 1595386"/>
                  <a:gd name="connsiteX10" fmla="*/ 1026136 w 2922955"/>
                  <a:gd name="connsiteY10" fmla="*/ 1045898 h 1595386"/>
                  <a:gd name="connsiteX11" fmla="*/ 1024722 w 2922955"/>
                  <a:gd name="connsiteY11" fmla="*/ 1050141 h 1595386"/>
                  <a:gd name="connsiteX12" fmla="*/ 1884668 w 2922955"/>
                  <a:gd name="connsiteY12" fmla="*/ 1595386 h 1595386"/>
                  <a:gd name="connsiteX13" fmla="*/ 2581960 w 2922955"/>
                  <a:gd name="connsiteY13" fmla="*/ 1103888 h 1595386"/>
                  <a:gd name="connsiteX14" fmla="*/ 2888882 w 2922955"/>
                  <a:gd name="connsiteY14" fmla="*/ 722004 h 159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2955" h="1595386">
                    <a:moveTo>
                      <a:pt x="2888882" y="722004"/>
                    </a:moveTo>
                    <a:cubicBezTo>
                      <a:pt x="2853522" y="565714"/>
                      <a:pt x="2592568" y="325976"/>
                      <a:pt x="2523264" y="280008"/>
                    </a:cubicBezTo>
                    <a:cubicBezTo>
                      <a:pt x="2195833" y="63607"/>
                      <a:pt x="1640687" y="-14184"/>
                      <a:pt x="1335887" y="2082"/>
                    </a:cubicBezTo>
                    <a:cubicBezTo>
                      <a:pt x="1108170" y="14104"/>
                      <a:pt x="805493" y="94724"/>
                      <a:pt x="671126" y="195852"/>
                    </a:cubicBezTo>
                    <a:cubicBezTo>
                      <a:pt x="536759" y="296981"/>
                      <a:pt x="250346" y="499238"/>
                      <a:pt x="98300" y="642091"/>
                    </a:cubicBezTo>
                    <a:cubicBezTo>
                      <a:pt x="68597" y="669671"/>
                      <a:pt x="35360" y="701495"/>
                      <a:pt x="0" y="734026"/>
                    </a:cubicBezTo>
                    <a:cubicBezTo>
                      <a:pt x="85570" y="744634"/>
                      <a:pt x="492206" y="799795"/>
                      <a:pt x="559389" y="863442"/>
                    </a:cubicBezTo>
                    <a:cubicBezTo>
                      <a:pt x="652031" y="777872"/>
                      <a:pt x="796299" y="688058"/>
                      <a:pt x="967440" y="732612"/>
                    </a:cubicBezTo>
                    <a:lnTo>
                      <a:pt x="968147" y="732612"/>
                    </a:lnTo>
                    <a:cubicBezTo>
                      <a:pt x="1011992" y="749584"/>
                      <a:pt x="1041695" y="777165"/>
                      <a:pt x="1057253" y="813939"/>
                    </a:cubicBezTo>
                    <a:cubicBezTo>
                      <a:pt x="1091906" y="896680"/>
                      <a:pt x="1044523" y="1004881"/>
                      <a:pt x="1026136" y="1045898"/>
                    </a:cubicBezTo>
                    <a:cubicBezTo>
                      <a:pt x="1025429" y="1047312"/>
                      <a:pt x="1024722" y="1048727"/>
                      <a:pt x="1024722" y="1050141"/>
                    </a:cubicBezTo>
                    <a:cubicBezTo>
                      <a:pt x="1510563" y="1226939"/>
                      <a:pt x="1792733" y="1476578"/>
                      <a:pt x="1884668" y="1595386"/>
                    </a:cubicBezTo>
                    <a:cubicBezTo>
                      <a:pt x="2068538" y="1384643"/>
                      <a:pt x="2355658" y="1155513"/>
                      <a:pt x="2581960" y="1103888"/>
                    </a:cubicBezTo>
                    <a:cubicBezTo>
                      <a:pt x="3009105" y="1004881"/>
                      <a:pt x="2930606" y="906581"/>
                      <a:pt x="2888882" y="722004"/>
                    </a:cubicBezTo>
                    <a:close/>
                  </a:path>
                </a:pathLst>
              </a:custGeom>
              <a:solidFill>
                <a:schemeClr val="bg1">
                  <a:lumMod val="95000"/>
                </a:schemeClr>
              </a:solidFill>
              <a:ln w="7072" cap="flat">
                <a:noFill/>
                <a:prstDash val="solid"/>
                <a:miter/>
              </a:ln>
            </p:spPr>
            <p:txBody>
              <a:bodyPr rtlCol="0" anchor="ctr"/>
              <a:lstStyle/>
              <a:p>
                <a:endParaRPr lang="en-US"/>
              </a:p>
            </p:txBody>
          </p:sp>
          <p:sp>
            <p:nvSpPr>
              <p:cNvPr id="76" name="Freeform: Shape 277">
                <a:extLst>
                  <a:ext uri="{FF2B5EF4-FFF2-40B4-BE49-F238E27FC236}">
                    <a16:creationId xmlns:a16="http://schemas.microsoft.com/office/drawing/2014/main" id="{9E522759-D911-490A-956E-57523C45023E}"/>
                  </a:ext>
                </a:extLst>
              </p:cNvPr>
              <p:cNvSpPr/>
              <p:nvPr/>
            </p:nvSpPr>
            <p:spPr>
              <a:xfrm>
                <a:off x="9291574" y="5451032"/>
                <a:ext cx="4617" cy="1846"/>
              </a:xfrm>
              <a:custGeom>
                <a:avLst/>
                <a:gdLst>
                  <a:gd name="connsiteX0" fmla="*/ 0 w 7071"/>
                  <a:gd name="connsiteY0" fmla="*/ 1414 h 2828"/>
                  <a:gd name="connsiteX1" fmla="*/ 7072 w 7071"/>
                  <a:gd name="connsiteY1" fmla="*/ 2829 h 2828"/>
                  <a:gd name="connsiteX2" fmla="*/ 707 w 7071"/>
                  <a:gd name="connsiteY2" fmla="*/ 0 h 2828"/>
                  <a:gd name="connsiteX3" fmla="*/ 0 w 7071"/>
                  <a:gd name="connsiteY3" fmla="*/ 1414 h 2828"/>
                </a:gdLst>
                <a:ahLst/>
                <a:cxnLst>
                  <a:cxn ang="0">
                    <a:pos x="connsiteX0" y="connsiteY0"/>
                  </a:cxn>
                  <a:cxn ang="0">
                    <a:pos x="connsiteX1" y="connsiteY1"/>
                  </a:cxn>
                  <a:cxn ang="0">
                    <a:pos x="connsiteX2" y="connsiteY2"/>
                  </a:cxn>
                  <a:cxn ang="0">
                    <a:pos x="connsiteX3" y="connsiteY3"/>
                  </a:cxn>
                </a:cxnLst>
                <a:rect l="l" t="t" r="r" b="b"/>
                <a:pathLst>
                  <a:path w="7071" h="2828">
                    <a:moveTo>
                      <a:pt x="0" y="1414"/>
                    </a:moveTo>
                    <a:lnTo>
                      <a:pt x="7072" y="2829"/>
                    </a:lnTo>
                    <a:cubicBezTo>
                      <a:pt x="4950" y="2121"/>
                      <a:pt x="2829" y="707"/>
                      <a:pt x="707" y="0"/>
                    </a:cubicBezTo>
                    <a:cubicBezTo>
                      <a:pt x="0" y="707"/>
                      <a:pt x="0" y="1414"/>
                      <a:pt x="0" y="1414"/>
                    </a:cubicBezTo>
                    <a:close/>
                  </a:path>
                </a:pathLst>
              </a:custGeom>
              <a:solidFill>
                <a:srgbClr val="ED1C24"/>
              </a:solidFill>
              <a:ln w="7072" cap="flat">
                <a:noFill/>
                <a:prstDash val="solid"/>
                <a:miter/>
              </a:ln>
            </p:spPr>
            <p:txBody>
              <a:bodyPr rtlCol="0" anchor="ctr"/>
              <a:lstStyle/>
              <a:p>
                <a:endParaRPr lang="en-US"/>
              </a:p>
            </p:txBody>
          </p:sp>
          <p:sp>
            <p:nvSpPr>
              <p:cNvPr id="77" name="Freeform: Shape 278">
                <a:extLst>
                  <a:ext uri="{FF2B5EF4-FFF2-40B4-BE49-F238E27FC236}">
                    <a16:creationId xmlns:a16="http://schemas.microsoft.com/office/drawing/2014/main" id="{7C64FFD2-1D8D-4CEA-BDCE-513B450AEBE0}"/>
                  </a:ext>
                </a:extLst>
              </p:cNvPr>
              <p:cNvSpPr/>
              <p:nvPr/>
            </p:nvSpPr>
            <p:spPr>
              <a:xfrm>
                <a:off x="9435995" y="4483345"/>
                <a:ext cx="533731" cy="580716"/>
              </a:xfrm>
              <a:custGeom>
                <a:avLst/>
                <a:gdLst>
                  <a:gd name="connsiteX0" fmla="*/ 676189 w 817443"/>
                  <a:gd name="connsiteY0" fmla="*/ 114374 h 889403"/>
                  <a:gd name="connsiteX1" fmla="*/ 549977 w 817443"/>
                  <a:gd name="connsiteY1" fmla="*/ 559076 h 889403"/>
                  <a:gd name="connsiteX2" fmla="*/ 141255 w 817443"/>
                  <a:gd name="connsiteY2" fmla="*/ 775029 h 889403"/>
                  <a:gd name="connsiteX3" fmla="*/ 267467 w 817443"/>
                  <a:gd name="connsiteY3" fmla="*/ 330328 h 889403"/>
                  <a:gd name="connsiteX4" fmla="*/ 676189 w 817443"/>
                  <a:gd name="connsiteY4" fmla="*/ 114374 h 889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443" h="889403">
                    <a:moveTo>
                      <a:pt x="676189" y="114374"/>
                    </a:moveTo>
                    <a:cubicBezTo>
                      <a:pt x="754202" y="177542"/>
                      <a:pt x="697694" y="376641"/>
                      <a:pt x="549977" y="559076"/>
                    </a:cubicBezTo>
                    <a:cubicBezTo>
                      <a:pt x="402259" y="741511"/>
                      <a:pt x="219268" y="838196"/>
                      <a:pt x="141255" y="775029"/>
                    </a:cubicBezTo>
                    <a:cubicBezTo>
                      <a:pt x="63242" y="711862"/>
                      <a:pt x="119749" y="512762"/>
                      <a:pt x="267467" y="330328"/>
                    </a:cubicBezTo>
                    <a:cubicBezTo>
                      <a:pt x="415185" y="147893"/>
                      <a:pt x="598176" y="51207"/>
                      <a:pt x="676189" y="114374"/>
                    </a:cubicBezTo>
                    <a:close/>
                  </a:path>
                </a:pathLst>
              </a:custGeom>
              <a:solidFill>
                <a:schemeClr val="accent4"/>
              </a:solidFill>
              <a:ln w="7072" cap="flat">
                <a:noFill/>
                <a:prstDash val="solid"/>
                <a:miter/>
              </a:ln>
            </p:spPr>
            <p:txBody>
              <a:bodyPr rtlCol="0" anchor="ctr"/>
              <a:lstStyle/>
              <a:p>
                <a:endParaRPr lang="en-US"/>
              </a:p>
            </p:txBody>
          </p:sp>
        </p:grpSp>
        <p:grpSp>
          <p:nvGrpSpPr>
            <p:cNvPr id="58" name="Group 268">
              <a:extLst>
                <a:ext uri="{FF2B5EF4-FFF2-40B4-BE49-F238E27FC236}">
                  <a16:creationId xmlns:a16="http://schemas.microsoft.com/office/drawing/2014/main" id="{0D5EB090-8F9C-4A0B-94DA-50352FF5434C}"/>
                </a:ext>
              </a:extLst>
            </p:cNvPr>
            <p:cNvGrpSpPr/>
            <p:nvPr/>
          </p:nvGrpSpPr>
          <p:grpSpPr>
            <a:xfrm rot="691095">
              <a:off x="6094799" y="4256294"/>
              <a:ext cx="4032348" cy="2023410"/>
              <a:chOff x="4489317" y="4011276"/>
              <a:chExt cx="5563035" cy="2444487"/>
            </a:xfrm>
          </p:grpSpPr>
          <p:sp>
            <p:nvSpPr>
              <p:cNvPr id="59" name="Freeform: Shape 269">
                <a:extLst>
                  <a:ext uri="{FF2B5EF4-FFF2-40B4-BE49-F238E27FC236}">
                    <a16:creationId xmlns:a16="http://schemas.microsoft.com/office/drawing/2014/main" id="{6DDFD588-793D-4967-9F12-8FCFE05081BE}"/>
                  </a:ext>
                </a:extLst>
              </p:cNvPr>
              <p:cNvSpPr/>
              <p:nvPr/>
            </p:nvSpPr>
            <p:spPr>
              <a:xfrm>
                <a:off x="4489317" y="4011276"/>
                <a:ext cx="5559287" cy="2441263"/>
              </a:xfrm>
              <a:custGeom>
                <a:avLst/>
                <a:gdLst>
                  <a:gd name="connsiteX0" fmla="*/ 1324005 w 5568689"/>
                  <a:gd name="connsiteY0" fmla="*/ 0 h 1909653"/>
                  <a:gd name="connsiteX1" fmla="*/ 1329232 w 5568689"/>
                  <a:gd name="connsiteY1" fmla="*/ 36307 h 1909653"/>
                  <a:gd name="connsiteX2" fmla="*/ 1247536 w 5568689"/>
                  <a:gd name="connsiteY2" fmla="*/ 52583 h 1909653"/>
                  <a:gd name="connsiteX3" fmla="*/ 49030 w 5568689"/>
                  <a:gd name="connsiteY3" fmla="*/ 1107424 h 1909653"/>
                  <a:gd name="connsiteX4" fmla="*/ 83225 w 5568689"/>
                  <a:gd name="connsiteY4" fmla="*/ 1206668 h 1909653"/>
                  <a:gd name="connsiteX5" fmla="*/ 1585595 w 5568689"/>
                  <a:gd name="connsiteY5" fmla="*/ 1394020 h 1909653"/>
                  <a:gd name="connsiteX6" fmla="*/ 1586005 w 5568689"/>
                  <a:gd name="connsiteY6" fmla="*/ 1396070 h 1909653"/>
                  <a:gd name="connsiteX7" fmla="*/ 1624222 w 5568689"/>
                  <a:gd name="connsiteY7" fmla="*/ 1382396 h 1909653"/>
                  <a:gd name="connsiteX8" fmla="*/ 2220842 w 5568689"/>
                  <a:gd name="connsiteY8" fmla="*/ 1200427 h 1909653"/>
                  <a:gd name="connsiteX9" fmla="*/ 2838279 w 5568689"/>
                  <a:gd name="connsiteY9" fmla="*/ 1204059 h 1909653"/>
                  <a:gd name="connsiteX10" fmla="*/ 3006926 w 5568689"/>
                  <a:gd name="connsiteY10" fmla="*/ 1590360 h 1909653"/>
                  <a:gd name="connsiteX11" fmla="*/ 3132475 w 5568689"/>
                  <a:gd name="connsiteY11" fmla="*/ 1854351 h 1909653"/>
                  <a:gd name="connsiteX12" fmla="*/ 3628735 w 5568689"/>
                  <a:gd name="connsiteY12" fmla="*/ 1377229 h 1909653"/>
                  <a:gd name="connsiteX13" fmla="*/ 3745539 w 5568689"/>
                  <a:gd name="connsiteY13" fmla="*/ 1217783 h 1909653"/>
                  <a:gd name="connsiteX14" fmla="*/ 3831112 w 5568689"/>
                  <a:gd name="connsiteY14" fmla="*/ 1104760 h 1909653"/>
                  <a:gd name="connsiteX15" fmla="*/ 4461666 w 5568689"/>
                  <a:gd name="connsiteY15" fmla="*/ 580812 h 1909653"/>
                  <a:gd name="connsiteX16" fmla="*/ 4470098 w 5568689"/>
                  <a:gd name="connsiteY16" fmla="*/ 580812 h 1909653"/>
                  <a:gd name="connsiteX17" fmla="*/ 4699022 w 5568689"/>
                  <a:gd name="connsiteY17" fmla="*/ 760036 h 1909653"/>
                  <a:gd name="connsiteX18" fmla="*/ 4778348 w 5568689"/>
                  <a:gd name="connsiteY18" fmla="*/ 1094264 h 1909653"/>
                  <a:gd name="connsiteX19" fmla="*/ 4872978 w 5568689"/>
                  <a:gd name="connsiteY19" fmla="*/ 1367137 h 1909653"/>
                  <a:gd name="connsiteX20" fmla="*/ 5534138 w 5568689"/>
                  <a:gd name="connsiteY20" fmla="*/ 927553 h 1909653"/>
                  <a:gd name="connsiteX21" fmla="*/ 5562872 w 5568689"/>
                  <a:gd name="connsiteY21" fmla="*/ 927957 h 1909653"/>
                  <a:gd name="connsiteX22" fmla="*/ 5562559 w 5568689"/>
                  <a:gd name="connsiteY22" fmla="*/ 965094 h 1909653"/>
                  <a:gd name="connsiteX23" fmla="*/ 5323642 w 5568689"/>
                  <a:gd name="connsiteY23" fmla="*/ 1214554 h 1909653"/>
                  <a:gd name="connsiteX24" fmla="*/ 4866108 w 5568689"/>
                  <a:gd name="connsiteY24" fmla="*/ 1419209 h 1909653"/>
                  <a:gd name="connsiteX25" fmla="*/ 4738686 w 5568689"/>
                  <a:gd name="connsiteY25" fmla="*/ 1105163 h 1909653"/>
                  <a:gd name="connsiteX26" fmla="*/ 4469474 w 5568689"/>
                  <a:gd name="connsiteY26" fmla="*/ 633691 h 1909653"/>
                  <a:gd name="connsiteX27" fmla="*/ 4461978 w 5568689"/>
                  <a:gd name="connsiteY27" fmla="*/ 633691 h 1909653"/>
                  <a:gd name="connsiteX28" fmla="*/ 3860781 w 5568689"/>
                  <a:gd name="connsiteY28" fmla="*/ 1141089 h 1909653"/>
                  <a:gd name="connsiteX29" fmla="*/ 3773959 w 5568689"/>
                  <a:gd name="connsiteY29" fmla="*/ 1256131 h 1909653"/>
                  <a:gd name="connsiteX30" fmla="*/ 3659030 w 5568689"/>
                  <a:gd name="connsiteY30" fmla="*/ 1412750 h 1909653"/>
                  <a:gd name="connsiteX31" fmla="*/ 3395752 w 5568689"/>
                  <a:gd name="connsiteY31" fmla="*/ 1754245 h 1909653"/>
                  <a:gd name="connsiteX32" fmla="*/ 3154024 w 5568689"/>
                  <a:gd name="connsiteY32" fmla="*/ 1909653 h 1909653"/>
                  <a:gd name="connsiteX33" fmla="*/ 3124979 w 5568689"/>
                  <a:gd name="connsiteY33" fmla="*/ 1906020 h 1909653"/>
                  <a:gd name="connsiteX34" fmla="*/ 2968200 w 5568689"/>
                  <a:gd name="connsiteY34" fmla="*/ 1605699 h 1909653"/>
                  <a:gd name="connsiteX35" fmla="*/ 2815481 w 5568689"/>
                  <a:gd name="connsiteY35" fmla="*/ 1247654 h 1909653"/>
                  <a:gd name="connsiteX36" fmla="*/ 2228337 w 5568689"/>
                  <a:gd name="connsiteY36" fmla="*/ 1252095 h 1909653"/>
                  <a:gd name="connsiteX37" fmla="*/ 1585291 w 5568689"/>
                  <a:gd name="connsiteY37" fmla="*/ 1450694 h 1909653"/>
                  <a:gd name="connsiteX38" fmla="*/ 1572889 w 5568689"/>
                  <a:gd name="connsiteY38" fmla="*/ 1448746 h 1909653"/>
                  <a:gd name="connsiteX39" fmla="*/ 1426618 w 5568689"/>
                  <a:gd name="connsiteY39" fmla="*/ 1490793 h 1909653"/>
                  <a:gd name="connsiteX40" fmla="*/ 879507 w 5568689"/>
                  <a:gd name="connsiteY40" fmla="*/ 1554726 h 1909653"/>
                  <a:gd name="connsiteX41" fmla="*/ 671417 w 5568689"/>
                  <a:gd name="connsiteY41" fmla="*/ 1544734 h 1909653"/>
                  <a:gd name="connsiteX42" fmla="*/ 49725 w 5568689"/>
                  <a:gd name="connsiteY42" fmla="*/ 1229983 h 1909653"/>
                  <a:gd name="connsiteX43" fmla="*/ 12409 w 5568689"/>
                  <a:gd name="connsiteY43" fmla="*/ 1120877 h 1909653"/>
                  <a:gd name="connsiteX44" fmla="*/ 1142117 w 5568689"/>
                  <a:gd name="connsiteY44" fmla="*/ 41249 h 1909653"/>
                  <a:gd name="connsiteX0" fmla="*/ 1142117 w 5568689"/>
                  <a:gd name="connsiteY0" fmla="*/ 4942 h 1873346"/>
                  <a:gd name="connsiteX1" fmla="*/ 1329232 w 5568689"/>
                  <a:gd name="connsiteY1" fmla="*/ 0 h 1873346"/>
                  <a:gd name="connsiteX2" fmla="*/ 1247536 w 5568689"/>
                  <a:gd name="connsiteY2" fmla="*/ 16276 h 1873346"/>
                  <a:gd name="connsiteX3" fmla="*/ 49030 w 5568689"/>
                  <a:gd name="connsiteY3" fmla="*/ 1071117 h 1873346"/>
                  <a:gd name="connsiteX4" fmla="*/ 83225 w 5568689"/>
                  <a:gd name="connsiteY4" fmla="*/ 1170361 h 1873346"/>
                  <a:gd name="connsiteX5" fmla="*/ 1585595 w 5568689"/>
                  <a:gd name="connsiteY5" fmla="*/ 1357713 h 1873346"/>
                  <a:gd name="connsiteX6" fmla="*/ 1586005 w 5568689"/>
                  <a:gd name="connsiteY6" fmla="*/ 1359763 h 1873346"/>
                  <a:gd name="connsiteX7" fmla="*/ 1624222 w 5568689"/>
                  <a:gd name="connsiteY7" fmla="*/ 1346089 h 1873346"/>
                  <a:gd name="connsiteX8" fmla="*/ 2220842 w 5568689"/>
                  <a:gd name="connsiteY8" fmla="*/ 1164120 h 1873346"/>
                  <a:gd name="connsiteX9" fmla="*/ 2838279 w 5568689"/>
                  <a:gd name="connsiteY9" fmla="*/ 1167752 h 1873346"/>
                  <a:gd name="connsiteX10" fmla="*/ 3006926 w 5568689"/>
                  <a:gd name="connsiteY10" fmla="*/ 1554053 h 1873346"/>
                  <a:gd name="connsiteX11" fmla="*/ 3132475 w 5568689"/>
                  <a:gd name="connsiteY11" fmla="*/ 1818044 h 1873346"/>
                  <a:gd name="connsiteX12" fmla="*/ 3628735 w 5568689"/>
                  <a:gd name="connsiteY12" fmla="*/ 1340922 h 1873346"/>
                  <a:gd name="connsiteX13" fmla="*/ 3745539 w 5568689"/>
                  <a:gd name="connsiteY13" fmla="*/ 1181476 h 1873346"/>
                  <a:gd name="connsiteX14" fmla="*/ 3831112 w 5568689"/>
                  <a:gd name="connsiteY14" fmla="*/ 1068453 h 1873346"/>
                  <a:gd name="connsiteX15" fmla="*/ 4461666 w 5568689"/>
                  <a:gd name="connsiteY15" fmla="*/ 544505 h 1873346"/>
                  <a:gd name="connsiteX16" fmla="*/ 4470098 w 5568689"/>
                  <a:gd name="connsiteY16" fmla="*/ 544505 h 1873346"/>
                  <a:gd name="connsiteX17" fmla="*/ 4699022 w 5568689"/>
                  <a:gd name="connsiteY17" fmla="*/ 723729 h 1873346"/>
                  <a:gd name="connsiteX18" fmla="*/ 4778348 w 5568689"/>
                  <a:gd name="connsiteY18" fmla="*/ 1057957 h 1873346"/>
                  <a:gd name="connsiteX19" fmla="*/ 4872978 w 5568689"/>
                  <a:gd name="connsiteY19" fmla="*/ 1330830 h 1873346"/>
                  <a:gd name="connsiteX20" fmla="*/ 5534138 w 5568689"/>
                  <a:gd name="connsiteY20" fmla="*/ 891246 h 1873346"/>
                  <a:gd name="connsiteX21" fmla="*/ 5562872 w 5568689"/>
                  <a:gd name="connsiteY21" fmla="*/ 891650 h 1873346"/>
                  <a:gd name="connsiteX22" fmla="*/ 5562559 w 5568689"/>
                  <a:gd name="connsiteY22" fmla="*/ 928787 h 1873346"/>
                  <a:gd name="connsiteX23" fmla="*/ 5323642 w 5568689"/>
                  <a:gd name="connsiteY23" fmla="*/ 1178247 h 1873346"/>
                  <a:gd name="connsiteX24" fmla="*/ 4866108 w 5568689"/>
                  <a:gd name="connsiteY24" fmla="*/ 1382902 h 1873346"/>
                  <a:gd name="connsiteX25" fmla="*/ 4738686 w 5568689"/>
                  <a:gd name="connsiteY25" fmla="*/ 1068856 h 1873346"/>
                  <a:gd name="connsiteX26" fmla="*/ 4469474 w 5568689"/>
                  <a:gd name="connsiteY26" fmla="*/ 597384 h 1873346"/>
                  <a:gd name="connsiteX27" fmla="*/ 4461978 w 5568689"/>
                  <a:gd name="connsiteY27" fmla="*/ 597384 h 1873346"/>
                  <a:gd name="connsiteX28" fmla="*/ 3860781 w 5568689"/>
                  <a:gd name="connsiteY28" fmla="*/ 1104782 h 1873346"/>
                  <a:gd name="connsiteX29" fmla="*/ 3773959 w 5568689"/>
                  <a:gd name="connsiteY29" fmla="*/ 1219824 h 1873346"/>
                  <a:gd name="connsiteX30" fmla="*/ 3659030 w 5568689"/>
                  <a:gd name="connsiteY30" fmla="*/ 1376443 h 1873346"/>
                  <a:gd name="connsiteX31" fmla="*/ 3395752 w 5568689"/>
                  <a:gd name="connsiteY31" fmla="*/ 1717938 h 1873346"/>
                  <a:gd name="connsiteX32" fmla="*/ 3154024 w 5568689"/>
                  <a:gd name="connsiteY32" fmla="*/ 1873346 h 1873346"/>
                  <a:gd name="connsiteX33" fmla="*/ 3124979 w 5568689"/>
                  <a:gd name="connsiteY33" fmla="*/ 1869713 h 1873346"/>
                  <a:gd name="connsiteX34" fmla="*/ 2968200 w 5568689"/>
                  <a:gd name="connsiteY34" fmla="*/ 1569392 h 1873346"/>
                  <a:gd name="connsiteX35" fmla="*/ 2815481 w 5568689"/>
                  <a:gd name="connsiteY35" fmla="*/ 1211347 h 1873346"/>
                  <a:gd name="connsiteX36" fmla="*/ 2228337 w 5568689"/>
                  <a:gd name="connsiteY36" fmla="*/ 1215788 h 1873346"/>
                  <a:gd name="connsiteX37" fmla="*/ 1585291 w 5568689"/>
                  <a:gd name="connsiteY37" fmla="*/ 1414387 h 1873346"/>
                  <a:gd name="connsiteX38" fmla="*/ 1572889 w 5568689"/>
                  <a:gd name="connsiteY38" fmla="*/ 1412439 h 1873346"/>
                  <a:gd name="connsiteX39" fmla="*/ 1426618 w 5568689"/>
                  <a:gd name="connsiteY39" fmla="*/ 1454486 h 1873346"/>
                  <a:gd name="connsiteX40" fmla="*/ 879507 w 5568689"/>
                  <a:gd name="connsiteY40" fmla="*/ 1518419 h 1873346"/>
                  <a:gd name="connsiteX41" fmla="*/ 671417 w 5568689"/>
                  <a:gd name="connsiteY41" fmla="*/ 1508427 h 1873346"/>
                  <a:gd name="connsiteX42" fmla="*/ 49725 w 5568689"/>
                  <a:gd name="connsiteY42" fmla="*/ 1193676 h 1873346"/>
                  <a:gd name="connsiteX43" fmla="*/ 12409 w 5568689"/>
                  <a:gd name="connsiteY43" fmla="*/ 1084570 h 1873346"/>
                  <a:gd name="connsiteX44" fmla="*/ 1142117 w 5568689"/>
                  <a:gd name="connsiteY44" fmla="*/ 4942 h 1873346"/>
                  <a:gd name="connsiteX0" fmla="*/ 1142117 w 5568689"/>
                  <a:gd name="connsiteY0" fmla="*/ 0 h 1868404"/>
                  <a:gd name="connsiteX1" fmla="*/ 1247536 w 5568689"/>
                  <a:gd name="connsiteY1" fmla="*/ 11334 h 1868404"/>
                  <a:gd name="connsiteX2" fmla="*/ 49030 w 5568689"/>
                  <a:gd name="connsiteY2" fmla="*/ 1066175 h 1868404"/>
                  <a:gd name="connsiteX3" fmla="*/ 83225 w 5568689"/>
                  <a:gd name="connsiteY3" fmla="*/ 1165419 h 1868404"/>
                  <a:gd name="connsiteX4" fmla="*/ 1585595 w 5568689"/>
                  <a:gd name="connsiteY4" fmla="*/ 1352771 h 1868404"/>
                  <a:gd name="connsiteX5" fmla="*/ 1586005 w 5568689"/>
                  <a:gd name="connsiteY5" fmla="*/ 1354821 h 1868404"/>
                  <a:gd name="connsiteX6" fmla="*/ 1624222 w 5568689"/>
                  <a:gd name="connsiteY6" fmla="*/ 1341147 h 1868404"/>
                  <a:gd name="connsiteX7" fmla="*/ 2220842 w 5568689"/>
                  <a:gd name="connsiteY7" fmla="*/ 1159178 h 1868404"/>
                  <a:gd name="connsiteX8" fmla="*/ 2838279 w 5568689"/>
                  <a:gd name="connsiteY8" fmla="*/ 1162810 h 1868404"/>
                  <a:gd name="connsiteX9" fmla="*/ 3006926 w 5568689"/>
                  <a:gd name="connsiteY9" fmla="*/ 1549111 h 1868404"/>
                  <a:gd name="connsiteX10" fmla="*/ 3132475 w 5568689"/>
                  <a:gd name="connsiteY10" fmla="*/ 1813102 h 1868404"/>
                  <a:gd name="connsiteX11" fmla="*/ 3628735 w 5568689"/>
                  <a:gd name="connsiteY11" fmla="*/ 1335980 h 1868404"/>
                  <a:gd name="connsiteX12" fmla="*/ 3745539 w 5568689"/>
                  <a:gd name="connsiteY12" fmla="*/ 1176534 h 1868404"/>
                  <a:gd name="connsiteX13" fmla="*/ 3831112 w 5568689"/>
                  <a:gd name="connsiteY13" fmla="*/ 1063511 h 1868404"/>
                  <a:gd name="connsiteX14" fmla="*/ 4461666 w 5568689"/>
                  <a:gd name="connsiteY14" fmla="*/ 539563 h 1868404"/>
                  <a:gd name="connsiteX15" fmla="*/ 4470098 w 5568689"/>
                  <a:gd name="connsiteY15" fmla="*/ 539563 h 1868404"/>
                  <a:gd name="connsiteX16" fmla="*/ 4699022 w 5568689"/>
                  <a:gd name="connsiteY16" fmla="*/ 718787 h 1868404"/>
                  <a:gd name="connsiteX17" fmla="*/ 4778348 w 5568689"/>
                  <a:gd name="connsiteY17" fmla="*/ 1053015 h 1868404"/>
                  <a:gd name="connsiteX18" fmla="*/ 4872978 w 5568689"/>
                  <a:gd name="connsiteY18" fmla="*/ 1325888 h 1868404"/>
                  <a:gd name="connsiteX19" fmla="*/ 5534138 w 5568689"/>
                  <a:gd name="connsiteY19" fmla="*/ 886304 h 1868404"/>
                  <a:gd name="connsiteX20" fmla="*/ 5562872 w 5568689"/>
                  <a:gd name="connsiteY20" fmla="*/ 886708 h 1868404"/>
                  <a:gd name="connsiteX21" fmla="*/ 5562559 w 5568689"/>
                  <a:gd name="connsiteY21" fmla="*/ 923845 h 1868404"/>
                  <a:gd name="connsiteX22" fmla="*/ 5323642 w 5568689"/>
                  <a:gd name="connsiteY22" fmla="*/ 1173305 h 1868404"/>
                  <a:gd name="connsiteX23" fmla="*/ 4866108 w 5568689"/>
                  <a:gd name="connsiteY23" fmla="*/ 1377960 h 1868404"/>
                  <a:gd name="connsiteX24" fmla="*/ 4738686 w 5568689"/>
                  <a:gd name="connsiteY24" fmla="*/ 1063914 h 1868404"/>
                  <a:gd name="connsiteX25" fmla="*/ 4469474 w 5568689"/>
                  <a:gd name="connsiteY25" fmla="*/ 592442 h 1868404"/>
                  <a:gd name="connsiteX26" fmla="*/ 4461978 w 5568689"/>
                  <a:gd name="connsiteY26" fmla="*/ 592442 h 1868404"/>
                  <a:gd name="connsiteX27" fmla="*/ 3860781 w 5568689"/>
                  <a:gd name="connsiteY27" fmla="*/ 1099840 h 1868404"/>
                  <a:gd name="connsiteX28" fmla="*/ 3773959 w 5568689"/>
                  <a:gd name="connsiteY28" fmla="*/ 1214882 h 1868404"/>
                  <a:gd name="connsiteX29" fmla="*/ 3659030 w 5568689"/>
                  <a:gd name="connsiteY29" fmla="*/ 1371501 h 1868404"/>
                  <a:gd name="connsiteX30" fmla="*/ 3395752 w 5568689"/>
                  <a:gd name="connsiteY30" fmla="*/ 1712996 h 1868404"/>
                  <a:gd name="connsiteX31" fmla="*/ 3154024 w 5568689"/>
                  <a:gd name="connsiteY31" fmla="*/ 1868404 h 1868404"/>
                  <a:gd name="connsiteX32" fmla="*/ 3124979 w 5568689"/>
                  <a:gd name="connsiteY32" fmla="*/ 1864771 h 1868404"/>
                  <a:gd name="connsiteX33" fmla="*/ 2968200 w 5568689"/>
                  <a:gd name="connsiteY33" fmla="*/ 1564450 h 1868404"/>
                  <a:gd name="connsiteX34" fmla="*/ 2815481 w 5568689"/>
                  <a:gd name="connsiteY34" fmla="*/ 1206405 h 1868404"/>
                  <a:gd name="connsiteX35" fmla="*/ 2228337 w 5568689"/>
                  <a:gd name="connsiteY35" fmla="*/ 1210846 h 1868404"/>
                  <a:gd name="connsiteX36" fmla="*/ 1585291 w 5568689"/>
                  <a:gd name="connsiteY36" fmla="*/ 1409445 h 1868404"/>
                  <a:gd name="connsiteX37" fmla="*/ 1572889 w 5568689"/>
                  <a:gd name="connsiteY37" fmla="*/ 1407497 h 1868404"/>
                  <a:gd name="connsiteX38" fmla="*/ 1426618 w 5568689"/>
                  <a:gd name="connsiteY38" fmla="*/ 1449544 h 1868404"/>
                  <a:gd name="connsiteX39" fmla="*/ 879507 w 5568689"/>
                  <a:gd name="connsiteY39" fmla="*/ 1513477 h 1868404"/>
                  <a:gd name="connsiteX40" fmla="*/ 671417 w 5568689"/>
                  <a:gd name="connsiteY40" fmla="*/ 1503485 h 1868404"/>
                  <a:gd name="connsiteX41" fmla="*/ 49725 w 5568689"/>
                  <a:gd name="connsiteY41" fmla="*/ 1188734 h 1868404"/>
                  <a:gd name="connsiteX42" fmla="*/ 12409 w 5568689"/>
                  <a:gd name="connsiteY42" fmla="*/ 1079628 h 1868404"/>
                  <a:gd name="connsiteX43" fmla="*/ 1142117 w 5568689"/>
                  <a:gd name="connsiteY43" fmla="*/ 0 h 1868404"/>
                  <a:gd name="connsiteX0" fmla="*/ 1583595 w 5560174"/>
                  <a:gd name="connsiteY0" fmla="*/ 0 h 2441260"/>
                  <a:gd name="connsiteX1" fmla="*/ 1239021 w 5560174"/>
                  <a:gd name="connsiteY1" fmla="*/ 584190 h 2441260"/>
                  <a:gd name="connsiteX2" fmla="*/ 40515 w 5560174"/>
                  <a:gd name="connsiteY2" fmla="*/ 1639031 h 2441260"/>
                  <a:gd name="connsiteX3" fmla="*/ 74710 w 5560174"/>
                  <a:gd name="connsiteY3" fmla="*/ 1738275 h 2441260"/>
                  <a:gd name="connsiteX4" fmla="*/ 1577080 w 5560174"/>
                  <a:gd name="connsiteY4" fmla="*/ 1925627 h 2441260"/>
                  <a:gd name="connsiteX5" fmla="*/ 1577490 w 5560174"/>
                  <a:gd name="connsiteY5" fmla="*/ 1927677 h 2441260"/>
                  <a:gd name="connsiteX6" fmla="*/ 1615707 w 5560174"/>
                  <a:gd name="connsiteY6" fmla="*/ 1914003 h 2441260"/>
                  <a:gd name="connsiteX7" fmla="*/ 2212327 w 5560174"/>
                  <a:gd name="connsiteY7" fmla="*/ 1732034 h 2441260"/>
                  <a:gd name="connsiteX8" fmla="*/ 2829764 w 5560174"/>
                  <a:gd name="connsiteY8" fmla="*/ 1735666 h 2441260"/>
                  <a:gd name="connsiteX9" fmla="*/ 2998411 w 5560174"/>
                  <a:gd name="connsiteY9" fmla="*/ 2121967 h 2441260"/>
                  <a:gd name="connsiteX10" fmla="*/ 3123960 w 5560174"/>
                  <a:gd name="connsiteY10" fmla="*/ 2385958 h 2441260"/>
                  <a:gd name="connsiteX11" fmla="*/ 3620220 w 5560174"/>
                  <a:gd name="connsiteY11" fmla="*/ 1908836 h 2441260"/>
                  <a:gd name="connsiteX12" fmla="*/ 3737024 w 5560174"/>
                  <a:gd name="connsiteY12" fmla="*/ 1749390 h 2441260"/>
                  <a:gd name="connsiteX13" fmla="*/ 3822597 w 5560174"/>
                  <a:gd name="connsiteY13" fmla="*/ 1636367 h 2441260"/>
                  <a:gd name="connsiteX14" fmla="*/ 4453151 w 5560174"/>
                  <a:gd name="connsiteY14" fmla="*/ 1112419 h 2441260"/>
                  <a:gd name="connsiteX15" fmla="*/ 4461583 w 5560174"/>
                  <a:gd name="connsiteY15" fmla="*/ 1112419 h 2441260"/>
                  <a:gd name="connsiteX16" fmla="*/ 4690507 w 5560174"/>
                  <a:gd name="connsiteY16" fmla="*/ 1291643 h 2441260"/>
                  <a:gd name="connsiteX17" fmla="*/ 4769833 w 5560174"/>
                  <a:gd name="connsiteY17" fmla="*/ 1625871 h 2441260"/>
                  <a:gd name="connsiteX18" fmla="*/ 4864463 w 5560174"/>
                  <a:gd name="connsiteY18" fmla="*/ 1898744 h 2441260"/>
                  <a:gd name="connsiteX19" fmla="*/ 5525623 w 5560174"/>
                  <a:gd name="connsiteY19" fmla="*/ 1459160 h 2441260"/>
                  <a:gd name="connsiteX20" fmla="*/ 5554357 w 5560174"/>
                  <a:gd name="connsiteY20" fmla="*/ 1459564 h 2441260"/>
                  <a:gd name="connsiteX21" fmla="*/ 5554044 w 5560174"/>
                  <a:gd name="connsiteY21" fmla="*/ 1496701 h 2441260"/>
                  <a:gd name="connsiteX22" fmla="*/ 5315127 w 5560174"/>
                  <a:gd name="connsiteY22" fmla="*/ 1746161 h 2441260"/>
                  <a:gd name="connsiteX23" fmla="*/ 4857593 w 5560174"/>
                  <a:gd name="connsiteY23" fmla="*/ 1950816 h 2441260"/>
                  <a:gd name="connsiteX24" fmla="*/ 4730171 w 5560174"/>
                  <a:gd name="connsiteY24" fmla="*/ 1636770 h 2441260"/>
                  <a:gd name="connsiteX25" fmla="*/ 4460959 w 5560174"/>
                  <a:gd name="connsiteY25" fmla="*/ 1165298 h 2441260"/>
                  <a:gd name="connsiteX26" fmla="*/ 4453463 w 5560174"/>
                  <a:gd name="connsiteY26" fmla="*/ 1165298 h 2441260"/>
                  <a:gd name="connsiteX27" fmla="*/ 3852266 w 5560174"/>
                  <a:gd name="connsiteY27" fmla="*/ 1672696 h 2441260"/>
                  <a:gd name="connsiteX28" fmla="*/ 3765444 w 5560174"/>
                  <a:gd name="connsiteY28" fmla="*/ 1787738 h 2441260"/>
                  <a:gd name="connsiteX29" fmla="*/ 3650515 w 5560174"/>
                  <a:gd name="connsiteY29" fmla="*/ 1944357 h 2441260"/>
                  <a:gd name="connsiteX30" fmla="*/ 3387237 w 5560174"/>
                  <a:gd name="connsiteY30" fmla="*/ 2285852 h 2441260"/>
                  <a:gd name="connsiteX31" fmla="*/ 3145509 w 5560174"/>
                  <a:gd name="connsiteY31" fmla="*/ 2441260 h 2441260"/>
                  <a:gd name="connsiteX32" fmla="*/ 3116464 w 5560174"/>
                  <a:gd name="connsiteY32" fmla="*/ 2437627 h 2441260"/>
                  <a:gd name="connsiteX33" fmla="*/ 2959685 w 5560174"/>
                  <a:gd name="connsiteY33" fmla="*/ 2137306 h 2441260"/>
                  <a:gd name="connsiteX34" fmla="*/ 2806966 w 5560174"/>
                  <a:gd name="connsiteY34" fmla="*/ 1779261 h 2441260"/>
                  <a:gd name="connsiteX35" fmla="*/ 2219822 w 5560174"/>
                  <a:gd name="connsiteY35" fmla="*/ 1783702 h 2441260"/>
                  <a:gd name="connsiteX36" fmla="*/ 1576776 w 5560174"/>
                  <a:gd name="connsiteY36" fmla="*/ 1982301 h 2441260"/>
                  <a:gd name="connsiteX37" fmla="*/ 1564374 w 5560174"/>
                  <a:gd name="connsiteY37" fmla="*/ 1980353 h 2441260"/>
                  <a:gd name="connsiteX38" fmla="*/ 1418103 w 5560174"/>
                  <a:gd name="connsiteY38" fmla="*/ 2022400 h 2441260"/>
                  <a:gd name="connsiteX39" fmla="*/ 870992 w 5560174"/>
                  <a:gd name="connsiteY39" fmla="*/ 2086333 h 2441260"/>
                  <a:gd name="connsiteX40" fmla="*/ 662902 w 5560174"/>
                  <a:gd name="connsiteY40" fmla="*/ 2076341 h 2441260"/>
                  <a:gd name="connsiteX41" fmla="*/ 41210 w 5560174"/>
                  <a:gd name="connsiteY41" fmla="*/ 1761590 h 2441260"/>
                  <a:gd name="connsiteX42" fmla="*/ 3894 w 5560174"/>
                  <a:gd name="connsiteY42" fmla="*/ 1652484 h 2441260"/>
                  <a:gd name="connsiteX43" fmla="*/ 1583595 w 5560174"/>
                  <a:gd name="connsiteY43" fmla="*/ 0 h 2441260"/>
                  <a:gd name="connsiteX0" fmla="*/ 1583595 w 5560174"/>
                  <a:gd name="connsiteY0" fmla="*/ 0 h 2441260"/>
                  <a:gd name="connsiteX1" fmla="*/ 1599377 w 5560174"/>
                  <a:gd name="connsiteY1" fmla="*/ 20034 h 2441260"/>
                  <a:gd name="connsiteX2" fmla="*/ 40515 w 5560174"/>
                  <a:gd name="connsiteY2" fmla="*/ 1639031 h 2441260"/>
                  <a:gd name="connsiteX3" fmla="*/ 74710 w 5560174"/>
                  <a:gd name="connsiteY3" fmla="*/ 1738275 h 2441260"/>
                  <a:gd name="connsiteX4" fmla="*/ 1577080 w 5560174"/>
                  <a:gd name="connsiteY4" fmla="*/ 1925627 h 2441260"/>
                  <a:gd name="connsiteX5" fmla="*/ 1577490 w 5560174"/>
                  <a:gd name="connsiteY5" fmla="*/ 1927677 h 2441260"/>
                  <a:gd name="connsiteX6" fmla="*/ 1615707 w 5560174"/>
                  <a:gd name="connsiteY6" fmla="*/ 1914003 h 2441260"/>
                  <a:gd name="connsiteX7" fmla="*/ 2212327 w 5560174"/>
                  <a:gd name="connsiteY7" fmla="*/ 1732034 h 2441260"/>
                  <a:gd name="connsiteX8" fmla="*/ 2829764 w 5560174"/>
                  <a:gd name="connsiteY8" fmla="*/ 1735666 h 2441260"/>
                  <a:gd name="connsiteX9" fmla="*/ 2998411 w 5560174"/>
                  <a:gd name="connsiteY9" fmla="*/ 2121967 h 2441260"/>
                  <a:gd name="connsiteX10" fmla="*/ 3123960 w 5560174"/>
                  <a:gd name="connsiteY10" fmla="*/ 2385958 h 2441260"/>
                  <a:gd name="connsiteX11" fmla="*/ 3620220 w 5560174"/>
                  <a:gd name="connsiteY11" fmla="*/ 1908836 h 2441260"/>
                  <a:gd name="connsiteX12" fmla="*/ 3737024 w 5560174"/>
                  <a:gd name="connsiteY12" fmla="*/ 1749390 h 2441260"/>
                  <a:gd name="connsiteX13" fmla="*/ 3822597 w 5560174"/>
                  <a:gd name="connsiteY13" fmla="*/ 1636367 h 2441260"/>
                  <a:gd name="connsiteX14" fmla="*/ 4453151 w 5560174"/>
                  <a:gd name="connsiteY14" fmla="*/ 1112419 h 2441260"/>
                  <a:gd name="connsiteX15" fmla="*/ 4461583 w 5560174"/>
                  <a:gd name="connsiteY15" fmla="*/ 1112419 h 2441260"/>
                  <a:gd name="connsiteX16" fmla="*/ 4690507 w 5560174"/>
                  <a:gd name="connsiteY16" fmla="*/ 1291643 h 2441260"/>
                  <a:gd name="connsiteX17" fmla="*/ 4769833 w 5560174"/>
                  <a:gd name="connsiteY17" fmla="*/ 1625871 h 2441260"/>
                  <a:gd name="connsiteX18" fmla="*/ 4864463 w 5560174"/>
                  <a:gd name="connsiteY18" fmla="*/ 1898744 h 2441260"/>
                  <a:gd name="connsiteX19" fmla="*/ 5525623 w 5560174"/>
                  <a:gd name="connsiteY19" fmla="*/ 1459160 h 2441260"/>
                  <a:gd name="connsiteX20" fmla="*/ 5554357 w 5560174"/>
                  <a:gd name="connsiteY20" fmla="*/ 1459564 h 2441260"/>
                  <a:gd name="connsiteX21" fmla="*/ 5554044 w 5560174"/>
                  <a:gd name="connsiteY21" fmla="*/ 1496701 h 2441260"/>
                  <a:gd name="connsiteX22" fmla="*/ 5315127 w 5560174"/>
                  <a:gd name="connsiteY22" fmla="*/ 1746161 h 2441260"/>
                  <a:gd name="connsiteX23" fmla="*/ 4857593 w 5560174"/>
                  <a:gd name="connsiteY23" fmla="*/ 1950816 h 2441260"/>
                  <a:gd name="connsiteX24" fmla="*/ 4730171 w 5560174"/>
                  <a:gd name="connsiteY24" fmla="*/ 1636770 h 2441260"/>
                  <a:gd name="connsiteX25" fmla="*/ 4460959 w 5560174"/>
                  <a:gd name="connsiteY25" fmla="*/ 1165298 h 2441260"/>
                  <a:gd name="connsiteX26" fmla="*/ 4453463 w 5560174"/>
                  <a:gd name="connsiteY26" fmla="*/ 1165298 h 2441260"/>
                  <a:gd name="connsiteX27" fmla="*/ 3852266 w 5560174"/>
                  <a:gd name="connsiteY27" fmla="*/ 1672696 h 2441260"/>
                  <a:gd name="connsiteX28" fmla="*/ 3765444 w 5560174"/>
                  <a:gd name="connsiteY28" fmla="*/ 1787738 h 2441260"/>
                  <a:gd name="connsiteX29" fmla="*/ 3650515 w 5560174"/>
                  <a:gd name="connsiteY29" fmla="*/ 1944357 h 2441260"/>
                  <a:gd name="connsiteX30" fmla="*/ 3387237 w 5560174"/>
                  <a:gd name="connsiteY30" fmla="*/ 2285852 h 2441260"/>
                  <a:gd name="connsiteX31" fmla="*/ 3145509 w 5560174"/>
                  <a:gd name="connsiteY31" fmla="*/ 2441260 h 2441260"/>
                  <a:gd name="connsiteX32" fmla="*/ 3116464 w 5560174"/>
                  <a:gd name="connsiteY32" fmla="*/ 2437627 h 2441260"/>
                  <a:gd name="connsiteX33" fmla="*/ 2959685 w 5560174"/>
                  <a:gd name="connsiteY33" fmla="*/ 2137306 h 2441260"/>
                  <a:gd name="connsiteX34" fmla="*/ 2806966 w 5560174"/>
                  <a:gd name="connsiteY34" fmla="*/ 1779261 h 2441260"/>
                  <a:gd name="connsiteX35" fmla="*/ 2219822 w 5560174"/>
                  <a:gd name="connsiteY35" fmla="*/ 1783702 h 2441260"/>
                  <a:gd name="connsiteX36" fmla="*/ 1576776 w 5560174"/>
                  <a:gd name="connsiteY36" fmla="*/ 1982301 h 2441260"/>
                  <a:gd name="connsiteX37" fmla="*/ 1564374 w 5560174"/>
                  <a:gd name="connsiteY37" fmla="*/ 1980353 h 2441260"/>
                  <a:gd name="connsiteX38" fmla="*/ 1418103 w 5560174"/>
                  <a:gd name="connsiteY38" fmla="*/ 2022400 h 2441260"/>
                  <a:gd name="connsiteX39" fmla="*/ 870992 w 5560174"/>
                  <a:gd name="connsiteY39" fmla="*/ 2086333 h 2441260"/>
                  <a:gd name="connsiteX40" fmla="*/ 662902 w 5560174"/>
                  <a:gd name="connsiteY40" fmla="*/ 2076341 h 2441260"/>
                  <a:gd name="connsiteX41" fmla="*/ 41210 w 5560174"/>
                  <a:gd name="connsiteY41" fmla="*/ 1761590 h 2441260"/>
                  <a:gd name="connsiteX42" fmla="*/ 3894 w 5560174"/>
                  <a:gd name="connsiteY42" fmla="*/ 1652484 h 2441260"/>
                  <a:gd name="connsiteX43" fmla="*/ 1583595 w 5560174"/>
                  <a:gd name="connsiteY43" fmla="*/ 0 h 2441260"/>
                  <a:gd name="connsiteX0" fmla="*/ 1583595 w 5560174"/>
                  <a:gd name="connsiteY0" fmla="*/ 0 h 2441260"/>
                  <a:gd name="connsiteX1" fmla="*/ 1599377 w 5560174"/>
                  <a:gd name="connsiteY1" fmla="*/ 20034 h 2441260"/>
                  <a:gd name="connsiteX2" fmla="*/ 40515 w 5560174"/>
                  <a:gd name="connsiteY2" fmla="*/ 1639031 h 2441260"/>
                  <a:gd name="connsiteX3" fmla="*/ 74710 w 5560174"/>
                  <a:gd name="connsiteY3" fmla="*/ 1738275 h 2441260"/>
                  <a:gd name="connsiteX4" fmla="*/ 1577080 w 5560174"/>
                  <a:gd name="connsiteY4" fmla="*/ 1925627 h 2441260"/>
                  <a:gd name="connsiteX5" fmla="*/ 1577490 w 5560174"/>
                  <a:gd name="connsiteY5" fmla="*/ 1927677 h 2441260"/>
                  <a:gd name="connsiteX6" fmla="*/ 1615707 w 5560174"/>
                  <a:gd name="connsiteY6" fmla="*/ 1914003 h 2441260"/>
                  <a:gd name="connsiteX7" fmla="*/ 2212327 w 5560174"/>
                  <a:gd name="connsiteY7" fmla="*/ 1732034 h 2441260"/>
                  <a:gd name="connsiteX8" fmla="*/ 2829764 w 5560174"/>
                  <a:gd name="connsiteY8" fmla="*/ 1735666 h 2441260"/>
                  <a:gd name="connsiteX9" fmla="*/ 2998411 w 5560174"/>
                  <a:gd name="connsiteY9" fmla="*/ 2121967 h 2441260"/>
                  <a:gd name="connsiteX10" fmla="*/ 3123960 w 5560174"/>
                  <a:gd name="connsiteY10" fmla="*/ 2385958 h 2441260"/>
                  <a:gd name="connsiteX11" fmla="*/ 3620220 w 5560174"/>
                  <a:gd name="connsiteY11" fmla="*/ 1908836 h 2441260"/>
                  <a:gd name="connsiteX12" fmla="*/ 3737024 w 5560174"/>
                  <a:gd name="connsiteY12" fmla="*/ 1749390 h 2441260"/>
                  <a:gd name="connsiteX13" fmla="*/ 3822597 w 5560174"/>
                  <a:gd name="connsiteY13" fmla="*/ 1636367 h 2441260"/>
                  <a:gd name="connsiteX14" fmla="*/ 4453151 w 5560174"/>
                  <a:gd name="connsiteY14" fmla="*/ 1112419 h 2441260"/>
                  <a:gd name="connsiteX15" fmla="*/ 4461583 w 5560174"/>
                  <a:gd name="connsiteY15" fmla="*/ 1112419 h 2441260"/>
                  <a:gd name="connsiteX16" fmla="*/ 4690507 w 5560174"/>
                  <a:gd name="connsiteY16" fmla="*/ 1291643 h 2441260"/>
                  <a:gd name="connsiteX17" fmla="*/ 4769833 w 5560174"/>
                  <a:gd name="connsiteY17" fmla="*/ 1625871 h 2441260"/>
                  <a:gd name="connsiteX18" fmla="*/ 4864463 w 5560174"/>
                  <a:gd name="connsiteY18" fmla="*/ 1898744 h 2441260"/>
                  <a:gd name="connsiteX19" fmla="*/ 5525623 w 5560174"/>
                  <a:gd name="connsiteY19" fmla="*/ 1459160 h 2441260"/>
                  <a:gd name="connsiteX20" fmla="*/ 5554357 w 5560174"/>
                  <a:gd name="connsiteY20" fmla="*/ 1459564 h 2441260"/>
                  <a:gd name="connsiteX21" fmla="*/ 5554044 w 5560174"/>
                  <a:gd name="connsiteY21" fmla="*/ 1496701 h 2441260"/>
                  <a:gd name="connsiteX22" fmla="*/ 5315127 w 5560174"/>
                  <a:gd name="connsiteY22" fmla="*/ 1746161 h 2441260"/>
                  <a:gd name="connsiteX23" fmla="*/ 4857593 w 5560174"/>
                  <a:gd name="connsiteY23" fmla="*/ 1950816 h 2441260"/>
                  <a:gd name="connsiteX24" fmla="*/ 4730171 w 5560174"/>
                  <a:gd name="connsiteY24" fmla="*/ 1636770 h 2441260"/>
                  <a:gd name="connsiteX25" fmla="*/ 4460959 w 5560174"/>
                  <a:gd name="connsiteY25" fmla="*/ 1165298 h 2441260"/>
                  <a:gd name="connsiteX26" fmla="*/ 4453463 w 5560174"/>
                  <a:gd name="connsiteY26" fmla="*/ 1165298 h 2441260"/>
                  <a:gd name="connsiteX27" fmla="*/ 3852266 w 5560174"/>
                  <a:gd name="connsiteY27" fmla="*/ 1672696 h 2441260"/>
                  <a:gd name="connsiteX28" fmla="*/ 3765444 w 5560174"/>
                  <a:gd name="connsiteY28" fmla="*/ 1787738 h 2441260"/>
                  <a:gd name="connsiteX29" fmla="*/ 3650515 w 5560174"/>
                  <a:gd name="connsiteY29" fmla="*/ 1944357 h 2441260"/>
                  <a:gd name="connsiteX30" fmla="*/ 3387237 w 5560174"/>
                  <a:gd name="connsiteY30" fmla="*/ 2285852 h 2441260"/>
                  <a:gd name="connsiteX31" fmla="*/ 3145509 w 5560174"/>
                  <a:gd name="connsiteY31" fmla="*/ 2441260 h 2441260"/>
                  <a:gd name="connsiteX32" fmla="*/ 3116464 w 5560174"/>
                  <a:gd name="connsiteY32" fmla="*/ 2437627 h 2441260"/>
                  <a:gd name="connsiteX33" fmla="*/ 2959685 w 5560174"/>
                  <a:gd name="connsiteY33" fmla="*/ 2137306 h 2441260"/>
                  <a:gd name="connsiteX34" fmla="*/ 2806966 w 5560174"/>
                  <a:gd name="connsiteY34" fmla="*/ 1779261 h 2441260"/>
                  <a:gd name="connsiteX35" fmla="*/ 2219822 w 5560174"/>
                  <a:gd name="connsiteY35" fmla="*/ 1783702 h 2441260"/>
                  <a:gd name="connsiteX36" fmla="*/ 1576776 w 5560174"/>
                  <a:gd name="connsiteY36" fmla="*/ 1982301 h 2441260"/>
                  <a:gd name="connsiteX37" fmla="*/ 1564374 w 5560174"/>
                  <a:gd name="connsiteY37" fmla="*/ 1980353 h 2441260"/>
                  <a:gd name="connsiteX38" fmla="*/ 1418103 w 5560174"/>
                  <a:gd name="connsiteY38" fmla="*/ 2022400 h 2441260"/>
                  <a:gd name="connsiteX39" fmla="*/ 870992 w 5560174"/>
                  <a:gd name="connsiteY39" fmla="*/ 2086333 h 2441260"/>
                  <a:gd name="connsiteX40" fmla="*/ 662902 w 5560174"/>
                  <a:gd name="connsiteY40" fmla="*/ 2076341 h 2441260"/>
                  <a:gd name="connsiteX41" fmla="*/ 41210 w 5560174"/>
                  <a:gd name="connsiteY41" fmla="*/ 1761590 h 2441260"/>
                  <a:gd name="connsiteX42" fmla="*/ 3894 w 5560174"/>
                  <a:gd name="connsiteY42" fmla="*/ 1652484 h 2441260"/>
                  <a:gd name="connsiteX43" fmla="*/ 1583595 w 5560174"/>
                  <a:gd name="connsiteY43" fmla="*/ 0 h 2441260"/>
                  <a:gd name="connsiteX0" fmla="*/ 1583595 w 5560174"/>
                  <a:gd name="connsiteY0" fmla="*/ 0 h 2441260"/>
                  <a:gd name="connsiteX1" fmla="*/ 1599377 w 5560174"/>
                  <a:gd name="connsiteY1" fmla="*/ 20034 h 2441260"/>
                  <a:gd name="connsiteX2" fmla="*/ 40515 w 5560174"/>
                  <a:gd name="connsiteY2" fmla="*/ 1639031 h 2441260"/>
                  <a:gd name="connsiteX3" fmla="*/ 74710 w 5560174"/>
                  <a:gd name="connsiteY3" fmla="*/ 1738275 h 2441260"/>
                  <a:gd name="connsiteX4" fmla="*/ 1577080 w 5560174"/>
                  <a:gd name="connsiteY4" fmla="*/ 1925627 h 2441260"/>
                  <a:gd name="connsiteX5" fmla="*/ 1577490 w 5560174"/>
                  <a:gd name="connsiteY5" fmla="*/ 1927677 h 2441260"/>
                  <a:gd name="connsiteX6" fmla="*/ 1615707 w 5560174"/>
                  <a:gd name="connsiteY6" fmla="*/ 1914003 h 2441260"/>
                  <a:gd name="connsiteX7" fmla="*/ 2212327 w 5560174"/>
                  <a:gd name="connsiteY7" fmla="*/ 1732034 h 2441260"/>
                  <a:gd name="connsiteX8" fmla="*/ 2829764 w 5560174"/>
                  <a:gd name="connsiteY8" fmla="*/ 1735666 h 2441260"/>
                  <a:gd name="connsiteX9" fmla="*/ 2998411 w 5560174"/>
                  <a:gd name="connsiteY9" fmla="*/ 2121967 h 2441260"/>
                  <a:gd name="connsiteX10" fmla="*/ 3123960 w 5560174"/>
                  <a:gd name="connsiteY10" fmla="*/ 2385958 h 2441260"/>
                  <a:gd name="connsiteX11" fmla="*/ 3620220 w 5560174"/>
                  <a:gd name="connsiteY11" fmla="*/ 1908836 h 2441260"/>
                  <a:gd name="connsiteX12" fmla="*/ 3737024 w 5560174"/>
                  <a:gd name="connsiteY12" fmla="*/ 1749390 h 2441260"/>
                  <a:gd name="connsiteX13" fmla="*/ 3822597 w 5560174"/>
                  <a:gd name="connsiteY13" fmla="*/ 1636367 h 2441260"/>
                  <a:gd name="connsiteX14" fmla="*/ 4453151 w 5560174"/>
                  <a:gd name="connsiteY14" fmla="*/ 1112419 h 2441260"/>
                  <a:gd name="connsiteX15" fmla="*/ 4461583 w 5560174"/>
                  <a:gd name="connsiteY15" fmla="*/ 1112419 h 2441260"/>
                  <a:gd name="connsiteX16" fmla="*/ 4690507 w 5560174"/>
                  <a:gd name="connsiteY16" fmla="*/ 1291643 h 2441260"/>
                  <a:gd name="connsiteX17" fmla="*/ 4769833 w 5560174"/>
                  <a:gd name="connsiteY17" fmla="*/ 1625871 h 2441260"/>
                  <a:gd name="connsiteX18" fmla="*/ 4864463 w 5560174"/>
                  <a:gd name="connsiteY18" fmla="*/ 1898744 h 2441260"/>
                  <a:gd name="connsiteX19" fmla="*/ 5525623 w 5560174"/>
                  <a:gd name="connsiteY19" fmla="*/ 1459160 h 2441260"/>
                  <a:gd name="connsiteX20" fmla="*/ 5554357 w 5560174"/>
                  <a:gd name="connsiteY20" fmla="*/ 1459564 h 2441260"/>
                  <a:gd name="connsiteX21" fmla="*/ 5554044 w 5560174"/>
                  <a:gd name="connsiteY21" fmla="*/ 1496701 h 2441260"/>
                  <a:gd name="connsiteX22" fmla="*/ 5315127 w 5560174"/>
                  <a:gd name="connsiteY22" fmla="*/ 1746161 h 2441260"/>
                  <a:gd name="connsiteX23" fmla="*/ 4857593 w 5560174"/>
                  <a:gd name="connsiteY23" fmla="*/ 1950816 h 2441260"/>
                  <a:gd name="connsiteX24" fmla="*/ 4730171 w 5560174"/>
                  <a:gd name="connsiteY24" fmla="*/ 1636770 h 2441260"/>
                  <a:gd name="connsiteX25" fmla="*/ 4460959 w 5560174"/>
                  <a:gd name="connsiteY25" fmla="*/ 1165298 h 2441260"/>
                  <a:gd name="connsiteX26" fmla="*/ 4453463 w 5560174"/>
                  <a:gd name="connsiteY26" fmla="*/ 1165298 h 2441260"/>
                  <a:gd name="connsiteX27" fmla="*/ 3852266 w 5560174"/>
                  <a:gd name="connsiteY27" fmla="*/ 1672696 h 2441260"/>
                  <a:gd name="connsiteX28" fmla="*/ 3765444 w 5560174"/>
                  <a:gd name="connsiteY28" fmla="*/ 1787738 h 2441260"/>
                  <a:gd name="connsiteX29" fmla="*/ 3650515 w 5560174"/>
                  <a:gd name="connsiteY29" fmla="*/ 1944357 h 2441260"/>
                  <a:gd name="connsiteX30" fmla="*/ 3387237 w 5560174"/>
                  <a:gd name="connsiteY30" fmla="*/ 2285852 h 2441260"/>
                  <a:gd name="connsiteX31" fmla="*/ 3145509 w 5560174"/>
                  <a:gd name="connsiteY31" fmla="*/ 2441260 h 2441260"/>
                  <a:gd name="connsiteX32" fmla="*/ 3116464 w 5560174"/>
                  <a:gd name="connsiteY32" fmla="*/ 2437627 h 2441260"/>
                  <a:gd name="connsiteX33" fmla="*/ 2959685 w 5560174"/>
                  <a:gd name="connsiteY33" fmla="*/ 2137306 h 2441260"/>
                  <a:gd name="connsiteX34" fmla="*/ 2806966 w 5560174"/>
                  <a:gd name="connsiteY34" fmla="*/ 1779261 h 2441260"/>
                  <a:gd name="connsiteX35" fmla="*/ 2219822 w 5560174"/>
                  <a:gd name="connsiteY35" fmla="*/ 1783702 h 2441260"/>
                  <a:gd name="connsiteX36" fmla="*/ 1576776 w 5560174"/>
                  <a:gd name="connsiteY36" fmla="*/ 1982301 h 2441260"/>
                  <a:gd name="connsiteX37" fmla="*/ 1564374 w 5560174"/>
                  <a:gd name="connsiteY37" fmla="*/ 1980353 h 2441260"/>
                  <a:gd name="connsiteX38" fmla="*/ 1418103 w 5560174"/>
                  <a:gd name="connsiteY38" fmla="*/ 2022400 h 2441260"/>
                  <a:gd name="connsiteX39" fmla="*/ 870992 w 5560174"/>
                  <a:gd name="connsiteY39" fmla="*/ 2086333 h 2441260"/>
                  <a:gd name="connsiteX40" fmla="*/ 662902 w 5560174"/>
                  <a:gd name="connsiteY40" fmla="*/ 2076341 h 2441260"/>
                  <a:gd name="connsiteX41" fmla="*/ 41210 w 5560174"/>
                  <a:gd name="connsiteY41" fmla="*/ 1761590 h 2441260"/>
                  <a:gd name="connsiteX42" fmla="*/ 3894 w 5560174"/>
                  <a:gd name="connsiteY42" fmla="*/ 1652484 h 2441260"/>
                  <a:gd name="connsiteX43" fmla="*/ 1583595 w 5560174"/>
                  <a:gd name="connsiteY43" fmla="*/ 0 h 2441260"/>
                  <a:gd name="connsiteX0" fmla="*/ 1582751 w 5559330"/>
                  <a:gd name="connsiteY0" fmla="*/ 0 h 2441260"/>
                  <a:gd name="connsiteX1" fmla="*/ 1598533 w 5559330"/>
                  <a:gd name="connsiteY1" fmla="*/ 20034 h 2441260"/>
                  <a:gd name="connsiteX2" fmla="*/ 39671 w 5559330"/>
                  <a:gd name="connsiteY2" fmla="*/ 1639031 h 2441260"/>
                  <a:gd name="connsiteX3" fmla="*/ 73866 w 5559330"/>
                  <a:gd name="connsiteY3" fmla="*/ 1738275 h 2441260"/>
                  <a:gd name="connsiteX4" fmla="*/ 1576236 w 5559330"/>
                  <a:gd name="connsiteY4" fmla="*/ 1925627 h 2441260"/>
                  <a:gd name="connsiteX5" fmla="*/ 1576646 w 5559330"/>
                  <a:gd name="connsiteY5" fmla="*/ 1927677 h 2441260"/>
                  <a:gd name="connsiteX6" fmla="*/ 1614863 w 5559330"/>
                  <a:gd name="connsiteY6" fmla="*/ 1914003 h 2441260"/>
                  <a:gd name="connsiteX7" fmla="*/ 2211483 w 5559330"/>
                  <a:gd name="connsiteY7" fmla="*/ 1732034 h 2441260"/>
                  <a:gd name="connsiteX8" fmla="*/ 2828920 w 5559330"/>
                  <a:gd name="connsiteY8" fmla="*/ 1735666 h 2441260"/>
                  <a:gd name="connsiteX9" fmla="*/ 2997567 w 5559330"/>
                  <a:gd name="connsiteY9" fmla="*/ 2121967 h 2441260"/>
                  <a:gd name="connsiteX10" fmla="*/ 3123116 w 5559330"/>
                  <a:gd name="connsiteY10" fmla="*/ 2385958 h 2441260"/>
                  <a:gd name="connsiteX11" fmla="*/ 3619376 w 5559330"/>
                  <a:gd name="connsiteY11" fmla="*/ 1908836 h 2441260"/>
                  <a:gd name="connsiteX12" fmla="*/ 3736180 w 5559330"/>
                  <a:gd name="connsiteY12" fmla="*/ 1749390 h 2441260"/>
                  <a:gd name="connsiteX13" fmla="*/ 3821753 w 5559330"/>
                  <a:gd name="connsiteY13" fmla="*/ 1636367 h 2441260"/>
                  <a:gd name="connsiteX14" fmla="*/ 4452307 w 5559330"/>
                  <a:gd name="connsiteY14" fmla="*/ 1112419 h 2441260"/>
                  <a:gd name="connsiteX15" fmla="*/ 4460739 w 5559330"/>
                  <a:gd name="connsiteY15" fmla="*/ 1112419 h 2441260"/>
                  <a:gd name="connsiteX16" fmla="*/ 4689663 w 5559330"/>
                  <a:gd name="connsiteY16" fmla="*/ 1291643 h 2441260"/>
                  <a:gd name="connsiteX17" fmla="*/ 4768989 w 5559330"/>
                  <a:gd name="connsiteY17" fmla="*/ 1625871 h 2441260"/>
                  <a:gd name="connsiteX18" fmla="*/ 4863619 w 5559330"/>
                  <a:gd name="connsiteY18" fmla="*/ 1898744 h 2441260"/>
                  <a:gd name="connsiteX19" fmla="*/ 5524779 w 5559330"/>
                  <a:gd name="connsiteY19" fmla="*/ 1459160 h 2441260"/>
                  <a:gd name="connsiteX20" fmla="*/ 5553513 w 5559330"/>
                  <a:gd name="connsiteY20" fmla="*/ 1459564 h 2441260"/>
                  <a:gd name="connsiteX21" fmla="*/ 5553200 w 5559330"/>
                  <a:gd name="connsiteY21" fmla="*/ 1496701 h 2441260"/>
                  <a:gd name="connsiteX22" fmla="*/ 5314283 w 5559330"/>
                  <a:gd name="connsiteY22" fmla="*/ 1746161 h 2441260"/>
                  <a:gd name="connsiteX23" fmla="*/ 4856749 w 5559330"/>
                  <a:gd name="connsiteY23" fmla="*/ 1950816 h 2441260"/>
                  <a:gd name="connsiteX24" fmla="*/ 4729327 w 5559330"/>
                  <a:gd name="connsiteY24" fmla="*/ 1636770 h 2441260"/>
                  <a:gd name="connsiteX25" fmla="*/ 4460115 w 5559330"/>
                  <a:gd name="connsiteY25" fmla="*/ 1165298 h 2441260"/>
                  <a:gd name="connsiteX26" fmla="*/ 4452619 w 5559330"/>
                  <a:gd name="connsiteY26" fmla="*/ 1165298 h 2441260"/>
                  <a:gd name="connsiteX27" fmla="*/ 3851422 w 5559330"/>
                  <a:gd name="connsiteY27" fmla="*/ 1672696 h 2441260"/>
                  <a:gd name="connsiteX28" fmla="*/ 3764600 w 5559330"/>
                  <a:gd name="connsiteY28" fmla="*/ 1787738 h 2441260"/>
                  <a:gd name="connsiteX29" fmla="*/ 3649671 w 5559330"/>
                  <a:gd name="connsiteY29" fmla="*/ 1944357 h 2441260"/>
                  <a:gd name="connsiteX30" fmla="*/ 3386393 w 5559330"/>
                  <a:gd name="connsiteY30" fmla="*/ 2285852 h 2441260"/>
                  <a:gd name="connsiteX31" fmla="*/ 3144665 w 5559330"/>
                  <a:gd name="connsiteY31" fmla="*/ 2441260 h 2441260"/>
                  <a:gd name="connsiteX32" fmla="*/ 3115620 w 5559330"/>
                  <a:gd name="connsiteY32" fmla="*/ 2437627 h 2441260"/>
                  <a:gd name="connsiteX33" fmla="*/ 2958841 w 5559330"/>
                  <a:gd name="connsiteY33" fmla="*/ 2137306 h 2441260"/>
                  <a:gd name="connsiteX34" fmla="*/ 2806122 w 5559330"/>
                  <a:gd name="connsiteY34" fmla="*/ 1779261 h 2441260"/>
                  <a:gd name="connsiteX35" fmla="*/ 2218978 w 5559330"/>
                  <a:gd name="connsiteY35" fmla="*/ 1783702 h 2441260"/>
                  <a:gd name="connsiteX36" fmla="*/ 1575932 w 5559330"/>
                  <a:gd name="connsiteY36" fmla="*/ 1982301 h 2441260"/>
                  <a:gd name="connsiteX37" fmla="*/ 1563530 w 5559330"/>
                  <a:gd name="connsiteY37" fmla="*/ 1980353 h 2441260"/>
                  <a:gd name="connsiteX38" fmla="*/ 1417259 w 5559330"/>
                  <a:gd name="connsiteY38" fmla="*/ 2022400 h 2441260"/>
                  <a:gd name="connsiteX39" fmla="*/ 870148 w 5559330"/>
                  <a:gd name="connsiteY39" fmla="*/ 2086333 h 2441260"/>
                  <a:gd name="connsiteX40" fmla="*/ 662058 w 5559330"/>
                  <a:gd name="connsiteY40" fmla="*/ 2076341 h 2441260"/>
                  <a:gd name="connsiteX41" fmla="*/ 40366 w 5559330"/>
                  <a:gd name="connsiteY41" fmla="*/ 1761590 h 2441260"/>
                  <a:gd name="connsiteX42" fmla="*/ 3050 w 5559330"/>
                  <a:gd name="connsiteY42" fmla="*/ 1652484 h 2441260"/>
                  <a:gd name="connsiteX43" fmla="*/ 1582751 w 5559330"/>
                  <a:gd name="connsiteY43" fmla="*/ 0 h 2441260"/>
                  <a:gd name="connsiteX0" fmla="*/ 1582403 w 5558982"/>
                  <a:gd name="connsiteY0" fmla="*/ 0 h 2441260"/>
                  <a:gd name="connsiteX1" fmla="*/ 1598185 w 5558982"/>
                  <a:gd name="connsiteY1" fmla="*/ 20034 h 2441260"/>
                  <a:gd name="connsiteX2" fmla="*/ 39323 w 5558982"/>
                  <a:gd name="connsiteY2" fmla="*/ 1639031 h 2441260"/>
                  <a:gd name="connsiteX3" fmla="*/ 73518 w 5558982"/>
                  <a:gd name="connsiteY3" fmla="*/ 1738275 h 2441260"/>
                  <a:gd name="connsiteX4" fmla="*/ 1575888 w 5558982"/>
                  <a:gd name="connsiteY4" fmla="*/ 1925627 h 2441260"/>
                  <a:gd name="connsiteX5" fmla="*/ 1576298 w 5558982"/>
                  <a:gd name="connsiteY5" fmla="*/ 1927677 h 2441260"/>
                  <a:gd name="connsiteX6" fmla="*/ 1614515 w 5558982"/>
                  <a:gd name="connsiteY6" fmla="*/ 1914003 h 2441260"/>
                  <a:gd name="connsiteX7" fmla="*/ 2211135 w 5558982"/>
                  <a:gd name="connsiteY7" fmla="*/ 1732034 h 2441260"/>
                  <a:gd name="connsiteX8" fmla="*/ 2828572 w 5558982"/>
                  <a:gd name="connsiteY8" fmla="*/ 1735666 h 2441260"/>
                  <a:gd name="connsiteX9" fmla="*/ 2997219 w 5558982"/>
                  <a:gd name="connsiteY9" fmla="*/ 2121967 h 2441260"/>
                  <a:gd name="connsiteX10" fmla="*/ 3122768 w 5558982"/>
                  <a:gd name="connsiteY10" fmla="*/ 2385958 h 2441260"/>
                  <a:gd name="connsiteX11" fmla="*/ 3619028 w 5558982"/>
                  <a:gd name="connsiteY11" fmla="*/ 1908836 h 2441260"/>
                  <a:gd name="connsiteX12" fmla="*/ 3735832 w 5558982"/>
                  <a:gd name="connsiteY12" fmla="*/ 1749390 h 2441260"/>
                  <a:gd name="connsiteX13" fmla="*/ 3821405 w 5558982"/>
                  <a:gd name="connsiteY13" fmla="*/ 1636367 h 2441260"/>
                  <a:gd name="connsiteX14" fmla="*/ 4451959 w 5558982"/>
                  <a:gd name="connsiteY14" fmla="*/ 1112419 h 2441260"/>
                  <a:gd name="connsiteX15" fmla="*/ 4460391 w 5558982"/>
                  <a:gd name="connsiteY15" fmla="*/ 1112419 h 2441260"/>
                  <a:gd name="connsiteX16" fmla="*/ 4689315 w 5558982"/>
                  <a:gd name="connsiteY16" fmla="*/ 1291643 h 2441260"/>
                  <a:gd name="connsiteX17" fmla="*/ 4768641 w 5558982"/>
                  <a:gd name="connsiteY17" fmla="*/ 1625871 h 2441260"/>
                  <a:gd name="connsiteX18" fmla="*/ 4863271 w 5558982"/>
                  <a:gd name="connsiteY18" fmla="*/ 1898744 h 2441260"/>
                  <a:gd name="connsiteX19" fmla="*/ 5524431 w 5558982"/>
                  <a:gd name="connsiteY19" fmla="*/ 1459160 h 2441260"/>
                  <a:gd name="connsiteX20" fmla="*/ 5553165 w 5558982"/>
                  <a:gd name="connsiteY20" fmla="*/ 1459564 h 2441260"/>
                  <a:gd name="connsiteX21" fmla="*/ 5552852 w 5558982"/>
                  <a:gd name="connsiteY21" fmla="*/ 1496701 h 2441260"/>
                  <a:gd name="connsiteX22" fmla="*/ 5313935 w 5558982"/>
                  <a:gd name="connsiteY22" fmla="*/ 1746161 h 2441260"/>
                  <a:gd name="connsiteX23" fmla="*/ 4856401 w 5558982"/>
                  <a:gd name="connsiteY23" fmla="*/ 1950816 h 2441260"/>
                  <a:gd name="connsiteX24" fmla="*/ 4728979 w 5558982"/>
                  <a:gd name="connsiteY24" fmla="*/ 1636770 h 2441260"/>
                  <a:gd name="connsiteX25" fmla="*/ 4459767 w 5558982"/>
                  <a:gd name="connsiteY25" fmla="*/ 1165298 h 2441260"/>
                  <a:gd name="connsiteX26" fmla="*/ 4452271 w 5558982"/>
                  <a:gd name="connsiteY26" fmla="*/ 1165298 h 2441260"/>
                  <a:gd name="connsiteX27" fmla="*/ 3851074 w 5558982"/>
                  <a:gd name="connsiteY27" fmla="*/ 1672696 h 2441260"/>
                  <a:gd name="connsiteX28" fmla="*/ 3764252 w 5558982"/>
                  <a:gd name="connsiteY28" fmla="*/ 1787738 h 2441260"/>
                  <a:gd name="connsiteX29" fmla="*/ 3649323 w 5558982"/>
                  <a:gd name="connsiteY29" fmla="*/ 1944357 h 2441260"/>
                  <a:gd name="connsiteX30" fmla="*/ 3386045 w 5558982"/>
                  <a:gd name="connsiteY30" fmla="*/ 2285852 h 2441260"/>
                  <a:gd name="connsiteX31" fmla="*/ 3144317 w 5558982"/>
                  <a:gd name="connsiteY31" fmla="*/ 2441260 h 2441260"/>
                  <a:gd name="connsiteX32" fmla="*/ 3115272 w 5558982"/>
                  <a:gd name="connsiteY32" fmla="*/ 2437627 h 2441260"/>
                  <a:gd name="connsiteX33" fmla="*/ 2958493 w 5558982"/>
                  <a:gd name="connsiteY33" fmla="*/ 2137306 h 2441260"/>
                  <a:gd name="connsiteX34" fmla="*/ 2805774 w 5558982"/>
                  <a:gd name="connsiteY34" fmla="*/ 1779261 h 2441260"/>
                  <a:gd name="connsiteX35" fmla="*/ 2218630 w 5558982"/>
                  <a:gd name="connsiteY35" fmla="*/ 1783702 h 2441260"/>
                  <a:gd name="connsiteX36" fmla="*/ 1575584 w 5558982"/>
                  <a:gd name="connsiteY36" fmla="*/ 1982301 h 2441260"/>
                  <a:gd name="connsiteX37" fmla="*/ 1563182 w 5558982"/>
                  <a:gd name="connsiteY37" fmla="*/ 1980353 h 2441260"/>
                  <a:gd name="connsiteX38" fmla="*/ 1416911 w 5558982"/>
                  <a:gd name="connsiteY38" fmla="*/ 2022400 h 2441260"/>
                  <a:gd name="connsiteX39" fmla="*/ 869800 w 5558982"/>
                  <a:gd name="connsiteY39" fmla="*/ 2086333 h 2441260"/>
                  <a:gd name="connsiteX40" fmla="*/ 661710 w 5558982"/>
                  <a:gd name="connsiteY40" fmla="*/ 2076341 h 2441260"/>
                  <a:gd name="connsiteX41" fmla="*/ 40018 w 5558982"/>
                  <a:gd name="connsiteY41" fmla="*/ 1761590 h 2441260"/>
                  <a:gd name="connsiteX42" fmla="*/ 2702 w 5558982"/>
                  <a:gd name="connsiteY42" fmla="*/ 1652484 h 2441260"/>
                  <a:gd name="connsiteX43" fmla="*/ 1582403 w 5558982"/>
                  <a:gd name="connsiteY43" fmla="*/ 0 h 2441260"/>
                  <a:gd name="connsiteX0" fmla="*/ 1582707 w 5559286"/>
                  <a:gd name="connsiteY0" fmla="*/ 0 h 2441260"/>
                  <a:gd name="connsiteX1" fmla="*/ 1598489 w 5559286"/>
                  <a:gd name="connsiteY1" fmla="*/ 20034 h 2441260"/>
                  <a:gd name="connsiteX2" fmla="*/ 39627 w 5559286"/>
                  <a:gd name="connsiteY2" fmla="*/ 1639031 h 2441260"/>
                  <a:gd name="connsiteX3" fmla="*/ 73822 w 5559286"/>
                  <a:gd name="connsiteY3" fmla="*/ 1738275 h 2441260"/>
                  <a:gd name="connsiteX4" fmla="*/ 1576192 w 5559286"/>
                  <a:gd name="connsiteY4" fmla="*/ 1925627 h 2441260"/>
                  <a:gd name="connsiteX5" fmla="*/ 1576602 w 5559286"/>
                  <a:gd name="connsiteY5" fmla="*/ 1927677 h 2441260"/>
                  <a:gd name="connsiteX6" fmla="*/ 1614819 w 5559286"/>
                  <a:gd name="connsiteY6" fmla="*/ 1914003 h 2441260"/>
                  <a:gd name="connsiteX7" fmla="*/ 2211439 w 5559286"/>
                  <a:gd name="connsiteY7" fmla="*/ 1732034 h 2441260"/>
                  <a:gd name="connsiteX8" fmla="*/ 2828876 w 5559286"/>
                  <a:gd name="connsiteY8" fmla="*/ 1735666 h 2441260"/>
                  <a:gd name="connsiteX9" fmla="*/ 2997523 w 5559286"/>
                  <a:gd name="connsiteY9" fmla="*/ 2121967 h 2441260"/>
                  <a:gd name="connsiteX10" fmla="*/ 3123072 w 5559286"/>
                  <a:gd name="connsiteY10" fmla="*/ 2385958 h 2441260"/>
                  <a:gd name="connsiteX11" fmla="*/ 3619332 w 5559286"/>
                  <a:gd name="connsiteY11" fmla="*/ 1908836 h 2441260"/>
                  <a:gd name="connsiteX12" fmla="*/ 3736136 w 5559286"/>
                  <a:gd name="connsiteY12" fmla="*/ 1749390 h 2441260"/>
                  <a:gd name="connsiteX13" fmla="*/ 3821709 w 5559286"/>
                  <a:gd name="connsiteY13" fmla="*/ 1636367 h 2441260"/>
                  <a:gd name="connsiteX14" fmla="*/ 4452263 w 5559286"/>
                  <a:gd name="connsiteY14" fmla="*/ 1112419 h 2441260"/>
                  <a:gd name="connsiteX15" fmla="*/ 4460695 w 5559286"/>
                  <a:gd name="connsiteY15" fmla="*/ 1112419 h 2441260"/>
                  <a:gd name="connsiteX16" fmla="*/ 4689619 w 5559286"/>
                  <a:gd name="connsiteY16" fmla="*/ 1291643 h 2441260"/>
                  <a:gd name="connsiteX17" fmla="*/ 4768945 w 5559286"/>
                  <a:gd name="connsiteY17" fmla="*/ 1625871 h 2441260"/>
                  <a:gd name="connsiteX18" fmla="*/ 4863575 w 5559286"/>
                  <a:gd name="connsiteY18" fmla="*/ 1898744 h 2441260"/>
                  <a:gd name="connsiteX19" fmla="*/ 5524735 w 5559286"/>
                  <a:gd name="connsiteY19" fmla="*/ 1459160 h 2441260"/>
                  <a:gd name="connsiteX20" fmla="*/ 5553469 w 5559286"/>
                  <a:gd name="connsiteY20" fmla="*/ 1459564 h 2441260"/>
                  <a:gd name="connsiteX21" fmla="*/ 5553156 w 5559286"/>
                  <a:gd name="connsiteY21" fmla="*/ 1496701 h 2441260"/>
                  <a:gd name="connsiteX22" fmla="*/ 5314239 w 5559286"/>
                  <a:gd name="connsiteY22" fmla="*/ 1746161 h 2441260"/>
                  <a:gd name="connsiteX23" fmla="*/ 4856705 w 5559286"/>
                  <a:gd name="connsiteY23" fmla="*/ 1950816 h 2441260"/>
                  <a:gd name="connsiteX24" fmla="*/ 4729283 w 5559286"/>
                  <a:gd name="connsiteY24" fmla="*/ 1636770 h 2441260"/>
                  <a:gd name="connsiteX25" fmla="*/ 4460071 w 5559286"/>
                  <a:gd name="connsiteY25" fmla="*/ 1165298 h 2441260"/>
                  <a:gd name="connsiteX26" fmla="*/ 4452575 w 5559286"/>
                  <a:gd name="connsiteY26" fmla="*/ 1165298 h 2441260"/>
                  <a:gd name="connsiteX27" fmla="*/ 3851378 w 5559286"/>
                  <a:gd name="connsiteY27" fmla="*/ 1672696 h 2441260"/>
                  <a:gd name="connsiteX28" fmla="*/ 3764556 w 5559286"/>
                  <a:gd name="connsiteY28" fmla="*/ 1787738 h 2441260"/>
                  <a:gd name="connsiteX29" fmla="*/ 3649627 w 5559286"/>
                  <a:gd name="connsiteY29" fmla="*/ 1944357 h 2441260"/>
                  <a:gd name="connsiteX30" fmla="*/ 3386349 w 5559286"/>
                  <a:gd name="connsiteY30" fmla="*/ 2285852 h 2441260"/>
                  <a:gd name="connsiteX31" fmla="*/ 3144621 w 5559286"/>
                  <a:gd name="connsiteY31" fmla="*/ 2441260 h 2441260"/>
                  <a:gd name="connsiteX32" fmla="*/ 3115576 w 5559286"/>
                  <a:gd name="connsiteY32" fmla="*/ 2437627 h 2441260"/>
                  <a:gd name="connsiteX33" fmla="*/ 2958797 w 5559286"/>
                  <a:gd name="connsiteY33" fmla="*/ 2137306 h 2441260"/>
                  <a:gd name="connsiteX34" fmla="*/ 2806078 w 5559286"/>
                  <a:gd name="connsiteY34" fmla="*/ 1779261 h 2441260"/>
                  <a:gd name="connsiteX35" fmla="*/ 2218934 w 5559286"/>
                  <a:gd name="connsiteY35" fmla="*/ 1783702 h 2441260"/>
                  <a:gd name="connsiteX36" fmla="*/ 1575888 w 5559286"/>
                  <a:gd name="connsiteY36" fmla="*/ 1982301 h 2441260"/>
                  <a:gd name="connsiteX37" fmla="*/ 1563486 w 5559286"/>
                  <a:gd name="connsiteY37" fmla="*/ 1980353 h 2441260"/>
                  <a:gd name="connsiteX38" fmla="*/ 1417215 w 5559286"/>
                  <a:gd name="connsiteY38" fmla="*/ 2022400 h 2441260"/>
                  <a:gd name="connsiteX39" fmla="*/ 870104 w 5559286"/>
                  <a:gd name="connsiteY39" fmla="*/ 2086333 h 2441260"/>
                  <a:gd name="connsiteX40" fmla="*/ 662014 w 5559286"/>
                  <a:gd name="connsiteY40" fmla="*/ 2076341 h 2441260"/>
                  <a:gd name="connsiteX41" fmla="*/ 40322 w 5559286"/>
                  <a:gd name="connsiteY41" fmla="*/ 1761590 h 2441260"/>
                  <a:gd name="connsiteX42" fmla="*/ 3006 w 5559286"/>
                  <a:gd name="connsiteY42" fmla="*/ 1652484 h 2441260"/>
                  <a:gd name="connsiteX43" fmla="*/ 1582707 w 5559286"/>
                  <a:gd name="connsiteY43" fmla="*/ 0 h 2441260"/>
                  <a:gd name="connsiteX0" fmla="*/ 1582707 w 5559286"/>
                  <a:gd name="connsiteY0" fmla="*/ 0 h 2441260"/>
                  <a:gd name="connsiteX1" fmla="*/ 1598491 w 5559286"/>
                  <a:gd name="connsiteY1" fmla="*/ 20034 h 2441260"/>
                  <a:gd name="connsiteX2" fmla="*/ 39627 w 5559286"/>
                  <a:gd name="connsiteY2" fmla="*/ 1639031 h 2441260"/>
                  <a:gd name="connsiteX3" fmla="*/ 73822 w 5559286"/>
                  <a:gd name="connsiteY3" fmla="*/ 1738275 h 2441260"/>
                  <a:gd name="connsiteX4" fmla="*/ 1576192 w 5559286"/>
                  <a:gd name="connsiteY4" fmla="*/ 1925627 h 2441260"/>
                  <a:gd name="connsiteX5" fmla="*/ 1576602 w 5559286"/>
                  <a:gd name="connsiteY5" fmla="*/ 1927677 h 2441260"/>
                  <a:gd name="connsiteX6" fmla="*/ 1614819 w 5559286"/>
                  <a:gd name="connsiteY6" fmla="*/ 1914003 h 2441260"/>
                  <a:gd name="connsiteX7" fmla="*/ 2211439 w 5559286"/>
                  <a:gd name="connsiteY7" fmla="*/ 1732034 h 2441260"/>
                  <a:gd name="connsiteX8" fmla="*/ 2828876 w 5559286"/>
                  <a:gd name="connsiteY8" fmla="*/ 1735666 h 2441260"/>
                  <a:gd name="connsiteX9" fmla="*/ 2997523 w 5559286"/>
                  <a:gd name="connsiteY9" fmla="*/ 2121967 h 2441260"/>
                  <a:gd name="connsiteX10" fmla="*/ 3123072 w 5559286"/>
                  <a:gd name="connsiteY10" fmla="*/ 2385958 h 2441260"/>
                  <a:gd name="connsiteX11" fmla="*/ 3619332 w 5559286"/>
                  <a:gd name="connsiteY11" fmla="*/ 1908836 h 2441260"/>
                  <a:gd name="connsiteX12" fmla="*/ 3736136 w 5559286"/>
                  <a:gd name="connsiteY12" fmla="*/ 1749390 h 2441260"/>
                  <a:gd name="connsiteX13" fmla="*/ 3821709 w 5559286"/>
                  <a:gd name="connsiteY13" fmla="*/ 1636367 h 2441260"/>
                  <a:gd name="connsiteX14" fmla="*/ 4452263 w 5559286"/>
                  <a:gd name="connsiteY14" fmla="*/ 1112419 h 2441260"/>
                  <a:gd name="connsiteX15" fmla="*/ 4460695 w 5559286"/>
                  <a:gd name="connsiteY15" fmla="*/ 1112419 h 2441260"/>
                  <a:gd name="connsiteX16" fmla="*/ 4689619 w 5559286"/>
                  <a:gd name="connsiteY16" fmla="*/ 1291643 h 2441260"/>
                  <a:gd name="connsiteX17" fmla="*/ 4768945 w 5559286"/>
                  <a:gd name="connsiteY17" fmla="*/ 1625871 h 2441260"/>
                  <a:gd name="connsiteX18" fmla="*/ 4863575 w 5559286"/>
                  <a:gd name="connsiteY18" fmla="*/ 1898744 h 2441260"/>
                  <a:gd name="connsiteX19" fmla="*/ 5524735 w 5559286"/>
                  <a:gd name="connsiteY19" fmla="*/ 1459160 h 2441260"/>
                  <a:gd name="connsiteX20" fmla="*/ 5553469 w 5559286"/>
                  <a:gd name="connsiteY20" fmla="*/ 1459564 h 2441260"/>
                  <a:gd name="connsiteX21" fmla="*/ 5553156 w 5559286"/>
                  <a:gd name="connsiteY21" fmla="*/ 1496701 h 2441260"/>
                  <a:gd name="connsiteX22" fmla="*/ 5314239 w 5559286"/>
                  <a:gd name="connsiteY22" fmla="*/ 1746161 h 2441260"/>
                  <a:gd name="connsiteX23" fmla="*/ 4856705 w 5559286"/>
                  <a:gd name="connsiteY23" fmla="*/ 1950816 h 2441260"/>
                  <a:gd name="connsiteX24" fmla="*/ 4729283 w 5559286"/>
                  <a:gd name="connsiteY24" fmla="*/ 1636770 h 2441260"/>
                  <a:gd name="connsiteX25" fmla="*/ 4460071 w 5559286"/>
                  <a:gd name="connsiteY25" fmla="*/ 1165298 h 2441260"/>
                  <a:gd name="connsiteX26" fmla="*/ 4452575 w 5559286"/>
                  <a:gd name="connsiteY26" fmla="*/ 1165298 h 2441260"/>
                  <a:gd name="connsiteX27" fmla="*/ 3851378 w 5559286"/>
                  <a:gd name="connsiteY27" fmla="*/ 1672696 h 2441260"/>
                  <a:gd name="connsiteX28" fmla="*/ 3764556 w 5559286"/>
                  <a:gd name="connsiteY28" fmla="*/ 1787738 h 2441260"/>
                  <a:gd name="connsiteX29" fmla="*/ 3649627 w 5559286"/>
                  <a:gd name="connsiteY29" fmla="*/ 1944357 h 2441260"/>
                  <a:gd name="connsiteX30" fmla="*/ 3386349 w 5559286"/>
                  <a:gd name="connsiteY30" fmla="*/ 2285852 h 2441260"/>
                  <a:gd name="connsiteX31" fmla="*/ 3144621 w 5559286"/>
                  <a:gd name="connsiteY31" fmla="*/ 2441260 h 2441260"/>
                  <a:gd name="connsiteX32" fmla="*/ 3115576 w 5559286"/>
                  <a:gd name="connsiteY32" fmla="*/ 2437627 h 2441260"/>
                  <a:gd name="connsiteX33" fmla="*/ 2958797 w 5559286"/>
                  <a:gd name="connsiteY33" fmla="*/ 2137306 h 2441260"/>
                  <a:gd name="connsiteX34" fmla="*/ 2806078 w 5559286"/>
                  <a:gd name="connsiteY34" fmla="*/ 1779261 h 2441260"/>
                  <a:gd name="connsiteX35" fmla="*/ 2218934 w 5559286"/>
                  <a:gd name="connsiteY35" fmla="*/ 1783702 h 2441260"/>
                  <a:gd name="connsiteX36" fmla="*/ 1575888 w 5559286"/>
                  <a:gd name="connsiteY36" fmla="*/ 1982301 h 2441260"/>
                  <a:gd name="connsiteX37" fmla="*/ 1563486 w 5559286"/>
                  <a:gd name="connsiteY37" fmla="*/ 1980353 h 2441260"/>
                  <a:gd name="connsiteX38" fmla="*/ 1417215 w 5559286"/>
                  <a:gd name="connsiteY38" fmla="*/ 2022400 h 2441260"/>
                  <a:gd name="connsiteX39" fmla="*/ 870104 w 5559286"/>
                  <a:gd name="connsiteY39" fmla="*/ 2086333 h 2441260"/>
                  <a:gd name="connsiteX40" fmla="*/ 662014 w 5559286"/>
                  <a:gd name="connsiteY40" fmla="*/ 2076341 h 2441260"/>
                  <a:gd name="connsiteX41" fmla="*/ 40322 w 5559286"/>
                  <a:gd name="connsiteY41" fmla="*/ 1761590 h 2441260"/>
                  <a:gd name="connsiteX42" fmla="*/ 3006 w 5559286"/>
                  <a:gd name="connsiteY42" fmla="*/ 1652484 h 2441260"/>
                  <a:gd name="connsiteX43" fmla="*/ 1582707 w 5559286"/>
                  <a:gd name="connsiteY43" fmla="*/ 0 h 2441260"/>
                  <a:gd name="connsiteX0" fmla="*/ 1582707 w 5559286"/>
                  <a:gd name="connsiteY0" fmla="*/ 0 h 2441260"/>
                  <a:gd name="connsiteX1" fmla="*/ 1598491 w 5559286"/>
                  <a:gd name="connsiteY1" fmla="*/ 20034 h 2441260"/>
                  <a:gd name="connsiteX2" fmla="*/ 39627 w 5559286"/>
                  <a:gd name="connsiteY2" fmla="*/ 1639031 h 2441260"/>
                  <a:gd name="connsiteX3" fmla="*/ 73822 w 5559286"/>
                  <a:gd name="connsiteY3" fmla="*/ 1738275 h 2441260"/>
                  <a:gd name="connsiteX4" fmla="*/ 1576192 w 5559286"/>
                  <a:gd name="connsiteY4" fmla="*/ 1925627 h 2441260"/>
                  <a:gd name="connsiteX5" fmla="*/ 1576602 w 5559286"/>
                  <a:gd name="connsiteY5" fmla="*/ 1927677 h 2441260"/>
                  <a:gd name="connsiteX6" fmla="*/ 1614819 w 5559286"/>
                  <a:gd name="connsiteY6" fmla="*/ 1914003 h 2441260"/>
                  <a:gd name="connsiteX7" fmla="*/ 2211439 w 5559286"/>
                  <a:gd name="connsiteY7" fmla="*/ 1732034 h 2441260"/>
                  <a:gd name="connsiteX8" fmla="*/ 2828876 w 5559286"/>
                  <a:gd name="connsiteY8" fmla="*/ 1735666 h 2441260"/>
                  <a:gd name="connsiteX9" fmla="*/ 2997523 w 5559286"/>
                  <a:gd name="connsiteY9" fmla="*/ 2121967 h 2441260"/>
                  <a:gd name="connsiteX10" fmla="*/ 3123072 w 5559286"/>
                  <a:gd name="connsiteY10" fmla="*/ 2385958 h 2441260"/>
                  <a:gd name="connsiteX11" fmla="*/ 3619332 w 5559286"/>
                  <a:gd name="connsiteY11" fmla="*/ 1908836 h 2441260"/>
                  <a:gd name="connsiteX12" fmla="*/ 3736136 w 5559286"/>
                  <a:gd name="connsiteY12" fmla="*/ 1749390 h 2441260"/>
                  <a:gd name="connsiteX13" fmla="*/ 3821709 w 5559286"/>
                  <a:gd name="connsiteY13" fmla="*/ 1636367 h 2441260"/>
                  <a:gd name="connsiteX14" fmla="*/ 4452263 w 5559286"/>
                  <a:gd name="connsiteY14" fmla="*/ 1112419 h 2441260"/>
                  <a:gd name="connsiteX15" fmla="*/ 4460695 w 5559286"/>
                  <a:gd name="connsiteY15" fmla="*/ 1112419 h 2441260"/>
                  <a:gd name="connsiteX16" fmla="*/ 4689619 w 5559286"/>
                  <a:gd name="connsiteY16" fmla="*/ 1291643 h 2441260"/>
                  <a:gd name="connsiteX17" fmla="*/ 4768945 w 5559286"/>
                  <a:gd name="connsiteY17" fmla="*/ 1625871 h 2441260"/>
                  <a:gd name="connsiteX18" fmla="*/ 4863575 w 5559286"/>
                  <a:gd name="connsiteY18" fmla="*/ 1898744 h 2441260"/>
                  <a:gd name="connsiteX19" fmla="*/ 5524735 w 5559286"/>
                  <a:gd name="connsiteY19" fmla="*/ 1459160 h 2441260"/>
                  <a:gd name="connsiteX20" fmla="*/ 5553469 w 5559286"/>
                  <a:gd name="connsiteY20" fmla="*/ 1459564 h 2441260"/>
                  <a:gd name="connsiteX21" fmla="*/ 5553156 w 5559286"/>
                  <a:gd name="connsiteY21" fmla="*/ 1496701 h 2441260"/>
                  <a:gd name="connsiteX22" fmla="*/ 5314239 w 5559286"/>
                  <a:gd name="connsiteY22" fmla="*/ 1746161 h 2441260"/>
                  <a:gd name="connsiteX23" fmla="*/ 4856705 w 5559286"/>
                  <a:gd name="connsiteY23" fmla="*/ 1950816 h 2441260"/>
                  <a:gd name="connsiteX24" fmla="*/ 4729283 w 5559286"/>
                  <a:gd name="connsiteY24" fmla="*/ 1636770 h 2441260"/>
                  <a:gd name="connsiteX25" fmla="*/ 4460071 w 5559286"/>
                  <a:gd name="connsiteY25" fmla="*/ 1165298 h 2441260"/>
                  <a:gd name="connsiteX26" fmla="*/ 4452575 w 5559286"/>
                  <a:gd name="connsiteY26" fmla="*/ 1165298 h 2441260"/>
                  <a:gd name="connsiteX27" fmla="*/ 3851378 w 5559286"/>
                  <a:gd name="connsiteY27" fmla="*/ 1672696 h 2441260"/>
                  <a:gd name="connsiteX28" fmla="*/ 3764556 w 5559286"/>
                  <a:gd name="connsiteY28" fmla="*/ 1787738 h 2441260"/>
                  <a:gd name="connsiteX29" fmla="*/ 3649627 w 5559286"/>
                  <a:gd name="connsiteY29" fmla="*/ 1944357 h 2441260"/>
                  <a:gd name="connsiteX30" fmla="*/ 3386349 w 5559286"/>
                  <a:gd name="connsiteY30" fmla="*/ 2285852 h 2441260"/>
                  <a:gd name="connsiteX31" fmla="*/ 3144621 w 5559286"/>
                  <a:gd name="connsiteY31" fmla="*/ 2441260 h 2441260"/>
                  <a:gd name="connsiteX32" fmla="*/ 3115576 w 5559286"/>
                  <a:gd name="connsiteY32" fmla="*/ 2437627 h 2441260"/>
                  <a:gd name="connsiteX33" fmla="*/ 2958797 w 5559286"/>
                  <a:gd name="connsiteY33" fmla="*/ 2137306 h 2441260"/>
                  <a:gd name="connsiteX34" fmla="*/ 2806078 w 5559286"/>
                  <a:gd name="connsiteY34" fmla="*/ 1779261 h 2441260"/>
                  <a:gd name="connsiteX35" fmla="*/ 2218934 w 5559286"/>
                  <a:gd name="connsiteY35" fmla="*/ 1783702 h 2441260"/>
                  <a:gd name="connsiteX36" fmla="*/ 1575888 w 5559286"/>
                  <a:gd name="connsiteY36" fmla="*/ 1982301 h 2441260"/>
                  <a:gd name="connsiteX37" fmla="*/ 1563486 w 5559286"/>
                  <a:gd name="connsiteY37" fmla="*/ 1980353 h 2441260"/>
                  <a:gd name="connsiteX38" fmla="*/ 1417215 w 5559286"/>
                  <a:gd name="connsiteY38" fmla="*/ 2022400 h 2441260"/>
                  <a:gd name="connsiteX39" fmla="*/ 870104 w 5559286"/>
                  <a:gd name="connsiteY39" fmla="*/ 2086333 h 2441260"/>
                  <a:gd name="connsiteX40" fmla="*/ 662014 w 5559286"/>
                  <a:gd name="connsiteY40" fmla="*/ 2076341 h 2441260"/>
                  <a:gd name="connsiteX41" fmla="*/ 40322 w 5559286"/>
                  <a:gd name="connsiteY41" fmla="*/ 1761590 h 2441260"/>
                  <a:gd name="connsiteX42" fmla="*/ 3006 w 5559286"/>
                  <a:gd name="connsiteY42" fmla="*/ 1652484 h 2441260"/>
                  <a:gd name="connsiteX43" fmla="*/ 1582707 w 5559286"/>
                  <a:gd name="connsiteY43" fmla="*/ 0 h 244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559286" h="2441260">
                    <a:moveTo>
                      <a:pt x="1582707" y="0"/>
                    </a:moveTo>
                    <a:lnTo>
                      <a:pt x="1598491" y="20034"/>
                    </a:lnTo>
                    <a:cubicBezTo>
                      <a:pt x="669726" y="239892"/>
                      <a:pt x="-5380" y="1209312"/>
                      <a:pt x="39627" y="1639031"/>
                    </a:cubicBezTo>
                    <a:cubicBezTo>
                      <a:pt x="48415" y="1671088"/>
                      <a:pt x="59810" y="1704136"/>
                      <a:pt x="73822" y="1738275"/>
                    </a:cubicBezTo>
                    <a:cubicBezTo>
                      <a:pt x="209757" y="2068014"/>
                      <a:pt x="1013770" y="2116310"/>
                      <a:pt x="1576192" y="1925627"/>
                    </a:cubicBezTo>
                    <a:cubicBezTo>
                      <a:pt x="1576329" y="1926310"/>
                      <a:pt x="1576465" y="1926994"/>
                      <a:pt x="1576602" y="1927677"/>
                    </a:cubicBezTo>
                    <a:lnTo>
                      <a:pt x="1614819" y="1914003"/>
                    </a:lnTo>
                    <a:cubicBezTo>
                      <a:pt x="1746502" y="1867177"/>
                      <a:pt x="1980525" y="1786779"/>
                      <a:pt x="2211439" y="1732034"/>
                    </a:cubicBezTo>
                    <a:cubicBezTo>
                      <a:pt x="2537490" y="1655339"/>
                      <a:pt x="2739242" y="1656549"/>
                      <a:pt x="2828876" y="1735666"/>
                    </a:cubicBezTo>
                    <a:cubicBezTo>
                      <a:pt x="2926941" y="1822856"/>
                      <a:pt x="2964418" y="1981494"/>
                      <a:pt x="2997523" y="2121967"/>
                    </a:cubicBezTo>
                    <a:cubicBezTo>
                      <a:pt x="3028754" y="2254366"/>
                      <a:pt x="3055613" y="2368601"/>
                      <a:pt x="3123072" y="2385958"/>
                    </a:cubicBezTo>
                    <a:cubicBezTo>
                      <a:pt x="3257052" y="2420270"/>
                      <a:pt x="3475045" y="2112279"/>
                      <a:pt x="3619332" y="1908836"/>
                    </a:cubicBezTo>
                    <a:cubicBezTo>
                      <a:pt x="3664618" y="1844654"/>
                      <a:pt x="3703656" y="1789757"/>
                      <a:pt x="3736136" y="1749390"/>
                    </a:cubicBezTo>
                    <a:cubicBezTo>
                      <a:pt x="3760809" y="1719116"/>
                      <a:pt x="3788917" y="1680769"/>
                      <a:pt x="3821709" y="1636367"/>
                    </a:cubicBezTo>
                    <a:cubicBezTo>
                      <a:pt x="3975366" y="1427271"/>
                      <a:pt x="4207100" y="1112419"/>
                      <a:pt x="4452263" y="1112419"/>
                    </a:cubicBezTo>
                    <a:lnTo>
                      <a:pt x="4460695" y="1112419"/>
                    </a:lnTo>
                    <a:cubicBezTo>
                      <a:pt x="4563758" y="1115648"/>
                      <a:pt x="4638401" y="1174178"/>
                      <a:pt x="4689619" y="1291643"/>
                    </a:cubicBezTo>
                    <a:cubicBezTo>
                      <a:pt x="4732405" y="1390135"/>
                      <a:pt x="4751769" y="1515269"/>
                      <a:pt x="4768945" y="1625871"/>
                    </a:cubicBezTo>
                    <a:cubicBezTo>
                      <a:pt x="4790495" y="1765537"/>
                      <a:pt x="4809233" y="1886635"/>
                      <a:pt x="4863575" y="1898744"/>
                    </a:cubicBezTo>
                    <a:cubicBezTo>
                      <a:pt x="5125603" y="1957274"/>
                      <a:pt x="5520675" y="1464005"/>
                      <a:pt x="5524735" y="1459160"/>
                    </a:cubicBezTo>
                    <a:cubicBezTo>
                      <a:pt x="5532855" y="1449070"/>
                      <a:pt x="5545661" y="1449070"/>
                      <a:pt x="5553469" y="1459564"/>
                    </a:cubicBezTo>
                    <a:cubicBezTo>
                      <a:pt x="5561277" y="1470059"/>
                      <a:pt x="5561277" y="1486609"/>
                      <a:pt x="5553156" y="1496701"/>
                    </a:cubicBezTo>
                    <a:cubicBezTo>
                      <a:pt x="5552219" y="1497912"/>
                      <a:pt x="5449469" y="1626679"/>
                      <a:pt x="5314239" y="1746161"/>
                    </a:cubicBezTo>
                    <a:cubicBezTo>
                      <a:pt x="5130288" y="1908432"/>
                      <a:pt x="4976319" y="1977458"/>
                      <a:pt x="4856705" y="1950816"/>
                    </a:cubicBezTo>
                    <a:cubicBezTo>
                      <a:pt x="4774879" y="1932652"/>
                      <a:pt x="4753643" y="1795407"/>
                      <a:pt x="4729283" y="1636770"/>
                    </a:cubicBezTo>
                    <a:cubicBezTo>
                      <a:pt x="4695553" y="1418795"/>
                      <a:pt x="4657451" y="1171353"/>
                      <a:pt x="4460071" y="1165298"/>
                    </a:cubicBezTo>
                    <a:lnTo>
                      <a:pt x="4452575" y="1165298"/>
                    </a:lnTo>
                    <a:cubicBezTo>
                      <a:pt x="4224901" y="1165298"/>
                      <a:pt x="4000663" y="1470463"/>
                      <a:pt x="3851378" y="1672696"/>
                    </a:cubicBezTo>
                    <a:cubicBezTo>
                      <a:pt x="3818274" y="1717502"/>
                      <a:pt x="3789853" y="1756253"/>
                      <a:pt x="3764556" y="1787738"/>
                    </a:cubicBezTo>
                    <a:cubicBezTo>
                      <a:pt x="3733013" y="1826490"/>
                      <a:pt x="3694600" y="1881387"/>
                      <a:pt x="3649627" y="1944357"/>
                    </a:cubicBezTo>
                    <a:cubicBezTo>
                      <a:pt x="3573423" y="2052134"/>
                      <a:pt x="3478480" y="2186149"/>
                      <a:pt x="3386349" y="2285852"/>
                    </a:cubicBezTo>
                    <a:cubicBezTo>
                      <a:pt x="3289533" y="2389995"/>
                      <a:pt x="3210206" y="2441260"/>
                      <a:pt x="3144621" y="2441260"/>
                    </a:cubicBezTo>
                    <a:cubicBezTo>
                      <a:pt x="3134627" y="2441260"/>
                      <a:pt x="3124945" y="2440049"/>
                      <a:pt x="3115576" y="2437627"/>
                    </a:cubicBezTo>
                    <a:cubicBezTo>
                      <a:pt x="3024070" y="2414215"/>
                      <a:pt x="2992527" y="2279797"/>
                      <a:pt x="2958797" y="2137306"/>
                    </a:cubicBezTo>
                    <a:cubicBezTo>
                      <a:pt x="2927566" y="2005310"/>
                      <a:pt x="2892587" y="1855956"/>
                      <a:pt x="2806078" y="1779261"/>
                    </a:cubicBezTo>
                    <a:cubicBezTo>
                      <a:pt x="2751735" y="1730822"/>
                      <a:pt x="2605574" y="1692475"/>
                      <a:pt x="2218934" y="1783702"/>
                    </a:cubicBezTo>
                    <a:cubicBezTo>
                      <a:pt x="1956906" y="1845461"/>
                      <a:pt x="1689881" y="1941532"/>
                      <a:pt x="1575888" y="1982301"/>
                    </a:cubicBezTo>
                    <a:lnTo>
                      <a:pt x="1563486" y="1980353"/>
                    </a:lnTo>
                    <a:lnTo>
                      <a:pt x="1417215" y="2022400"/>
                    </a:lnTo>
                    <a:cubicBezTo>
                      <a:pt x="1242636" y="2064320"/>
                      <a:pt x="1052746" y="2086333"/>
                      <a:pt x="870104" y="2086333"/>
                    </a:cubicBezTo>
                    <a:cubicBezTo>
                      <a:pt x="799237" y="2086333"/>
                      <a:pt x="729659" y="2083003"/>
                      <a:pt x="662014" y="2076341"/>
                    </a:cubicBezTo>
                    <a:cubicBezTo>
                      <a:pt x="470030" y="2056357"/>
                      <a:pt x="134381" y="1989743"/>
                      <a:pt x="40322" y="1761590"/>
                    </a:cubicBezTo>
                    <a:cubicBezTo>
                      <a:pt x="25021" y="1724120"/>
                      <a:pt x="12579" y="1687794"/>
                      <a:pt x="3006" y="1652484"/>
                    </a:cubicBezTo>
                    <a:cubicBezTo>
                      <a:pt x="-45644" y="1331850"/>
                      <a:pt x="496819" y="251717"/>
                      <a:pt x="1582707" y="0"/>
                    </a:cubicBezTo>
                    <a:close/>
                  </a:path>
                </a:pathLst>
              </a:custGeom>
              <a:solidFill>
                <a:schemeClr val="accent5">
                  <a:lumMod val="60000"/>
                  <a:lumOff val="40000"/>
                </a:schemeClr>
              </a:solidFill>
              <a:ln w="7072" cap="flat">
                <a:noFill/>
                <a:prstDash val="solid"/>
                <a:miter/>
              </a:ln>
              <a:effectLst>
                <a:outerShdw blurRad="50800" dist="38100" dir="2700000" algn="tl" rotWithShape="0">
                  <a:prstClr val="black">
                    <a:alpha val="40000"/>
                  </a:prstClr>
                </a:outerShdw>
              </a:effectLst>
            </p:spPr>
            <p:txBody>
              <a:bodyPr wrap="square" rtlCol="0" anchor="ctr">
                <a:noAutofit/>
              </a:bodyPr>
              <a:lstStyle/>
              <a:p>
                <a:endParaRPr lang="en-US"/>
              </a:p>
            </p:txBody>
          </p:sp>
          <p:sp>
            <p:nvSpPr>
              <p:cNvPr id="65" name="Freeform: Shape 270">
                <a:extLst>
                  <a:ext uri="{FF2B5EF4-FFF2-40B4-BE49-F238E27FC236}">
                    <a16:creationId xmlns:a16="http://schemas.microsoft.com/office/drawing/2014/main" id="{6EDC2D45-A8A6-4B0C-A7E8-B897A7BE6B33}"/>
                  </a:ext>
                </a:extLst>
              </p:cNvPr>
              <p:cNvSpPr/>
              <p:nvPr/>
            </p:nvSpPr>
            <p:spPr>
              <a:xfrm>
                <a:off x="4596253" y="5151140"/>
                <a:ext cx="5456099" cy="1304623"/>
              </a:xfrm>
              <a:custGeom>
                <a:avLst/>
                <a:gdLst>
                  <a:gd name="connsiteX0" fmla="*/ 6429118 w 8066757"/>
                  <a:gd name="connsiteY0" fmla="*/ 0 h 1492361"/>
                  <a:gd name="connsiteX1" fmla="*/ 6436506 w 8066757"/>
                  <a:gd name="connsiteY1" fmla="*/ 0 h 1492361"/>
                  <a:gd name="connsiteX2" fmla="*/ 6746799 w 8066757"/>
                  <a:gd name="connsiteY2" fmla="*/ 187930 h 1492361"/>
                  <a:gd name="connsiteX3" fmla="*/ 6862235 w 8066757"/>
                  <a:gd name="connsiteY3" fmla="*/ 556403 h 1492361"/>
                  <a:gd name="connsiteX4" fmla="*/ 7031696 w 8066757"/>
                  <a:gd name="connsiteY4" fmla="*/ 899942 h 1492361"/>
                  <a:gd name="connsiteX5" fmla="*/ 8039686 w 8066757"/>
                  <a:gd name="connsiteY5" fmla="*/ 376323 h 1492361"/>
                  <a:gd name="connsiteX6" fmla="*/ 8062311 w 8066757"/>
                  <a:gd name="connsiteY6" fmla="*/ 376784 h 1492361"/>
                  <a:gd name="connsiteX7" fmla="*/ 8061849 w 8066757"/>
                  <a:gd name="connsiteY7" fmla="*/ 399410 h 1492361"/>
                  <a:gd name="connsiteX8" fmla="*/ 7701227 w 8066757"/>
                  <a:gd name="connsiteY8" fmla="*/ 692157 h 1492361"/>
                  <a:gd name="connsiteX9" fmla="*/ 7025693 w 8066757"/>
                  <a:gd name="connsiteY9" fmla="*/ 931340 h 1492361"/>
                  <a:gd name="connsiteX10" fmla="*/ 6830375 w 8066757"/>
                  <a:gd name="connsiteY10" fmla="*/ 562406 h 1492361"/>
                  <a:gd name="connsiteX11" fmla="*/ 6436044 w 8066757"/>
                  <a:gd name="connsiteY11" fmla="*/ 31860 h 1492361"/>
                  <a:gd name="connsiteX12" fmla="*/ 6429118 w 8066757"/>
                  <a:gd name="connsiteY12" fmla="*/ 31860 h 1492361"/>
                  <a:gd name="connsiteX13" fmla="*/ 5531023 w 8066757"/>
                  <a:gd name="connsiteY13" fmla="*/ 615507 h 1492361"/>
                  <a:gd name="connsiteX14" fmla="*/ 5402196 w 8066757"/>
                  <a:gd name="connsiteY14" fmla="*/ 747566 h 1492361"/>
                  <a:gd name="connsiteX15" fmla="*/ 5233659 w 8066757"/>
                  <a:gd name="connsiteY15" fmla="*/ 924877 h 1492361"/>
                  <a:gd name="connsiteX16" fmla="*/ 4491172 w 8066757"/>
                  <a:gd name="connsiteY16" fmla="*/ 1492361 h 1492361"/>
                  <a:gd name="connsiteX17" fmla="*/ 4450538 w 8066757"/>
                  <a:gd name="connsiteY17" fmla="*/ 1488205 h 1492361"/>
                  <a:gd name="connsiteX18" fmla="*/ 4212278 w 8066757"/>
                  <a:gd name="connsiteY18" fmla="*/ 1137279 h 1492361"/>
                  <a:gd name="connsiteX19" fmla="*/ 3986946 w 8066757"/>
                  <a:gd name="connsiteY19" fmla="*/ 732328 h 1492361"/>
                  <a:gd name="connsiteX20" fmla="*/ 3125329 w 8066757"/>
                  <a:gd name="connsiteY20" fmla="*/ 736022 h 1492361"/>
                  <a:gd name="connsiteX21" fmla="*/ 2179674 w 8066757"/>
                  <a:gd name="connsiteY21" fmla="*/ 964586 h 1492361"/>
                  <a:gd name="connsiteX22" fmla="*/ 2167669 w 8066757"/>
                  <a:gd name="connsiteY22" fmla="*/ 967818 h 1492361"/>
                  <a:gd name="connsiteX23" fmla="*/ 2162920 w 8066757"/>
                  <a:gd name="connsiteY23" fmla="*/ 967219 h 1492361"/>
                  <a:gd name="connsiteX24" fmla="*/ 1937103 w 8066757"/>
                  <a:gd name="connsiteY24" fmla="*/ 1017532 h 1492361"/>
                  <a:gd name="connsiteX25" fmla="*/ 1131288 w 8066757"/>
                  <a:gd name="connsiteY25" fmla="*/ 1091470 h 1492361"/>
                  <a:gd name="connsiteX26" fmla="*/ 824583 w 8066757"/>
                  <a:gd name="connsiteY26" fmla="*/ 1080040 h 1492361"/>
                  <a:gd name="connsiteX27" fmla="*/ 32698 w 8066757"/>
                  <a:gd name="connsiteY27" fmla="*/ 856486 h 1492361"/>
                  <a:gd name="connsiteX28" fmla="*/ 0 w 8066757"/>
                  <a:gd name="connsiteY28" fmla="*/ 826785 h 1492361"/>
                  <a:gd name="connsiteX29" fmla="*/ 826488 w 8066757"/>
                  <a:gd name="connsiteY29" fmla="*/ 1051465 h 1492361"/>
                  <a:gd name="connsiteX30" fmla="*/ 1856393 w 8066757"/>
                  <a:gd name="connsiteY30" fmla="*/ 1002843 h 1492361"/>
                  <a:gd name="connsiteX31" fmla="*/ 2155932 w 8066757"/>
                  <a:gd name="connsiteY31" fmla="*/ 939216 h 1492361"/>
                  <a:gd name="connsiteX32" fmla="*/ 2158895 w 8066757"/>
                  <a:gd name="connsiteY32" fmla="*/ 936882 h 1492361"/>
                  <a:gd name="connsiteX33" fmla="*/ 2170900 w 8066757"/>
                  <a:gd name="connsiteY33" fmla="*/ 933649 h 1492361"/>
                  <a:gd name="connsiteX34" fmla="*/ 3119788 w 8066757"/>
                  <a:gd name="connsiteY34" fmla="*/ 704624 h 1492361"/>
                  <a:gd name="connsiteX35" fmla="*/ 4005416 w 8066757"/>
                  <a:gd name="connsiteY35" fmla="*/ 706009 h 1492361"/>
                  <a:gd name="connsiteX36" fmla="*/ 4243215 w 8066757"/>
                  <a:gd name="connsiteY36" fmla="*/ 1128044 h 1492361"/>
                  <a:gd name="connsiteX37" fmla="*/ 4457003 w 8066757"/>
                  <a:gd name="connsiteY37" fmla="*/ 1456807 h 1492361"/>
                  <a:gd name="connsiteX38" fmla="*/ 4821782 w 8066757"/>
                  <a:gd name="connsiteY38" fmla="*/ 1291964 h 1492361"/>
                  <a:gd name="connsiteX39" fmla="*/ 5210110 w 8066757"/>
                  <a:gd name="connsiteY39" fmla="*/ 903636 h 1492361"/>
                  <a:gd name="connsiteX40" fmla="*/ 5380032 w 8066757"/>
                  <a:gd name="connsiteY40" fmla="*/ 724940 h 1492361"/>
                  <a:gd name="connsiteX41" fmla="*/ 5507935 w 8066757"/>
                  <a:gd name="connsiteY41" fmla="*/ 593804 h 1492361"/>
                  <a:gd name="connsiteX42" fmla="*/ 6429118 w 8066757"/>
                  <a:gd name="connsiteY42" fmla="*/ 0 h 149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66757" h="1492361">
                    <a:moveTo>
                      <a:pt x="6429118" y="0"/>
                    </a:moveTo>
                    <a:cubicBezTo>
                      <a:pt x="6431426" y="0"/>
                      <a:pt x="6434197" y="0"/>
                      <a:pt x="6436506" y="0"/>
                    </a:cubicBezTo>
                    <a:cubicBezTo>
                      <a:pt x="6575030" y="1847"/>
                      <a:pt x="6676152" y="63259"/>
                      <a:pt x="6746799" y="187930"/>
                    </a:cubicBezTo>
                    <a:cubicBezTo>
                      <a:pt x="6806826" y="294132"/>
                      <a:pt x="6836377" y="433579"/>
                      <a:pt x="6862235" y="556403"/>
                    </a:cubicBezTo>
                    <a:cubicBezTo>
                      <a:pt x="6899175" y="731405"/>
                      <a:pt x="6931035" y="882396"/>
                      <a:pt x="7031696" y="899942"/>
                    </a:cubicBezTo>
                    <a:cubicBezTo>
                      <a:pt x="7425565" y="970127"/>
                      <a:pt x="8033683" y="382325"/>
                      <a:pt x="8039686" y="376323"/>
                    </a:cubicBezTo>
                    <a:cubicBezTo>
                      <a:pt x="8046151" y="370320"/>
                      <a:pt x="8056309" y="370320"/>
                      <a:pt x="8062311" y="376784"/>
                    </a:cubicBezTo>
                    <a:cubicBezTo>
                      <a:pt x="8068314" y="383249"/>
                      <a:pt x="8068314" y="393407"/>
                      <a:pt x="8061849" y="399410"/>
                    </a:cubicBezTo>
                    <a:cubicBezTo>
                      <a:pt x="8060465" y="400795"/>
                      <a:pt x="7904857" y="552248"/>
                      <a:pt x="7701227" y="692157"/>
                    </a:cubicBezTo>
                    <a:cubicBezTo>
                      <a:pt x="7426026" y="881934"/>
                      <a:pt x="7198848" y="962278"/>
                      <a:pt x="7025693" y="931340"/>
                    </a:cubicBezTo>
                    <a:cubicBezTo>
                      <a:pt x="6903330" y="909638"/>
                      <a:pt x="6869623" y="748489"/>
                      <a:pt x="6830375" y="562406"/>
                    </a:cubicBezTo>
                    <a:cubicBezTo>
                      <a:pt x="6778198" y="315372"/>
                      <a:pt x="6719556" y="35555"/>
                      <a:pt x="6436044" y="31860"/>
                    </a:cubicBezTo>
                    <a:cubicBezTo>
                      <a:pt x="6433735" y="31860"/>
                      <a:pt x="6431426" y="31860"/>
                      <a:pt x="6429118" y="31860"/>
                    </a:cubicBezTo>
                    <a:cubicBezTo>
                      <a:pt x="6085579" y="31860"/>
                      <a:pt x="5752199" y="382787"/>
                      <a:pt x="5531023" y="615507"/>
                    </a:cubicBezTo>
                    <a:cubicBezTo>
                      <a:pt x="5482078" y="667222"/>
                      <a:pt x="5439597" y="711550"/>
                      <a:pt x="5402196" y="747566"/>
                    </a:cubicBezTo>
                    <a:cubicBezTo>
                      <a:pt x="5356021" y="791432"/>
                      <a:pt x="5299226" y="853306"/>
                      <a:pt x="5233659" y="924877"/>
                    </a:cubicBezTo>
                    <a:cubicBezTo>
                      <a:pt x="5012021" y="1167293"/>
                      <a:pt x="4712809" y="1492361"/>
                      <a:pt x="4491172" y="1492361"/>
                    </a:cubicBezTo>
                    <a:cubicBezTo>
                      <a:pt x="4477319" y="1492361"/>
                      <a:pt x="4463467" y="1490976"/>
                      <a:pt x="4450538" y="1488205"/>
                    </a:cubicBezTo>
                    <a:cubicBezTo>
                      <a:pt x="4313861" y="1460501"/>
                      <a:pt x="4264455" y="1303507"/>
                      <a:pt x="4212278" y="1137279"/>
                    </a:cubicBezTo>
                    <a:cubicBezTo>
                      <a:pt x="4162871" y="980286"/>
                      <a:pt x="4112079" y="817751"/>
                      <a:pt x="3986946" y="732328"/>
                    </a:cubicBezTo>
                    <a:cubicBezTo>
                      <a:pt x="3867815" y="651061"/>
                      <a:pt x="3577839" y="652446"/>
                      <a:pt x="3125329" y="736022"/>
                    </a:cubicBezTo>
                    <a:cubicBezTo>
                      <a:pt x="2755470" y="804823"/>
                      <a:pt x="2366681" y="912871"/>
                      <a:pt x="2179674" y="964586"/>
                    </a:cubicBezTo>
                    <a:lnTo>
                      <a:pt x="2167669" y="967818"/>
                    </a:lnTo>
                    <a:lnTo>
                      <a:pt x="2162920" y="967219"/>
                    </a:lnTo>
                    <a:lnTo>
                      <a:pt x="1937103" y="1017532"/>
                    </a:lnTo>
                    <a:cubicBezTo>
                      <a:pt x="1679214" y="1065753"/>
                      <a:pt x="1399893" y="1091470"/>
                      <a:pt x="1131288" y="1091470"/>
                    </a:cubicBezTo>
                    <a:cubicBezTo>
                      <a:pt x="1026513" y="1091470"/>
                      <a:pt x="923643" y="1087660"/>
                      <a:pt x="824583" y="1080040"/>
                    </a:cubicBezTo>
                    <a:cubicBezTo>
                      <a:pt x="460966" y="1051465"/>
                      <a:pt x="188432" y="973598"/>
                      <a:pt x="32698" y="856486"/>
                    </a:cubicBezTo>
                    <a:lnTo>
                      <a:pt x="0" y="826785"/>
                    </a:lnTo>
                    <a:cubicBezTo>
                      <a:pt x="251503" y="1005647"/>
                      <a:pt x="542995" y="1021892"/>
                      <a:pt x="826488" y="1051465"/>
                    </a:cubicBezTo>
                    <a:cubicBezTo>
                      <a:pt x="1154386" y="1077183"/>
                      <a:pt x="1520860" y="1058966"/>
                      <a:pt x="1856393" y="1002843"/>
                    </a:cubicBezTo>
                    <a:lnTo>
                      <a:pt x="2155932" y="939216"/>
                    </a:lnTo>
                    <a:lnTo>
                      <a:pt x="2158895" y="936882"/>
                    </a:lnTo>
                    <a:lnTo>
                      <a:pt x="2170900" y="933649"/>
                    </a:lnTo>
                    <a:cubicBezTo>
                      <a:pt x="2358370" y="881473"/>
                      <a:pt x="2748082" y="773424"/>
                      <a:pt x="3119788" y="704624"/>
                    </a:cubicBezTo>
                    <a:cubicBezTo>
                      <a:pt x="3581072" y="619201"/>
                      <a:pt x="3878897" y="620124"/>
                      <a:pt x="4005416" y="706009"/>
                    </a:cubicBezTo>
                    <a:cubicBezTo>
                      <a:pt x="4139784" y="797434"/>
                      <a:pt x="4194732" y="972898"/>
                      <a:pt x="4243215" y="1128044"/>
                    </a:cubicBezTo>
                    <a:cubicBezTo>
                      <a:pt x="4294468" y="1291964"/>
                      <a:pt x="4338796" y="1433258"/>
                      <a:pt x="4457003" y="1456807"/>
                    </a:cubicBezTo>
                    <a:cubicBezTo>
                      <a:pt x="4547505" y="1474815"/>
                      <a:pt x="4666635" y="1421253"/>
                      <a:pt x="4821782" y="1291964"/>
                    </a:cubicBezTo>
                    <a:cubicBezTo>
                      <a:pt x="4957073" y="1179297"/>
                      <a:pt x="5097444" y="1026460"/>
                      <a:pt x="5210110" y="903636"/>
                    </a:cubicBezTo>
                    <a:cubicBezTo>
                      <a:pt x="5276140" y="832065"/>
                      <a:pt x="5332934" y="769730"/>
                      <a:pt x="5380032" y="724940"/>
                    </a:cubicBezTo>
                    <a:cubicBezTo>
                      <a:pt x="5416971" y="689848"/>
                      <a:pt x="5458991" y="645520"/>
                      <a:pt x="5507935" y="593804"/>
                    </a:cubicBezTo>
                    <a:cubicBezTo>
                      <a:pt x="5732806" y="356930"/>
                      <a:pt x="6071727" y="0"/>
                      <a:pt x="6429118" y="0"/>
                    </a:cubicBezTo>
                    <a:close/>
                  </a:path>
                </a:pathLst>
              </a:custGeom>
              <a:solidFill>
                <a:schemeClr val="accent5"/>
              </a:solidFill>
              <a:ln w="7072" cap="flat">
                <a:noFill/>
                <a:prstDash val="solid"/>
                <a:miter/>
              </a:ln>
            </p:spPr>
            <p:txBody>
              <a:bodyPr wrap="square" rtlCol="0" anchor="ctr">
                <a:noAutofit/>
              </a:bodyPr>
              <a:lstStyle/>
              <a:p>
                <a:endParaRPr lang="en-US" dirty="0"/>
              </a:p>
            </p:txBody>
          </p:sp>
        </p:grpSp>
      </p:grpSp>
    </p:spTree>
    <p:extLst>
      <p:ext uri="{BB962C8B-B14F-4D97-AF65-F5344CB8AC3E}">
        <p14:creationId xmlns:p14="http://schemas.microsoft.com/office/powerpoint/2010/main" val="1279224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B9F1FA6-3D40-4AFA-A3A6-3B6901194978}"/>
              </a:ext>
            </a:extLst>
          </p:cNvPr>
          <p:cNvSpPr>
            <a:spLocks noGrp="1"/>
          </p:cNvSpPr>
          <p:nvPr>
            <p:ph type="title"/>
          </p:nvPr>
        </p:nvSpPr>
        <p:spPr>
          <a:xfrm>
            <a:off x="457200" y="195486"/>
            <a:ext cx="8229600" cy="637183"/>
          </a:xfrm>
          <a:solidFill>
            <a:srgbClr val="0680C3"/>
          </a:solidFill>
        </p:spPr>
        <p:txBody>
          <a:bodyPr>
            <a:noAutofit/>
          </a:body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التجارة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2" name="مستطيل 1">
            <a:extLst>
              <a:ext uri="{FF2B5EF4-FFF2-40B4-BE49-F238E27FC236}">
                <a16:creationId xmlns:a16="http://schemas.microsoft.com/office/drawing/2014/main" id="{91FF3B5C-15FB-4B8D-88D6-AD2730483AF5}"/>
              </a:ext>
            </a:extLst>
          </p:cNvPr>
          <p:cNvSpPr/>
          <p:nvPr/>
        </p:nvSpPr>
        <p:spPr>
          <a:xfrm>
            <a:off x="457200" y="1347614"/>
            <a:ext cx="3826768"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33">
            <a:extLst>
              <a:ext uri="{FF2B5EF4-FFF2-40B4-BE49-F238E27FC236}">
                <a16:creationId xmlns:a16="http://schemas.microsoft.com/office/drawing/2014/main" id="{0158C231-028A-4EA3-8DF8-1852FAA549F0}"/>
              </a:ext>
            </a:extLst>
          </p:cNvPr>
          <p:cNvGrpSpPr/>
          <p:nvPr/>
        </p:nvGrpSpPr>
        <p:grpSpPr>
          <a:xfrm>
            <a:off x="118600" y="3503313"/>
            <a:ext cx="2516052" cy="1576719"/>
            <a:chOff x="3352523" y="1301422"/>
            <a:chExt cx="5435065" cy="2781262"/>
          </a:xfrm>
        </p:grpSpPr>
        <p:grpSp>
          <p:nvGrpSpPr>
            <p:cNvPr id="71" name="Group 2">
              <a:extLst>
                <a:ext uri="{FF2B5EF4-FFF2-40B4-BE49-F238E27FC236}">
                  <a16:creationId xmlns:a16="http://schemas.microsoft.com/office/drawing/2014/main" id="{665F3F3B-B772-4C66-9115-A6D172E66EC1}"/>
                </a:ext>
              </a:extLst>
            </p:cNvPr>
            <p:cNvGrpSpPr/>
            <p:nvPr/>
          </p:nvGrpSpPr>
          <p:grpSpPr>
            <a:xfrm>
              <a:off x="3953043" y="1301422"/>
              <a:ext cx="4117512" cy="1980330"/>
              <a:chOff x="2591472" y="4529905"/>
              <a:chExt cx="2892231" cy="1391027"/>
            </a:xfrm>
          </p:grpSpPr>
          <p:grpSp>
            <p:nvGrpSpPr>
              <p:cNvPr id="83" name="Group 3">
                <a:extLst>
                  <a:ext uri="{FF2B5EF4-FFF2-40B4-BE49-F238E27FC236}">
                    <a16:creationId xmlns:a16="http://schemas.microsoft.com/office/drawing/2014/main" id="{F3BDF82E-DD49-44C1-A7DD-8C1C2DD7FB0F}"/>
                  </a:ext>
                </a:extLst>
              </p:cNvPr>
              <p:cNvGrpSpPr/>
              <p:nvPr userDrawn="1"/>
            </p:nvGrpSpPr>
            <p:grpSpPr>
              <a:xfrm>
                <a:off x="2591472" y="4529905"/>
                <a:ext cx="2513902" cy="1391026"/>
                <a:chOff x="1618104" y="4774278"/>
                <a:chExt cx="2513902" cy="1391026"/>
              </a:xfrm>
            </p:grpSpPr>
            <p:sp>
              <p:nvSpPr>
                <p:cNvPr id="95" name="Rectangle 15">
                  <a:extLst>
                    <a:ext uri="{FF2B5EF4-FFF2-40B4-BE49-F238E27FC236}">
                      <a16:creationId xmlns:a16="http://schemas.microsoft.com/office/drawing/2014/main" id="{0C98EB2F-611A-47AE-8AFE-8D6FC2C76CA3}"/>
                    </a:ext>
                  </a:extLst>
                </p:cNvPr>
                <p:cNvSpPr/>
                <p:nvPr userDrawn="1"/>
              </p:nvSpPr>
              <p:spPr>
                <a:xfrm>
                  <a:off x="1919176" y="4818888"/>
                  <a:ext cx="1881566" cy="1170601"/>
                </a:xfrm>
                <a:prstGeom prst="rect">
                  <a:avLst/>
                </a:prstGeom>
                <a:solidFill>
                  <a:srgbClr val="FBA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nvGrpSpPr>
                <p:cNvPr id="96" name="Group 16">
                  <a:extLst>
                    <a:ext uri="{FF2B5EF4-FFF2-40B4-BE49-F238E27FC236}">
                      <a16:creationId xmlns:a16="http://schemas.microsoft.com/office/drawing/2014/main" id="{E2762629-9A53-4C63-BF3D-F55BA717343C}"/>
                    </a:ext>
                  </a:extLst>
                </p:cNvPr>
                <p:cNvGrpSpPr/>
                <p:nvPr userDrawn="1"/>
              </p:nvGrpSpPr>
              <p:grpSpPr>
                <a:xfrm>
                  <a:off x="1618104" y="4774278"/>
                  <a:ext cx="2513902" cy="1391026"/>
                  <a:chOff x="395536" y="2564904"/>
                  <a:chExt cx="4749925" cy="2628292"/>
                </a:xfrm>
                <a:solidFill>
                  <a:srgbClr val="000000"/>
                </a:solidFill>
              </p:grpSpPr>
              <p:grpSp>
                <p:nvGrpSpPr>
                  <p:cNvPr id="97" name="Group 17">
                    <a:extLst>
                      <a:ext uri="{FF2B5EF4-FFF2-40B4-BE49-F238E27FC236}">
                        <a16:creationId xmlns:a16="http://schemas.microsoft.com/office/drawing/2014/main" id="{A9ABA7A3-D436-4871-8B88-ED03142D544E}"/>
                      </a:ext>
                    </a:extLst>
                  </p:cNvPr>
                  <p:cNvGrpSpPr/>
                  <p:nvPr userDrawn="1"/>
                </p:nvGrpSpPr>
                <p:grpSpPr>
                  <a:xfrm>
                    <a:off x="395536" y="2564904"/>
                    <a:ext cx="4749925" cy="2628292"/>
                    <a:chOff x="395536" y="2204864"/>
                    <a:chExt cx="5400600" cy="2988332"/>
                  </a:xfrm>
                  <a:grpFill/>
                </p:grpSpPr>
                <p:sp>
                  <p:nvSpPr>
                    <p:cNvPr id="99" name="Rounded Rectangle 3">
                      <a:extLst>
                        <a:ext uri="{FF2B5EF4-FFF2-40B4-BE49-F238E27FC236}">
                          <a16:creationId xmlns:a16="http://schemas.microsoft.com/office/drawing/2014/main" id="{C3A6C9FD-9C3D-4C14-B6D9-FF40FFAC449B}"/>
                        </a:ext>
                      </a:extLst>
                    </p:cNvPr>
                    <p:cNvSpPr/>
                    <p:nvPr userDrawn="1"/>
                  </p:nvSpPr>
                  <p:spPr>
                    <a:xfrm>
                      <a:off x="971600" y="2204864"/>
                      <a:ext cx="4248472" cy="2736304"/>
                    </a:xfrm>
                    <a:custGeom>
                      <a:avLst/>
                      <a:gdLst/>
                      <a:ahLst/>
                      <a:cxnLst/>
                      <a:rect l="l" t="t" r="r" b="b"/>
                      <a:pathLst>
                        <a:path w="4248472" h="2736304">
                          <a:moveTo>
                            <a:pt x="144016" y="144016"/>
                          </a:moveTo>
                          <a:lnTo>
                            <a:pt x="144016" y="2520280"/>
                          </a:lnTo>
                          <a:lnTo>
                            <a:pt x="4104456" y="2520280"/>
                          </a:lnTo>
                          <a:lnTo>
                            <a:pt x="4104456" y="144016"/>
                          </a:lnTo>
                          <a:close/>
                          <a:moveTo>
                            <a:pt x="119332" y="0"/>
                          </a:moveTo>
                          <a:lnTo>
                            <a:pt x="4129140" y="0"/>
                          </a:lnTo>
                          <a:cubicBezTo>
                            <a:pt x="4195045" y="0"/>
                            <a:pt x="4248472" y="53427"/>
                            <a:pt x="4248472" y="119332"/>
                          </a:cubicBezTo>
                          <a:lnTo>
                            <a:pt x="4248472" y="2736304"/>
                          </a:lnTo>
                          <a:lnTo>
                            <a:pt x="0" y="2736304"/>
                          </a:lnTo>
                          <a:lnTo>
                            <a:pt x="0" y="119332"/>
                          </a:lnTo>
                          <a:cubicBezTo>
                            <a:pt x="0" y="53427"/>
                            <a:pt x="53427" y="0"/>
                            <a:pt x="119332"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cs typeface="+mn-cs"/>
                      </a:endParaRPr>
                    </a:p>
                  </p:txBody>
                </p:sp>
                <p:sp>
                  <p:nvSpPr>
                    <p:cNvPr id="100" name="Rectangle 20">
                      <a:extLst>
                        <a:ext uri="{FF2B5EF4-FFF2-40B4-BE49-F238E27FC236}">
                          <a16:creationId xmlns:a16="http://schemas.microsoft.com/office/drawing/2014/main" id="{8DDA76ED-BD5C-4916-AA8C-ECD224F696FB}"/>
                        </a:ext>
                      </a:extLst>
                    </p:cNvPr>
                    <p:cNvSpPr/>
                    <p:nvPr userDrawn="1"/>
                  </p:nvSpPr>
                  <p:spPr>
                    <a:xfrm>
                      <a:off x="395536" y="4941168"/>
                      <a:ext cx="5400600" cy="144016"/>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cs typeface="+mn-cs"/>
                      </a:endParaRPr>
                    </a:p>
                  </p:txBody>
                </p:sp>
                <p:sp>
                  <p:nvSpPr>
                    <p:cNvPr id="101" name="Trapezoid 21">
                      <a:extLst>
                        <a:ext uri="{FF2B5EF4-FFF2-40B4-BE49-F238E27FC236}">
                          <a16:creationId xmlns:a16="http://schemas.microsoft.com/office/drawing/2014/main" id="{96414E9F-C381-4AD8-BBBD-29D2072AC464}"/>
                        </a:ext>
                      </a:extLst>
                    </p:cNvPr>
                    <p:cNvSpPr/>
                    <p:nvPr userDrawn="1"/>
                  </p:nvSpPr>
                  <p:spPr>
                    <a:xfrm rot="10800000">
                      <a:off x="395536" y="5085184"/>
                      <a:ext cx="5400600" cy="108012"/>
                    </a:xfrm>
                    <a:prstGeom prst="trapezoid">
                      <a:avLst>
                        <a:gd name="adj" fmla="val 129851"/>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cs typeface="+mn-cs"/>
                      </a:endParaRPr>
                    </a:p>
                  </p:txBody>
                </p:sp>
              </p:grpSp>
              <p:sp>
                <p:nvSpPr>
                  <p:cNvPr id="98" name="Rectangle 18">
                    <a:extLst>
                      <a:ext uri="{FF2B5EF4-FFF2-40B4-BE49-F238E27FC236}">
                        <a16:creationId xmlns:a16="http://schemas.microsoft.com/office/drawing/2014/main" id="{16140D55-7DC1-4297-B3BF-567018C4E50C}"/>
                      </a:ext>
                    </a:extLst>
                  </p:cNvPr>
                  <p:cNvSpPr/>
                  <p:nvPr userDrawn="1"/>
                </p:nvSpPr>
                <p:spPr>
                  <a:xfrm>
                    <a:off x="2518470" y="5009698"/>
                    <a:ext cx="504056" cy="45719"/>
                  </a:xfrm>
                  <a:prstGeom prst="rect">
                    <a:avLst/>
                  </a:prstGeom>
                  <a:solidFill>
                    <a:srgbClr val="000000">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cs typeface="+mn-cs"/>
                    </a:endParaRPr>
                  </a:p>
                </p:txBody>
              </p:sp>
            </p:grpSp>
          </p:grpSp>
          <p:grpSp>
            <p:nvGrpSpPr>
              <p:cNvPr id="84" name="Group 4">
                <a:extLst>
                  <a:ext uri="{FF2B5EF4-FFF2-40B4-BE49-F238E27FC236}">
                    <a16:creationId xmlns:a16="http://schemas.microsoft.com/office/drawing/2014/main" id="{6B0843C2-527E-4105-B247-A45417A953AB}"/>
                  </a:ext>
                </a:extLst>
              </p:cNvPr>
              <p:cNvGrpSpPr/>
              <p:nvPr userDrawn="1"/>
            </p:nvGrpSpPr>
            <p:grpSpPr>
              <a:xfrm>
                <a:off x="4346521" y="4706362"/>
                <a:ext cx="981407" cy="1214570"/>
                <a:chOff x="-1940789" y="4697306"/>
                <a:chExt cx="981407" cy="1214570"/>
              </a:xfrm>
            </p:grpSpPr>
            <p:sp>
              <p:nvSpPr>
                <p:cNvPr id="91" name="Rectangle 11">
                  <a:extLst>
                    <a:ext uri="{FF2B5EF4-FFF2-40B4-BE49-F238E27FC236}">
                      <a16:creationId xmlns:a16="http://schemas.microsoft.com/office/drawing/2014/main" id="{FC309A15-347F-42BB-A767-C688B77E4919}"/>
                    </a:ext>
                  </a:extLst>
                </p:cNvPr>
                <p:cNvSpPr/>
                <p:nvPr userDrawn="1"/>
              </p:nvSpPr>
              <p:spPr>
                <a:xfrm>
                  <a:off x="-1881566" y="4758350"/>
                  <a:ext cx="866582" cy="1124947"/>
                </a:xfrm>
                <a:prstGeom prst="rect">
                  <a:avLst/>
                </a:prstGeom>
                <a:solidFill>
                  <a:srgbClr val="07A39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nvGrpSpPr>
                <p:cNvPr id="92" name="Group 12">
                  <a:extLst>
                    <a:ext uri="{FF2B5EF4-FFF2-40B4-BE49-F238E27FC236}">
                      <a16:creationId xmlns:a16="http://schemas.microsoft.com/office/drawing/2014/main" id="{88893EFF-878D-4D2C-B818-BC65D37EC0F5}"/>
                    </a:ext>
                  </a:extLst>
                </p:cNvPr>
                <p:cNvGrpSpPr/>
                <p:nvPr userDrawn="1"/>
              </p:nvGrpSpPr>
              <p:grpSpPr>
                <a:xfrm>
                  <a:off x="-1940789" y="4697306"/>
                  <a:ext cx="981407" cy="1214570"/>
                  <a:chOff x="7452320" y="1988840"/>
                  <a:chExt cx="1512168" cy="2088232"/>
                </a:xfrm>
              </p:grpSpPr>
              <p:sp>
                <p:nvSpPr>
                  <p:cNvPr id="93" name="Rounded Rectangle 1">
                    <a:extLst>
                      <a:ext uri="{FF2B5EF4-FFF2-40B4-BE49-F238E27FC236}">
                        <a16:creationId xmlns:a16="http://schemas.microsoft.com/office/drawing/2014/main" id="{D894CB82-B70F-4FA8-B44A-9E6249799B89}"/>
                      </a:ext>
                    </a:extLst>
                  </p:cNvPr>
                  <p:cNvSpPr/>
                  <p:nvPr userDrawn="1"/>
                </p:nvSpPr>
                <p:spPr>
                  <a:xfrm>
                    <a:off x="7452320" y="1988840"/>
                    <a:ext cx="1512168" cy="2088232"/>
                  </a:xfrm>
                  <a:custGeom>
                    <a:avLst/>
                    <a:gdLst/>
                    <a:ahLst/>
                    <a:cxnLst/>
                    <a:rect l="l" t="t" r="r" b="b"/>
                    <a:pathLst>
                      <a:path w="1512168" h="2088232">
                        <a:moveTo>
                          <a:pt x="167516" y="181585"/>
                        </a:moveTo>
                        <a:lnTo>
                          <a:pt x="167516" y="1906647"/>
                        </a:lnTo>
                        <a:lnTo>
                          <a:pt x="1344652" y="1906647"/>
                        </a:lnTo>
                        <a:lnTo>
                          <a:pt x="1344652" y="181585"/>
                        </a:lnTo>
                        <a:close/>
                        <a:moveTo>
                          <a:pt x="90110" y="0"/>
                        </a:moveTo>
                        <a:lnTo>
                          <a:pt x="1422058" y="0"/>
                        </a:lnTo>
                        <a:cubicBezTo>
                          <a:pt x="1471824" y="0"/>
                          <a:pt x="1512168" y="40344"/>
                          <a:pt x="1512168" y="90110"/>
                        </a:cubicBezTo>
                        <a:lnTo>
                          <a:pt x="1512168" y="1998122"/>
                        </a:lnTo>
                        <a:cubicBezTo>
                          <a:pt x="1512168" y="2047888"/>
                          <a:pt x="1471824" y="2088232"/>
                          <a:pt x="1422058" y="2088232"/>
                        </a:cubicBezTo>
                        <a:lnTo>
                          <a:pt x="90110" y="2088232"/>
                        </a:lnTo>
                        <a:cubicBezTo>
                          <a:pt x="40344" y="2088232"/>
                          <a:pt x="0" y="2047888"/>
                          <a:pt x="0" y="1998122"/>
                        </a:cubicBezTo>
                        <a:lnTo>
                          <a:pt x="0" y="90110"/>
                        </a:lnTo>
                        <a:cubicBezTo>
                          <a:pt x="0" y="40344"/>
                          <a:pt x="40344" y="0"/>
                          <a:pt x="90110" y="0"/>
                        </a:cubicBezTo>
                        <a:close/>
                      </a:path>
                    </a:pathLst>
                  </a:cu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cs typeface="+mn-cs"/>
                    </a:endParaRPr>
                  </a:p>
                </p:txBody>
              </p:sp>
              <p:sp>
                <p:nvSpPr>
                  <p:cNvPr id="94" name="Oval 14">
                    <a:extLst>
                      <a:ext uri="{FF2B5EF4-FFF2-40B4-BE49-F238E27FC236}">
                        <a16:creationId xmlns:a16="http://schemas.microsoft.com/office/drawing/2014/main" id="{53E5AAAA-F78D-42B7-9451-BF8690241CC9}"/>
                      </a:ext>
                    </a:extLst>
                  </p:cNvPr>
                  <p:cNvSpPr/>
                  <p:nvPr userDrawn="1"/>
                </p:nvSpPr>
                <p:spPr>
                  <a:xfrm>
                    <a:off x="8160965" y="3933056"/>
                    <a:ext cx="94878" cy="94878"/>
                  </a:xfrm>
                  <a:prstGeom prst="ellipse">
                    <a:avLst/>
                  </a:prstGeom>
                  <a:solidFill>
                    <a:srgbClr val="000000">
                      <a:lumMod val="50000"/>
                      <a:lumOff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cs typeface="+mn-cs"/>
                    </a:endParaRPr>
                  </a:p>
                </p:txBody>
              </p:sp>
            </p:grpSp>
          </p:grpSp>
          <p:grpSp>
            <p:nvGrpSpPr>
              <p:cNvPr id="85" name="Group 5">
                <a:extLst>
                  <a:ext uri="{FF2B5EF4-FFF2-40B4-BE49-F238E27FC236}">
                    <a16:creationId xmlns:a16="http://schemas.microsoft.com/office/drawing/2014/main" id="{FC220C7C-0FE2-49D4-A410-C35D6F868996}"/>
                  </a:ext>
                </a:extLst>
              </p:cNvPr>
              <p:cNvGrpSpPr/>
              <p:nvPr userDrawn="1"/>
            </p:nvGrpSpPr>
            <p:grpSpPr>
              <a:xfrm>
                <a:off x="5056500" y="5206313"/>
                <a:ext cx="427203" cy="711251"/>
                <a:chOff x="-684584" y="5278238"/>
                <a:chExt cx="427203" cy="711251"/>
              </a:xfrm>
            </p:grpSpPr>
            <p:sp>
              <p:nvSpPr>
                <p:cNvPr id="86" name="Rectangle 6">
                  <a:extLst>
                    <a:ext uri="{FF2B5EF4-FFF2-40B4-BE49-F238E27FC236}">
                      <a16:creationId xmlns:a16="http://schemas.microsoft.com/office/drawing/2014/main" id="{62DE5DA1-6C14-44E7-9043-6D6FF8603D53}"/>
                    </a:ext>
                  </a:extLst>
                </p:cNvPr>
                <p:cNvSpPr/>
                <p:nvPr userDrawn="1"/>
              </p:nvSpPr>
              <p:spPr>
                <a:xfrm>
                  <a:off x="-648007" y="5329968"/>
                  <a:ext cx="360040" cy="591052"/>
                </a:xfrm>
                <a:prstGeom prst="rect">
                  <a:avLst/>
                </a:prstGeom>
                <a:solidFill>
                  <a:srgbClr val="0680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grpSp>
              <p:nvGrpSpPr>
                <p:cNvPr id="87" name="Group 7">
                  <a:extLst>
                    <a:ext uri="{FF2B5EF4-FFF2-40B4-BE49-F238E27FC236}">
                      <a16:creationId xmlns:a16="http://schemas.microsoft.com/office/drawing/2014/main" id="{143774F1-E84E-4225-8B05-5895E4EFEEE1}"/>
                    </a:ext>
                  </a:extLst>
                </p:cNvPr>
                <p:cNvGrpSpPr/>
                <p:nvPr userDrawn="1"/>
              </p:nvGrpSpPr>
              <p:grpSpPr>
                <a:xfrm>
                  <a:off x="-684584" y="5278238"/>
                  <a:ext cx="427203" cy="711251"/>
                  <a:chOff x="701317" y="1844824"/>
                  <a:chExt cx="2371375" cy="3948112"/>
                </a:xfrm>
              </p:grpSpPr>
              <p:sp>
                <p:nvSpPr>
                  <p:cNvPr id="88" name="Freeform 6">
                    <a:extLst>
                      <a:ext uri="{FF2B5EF4-FFF2-40B4-BE49-F238E27FC236}">
                        <a16:creationId xmlns:a16="http://schemas.microsoft.com/office/drawing/2014/main" id="{6B58A1F6-D6A0-4D27-BF7A-D6D0DF102C00}"/>
                      </a:ext>
                    </a:extLst>
                  </p:cNvPr>
                  <p:cNvSpPr>
                    <a:spLocks noEditPoints="1"/>
                  </p:cNvSpPr>
                  <p:nvPr/>
                </p:nvSpPr>
                <p:spPr bwMode="auto">
                  <a:xfrm>
                    <a:off x="701317" y="1844824"/>
                    <a:ext cx="2371375" cy="3948112"/>
                  </a:xfrm>
                  <a:custGeom>
                    <a:avLst/>
                    <a:gdLst>
                      <a:gd name="T0" fmla="*/ 530 w 566"/>
                      <a:gd name="T1" fmla="*/ 0 h 1053"/>
                      <a:gd name="T2" fmla="*/ 36 w 566"/>
                      <a:gd name="T3" fmla="*/ 0 h 1053"/>
                      <a:gd name="T4" fmla="*/ 0 w 566"/>
                      <a:gd name="T5" fmla="*/ 36 h 1053"/>
                      <a:gd name="T6" fmla="*/ 0 w 566"/>
                      <a:gd name="T7" fmla="*/ 1017 h 1053"/>
                      <a:gd name="T8" fmla="*/ 36 w 566"/>
                      <a:gd name="T9" fmla="*/ 1053 h 1053"/>
                      <a:gd name="T10" fmla="*/ 530 w 566"/>
                      <a:gd name="T11" fmla="*/ 1053 h 1053"/>
                      <a:gd name="T12" fmla="*/ 566 w 566"/>
                      <a:gd name="T13" fmla="*/ 1017 h 1053"/>
                      <a:gd name="T14" fmla="*/ 566 w 566"/>
                      <a:gd name="T15" fmla="*/ 36 h 1053"/>
                      <a:gd name="T16" fmla="*/ 530 w 566"/>
                      <a:gd name="T17" fmla="*/ 0 h 1053"/>
                      <a:gd name="T18" fmla="*/ 520 w 566"/>
                      <a:gd name="T19" fmla="*/ 911 h 1053"/>
                      <a:gd name="T20" fmla="*/ 48 w 566"/>
                      <a:gd name="T21" fmla="*/ 911 h 1053"/>
                      <a:gd name="T22" fmla="*/ 48 w 566"/>
                      <a:gd name="T23" fmla="*/ 108 h 1053"/>
                      <a:gd name="T24" fmla="*/ 520 w 566"/>
                      <a:gd name="T25" fmla="*/ 108 h 1053"/>
                      <a:gd name="T26" fmla="*/ 520 w 566"/>
                      <a:gd name="T27" fmla="*/ 91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6" h="1053">
                        <a:moveTo>
                          <a:pt x="530" y="0"/>
                        </a:moveTo>
                        <a:cubicBezTo>
                          <a:pt x="36" y="0"/>
                          <a:pt x="36" y="0"/>
                          <a:pt x="36" y="0"/>
                        </a:cubicBezTo>
                        <a:cubicBezTo>
                          <a:pt x="16" y="0"/>
                          <a:pt x="0" y="16"/>
                          <a:pt x="0" y="36"/>
                        </a:cubicBezTo>
                        <a:cubicBezTo>
                          <a:pt x="0" y="1017"/>
                          <a:pt x="0" y="1017"/>
                          <a:pt x="0" y="1017"/>
                        </a:cubicBezTo>
                        <a:cubicBezTo>
                          <a:pt x="0" y="1037"/>
                          <a:pt x="16" y="1053"/>
                          <a:pt x="36" y="1053"/>
                        </a:cubicBezTo>
                        <a:cubicBezTo>
                          <a:pt x="530" y="1053"/>
                          <a:pt x="530" y="1053"/>
                          <a:pt x="530" y="1053"/>
                        </a:cubicBezTo>
                        <a:cubicBezTo>
                          <a:pt x="550" y="1053"/>
                          <a:pt x="566" y="1037"/>
                          <a:pt x="566" y="1017"/>
                        </a:cubicBezTo>
                        <a:cubicBezTo>
                          <a:pt x="566" y="36"/>
                          <a:pt x="566" y="36"/>
                          <a:pt x="566" y="36"/>
                        </a:cubicBezTo>
                        <a:cubicBezTo>
                          <a:pt x="566" y="16"/>
                          <a:pt x="550" y="0"/>
                          <a:pt x="530" y="0"/>
                        </a:cubicBezTo>
                        <a:close/>
                        <a:moveTo>
                          <a:pt x="520" y="911"/>
                        </a:moveTo>
                        <a:cubicBezTo>
                          <a:pt x="48" y="911"/>
                          <a:pt x="48" y="911"/>
                          <a:pt x="48" y="911"/>
                        </a:cubicBezTo>
                        <a:cubicBezTo>
                          <a:pt x="48" y="108"/>
                          <a:pt x="48" y="108"/>
                          <a:pt x="48" y="108"/>
                        </a:cubicBezTo>
                        <a:cubicBezTo>
                          <a:pt x="520" y="108"/>
                          <a:pt x="520" y="108"/>
                          <a:pt x="520" y="108"/>
                        </a:cubicBezTo>
                        <a:lnTo>
                          <a:pt x="520" y="911"/>
                        </a:lnTo>
                        <a:close/>
                      </a:path>
                    </a:pathLst>
                  </a:custGeom>
                  <a:solidFill>
                    <a:srgbClr val="0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cs typeface="+mn-cs"/>
                    </a:endParaRPr>
                  </a:p>
                </p:txBody>
              </p:sp>
              <p:sp>
                <p:nvSpPr>
                  <p:cNvPr id="89" name="Rounded Rectangle 60">
                    <a:extLst>
                      <a:ext uri="{FF2B5EF4-FFF2-40B4-BE49-F238E27FC236}">
                        <a16:creationId xmlns:a16="http://schemas.microsoft.com/office/drawing/2014/main" id="{0E2999C7-6E49-4F45-9C20-C21D618F37A9}"/>
                      </a:ext>
                    </a:extLst>
                  </p:cNvPr>
                  <p:cNvSpPr/>
                  <p:nvPr/>
                </p:nvSpPr>
                <p:spPr>
                  <a:xfrm>
                    <a:off x="1707005" y="2042848"/>
                    <a:ext cx="360000" cy="36000"/>
                  </a:xfrm>
                  <a:prstGeom prst="roundRect">
                    <a:avLst>
                      <a:gd name="adj" fmla="val 50000"/>
                    </a:avLst>
                  </a:prstGeom>
                  <a:solidFill>
                    <a:srgbClr val="000000">
                      <a:lumMod val="50000"/>
                      <a:lumOff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cs typeface="+mn-cs"/>
                    </a:endParaRPr>
                  </a:p>
                </p:txBody>
              </p:sp>
              <p:sp>
                <p:nvSpPr>
                  <p:cNvPr id="90" name="Oval 10">
                    <a:extLst>
                      <a:ext uri="{FF2B5EF4-FFF2-40B4-BE49-F238E27FC236}">
                        <a16:creationId xmlns:a16="http://schemas.microsoft.com/office/drawing/2014/main" id="{F282B358-AFD2-4B7E-8ED4-A8E0CFF1FCAC}"/>
                      </a:ext>
                    </a:extLst>
                  </p:cNvPr>
                  <p:cNvSpPr/>
                  <p:nvPr/>
                </p:nvSpPr>
                <p:spPr>
                  <a:xfrm>
                    <a:off x="1715855" y="5362110"/>
                    <a:ext cx="342299" cy="342299"/>
                  </a:xfrm>
                  <a:prstGeom prst="ellipse">
                    <a:avLst/>
                  </a:prstGeom>
                  <a:noFill/>
                  <a:ln w="12700" cap="flat" cmpd="sng" algn="ctr">
                    <a:solidFill>
                      <a:srgbClr val="000000">
                        <a:lumMod val="50000"/>
                        <a:lumOff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0" normalizeH="0" baseline="0" noProof="0">
                      <a:ln>
                        <a:noFill/>
                      </a:ln>
                      <a:solidFill>
                        <a:prstClr val="white"/>
                      </a:solidFill>
                      <a:effectLst/>
                      <a:uLnTx/>
                      <a:uFillTx/>
                      <a:latin typeface="Arial"/>
                      <a:cs typeface="+mn-cs"/>
                    </a:endParaRPr>
                  </a:p>
                </p:txBody>
              </p:sp>
            </p:grpSp>
          </p:grpSp>
        </p:grpSp>
        <p:grpSp>
          <p:nvGrpSpPr>
            <p:cNvPr id="72" name="Graphic 25">
              <a:extLst>
                <a:ext uri="{FF2B5EF4-FFF2-40B4-BE49-F238E27FC236}">
                  <a16:creationId xmlns:a16="http://schemas.microsoft.com/office/drawing/2014/main" id="{E98A1755-A00F-4916-AD4B-52924114D1FE}"/>
                </a:ext>
              </a:extLst>
            </p:cNvPr>
            <p:cNvGrpSpPr/>
            <p:nvPr/>
          </p:nvGrpSpPr>
          <p:grpSpPr>
            <a:xfrm>
              <a:off x="3352523" y="3143491"/>
              <a:ext cx="1293645" cy="859652"/>
              <a:chOff x="342288" y="5278574"/>
              <a:chExt cx="1920177" cy="1275995"/>
            </a:xfrm>
          </p:grpSpPr>
          <p:sp>
            <p:nvSpPr>
              <p:cNvPr id="75" name="Freeform: Shape 23">
                <a:extLst>
                  <a:ext uri="{FF2B5EF4-FFF2-40B4-BE49-F238E27FC236}">
                    <a16:creationId xmlns:a16="http://schemas.microsoft.com/office/drawing/2014/main" id="{30CB4246-9BC7-4A79-91D3-D9DDE300FAAF}"/>
                  </a:ext>
                </a:extLst>
              </p:cNvPr>
              <p:cNvSpPr/>
              <p:nvPr/>
            </p:nvSpPr>
            <p:spPr>
              <a:xfrm>
                <a:off x="342288" y="5278574"/>
                <a:ext cx="1920177" cy="1275995"/>
              </a:xfrm>
              <a:custGeom>
                <a:avLst/>
                <a:gdLst>
                  <a:gd name="connsiteX0" fmla="*/ 1895460 w 1920176"/>
                  <a:gd name="connsiteY0" fmla="*/ 616030 h 1274796"/>
                  <a:gd name="connsiteX1" fmla="*/ 1829939 w 1920176"/>
                  <a:gd name="connsiteY1" fmla="*/ 539306 h 1274796"/>
                  <a:gd name="connsiteX2" fmla="*/ 1633135 w 1920176"/>
                  <a:gd name="connsiteY2" fmla="*/ 367101 h 1274796"/>
                  <a:gd name="connsiteX3" fmla="*/ 1431946 w 1920176"/>
                  <a:gd name="connsiteY3" fmla="*/ 220229 h 1274796"/>
                  <a:gd name="connsiteX4" fmla="*/ 1122124 w 1920176"/>
                  <a:gd name="connsiteY4" fmla="*/ 73112 h 1274796"/>
                  <a:gd name="connsiteX5" fmla="*/ 816931 w 1920176"/>
                  <a:gd name="connsiteY5" fmla="*/ 2964 h 1274796"/>
                  <a:gd name="connsiteX6" fmla="*/ 573360 w 1920176"/>
                  <a:gd name="connsiteY6" fmla="*/ 15630 h 1274796"/>
                  <a:gd name="connsiteX7" fmla="*/ 289114 w 1920176"/>
                  <a:gd name="connsiteY7" fmla="*/ 113058 h 1274796"/>
                  <a:gd name="connsiteX8" fmla="*/ 102052 w 1920176"/>
                  <a:gd name="connsiteY8" fmla="*/ 262123 h 1274796"/>
                  <a:gd name="connsiteX9" fmla="*/ 56991 w 1920176"/>
                  <a:gd name="connsiteY9" fmla="*/ 711266 h 1274796"/>
                  <a:gd name="connsiteX10" fmla="*/ 258180 w 1920176"/>
                  <a:gd name="connsiteY10" fmla="*/ 899302 h 1274796"/>
                  <a:gd name="connsiteX11" fmla="*/ 549977 w 1920176"/>
                  <a:gd name="connsiteY11" fmla="*/ 1050316 h 1274796"/>
                  <a:gd name="connsiteX12" fmla="*/ 879772 w 1920176"/>
                  <a:gd name="connsiteY12" fmla="*/ 1181844 h 1274796"/>
                  <a:gd name="connsiteX13" fmla="*/ 1159634 w 1920176"/>
                  <a:gd name="connsiteY13" fmla="*/ 1270503 h 1274796"/>
                  <a:gd name="connsiteX14" fmla="*/ 1272163 w 1920176"/>
                  <a:gd name="connsiteY14" fmla="*/ 1270503 h 1274796"/>
                  <a:gd name="connsiteX15" fmla="*/ 1408076 w 1920176"/>
                  <a:gd name="connsiteY15" fmla="*/ 1214239 h 1274796"/>
                  <a:gd name="connsiteX16" fmla="*/ 1738844 w 1920176"/>
                  <a:gd name="connsiteY16" fmla="*/ 964579 h 1274796"/>
                  <a:gd name="connsiteX17" fmla="*/ 1786584 w 1920176"/>
                  <a:gd name="connsiteY17" fmla="*/ 967258 h 1274796"/>
                  <a:gd name="connsiteX18" fmla="*/ 1807775 w 1920176"/>
                  <a:gd name="connsiteY18" fmla="*/ 927069 h 1274796"/>
                  <a:gd name="connsiteX19" fmla="*/ 1784879 w 1920176"/>
                  <a:gd name="connsiteY19" fmla="*/ 918301 h 1274796"/>
                  <a:gd name="connsiteX20" fmla="*/ 1836029 w 1920176"/>
                  <a:gd name="connsiteY20" fmla="*/ 859600 h 1274796"/>
                  <a:gd name="connsiteX21" fmla="*/ 1910805 w 1920176"/>
                  <a:gd name="connsiteY21" fmla="*/ 735136 h 1274796"/>
                  <a:gd name="connsiteX22" fmla="*/ 1895460 w 1920176"/>
                  <a:gd name="connsiteY22"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07775 w 1920177"/>
                  <a:gd name="connsiteY17" fmla="*/ 927069 h 1274796"/>
                  <a:gd name="connsiteX18" fmla="*/ 1784879 w 1920177"/>
                  <a:gd name="connsiteY18" fmla="*/ 918301 h 1274796"/>
                  <a:gd name="connsiteX19" fmla="*/ 1836029 w 1920177"/>
                  <a:gd name="connsiteY19" fmla="*/ 859600 h 1274796"/>
                  <a:gd name="connsiteX20" fmla="*/ 1910805 w 1920177"/>
                  <a:gd name="connsiteY20" fmla="*/ 735136 h 1274796"/>
                  <a:gd name="connsiteX21" fmla="*/ 1895460 w 1920177"/>
                  <a:gd name="connsiteY21"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784879 w 1920177"/>
                  <a:gd name="connsiteY17" fmla="*/ 918301 h 1274796"/>
                  <a:gd name="connsiteX18" fmla="*/ 1836029 w 1920177"/>
                  <a:gd name="connsiteY18" fmla="*/ 859600 h 1274796"/>
                  <a:gd name="connsiteX19" fmla="*/ 1910805 w 1920177"/>
                  <a:gd name="connsiteY19" fmla="*/ 735136 h 1274796"/>
                  <a:gd name="connsiteX20" fmla="*/ 1895460 w 1920177"/>
                  <a:gd name="connsiteY20"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36029 w 1920177"/>
                  <a:gd name="connsiteY17" fmla="*/ 859600 h 1274796"/>
                  <a:gd name="connsiteX18" fmla="*/ 1910805 w 1920177"/>
                  <a:gd name="connsiteY18" fmla="*/ 735136 h 1274796"/>
                  <a:gd name="connsiteX19" fmla="*/ 1895460 w 1920177"/>
                  <a:gd name="connsiteY19" fmla="*/ 616030 h 1274796"/>
                  <a:gd name="connsiteX0" fmla="*/ 1895460 w 1920177"/>
                  <a:gd name="connsiteY0" fmla="*/ 616030 h 1274796"/>
                  <a:gd name="connsiteX1" fmla="*/ 1829939 w 1920177"/>
                  <a:gd name="connsiteY1" fmla="*/ 539306 h 1274796"/>
                  <a:gd name="connsiteX2" fmla="*/ 1633135 w 1920177"/>
                  <a:gd name="connsiteY2" fmla="*/ 367101 h 1274796"/>
                  <a:gd name="connsiteX3" fmla="*/ 1431946 w 1920177"/>
                  <a:gd name="connsiteY3" fmla="*/ 220229 h 1274796"/>
                  <a:gd name="connsiteX4" fmla="*/ 1122124 w 1920177"/>
                  <a:gd name="connsiteY4" fmla="*/ 73112 h 1274796"/>
                  <a:gd name="connsiteX5" fmla="*/ 816931 w 1920177"/>
                  <a:gd name="connsiteY5" fmla="*/ 2964 h 1274796"/>
                  <a:gd name="connsiteX6" fmla="*/ 573360 w 1920177"/>
                  <a:gd name="connsiteY6" fmla="*/ 15630 h 1274796"/>
                  <a:gd name="connsiteX7" fmla="*/ 289114 w 1920177"/>
                  <a:gd name="connsiteY7" fmla="*/ 113058 h 1274796"/>
                  <a:gd name="connsiteX8" fmla="*/ 102052 w 1920177"/>
                  <a:gd name="connsiteY8" fmla="*/ 262123 h 1274796"/>
                  <a:gd name="connsiteX9" fmla="*/ 56991 w 1920177"/>
                  <a:gd name="connsiteY9" fmla="*/ 711266 h 1274796"/>
                  <a:gd name="connsiteX10" fmla="*/ 258180 w 1920177"/>
                  <a:gd name="connsiteY10" fmla="*/ 899302 h 1274796"/>
                  <a:gd name="connsiteX11" fmla="*/ 549977 w 1920177"/>
                  <a:gd name="connsiteY11" fmla="*/ 1050316 h 1274796"/>
                  <a:gd name="connsiteX12" fmla="*/ 879772 w 1920177"/>
                  <a:gd name="connsiteY12" fmla="*/ 1181844 h 1274796"/>
                  <a:gd name="connsiteX13" fmla="*/ 1159634 w 1920177"/>
                  <a:gd name="connsiteY13" fmla="*/ 1270503 h 1274796"/>
                  <a:gd name="connsiteX14" fmla="*/ 1272163 w 1920177"/>
                  <a:gd name="connsiteY14" fmla="*/ 1270503 h 1274796"/>
                  <a:gd name="connsiteX15" fmla="*/ 1408076 w 1920177"/>
                  <a:gd name="connsiteY15" fmla="*/ 1214239 h 1274796"/>
                  <a:gd name="connsiteX16" fmla="*/ 1738844 w 1920177"/>
                  <a:gd name="connsiteY16" fmla="*/ 964579 h 1274796"/>
                  <a:gd name="connsiteX17" fmla="*/ 1836029 w 1920177"/>
                  <a:gd name="connsiteY17" fmla="*/ 859600 h 1274796"/>
                  <a:gd name="connsiteX18" fmla="*/ 1910805 w 1920177"/>
                  <a:gd name="connsiteY18" fmla="*/ 735136 h 1274796"/>
                  <a:gd name="connsiteX19" fmla="*/ 1895460 w 1920177"/>
                  <a:gd name="connsiteY19" fmla="*/ 616030 h 1274796"/>
                  <a:gd name="connsiteX0" fmla="*/ 1895460 w 1920177"/>
                  <a:gd name="connsiteY0" fmla="*/ 616030 h 1276419"/>
                  <a:gd name="connsiteX1" fmla="*/ 1829939 w 1920177"/>
                  <a:gd name="connsiteY1" fmla="*/ 539306 h 1276419"/>
                  <a:gd name="connsiteX2" fmla="*/ 1633135 w 1920177"/>
                  <a:gd name="connsiteY2" fmla="*/ 367101 h 1276419"/>
                  <a:gd name="connsiteX3" fmla="*/ 1431946 w 1920177"/>
                  <a:gd name="connsiteY3" fmla="*/ 220229 h 1276419"/>
                  <a:gd name="connsiteX4" fmla="*/ 1122124 w 1920177"/>
                  <a:gd name="connsiteY4" fmla="*/ 73112 h 1276419"/>
                  <a:gd name="connsiteX5" fmla="*/ 816931 w 1920177"/>
                  <a:gd name="connsiteY5" fmla="*/ 2964 h 1276419"/>
                  <a:gd name="connsiteX6" fmla="*/ 573360 w 1920177"/>
                  <a:gd name="connsiteY6" fmla="*/ 15630 h 1276419"/>
                  <a:gd name="connsiteX7" fmla="*/ 289114 w 1920177"/>
                  <a:gd name="connsiteY7" fmla="*/ 113058 h 1276419"/>
                  <a:gd name="connsiteX8" fmla="*/ 102052 w 1920177"/>
                  <a:gd name="connsiteY8" fmla="*/ 262123 h 1276419"/>
                  <a:gd name="connsiteX9" fmla="*/ 56991 w 1920177"/>
                  <a:gd name="connsiteY9" fmla="*/ 711266 h 1276419"/>
                  <a:gd name="connsiteX10" fmla="*/ 258180 w 1920177"/>
                  <a:gd name="connsiteY10" fmla="*/ 899302 h 1276419"/>
                  <a:gd name="connsiteX11" fmla="*/ 549977 w 1920177"/>
                  <a:gd name="connsiteY11" fmla="*/ 1050316 h 1276419"/>
                  <a:gd name="connsiteX12" fmla="*/ 879772 w 1920177"/>
                  <a:gd name="connsiteY12" fmla="*/ 1181844 h 1276419"/>
                  <a:gd name="connsiteX13" fmla="*/ 1159634 w 1920177"/>
                  <a:gd name="connsiteY13" fmla="*/ 1270503 h 1276419"/>
                  <a:gd name="connsiteX14" fmla="*/ 1272163 w 1920177"/>
                  <a:gd name="connsiteY14" fmla="*/ 1270503 h 1276419"/>
                  <a:gd name="connsiteX15" fmla="*/ 1414234 w 1920177"/>
                  <a:gd name="connsiteY15" fmla="*/ 1211160 h 1276419"/>
                  <a:gd name="connsiteX16" fmla="*/ 1738844 w 1920177"/>
                  <a:gd name="connsiteY16" fmla="*/ 964579 h 1276419"/>
                  <a:gd name="connsiteX17" fmla="*/ 1836029 w 1920177"/>
                  <a:gd name="connsiteY17" fmla="*/ 859600 h 1276419"/>
                  <a:gd name="connsiteX18" fmla="*/ 1910805 w 1920177"/>
                  <a:gd name="connsiteY18" fmla="*/ 735136 h 1276419"/>
                  <a:gd name="connsiteX19" fmla="*/ 1895460 w 1920177"/>
                  <a:gd name="connsiteY19" fmla="*/ 616030 h 1276419"/>
                  <a:gd name="connsiteX0" fmla="*/ 1895460 w 1920177"/>
                  <a:gd name="connsiteY0" fmla="*/ 616030 h 1275785"/>
                  <a:gd name="connsiteX1" fmla="*/ 1829939 w 1920177"/>
                  <a:gd name="connsiteY1" fmla="*/ 539306 h 1275785"/>
                  <a:gd name="connsiteX2" fmla="*/ 1633135 w 1920177"/>
                  <a:gd name="connsiteY2" fmla="*/ 367101 h 1275785"/>
                  <a:gd name="connsiteX3" fmla="*/ 1431946 w 1920177"/>
                  <a:gd name="connsiteY3" fmla="*/ 220229 h 1275785"/>
                  <a:gd name="connsiteX4" fmla="*/ 1122124 w 1920177"/>
                  <a:gd name="connsiteY4" fmla="*/ 73112 h 1275785"/>
                  <a:gd name="connsiteX5" fmla="*/ 816931 w 1920177"/>
                  <a:gd name="connsiteY5" fmla="*/ 2964 h 1275785"/>
                  <a:gd name="connsiteX6" fmla="*/ 573360 w 1920177"/>
                  <a:gd name="connsiteY6" fmla="*/ 15630 h 1275785"/>
                  <a:gd name="connsiteX7" fmla="*/ 289114 w 1920177"/>
                  <a:gd name="connsiteY7" fmla="*/ 113058 h 1275785"/>
                  <a:gd name="connsiteX8" fmla="*/ 102052 w 1920177"/>
                  <a:gd name="connsiteY8" fmla="*/ 262123 h 1275785"/>
                  <a:gd name="connsiteX9" fmla="*/ 56991 w 1920177"/>
                  <a:gd name="connsiteY9" fmla="*/ 711266 h 1275785"/>
                  <a:gd name="connsiteX10" fmla="*/ 258180 w 1920177"/>
                  <a:gd name="connsiteY10" fmla="*/ 899302 h 1275785"/>
                  <a:gd name="connsiteX11" fmla="*/ 549977 w 1920177"/>
                  <a:gd name="connsiteY11" fmla="*/ 1050316 h 1275785"/>
                  <a:gd name="connsiteX12" fmla="*/ 879772 w 1920177"/>
                  <a:gd name="connsiteY12" fmla="*/ 1181844 h 1275785"/>
                  <a:gd name="connsiteX13" fmla="*/ 1159634 w 1920177"/>
                  <a:gd name="connsiteY13" fmla="*/ 1270503 h 1275785"/>
                  <a:gd name="connsiteX14" fmla="*/ 1272163 w 1920177"/>
                  <a:gd name="connsiteY14" fmla="*/ 1270503 h 1275785"/>
                  <a:gd name="connsiteX15" fmla="*/ 1420392 w 1920177"/>
                  <a:gd name="connsiteY15" fmla="*/ 1220396 h 1275785"/>
                  <a:gd name="connsiteX16" fmla="*/ 1738844 w 1920177"/>
                  <a:gd name="connsiteY16" fmla="*/ 964579 h 1275785"/>
                  <a:gd name="connsiteX17" fmla="*/ 1836029 w 1920177"/>
                  <a:gd name="connsiteY17" fmla="*/ 859600 h 1275785"/>
                  <a:gd name="connsiteX18" fmla="*/ 1910805 w 1920177"/>
                  <a:gd name="connsiteY18" fmla="*/ 735136 h 1275785"/>
                  <a:gd name="connsiteX19" fmla="*/ 1895460 w 1920177"/>
                  <a:gd name="connsiteY19" fmla="*/ 616030 h 1275785"/>
                  <a:gd name="connsiteX0" fmla="*/ 1895460 w 1920177"/>
                  <a:gd name="connsiteY0" fmla="*/ 616030 h 1275995"/>
                  <a:gd name="connsiteX1" fmla="*/ 1829939 w 1920177"/>
                  <a:gd name="connsiteY1" fmla="*/ 539306 h 1275995"/>
                  <a:gd name="connsiteX2" fmla="*/ 1633135 w 1920177"/>
                  <a:gd name="connsiteY2" fmla="*/ 367101 h 1275995"/>
                  <a:gd name="connsiteX3" fmla="*/ 1431946 w 1920177"/>
                  <a:gd name="connsiteY3" fmla="*/ 220229 h 1275995"/>
                  <a:gd name="connsiteX4" fmla="*/ 1122124 w 1920177"/>
                  <a:gd name="connsiteY4" fmla="*/ 73112 h 1275995"/>
                  <a:gd name="connsiteX5" fmla="*/ 816931 w 1920177"/>
                  <a:gd name="connsiteY5" fmla="*/ 2964 h 1275995"/>
                  <a:gd name="connsiteX6" fmla="*/ 573360 w 1920177"/>
                  <a:gd name="connsiteY6" fmla="*/ 15630 h 1275995"/>
                  <a:gd name="connsiteX7" fmla="*/ 289114 w 1920177"/>
                  <a:gd name="connsiteY7" fmla="*/ 113058 h 1275995"/>
                  <a:gd name="connsiteX8" fmla="*/ 102052 w 1920177"/>
                  <a:gd name="connsiteY8" fmla="*/ 262123 h 1275995"/>
                  <a:gd name="connsiteX9" fmla="*/ 56991 w 1920177"/>
                  <a:gd name="connsiteY9" fmla="*/ 711266 h 1275995"/>
                  <a:gd name="connsiteX10" fmla="*/ 258180 w 1920177"/>
                  <a:gd name="connsiteY10" fmla="*/ 899302 h 1275995"/>
                  <a:gd name="connsiteX11" fmla="*/ 549977 w 1920177"/>
                  <a:gd name="connsiteY11" fmla="*/ 1050316 h 1275995"/>
                  <a:gd name="connsiteX12" fmla="*/ 879772 w 1920177"/>
                  <a:gd name="connsiteY12" fmla="*/ 1181844 h 1275995"/>
                  <a:gd name="connsiteX13" fmla="*/ 1159634 w 1920177"/>
                  <a:gd name="connsiteY13" fmla="*/ 1270503 h 1275995"/>
                  <a:gd name="connsiteX14" fmla="*/ 1272163 w 1920177"/>
                  <a:gd name="connsiteY14" fmla="*/ 1270503 h 1275995"/>
                  <a:gd name="connsiteX15" fmla="*/ 1417313 w 1920177"/>
                  <a:gd name="connsiteY15" fmla="*/ 1217317 h 1275995"/>
                  <a:gd name="connsiteX16" fmla="*/ 1738844 w 1920177"/>
                  <a:gd name="connsiteY16" fmla="*/ 964579 h 1275995"/>
                  <a:gd name="connsiteX17" fmla="*/ 1836029 w 1920177"/>
                  <a:gd name="connsiteY17" fmla="*/ 859600 h 1275995"/>
                  <a:gd name="connsiteX18" fmla="*/ 1910805 w 1920177"/>
                  <a:gd name="connsiteY18" fmla="*/ 735136 h 1275995"/>
                  <a:gd name="connsiteX19" fmla="*/ 1895460 w 1920177"/>
                  <a:gd name="connsiteY19" fmla="*/ 616030 h 127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20177" h="1275995">
                    <a:moveTo>
                      <a:pt x="1895460" y="616030"/>
                    </a:moveTo>
                    <a:cubicBezTo>
                      <a:pt x="1875244" y="588994"/>
                      <a:pt x="1853809" y="563175"/>
                      <a:pt x="1829939" y="539306"/>
                    </a:cubicBezTo>
                    <a:cubicBezTo>
                      <a:pt x="1768560" y="476952"/>
                      <a:pt x="1701822" y="420930"/>
                      <a:pt x="1633135" y="367101"/>
                    </a:cubicBezTo>
                    <a:cubicBezTo>
                      <a:pt x="1567614" y="315952"/>
                      <a:pt x="1502094" y="264558"/>
                      <a:pt x="1431946" y="220229"/>
                    </a:cubicBezTo>
                    <a:cubicBezTo>
                      <a:pt x="1334518" y="158605"/>
                      <a:pt x="1230513" y="111353"/>
                      <a:pt x="1122124" y="73112"/>
                    </a:cubicBezTo>
                    <a:cubicBezTo>
                      <a:pt x="1022991" y="38038"/>
                      <a:pt x="921909" y="12220"/>
                      <a:pt x="816931" y="2964"/>
                    </a:cubicBezTo>
                    <a:cubicBezTo>
                      <a:pt x="735334" y="-4100"/>
                      <a:pt x="653982" y="1990"/>
                      <a:pt x="573360" y="15630"/>
                    </a:cubicBezTo>
                    <a:cubicBezTo>
                      <a:pt x="473496" y="32680"/>
                      <a:pt x="378017" y="63369"/>
                      <a:pt x="289114" y="113058"/>
                    </a:cubicBezTo>
                    <a:cubicBezTo>
                      <a:pt x="218478" y="152516"/>
                      <a:pt x="153201" y="198551"/>
                      <a:pt x="102052" y="262123"/>
                    </a:cubicBezTo>
                    <a:cubicBezTo>
                      <a:pt x="-4389" y="394381"/>
                      <a:pt x="-40681" y="562932"/>
                      <a:pt x="56991" y="711266"/>
                    </a:cubicBezTo>
                    <a:cubicBezTo>
                      <a:pt x="108872" y="789939"/>
                      <a:pt x="180238" y="848396"/>
                      <a:pt x="258180" y="899302"/>
                    </a:cubicBezTo>
                    <a:cubicBezTo>
                      <a:pt x="350250" y="959464"/>
                      <a:pt x="448896" y="1007204"/>
                      <a:pt x="549977" y="1050316"/>
                    </a:cubicBezTo>
                    <a:cubicBezTo>
                      <a:pt x="658853" y="1096594"/>
                      <a:pt x="769921" y="1137758"/>
                      <a:pt x="879772" y="1181844"/>
                    </a:cubicBezTo>
                    <a:cubicBezTo>
                      <a:pt x="970867" y="1218379"/>
                      <a:pt x="1061719" y="1255645"/>
                      <a:pt x="1159634" y="1270503"/>
                    </a:cubicBezTo>
                    <a:cubicBezTo>
                      <a:pt x="1197144" y="1276105"/>
                      <a:pt x="1229217" y="1279367"/>
                      <a:pt x="1272163" y="1270503"/>
                    </a:cubicBezTo>
                    <a:cubicBezTo>
                      <a:pt x="1315109" y="1261639"/>
                      <a:pt x="1374444" y="1241674"/>
                      <a:pt x="1417313" y="1217317"/>
                    </a:cubicBezTo>
                    <a:cubicBezTo>
                      <a:pt x="1538367" y="1148630"/>
                      <a:pt x="1669058" y="1024199"/>
                      <a:pt x="1738844" y="964579"/>
                    </a:cubicBezTo>
                    <a:cubicBezTo>
                      <a:pt x="1808630" y="904960"/>
                      <a:pt x="1807369" y="897840"/>
                      <a:pt x="1836029" y="859600"/>
                    </a:cubicBezTo>
                    <a:cubicBezTo>
                      <a:pt x="1865988" y="821116"/>
                      <a:pt x="1893268" y="781414"/>
                      <a:pt x="1910805" y="735136"/>
                    </a:cubicBezTo>
                    <a:cubicBezTo>
                      <a:pt x="1926637" y="692268"/>
                      <a:pt x="1922983" y="653053"/>
                      <a:pt x="1895460" y="616030"/>
                    </a:cubicBezTo>
                    <a:close/>
                  </a:path>
                </a:pathLst>
              </a:custGeom>
              <a:solidFill>
                <a:srgbClr val="2C2F45"/>
              </a:solidFill>
              <a:ln w="24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76" name="Freeform: Shape 24">
                <a:extLst>
                  <a:ext uri="{FF2B5EF4-FFF2-40B4-BE49-F238E27FC236}">
                    <a16:creationId xmlns:a16="http://schemas.microsoft.com/office/drawing/2014/main" id="{709C78E3-5706-4617-9DE5-1744D245101B}"/>
                  </a:ext>
                </a:extLst>
              </p:cNvPr>
              <p:cNvSpPr/>
              <p:nvPr/>
            </p:nvSpPr>
            <p:spPr>
              <a:xfrm>
                <a:off x="388529" y="5703379"/>
                <a:ext cx="1373967" cy="810074"/>
              </a:xfrm>
              <a:custGeom>
                <a:avLst/>
                <a:gdLst>
                  <a:gd name="connsiteX0" fmla="*/ 1373526 w 1373967"/>
                  <a:gd name="connsiteY0" fmla="*/ 753142 h 810074"/>
                  <a:gd name="connsiteX1" fmla="*/ 1205950 w 1373967"/>
                  <a:gd name="connsiteY1" fmla="*/ 809894 h 810074"/>
                  <a:gd name="connsiteX2" fmla="*/ 1036425 w 1373967"/>
                  <a:gd name="connsiteY2" fmla="*/ 784319 h 810074"/>
                  <a:gd name="connsiteX3" fmla="*/ 640623 w 1373967"/>
                  <a:gd name="connsiteY3" fmla="*/ 639395 h 810074"/>
                  <a:gd name="connsiteX4" fmla="*/ 279896 w 1373967"/>
                  <a:gd name="connsiteY4" fmla="*/ 474741 h 810074"/>
                  <a:gd name="connsiteX5" fmla="*/ 44119 w 1373967"/>
                  <a:gd name="connsiteY5" fmla="*/ 277449 h 810074"/>
                  <a:gd name="connsiteX6" fmla="*/ 33 w 1373967"/>
                  <a:gd name="connsiteY6" fmla="*/ 87465 h 810074"/>
                  <a:gd name="connsiteX7" fmla="*/ 66041 w 1373967"/>
                  <a:gd name="connsiteY7" fmla="*/ 10740 h 810074"/>
                  <a:gd name="connsiteX8" fmla="*/ 368068 w 1373967"/>
                  <a:gd name="connsiteY8" fmla="*/ 85516 h 810074"/>
                  <a:gd name="connsiteX9" fmla="*/ 587038 w 1373967"/>
                  <a:gd name="connsiteY9" fmla="*/ 267707 h 810074"/>
                  <a:gd name="connsiteX10" fmla="*/ 935100 w 1373967"/>
                  <a:gd name="connsiteY10" fmla="*/ 548056 h 810074"/>
                  <a:gd name="connsiteX11" fmla="*/ 1215693 w 1373967"/>
                  <a:gd name="connsiteY11" fmla="*/ 704672 h 810074"/>
                  <a:gd name="connsiteX12" fmla="*/ 1373526 w 1373967"/>
                  <a:gd name="connsiteY12" fmla="*/ 753142 h 81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3967" h="810074">
                    <a:moveTo>
                      <a:pt x="1373526" y="753142"/>
                    </a:moveTo>
                    <a:cubicBezTo>
                      <a:pt x="1382051" y="766295"/>
                      <a:pt x="1264894" y="805997"/>
                      <a:pt x="1205950" y="809894"/>
                    </a:cubicBezTo>
                    <a:cubicBezTo>
                      <a:pt x="1156992" y="811843"/>
                      <a:pt x="1086600" y="797715"/>
                      <a:pt x="1036425" y="784319"/>
                    </a:cubicBezTo>
                    <a:cubicBezTo>
                      <a:pt x="976507" y="768487"/>
                      <a:pt x="728065" y="674956"/>
                      <a:pt x="640623" y="639395"/>
                    </a:cubicBezTo>
                    <a:cubicBezTo>
                      <a:pt x="561463" y="606269"/>
                      <a:pt x="375132" y="539531"/>
                      <a:pt x="279896" y="474741"/>
                    </a:cubicBezTo>
                    <a:cubicBezTo>
                      <a:pt x="192941" y="420425"/>
                      <a:pt x="82847" y="336150"/>
                      <a:pt x="44119" y="277449"/>
                    </a:cubicBezTo>
                    <a:cubicBezTo>
                      <a:pt x="10507" y="218506"/>
                      <a:pt x="-697" y="176368"/>
                      <a:pt x="33" y="87465"/>
                    </a:cubicBezTo>
                    <a:cubicBezTo>
                      <a:pt x="5148" y="47519"/>
                      <a:pt x="30480" y="24624"/>
                      <a:pt x="66041" y="10740"/>
                    </a:cubicBezTo>
                    <a:cubicBezTo>
                      <a:pt x="126446" y="-13130"/>
                      <a:pt x="242142" y="-951"/>
                      <a:pt x="368068" y="85516"/>
                    </a:cubicBezTo>
                    <a:cubicBezTo>
                      <a:pt x="428717" y="134961"/>
                      <a:pt x="500083" y="190982"/>
                      <a:pt x="587038" y="267707"/>
                    </a:cubicBezTo>
                    <a:cubicBezTo>
                      <a:pt x="730988" y="386082"/>
                      <a:pt x="911717" y="531493"/>
                      <a:pt x="935100" y="548056"/>
                    </a:cubicBezTo>
                    <a:cubicBezTo>
                      <a:pt x="1020593" y="608218"/>
                      <a:pt x="1117777" y="665700"/>
                      <a:pt x="1215693" y="704672"/>
                    </a:cubicBezTo>
                    <a:cubicBezTo>
                      <a:pt x="1313852" y="755334"/>
                      <a:pt x="1357694" y="735849"/>
                      <a:pt x="1373526" y="753142"/>
                    </a:cubicBezTo>
                    <a:close/>
                  </a:path>
                </a:pathLst>
              </a:custGeom>
              <a:solidFill>
                <a:srgbClr val="0680C3">
                  <a:lumMod val="75000"/>
                </a:srgbClr>
              </a:solidFill>
              <a:ln w="24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77" name="Freeform: Shape 25">
                <a:extLst>
                  <a:ext uri="{FF2B5EF4-FFF2-40B4-BE49-F238E27FC236}">
                    <a16:creationId xmlns:a16="http://schemas.microsoft.com/office/drawing/2014/main" id="{F0C06BED-80C7-4B01-9877-105DD1633040}"/>
                  </a:ext>
                </a:extLst>
              </p:cNvPr>
              <p:cNvSpPr/>
              <p:nvPr/>
            </p:nvSpPr>
            <p:spPr>
              <a:xfrm>
                <a:off x="419739" y="5303974"/>
                <a:ext cx="1825422" cy="1109932"/>
              </a:xfrm>
              <a:custGeom>
                <a:avLst/>
                <a:gdLst>
                  <a:gd name="connsiteX0" fmla="*/ 1831405 w 1831613"/>
                  <a:gd name="connsiteY0" fmla="*/ 677342 h 1104823"/>
                  <a:gd name="connsiteX1" fmla="*/ 1831162 w 1831613"/>
                  <a:gd name="connsiteY1" fmla="*/ 653716 h 1104823"/>
                  <a:gd name="connsiteX2" fmla="*/ 1824098 w 1831613"/>
                  <a:gd name="connsiteY2" fmla="*/ 635692 h 1104823"/>
                  <a:gd name="connsiteX3" fmla="*/ 1747617 w 1831613"/>
                  <a:gd name="connsiteY3" fmla="*/ 538507 h 1104823"/>
                  <a:gd name="connsiteX4" fmla="*/ 1524994 w 1831613"/>
                  <a:gd name="connsiteY4" fmla="*/ 346087 h 1104823"/>
                  <a:gd name="connsiteX5" fmla="*/ 1378121 w 1831613"/>
                  <a:gd name="connsiteY5" fmla="*/ 237942 h 1104823"/>
                  <a:gd name="connsiteX6" fmla="*/ 945053 w 1831613"/>
                  <a:gd name="connsiteY6" fmla="*/ 43086 h 1104823"/>
                  <a:gd name="connsiteX7" fmla="*/ 720481 w 1831613"/>
                  <a:gd name="connsiteY7" fmla="*/ 3384 h 1104823"/>
                  <a:gd name="connsiteX8" fmla="*/ 583594 w 1831613"/>
                  <a:gd name="connsiteY8" fmla="*/ 5576 h 1104823"/>
                  <a:gd name="connsiteX9" fmla="*/ 245519 w 1831613"/>
                  <a:gd name="connsiteY9" fmla="*/ 96428 h 1104823"/>
                  <a:gd name="connsiteX10" fmla="*/ 26549 w 1831613"/>
                  <a:gd name="connsiteY10" fmla="*/ 262786 h 1104823"/>
                  <a:gd name="connsiteX11" fmla="*/ 0 w 1831613"/>
                  <a:gd name="connsiteY11" fmla="*/ 301757 h 1104823"/>
                  <a:gd name="connsiteX12" fmla="*/ 104492 w 1831613"/>
                  <a:gd name="connsiteY12" fmla="*/ 282759 h 1104823"/>
                  <a:gd name="connsiteX13" fmla="*/ 252826 w 1831613"/>
                  <a:gd name="connsiteY13" fmla="*/ 318807 h 1104823"/>
                  <a:gd name="connsiteX14" fmla="*/ 388982 w 1831613"/>
                  <a:gd name="connsiteY14" fmla="*/ 386276 h 1104823"/>
                  <a:gd name="connsiteX15" fmla="*/ 549738 w 1831613"/>
                  <a:gd name="connsiteY15" fmla="*/ 495639 h 1104823"/>
                  <a:gd name="connsiteX16" fmla="*/ 739236 w 1831613"/>
                  <a:gd name="connsiteY16" fmla="*/ 655421 h 1104823"/>
                  <a:gd name="connsiteX17" fmla="*/ 739236 w 1831613"/>
                  <a:gd name="connsiteY17" fmla="*/ 655421 h 1104823"/>
                  <a:gd name="connsiteX18" fmla="*/ 968192 w 1831613"/>
                  <a:gd name="connsiteY18" fmla="*/ 833471 h 1104823"/>
                  <a:gd name="connsiteX19" fmla="*/ 968192 w 1831613"/>
                  <a:gd name="connsiteY19" fmla="*/ 833471 h 1104823"/>
                  <a:gd name="connsiteX20" fmla="*/ 1216390 w 1831613"/>
                  <a:gd name="connsiteY20" fmla="*/ 1002996 h 1104823"/>
                  <a:gd name="connsiteX21" fmla="*/ 1343047 w 1831613"/>
                  <a:gd name="connsiteY21" fmla="*/ 1085810 h 1104823"/>
                  <a:gd name="connsiteX22" fmla="*/ 1386646 w 1831613"/>
                  <a:gd name="connsiteY22" fmla="*/ 1104808 h 1104823"/>
                  <a:gd name="connsiteX23" fmla="*/ 1441449 w 1831613"/>
                  <a:gd name="connsiteY23" fmla="*/ 1076310 h 1104823"/>
                  <a:gd name="connsiteX24" fmla="*/ 1791460 w 1831613"/>
                  <a:gd name="connsiteY24" fmla="*/ 766733 h 1104823"/>
                  <a:gd name="connsiteX25" fmla="*/ 1831405 w 1831613"/>
                  <a:gd name="connsiteY25" fmla="*/ 677342 h 1104823"/>
                  <a:gd name="connsiteX26" fmla="*/ 840318 w 1831613"/>
                  <a:gd name="connsiteY26" fmla="*/ 736286 h 1104823"/>
                  <a:gd name="connsiteX27" fmla="*/ 841779 w 1831613"/>
                  <a:gd name="connsiteY27" fmla="*/ 738235 h 1104823"/>
                  <a:gd name="connsiteX28" fmla="*/ 840318 w 1831613"/>
                  <a:gd name="connsiteY28" fmla="*/ 736286 h 1104823"/>
                  <a:gd name="connsiteX29" fmla="*/ 1254631 w 1831613"/>
                  <a:gd name="connsiteY29" fmla="*/ 1026135 h 1104823"/>
                  <a:gd name="connsiteX30" fmla="*/ 1254631 w 1831613"/>
                  <a:gd name="connsiteY30" fmla="*/ 1026135 h 1104823"/>
                  <a:gd name="connsiteX31" fmla="*/ 1256092 w 1831613"/>
                  <a:gd name="connsiteY31" fmla="*/ 1028083 h 1104823"/>
                  <a:gd name="connsiteX32" fmla="*/ 1254631 w 1831613"/>
                  <a:gd name="connsiteY32" fmla="*/ 1026135 h 1104823"/>
                  <a:gd name="connsiteX0" fmla="*/ 1791460 w 1833764"/>
                  <a:gd name="connsiteY0" fmla="*/ 766733 h 1104823"/>
                  <a:gd name="connsiteX1" fmla="*/ 1831162 w 1833764"/>
                  <a:gd name="connsiteY1" fmla="*/ 653716 h 1104823"/>
                  <a:gd name="connsiteX2" fmla="*/ 1824098 w 1833764"/>
                  <a:gd name="connsiteY2" fmla="*/ 635692 h 1104823"/>
                  <a:gd name="connsiteX3" fmla="*/ 1747617 w 1833764"/>
                  <a:gd name="connsiteY3" fmla="*/ 538507 h 1104823"/>
                  <a:gd name="connsiteX4" fmla="*/ 1524994 w 1833764"/>
                  <a:gd name="connsiteY4" fmla="*/ 346087 h 1104823"/>
                  <a:gd name="connsiteX5" fmla="*/ 1378121 w 1833764"/>
                  <a:gd name="connsiteY5" fmla="*/ 237942 h 1104823"/>
                  <a:gd name="connsiteX6" fmla="*/ 945053 w 1833764"/>
                  <a:gd name="connsiteY6" fmla="*/ 43086 h 1104823"/>
                  <a:gd name="connsiteX7" fmla="*/ 720481 w 1833764"/>
                  <a:gd name="connsiteY7" fmla="*/ 3384 h 1104823"/>
                  <a:gd name="connsiteX8" fmla="*/ 583594 w 1833764"/>
                  <a:gd name="connsiteY8" fmla="*/ 5576 h 1104823"/>
                  <a:gd name="connsiteX9" fmla="*/ 245519 w 1833764"/>
                  <a:gd name="connsiteY9" fmla="*/ 96428 h 1104823"/>
                  <a:gd name="connsiteX10" fmla="*/ 26549 w 1833764"/>
                  <a:gd name="connsiteY10" fmla="*/ 262786 h 1104823"/>
                  <a:gd name="connsiteX11" fmla="*/ 0 w 1833764"/>
                  <a:gd name="connsiteY11" fmla="*/ 301757 h 1104823"/>
                  <a:gd name="connsiteX12" fmla="*/ 104492 w 1833764"/>
                  <a:gd name="connsiteY12" fmla="*/ 282759 h 1104823"/>
                  <a:gd name="connsiteX13" fmla="*/ 252826 w 1833764"/>
                  <a:gd name="connsiteY13" fmla="*/ 318807 h 1104823"/>
                  <a:gd name="connsiteX14" fmla="*/ 388982 w 1833764"/>
                  <a:gd name="connsiteY14" fmla="*/ 386276 h 1104823"/>
                  <a:gd name="connsiteX15" fmla="*/ 549738 w 1833764"/>
                  <a:gd name="connsiteY15" fmla="*/ 495639 h 1104823"/>
                  <a:gd name="connsiteX16" fmla="*/ 739236 w 1833764"/>
                  <a:gd name="connsiteY16" fmla="*/ 655421 h 1104823"/>
                  <a:gd name="connsiteX17" fmla="*/ 739236 w 1833764"/>
                  <a:gd name="connsiteY17" fmla="*/ 655421 h 1104823"/>
                  <a:gd name="connsiteX18" fmla="*/ 968192 w 1833764"/>
                  <a:gd name="connsiteY18" fmla="*/ 833471 h 1104823"/>
                  <a:gd name="connsiteX19" fmla="*/ 968192 w 1833764"/>
                  <a:gd name="connsiteY19" fmla="*/ 833471 h 1104823"/>
                  <a:gd name="connsiteX20" fmla="*/ 1216390 w 1833764"/>
                  <a:gd name="connsiteY20" fmla="*/ 1002996 h 1104823"/>
                  <a:gd name="connsiteX21" fmla="*/ 1343047 w 1833764"/>
                  <a:gd name="connsiteY21" fmla="*/ 1085810 h 1104823"/>
                  <a:gd name="connsiteX22" fmla="*/ 1386646 w 1833764"/>
                  <a:gd name="connsiteY22" fmla="*/ 1104808 h 1104823"/>
                  <a:gd name="connsiteX23" fmla="*/ 1441449 w 1833764"/>
                  <a:gd name="connsiteY23" fmla="*/ 1076310 h 1104823"/>
                  <a:gd name="connsiteX24" fmla="*/ 1791460 w 1833764"/>
                  <a:gd name="connsiteY24" fmla="*/ 766733 h 1104823"/>
                  <a:gd name="connsiteX25" fmla="*/ 840318 w 1833764"/>
                  <a:gd name="connsiteY25" fmla="*/ 736286 h 1104823"/>
                  <a:gd name="connsiteX26" fmla="*/ 841779 w 1833764"/>
                  <a:gd name="connsiteY26" fmla="*/ 738235 h 1104823"/>
                  <a:gd name="connsiteX27" fmla="*/ 840318 w 1833764"/>
                  <a:gd name="connsiteY27" fmla="*/ 736286 h 1104823"/>
                  <a:gd name="connsiteX28" fmla="*/ 1254631 w 1833764"/>
                  <a:gd name="connsiteY28" fmla="*/ 1026135 h 1104823"/>
                  <a:gd name="connsiteX29" fmla="*/ 1254631 w 1833764"/>
                  <a:gd name="connsiteY29" fmla="*/ 1026135 h 1104823"/>
                  <a:gd name="connsiteX30" fmla="*/ 1256092 w 1833764"/>
                  <a:gd name="connsiteY30" fmla="*/ 1028083 h 1104823"/>
                  <a:gd name="connsiteX31" fmla="*/ 1254631 w 1833764"/>
                  <a:gd name="connsiteY31" fmla="*/ 1026135 h 1104823"/>
                  <a:gd name="connsiteX0" fmla="*/ 1791460 w 1834540"/>
                  <a:gd name="connsiteY0" fmla="*/ 766733 h 1104823"/>
                  <a:gd name="connsiteX1" fmla="*/ 1824098 w 1834540"/>
                  <a:gd name="connsiteY1" fmla="*/ 635692 h 1104823"/>
                  <a:gd name="connsiteX2" fmla="*/ 1747617 w 1834540"/>
                  <a:gd name="connsiteY2" fmla="*/ 538507 h 1104823"/>
                  <a:gd name="connsiteX3" fmla="*/ 1524994 w 1834540"/>
                  <a:gd name="connsiteY3" fmla="*/ 346087 h 1104823"/>
                  <a:gd name="connsiteX4" fmla="*/ 1378121 w 1834540"/>
                  <a:gd name="connsiteY4" fmla="*/ 237942 h 1104823"/>
                  <a:gd name="connsiteX5" fmla="*/ 945053 w 1834540"/>
                  <a:gd name="connsiteY5" fmla="*/ 43086 h 1104823"/>
                  <a:gd name="connsiteX6" fmla="*/ 720481 w 1834540"/>
                  <a:gd name="connsiteY6" fmla="*/ 3384 h 1104823"/>
                  <a:gd name="connsiteX7" fmla="*/ 583594 w 1834540"/>
                  <a:gd name="connsiteY7" fmla="*/ 5576 h 1104823"/>
                  <a:gd name="connsiteX8" fmla="*/ 245519 w 1834540"/>
                  <a:gd name="connsiteY8" fmla="*/ 96428 h 1104823"/>
                  <a:gd name="connsiteX9" fmla="*/ 26549 w 1834540"/>
                  <a:gd name="connsiteY9" fmla="*/ 262786 h 1104823"/>
                  <a:gd name="connsiteX10" fmla="*/ 0 w 1834540"/>
                  <a:gd name="connsiteY10" fmla="*/ 301757 h 1104823"/>
                  <a:gd name="connsiteX11" fmla="*/ 104492 w 1834540"/>
                  <a:gd name="connsiteY11" fmla="*/ 282759 h 1104823"/>
                  <a:gd name="connsiteX12" fmla="*/ 252826 w 1834540"/>
                  <a:gd name="connsiteY12" fmla="*/ 318807 h 1104823"/>
                  <a:gd name="connsiteX13" fmla="*/ 388982 w 1834540"/>
                  <a:gd name="connsiteY13" fmla="*/ 386276 h 1104823"/>
                  <a:gd name="connsiteX14" fmla="*/ 549738 w 1834540"/>
                  <a:gd name="connsiteY14" fmla="*/ 495639 h 1104823"/>
                  <a:gd name="connsiteX15" fmla="*/ 739236 w 1834540"/>
                  <a:gd name="connsiteY15" fmla="*/ 655421 h 1104823"/>
                  <a:gd name="connsiteX16" fmla="*/ 739236 w 1834540"/>
                  <a:gd name="connsiteY16" fmla="*/ 655421 h 1104823"/>
                  <a:gd name="connsiteX17" fmla="*/ 968192 w 1834540"/>
                  <a:gd name="connsiteY17" fmla="*/ 833471 h 1104823"/>
                  <a:gd name="connsiteX18" fmla="*/ 968192 w 1834540"/>
                  <a:gd name="connsiteY18" fmla="*/ 833471 h 1104823"/>
                  <a:gd name="connsiteX19" fmla="*/ 1216390 w 1834540"/>
                  <a:gd name="connsiteY19" fmla="*/ 1002996 h 1104823"/>
                  <a:gd name="connsiteX20" fmla="*/ 1343047 w 1834540"/>
                  <a:gd name="connsiteY20" fmla="*/ 1085810 h 1104823"/>
                  <a:gd name="connsiteX21" fmla="*/ 1386646 w 1834540"/>
                  <a:gd name="connsiteY21" fmla="*/ 1104808 h 1104823"/>
                  <a:gd name="connsiteX22" fmla="*/ 1441449 w 1834540"/>
                  <a:gd name="connsiteY22" fmla="*/ 1076310 h 1104823"/>
                  <a:gd name="connsiteX23" fmla="*/ 1791460 w 1834540"/>
                  <a:gd name="connsiteY23" fmla="*/ 766733 h 1104823"/>
                  <a:gd name="connsiteX24" fmla="*/ 840318 w 1834540"/>
                  <a:gd name="connsiteY24" fmla="*/ 736286 h 1104823"/>
                  <a:gd name="connsiteX25" fmla="*/ 841779 w 1834540"/>
                  <a:gd name="connsiteY25" fmla="*/ 738235 h 1104823"/>
                  <a:gd name="connsiteX26" fmla="*/ 840318 w 1834540"/>
                  <a:gd name="connsiteY26" fmla="*/ 736286 h 1104823"/>
                  <a:gd name="connsiteX27" fmla="*/ 1254631 w 1834540"/>
                  <a:gd name="connsiteY27" fmla="*/ 1026135 h 1104823"/>
                  <a:gd name="connsiteX28" fmla="*/ 1254631 w 1834540"/>
                  <a:gd name="connsiteY28" fmla="*/ 1026135 h 1104823"/>
                  <a:gd name="connsiteX29" fmla="*/ 1256092 w 1834540"/>
                  <a:gd name="connsiteY29" fmla="*/ 1028083 h 1104823"/>
                  <a:gd name="connsiteX30" fmla="*/ 1254631 w 1834540"/>
                  <a:gd name="connsiteY30" fmla="*/ 1026135 h 1104823"/>
                  <a:gd name="connsiteX0" fmla="*/ 1782224 w 1830891"/>
                  <a:gd name="connsiteY0" fmla="*/ 754418 h 1109932"/>
                  <a:gd name="connsiteX1" fmla="*/ 1824098 w 1830891"/>
                  <a:gd name="connsiteY1" fmla="*/ 635692 h 1109932"/>
                  <a:gd name="connsiteX2" fmla="*/ 1747617 w 1830891"/>
                  <a:gd name="connsiteY2" fmla="*/ 538507 h 1109932"/>
                  <a:gd name="connsiteX3" fmla="*/ 1524994 w 1830891"/>
                  <a:gd name="connsiteY3" fmla="*/ 346087 h 1109932"/>
                  <a:gd name="connsiteX4" fmla="*/ 1378121 w 1830891"/>
                  <a:gd name="connsiteY4" fmla="*/ 237942 h 1109932"/>
                  <a:gd name="connsiteX5" fmla="*/ 945053 w 1830891"/>
                  <a:gd name="connsiteY5" fmla="*/ 43086 h 1109932"/>
                  <a:gd name="connsiteX6" fmla="*/ 720481 w 1830891"/>
                  <a:gd name="connsiteY6" fmla="*/ 3384 h 1109932"/>
                  <a:gd name="connsiteX7" fmla="*/ 583594 w 1830891"/>
                  <a:gd name="connsiteY7" fmla="*/ 5576 h 1109932"/>
                  <a:gd name="connsiteX8" fmla="*/ 245519 w 1830891"/>
                  <a:gd name="connsiteY8" fmla="*/ 96428 h 1109932"/>
                  <a:gd name="connsiteX9" fmla="*/ 26549 w 1830891"/>
                  <a:gd name="connsiteY9" fmla="*/ 262786 h 1109932"/>
                  <a:gd name="connsiteX10" fmla="*/ 0 w 1830891"/>
                  <a:gd name="connsiteY10" fmla="*/ 301757 h 1109932"/>
                  <a:gd name="connsiteX11" fmla="*/ 104492 w 1830891"/>
                  <a:gd name="connsiteY11" fmla="*/ 282759 h 1109932"/>
                  <a:gd name="connsiteX12" fmla="*/ 252826 w 1830891"/>
                  <a:gd name="connsiteY12" fmla="*/ 318807 h 1109932"/>
                  <a:gd name="connsiteX13" fmla="*/ 388982 w 1830891"/>
                  <a:gd name="connsiteY13" fmla="*/ 386276 h 1109932"/>
                  <a:gd name="connsiteX14" fmla="*/ 549738 w 1830891"/>
                  <a:gd name="connsiteY14" fmla="*/ 495639 h 1109932"/>
                  <a:gd name="connsiteX15" fmla="*/ 739236 w 1830891"/>
                  <a:gd name="connsiteY15" fmla="*/ 655421 h 1109932"/>
                  <a:gd name="connsiteX16" fmla="*/ 739236 w 1830891"/>
                  <a:gd name="connsiteY16" fmla="*/ 655421 h 1109932"/>
                  <a:gd name="connsiteX17" fmla="*/ 968192 w 1830891"/>
                  <a:gd name="connsiteY17" fmla="*/ 833471 h 1109932"/>
                  <a:gd name="connsiteX18" fmla="*/ 968192 w 1830891"/>
                  <a:gd name="connsiteY18" fmla="*/ 833471 h 1109932"/>
                  <a:gd name="connsiteX19" fmla="*/ 1216390 w 1830891"/>
                  <a:gd name="connsiteY19" fmla="*/ 1002996 h 1109932"/>
                  <a:gd name="connsiteX20" fmla="*/ 1343047 w 1830891"/>
                  <a:gd name="connsiteY20" fmla="*/ 1085810 h 1109932"/>
                  <a:gd name="connsiteX21" fmla="*/ 1386646 w 1830891"/>
                  <a:gd name="connsiteY21" fmla="*/ 1104808 h 1109932"/>
                  <a:gd name="connsiteX22" fmla="*/ 1441449 w 1830891"/>
                  <a:gd name="connsiteY22" fmla="*/ 1076310 h 1109932"/>
                  <a:gd name="connsiteX23" fmla="*/ 1782224 w 1830891"/>
                  <a:gd name="connsiteY23" fmla="*/ 754418 h 1109932"/>
                  <a:gd name="connsiteX24" fmla="*/ 840318 w 1830891"/>
                  <a:gd name="connsiteY24" fmla="*/ 736286 h 1109932"/>
                  <a:gd name="connsiteX25" fmla="*/ 841779 w 1830891"/>
                  <a:gd name="connsiteY25" fmla="*/ 738235 h 1109932"/>
                  <a:gd name="connsiteX26" fmla="*/ 840318 w 1830891"/>
                  <a:gd name="connsiteY26" fmla="*/ 736286 h 1109932"/>
                  <a:gd name="connsiteX27" fmla="*/ 1254631 w 1830891"/>
                  <a:gd name="connsiteY27" fmla="*/ 1026135 h 1109932"/>
                  <a:gd name="connsiteX28" fmla="*/ 1254631 w 1830891"/>
                  <a:gd name="connsiteY28" fmla="*/ 1026135 h 1109932"/>
                  <a:gd name="connsiteX29" fmla="*/ 1256092 w 1830891"/>
                  <a:gd name="connsiteY29" fmla="*/ 1028083 h 1109932"/>
                  <a:gd name="connsiteX30" fmla="*/ 1254631 w 1830891"/>
                  <a:gd name="connsiteY30" fmla="*/ 1026135 h 1109932"/>
                  <a:gd name="connsiteX0" fmla="*/ 1782224 w 1830891"/>
                  <a:gd name="connsiteY0" fmla="*/ 754418 h 1109932"/>
                  <a:gd name="connsiteX1" fmla="*/ 1824098 w 1830891"/>
                  <a:gd name="connsiteY1" fmla="*/ 635692 h 1109932"/>
                  <a:gd name="connsiteX2" fmla="*/ 1747617 w 1830891"/>
                  <a:gd name="connsiteY2" fmla="*/ 538507 h 1109932"/>
                  <a:gd name="connsiteX3" fmla="*/ 1524994 w 1830891"/>
                  <a:gd name="connsiteY3" fmla="*/ 346087 h 1109932"/>
                  <a:gd name="connsiteX4" fmla="*/ 1378121 w 1830891"/>
                  <a:gd name="connsiteY4" fmla="*/ 237942 h 1109932"/>
                  <a:gd name="connsiteX5" fmla="*/ 945053 w 1830891"/>
                  <a:gd name="connsiteY5" fmla="*/ 43086 h 1109932"/>
                  <a:gd name="connsiteX6" fmla="*/ 720481 w 1830891"/>
                  <a:gd name="connsiteY6" fmla="*/ 3384 h 1109932"/>
                  <a:gd name="connsiteX7" fmla="*/ 583594 w 1830891"/>
                  <a:gd name="connsiteY7" fmla="*/ 5576 h 1109932"/>
                  <a:gd name="connsiteX8" fmla="*/ 245519 w 1830891"/>
                  <a:gd name="connsiteY8" fmla="*/ 96428 h 1109932"/>
                  <a:gd name="connsiteX9" fmla="*/ 26549 w 1830891"/>
                  <a:gd name="connsiteY9" fmla="*/ 262786 h 1109932"/>
                  <a:gd name="connsiteX10" fmla="*/ 0 w 1830891"/>
                  <a:gd name="connsiteY10" fmla="*/ 301757 h 1109932"/>
                  <a:gd name="connsiteX11" fmla="*/ 104492 w 1830891"/>
                  <a:gd name="connsiteY11" fmla="*/ 282759 h 1109932"/>
                  <a:gd name="connsiteX12" fmla="*/ 252826 w 1830891"/>
                  <a:gd name="connsiteY12" fmla="*/ 318807 h 1109932"/>
                  <a:gd name="connsiteX13" fmla="*/ 388982 w 1830891"/>
                  <a:gd name="connsiteY13" fmla="*/ 386276 h 1109932"/>
                  <a:gd name="connsiteX14" fmla="*/ 549738 w 1830891"/>
                  <a:gd name="connsiteY14" fmla="*/ 495639 h 1109932"/>
                  <a:gd name="connsiteX15" fmla="*/ 739236 w 1830891"/>
                  <a:gd name="connsiteY15" fmla="*/ 655421 h 1109932"/>
                  <a:gd name="connsiteX16" fmla="*/ 739236 w 1830891"/>
                  <a:gd name="connsiteY16" fmla="*/ 655421 h 1109932"/>
                  <a:gd name="connsiteX17" fmla="*/ 968192 w 1830891"/>
                  <a:gd name="connsiteY17" fmla="*/ 833471 h 1109932"/>
                  <a:gd name="connsiteX18" fmla="*/ 968192 w 1830891"/>
                  <a:gd name="connsiteY18" fmla="*/ 833471 h 1109932"/>
                  <a:gd name="connsiteX19" fmla="*/ 1216390 w 1830891"/>
                  <a:gd name="connsiteY19" fmla="*/ 1002996 h 1109932"/>
                  <a:gd name="connsiteX20" fmla="*/ 1343047 w 1830891"/>
                  <a:gd name="connsiteY20" fmla="*/ 1085810 h 1109932"/>
                  <a:gd name="connsiteX21" fmla="*/ 1386646 w 1830891"/>
                  <a:gd name="connsiteY21" fmla="*/ 1104808 h 1109932"/>
                  <a:gd name="connsiteX22" fmla="*/ 1441449 w 1830891"/>
                  <a:gd name="connsiteY22" fmla="*/ 1076310 h 1109932"/>
                  <a:gd name="connsiteX23" fmla="*/ 1782224 w 1830891"/>
                  <a:gd name="connsiteY23" fmla="*/ 754418 h 1109932"/>
                  <a:gd name="connsiteX24" fmla="*/ 840318 w 1830891"/>
                  <a:gd name="connsiteY24" fmla="*/ 736286 h 1109932"/>
                  <a:gd name="connsiteX25" fmla="*/ 841779 w 1830891"/>
                  <a:gd name="connsiteY25" fmla="*/ 738235 h 1109932"/>
                  <a:gd name="connsiteX26" fmla="*/ 840318 w 1830891"/>
                  <a:gd name="connsiteY26" fmla="*/ 736286 h 1109932"/>
                  <a:gd name="connsiteX27" fmla="*/ 1254631 w 1830891"/>
                  <a:gd name="connsiteY27" fmla="*/ 1026135 h 1109932"/>
                  <a:gd name="connsiteX28" fmla="*/ 1254631 w 1830891"/>
                  <a:gd name="connsiteY28" fmla="*/ 1026135 h 1109932"/>
                  <a:gd name="connsiteX29" fmla="*/ 1256092 w 1830891"/>
                  <a:gd name="connsiteY29" fmla="*/ 1028083 h 1109932"/>
                  <a:gd name="connsiteX30" fmla="*/ 1254631 w 1830891"/>
                  <a:gd name="connsiteY30" fmla="*/ 1026135 h 1109932"/>
                  <a:gd name="connsiteX0" fmla="*/ 1782224 w 1826625"/>
                  <a:gd name="connsiteY0" fmla="*/ 754418 h 1109932"/>
                  <a:gd name="connsiteX1" fmla="*/ 1824098 w 1826625"/>
                  <a:gd name="connsiteY1" fmla="*/ 635692 h 1109932"/>
                  <a:gd name="connsiteX2" fmla="*/ 1747617 w 1826625"/>
                  <a:gd name="connsiteY2" fmla="*/ 538507 h 1109932"/>
                  <a:gd name="connsiteX3" fmla="*/ 1524994 w 1826625"/>
                  <a:gd name="connsiteY3" fmla="*/ 346087 h 1109932"/>
                  <a:gd name="connsiteX4" fmla="*/ 1378121 w 1826625"/>
                  <a:gd name="connsiteY4" fmla="*/ 237942 h 1109932"/>
                  <a:gd name="connsiteX5" fmla="*/ 945053 w 1826625"/>
                  <a:gd name="connsiteY5" fmla="*/ 43086 h 1109932"/>
                  <a:gd name="connsiteX6" fmla="*/ 720481 w 1826625"/>
                  <a:gd name="connsiteY6" fmla="*/ 3384 h 1109932"/>
                  <a:gd name="connsiteX7" fmla="*/ 583594 w 1826625"/>
                  <a:gd name="connsiteY7" fmla="*/ 5576 h 1109932"/>
                  <a:gd name="connsiteX8" fmla="*/ 245519 w 1826625"/>
                  <a:gd name="connsiteY8" fmla="*/ 96428 h 1109932"/>
                  <a:gd name="connsiteX9" fmla="*/ 26549 w 1826625"/>
                  <a:gd name="connsiteY9" fmla="*/ 262786 h 1109932"/>
                  <a:gd name="connsiteX10" fmla="*/ 0 w 1826625"/>
                  <a:gd name="connsiteY10" fmla="*/ 301757 h 1109932"/>
                  <a:gd name="connsiteX11" fmla="*/ 104492 w 1826625"/>
                  <a:gd name="connsiteY11" fmla="*/ 282759 h 1109932"/>
                  <a:gd name="connsiteX12" fmla="*/ 252826 w 1826625"/>
                  <a:gd name="connsiteY12" fmla="*/ 318807 h 1109932"/>
                  <a:gd name="connsiteX13" fmla="*/ 388982 w 1826625"/>
                  <a:gd name="connsiteY13" fmla="*/ 386276 h 1109932"/>
                  <a:gd name="connsiteX14" fmla="*/ 549738 w 1826625"/>
                  <a:gd name="connsiteY14" fmla="*/ 495639 h 1109932"/>
                  <a:gd name="connsiteX15" fmla="*/ 739236 w 1826625"/>
                  <a:gd name="connsiteY15" fmla="*/ 655421 h 1109932"/>
                  <a:gd name="connsiteX16" fmla="*/ 739236 w 1826625"/>
                  <a:gd name="connsiteY16" fmla="*/ 655421 h 1109932"/>
                  <a:gd name="connsiteX17" fmla="*/ 968192 w 1826625"/>
                  <a:gd name="connsiteY17" fmla="*/ 833471 h 1109932"/>
                  <a:gd name="connsiteX18" fmla="*/ 968192 w 1826625"/>
                  <a:gd name="connsiteY18" fmla="*/ 833471 h 1109932"/>
                  <a:gd name="connsiteX19" fmla="*/ 1216390 w 1826625"/>
                  <a:gd name="connsiteY19" fmla="*/ 1002996 h 1109932"/>
                  <a:gd name="connsiteX20" fmla="*/ 1343047 w 1826625"/>
                  <a:gd name="connsiteY20" fmla="*/ 1085810 h 1109932"/>
                  <a:gd name="connsiteX21" fmla="*/ 1386646 w 1826625"/>
                  <a:gd name="connsiteY21" fmla="*/ 1104808 h 1109932"/>
                  <a:gd name="connsiteX22" fmla="*/ 1441449 w 1826625"/>
                  <a:gd name="connsiteY22" fmla="*/ 1076310 h 1109932"/>
                  <a:gd name="connsiteX23" fmla="*/ 1782224 w 1826625"/>
                  <a:gd name="connsiteY23" fmla="*/ 754418 h 1109932"/>
                  <a:gd name="connsiteX24" fmla="*/ 840318 w 1826625"/>
                  <a:gd name="connsiteY24" fmla="*/ 736286 h 1109932"/>
                  <a:gd name="connsiteX25" fmla="*/ 841779 w 1826625"/>
                  <a:gd name="connsiteY25" fmla="*/ 738235 h 1109932"/>
                  <a:gd name="connsiteX26" fmla="*/ 840318 w 1826625"/>
                  <a:gd name="connsiteY26" fmla="*/ 736286 h 1109932"/>
                  <a:gd name="connsiteX27" fmla="*/ 1254631 w 1826625"/>
                  <a:gd name="connsiteY27" fmla="*/ 1026135 h 1109932"/>
                  <a:gd name="connsiteX28" fmla="*/ 1254631 w 1826625"/>
                  <a:gd name="connsiteY28" fmla="*/ 1026135 h 1109932"/>
                  <a:gd name="connsiteX29" fmla="*/ 1256092 w 1826625"/>
                  <a:gd name="connsiteY29" fmla="*/ 1028083 h 1109932"/>
                  <a:gd name="connsiteX30" fmla="*/ 1254631 w 1826625"/>
                  <a:gd name="connsiteY30" fmla="*/ 1026135 h 1109932"/>
                  <a:gd name="connsiteX0" fmla="*/ 1782224 w 1825422"/>
                  <a:gd name="connsiteY0" fmla="*/ 754418 h 1109932"/>
                  <a:gd name="connsiteX1" fmla="*/ 1824098 w 1825422"/>
                  <a:gd name="connsiteY1" fmla="*/ 635692 h 1109932"/>
                  <a:gd name="connsiteX2" fmla="*/ 1747617 w 1825422"/>
                  <a:gd name="connsiteY2" fmla="*/ 538507 h 1109932"/>
                  <a:gd name="connsiteX3" fmla="*/ 1524994 w 1825422"/>
                  <a:gd name="connsiteY3" fmla="*/ 346087 h 1109932"/>
                  <a:gd name="connsiteX4" fmla="*/ 1378121 w 1825422"/>
                  <a:gd name="connsiteY4" fmla="*/ 237942 h 1109932"/>
                  <a:gd name="connsiteX5" fmla="*/ 945053 w 1825422"/>
                  <a:gd name="connsiteY5" fmla="*/ 43086 h 1109932"/>
                  <a:gd name="connsiteX6" fmla="*/ 720481 w 1825422"/>
                  <a:gd name="connsiteY6" fmla="*/ 3384 h 1109932"/>
                  <a:gd name="connsiteX7" fmla="*/ 583594 w 1825422"/>
                  <a:gd name="connsiteY7" fmla="*/ 5576 h 1109932"/>
                  <a:gd name="connsiteX8" fmla="*/ 245519 w 1825422"/>
                  <a:gd name="connsiteY8" fmla="*/ 96428 h 1109932"/>
                  <a:gd name="connsiteX9" fmla="*/ 26549 w 1825422"/>
                  <a:gd name="connsiteY9" fmla="*/ 262786 h 1109932"/>
                  <a:gd name="connsiteX10" fmla="*/ 0 w 1825422"/>
                  <a:gd name="connsiteY10" fmla="*/ 301757 h 1109932"/>
                  <a:gd name="connsiteX11" fmla="*/ 104492 w 1825422"/>
                  <a:gd name="connsiteY11" fmla="*/ 282759 h 1109932"/>
                  <a:gd name="connsiteX12" fmla="*/ 252826 w 1825422"/>
                  <a:gd name="connsiteY12" fmla="*/ 318807 h 1109932"/>
                  <a:gd name="connsiteX13" fmla="*/ 388982 w 1825422"/>
                  <a:gd name="connsiteY13" fmla="*/ 386276 h 1109932"/>
                  <a:gd name="connsiteX14" fmla="*/ 549738 w 1825422"/>
                  <a:gd name="connsiteY14" fmla="*/ 495639 h 1109932"/>
                  <a:gd name="connsiteX15" fmla="*/ 739236 w 1825422"/>
                  <a:gd name="connsiteY15" fmla="*/ 655421 h 1109932"/>
                  <a:gd name="connsiteX16" fmla="*/ 739236 w 1825422"/>
                  <a:gd name="connsiteY16" fmla="*/ 655421 h 1109932"/>
                  <a:gd name="connsiteX17" fmla="*/ 968192 w 1825422"/>
                  <a:gd name="connsiteY17" fmla="*/ 833471 h 1109932"/>
                  <a:gd name="connsiteX18" fmla="*/ 968192 w 1825422"/>
                  <a:gd name="connsiteY18" fmla="*/ 833471 h 1109932"/>
                  <a:gd name="connsiteX19" fmla="*/ 1216390 w 1825422"/>
                  <a:gd name="connsiteY19" fmla="*/ 1002996 h 1109932"/>
                  <a:gd name="connsiteX20" fmla="*/ 1343047 w 1825422"/>
                  <a:gd name="connsiteY20" fmla="*/ 1085810 h 1109932"/>
                  <a:gd name="connsiteX21" fmla="*/ 1386646 w 1825422"/>
                  <a:gd name="connsiteY21" fmla="*/ 1104808 h 1109932"/>
                  <a:gd name="connsiteX22" fmla="*/ 1441449 w 1825422"/>
                  <a:gd name="connsiteY22" fmla="*/ 1076310 h 1109932"/>
                  <a:gd name="connsiteX23" fmla="*/ 1782224 w 1825422"/>
                  <a:gd name="connsiteY23" fmla="*/ 754418 h 1109932"/>
                  <a:gd name="connsiteX24" fmla="*/ 840318 w 1825422"/>
                  <a:gd name="connsiteY24" fmla="*/ 736286 h 1109932"/>
                  <a:gd name="connsiteX25" fmla="*/ 841779 w 1825422"/>
                  <a:gd name="connsiteY25" fmla="*/ 738235 h 1109932"/>
                  <a:gd name="connsiteX26" fmla="*/ 840318 w 1825422"/>
                  <a:gd name="connsiteY26" fmla="*/ 736286 h 1109932"/>
                  <a:gd name="connsiteX27" fmla="*/ 1254631 w 1825422"/>
                  <a:gd name="connsiteY27" fmla="*/ 1026135 h 1109932"/>
                  <a:gd name="connsiteX28" fmla="*/ 1254631 w 1825422"/>
                  <a:gd name="connsiteY28" fmla="*/ 1026135 h 1109932"/>
                  <a:gd name="connsiteX29" fmla="*/ 1256092 w 1825422"/>
                  <a:gd name="connsiteY29" fmla="*/ 1028083 h 1109932"/>
                  <a:gd name="connsiteX30" fmla="*/ 1254631 w 1825422"/>
                  <a:gd name="connsiteY30" fmla="*/ 1026135 h 110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25422" h="1109932">
                    <a:moveTo>
                      <a:pt x="1782224" y="754418"/>
                    </a:moveTo>
                    <a:cubicBezTo>
                      <a:pt x="1824448" y="705612"/>
                      <a:pt x="1828326" y="661414"/>
                      <a:pt x="1824098" y="635692"/>
                    </a:cubicBezTo>
                    <a:cubicBezTo>
                      <a:pt x="1804612" y="598669"/>
                      <a:pt x="1776358" y="568223"/>
                      <a:pt x="1747617" y="538507"/>
                    </a:cubicBezTo>
                    <a:cubicBezTo>
                      <a:pt x="1678687" y="468359"/>
                      <a:pt x="1602693" y="406249"/>
                      <a:pt x="1524994" y="346087"/>
                    </a:cubicBezTo>
                    <a:cubicBezTo>
                      <a:pt x="1488702" y="318076"/>
                      <a:pt x="1390786" y="245980"/>
                      <a:pt x="1378121" y="237942"/>
                    </a:cubicBezTo>
                    <a:cubicBezTo>
                      <a:pt x="1244401" y="149526"/>
                      <a:pt x="1098746" y="86928"/>
                      <a:pt x="945053" y="43086"/>
                    </a:cubicBezTo>
                    <a:cubicBezTo>
                      <a:pt x="871495" y="22139"/>
                      <a:pt x="796962" y="7768"/>
                      <a:pt x="720481" y="3384"/>
                    </a:cubicBezTo>
                    <a:cubicBezTo>
                      <a:pt x="710982" y="-26"/>
                      <a:pt x="654717" y="-2949"/>
                      <a:pt x="583594" y="5576"/>
                    </a:cubicBezTo>
                    <a:cubicBezTo>
                      <a:pt x="466437" y="19703"/>
                      <a:pt x="352690" y="45765"/>
                      <a:pt x="245519" y="96428"/>
                    </a:cubicBezTo>
                    <a:cubicBezTo>
                      <a:pt x="160756" y="136373"/>
                      <a:pt x="84762" y="187766"/>
                      <a:pt x="26549" y="262786"/>
                    </a:cubicBezTo>
                    <a:cubicBezTo>
                      <a:pt x="17537" y="274477"/>
                      <a:pt x="8525" y="286169"/>
                      <a:pt x="0" y="301757"/>
                    </a:cubicBezTo>
                    <a:cubicBezTo>
                      <a:pt x="35318" y="286169"/>
                      <a:pt x="69418" y="280323"/>
                      <a:pt x="104492" y="282759"/>
                    </a:cubicBezTo>
                    <a:cubicBezTo>
                      <a:pt x="155885" y="286169"/>
                      <a:pt x="205086" y="300052"/>
                      <a:pt x="252826" y="318807"/>
                    </a:cubicBezTo>
                    <a:cubicBezTo>
                      <a:pt x="300079" y="337318"/>
                      <a:pt x="344652" y="361432"/>
                      <a:pt x="388982" y="386276"/>
                    </a:cubicBezTo>
                    <a:cubicBezTo>
                      <a:pt x="408467" y="398455"/>
                      <a:pt x="532688" y="482973"/>
                      <a:pt x="549738" y="495639"/>
                    </a:cubicBezTo>
                    <a:cubicBezTo>
                      <a:pt x="569955" y="511958"/>
                      <a:pt x="718776" y="640320"/>
                      <a:pt x="739236" y="655421"/>
                    </a:cubicBezTo>
                    <a:lnTo>
                      <a:pt x="739236" y="655421"/>
                    </a:lnTo>
                    <a:cubicBezTo>
                      <a:pt x="772118" y="684649"/>
                      <a:pt x="926054" y="803755"/>
                      <a:pt x="968192" y="833471"/>
                    </a:cubicBezTo>
                    <a:lnTo>
                      <a:pt x="968192" y="833471"/>
                    </a:lnTo>
                    <a:lnTo>
                      <a:pt x="1216390" y="1002996"/>
                    </a:lnTo>
                    <a:cubicBezTo>
                      <a:pt x="1228812" y="1012251"/>
                      <a:pt x="1320151" y="1072900"/>
                      <a:pt x="1343047" y="1085810"/>
                    </a:cubicBezTo>
                    <a:cubicBezTo>
                      <a:pt x="1354982" y="1094335"/>
                      <a:pt x="1385184" y="1105295"/>
                      <a:pt x="1386646" y="1104808"/>
                    </a:cubicBezTo>
                    <a:cubicBezTo>
                      <a:pt x="1406131" y="1097745"/>
                      <a:pt x="1375519" y="1134708"/>
                      <a:pt x="1441449" y="1076310"/>
                    </a:cubicBezTo>
                    <a:cubicBezTo>
                      <a:pt x="1507379" y="1017912"/>
                      <a:pt x="1748580" y="799576"/>
                      <a:pt x="1782224" y="754418"/>
                    </a:cubicBezTo>
                    <a:close/>
                    <a:moveTo>
                      <a:pt x="840318" y="736286"/>
                    </a:moveTo>
                    <a:cubicBezTo>
                      <a:pt x="840805" y="736773"/>
                      <a:pt x="841292" y="737504"/>
                      <a:pt x="841779" y="738235"/>
                    </a:cubicBezTo>
                    <a:cubicBezTo>
                      <a:pt x="841292" y="737504"/>
                      <a:pt x="840805" y="736773"/>
                      <a:pt x="840318" y="736286"/>
                    </a:cubicBezTo>
                    <a:close/>
                    <a:moveTo>
                      <a:pt x="1254631" y="1026135"/>
                    </a:moveTo>
                    <a:lnTo>
                      <a:pt x="1254631" y="1026135"/>
                    </a:lnTo>
                    <a:cubicBezTo>
                      <a:pt x="1255361" y="1026378"/>
                      <a:pt x="1255605" y="1027353"/>
                      <a:pt x="1256092" y="1028083"/>
                    </a:cubicBezTo>
                    <a:cubicBezTo>
                      <a:pt x="1255361" y="1027353"/>
                      <a:pt x="1254874" y="1026866"/>
                      <a:pt x="1254631" y="1026135"/>
                    </a:cubicBezTo>
                    <a:close/>
                  </a:path>
                </a:pathLst>
              </a:custGeom>
              <a:solidFill>
                <a:srgbClr val="0680C3">
                  <a:lumMod val="60000"/>
                  <a:lumOff val="40000"/>
                </a:srgbClr>
              </a:solidFill>
              <a:ln w="24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78" name="Freeform: Shape 26">
                <a:extLst>
                  <a:ext uri="{FF2B5EF4-FFF2-40B4-BE49-F238E27FC236}">
                    <a16:creationId xmlns:a16="http://schemas.microsoft.com/office/drawing/2014/main" id="{640A9EA4-E02B-4B0B-AAEF-DF0016D2BE36}"/>
                  </a:ext>
                </a:extLst>
              </p:cNvPr>
              <p:cNvSpPr/>
              <p:nvPr/>
            </p:nvSpPr>
            <p:spPr>
              <a:xfrm>
                <a:off x="1114199" y="5450886"/>
                <a:ext cx="1037568" cy="782036"/>
              </a:xfrm>
              <a:custGeom>
                <a:avLst/>
                <a:gdLst>
                  <a:gd name="connsiteX0" fmla="*/ 1037568 w 1037568"/>
                  <a:gd name="connsiteY0" fmla="*/ 662931 h 782036"/>
                  <a:gd name="connsiteX1" fmla="*/ 557978 w 1037568"/>
                  <a:gd name="connsiteY1" fmla="*/ 235709 h 782036"/>
                  <a:gd name="connsiteX2" fmla="*/ 153895 w 1037568"/>
                  <a:gd name="connsiteY2" fmla="*/ 3343 h 782036"/>
                  <a:gd name="connsiteX3" fmla="*/ 5317 w 1037568"/>
                  <a:gd name="connsiteY3" fmla="*/ 31110 h 782036"/>
                  <a:gd name="connsiteX4" fmla="*/ 121013 w 1037568"/>
                  <a:gd name="connsiteY4" fmla="*/ 127320 h 782036"/>
                  <a:gd name="connsiteX5" fmla="*/ 546774 w 1037568"/>
                  <a:gd name="connsiteY5" fmla="*/ 450051 h 782036"/>
                  <a:gd name="connsiteX6" fmla="*/ 844174 w 1037568"/>
                  <a:gd name="connsiteY6" fmla="*/ 691916 h 782036"/>
                  <a:gd name="connsiteX7" fmla="*/ 920168 w 1037568"/>
                  <a:gd name="connsiteY7" fmla="*/ 782037 h 782036"/>
                  <a:gd name="connsiteX8" fmla="*/ 1037568 w 1037568"/>
                  <a:gd name="connsiteY8" fmla="*/ 662931 h 7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568" h="782036">
                    <a:moveTo>
                      <a:pt x="1037568" y="662931"/>
                    </a:moveTo>
                    <a:cubicBezTo>
                      <a:pt x="984226" y="646125"/>
                      <a:pt x="783281" y="390863"/>
                      <a:pt x="557978" y="235709"/>
                    </a:cubicBezTo>
                    <a:cubicBezTo>
                      <a:pt x="437168" y="152408"/>
                      <a:pt x="342906" y="54980"/>
                      <a:pt x="153895" y="3343"/>
                    </a:cubicBezTo>
                    <a:cubicBezTo>
                      <a:pt x="118821" y="-6156"/>
                      <a:pt x="40879" y="5048"/>
                      <a:pt x="5317" y="31110"/>
                    </a:cubicBezTo>
                    <a:cubicBezTo>
                      <a:pt x="-19283" y="49134"/>
                      <a:pt x="45263" y="84696"/>
                      <a:pt x="121013" y="127320"/>
                    </a:cubicBezTo>
                    <a:cubicBezTo>
                      <a:pt x="196764" y="169945"/>
                      <a:pt x="460550" y="379659"/>
                      <a:pt x="546774" y="450051"/>
                    </a:cubicBezTo>
                    <a:cubicBezTo>
                      <a:pt x="662226" y="544313"/>
                      <a:pt x="782550" y="629075"/>
                      <a:pt x="844174" y="691916"/>
                    </a:cubicBezTo>
                    <a:cubicBezTo>
                      <a:pt x="899951" y="748668"/>
                      <a:pt x="907989" y="753296"/>
                      <a:pt x="920168" y="782037"/>
                    </a:cubicBezTo>
                    <a:cubicBezTo>
                      <a:pt x="949639" y="749886"/>
                      <a:pt x="1008583" y="702877"/>
                      <a:pt x="1037568" y="662931"/>
                    </a:cubicBezTo>
                    <a:close/>
                  </a:path>
                </a:pathLst>
              </a:custGeom>
              <a:solidFill>
                <a:srgbClr val="0680C3">
                  <a:lumMod val="50000"/>
                </a:srgbClr>
              </a:solidFill>
              <a:ln w="24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79" name="Freeform: Shape 27">
                <a:extLst>
                  <a:ext uri="{FF2B5EF4-FFF2-40B4-BE49-F238E27FC236}">
                    <a16:creationId xmlns:a16="http://schemas.microsoft.com/office/drawing/2014/main" id="{371FF6ED-DFD0-41A6-8B4F-0AD72ACB6F80}"/>
                  </a:ext>
                </a:extLst>
              </p:cNvPr>
              <p:cNvSpPr/>
              <p:nvPr/>
            </p:nvSpPr>
            <p:spPr>
              <a:xfrm>
                <a:off x="1532379" y="5663711"/>
                <a:ext cx="336957" cy="311260"/>
              </a:xfrm>
              <a:custGeom>
                <a:avLst/>
                <a:gdLst>
                  <a:gd name="connsiteX0" fmla="*/ 331975 w 336957"/>
                  <a:gd name="connsiteY0" fmla="*/ 249648 h 311260"/>
                  <a:gd name="connsiteX1" fmla="*/ 284723 w 336957"/>
                  <a:gd name="connsiteY1" fmla="*/ 304208 h 311260"/>
                  <a:gd name="connsiteX2" fmla="*/ 255738 w 336957"/>
                  <a:gd name="connsiteY2" fmla="*/ 306157 h 311260"/>
                  <a:gd name="connsiteX3" fmla="*/ 7052 w 336957"/>
                  <a:gd name="connsiteY3" fmla="*/ 90597 h 311260"/>
                  <a:gd name="connsiteX4" fmla="*/ 5104 w 336957"/>
                  <a:gd name="connsiteY4" fmla="*/ 61612 h 311260"/>
                  <a:gd name="connsiteX5" fmla="*/ 52356 w 336957"/>
                  <a:gd name="connsiteY5" fmla="*/ 7052 h 311260"/>
                  <a:gd name="connsiteX6" fmla="*/ 81341 w 336957"/>
                  <a:gd name="connsiteY6" fmla="*/ 5104 h 311260"/>
                  <a:gd name="connsiteX7" fmla="*/ 329783 w 336957"/>
                  <a:gd name="connsiteY7" fmla="*/ 220420 h 311260"/>
                  <a:gd name="connsiteX8" fmla="*/ 331975 w 336957"/>
                  <a:gd name="connsiteY8" fmla="*/ 249648 h 31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957" h="311260">
                    <a:moveTo>
                      <a:pt x="331975" y="249648"/>
                    </a:moveTo>
                    <a:lnTo>
                      <a:pt x="284723" y="304208"/>
                    </a:lnTo>
                    <a:cubicBezTo>
                      <a:pt x="277172" y="312733"/>
                      <a:pt x="264263" y="313707"/>
                      <a:pt x="255738" y="306157"/>
                    </a:cubicBezTo>
                    <a:lnTo>
                      <a:pt x="7052" y="90597"/>
                    </a:lnTo>
                    <a:cubicBezTo>
                      <a:pt x="-1473" y="83046"/>
                      <a:pt x="-2447" y="70137"/>
                      <a:pt x="5104" y="61612"/>
                    </a:cubicBezTo>
                    <a:lnTo>
                      <a:pt x="52356" y="7052"/>
                    </a:lnTo>
                    <a:cubicBezTo>
                      <a:pt x="59907" y="-1473"/>
                      <a:pt x="72816" y="-2447"/>
                      <a:pt x="81341" y="5104"/>
                    </a:cubicBezTo>
                    <a:lnTo>
                      <a:pt x="329783" y="220420"/>
                    </a:lnTo>
                    <a:cubicBezTo>
                      <a:pt x="338552" y="227971"/>
                      <a:pt x="339282" y="240880"/>
                      <a:pt x="331975" y="249648"/>
                    </a:cubicBezTo>
                    <a:close/>
                  </a:path>
                </a:pathLst>
              </a:custGeom>
              <a:solidFill>
                <a:srgbClr val="1A1A1A"/>
              </a:solidFill>
              <a:ln w="24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80" name="Freeform: Shape 28">
                <a:extLst>
                  <a:ext uri="{FF2B5EF4-FFF2-40B4-BE49-F238E27FC236}">
                    <a16:creationId xmlns:a16="http://schemas.microsoft.com/office/drawing/2014/main" id="{2BCD7358-F5BB-4F9C-9E2F-148D5CC561CC}"/>
                  </a:ext>
                </a:extLst>
              </p:cNvPr>
              <p:cNvSpPr/>
              <p:nvPr/>
            </p:nvSpPr>
            <p:spPr>
              <a:xfrm>
                <a:off x="1309685" y="5512626"/>
                <a:ext cx="230116" cy="192783"/>
              </a:xfrm>
              <a:custGeom>
                <a:avLst/>
                <a:gdLst>
                  <a:gd name="connsiteX0" fmla="*/ 226337 w 230116"/>
                  <a:gd name="connsiteY0" fmla="*/ 145715 h 192783"/>
                  <a:gd name="connsiteX1" fmla="*/ 199544 w 230116"/>
                  <a:gd name="connsiteY1" fmla="*/ 183955 h 192783"/>
                  <a:gd name="connsiteX2" fmla="*/ 170803 w 230116"/>
                  <a:gd name="connsiteY2" fmla="*/ 189070 h 192783"/>
                  <a:gd name="connsiteX3" fmla="*/ 8828 w 230116"/>
                  <a:gd name="connsiteY3" fmla="*/ 75810 h 192783"/>
                  <a:gd name="connsiteX4" fmla="*/ 3714 w 230116"/>
                  <a:gd name="connsiteY4" fmla="*/ 47069 h 192783"/>
                  <a:gd name="connsiteX5" fmla="*/ 30506 w 230116"/>
                  <a:gd name="connsiteY5" fmla="*/ 8828 h 192783"/>
                  <a:gd name="connsiteX6" fmla="*/ 59248 w 230116"/>
                  <a:gd name="connsiteY6" fmla="*/ 3714 h 192783"/>
                  <a:gd name="connsiteX7" fmla="*/ 221222 w 230116"/>
                  <a:gd name="connsiteY7" fmla="*/ 116974 h 192783"/>
                  <a:gd name="connsiteX8" fmla="*/ 226337 w 230116"/>
                  <a:gd name="connsiteY8" fmla="*/ 145715 h 19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116" h="192783">
                    <a:moveTo>
                      <a:pt x="226337" y="145715"/>
                    </a:moveTo>
                    <a:lnTo>
                      <a:pt x="199544" y="183955"/>
                    </a:lnTo>
                    <a:cubicBezTo>
                      <a:pt x="192968" y="193211"/>
                      <a:pt x="180302" y="195647"/>
                      <a:pt x="170803" y="189070"/>
                    </a:cubicBezTo>
                    <a:lnTo>
                      <a:pt x="8828" y="75810"/>
                    </a:lnTo>
                    <a:cubicBezTo>
                      <a:pt x="-427" y="69234"/>
                      <a:pt x="-2863" y="56568"/>
                      <a:pt x="3714" y="47069"/>
                    </a:cubicBezTo>
                    <a:lnTo>
                      <a:pt x="30506" y="8828"/>
                    </a:lnTo>
                    <a:cubicBezTo>
                      <a:pt x="37083" y="-427"/>
                      <a:pt x="49748" y="-2863"/>
                      <a:pt x="59248" y="3714"/>
                    </a:cubicBezTo>
                    <a:lnTo>
                      <a:pt x="221222" y="116974"/>
                    </a:lnTo>
                    <a:cubicBezTo>
                      <a:pt x="230721" y="123550"/>
                      <a:pt x="232913" y="136459"/>
                      <a:pt x="226337" y="145715"/>
                    </a:cubicBezTo>
                    <a:close/>
                  </a:path>
                </a:pathLst>
              </a:custGeom>
              <a:solidFill>
                <a:srgbClr val="1A1A1A"/>
              </a:solidFill>
              <a:ln w="24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81" name="Freeform: Shape 29">
                <a:extLst>
                  <a:ext uri="{FF2B5EF4-FFF2-40B4-BE49-F238E27FC236}">
                    <a16:creationId xmlns:a16="http://schemas.microsoft.com/office/drawing/2014/main" id="{0FC2655B-84EE-4D20-B1F8-8C9D45EFC395}"/>
                  </a:ext>
                </a:extLst>
              </p:cNvPr>
              <p:cNvSpPr/>
              <p:nvPr/>
            </p:nvSpPr>
            <p:spPr>
              <a:xfrm>
                <a:off x="1538457" y="5683576"/>
                <a:ext cx="331081" cy="283507"/>
              </a:xfrm>
              <a:custGeom>
                <a:avLst/>
                <a:gdLst>
                  <a:gd name="connsiteX0" fmla="*/ 0 w 324922"/>
                  <a:gd name="connsiteY0" fmla="*/ 51126 h 271069"/>
                  <a:gd name="connsiteX1" fmla="*/ 165871 w 324922"/>
                  <a:gd name="connsiteY1" fmla="*/ 105198 h 271069"/>
                  <a:gd name="connsiteX2" fmla="*/ 275965 w 324922"/>
                  <a:gd name="connsiteY2" fmla="*/ 271070 h 271069"/>
                  <a:gd name="connsiteX3" fmla="*/ 324923 w 324922"/>
                  <a:gd name="connsiteY3" fmla="*/ 220651 h 271069"/>
                  <a:gd name="connsiteX4" fmla="*/ 229930 w 324922"/>
                  <a:gd name="connsiteY4" fmla="*/ 58433 h 271069"/>
                  <a:gd name="connsiteX5" fmla="*/ 66008 w 324922"/>
                  <a:gd name="connsiteY5" fmla="*/ 707 h 271069"/>
                  <a:gd name="connsiteX6" fmla="*/ 0 w 324922"/>
                  <a:gd name="connsiteY6" fmla="*/ 51126 h 271069"/>
                  <a:gd name="connsiteX0" fmla="*/ 0 w 325671"/>
                  <a:gd name="connsiteY0" fmla="*/ 51248 h 271192"/>
                  <a:gd name="connsiteX1" fmla="*/ 165871 w 325671"/>
                  <a:gd name="connsiteY1" fmla="*/ 105320 h 271192"/>
                  <a:gd name="connsiteX2" fmla="*/ 275965 w 325671"/>
                  <a:gd name="connsiteY2" fmla="*/ 271192 h 271192"/>
                  <a:gd name="connsiteX3" fmla="*/ 324923 w 325671"/>
                  <a:gd name="connsiteY3" fmla="*/ 220773 h 271192"/>
                  <a:gd name="connsiteX4" fmla="*/ 239166 w 325671"/>
                  <a:gd name="connsiteY4" fmla="*/ 55476 h 271192"/>
                  <a:gd name="connsiteX5" fmla="*/ 66008 w 325671"/>
                  <a:gd name="connsiteY5" fmla="*/ 829 h 271192"/>
                  <a:gd name="connsiteX6" fmla="*/ 0 w 325671"/>
                  <a:gd name="connsiteY6" fmla="*/ 51248 h 271192"/>
                  <a:gd name="connsiteX0" fmla="*/ 3757 w 329428"/>
                  <a:gd name="connsiteY0" fmla="*/ 51248 h 271192"/>
                  <a:gd name="connsiteX1" fmla="*/ 185022 w 329428"/>
                  <a:gd name="connsiteY1" fmla="*/ 102241 h 271192"/>
                  <a:gd name="connsiteX2" fmla="*/ 279722 w 329428"/>
                  <a:gd name="connsiteY2" fmla="*/ 271192 h 271192"/>
                  <a:gd name="connsiteX3" fmla="*/ 328680 w 329428"/>
                  <a:gd name="connsiteY3" fmla="*/ 220773 h 271192"/>
                  <a:gd name="connsiteX4" fmla="*/ 242923 w 329428"/>
                  <a:gd name="connsiteY4" fmla="*/ 55476 h 271192"/>
                  <a:gd name="connsiteX5" fmla="*/ 69765 w 329428"/>
                  <a:gd name="connsiteY5" fmla="*/ 829 h 271192"/>
                  <a:gd name="connsiteX6" fmla="*/ 3757 w 329428"/>
                  <a:gd name="connsiteY6" fmla="*/ 51248 h 271192"/>
                  <a:gd name="connsiteX0" fmla="*/ 3757 w 329827"/>
                  <a:gd name="connsiteY0" fmla="*/ 51248 h 283507"/>
                  <a:gd name="connsiteX1" fmla="*/ 185022 w 329827"/>
                  <a:gd name="connsiteY1" fmla="*/ 102241 h 283507"/>
                  <a:gd name="connsiteX2" fmla="*/ 285880 w 329827"/>
                  <a:gd name="connsiteY2" fmla="*/ 283507 h 283507"/>
                  <a:gd name="connsiteX3" fmla="*/ 328680 w 329827"/>
                  <a:gd name="connsiteY3" fmla="*/ 220773 h 283507"/>
                  <a:gd name="connsiteX4" fmla="*/ 242923 w 329827"/>
                  <a:gd name="connsiteY4" fmla="*/ 55476 h 283507"/>
                  <a:gd name="connsiteX5" fmla="*/ 69765 w 329827"/>
                  <a:gd name="connsiteY5" fmla="*/ 829 h 283507"/>
                  <a:gd name="connsiteX6" fmla="*/ 3757 w 329827"/>
                  <a:gd name="connsiteY6" fmla="*/ 51248 h 283507"/>
                  <a:gd name="connsiteX0" fmla="*/ 3757 w 328680"/>
                  <a:gd name="connsiteY0" fmla="*/ 51248 h 283507"/>
                  <a:gd name="connsiteX1" fmla="*/ 185022 w 328680"/>
                  <a:gd name="connsiteY1" fmla="*/ 102241 h 283507"/>
                  <a:gd name="connsiteX2" fmla="*/ 285880 w 328680"/>
                  <a:gd name="connsiteY2" fmla="*/ 283507 h 283507"/>
                  <a:gd name="connsiteX3" fmla="*/ 328680 w 328680"/>
                  <a:gd name="connsiteY3" fmla="*/ 220773 h 283507"/>
                  <a:gd name="connsiteX4" fmla="*/ 242923 w 328680"/>
                  <a:gd name="connsiteY4" fmla="*/ 55476 h 283507"/>
                  <a:gd name="connsiteX5" fmla="*/ 69765 w 328680"/>
                  <a:gd name="connsiteY5" fmla="*/ 829 h 283507"/>
                  <a:gd name="connsiteX6" fmla="*/ 3757 w 328680"/>
                  <a:gd name="connsiteY6" fmla="*/ 51248 h 283507"/>
                  <a:gd name="connsiteX0" fmla="*/ 3757 w 334838"/>
                  <a:gd name="connsiteY0" fmla="*/ 51248 h 283507"/>
                  <a:gd name="connsiteX1" fmla="*/ 185022 w 334838"/>
                  <a:gd name="connsiteY1" fmla="*/ 102241 h 283507"/>
                  <a:gd name="connsiteX2" fmla="*/ 285880 w 334838"/>
                  <a:gd name="connsiteY2" fmla="*/ 283507 h 283507"/>
                  <a:gd name="connsiteX3" fmla="*/ 334838 w 334838"/>
                  <a:gd name="connsiteY3" fmla="*/ 226931 h 283507"/>
                  <a:gd name="connsiteX4" fmla="*/ 242923 w 334838"/>
                  <a:gd name="connsiteY4" fmla="*/ 55476 h 283507"/>
                  <a:gd name="connsiteX5" fmla="*/ 69765 w 334838"/>
                  <a:gd name="connsiteY5" fmla="*/ 829 h 283507"/>
                  <a:gd name="connsiteX6" fmla="*/ 3757 w 334838"/>
                  <a:gd name="connsiteY6" fmla="*/ 51248 h 283507"/>
                  <a:gd name="connsiteX0" fmla="*/ 0 w 331081"/>
                  <a:gd name="connsiteY0" fmla="*/ 51248 h 283507"/>
                  <a:gd name="connsiteX1" fmla="*/ 181265 w 331081"/>
                  <a:gd name="connsiteY1" fmla="*/ 102241 h 283507"/>
                  <a:gd name="connsiteX2" fmla="*/ 282123 w 331081"/>
                  <a:gd name="connsiteY2" fmla="*/ 283507 h 283507"/>
                  <a:gd name="connsiteX3" fmla="*/ 331081 w 331081"/>
                  <a:gd name="connsiteY3" fmla="*/ 226931 h 283507"/>
                  <a:gd name="connsiteX4" fmla="*/ 239166 w 331081"/>
                  <a:gd name="connsiteY4" fmla="*/ 55476 h 283507"/>
                  <a:gd name="connsiteX5" fmla="*/ 66008 w 331081"/>
                  <a:gd name="connsiteY5" fmla="*/ 829 h 283507"/>
                  <a:gd name="connsiteX6" fmla="*/ 0 w 331081"/>
                  <a:gd name="connsiteY6" fmla="*/ 51248 h 283507"/>
                  <a:gd name="connsiteX0" fmla="*/ 0 w 331081"/>
                  <a:gd name="connsiteY0" fmla="*/ 51248 h 283507"/>
                  <a:gd name="connsiteX1" fmla="*/ 181265 w 331081"/>
                  <a:gd name="connsiteY1" fmla="*/ 102241 h 283507"/>
                  <a:gd name="connsiteX2" fmla="*/ 282123 w 331081"/>
                  <a:gd name="connsiteY2" fmla="*/ 283507 h 283507"/>
                  <a:gd name="connsiteX3" fmla="*/ 331081 w 331081"/>
                  <a:gd name="connsiteY3" fmla="*/ 226931 h 283507"/>
                  <a:gd name="connsiteX4" fmla="*/ 239166 w 331081"/>
                  <a:gd name="connsiteY4" fmla="*/ 55476 h 283507"/>
                  <a:gd name="connsiteX5" fmla="*/ 62929 w 331081"/>
                  <a:gd name="connsiteY5" fmla="*/ 829 h 283507"/>
                  <a:gd name="connsiteX6" fmla="*/ 0 w 331081"/>
                  <a:gd name="connsiteY6" fmla="*/ 51248 h 28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081" h="283507">
                    <a:moveTo>
                      <a:pt x="0" y="51248"/>
                    </a:moveTo>
                    <a:cubicBezTo>
                      <a:pt x="19209" y="68150"/>
                      <a:pt x="134245" y="63531"/>
                      <a:pt x="181265" y="102241"/>
                    </a:cubicBezTo>
                    <a:cubicBezTo>
                      <a:pt x="228285" y="140951"/>
                      <a:pt x="274329" y="251112"/>
                      <a:pt x="282123" y="283507"/>
                    </a:cubicBezTo>
                    <a:cubicBezTo>
                      <a:pt x="304288" y="263777"/>
                      <a:pt x="307452" y="249542"/>
                      <a:pt x="331081" y="226931"/>
                    </a:cubicBezTo>
                    <a:cubicBezTo>
                      <a:pt x="323922" y="188926"/>
                      <a:pt x="299328" y="103946"/>
                      <a:pt x="239166" y="55476"/>
                    </a:cubicBezTo>
                    <a:cubicBezTo>
                      <a:pt x="179004" y="7005"/>
                      <a:pt x="136730" y="-3312"/>
                      <a:pt x="62929" y="829"/>
                    </a:cubicBezTo>
                    <a:cubicBezTo>
                      <a:pt x="37110" y="17148"/>
                      <a:pt x="17736" y="28188"/>
                      <a:pt x="0" y="51248"/>
                    </a:cubicBezTo>
                    <a:close/>
                  </a:path>
                </a:pathLst>
              </a:custGeom>
              <a:solidFill>
                <a:srgbClr val="0680C3">
                  <a:lumMod val="40000"/>
                  <a:lumOff val="60000"/>
                </a:srgbClr>
              </a:solidFill>
              <a:ln w="24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82" name="Freeform: Shape 30">
                <a:extLst>
                  <a:ext uri="{FF2B5EF4-FFF2-40B4-BE49-F238E27FC236}">
                    <a16:creationId xmlns:a16="http://schemas.microsoft.com/office/drawing/2014/main" id="{D672C3DE-701C-4D29-A503-D430B4ACD232}"/>
                  </a:ext>
                </a:extLst>
              </p:cNvPr>
              <p:cNvSpPr/>
              <p:nvPr/>
            </p:nvSpPr>
            <p:spPr>
              <a:xfrm>
                <a:off x="1341105" y="5530894"/>
                <a:ext cx="179387" cy="149428"/>
              </a:xfrm>
              <a:custGeom>
                <a:avLst/>
                <a:gdLst>
                  <a:gd name="connsiteX0" fmla="*/ 175674 w 179387"/>
                  <a:gd name="connsiteY0" fmla="*/ 118192 h 149428"/>
                  <a:gd name="connsiteX1" fmla="*/ 160086 w 179387"/>
                  <a:gd name="connsiteY1" fmla="*/ 140600 h 149428"/>
                  <a:gd name="connsiteX2" fmla="*/ 131344 w 179387"/>
                  <a:gd name="connsiteY2" fmla="*/ 145715 h 149428"/>
                  <a:gd name="connsiteX3" fmla="*/ 8829 w 179387"/>
                  <a:gd name="connsiteY3" fmla="*/ 59978 h 149428"/>
                  <a:gd name="connsiteX4" fmla="*/ 3714 w 179387"/>
                  <a:gd name="connsiteY4" fmla="*/ 31237 h 149428"/>
                  <a:gd name="connsiteX5" fmla="*/ 19302 w 179387"/>
                  <a:gd name="connsiteY5" fmla="*/ 8828 h 149428"/>
                  <a:gd name="connsiteX6" fmla="*/ 48043 w 179387"/>
                  <a:gd name="connsiteY6" fmla="*/ 3714 h 149428"/>
                  <a:gd name="connsiteX7" fmla="*/ 170559 w 179387"/>
                  <a:gd name="connsiteY7" fmla="*/ 89450 h 149428"/>
                  <a:gd name="connsiteX8" fmla="*/ 175674 w 179387"/>
                  <a:gd name="connsiteY8" fmla="*/ 118192 h 149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387" h="149428">
                    <a:moveTo>
                      <a:pt x="175674" y="118192"/>
                    </a:moveTo>
                    <a:lnTo>
                      <a:pt x="160086" y="140600"/>
                    </a:lnTo>
                    <a:cubicBezTo>
                      <a:pt x="153509" y="149856"/>
                      <a:pt x="140844" y="152291"/>
                      <a:pt x="131344" y="145715"/>
                    </a:cubicBezTo>
                    <a:lnTo>
                      <a:pt x="8829" y="59978"/>
                    </a:lnTo>
                    <a:cubicBezTo>
                      <a:pt x="-427" y="53402"/>
                      <a:pt x="-2863" y="40736"/>
                      <a:pt x="3714" y="31237"/>
                    </a:cubicBezTo>
                    <a:lnTo>
                      <a:pt x="19302" y="8828"/>
                    </a:lnTo>
                    <a:cubicBezTo>
                      <a:pt x="25878" y="-427"/>
                      <a:pt x="38544" y="-2863"/>
                      <a:pt x="48043" y="3714"/>
                    </a:cubicBezTo>
                    <a:lnTo>
                      <a:pt x="170559" y="89450"/>
                    </a:lnTo>
                    <a:cubicBezTo>
                      <a:pt x="179815" y="96027"/>
                      <a:pt x="182251" y="108936"/>
                      <a:pt x="175674" y="118192"/>
                    </a:cubicBezTo>
                    <a:close/>
                  </a:path>
                </a:pathLst>
              </a:custGeom>
              <a:solidFill>
                <a:srgbClr val="0680C3">
                  <a:lumMod val="40000"/>
                  <a:lumOff val="60000"/>
                </a:srgbClr>
              </a:solidFill>
              <a:ln w="243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sp>
          <p:nvSpPr>
            <p:cNvPr id="73" name="Freeform: Shape 31">
              <a:extLst>
                <a:ext uri="{FF2B5EF4-FFF2-40B4-BE49-F238E27FC236}">
                  <a16:creationId xmlns:a16="http://schemas.microsoft.com/office/drawing/2014/main" id="{EB78F301-B797-49CC-BF5F-E103F0C278DF}"/>
                </a:ext>
              </a:extLst>
            </p:cNvPr>
            <p:cNvSpPr/>
            <p:nvPr/>
          </p:nvSpPr>
          <p:spPr>
            <a:xfrm flipH="1">
              <a:off x="4522929" y="3089806"/>
              <a:ext cx="4264659" cy="992878"/>
            </a:xfrm>
            <a:custGeom>
              <a:avLst/>
              <a:gdLst>
                <a:gd name="connsiteX0" fmla="*/ 6613510 w 8250226"/>
                <a:gd name="connsiteY0" fmla="*/ 0 h 1520066"/>
                <a:gd name="connsiteX1" fmla="*/ 6625977 w 8250226"/>
                <a:gd name="connsiteY1" fmla="*/ 0 h 1520066"/>
                <a:gd name="connsiteX2" fmla="*/ 6964437 w 8250226"/>
                <a:gd name="connsiteY2" fmla="*/ 205015 h 1520066"/>
                <a:gd name="connsiteX3" fmla="*/ 7081720 w 8250226"/>
                <a:gd name="connsiteY3" fmla="*/ 587340 h 1520066"/>
                <a:gd name="connsiteX4" fmla="*/ 7221629 w 8250226"/>
                <a:gd name="connsiteY4" fmla="*/ 899480 h 1520066"/>
                <a:gd name="connsiteX5" fmla="*/ 8199143 w 8250226"/>
                <a:gd name="connsiteY5" fmla="*/ 396639 h 1520066"/>
                <a:gd name="connsiteX6" fmla="*/ 8241625 w 8250226"/>
                <a:gd name="connsiteY6" fmla="*/ 397101 h 1520066"/>
                <a:gd name="connsiteX7" fmla="*/ 8241163 w 8250226"/>
                <a:gd name="connsiteY7" fmla="*/ 439582 h 1520066"/>
                <a:gd name="connsiteX8" fmla="*/ 7887927 w 8250226"/>
                <a:gd name="connsiteY8" fmla="*/ 724940 h 1520066"/>
                <a:gd name="connsiteX9" fmla="*/ 7211471 w 8250226"/>
                <a:gd name="connsiteY9" fmla="*/ 959045 h 1520066"/>
                <a:gd name="connsiteX10" fmla="*/ 7023079 w 8250226"/>
                <a:gd name="connsiteY10" fmla="*/ 599807 h 1520066"/>
                <a:gd name="connsiteX11" fmla="*/ 6625054 w 8250226"/>
                <a:gd name="connsiteY11" fmla="*/ 60489 h 1520066"/>
                <a:gd name="connsiteX12" fmla="*/ 6613972 w 8250226"/>
                <a:gd name="connsiteY12" fmla="*/ 60489 h 1520066"/>
                <a:gd name="connsiteX13" fmla="*/ 5725111 w 8250226"/>
                <a:gd name="connsiteY13" fmla="*/ 640903 h 1520066"/>
                <a:gd name="connsiteX14" fmla="*/ 5596746 w 8250226"/>
                <a:gd name="connsiteY14" fmla="*/ 772500 h 1520066"/>
                <a:gd name="connsiteX15" fmla="*/ 5426824 w 8250226"/>
                <a:gd name="connsiteY15" fmla="*/ 951657 h 1520066"/>
                <a:gd name="connsiteX16" fmla="*/ 5037572 w 8250226"/>
                <a:gd name="connsiteY16" fmla="*/ 1342294 h 1520066"/>
                <a:gd name="connsiteX17" fmla="*/ 4680181 w 8250226"/>
                <a:gd name="connsiteY17" fmla="*/ 1520066 h 1520066"/>
                <a:gd name="connsiteX18" fmla="*/ 4637239 w 8250226"/>
                <a:gd name="connsiteY18" fmla="*/ 1515910 h 1520066"/>
                <a:gd name="connsiteX19" fmla="*/ 4405443 w 8250226"/>
                <a:gd name="connsiteY19" fmla="*/ 1172372 h 1520066"/>
                <a:gd name="connsiteX20" fmla="*/ 4179650 w 8250226"/>
                <a:gd name="connsiteY20" fmla="*/ 762803 h 1520066"/>
                <a:gd name="connsiteX21" fmla="*/ 3311567 w 8250226"/>
                <a:gd name="connsiteY21" fmla="*/ 767883 h 1520066"/>
                <a:gd name="connsiteX22" fmla="*/ 2360834 w 8250226"/>
                <a:gd name="connsiteY22" fmla="*/ 995061 h 1520066"/>
                <a:gd name="connsiteX23" fmla="*/ 2342497 w 8250226"/>
                <a:gd name="connsiteY23" fmla="*/ 992833 h 1520066"/>
                <a:gd name="connsiteX24" fmla="*/ 2126238 w 8250226"/>
                <a:gd name="connsiteY24" fmla="*/ 1040931 h 1520066"/>
                <a:gd name="connsiteX25" fmla="*/ 1317343 w 8250226"/>
                <a:gd name="connsiteY25" fmla="*/ 1114064 h 1520066"/>
                <a:gd name="connsiteX26" fmla="*/ 1009685 w 8250226"/>
                <a:gd name="connsiteY26" fmla="*/ 1102634 h 1520066"/>
                <a:gd name="connsiteX27" fmla="*/ 90523 w 8250226"/>
                <a:gd name="connsiteY27" fmla="*/ 742589 h 1520066"/>
                <a:gd name="connsiteX28" fmla="*/ 22895 w 8250226"/>
                <a:gd name="connsiteY28" fmla="*/ 281579 h 1520066"/>
                <a:gd name="connsiteX29" fmla="*/ 33026 w 8250226"/>
                <a:gd name="connsiteY29" fmla="*/ 257679 h 1520066"/>
                <a:gd name="connsiteX30" fmla="*/ 94142 w 8250226"/>
                <a:gd name="connsiteY30" fmla="*/ 257679 h 1520066"/>
                <a:gd name="connsiteX31" fmla="*/ 76235 w 8250226"/>
                <a:gd name="connsiteY31" fmla="*/ 299677 h 1520066"/>
                <a:gd name="connsiteX32" fmla="*/ 140053 w 8250226"/>
                <a:gd name="connsiteY32" fmla="*/ 715919 h 1520066"/>
                <a:gd name="connsiteX33" fmla="*/ 2361283 w 8250226"/>
                <a:gd name="connsiteY33" fmla="*/ 930232 h 1520066"/>
                <a:gd name="connsiteX34" fmla="*/ 2361890 w 8250226"/>
                <a:gd name="connsiteY34" fmla="*/ 932577 h 1520066"/>
                <a:gd name="connsiteX35" fmla="*/ 2418393 w 8250226"/>
                <a:gd name="connsiteY35" fmla="*/ 916935 h 1520066"/>
                <a:gd name="connsiteX36" fmla="*/ 3300486 w 8250226"/>
                <a:gd name="connsiteY36" fmla="*/ 708780 h 1520066"/>
                <a:gd name="connsiteX37" fmla="*/ 4213357 w 8250226"/>
                <a:gd name="connsiteY37" fmla="*/ 712935 h 1520066"/>
                <a:gd name="connsiteX38" fmla="*/ 4462699 w 8250226"/>
                <a:gd name="connsiteY38" fmla="*/ 1154825 h 1520066"/>
                <a:gd name="connsiteX39" fmla="*/ 4648321 w 8250226"/>
                <a:gd name="connsiteY39" fmla="*/ 1456806 h 1520066"/>
                <a:gd name="connsiteX40" fmla="*/ 5382034 w 8250226"/>
                <a:gd name="connsiteY40" fmla="*/ 911024 h 1520066"/>
                <a:gd name="connsiteX41" fmla="*/ 5554727 w 8250226"/>
                <a:gd name="connsiteY41" fmla="*/ 728634 h 1520066"/>
                <a:gd name="connsiteX42" fmla="*/ 5681246 w 8250226"/>
                <a:gd name="connsiteY42" fmla="*/ 599346 h 1520066"/>
                <a:gd name="connsiteX43" fmla="*/ 6613510 w 8250226"/>
                <a:gd name="connsiteY43" fmla="*/ 0 h 1520066"/>
                <a:gd name="connsiteX0" fmla="*/ 6613510 w 8250226"/>
                <a:gd name="connsiteY0" fmla="*/ 0 h 1520066"/>
                <a:gd name="connsiteX1" fmla="*/ 6625977 w 8250226"/>
                <a:gd name="connsiteY1" fmla="*/ 0 h 1520066"/>
                <a:gd name="connsiteX2" fmla="*/ 6964437 w 8250226"/>
                <a:gd name="connsiteY2" fmla="*/ 205015 h 1520066"/>
                <a:gd name="connsiteX3" fmla="*/ 7081720 w 8250226"/>
                <a:gd name="connsiteY3" fmla="*/ 587340 h 1520066"/>
                <a:gd name="connsiteX4" fmla="*/ 7221629 w 8250226"/>
                <a:gd name="connsiteY4" fmla="*/ 899480 h 1520066"/>
                <a:gd name="connsiteX5" fmla="*/ 8199143 w 8250226"/>
                <a:gd name="connsiteY5" fmla="*/ 396639 h 1520066"/>
                <a:gd name="connsiteX6" fmla="*/ 8241625 w 8250226"/>
                <a:gd name="connsiteY6" fmla="*/ 397101 h 1520066"/>
                <a:gd name="connsiteX7" fmla="*/ 8241163 w 8250226"/>
                <a:gd name="connsiteY7" fmla="*/ 439582 h 1520066"/>
                <a:gd name="connsiteX8" fmla="*/ 7211471 w 8250226"/>
                <a:gd name="connsiteY8" fmla="*/ 959045 h 1520066"/>
                <a:gd name="connsiteX9" fmla="*/ 7023079 w 8250226"/>
                <a:gd name="connsiteY9" fmla="*/ 599807 h 1520066"/>
                <a:gd name="connsiteX10" fmla="*/ 6625054 w 8250226"/>
                <a:gd name="connsiteY10" fmla="*/ 60489 h 1520066"/>
                <a:gd name="connsiteX11" fmla="*/ 6613972 w 8250226"/>
                <a:gd name="connsiteY11" fmla="*/ 60489 h 1520066"/>
                <a:gd name="connsiteX12" fmla="*/ 5725111 w 8250226"/>
                <a:gd name="connsiteY12" fmla="*/ 640903 h 1520066"/>
                <a:gd name="connsiteX13" fmla="*/ 5596746 w 8250226"/>
                <a:gd name="connsiteY13" fmla="*/ 772500 h 1520066"/>
                <a:gd name="connsiteX14" fmla="*/ 5426824 w 8250226"/>
                <a:gd name="connsiteY14" fmla="*/ 951657 h 1520066"/>
                <a:gd name="connsiteX15" fmla="*/ 5037572 w 8250226"/>
                <a:gd name="connsiteY15" fmla="*/ 1342294 h 1520066"/>
                <a:gd name="connsiteX16" fmla="*/ 4680181 w 8250226"/>
                <a:gd name="connsiteY16" fmla="*/ 1520066 h 1520066"/>
                <a:gd name="connsiteX17" fmla="*/ 4637239 w 8250226"/>
                <a:gd name="connsiteY17" fmla="*/ 1515910 h 1520066"/>
                <a:gd name="connsiteX18" fmla="*/ 4405443 w 8250226"/>
                <a:gd name="connsiteY18" fmla="*/ 1172372 h 1520066"/>
                <a:gd name="connsiteX19" fmla="*/ 4179650 w 8250226"/>
                <a:gd name="connsiteY19" fmla="*/ 762803 h 1520066"/>
                <a:gd name="connsiteX20" fmla="*/ 3311567 w 8250226"/>
                <a:gd name="connsiteY20" fmla="*/ 767883 h 1520066"/>
                <a:gd name="connsiteX21" fmla="*/ 2360834 w 8250226"/>
                <a:gd name="connsiteY21" fmla="*/ 995061 h 1520066"/>
                <a:gd name="connsiteX22" fmla="*/ 2342497 w 8250226"/>
                <a:gd name="connsiteY22" fmla="*/ 992833 h 1520066"/>
                <a:gd name="connsiteX23" fmla="*/ 2126238 w 8250226"/>
                <a:gd name="connsiteY23" fmla="*/ 1040931 h 1520066"/>
                <a:gd name="connsiteX24" fmla="*/ 1317343 w 8250226"/>
                <a:gd name="connsiteY24" fmla="*/ 1114064 h 1520066"/>
                <a:gd name="connsiteX25" fmla="*/ 1009685 w 8250226"/>
                <a:gd name="connsiteY25" fmla="*/ 1102634 h 1520066"/>
                <a:gd name="connsiteX26" fmla="*/ 90523 w 8250226"/>
                <a:gd name="connsiteY26" fmla="*/ 742589 h 1520066"/>
                <a:gd name="connsiteX27" fmla="*/ 22895 w 8250226"/>
                <a:gd name="connsiteY27" fmla="*/ 281579 h 1520066"/>
                <a:gd name="connsiteX28" fmla="*/ 33026 w 8250226"/>
                <a:gd name="connsiteY28" fmla="*/ 257679 h 1520066"/>
                <a:gd name="connsiteX29" fmla="*/ 94142 w 8250226"/>
                <a:gd name="connsiteY29" fmla="*/ 257679 h 1520066"/>
                <a:gd name="connsiteX30" fmla="*/ 76235 w 8250226"/>
                <a:gd name="connsiteY30" fmla="*/ 299677 h 1520066"/>
                <a:gd name="connsiteX31" fmla="*/ 140053 w 8250226"/>
                <a:gd name="connsiteY31" fmla="*/ 715919 h 1520066"/>
                <a:gd name="connsiteX32" fmla="*/ 2361283 w 8250226"/>
                <a:gd name="connsiteY32" fmla="*/ 930232 h 1520066"/>
                <a:gd name="connsiteX33" fmla="*/ 2361890 w 8250226"/>
                <a:gd name="connsiteY33" fmla="*/ 932577 h 1520066"/>
                <a:gd name="connsiteX34" fmla="*/ 2418393 w 8250226"/>
                <a:gd name="connsiteY34" fmla="*/ 916935 h 1520066"/>
                <a:gd name="connsiteX35" fmla="*/ 3300486 w 8250226"/>
                <a:gd name="connsiteY35" fmla="*/ 708780 h 1520066"/>
                <a:gd name="connsiteX36" fmla="*/ 4213357 w 8250226"/>
                <a:gd name="connsiteY36" fmla="*/ 712935 h 1520066"/>
                <a:gd name="connsiteX37" fmla="*/ 4462699 w 8250226"/>
                <a:gd name="connsiteY37" fmla="*/ 1154825 h 1520066"/>
                <a:gd name="connsiteX38" fmla="*/ 4648321 w 8250226"/>
                <a:gd name="connsiteY38" fmla="*/ 1456806 h 1520066"/>
                <a:gd name="connsiteX39" fmla="*/ 5382034 w 8250226"/>
                <a:gd name="connsiteY39" fmla="*/ 911024 h 1520066"/>
                <a:gd name="connsiteX40" fmla="*/ 5554727 w 8250226"/>
                <a:gd name="connsiteY40" fmla="*/ 728634 h 1520066"/>
                <a:gd name="connsiteX41" fmla="*/ 5681246 w 8250226"/>
                <a:gd name="connsiteY41" fmla="*/ 599346 h 1520066"/>
                <a:gd name="connsiteX42" fmla="*/ 6613510 w 8250226"/>
                <a:gd name="connsiteY42" fmla="*/ 0 h 1520066"/>
                <a:gd name="connsiteX0" fmla="*/ 6613510 w 8416533"/>
                <a:gd name="connsiteY0" fmla="*/ 0 h 1520066"/>
                <a:gd name="connsiteX1" fmla="*/ 6625977 w 8416533"/>
                <a:gd name="connsiteY1" fmla="*/ 0 h 1520066"/>
                <a:gd name="connsiteX2" fmla="*/ 6964437 w 8416533"/>
                <a:gd name="connsiteY2" fmla="*/ 205015 h 1520066"/>
                <a:gd name="connsiteX3" fmla="*/ 7081720 w 8416533"/>
                <a:gd name="connsiteY3" fmla="*/ 587340 h 1520066"/>
                <a:gd name="connsiteX4" fmla="*/ 7221629 w 8416533"/>
                <a:gd name="connsiteY4" fmla="*/ 899480 h 1520066"/>
                <a:gd name="connsiteX5" fmla="*/ 8199143 w 8416533"/>
                <a:gd name="connsiteY5" fmla="*/ 396639 h 1520066"/>
                <a:gd name="connsiteX6" fmla="*/ 8241625 w 8416533"/>
                <a:gd name="connsiteY6" fmla="*/ 397101 h 1520066"/>
                <a:gd name="connsiteX7" fmla="*/ 8415852 w 8416533"/>
                <a:gd name="connsiteY7" fmla="*/ 762602 h 1520066"/>
                <a:gd name="connsiteX8" fmla="*/ 7211471 w 8416533"/>
                <a:gd name="connsiteY8" fmla="*/ 959045 h 1520066"/>
                <a:gd name="connsiteX9" fmla="*/ 7023079 w 8416533"/>
                <a:gd name="connsiteY9" fmla="*/ 599807 h 1520066"/>
                <a:gd name="connsiteX10" fmla="*/ 6625054 w 8416533"/>
                <a:gd name="connsiteY10" fmla="*/ 60489 h 1520066"/>
                <a:gd name="connsiteX11" fmla="*/ 6613972 w 8416533"/>
                <a:gd name="connsiteY11" fmla="*/ 60489 h 1520066"/>
                <a:gd name="connsiteX12" fmla="*/ 5725111 w 8416533"/>
                <a:gd name="connsiteY12" fmla="*/ 640903 h 1520066"/>
                <a:gd name="connsiteX13" fmla="*/ 5596746 w 8416533"/>
                <a:gd name="connsiteY13" fmla="*/ 772500 h 1520066"/>
                <a:gd name="connsiteX14" fmla="*/ 5426824 w 8416533"/>
                <a:gd name="connsiteY14" fmla="*/ 951657 h 1520066"/>
                <a:gd name="connsiteX15" fmla="*/ 5037572 w 8416533"/>
                <a:gd name="connsiteY15" fmla="*/ 1342294 h 1520066"/>
                <a:gd name="connsiteX16" fmla="*/ 4680181 w 8416533"/>
                <a:gd name="connsiteY16" fmla="*/ 1520066 h 1520066"/>
                <a:gd name="connsiteX17" fmla="*/ 4637239 w 8416533"/>
                <a:gd name="connsiteY17" fmla="*/ 1515910 h 1520066"/>
                <a:gd name="connsiteX18" fmla="*/ 4405443 w 8416533"/>
                <a:gd name="connsiteY18" fmla="*/ 1172372 h 1520066"/>
                <a:gd name="connsiteX19" fmla="*/ 4179650 w 8416533"/>
                <a:gd name="connsiteY19" fmla="*/ 762803 h 1520066"/>
                <a:gd name="connsiteX20" fmla="*/ 3311567 w 8416533"/>
                <a:gd name="connsiteY20" fmla="*/ 767883 h 1520066"/>
                <a:gd name="connsiteX21" fmla="*/ 2360834 w 8416533"/>
                <a:gd name="connsiteY21" fmla="*/ 995061 h 1520066"/>
                <a:gd name="connsiteX22" fmla="*/ 2342497 w 8416533"/>
                <a:gd name="connsiteY22" fmla="*/ 992833 h 1520066"/>
                <a:gd name="connsiteX23" fmla="*/ 2126238 w 8416533"/>
                <a:gd name="connsiteY23" fmla="*/ 1040931 h 1520066"/>
                <a:gd name="connsiteX24" fmla="*/ 1317343 w 8416533"/>
                <a:gd name="connsiteY24" fmla="*/ 1114064 h 1520066"/>
                <a:gd name="connsiteX25" fmla="*/ 1009685 w 8416533"/>
                <a:gd name="connsiteY25" fmla="*/ 1102634 h 1520066"/>
                <a:gd name="connsiteX26" fmla="*/ 90523 w 8416533"/>
                <a:gd name="connsiteY26" fmla="*/ 742589 h 1520066"/>
                <a:gd name="connsiteX27" fmla="*/ 22895 w 8416533"/>
                <a:gd name="connsiteY27" fmla="*/ 281579 h 1520066"/>
                <a:gd name="connsiteX28" fmla="*/ 33026 w 8416533"/>
                <a:gd name="connsiteY28" fmla="*/ 257679 h 1520066"/>
                <a:gd name="connsiteX29" fmla="*/ 94142 w 8416533"/>
                <a:gd name="connsiteY29" fmla="*/ 257679 h 1520066"/>
                <a:gd name="connsiteX30" fmla="*/ 76235 w 8416533"/>
                <a:gd name="connsiteY30" fmla="*/ 299677 h 1520066"/>
                <a:gd name="connsiteX31" fmla="*/ 140053 w 8416533"/>
                <a:gd name="connsiteY31" fmla="*/ 715919 h 1520066"/>
                <a:gd name="connsiteX32" fmla="*/ 2361283 w 8416533"/>
                <a:gd name="connsiteY32" fmla="*/ 930232 h 1520066"/>
                <a:gd name="connsiteX33" fmla="*/ 2361890 w 8416533"/>
                <a:gd name="connsiteY33" fmla="*/ 932577 h 1520066"/>
                <a:gd name="connsiteX34" fmla="*/ 2418393 w 8416533"/>
                <a:gd name="connsiteY34" fmla="*/ 916935 h 1520066"/>
                <a:gd name="connsiteX35" fmla="*/ 3300486 w 8416533"/>
                <a:gd name="connsiteY35" fmla="*/ 708780 h 1520066"/>
                <a:gd name="connsiteX36" fmla="*/ 4213357 w 8416533"/>
                <a:gd name="connsiteY36" fmla="*/ 712935 h 1520066"/>
                <a:gd name="connsiteX37" fmla="*/ 4462699 w 8416533"/>
                <a:gd name="connsiteY37" fmla="*/ 1154825 h 1520066"/>
                <a:gd name="connsiteX38" fmla="*/ 4648321 w 8416533"/>
                <a:gd name="connsiteY38" fmla="*/ 1456806 h 1520066"/>
                <a:gd name="connsiteX39" fmla="*/ 5382034 w 8416533"/>
                <a:gd name="connsiteY39" fmla="*/ 911024 h 1520066"/>
                <a:gd name="connsiteX40" fmla="*/ 5554727 w 8416533"/>
                <a:gd name="connsiteY40" fmla="*/ 728634 h 1520066"/>
                <a:gd name="connsiteX41" fmla="*/ 5681246 w 8416533"/>
                <a:gd name="connsiteY41" fmla="*/ 599346 h 1520066"/>
                <a:gd name="connsiteX42" fmla="*/ 6613510 w 8416533"/>
                <a:gd name="connsiteY42" fmla="*/ 0 h 1520066"/>
                <a:gd name="connsiteX0" fmla="*/ 6613510 w 8416442"/>
                <a:gd name="connsiteY0" fmla="*/ 0 h 1520066"/>
                <a:gd name="connsiteX1" fmla="*/ 6625977 w 8416442"/>
                <a:gd name="connsiteY1" fmla="*/ 0 h 1520066"/>
                <a:gd name="connsiteX2" fmla="*/ 6964437 w 8416442"/>
                <a:gd name="connsiteY2" fmla="*/ 205015 h 1520066"/>
                <a:gd name="connsiteX3" fmla="*/ 7081720 w 8416442"/>
                <a:gd name="connsiteY3" fmla="*/ 587340 h 1520066"/>
                <a:gd name="connsiteX4" fmla="*/ 7221629 w 8416442"/>
                <a:gd name="connsiteY4" fmla="*/ 899480 h 1520066"/>
                <a:gd name="connsiteX5" fmla="*/ 8348876 w 8416442"/>
                <a:gd name="connsiteY5" fmla="*/ 665822 h 1520066"/>
                <a:gd name="connsiteX6" fmla="*/ 8241625 w 8416442"/>
                <a:gd name="connsiteY6" fmla="*/ 397101 h 1520066"/>
                <a:gd name="connsiteX7" fmla="*/ 8415852 w 8416442"/>
                <a:gd name="connsiteY7" fmla="*/ 762602 h 1520066"/>
                <a:gd name="connsiteX8" fmla="*/ 7211471 w 8416442"/>
                <a:gd name="connsiteY8" fmla="*/ 959045 h 1520066"/>
                <a:gd name="connsiteX9" fmla="*/ 7023079 w 8416442"/>
                <a:gd name="connsiteY9" fmla="*/ 599807 h 1520066"/>
                <a:gd name="connsiteX10" fmla="*/ 6625054 w 8416442"/>
                <a:gd name="connsiteY10" fmla="*/ 60489 h 1520066"/>
                <a:gd name="connsiteX11" fmla="*/ 6613972 w 8416442"/>
                <a:gd name="connsiteY11" fmla="*/ 60489 h 1520066"/>
                <a:gd name="connsiteX12" fmla="*/ 5725111 w 8416442"/>
                <a:gd name="connsiteY12" fmla="*/ 640903 h 1520066"/>
                <a:gd name="connsiteX13" fmla="*/ 5596746 w 8416442"/>
                <a:gd name="connsiteY13" fmla="*/ 772500 h 1520066"/>
                <a:gd name="connsiteX14" fmla="*/ 5426824 w 8416442"/>
                <a:gd name="connsiteY14" fmla="*/ 951657 h 1520066"/>
                <a:gd name="connsiteX15" fmla="*/ 5037572 w 8416442"/>
                <a:gd name="connsiteY15" fmla="*/ 1342294 h 1520066"/>
                <a:gd name="connsiteX16" fmla="*/ 4680181 w 8416442"/>
                <a:gd name="connsiteY16" fmla="*/ 1520066 h 1520066"/>
                <a:gd name="connsiteX17" fmla="*/ 4637239 w 8416442"/>
                <a:gd name="connsiteY17" fmla="*/ 1515910 h 1520066"/>
                <a:gd name="connsiteX18" fmla="*/ 4405443 w 8416442"/>
                <a:gd name="connsiteY18" fmla="*/ 1172372 h 1520066"/>
                <a:gd name="connsiteX19" fmla="*/ 4179650 w 8416442"/>
                <a:gd name="connsiteY19" fmla="*/ 762803 h 1520066"/>
                <a:gd name="connsiteX20" fmla="*/ 3311567 w 8416442"/>
                <a:gd name="connsiteY20" fmla="*/ 767883 h 1520066"/>
                <a:gd name="connsiteX21" fmla="*/ 2360834 w 8416442"/>
                <a:gd name="connsiteY21" fmla="*/ 995061 h 1520066"/>
                <a:gd name="connsiteX22" fmla="*/ 2342497 w 8416442"/>
                <a:gd name="connsiteY22" fmla="*/ 992833 h 1520066"/>
                <a:gd name="connsiteX23" fmla="*/ 2126238 w 8416442"/>
                <a:gd name="connsiteY23" fmla="*/ 1040931 h 1520066"/>
                <a:gd name="connsiteX24" fmla="*/ 1317343 w 8416442"/>
                <a:gd name="connsiteY24" fmla="*/ 1114064 h 1520066"/>
                <a:gd name="connsiteX25" fmla="*/ 1009685 w 8416442"/>
                <a:gd name="connsiteY25" fmla="*/ 1102634 h 1520066"/>
                <a:gd name="connsiteX26" fmla="*/ 90523 w 8416442"/>
                <a:gd name="connsiteY26" fmla="*/ 742589 h 1520066"/>
                <a:gd name="connsiteX27" fmla="*/ 22895 w 8416442"/>
                <a:gd name="connsiteY27" fmla="*/ 281579 h 1520066"/>
                <a:gd name="connsiteX28" fmla="*/ 33026 w 8416442"/>
                <a:gd name="connsiteY28" fmla="*/ 257679 h 1520066"/>
                <a:gd name="connsiteX29" fmla="*/ 94142 w 8416442"/>
                <a:gd name="connsiteY29" fmla="*/ 257679 h 1520066"/>
                <a:gd name="connsiteX30" fmla="*/ 76235 w 8416442"/>
                <a:gd name="connsiteY30" fmla="*/ 299677 h 1520066"/>
                <a:gd name="connsiteX31" fmla="*/ 140053 w 8416442"/>
                <a:gd name="connsiteY31" fmla="*/ 715919 h 1520066"/>
                <a:gd name="connsiteX32" fmla="*/ 2361283 w 8416442"/>
                <a:gd name="connsiteY32" fmla="*/ 930232 h 1520066"/>
                <a:gd name="connsiteX33" fmla="*/ 2361890 w 8416442"/>
                <a:gd name="connsiteY33" fmla="*/ 932577 h 1520066"/>
                <a:gd name="connsiteX34" fmla="*/ 2418393 w 8416442"/>
                <a:gd name="connsiteY34" fmla="*/ 916935 h 1520066"/>
                <a:gd name="connsiteX35" fmla="*/ 3300486 w 8416442"/>
                <a:gd name="connsiteY35" fmla="*/ 708780 h 1520066"/>
                <a:gd name="connsiteX36" fmla="*/ 4213357 w 8416442"/>
                <a:gd name="connsiteY36" fmla="*/ 712935 h 1520066"/>
                <a:gd name="connsiteX37" fmla="*/ 4462699 w 8416442"/>
                <a:gd name="connsiteY37" fmla="*/ 1154825 h 1520066"/>
                <a:gd name="connsiteX38" fmla="*/ 4648321 w 8416442"/>
                <a:gd name="connsiteY38" fmla="*/ 1456806 h 1520066"/>
                <a:gd name="connsiteX39" fmla="*/ 5382034 w 8416442"/>
                <a:gd name="connsiteY39" fmla="*/ 911024 h 1520066"/>
                <a:gd name="connsiteX40" fmla="*/ 5554727 w 8416442"/>
                <a:gd name="connsiteY40" fmla="*/ 728634 h 1520066"/>
                <a:gd name="connsiteX41" fmla="*/ 5681246 w 8416442"/>
                <a:gd name="connsiteY41" fmla="*/ 599346 h 1520066"/>
                <a:gd name="connsiteX42" fmla="*/ 6613510 w 8416442"/>
                <a:gd name="connsiteY42" fmla="*/ 0 h 1520066"/>
                <a:gd name="connsiteX0" fmla="*/ 6613510 w 8531776"/>
                <a:gd name="connsiteY0" fmla="*/ 0 h 1520066"/>
                <a:gd name="connsiteX1" fmla="*/ 6625977 w 8531776"/>
                <a:gd name="connsiteY1" fmla="*/ 0 h 1520066"/>
                <a:gd name="connsiteX2" fmla="*/ 6964437 w 8531776"/>
                <a:gd name="connsiteY2" fmla="*/ 205015 h 1520066"/>
                <a:gd name="connsiteX3" fmla="*/ 7081720 w 8531776"/>
                <a:gd name="connsiteY3" fmla="*/ 587340 h 1520066"/>
                <a:gd name="connsiteX4" fmla="*/ 7221629 w 8531776"/>
                <a:gd name="connsiteY4" fmla="*/ 899480 h 1520066"/>
                <a:gd name="connsiteX5" fmla="*/ 8348876 w 8531776"/>
                <a:gd name="connsiteY5" fmla="*/ 665822 h 1520066"/>
                <a:gd name="connsiteX6" fmla="*/ 8415852 w 8531776"/>
                <a:gd name="connsiteY6" fmla="*/ 762602 h 1520066"/>
                <a:gd name="connsiteX7" fmla="*/ 7211471 w 8531776"/>
                <a:gd name="connsiteY7" fmla="*/ 959045 h 1520066"/>
                <a:gd name="connsiteX8" fmla="*/ 7023079 w 8531776"/>
                <a:gd name="connsiteY8" fmla="*/ 599807 h 1520066"/>
                <a:gd name="connsiteX9" fmla="*/ 6625054 w 8531776"/>
                <a:gd name="connsiteY9" fmla="*/ 60489 h 1520066"/>
                <a:gd name="connsiteX10" fmla="*/ 6613972 w 8531776"/>
                <a:gd name="connsiteY10" fmla="*/ 60489 h 1520066"/>
                <a:gd name="connsiteX11" fmla="*/ 5725111 w 8531776"/>
                <a:gd name="connsiteY11" fmla="*/ 640903 h 1520066"/>
                <a:gd name="connsiteX12" fmla="*/ 5596746 w 8531776"/>
                <a:gd name="connsiteY12" fmla="*/ 772500 h 1520066"/>
                <a:gd name="connsiteX13" fmla="*/ 5426824 w 8531776"/>
                <a:gd name="connsiteY13" fmla="*/ 951657 h 1520066"/>
                <a:gd name="connsiteX14" fmla="*/ 5037572 w 8531776"/>
                <a:gd name="connsiteY14" fmla="*/ 1342294 h 1520066"/>
                <a:gd name="connsiteX15" fmla="*/ 4680181 w 8531776"/>
                <a:gd name="connsiteY15" fmla="*/ 1520066 h 1520066"/>
                <a:gd name="connsiteX16" fmla="*/ 4637239 w 8531776"/>
                <a:gd name="connsiteY16" fmla="*/ 1515910 h 1520066"/>
                <a:gd name="connsiteX17" fmla="*/ 4405443 w 8531776"/>
                <a:gd name="connsiteY17" fmla="*/ 1172372 h 1520066"/>
                <a:gd name="connsiteX18" fmla="*/ 4179650 w 8531776"/>
                <a:gd name="connsiteY18" fmla="*/ 762803 h 1520066"/>
                <a:gd name="connsiteX19" fmla="*/ 3311567 w 8531776"/>
                <a:gd name="connsiteY19" fmla="*/ 767883 h 1520066"/>
                <a:gd name="connsiteX20" fmla="*/ 2360834 w 8531776"/>
                <a:gd name="connsiteY20" fmla="*/ 995061 h 1520066"/>
                <a:gd name="connsiteX21" fmla="*/ 2342497 w 8531776"/>
                <a:gd name="connsiteY21" fmla="*/ 992833 h 1520066"/>
                <a:gd name="connsiteX22" fmla="*/ 2126238 w 8531776"/>
                <a:gd name="connsiteY22" fmla="*/ 1040931 h 1520066"/>
                <a:gd name="connsiteX23" fmla="*/ 1317343 w 8531776"/>
                <a:gd name="connsiteY23" fmla="*/ 1114064 h 1520066"/>
                <a:gd name="connsiteX24" fmla="*/ 1009685 w 8531776"/>
                <a:gd name="connsiteY24" fmla="*/ 1102634 h 1520066"/>
                <a:gd name="connsiteX25" fmla="*/ 90523 w 8531776"/>
                <a:gd name="connsiteY25" fmla="*/ 742589 h 1520066"/>
                <a:gd name="connsiteX26" fmla="*/ 22895 w 8531776"/>
                <a:gd name="connsiteY26" fmla="*/ 281579 h 1520066"/>
                <a:gd name="connsiteX27" fmla="*/ 33026 w 8531776"/>
                <a:gd name="connsiteY27" fmla="*/ 257679 h 1520066"/>
                <a:gd name="connsiteX28" fmla="*/ 94142 w 8531776"/>
                <a:gd name="connsiteY28" fmla="*/ 257679 h 1520066"/>
                <a:gd name="connsiteX29" fmla="*/ 76235 w 8531776"/>
                <a:gd name="connsiteY29" fmla="*/ 299677 h 1520066"/>
                <a:gd name="connsiteX30" fmla="*/ 140053 w 8531776"/>
                <a:gd name="connsiteY30" fmla="*/ 715919 h 1520066"/>
                <a:gd name="connsiteX31" fmla="*/ 2361283 w 8531776"/>
                <a:gd name="connsiteY31" fmla="*/ 930232 h 1520066"/>
                <a:gd name="connsiteX32" fmla="*/ 2361890 w 8531776"/>
                <a:gd name="connsiteY32" fmla="*/ 932577 h 1520066"/>
                <a:gd name="connsiteX33" fmla="*/ 2418393 w 8531776"/>
                <a:gd name="connsiteY33" fmla="*/ 916935 h 1520066"/>
                <a:gd name="connsiteX34" fmla="*/ 3300486 w 8531776"/>
                <a:gd name="connsiteY34" fmla="*/ 708780 h 1520066"/>
                <a:gd name="connsiteX35" fmla="*/ 4213357 w 8531776"/>
                <a:gd name="connsiteY35" fmla="*/ 712935 h 1520066"/>
                <a:gd name="connsiteX36" fmla="*/ 4462699 w 8531776"/>
                <a:gd name="connsiteY36" fmla="*/ 1154825 h 1520066"/>
                <a:gd name="connsiteX37" fmla="*/ 4648321 w 8531776"/>
                <a:gd name="connsiteY37" fmla="*/ 1456806 h 1520066"/>
                <a:gd name="connsiteX38" fmla="*/ 5382034 w 8531776"/>
                <a:gd name="connsiteY38" fmla="*/ 911024 h 1520066"/>
                <a:gd name="connsiteX39" fmla="*/ 5554727 w 8531776"/>
                <a:gd name="connsiteY39" fmla="*/ 728634 h 1520066"/>
                <a:gd name="connsiteX40" fmla="*/ 5681246 w 8531776"/>
                <a:gd name="connsiteY40" fmla="*/ 599346 h 1520066"/>
                <a:gd name="connsiteX41" fmla="*/ 6613510 w 8531776"/>
                <a:gd name="connsiteY41" fmla="*/ 0 h 1520066"/>
                <a:gd name="connsiteX0" fmla="*/ 6613510 w 8531776"/>
                <a:gd name="connsiteY0" fmla="*/ 0 h 1520066"/>
                <a:gd name="connsiteX1" fmla="*/ 6625977 w 8531776"/>
                <a:gd name="connsiteY1" fmla="*/ 0 h 1520066"/>
                <a:gd name="connsiteX2" fmla="*/ 6964437 w 8531776"/>
                <a:gd name="connsiteY2" fmla="*/ 205015 h 1520066"/>
                <a:gd name="connsiteX3" fmla="*/ 7081720 w 8531776"/>
                <a:gd name="connsiteY3" fmla="*/ 587340 h 1520066"/>
                <a:gd name="connsiteX4" fmla="*/ 7221629 w 8531776"/>
                <a:gd name="connsiteY4" fmla="*/ 899480 h 1520066"/>
                <a:gd name="connsiteX5" fmla="*/ 8348876 w 8531776"/>
                <a:gd name="connsiteY5" fmla="*/ 665822 h 1520066"/>
                <a:gd name="connsiteX6" fmla="*/ 8415852 w 8531776"/>
                <a:gd name="connsiteY6" fmla="*/ 774648 h 1520066"/>
                <a:gd name="connsiteX7" fmla="*/ 7211471 w 8531776"/>
                <a:gd name="connsiteY7" fmla="*/ 959045 h 1520066"/>
                <a:gd name="connsiteX8" fmla="*/ 7023079 w 8531776"/>
                <a:gd name="connsiteY8" fmla="*/ 599807 h 1520066"/>
                <a:gd name="connsiteX9" fmla="*/ 6625054 w 8531776"/>
                <a:gd name="connsiteY9" fmla="*/ 60489 h 1520066"/>
                <a:gd name="connsiteX10" fmla="*/ 6613972 w 8531776"/>
                <a:gd name="connsiteY10" fmla="*/ 60489 h 1520066"/>
                <a:gd name="connsiteX11" fmla="*/ 5725111 w 8531776"/>
                <a:gd name="connsiteY11" fmla="*/ 640903 h 1520066"/>
                <a:gd name="connsiteX12" fmla="*/ 5596746 w 8531776"/>
                <a:gd name="connsiteY12" fmla="*/ 772500 h 1520066"/>
                <a:gd name="connsiteX13" fmla="*/ 5426824 w 8531776"/>
                <a:gd name="connsiteY13" fmla="*/ 951657 h 1520066"/>
                <a:gd name="connsiteX14" fmla="*/ 5037572 w 8531776"/>
                <a:gd name="connsiteY14" fmla="*/ 1342294 h 1520066"/>
                <a:gd name="connsiteX15" fmla="*/ 4680181 w 8531776"/>
                <a:gd name="connsiteY15" fmla="*/ 1520066 h 1520066"/>
                <a:gd name="connsiteX16" fmla="*/ 4637239 w 8531776"/>
                <a:gd name="connsiteY16" fmla="*/ 1515910 h 1520066"/>
                <a:gd name="connsiteX17" fmla="*/ 4405443 w 8531776"/>
                <a:gd name="connsiteY17" fmla="*/ 1172372 h 1520066"/>
                <a:gd name="connsiteX18" fmla="*/ 4179650 w 8531776"/>
                <a:gd name="connsiteY18" fmla="*/ 762803 h 1520066"/>
                <a:gd name="connsiteX19" fmla="*/ 3311567 w 8531776"/>
                <a:gd name="connsiteY19" fmla="*/ 767883 h 1520066"/>
                <a:gd name="connsiteX20" fmla="*/ 2360834 w 8531776"/>
                <a:gd name="connsiteY20" fmla="*/ 995061 h 1520066"/>
                <a:gd name="connsiteX21" fmla="*/ 2342497 w 8531776"/>
                <a:gd name="connsiteY21" fmla="*/ 992833 h 1520066"/>
                <a:gd name="connsiteX22" fmla="*/ 2126238 w 8531776"/>
                <a:gd name="connsiteY22" fmla="*/ 1040931 h 1520066"/>
                <a:gd name="connsiteX23" fmla="*/ 1317343 w 8531776"/>
                <a:gd name="connsiteY23" fmla="*/ 1114064 h 1520066"/>
                <a:gd name="connsiteX24" fmla="*/ 1009685 w 8531776"/>
                <a:gd name="connsiteY24" fmla="*/ 1102634 h 1520066"/>
                <a:gd name="connsiteX25" fmla="*/ 90523 w 8531776"/>
                <a:gd name="connsiteY25" fmla="*/ 742589 h 1520066"/>
                <a:gd name="connsiteX26" fmla="*/ 22895 w 8531776"/>
                <a:gd name="connsiteY26" fmla="*/ 281579 h 1520066"/>
                <a:gd name="connsiteX27" fmla="*/ 33026 w 8531776"/>
                <a:gd name="connsiteY27" fmla="*/ 257679 h 1520066"/>
                <a:gd name="connsiteX28" fmla="*/ 94142 w 8531776"/>
                <a:gd name="connsiteY28" fmla="*/ 257679 h 1520066"/>
                <a:gd name="connsiteX29" fmla="*/ 76235 w 8531776"/>
                <a:gd name="connsiteY29" fmla="*/ 299677 h 1520066"/>
                <a:gd name="connsiteX30" fmla="*/ 140053 w 8531776"/>
                <a:gd name="connsiteY30" fmla="*/ 715919 h 1520066"/>
                <a:gd name="connsiteX31" fmla="*/ 2361283 w 8531776"/>
                <a:gd name="connsiteY31" fmla="*/ 930232 h 1520066"/>
                <a:gd name="connsiteX32" fmla="*/ 2361890 w 8531776"/>
                <a:gd name="connsiteY32" fmla="*/ 932577 h 1520066"/>
                <a:gd name="connsiteX33" fmla="*/ 2418393 w 8531776"/>
                <a:gd name="connsiteY33" fmla="*/ 916935 h 1520066"/>
                <a:gd name="connsiteX34" fmla="*/ 3300486 w 8531776"/>
                <a:gd name="connsiteY34" fmla="*/ 708780 h 1520066"/>
                <a:gd name="connsiteX35" fmla="*/ 4213357 w 8531776"/>
                <a:gd name="connsiteY35" fmla="*/ 712935 h 1520066"/>
                <a:gd name="connsiteX36" fmla="*/ 4462699 w 8531776"/>
                <a:gd name="connsiteY36" fmla="*/ 1154825 h 1520066"/>
                <a:gd name="connsiteX37" fmla="*/ 4648321 w 8531776"/>
                <a:gd name="connsiteY37" fmla="*/ 1456806 h 1520066"/>
                <a:gd name="connsiteX38" fmla="*/ 5382034 w 8531776"/>
                <a:gd name="connsiteY38" fmla="*/ 911024 h 1520066"/>
                <a:gd name="connsiteX39" fmla="*/ 5554727 w 8531776"/>
                <a:gd name="connsiteY39" fmla="*/ 728634 h 1520066"/>
                <a:gd name="connsiteX40" fmla="*/ 5681246 w 8531776"/>
                <a:gd name="connsiteY40" fmla="*/ 599346 h 1520066"/>
                <a:gd name="connsiteX41" fmla="*/ 6613510 w 8531776"/>
                <a:gd name="connsiteY41" fmla="*/ 0 h 1520066"/>
                <a:gd name="connsiteX0" fmla="*/ 6613510 w 8454400"/>
                <a:gd name="connsiteY0" fmla="*/ 0 h 1520066"/>
                <a:gd name="connsiteX1" fmla="*/ 6625977 w 8454400"/>
                <a:gd name="connsiteY1" fmla="*/ 0 h 1520066"/>
                <a:gd name="connsiteX2" fmla="*/ 6964437 w 8454400"/>
                <a:gd name="connsiteY2" fmla="*/ 205015 h 1520066"/>
                <a:gd name="connsiteX3" fmla="*/ 7081720 w 8454400"/>
                <a:gd name="connsiteY3" fmla="*/ 587340 h 1520066"/>
                <a:gd name="connsiteX4" fmla="*/ 7221629 w 8454400"/>
                <a:gd name="connsiteY4" fmla="*/ 899480 h 1520066"/>
                <a:gd name="connsiteX5" fmla="*/ 8348876 w 8454400"/>
                <a:gd name="connsiteY5" fmla="*/ 665822 h 1520066"/>
                <a:gd name="connsiteX6" fmla="*/ 8415852 w 8454400"/>
                <a:gd name="connsiteY6" fmla="*/ 774648 h 1520066"/>
                <a:gd name="connsiteX7" fmla="*/ 7211471 w 8454400"/>
                <a:gd name="connsiteY7" fmla="*/ 959045 h 1520066"/>
                <a:gd name="connsiteX8" fmla="*/ 7023079 w 8454400"/>
                <a:gd name="connsiteY8" fmla="*/ 599807 h 1520066"/>
                <a:gd name="connsiteX9" fmla="*/ 6625054 w 8454400"/>
                <a:gd name="connsiteY9" fmla="*/ 60489 h 1520066"/>
                <a:gd name="connsiteX10" fmla="*/ 6613972 w 8454400"/>
                <a:gd name="connsiteY10" fmla="*/ 60489 h 1520066"/>
                <a:gd name="connsiteX11" fmla="*/ 5725111 w 8454400"/>
                <a:gd name="connsiteY11" fmla="*/ 640903 h 1520066"/>
                <a:gd name="connsiteX12" fmla="*/ 5596746 w 8454400"/>
                <a:gd name="connsiteY12" fmla="*/ 772500 h 1520066"/>
                <a:gd name="connsiteX13" fmla="*/ 5426824 w 8454400"/>
                <a:gd name="connsiteY13" fmla="*/ 951657 h 1520066"/>
                <a:gd name="connsiteX14" fmla="*/ 5037572 w 8454400"/>
                <a:gd name="connsiteY14" fmla="*/ 1342294 h 1520066"/>
                <a:gd name="connsiteX15" fmla="*/ 4680181 w 8454400"/>
                <a:gd name="connsiteY15" fmla="*/ 1520066 h 1520066"/>
                <a:gd name="connsiteX16" fmla="*/ 4637239 w 8454400"/>
                <a:gd name="connsiteY16" fmla="*/ 1515910 h 1520066"/>
                <a:gd name="connsiteX17" fmla="*/ 4405443 w 8454400"/>
                <a:gd name="connsiteY17" fmla="*/ 1172372 h 1520066"/>
                <a:gd name="connsiteX18" fmla="*/ 4179650 w 8454400"/>
                <a:gd name="connsiteY18" fmla="*/ 762803 h 1520066"/>
                <a:gd name="connsiteX19" fmla="*/ 3311567 w 8454400"/>
                <a:gd name="connsiteY19" fmla="*/ 767883 h 1520066"/>
                <a:gd name="connsiteX20" fmla="*/ 2360834 w 8454400"/>
                <a:gd name="connsiteY20" fmla="*/ 995061 h 1520066"/>
                <a:gd name="connsiteX21" fmla="*/ 2342497 w 8454400"/>
                <a:gd name="connsiteY21" fmla="*/ 992833 h 1520066"/>
                <a:gd name="connsiteX22" fmla="*/ 2126238 w 8454400"/>
                <a:gd name="connsiteY22" fmla="*/ 1040931 h 1520066"/>
                <a:gd name="connsiteX23" fmla="*/ 1317343 w 8454400"/>
                <a:gd name="connsiteY23" fmla="*/ 1114064 h 1520066"/>
                <a:gd name="connsiteX24" fmla="*/ 1009685 w 8454400"/>
                <a:gd name="connsiteY24" fmla="*/ 1102634 h 1520066"/>
                <a:gd name="connsiteX25" fmla="*/ 90523 w 8454400"/>
                <a:gd name="connsiteY25" fmla="*/ 742589 h 1520066"/>
                <a:gd name="connsiteX26" fmla="*/ 22895 w 8454400"/>
                <a:gd name="connsiteY26" fmla="*/ 281579 h 1520066"/>
                <a:gd name="connsiteX27" fmla="*/ 33026 w 8454400"/>
                <a:gd name="connsiteY27" fmla="*/ 257679 h 1520066"/>
                <a:gd name="connsiteX28" fmla="*/ 94142 w 8454400"/>
                <a:gd name="connsiteY28" fmla="*/ 257679 h 1520066"/>
                <a:gd name="connsiteX29" fmla="*/ 76235 w 8454400"/>
                <a:gd name="connsiteY29" fmla="*/ 299677 h 1520066"/>
                <a:gd name="connsiteX30" fmla="*/ 140053 w 8454400"/>
                <a:gd name="connsiteY30" fmla="*/ 715919 h 1520066"/>
                <a:gd name="connsiteX31" fmla="*/ 2361283 w 8454400"/>
                <a:gd name="connsiteY31" fmla="*/ 930232 h 1520066"/>
                <a:gd name="connsiteX32" fmla="*/ 2361890 w 8454400"/>
                <a:gd name="connsiteY32" fmla="*/ 932577 h 1520066"/>
                <a:gd name="connsiteX33" fmla="*/ 2418393 w 8454400"/>
                <a:gd name="connsiteY33" fmla="*/ 916935 h 1520066"/>
                <a:gd name="connsiteX34" fmla="*/ 3300486 w 8454400"/>
                <a:gd name="connsiteY34" fmla="*/ 708780 h 1520066"/>
                <a:gd name="connsiteX35" fmla="*/ 4213357 w 8454400"/>
                <a:gd name="connsiteY35" fmla="*/ 712935 h 1520066"/>
                <a:gd name="connsiteX36" fmla="*/ 4462699 w 8454400"/>
                <a:gd name="connsiteY36" fmla="*/ 1154825 h 1520066"/>
                <a:gd name="connsiteX37" fmla="*/ 4648321 w 8454400"/>
                <a:gd name="connsiteY37" fmla="*/ 1456806 h 1520066"/>
                <a:gd name="connsiteX38" fmla="*/ 5382034 w 8454400"/>
                <a:gd name="connsiteY38" fmla="*/ 911024 h 1520066"/>
                <a:gd name="connsiteX39" fmla="*/ 5554727 w 8454400"/>
                <a:gd name="connsiteY39" fmla="*/ 728634 h 1520066"/>
                <a:gd name="connsiteX40" fmla="*/ 5681246 w 8454400"/>
                <a:gd name="connsiteY40" fmla="*/ 599346 h 1520066"/>
                <a:gd name="connsiteX41" fmla="*/ 6613510 w 8454400"/>
                <a:gd name="connsiteY41" fmla="*/ 0 h 1520066"/>
                <a:gd name="connsiteX0" fmla="*/ 6613510 w 8415852"/>
                <a:gd name="connsiteY0" fmla="*/ 0 h 1520066"/>
                <a:gd name="connsiteX1" fmla="*/ 6625977 w 8415852"/>
                <a:gd name="connsiteY1" fmla="*/ 0 h 1520066"/>
                <a:gd name="connsiteX2" fmla="*/ 6964437 w 8415852"/>
                <a:gd name="connsiteY2" fmla="*/ 205015 h 1520066"/>
                <a:gd name="connsiteX3" fmla="*/ 7081720 w 8415852"/>
                <a:gd name="connsiteY3" fmla="*/ 587340 h 1520066"/>
                <a:gd name="connsiteX4" fmla="*/ 7221629 w 8415852"/>
                <a:gd name="connsiteY4" fmla="*/ 899480 h 1520066"/>
                <a:gd name="connsiteX5" fmla="*/ 8348876 w 8415852"/>
                <a:gd name="connsiteY5" fmla="*/ 665822 h 1520066"/>
                <a:gd name="connsiteX6" fmla="*/ 8415852 w 8415852"/>
                <a:gd name="connsiteY6" fmla="*/ 774648 h 1520066"/>
                <a:gd name="connsiteX7" fmla="*/ 7211471 w 8415852"/>
                <a:gd name="connsiteY7" fmla="*/ 959045 h 1520066"/>
                <a:gd name="connsiteX8" fmla="*/ 7023079 w 8415852"/>
                <a:gd name="connsiteY8" fmla="*/ 599807 h 1520066"/>
                <a:gd name="connsiteX9" fmla="*/ 6625054 w 8415852"/>
                <a:gd name="connsiteY9" fmla="*/ 60489 h 1520066"/>
                <a:gd name="connsiteX10" fmla="*/ 6613972 w 8415852"/>
                <a:gd name="connsiteY10" fmla="*/ 60489 h 1520066"/>
                <a:gd name="connsiteX11" fmla="*/ 5725111 w 8415852"/>
                <a:gd name="connsiteY11" fmla="*/ 640903 h 1520066"/>
                <a:gd name="connsiteX12" fmla="*/ 5596746 w 8415852"/>
                <a:gd name="connsiteY12" fmla="*/ 772500 h 1520066"/>
                <a:gd name="connsiteX13" fmla="*/ 5426824 w 8415852"/>
                <a:gd name="connsiteY13" fmla="*/ 951657 h 1520066"/>
                <a:gd name="connsiteX14" fmla="*/ 5037572 w 8415852"/>
                <a:gd name="connsiteY14" fmla="*/ 1342294 h 1520066"/>
                <a:gd name="connsiteX15" fmla="*/ 4680181 w 8415852"/>
                <a:gd name="connsiteY15" fmla="*/ 1520066 h 1520066"/>
                <a:gd name="connsiteX16" fmla="*/ 4637239 w 8415852"/>
                <a:gd name="connsiteY16" fmla="*/ 1515910 h 1520066"/>
                <a:gd name="connsiteX17" fmla="*/ 4405443 w 8415852"/>
                <a:gd name="connsiteY17" fmla="*/ 1172372 h 1520066"/>
                <a:gd name="connsiteX18" fmla="*/ 4179650 w 8415852"/>
                <a:gd name="connsiteY18" fmla="*/ 762803 h 1520066"/>
                <a:gd name="connsiteX19" fmla="*/ 3311567 w 8415852"/>
                <a:gd name="connsiteY19" fmla="*/ 767883 h 1520066"/>
                <a:gd name="connsiteX20" fmla="*/ 2360834 w 8415852"/>
                <a:gd name="connsiteY20" fmla="*/ 995061 h 1520066"/>
                <a:gd name="connsiteX21" fmla="*/ 2342497 w 8415852"/>
                <a:gd name="connsiteY21" fmla="*/ 992833 h 1520066"/>
                <a:gd name="connsiteX22" fmla="*/ 2126238 w 8415852"/>
                <a:gd name="connsiteY22" fmla="*/ 1040931 h 1520066"/>
                <a:gd name="connsiteX23" fmla="*/ 1317343 w 8415852"/>
                <a:gd name="connsiteY23" fmla="*/ 1114064 h 1520066"/>
                <a:gd name="connsiteX24" fmla="*/ 1009685 w 8415852"/>
                <a:gd name="connsiteY24" fmla="*/ 1102634 h 1520066"/>
                <a:gd name="connsiteX25" fmla="*/ 90523 w 8415852"/>
                <a:gd name="connsiteY25" fmla="*/ 742589 h 1520066"/>
                <a:gd name="connsiteX26" fmla="*/ 22895 w 8415852"/>
                <a:gd name="connsiteY26" fmla="*/ 281579 h 1520066"/>
                <a:gd name="connsiteX27" fmla="*/ 33026 w 8415852"/>
                <a:gd name="connsiteY27" fmla="*/ 257679 h 1520066"/>
                <a:gd name="connsiteX28" fmla="*/ 94142 w 8415852"/>
                <a:gd name="connsiteY28" fmla="*/ 257679 h 1520066"/>
                <a:gd name="connsiteX29" fmla="*/ 76235 w 8415852"/>
                <a:gd name="connsiteY29" fmla="*/ 299677 h 1520066"/>
                <a:gd name="connsiteX30" fmla="*/ 140053 w 8415852"/>
                <a:gd name="connsiteY30" fmla="*/ 715919 h 1520066"/>
                <a:gd name="connsiteX31" fmla="*/ 2361283 w 8415852"/>
                <a:gd name="connsiteY31" fmla="*/ 930232 h 1520066"/>
                <a:gd name="connsiteX32" fmla="*/ 2361890 w 8415852"/>
                <a:gd name="connsiteY32" fmla="*/ 932577 h 1520066"/>
                <a:gd name="connsiteX33" fmla="*/ 2418393 w 8415852"/>
                <a:gd name="connsiteY33" fmla="*/ 916935 h 1520066"/>
                <a:gd name="connsiteX34" fmla="*/ 3300486 w 8415852"/>
                <a:gd name="connsiteY34" fmla="*/ 708780 h 1520066"/>
                <a:gd name="connsiteX35" fmla="*/ 4213357 w 8415852"/>
                <a:gd name="connsiteY35" fmla="*/ 712935 h 1520066"/>
                <a:gd name="connsiteX36" fmla="*/ 4462699 w 8415852"/>
                <a:gd name="connsiteY36" fmla="*/ 1154825 h 1520066"/>
                <a:gd name="connsiteX37" fmla="*/ 4648321 w 8415852"/>
                <a:gd name="connsiteY37" fmla="*/ 1456806 h 1520066"/>
                <a:gd name="connsiteX38" fmla="*/ 5382034 w 8415852"/>
                <a:gd name="connsiteY38" fmla="*/ 911024 h 1520066"/>
                <a:gd name="connsiteX39" fmla="*/ 5554727 w 8415852"/>
                <a:gd name="connsiteY39" fmla="*/ 728634 h 1520066"/>
                <a:gd name="connsiteX40" fmla="*/ 5681246 w 8415852"/>
                <a:gd name="connsiteY40" fmla="*/ 599346 h 1520066"/>
                <a:gd name="connsiteX41" fmla="*/ 6613510 w 8415852"/>
                <a:gd name="connsiteY41" fmla="*/ 0 h 1520066"/>
                <a:gd name="connsiteX0" fmla="*/ 6613510 w 8399098"/>
                <a:gd name="connsiteY0" fmla="*/ 0 h 1520066"/>
                <a:gd name="connsiteX1" fmla="*/ 6625977 w 8399098"/>
                <a:gd name="connsiteY1" fmla="*/ 0 h 1520066"/>
                <a:gd name="connsiteX2" fmla="*/ 6964437 w 8399098"/>
                <a:gd name="connsiteY2" fmla="*/ 205015 h 1520066"/>
                <a:gd name="connsiteX3" fmla="*/ 7081720 w 8399098"/>
                <a:gd name="connsiteY3" fmla="*/ 587340 h 1520066"/>
                <a:gd name="connsiteX4" fmla="*/ 7221629 w 8399098"/>
                <a:gd name="connsiteY4" fmla="*/ 899480 h 1520066"/>
                <a:gd name="connsiteX5" fmla="*/ 8348876 w 8399098"/>
                <a:gd name="connsiteY5" fmla="*/ 665822 h 1520066"/>
                <a:gd name="connsiteX6" fmla="*/ 8399098 w 8399098"/>
                <a:gd name="connsiteY6" fmla="*/ 726460 h 1520066"/>
                <a:gd name="connsiteX7" fmla="*/ 7211471 w 8399098"/>
                <a:gd name="connsiteY7" fmla="*/ 959045 h 1520066"/>
                <a:gd name="connsiteX8" fmla="*/ 7023079 w 8399098"/>
                <a:gd name="connsiteY8" fmla="*/ 599807 h 1520066"/>
                <a:gd name="connsiteX9" fmla="*/ 6625054 w 8399098"/>
                <a:gd name="connsiteY9" fmla="*/ 60489 h 1520066"/>
                <a:gd name="connsiteX10" fmla="*/ 6613972 w 8399098"/>
                <a:gd name="connsiteY10" fmla="*/ 60489 h 1520066"/>
                <a:gd name="connsiteX11" fmla="*/ 5725111 w 8399098"/>
                <a:gd name="connsiteY11" fmla="*/ 640903 h 1520066"/>
                <a:gd name="connsiteX12" fmla="*/ 5596746 w 8399098"/>
                <a:gd name="connsiteY12" fmla="*/ 772500 h 1520066"/>
                <a:gd name="connsiteX13" fmla="*/ 5426824 w 8399098"/>
                <a:gd name="connsiteY13" fmla="*/ 951657 h 1520066"/>
                <a:gd name="connsiteX14" fmla="*/ 5037572 w 8399098"/>
                <a:gd name="connsiteY14" fmla="*/ 1342294 h 1520066"/>
                <a:gd name="connsiteX15" fmla="*/ 4680181 w 8399098"/>
                <a:gd name="connsiteY15" fmla="*/ 1520066 h 1520066"/>
                <a:gd name="connsiteX16" fmla="*/ 4637239 w 8399098"/>
                <a:gd name="connsiteY16" fmla="*/ 1515910 h 1520066"/>
                <a:gd name="connsiteX17" fmla="*/ 4405443 w 8399098"/>
                <a:gd name="connsiteY17" fmla="*/ 1172372 h 1520066"/>
                <a:gd name="connsiteX18" fmla="*/ 4179650 w 8399098"/>
                <a:gd name="connsiteY18" fmla="*/ 762803 h 1520066"/>
                <a:gd name="connsiteX19" fmla="*/ 3311567 w 8399098"/>
                <a:gd name="connsiteY19" fmla="*/ 767883 h 1520066"/>
                <a:gd name="connsiteX20" fmla="*/ 2360834 w 8399098"/>
                <a:gd name="connsiteY20" fmla="*/ 995061 h 1520066"/>
                <a:gd name="connsiteX21" fmla="*/ 2342497 w 8399098"/>
                <a:gd name="connsiteY21" fmla="*/ 992833 h 1520066"/>
                <a:gd name="connsiteX22" fmla="*/ 2126238 w 8399098"/>
                <a:gd name="connsiteY22" fmla="*/ 1040931 h 1520066"/>
                <a:gd name="connsiteX23" fmla="*/ 1317343 w 8399098"/>
                <a:gd name="connsiteY23" fmla="*/ 1114064 h 1520066"/>
                <a:gd name="connsiteX24" fmla="*/ 1009685 w 8399098"/>
                <a:gd name="connsiteY24" fmla="*/ 1102634 h 1520066"/>
                <a:gd name="connsiteX25" fmla="*/ 90523 w 8399098"/>
                <a:gd name="connsiteY25" fmla="*/ 742589 h 1520066"/>
                <a:gd name="connsiteX26" fmla="*/ 22895 w 8399098"/>
                <a:gd name="connsiteY26" fmla="*/ 281579 h 1520066"/>
                <a:gd name="connsiteX27" fmla="*/ 33026 w 8399098"/>
                <a:gd name="connsiteY27" fmla="*/ 257679 h 1520066"/>
                <a:gd name="connsiteX28" fmla="*/ 94142 w 8399098"/>
                <a:gd name="connsiteY28" fmla="*/ 257679 h 1520066"/>
                <a:gd name="connsiteX29" fmla="*/ 76235 w 8399098"/>
                <a:gd name="connsiteY29" fmla="*/ 299677 h 1520066"/>
                <a:gd name="connsiteX30" fmla="*/ 140053 w 8399098"/>
                <a:gd name="connsiteY30" fmla="*/ 715919 h 1520066"/>
                <a:gd name="connsiteX31" fmla="*/ 2361283 w 8399098"/>
                <a:gd name="connsiteY31" fmla="*/ 930232 h 1520066"/>
                <a:gd name="connsiteX32" fmla="*/ 2361890 w 8399098"/>
                <a:gd name="connsiteY32" fmla="*/ 932577 h 1520066"/>
                <a:gd name="connsiteX33" fmla="*/ 2418393 w 8399098"/>
                <a:gd name="connsiteY33" fmla="*/ 916935 h 1520066"/>
                <a:gd name="connsiteX34" fmla="*/ 3300486 w 8399098"/>
                <a:gd name="connsiteY34" fmla="*/ 708780 h 1520066"/>
                <a:gd name="connsiteX35" fmla="*/ 4213357 w 8399098"/>
                <a:gd name="connsiteY35" fmla="*/ 712935 h 1520066"/>
                <a:gd name="connsiteX36" fmla="*/ 4462699 w 8399098"/>
                <a:gd name="connsiteY36" fmla="*/ 1154825 h 1520066"/>
                <a:gd name="connsiteX37" fmla="*/ 4648321 w 8399098"/>
                <a:gd name="connsiteY37" fmla="*/ 1456806 h 1520066"/>
                <a:gd name="connsiteX38" fmla="*/ 5382034 w 8399098"/>
                <a:gd name="connsiteY38" fmla="*/ 911024 h 1520066"/>
                <a:gd name="connsiteX39" fmla="*/ 5554727 w 8399098"/>
                <a:gd name="connsiteY39" fmla="*/ 728634 h 1520066"/>
                <a:gd name="connsiteX40" fmla="*/ 5681246 w 8399098"/>
                <a:gd name="connsiteY40" fmla="*/ 599346 h 1520066"/>
                <a:gd name="connsiteX41" fmla="*/ 6613510 w 8399098"/>
                <a:gd name="connsiteY41" fmla="*/ 0 h 1520066"/>
                <a:gd name="connsiteX0" fmla="*/ 6613510 w 8399098"/>
                <a:gd name="connsiteY0" fmla="*/ 0 h 1520066"/>
                <a:gd name="connsiteX1" fmla="*/ 6625977 w 8399098"/>
                <a:gd name="connsiteY1" fmla="*/ 0 h 1520066"/>
                <a:gd name="connsiteX2" fmla="*/ 6964437 w 8399098"/>
                <a:gd name="connsiteY2" fmla="*/ 205015 h 1520066"/>
                <a:gd name="connsiteX3" fmla="*/ 7081720 w 8399098"/>
                <a:gd name="connsiteY3" fmla="*/ 587340 h 1520066"/>
                <a:gd name="connsiteX4" fmla="*/ 7221629 w 8399098"/>
                <a:gd name="connsiteY4" fmla="*/ 899480 h 1520066"/>
                <a:gd name="connsiteX5" fmla="*/ 8348876 w 8399098"/>
                <a:gd name="connsiteY5" fmla="*/ 665822 h 1520066"/>
                <a:gd name="connsiteX6" fmla="*/ 8399098 w 8399098"/>
                <a:gd name="connsiteY6" fmla="*/ 726460 h 1520066"/>
                <a:gd name="connsiteX7" fmla="*/ 7211471 w 8399098"/>
                <a:gd name="connsiteY7" fmla="*/ 959045 h 1520066"/>
                <a:gd name="connsiteX8" fmla="*/ 7023079 w 8399098"/>
                <a:gd name="connsiteY8" fmla="*/ 599807 h 1520066"/>
                <a:gd name="connsiteX9" fmla="*/ 6625054 w 8399098"/>
                <a:gd name="connsiteY9" fmla="*/ 60489 h 1520066"/>
                <a:gd name="connsiteX10" fmla="*/ 6613972 w 8399098"/>
                <a:gd name="connsiteY10" fmla="*/ 60489 h 1520066"/>
                <a:gd name="connsiteX11" fmla="*/ 5725111 w 8399098"/>
                <a:gd name="connsiteY11" fmla="*/ 640903 h 1520066"/>
                <a:gd name="connsiteX12" fmla="*/ 5596746 w 8399098"/>
                <a:gd name="connsiteY12" fmla="*/ 772500 h 1520066"/>
                <a:gd name="connsiteX13" fmla="*/ 5426824 w 8399098"/>
                <a:gd name="connsiteY13" fmla="*/ 951657 h 1520066"/>
                <a:gd name="connsiteX14" fmla="*/ 5037572 w 8399098"/>
                <a:gd name="connsiteY14" fmla="*/ 1342294 h 1520066"/>
                <a:gd name="connsiteX15" fmla="*/ 4680181 w 8399098"/>
                <a:gd name="connsiteY15" fmla="*/ 1520066 h 1520066"/>
                <a:gd name="connsiteX16" fmla="*/ 4637239 w 8399098"/>
                <a:gd name="connsiteY16" fmla="*/ 1515910 h 1520066"/>
                <a:gd name="connsiteX17" fmla="*/ 4405443 w 8399098"/>
                <a:gd name="connsiteY17" fmla="*/ 1172372 h 1520066"/>
                <a:gd name="connsiteX18" fmla="*/ 4179650 w 8399098"/>
                <a:gd name="connsiteY18" fmla="*/ 762803 h 1520066"/>
                <a:gd name="connsiteX19" fmla="*/ 3311567 w 8399098"/>
                <a:gd name="connsiteY19" fmla="*/ 767883 h 1520066"/>
                <a:gd name="connsiteX20" fmla="*/ 2360834 w 8399098"/>
                <a:gd name="connsiteY20" fmla="*/ 995061 h 1520066"/>
                <a:gd name="connsiteX21" fmla="*/ 2342497 w 8399098"/>
                <a:gd name="connsiteY21" fmla="*/ 992833 h 1520066"/>
                <a:gd name="connsiteX22" fmla="*/ 2126238 w 8399098"/>
                <a:gd name="connsiteY22" fmla="*/ 1040931 h 1520066"/>
                <a:gd name="connsiteX23" fmla="*/ 1317343 w 8399098"/>
                <a:gd name="connsiteY23" fmla="*/ 1114064 h 1520066"/>
                <a:gd name="connsiteX24" fmla="*/ 1009685 w 8399098"/>
                <a:gd name="connsiteY24" fmla="*/ 1102634 h 1520066"/>
                <a:gd name="connsiteX25" fmla="*/ 90523 w 8399098"/>
                <a:gd name="connsiteY25" fmla="*/ 742589 h 1520066"/>
                <a:gd name="connsiteX26" fmla="*/ 22895 w 8399098"/>
                <a:gd name="connsiteY26" fmla="*/ 281579 h 1520066"/>
                <a:gd name="connsiteX27" fmla="*/ 33026 w 8399098"/>
                <a:gd name="connsiteY27" fmla="*/ 257679 h 1520066"/>
                <a:gd name="connsiteX28" fmla="*/ 94142 w 8399098"/>
                <a:gd name="connsiteY28" fmla="*/ 257679 h 1520066"/>
                <a:gd name="connsiteX29" fmla="*/ 76235 w 8399098"/>
                <a:gd name="connsiteY29" fmla="*/ 299677 h 1520066"/>
                <a:gd name="connsiteX30" fmla="*/ 140053 w 8399098"/>
                <a:gd name="connsiteY30" fmla="*/ 715919 h 1520066"/>
                <a:gd name="connsiteX31" fmla="*/ 2361283 w 8399098"/>
                <a:gd name="connsiteY31" fmla="*/ 930232 h 1520066"/>
                <a:gd name="connsiteX32" fmla="*/ 2361890 w 8399098"/>
                <a:gd name="connsiteY32" fmla="*/ 932577 h 1520066"/>
                <a:gd name="connsiteX33" fmla="*/ 2418393 w 8399098"/>
                <a:gd name="connsiteY33" fmla="*/ 916935 h 1520066"/>
                <a:gd name="connsiteX34" fmla="*/ 3300486 w 8399098"/>
                <a:gd name="connsiteY34" fmla="*/ 708780 h 1520066"/>
                <a:gd name="connsiteX35" fmla="*/ 4213357 w 8399098"/>
                <a:gd name="connsiteY35" fmla="*/ 712935 h 1520066"/>
                <a:gd name="connsiteX36" fmla="*/ 4462699 w 8399098"/>
                <a:gd name="connsiteY36" fmla="*/ 1154825 h 1520066"/>
                <a:gd name="connsiteX37" fmla="*/ 4648321 w 8399098"/>
                <a:gd name="connsiteY37" fmla="*/ 1456806 h 1520066"/>
                <a:gd name="connsiteX38" fmla="*/ 5382034 w 8399098"/>
                <a:gd name="connsiteY38" fmla="*/ 911024 h 1520066"/>
                <a:gd name="connsiteX39" fmla="*/ 5554727 w 8399098"/>
                <a:gd name="connsiteY39" fmla="*/ 728634 h 1520066"/>
                <a:gd name="connsiteX40" fmla="*/ 5681246 w 8399098"/>
                <a:gd name="connsiteY40" fmla="*/ 599346 h 1520066"/>
                <a:gd name="connsiteX41" fmla="*/ 6613510 w 8399098"/>
                <a:gd name="connsiteY41" fmla="*/ 0 h 1520066"/>
                <a:gd name="connsiteX0" fmla="*/ 6613510 w 8393514"/>
                <a:gd name="connsiteY0" fmla="*/ 0 h 1520066"/>
                <a:gd name="connsiteX1" fmla="*/ 6625977 w 8393514"/>
                <a:gd name="connsiteY1" fmla="*/ 0 h 1520066"/>
                <a:gd name="connsiteX2" fmla="*/ 6964437 w 8393514"/>
                <a:gd name="connsiteY2" fmla="*/ 205015 h 1520066"/>
                <a:gd name="connsiteX3" fmla="*/ 7081720 w 8393514"/>
                <a:gd name="connsiteY3" fmla="*/ 587340 h 1520066"/>
                <a:gd name="connsiteX4" fmla="*/ 7221629 w 8393514"/>
                <a:gd name="connsiteY4" fmla="*/ 899480 h 1520066"/>
                <a:gd name="connsiteX5" fmla="*/ 8348876 w 8393514"/>
                <a:gd name="connsiteY5" fmla="*/ 665822 h 1520066"/>
                <a:gd name="connsiteX6" fmla="*/ 8393514 w 8393514"/>
                <a:gd name="connsiteY6" fmla="*/ 714412 h 1520066"/>
                <a:gd name="connsiteX7" fmla="*/ 7211471 w 8393514"/>
                <a:gd name="connsiteY7" fmla="*/ 959045 h 1520066"/>
                <a:gd name="connsiteX8" fmla="*/ 7023079 w 8393514"/>
                <a:gd name="connsiteY8" fmla="*/ 599807 h 1520066"/>
                <a:gd name="connsiteX9" fmla="*/ 6625054 w 8393514"/>
                <a:gd name="connsiteY9" fmla="*/ 60489 h 1520066"/>
                <a:gd name="connsiteX10" fmla="*/ 6613972 w 8393514"/>
                <a:gd name="connsiteY10" fmla="*/ 60489 h 1520066"/>
                <a:gd name="connsiteX11" fmla="*/ 5725111 w 8393514"/>
                <a:gd name="connsiteY11" fmla="*/ 640903 h 1520066"/>
                <a:gd name="connsiteX12" fmla="*/ 5596746 w 8393514"/>
                <a:gd name="connsiteY12" fmla="*/ 772500 h 1520066"/>
                <a:gd name="connsiteX13" fmla="*/ 5426824 w 8393514"/>
                <a:gd name="connsiteY13" fmla="*/ 951657 h 1520066"/>
                <a:gd name="connsiteX14" fmla="*/ 5037572 w 8393514"/>
                <a:gd name="connsiteY14" fmla="*/ 1342294 h 1520066"/>
                <a:gd name="connsiteX15" fmla="*/ 4680181 w 8393514"/>
                <a:gd name="connsiteY15" fmla="*/ 1520066 h 1520066"/>
                <a:gd name="connsiteX16" fmla="*/ 4637239 w 8393514"/>
                <a:gd name="connsiteY16" fmla="*/ 1515910 h 1520066"/>
                <a:gd name="connsiteX17" fmla="*/ 4405443 w 8393514"/>
                <a:gd name="connsiteY17" fmla="*/ 1172372 h 1520066"/>
                <a:gd name="connsiteX18" fmla="*/ 4179650 w 8393514"/>
                <a:gd name="connsiteY18" fmla="*/ 762803 h 1520066"/>
                <a:gd name="connsiteX19" fmla="*/ 3311567 w 8393514"/>
                <a:gd name="connsiteY19" fmla="*/ 767883 h 1520066"/>
                <a:gd name="connsiteX20" fmla="*/ 2360834 w 8393514"/>
                <a:gd name="connsiteY20" fmla="*/ 995061 h 1520066"/>
                <a:gd name="connsiteX21" fmla="*/ 2342497 w 8393514"/>
                <a:gd name="connsiteY21" fmla="*/ 992833 h 1520066"/>
                <a:gd name="connsiteX22" fmla="*/ 2126238 w 8393514"/>
                <a:gd name="connsiteY22" fmla="*/ 1040931 h 1520066"/>
                <a:gd name="connsiteX23" fmla="*/ 1317343 w 8393514"/>
                <a:gd name="connsiteY23" fmla="*/ 1114064 h 1520066"/>
                <a:gd name="connsiteX24" fmla="*/ 1009685 w 8393514"/>
                <a:gd name="connsiteY24" fmla="*/ 1102634 h 1520066"/>
                <a:gd name="connsiteX25" fmla="*/ 90523 w 8393514"/>
                <a:gd name="connsiteY25" fmla="*/ 742589 h 1520066"/>
                <a:gd name="connsiteX26" fmla="*/ 22895 w 8393514"/>
                <a:gd name="connsiteY26" fmla="*/ 281579 h 1520066"/>
                <a:gd name="connsiteX27" fmla="*/ 33026 w 8393514"/>
                <a:gd name="connsiteY27" fmla="*/ 257679 h 1520066"/>
                <a:gd name="connsiteX28" fmla="*/ 94142 w 8393514"/>
                <a:gd name="connsiteY28" fmla="*/ 257679 h 1520066"/>
                <a:gd name="connsiteX29" fmla="*/ 76235 w 8393514"/>
                <a:gd name="connsiteY29" fmla="*/ 299677 h 1520066"/>
                <a:gd name="connsiteX30" fmla="*/ 140053 w 8393514"/>
                <a:gd name="connsiteY30" fmla="*/ 715919 h 1520066"/>
                <a:gd name="connsiteX31" fmla="*/ 2361283 w 8393514"/>
                <a:gd name="connsiteY31" fmla="*/ 930232 h 1520066"/>
                <a:gd name="connsiteX32" fmla="*/ 2361890 w 8393514"/>
                <a:gd name="connsiteY32" fmla="*/ 932577 h 1520066"/>
                <a:gd name="connsiteX33" fmla="*/ 2418393 w 8393514"/>
                <a:gd name="connsiteY33" fmla="*/ 916935 h 1520066"/>
                <a:gd name="connsiteX34" fmla="*/ 3300486 w 8393514"/>
                <a:gd name="connsiteY34" fmla="*/ 708780 h 1520066"/>
                <a:gd name="connsiteX35" fmla="*/ 4213357 w 8393514"/>
                <a:gd name="connsiteY35" fmla="*/ 712935 h 1520066"/>
                <a:gd name="connsiteX36" fmla="*/ 4462699 w 8393514"/>
                <a:gd name="connsiteY36" fmla="*/ 1154825 h 1520066"/>
                <a:gd name="connsiteX37" fmla="*/ 4648321 w 8393514"/>
                <a:gd name="connsiteY37" fmla="*/ 1456806 h 1520066"/>
                <a:gd name="connsiteX38" fmla="*/ 5382034 w 8393514"/>
                <a:gd name="connsiteY38" fmla="*/ 911024 h 1520066"/>
                <a:gd name="connsiteX39" fmla="*/ 5554727 w 8393514"/>
                <a:gd name="connsiteY39" fmla="*/ 728634 h 1520066"/>
                <a:gd name="connsiteX40" fmla="*/ 5681246 w 8393514"/>
                <a:gd name="connsiteY40" fmla="*/ 599346 h 1520066"/>
                <a:gd name="connsiteX41" fmla="*/ 6613510 w 8393514"/>
                <a:gd name="connsiteY41" fmla="*/ 0 h 1520066"/>
                <a:gd name="connsiteX0" fmla="*/ 6613510 w 8393514"/>
                <a:gd name="connsiteY0" fmla="*/ 0 h 1520066"/>
                <a:gd name="connsiteX1" fmla="*/ 6625977 w 8393514"/>
                <a:gd name="connsiteY1" fmla="*/ 0 h 1520066"/>
                <a:gd name="connsiteX2" fmla="*/ 6964437 w 8393514"/>
                <a:gd name="connsiteY2" fmla="*/ 205015 h 1520066"/>
                <a:gd name="connsiteX3" fmla="*/ 7062175 w 8393514"/>
                <a:gd name="connsiteY3" fmla="*/ 575294 h 1520066"/>
                <a:gd name="connsiteX4" fmla="*/ 7221629 w 8393514"/>
                <a:gd name="connsiteY4" fmla="*/ 899480 h 1520066"/>
                <a:gd name="connsiteX5" fmla="*/ 8348876 w 8393514"/>
                <a:gd name="connsiteY5" fmla="*/ 665822 h 1520066"/>
                <a:gd name="connsiteX6" fmla="*/ 8393514 w 8393514"/>
                <a:gd name="connsiteY6" fmla="*/ 714412 h 1520066"/>
                <a:gd name="connsiteX7" fmla="*/ 7211471 w 8393514"/>
                <a:gd name="connsiteY7" fmla="*/ 959045 h 1520066"/>
                <a:gd name="connsiteX8" fmla="*/ 7023079 w 8393514"/>
                <a:gd name="connsiteY8" fmla="*/ 599807 h 1520066"/>
                <a:gd name="connsiteX9" fmla="*/ 6625054 w 8393514"/>
                <a:gd name="connsiteY9" fmla="*/ 60489 h 1520066"/>
                <a:gd name="connsiteX10" fmla="*/ 6613972 w 8393514"/>
                <a:gd name="connsiteY10" fmla="*/ 60489 h 1520066"/>
                <a:gd name="connsiteX11" fmla="*/ 5725111 w 8393514"/>
                <a:gd name="connsiteY11" fmla="*/ 640903 h 1520066"/>
                <a:gd name="connsiteX12" fmla="*/ 5596746 w 8393514"/>
                <a:gd name="connsiteY12" fmla="*/ 772500 h 1520066"/>
                <a:gd name="connsiteX13" fmla="*/ 5426824 w 8393514"/>
                <a:gd name="connsiteY13" fmla="*/ 951657 h 1520066"/>
                <a:gd name="connsiteX14" fmla="*/ 5037572 w 8393514"/>
                <a:gd name="connsiteY14" fmla="*/ 1342294 h 1520066"/>
                <a:gd name="connsiteX15" fmla="*/ 4680181 w 8393514"/>
                <a:gd name="connsiteY15" fmla="*/ 1520066 h 1520066"/>
                <a:gd name="connsiteX16" fmla="*/ 4637239 w 8393514"/>
                <a:gd name="connsiteY16" fmla="*/ 1515910 h 1520066"/>
                <a:gd name="connsiteX17" fmla="*/ 4405443 w 8393514"/>
                <a:gd name="connsiteY17" fmla="*/ 1172372 h 1520066"/>
                <a:gd name="connsiteX18" fmla="*/ 4179650 w 8393514"/>
                <a:gd name="connsiteY18" fmla="*/ 762803 h 1520066"/>
                <a:gd name="connsiteX19" fmla="*/ 3311567 w 8393514"/>
                <a:gd name="connsiteY19" fmla="*/ 767883 h 1520066"/>
                <a:gd name="connsiteX20" fmla="*/ 2360834 w 8393514"/>
                <a:gd name="connsiteY20" fmla="*/ 995061 h 1520066"/>
                <a:gd name="connsiteX21" fmla="*/ 2342497 w 8393514"/>
                <a:gd name="connsiteY21" fmla="*/ 992833 h 1520066"/>
                <a:gd name="connsiteX22" fmla="*/ 2126238 w 8393514"/>
                <a:gd name="connsiteY22" fmla="*/ 1040931 h 1520066"/>
                <a:gd name="connsiteX23" fmla="*/ 1317343 w 8393514"/>
                <a:gd name="connsiteY23" fmla="*/ 1114064 h 1520066"/>
                <a:gd name="connsiteX24" fmla="*/ 1009685 w 8393514"/>
                <a:gd name="connsiteY24" fmla="*/ 1102634 h 1520066"/>
                <a:gd name="connsiteX25" fmla="*/ 90523 w 8393514"/>
                <a:gd name="connsiteY25" fmla="*/ 742589 h 1520066"/>
                <a:gd name="connsiteX26" fmla="*/ 22895 w 8393514"/>
                <a:gd name="connsiteY26" fmla="*/ 281579 h 1520066"/>
                <a:gd name="connsiteX27" fmla="*/ 33026 w 8393514"/>
                <a:gd name="connsiteY27" fmla="*/ 257679 h 1520066"/>
                <a:gd name="connsiteX28" fmla="*/ 94142 w 8393514"/>
                <a:gd name="connsiteY28" fmla="*/ 257679 h 1520066"/>
                <a:gd name="connsiteX29" fmla="*/ 76235 w 8393514"/>
                <a:gd name="connsiteY29" fmla="*/ 299677 h 1520066"/>
                <a:gd name="connsiteX30" fmla="*/ 140053 w 8393514"/>
                <a:gd name="connsiteY30" fmla="*/ 715919 h 1520066"/>
                <a:gd name="connsiteX31" fmla="*/ 2361283 w 8393514"/>
                <a:gd name="connsiteY31" fmla="*/ 930232 h 1520066"/>
                <a:gd name="connsiteX32" fmla="*/ 2361890 w 8393514"/>
                <a:gd name="connsiteY32" fmla="*/ 932577 h 1520066"/>
                <a:gd name="connsiteX33" fmla="*/ 2418393 w 8393514"/>
                <a:gd name="connsiteY33" fmla="*/ 916935 h 1520066"/>
                <a:gd name="connsiteX34" fmla="*/ 3300486 w 8393514"/>
                <a:gd name="connsiteY34" fmla="*/ 708780 h 1520066"/>
                <a:gd name="connsiteX35" fmla="*/ 4213357 w 8393514"/>
                <a:gd name="connsiteY35" fmla="*/ 712935 h 1520066"/>
                <a:gd name="connsiteX36" fmla="*/ 4462699 w 8393514"/>
                <a:gd name="connsiteY36" fmla="*/ 1154825 h 1520066"/>
                <a:gd name="connsiteX37" fmla="*/ 4648321 w 8393514"/>
                <a:gd name="connsiteY37" fmla="*/ 1456806 h 1520066"/>
                <a:gd name="connsiteX38" fmla="*/ 5382034 w 8393514"/>
                <a:gd name="connsiteY38" fmla="*/ 911024 h 1520066"/>
                <a:gd name="connsiteX39" fmla="*/ 5554727 w 8393514"/>
                <a:gd name="connsiteY39" fmla="*/ 728634 h 1520066"/>
                <a:gd name="connsiteX40" fmla="*/ 5681246 w 8393514"/>
                <a:gd name="connsiteY40" fmla="*/ 599346 h 1520066"/>
                <a:gd name="connsiteX41" fmla="*/ 6613510 w 8393514"/>
                <a:gd name="connsiteY41" fmla="*/ 0 h 1520066"/>
                <a:gd name="connsiteX0" fmla="*/ 6613510 w 8393514"/>
                <a:gd name="connsiteY0" fmla="*/ 13848 h 1533914"/>
                <a:gd name="connsiteX1" fmla="*/ 6625977 w 8393514"/>
                <a:gd name="connsiteY1" fmla="*/ 13848 h 1533914"/>
                <a:gd name="connsiteX2" fmla="*/ 6972814 w 8393514"/>
                <a:gd name="connsiteY2" fmla="*/ 200793 h 1533914"/>
                <a:gd name="connsiteX3" fmla="*/ 7062175 w 8393514"/>
                <a:gd name="connsiteY3" fmla="*/ 589142 h 1533914"/>
                <a:gd name="connsiteX4" fmla="*/ 7221629 w 8393514"/>
                <a:gd name="connsiteY4" fmla="*/ 913328 h 1533914"/>
                <a:gd name="connsiteX5" fmla="*/ 8348876 w 8393514"/>
                <a:gd name="connsiteY5" fmla="*/ 679670 h 1533914"/>
                <a:gd name="connsiteX6" fmla="*/ 8393514 w 8393514"/>
                <a:gd name="connsiteY6" fmla="*/ 728260 h 1533914"/>
                <a:gd name="connsiteX7" fmla="*/ 7211471 w 8393514"/>
                <a:gd name="connsiteY7" fmla="*/ 972893 h 1533914"/>
                <a:gd name="connsiteX8" fmla="*/ 7023079 w 8393514"/>
                <a:gd name="connsiteY8" fmla="*/ 613655 h 1533914"/>
                <a:gd name="connsiteX9" fmla="*/ 6625054 w 8393514"/>
                <a:gd name="connsiteY9" fmla="*/ 74337 h 1533914"/>
                <a:gd name="connsiteX10" fmla="*/ 6613972 w 8393514"/>
                <a:gd name="connsiteY10" fmla="*/ 74337 h 1533914"/>
                <a:gd name="connsiteX11" fmla="*/ 5725111 w 8393514"/>
                <a:gd name="connsiteY11" fmla="*/ 654751 h 1533914"/>
                <a:gd name="connsiteX12" fmla="*/ 5596746 w 8393514"/>
                <a:gd name="connsiteY12" fmla="*/ 786348 h 1533914"/>
                <a:gd name="connsiteX13" fmla="*/ 5426824 w 8393514"/>
                <a:gd name="connsiteY13" fmla="*/ 965505 h 1533914"/>
                <a:gd name="connsiteX14" fmla="*/ 5037572 w 8393514"/>
                <a:gd name="connsiteY14" fmla="*/ 1356142 h 1533914"/>
                <a:gd name="connsiteX15" fmla="*/ 4680181 w 8393514"/>
                <a:gd name="connsiteY15" fmla="*/ 1533914 h 1533914"/>
                <a:gd name="connsiteX16" fmla="*/ 4637239 w 8393514"/>
                <a:gd name="connsiteY16" fmla="*/ 1529758 h 1533914"/>
                <a:gd name="connsiteX17" fmla="*/ 4405443 w 8393514"/>
                <a:gd name="connsiteY17" fmla="*/ 1186220 h 1533914"/>
                <a:gd name="connsiteX18" fmla="*/ 4179650 w 8393514"/>
                <a:gd name="connsiteY18" fmla="*/ 776651 h 1533914"/>
                <a:gd name="connsiteX19" fmla="*/ 3311567 w 8393514"/>
                <a:gd name="connsiteY19" fmla="*/ 781731 h 1533914"/>
                <a:gd name="connsiteX20" fmla="*/ 2360834 w 8393514"/>
                <a:gd name="connsiteY20" fmla="*/ 1008909 h 1533914"/>
                <a:gd name="connsiteX21" fmla="*/ 2342497 w 8393514"/>
                <a:gd name="connsiteY21" fmla="*/ 1006681 h 1533914"/>
                <a:gd name="connsiteX22" fmla="*/ 2126238 w 8393514"/>
                <a:gd name="connsiteY22" fmla="*/ 1054779 h 1533914"/>
                <a:gd name="connsiteX23" fmla="*/ 1317343 w 8393514"/>
                <a:gd name="connsiteY23" fmla="*/ 1127912 h 1533914"/>
                <a:gd name="connsiteX24" fmla="*/ 1009685 w 8393514"/>
                <a:gd name="connsiteY24" fmla="*/ 1116482 h 1533914"/>
                <a:gd name="connsiteX25" fmla="*/ 90523 w 8393514"/>
                <a:gd name="connsiteY25" fmla="*/ 756437 h 1533914"/>
                <a:gd name="connsiteX26" fmla="*/ 22895 w 8393514"/>
                <a:gd name="connsiteY26" fmla="*/ 295427 h 1533914"/>
                <a:gd name="connsiteX27" fmla="*/ 33026 w 8393514"/>
                <a:gd name="connsiteY27" fmla="*/ 271527 h 1533914"/>
                <a:gd name="connsiteX28" fmla="*/ 94142 w 8393514"/>
                <a:gd name="connsiteY28" fmla="*/ 271527 h 1533914"/>
                <a:gd name="connsiteX29" fmla="*/ 76235 w 8393514"/>
                <a:gd name="connsiteY29" fmla="*/ 313525 h 1533914"/>
                <a:gd name="connsiteX30" fmla="*/ 140053 w 8393514"/>
                <a:gd name="connsiteY30" fmla="*/ 729767 h 1533914"/>
                <a:gd name="connsiteX31" fmla="*/ 2361283 w 8393514"/>
                <a:gd name="connsiteY31" fmla="*/ 944080 h 1533914"/>
                <a:gd name="connsiteX32" fmla="*/ 2361890 w 8393514"/>
                <a:gd name="connsiteY32" fmla="*/ 946425 h 1533914"/>
                <a:gd name="connsiteX33" fmla="*/ 2418393 w 8393514"/>
                <a:gd name="connsiteY33" fmla="*/ 930783 h 1533914"/>
                <a:gd name="connsiteX34" fmla="*/ 3300486 w 8393514"/>
                <a:gd name="connsiteY34" fmla="*/ 722628 h 1533914"/>
                <a:gd name="connsiteX35" fmla="*/ 4213357 w 8393514"/>
                <a:gd name="connsiteY35" fmla="*/ 726783 h 1533914"/>
                <a:gd name="connsiteX36" fmla="*/ 4462699 w 8393514"/>
                <a:gd name="connsiteY36" fmla="*/ 1168673 h 1533914"/>
                <a:gd name="connsiteX37" fmla="*/ 4648321 w 8393514"/>
                <a:gd name="connsiteY37" fmla="*/ 1470654 h 1533914"/>
                <a:gd name="connsiteX38" fmla="*/ 5382034 w 8393514"/>
                <a:gd name="connsiteY38" fmla="*/ 924872 h 1533914"/>
                <a:gd name="connsiteX39" fmla="*/ 5554727 w 8393514"/>
                <a:gd name="connsiteY39" fmla="*/ 742482 h 1533914"/>
                <a:gd name="connsiteX40" fmla="*/ 5681246 w 8393514"/>
                <a:gd name="connsiteY40" fmla="*/ 613194 h 1533914"/>
                <a:gd name="connsiteX41" fmla="*/ 6613510 w 8393514"/>
                <a:gd name="connsiteY41" fmla="*/ 13848 h 1533914"/>
                <a:gd name="connsiteX0" fmla="*/ 6613510 w 8393514"/>
                <a:gd name="connsiteY0" fmla="*/ 12957 h 1533023"/>
                <a:gd name="connsiteX1" fmla="*/ 6625977 w 8393514"/>
                <a:gd name="connsiteY1" fmla="*/ 12957 h 1533023"/>
                <a:gd name="connsiteX2" fmla="*/ 6944892 w 8393514"/>
                <a:gd name="connsiteY2" fmla="*/ 187853 h 1533023"/>
                <a:gd name="connsiteX3" fmla="*/ 7062175 w 8393514"/>
                <a:gd name="connsiteY3" fmla="*/ 588251 h 1533023"/>
                <a:gd name="connsiteX4" fmla="*/ 7221629 w 8393514"/>
                <a:gd name="connsiteY4" fmla="*/ 912437 h 1533023"/>
                <a:gd name="connsiteX5" fmla="*/ 8348876 w 8393514"/>
                <a:gd name="connsiteY5" fmla="*/ 678779 h 1533023"/>
                <a:gd name="connsiteX6" fmla="*/ 8393514 w 8393514"/>
                <a:gd name="connsiteY6" fmla="*/ 727369 h 1533023"/>
                <a:gd name="connsiteX7" fmla="*/ 7211471 w 8393514"/>
                <a:gd name="connsiteY7" fmla="*/ 972002 h 1533023"/>
                <a:gd name="connsiteX8" fmla="*/ 7023079 w 8393514"/>
                <a:gd name="connsiteY8" fmla="*/ 612764 h 1533023"/>
                <a:gd name="connsiteX9" fmla="*/ 6625054 w 8393514"/>
                <a:gd name="connsiteY9" fmla="*/ 73446 h 1533023"/>
                <a:gd name="connsiteX10" fmla="*/ 6613972 w 8393514"/>
                <a:gd name="connsiteY10" fmla="*/ 73446 h 1533023"/>
                <a:gd name="connsiteX11" fmla="*/ 5725111 w 8393514"/>
                <a:gd name="connsiteY11" fmla="*/ 653860 h 1533023"/>
                <a:gd name="connsiteX12" fmla="*/ 5596746 w 8393514"/>
                <a:gd name="connsiteY12" fmla="*/ 785457 h 1533023"/>
                <a:gd name="connsiteX13" fmla="*/ 5426824 w 8393514"/>
                <a:gd name="connsiteY13" fmla="*/ 964614 h 1533023"/>
                <a:gd name="connsiteX14" fmla="*/ 5037572 w 8393514"/>
                <a:gd name="connsiteY14" fmla="*/ 1355251 h 1533023"/>
                <a:gd name="connsiteX15" fmla="*/ 4680181 w 8393514"/>
                <a:gd name="connsiteY15" fmla="*/ 1533023 h 1533023"/>
                <a:gd name="connsiteX16" fmla="*/ 4637239 w 8393514"/>
                <a:gd name="connsiteY16" fmla="*/ 1528867 h 1533023"/>
                <a:gd name="connsiteX17" fmla="*/ 4405443 w 8393514"/>
                <a:gd name="connsiteY17" fmla="*/ 1185329 h 1533023"/>
                <a:gd name="connsiteX18" fmla="*/ 4179650 w 8393514"/>
                <a:gd name="connsiteY18" fmla="*/ 775760 h 1533023"/>
                <a:gd name="connsiteX19" fmla="*/ 3311567 w 8393514"/>
                <a:gd name="connsiteY19" fmla="*/ 780840 h 1533023"/>
                <a:gd name="connsiteX20" fmla="*/ 2360834 w 8393514"/>
                <a:gd name="connsiteY20" fmla="*/ 1008018 h 1533023"/>
                <a:gd name="connsiteX21" fmla="*/ 2342497 w 8393514"/>
                <a:gd name="connsiteY21" fmla="*/ 1005790 h 1533023"/>
                <a:gd name="connsiteX22" fmla="*/ 2126238 w 8393514"/>
                <a:gd name="connsiteY22" fmla="*/ 1053888 h 1533023"/>
                <a:gd name="connsiteX23" fmla="*/ 1317343 w 8393514"/>
                <a:gd name="connsiteY23" fmla="*/ 1127021 h 1533023"/>
                <a:gd name="connsiteX24" fmla="*/ 1009685 w 8393514"/>
                <a:gd name="connsiteY24" fmla="*/ 1115591 h 1533023"/>
                <a:gd name="connsiteX25" fmla="*/ 90523 w 8393514"/>
                <a:gd name="connsiteY25" fmla="*/ 755546 h 1533023"/>
                <a:gd name="connsiteX26" fmla="*/ 22895 w 8393514"/>
                <a:gd name="connsiteY26" fmla="*/ 294536 h 1533023"/>
                <a:gd name="connsiteX27" fmla="*/ 33026 w 8393514"/>
                <a:gd name="connsiteY27" fmla="*/ 270636 h 1533023"/>
                <a:gd name="connsiteX28" fmla="*/ 94142 w 8393514"/>
                <a:gd name="connsiteY28" fmla="*/ 270636 h 1533023"/>
                <a:gd name="connsiteX29" fmla="*/ 76235 w 8393514"/>
                <a:gd name="connsiteY29" fmla="*/ 312634 h 1533023"/>
                <a:gd name="connsiteX30" fmla="*/ 140053 w 8393514"/>
                <a:gd name="connsiteY30" fmla="*/ 728876 h 1533023"/>
                <a:gd name="connsiteX31" fmla="*/ 2361283 w 8393514"/>
                <a:gd name="connsiteY31" fmla="*/ 943189 h 1533023"/>
                <a:gd name="connsiteX32" fmla="*/ 2361890 w 8393514"/>
                <a:gd name="connsiteY32" fmla="*/ 945534 h 1533023"/>
                <a:gd name="connsiteX33" fmla="*/ 2418393 w 8393514"/>
                <a:gd name="connsiteY33" fmla="*/ 929892 h 1533023"/>
                <a:gd name="connsiteX34" fmla="*/ 3300486 w 8393514"/>
                <a:gd name="connsiteY34" fmla="*/ 721737 h 1533023"/>
                <a:gd name="connsiteX35" fmla="*/ 4213357 w 8393514"/>
                <a:gd name="connsiteY35" fmla="*/ 725892 h 1533023"/>
                <a:gd name="connsiteX36" fmla="*/ 4462699 w 8393514"/>
                <a:gd name="connsiteY36" fmla="*/ 1167782 h 1533023"/>
                <a:gd name="connsiteX37" fmla="*/ 4648321 w 8393514"/>
                <a:gd name="connsiteY37" fmla="*/ 1469763 h 1533023"/>
                <a:gd name="connsiteX38" fmla="*/ 5382034 w 8393514"/>
                <a:gd name="connsiteY38" fmla="*/ 923981 h 1533023"/>
                <a:gd name="connsiteX39" fmla="*/ 5554727 w 8393514"/>
                <a:gd name="connsiteY39" fmla="*/ 741591 h 1533023"/>
                <a:gd name="connsiteX40" fmla="*/ 5681246 w 8393514"/>
                <a:gd name="connsiteY40" fmla="*/ 612303 h 1533023"/>
                <a:gd name="connsiteX41" fmla="*/ 6613510 w 8393514"/>
                <a:gd name="connsiteY41" fmla="*/ 12957 h 1533023"/>
                <a:gd name="connsiteX0" fmla="*/ 6613510 w 8393514"/>
                <a:gd name="connsiteY0" fmla="*/ 12955 h 1533021"/>
                <a:gd name="connsiteX1" fmla="*/ 6625977 w 8393514"/>
                <a:gd name="connsiteY1" fmla="*/ 12955 h 1533021"/>
                <a:gd name="connsiteX2" fmla="*/ 6944892 w 8393514"/>
                <a:gd name="connsiteY2" fmla="*/ 187851 h 1533021"/>
                <a:gd name="connsiteX3" fmla="*/ 7062175 w 8393514"/>
                <a:gd name="connsiteY3" fmla="*/ 588249 h 1533021"/>
                <a:gd name="connsiteX4" fmla="*/ 7221629 w 8393514"/>
                <a:gd name="connsiteY4" fmla="*/ 912435 h 1533021"/>
                <a:gd name="connsiteX5" fmla="*/ 8348876 w 8393514"/>
                <a:gd name="connsiteY5" fmla="*/ 678777 h 1533021"/>
                <a:gd name="connsiteX6" fmla="*/ 8393514 w 8393514"/>
                <a:gd name="connsiteY6" fmla="*/ 727367 h 1533021"/>
                <a:gd name="connsiteX7" fmla="*/ 7211471 w 8393514"/>
                <a:gd name="connsiteY7" fmla="*/ 972000 h 1533021"/>
                <a:gd name="connsiteX8" fmla="*/ 7023079 w 8393514"/>
                <a:gd name="connsiteY8" fmla="*/ 612762 h 1533021"/>
                <a:gd name="connsiteX9" fmla="*/ 6625054 w 8393514"/>
                <a:gd name="connsiteY9" fmla="*/ 73444 h 1533021"/>
                <a:gd name="connsiteX10" fmla="*/ 6613972 w 8393514"/>
                <a:gd name="connsiteY10" fmla="*/ 73444 h 1533021"/>
                <a:gd name="connsiteX11" fmla="*/ 5725111 w 8393514"/>
                <a:gd name="connsiteY11" fmla="*/ 653858 h 1533021"/>
                <a:gd name="connsiteX12" fmla="*/ 5596746 w 8393514"/>
                <a:gd name="connsiteY12" fmla="*/ 785455 h 1533021"/>
                <a:gd name="connsiteX13" fmla="*/ 5426824 w 8393514"/>
                <a:gd name="connsiteY13" fmla="*/ 964612 h 1533021"/>
                <a:gd name="connsiteX14" fmla="*/ 5037572 w 8393514"/>
                <a:gd name="connsiteY14" fmla="*/ 1355249 h 1533021"/>
                <a:gd name="connsiteX15" fmla="*/ 4680181 w 8393514"/>
                <a:gd name="connsiteY15" fmla="*/ 1533021 h 1533021"/>
                <a:gd name="connsiteX16" fmla="*/ 4637239 w 8393514"/>
                <a:gd name="connsiteY16" fmla="*/ 1528865 h 1533021"/>
                <a:gd name="connsiteX17" fmla="*/ 4405443 w 8393514"/>
                <a:gd name="connsiteY17" fmla="*/ 1185327 h 1533021"/>
                <a:gd name="connsiteX18" fmla="*/ 4179650 w 8393514"/>
                <a:gd name="connsiteY18" fmla="*/ 775758 h 1533021"/>
                <a:gd name="connsiteX19" fmla="*/ 3311567 w 8393514"/>
                <a:gd name="connsiteY19" fmla="*/ 780838 h 1533021"/>
                <a:gd name="connsiteX20" fmla="*/ 2360834 w 8393514"/>
                <a:gd name="connsiteY20" fmla="*/ 1008016 h 1533021"/>
                <a:gd name="connsiteX21" fmla="*/ 2342497 w 8393514"/>
                <a:gd name="connsiteY21" fmla="*/ 1005788 h 1533021"/>
                <a:gd name="connsiteX22" fmla="*/ 2126238 w 8393514"/>
                <a:gd name="connsiteY22" fmla="*/ 1053886 h 1533021"/>
                <a:gd name="connsiteX23" fmla="*/ 1317343 w 8393514"/>
                <a:gd name="connsiteY23" fmla="*/ 1127019 h 1533021"/>
                <a:gd name="connsiteX24" fmla="*/ 1009685 w 8393514"/>
                <a:gd name="connsiteY24" fmla="*/ 1115589 h 1533021"/>
                <a:gd name="connsiteX25" fmla="*/ 90523 w 8393514"/>
                <a:gd name="connsiteY25" fmla="*/ 755544 h 1533021"/>
                <a:gd name="connsiteX26" fmla="*/ 22895 w 8393514"/>
                <a:gd name="connsiteY26" fmla="*/ 294534 h 1533021"/>
                <a:gd name="connsiteX27" fmla="*/ 33026 w 8393514"/>
                <a:gd name="connsiteY27" fmla="*/ 270634 h 1533021"/>
                <a:gd name="connsiteX28" fmla="*/ 94142 w 8393514"/>
                <a:gd name="connsiteY28" fmla="*/ 270634 h 1533021"/>
                <a:gd name="connsiteX29" fmla="*/ 76235 w 8393514"/>
                <a:gd name="connsiteY29" fmla="*/ 312632 h 1533021"/>
                <a:gd name="connsiteX30" fmla="*/ 140053 w 8393514"/>
                <a:gd name="connsiteY30" fmla="*/ 728874 h 1533021"/>
                <a:gd name="connsiteX31" fmla="*/ 2361283 w 8393514"/>
                <a:gd name="connsiteY31" fmla="*/ 943187 h 1533021"/>
                <a:gd name="connsiteX32" fmla="*/ 2361890 w 8393514"/>
                <a:gd name="connsiteY32" fmla="*/ 945532 h 1533021"/>
                <a:gd name="connsiteX33" fmla="*/ 2418393 w 8393514"/>
                <a:gd name="connsiteY33" fmla="*/ 929890 h 1533021"/>
                <a:gd name="connsiteX34" fmla="*/ 3300486 w 8393514"/>
                <a:gd name="connsiteY34" fmla="*/ 721735 h 1533021"/>
                <a:gd name="connsiteX35" fmla="*/ 4213357 w 8393514"/>
                <a:gd name="connsiteY35" fmla="*/ 725890 h 1533021"/>
                <a:gd name="connsiteX36" fmla="*/ 4462699 w 8393514"/>
                <a:gd name="connsiteY36" fmla="*/ 1167780 h 1533021"/>
                <a:gd name="connsiteX37" fmla="*/ 4648321 w 8393514"/>
                <a:gd name="connsiteY37" fmla="*/ 1469761 h 1533021"/>
                <a:gd name="connsiteX38" fmla="*/ 5382034 w 8393514"/>
                <a:gd name="connsiteY38" fmla="*/ 923979 h 1533021"/>
                <a:gd name="connsiteX39" fmla="*/ 5554727 w 8393514"/>
                <a:gd name="connsiteY39" fmla="*/ 741589 h 1533021"/>
                <a:gd name="connsiteX40" fmla="*/ 5681246 w 8393514"/>
                <a:gd name="connsiteY40" fmla="*/ 612301 h 1533021"/>
                <a:gd name="connsiteX41" fmla="*/ 6613510 w 8393514"/>
                <a:gd name="connsiteY41" fmla="*/ 12955 h 1533021"/>
                <a:gd name="connsiteX0" fmla="*/ 6613510 w 8393514"/>
                <a:gd name="connsiteY0" fmla="*/ 12955 h 1533021"/>
                <a:gd name="connsiteX1" fmla="*/ 6625977 w 8393514"/>
                <a:gd name="connsiteY1" fmla="*/ 12955 h 1533021"/>
                <a:gd name="connsiteX2" fmla="*/ 6944892 w 8393514"/>
                <a:gd name="connsiteY2" fmla="*/ 187851 h 1533021"/>
                <a:gd name="connsiteX3" fmla="*/ 7062175 w 8393514"/>
                <a:gd name="connsiteY3" fmla="*/ 588249 h 1533021"/>
                <a:gd name="connsiteX4" fmla="*/ 7221629 w 8393514"/>
                <a:gd name="connsiteY4" fmla="*/ 912435 h 1533021"/>
                <a:gd name="connsiteX5" fmla="*/ 8348876 w 8393514"/>
                <a:gd name="connsiteY5" fmla="*/ 678777 h 1533021"/>
                <a:gd name="connsiteX6" fmla="*/ 8393514 w 8393514"/>
                <a:gd name="connsiteY6" fmla="*/ 727367 h 1533021"/>
                <a:gd name="connsiteX7" fmla="*/ 7211471 w 8393514"/>
                <a:gd name="connsiteY7" fmla="*/ 972000 h 1533021"/>
                <a:gd name="connsiteX8" fmla="*/ 7023079 w 8393514"/>
                <a:gd name="connsiteY8" fmla="*/ 612762 h 1533021"/>
                <a:gd name="connsiteX9" fmla="*/ 6625054 w 8393514"/>
                <a:gd name="connsiteY9" fmla="*/ 73444 h 1533021"/>
                <a:gd name="connsiteX10" fmla="*/ 6613972 w 8393514"/>
                <a:gd name="connsiteY10" fmla="*/ 73444 h 1533021"/>
                <a:gd name="connsiteX11" fmla="*/ 5725111 w 8393514"/>
                <a:gd name="connsiteY11" fmla="*/ 653858 h 1533021"/>
                <a:gd name="connsiteX12" fmla="*/ 5596746 w 8393514"/>
                <a:gd name="connsiteY12" fmla="*/ 785455 h 1533021"/>
                <a:gd name="connsiteX13" fmla="*/ 5426824 w 8393514"/>
                <a:gd name="connsiteY13" fmla="*/ 964612 h 1533021"/>
                <a:gd name="connsiteX14" fmla="*/ 5037572 w 8393514"/>
                <a:gd name="connsiteY14" fmla="*/ 1355249 h 1533021"/>
                <a:gd name="connsiteX15" fmla="*/ 4680181 w 8393514"/>
                <a:gd name="connsiteY15" fmla="*/ 1533021 h 1533021"/>
                <a:gd name="connsiteX16" fmla="*/ 4637239 w 8393514"/>
                <a:gd name="connsiteY16" fmla="*/ 1528865 h 1533021"/>
                <a:gd name="connsiteX17" fmla="*/ 4405443 w 8393514"/>
                <a:gd name="connsiteY17" fmla="*/ 1185327 h 1533021"/>
                <a:gd name="connsiteX18" fmla="*/ 4179650 w 8393514"/>
                <a:gd name="connsiteY18" fmla="*/ 775758 h 1533021"/>
                <a:gd name="connsiteX19" fmla="*/ 3311567 w 8393514"/>
                <a:gd name="connsiteY19" fmla="*/ 780838 h 1533021"/>
                <a:gd name="connsiteX20" fmla="*/ 2360834 w 8393514"/>
                <a:gd name="connsiteY20" fmla="*/ 1008016 h 1533021"/>
                <a:gd name="connsiteX21" fmla="*/ 2342497 w 8393514"/>
                <a:gd name="connsiteY21" fmla="*/ 1005788 h 1533021"/>
                <a:gd name="connsiteX22" fmla="*/ 2126238 w 8393514"/>
                <a:gd name="connsiteY22" fmla="*/ 1053886 h 1533021"/>
                <a:gd name="connsiteX23" fmla="*/ 1317343 w 8393514"/>
                <a:gd name="connsiteY23" fmla="*/ 1127019 h 1533021"/>
                <a:gd name="connsiteX24" fmla="*/ 1009685 w 8393514"/>
                <a:gd name="connsiteY24" fmla="*/ 1115589 h 1533021"/>
                <a:gd name="connsiteX25" fmla="*/ 90523 w 8393514"/>
                <a:gd name="connsiteY25" fmla="*/ 755544 h 1533021"/>
                <a:gd name="connsiteX26" fmla="*/ 22895 w 8393514"/>
                <a:gd name="connsiteY26" fmla="*/ 294534 h 1533021"/>
                <a:gd name="connsiteX27" fmla="*/ 33026 w 8393514"/>
                <a:gd name="connsiteY27" fmla="*/ 270634 h 1533021"/>
                <a:gd name="connsiteX28" fmla="*/ 94142 w 8393514"/>
                <a:gd name="connsiteY28" fmla="*/ 270634 h 1533021"/>
                <a:gd name="connsiteX29" fmla="*/ 76235 w 8393514"/>
                <a:gd name="connsiteY29" fmla="*/ 312632 h 1533021"/>
                <a:gd name="connsiteX30" fmla="*/ 140053 w 8393514"/>
                <a:gd name="connsiteY30" fmla="*/ 728874 h 1533021"/>
                <a:gd name="connsiteX31" fmla="*/ 2361283 w 8393514"/>
                <a:gd name="connsiteY31" fmla="*/ 943187 h 1533021"/>
                <a:gd name="connsiteX32" fmla="*/ 2361890 w 8393514"/>
                <a:gd name="connsiteY32" fmla="*/ 945532 h 1533021"/>
                <a:gd name="connsiteX33" fmla="*/ 2418393 w 8393514"/>
                <a:gd name="connsiteY33" fmla="*/ 929890 h 1533021"/>
                <a:gd name="connsiteX34" fmla="*/ 3300486 w 8393514"/>
                <a:gd name="connsiteY34" fmla="*/ 721735 h 1533021"/>
                <a:gd name="connsiteX35" fmla="*/ 4213357 w 8393514"/>
                <a:gd name="connsiteY35" fmla="*/ 725890 h 1533021"/>
                <a:gd name="connsiteX36" fmla="*/ 4462699 w 8393514"/>
                <a:gd name="connsiteY36" fmla="*/ 1167780 h 1533021"/>
                <a:gd name="connsiteX37" fmla="*/ 4648321 w 8393514"/>
                <a:gd name="connsiteY37" fmla="*/ 1469761 h 1533021"/>
                <a:gd name="connsiteX38" fmla="*/ 5382034 w 8393514"/>
                <a:gd name="connsiteY38" fmla="*/ 923979 h 1533021"/>
                <a:gd name="connsiteX39" fmla="*/ 5554727 w 8393514"/>
                <a:gd name="connsiteY39" fmla="*/ 741589 h 1533021"/>
                <a:gd name="connsiteX40" fmla="*/ 5681246 w 8393514"/>
                <a:gd name="connsiteY40" fmla="*/ 612301 h 1533021"/>
                <a:gd name="connsiteX41" fmla="*/ 6613510 w 8393514"/>
                <a:gd name="connsiteY41" fmla="*/ 12955 h 1533021"/>
                <a:gd name="connsiteX0" fmla="*/ 6613510 w 8393514"/>
                <a:gd name="connsiteY0" fmla="*/ 4976 h 1525042"/>
                <a:gd name="connsiteX1" fmla="*/ 6625977 w 8393514"/>
                <a:gd name="connsiteY1" fmla="*/ 4976 h 1525042"/>
                <a:gd name="connsiteX2" fmla="*/ 6944892 w 8393514"/>
                <a:gd name="connsiteY2" fmla="*/ 179872 h 1525042"/>
                <a:gd name="connsiteX3" fmla="*/ 7062175 w 8393514"/>
                <a:gd name="connsiteY3" fmla="*/ 580270 h 1525042"/>
                <a:gd name="connsiteX4" fmla="*/ 7221629 w 8393514"/>
                <a:gd name="connsiteY4" fmla="*/ 904456 h 1525042"/>
                <a:gd name="connsiteX5" fmla="*/ 8348876 w 8393514"/>
                <a:gd name="connsiteY5" fmla="*/ 670798 h 1525042"/>
                <a:gd name="connsiteX6" fmla="*/ 8393514 w 8393514"/>
                <a:gd name="connsiteY6" fmla="*/ 719388 h 1525042"/>
                <a:gd name="connsiteX7" fmla="*/ 7211471 w 8393514"/>
                <a:gd name="connsiteY7" fmla="*/ 964021 h 1525042"/>
                <a:gd name="connsiteX8" fmla="*/ 7023079 w 8393514"/>
                <a:gd name="connsiteY8" fmla="*/ 604783 h 1525042"/>
                <a:gd name="connsiteX9" fmla="*/ 6625054 w 8393514"/>
                <a:gd name="connsiteY9" fmla="*/ 65465 h 1525042"/>
                <a:gd name="connsiteX10" fmla="*/ 6613972 w 8393514"/>
                <a:gd name="connsiteY10" fmla="*/ 65465 h 1525042"/>
                <a:gd name="connsiteX11" fmla="*/ 5725111 w 8393514"/>
                <a:gd name="connsiteY11" fmla="*/ 645879 h 1525042"/>
                <a:gd name="connsiteX12" fmla="*/ 5596746 w 8393514"/>
                <a:gd name="connsiteY12" fmla="*/ 777476 h 1525042"/>
                <a:gd name="connsiteX13" fmla="*/ 5426824 w 8393514"/>
                <a:gd name="connsiteY13" fmla="*/ 956633 h 1525042"/>
                <a:gd name="connsiteX14" fmla="*/ 5037572 w 8393514"/>
                <a:gd name="connsiteY14" fmla="*/ 1347270 h 1525042"/>
                <a:gd name="connsiteX15" fmla="*/ 4680181 w 8393514"/>
                <a:gd name="connsiteY15" fmla="*/ 1525042 h 1525042"/>
                <a:gd name="connsiteX16" fmla="*/ 4637239 w 8393514"/>
                <a:gd name="connsiteY16" fmla="*/ 1520886 h 1525042"/>
                <a:gd name="connsiteX17" fmla="*/ 4405443 w 8393514"/>
                <a:gd name="connsiteY17" fmla="*/ 1177348 h 1525042"/>
                <a:gd name="connsiteX18" fmla="*/ 4179650 w 8393514"/>
                <a:gd name="connsiteY18" fmla="*/ 767779 h 1525042"/>
                <a:gd name="connsiteX19" fmla="*/ 3311567 w 8393514"/>
                <a:gd name="connsiteY19" fmla="*/ 772859 h 1525042"/>
                <a:gd name="connsiteX20" fmla="*/ 2360834 w 8393514"/>
                <a:gd name="connsiteY20" fmla="*/ 1000037 h 1525042"/>
                <a:gd name="connsiteX21" fmla="*/ 2342497 w 8393514"/>
                <a:gd name="connsiteY21" fmla="*/ 997809 h 1525042"/>
                <a:gd name="connsiteX22" fmla="*/ 2126238 w 8393514"/>
                <a:gd name="connsiteY22" fmla="*/ 1045907 h 1525042"/>
                <a:gd name="connsiteX23" fmla="*/ 1317343 w 8393514"/>
                <a:gd name="connsiteY23" fmla="*/ 1119040 h 1525042"/>
                <a:gd name="connsiteX24" fmla="*/ 1009685 w 8393514"/>
                <a:gd name="connsiteY24" fmla="*/ 1107610 h 1525042"/>
                <a:gd name="connsiteX25" fmla="*/ 90523 w 8393514"/>
                <a:gd name="connsiteY25" fmla="*/ 747565 h 1525042"/>
                <a:gd name="connsiteX26" fmla="*/ 22895 w 8393514"/>
                <a:gd name="connsiteY26" fmla="*/ 286555 h 1525042"/>
                <a:gd name="connsiteX27" fmla="*/ 33026 w 8393514"/>
                <a:gd name="connsiteY27" fmla="*/ 262655 h 1525042"/>
                <a:gd name="connsiteX28" fmla="*/ 94142 w 8393514"/>
                <a:gd name="connsiteY28" fmla="*/ 262655 h 1525042"/>
                <a:gd name="connsiteX29" fmla="*/ 76235 w 8393514"/>
                <a:gd name="connsiteY29" fmla="*/ 304653 h 1525042"/>
                <a:gd name="connsiteX30" fmla="*/ 140053 w 8393514"/>
                <a:gd name="connsiteY30" fmla="*/ 720895 h 1525042"/>
                <a:gd name="connsiteX31" fmla="*/ 2361283 w 8393514"/>
                <a:gd name="connsiteY31" fmla="*/ 935208 h 1525042"/>
                <a:gd name="connsiteX32" fmla="*/ 2361890 w 8393514"/>
                <a:gd name="connsiteY32" fmla="*/ 937553 h 1525042"/>
                <a:gd name="connsiteX33" fmla="*/ 2418393 w 8393514"/>
                <a:gd name="connsiteY33" fmla="*/ 921911 h 1525042"/>
                <a:gd name="connsiteX34" fmla="*/ 3300486 w 8393514"/>
                <a:gd name="connsiteY34" fmla="*/ 713756 h 1525042"/>
                <a:gd name="connsiteX35" fmla="*/ 4213357 w 8393514"/>
                <a:gd name="connsiteY35" fmla="*/ 717911 h 1525042"/>
                <a:gd name="connsiteX36" fmla="*/ 4462699 w 8393514"/>
                <a:gd name="connsiteY36" fmla="*/ 1159801 h 1525042"/>
                <a:gd name="connsiteX37" fmla="*/ 4648321 w 8393514"/>
                <a:gd name="connsiteY37" fmla="*/ 1461782 h 1525042"/>
                <a:gd name="connsiteX38" fmla="*/ 5382034 w 8393514"/>
                <a:gd name="connsiteY38" fmla="*/ 916000 h 1525042"/>
                <a:gd name="connsiteX39" fmla="*/ 5554727 w 8393514"/>
                <a:gd name="connsiteY39" fmla="*/ 733610 h 1525042"/>
                <a:gd name="connsiteX40" fmla="*/ 5681246 w 8393514"/>
                <a:gd name="connsiteY40" fmla="*/ 604322 h 1525042"/>
                <a:gd name="connsiteX41" fmla="*/ 6613510 w 8393514"/>
                <a:gd name="connsiteY41" fmla="*/ 4976 h 1525042"/>
                <a:gd name="connsiteX0" fmla="*/ 6613510 w 8393514"/>
                <a:gd name="connsiteY0" fmla="*/ 4976 h 1525042"/>
                <a:gd name="connsiteX1" fmla="*/ 6625977 w 8393514"/>
                <a:gd name="connsiteY1" fmla="*/ 4976 h 1525042"/>
                <a:gd name="connsiteX2" fmla="*/ 6944892 w 8393514"/>
                <a:gd name="connsiteY2" fmla="*/ 179872 h 1525042"/>
                <a:gd name="connsiteX3" fmla="*/ 7062175 w 8393514"/>
                <a:gd name="connsiteY3" fmla="*/ 580270 h 1525042"/>
                <a:gd name="connsiteX4" fmla="*/ 7221629 w 8393514"/>
                <a:gd name="connsiteY4" fmla="*/ 904456 h 1525042"/>
                <a:gd name="connsiteX5" fmla="*/ 8348876 w 8393514"/>
                <a:gd name="connsiteY5" fmla="*/ 670798 h 1525042"/>
                <a:gd name="connsiteX6" fmla="*/ 8393514 w 8393514"/>
                <a:gd name="connsiteY6" fmla="*/ 719388 h 1525042"/>
                <a:gd name="connsiteX7" fmla="*/ 7211471 w 8393514"/>
                <a:gd name="connsiteY7" fmla="*/ 964021 h 1525042"/>
                <a:gd name="connsiteX8" fmla="*/ 7023079 w 8393514"/>
                <a:gd name="connsiteY8" fmla="*/ 604783 h 1525042"/>
                <a:gd name="connsiteX9" fmla="*/ 6625054 w 8393514"/>
                <a:gd name="connsiteY9" fmla="*/ 65465 h 1525042"/>
                <a:gd name="connsiteX10" fmla="*/ 6613972 w 8393514"/>
                <a:gd name="connsiteY10" fmla="*/ 65465 h 1525042"/>
                <a:gd name="connsiteX11" fmla="*/ 5725111 w 8393514"/>
                <a:gd name="connsiteY11" fmla="*/ 645879 h 1525042"/>
                <a:gd name="connsiteX12" fmla="*/ 5596746 w 8393514"/>
                <a:gd name="connsiteY12" fmla="*/ 777476 h 1525042"/>
                <a:gd name="connsiteX13" fmla="*/ 5426824 w 8393514"/>
                <a:gd name="connsiteY13" fmla="*/ 956633 h 1525042"/>
                <a:gd name="connsiteX14" fmla="*/ 5037572 w 8393514"/>
                <a:gd name="connsiteY14" fmla="*/ 1347270 h 1525042"/>
                <a:gd name="connsiteX15" fmla="*/ 4680181 w 8393514"/>
                <a:gd name="connsiteY15" fmla="*/ 1525042 h 1525042"/>
                <a:gd name="connsiteX16" fmla="*/ 4637239 w 8393514"/>
                <a:gd name="connsiteY16" fmla="*/ 1520886 h 1525042"/>
                <a:gd name="connsiteX17" fmla="*/ 4405443 w 8393514"/>
                <a:gd name="connsiteY17" fmla="*/ 1177348 h 1525042"/>
                <a:gd name="connsiteX18" fmla="*/ 4179650 w 8393514"/>
                <a:gd name="connsiteY18" fmla="*/ 767779 h 1525042"/>
                <a:gd name="connsiteX19" fmla="*/ 3311567 w 8393514"/>
                <a:gd name="connsiteY19" fmla="*/ 772859 h 1525042"/>
                <a:gd name="connsiteX20" fmla="*/ 2360834 w 8393514"/>
                <a:gd name="connsiteY20" fmla="*/ 1000037 h 1525042"/>
                <a:gd name="connsiteX21" fmla="*/ 2342497 w 8393514"/>
                <a:gd name="connsiteY21" fmla="*/ 997809 h 1525042"/>
                <a:gd name="connsiteX22" fmla="*/ 2126238 w 8393514"/>
                <a:gd name="connsiteY22" fmla="*/ 1045907 h 1525042"/>
                <a:gd name="connsiteX23" fmla="*/ 1317343 w 8393514"/>
                <a:gd name="connsiteY23" fmla="*/ 1119040 h 1525042"/>
                <a:gd name="connsiteX24" fmla="*/ 1009685 w 8393514"/>
                <a:gd name="connsiteY24" fmla="*/ 1107610 h 1525042"/>
                <a:gd name="connsiteX25" fmla="*/ 90523 w 8393514"/>
                <a:gd name="connsiteY25" fmla="*/ 747565 h 1525042"/>
                <a:gd name="connsiteX26" fmla="*/ 22895 w 8393514"/>
                <a:gd name="connsiteY26" fmla="*/ 286555 h 1525042"/>
                <a:gd name="connsiteX27" fmla="*/ 33026 w 8393514"/>
                <a:gd name="connsiteY27" fmla="*/ 262655 h 1525042"/>
                <a:gd name="connsiteX28" fmla="*/ 94142 w 8393514"/>
                <a:gd name="connsiteY28" fmla="*/ 262655 h 1525042"/>
                <a:gd name="connsiteX29" fmla="*/ 76235 w 8393514"/>
                <a:gd name="connsiteY29" fmla="*/ 304653 h 1525042"/>
                <a:gd name="connsiteX30" fmla="*/ 140053 w 8393514"/>
                <a:gd name="connsiteY30" fmla="*/ 720895 h 1525042"/>
                <a:gd name="connsiteX31" fmla="*/ 2361283 w 8393514"/>
                <a:gd name="connsiteY31" fmla="*/ 935208 h 1525042"/>
                <a:gd name="connsiteX32" fmla="*/ 2361890 w 8393514"/>
                <a:gd name="connsiteY32" fmla="*/ 937553 h 1525042"/>
                <a:gd name="connsiteX33" fmla="*/ 2418393 w 8393514"/>
                <a:gd name="connsiteY33" fmla="*/ 921911 h 1525042"/>
                <a:gd name="connsiteX34" fmla="*/ 3300486 w 8393514"/>
                <a:gd name="connsiteY34" fmla="*/ 713756 h 1525042"/>
                <a:gd name="connsiteX35" fmla="*/ 4213357 w 8393514"/>
                <a:gd name="connsiteY35" fmla="*/ 717911 h 1525042"/>
                <a:gd name="connsiteX36" fmla="*/ 4462699 w 8393514"/>
                <a:gd name="connsiteY36" fmla="*/ 1159801 h 1525042"/>
                <a:gd name="connsiteX37" fmla="*/ 4648321 w 8393514"/>
                <a:gd name="connsiteY37" fmla="*/ 1461782 h 1525042"/>
                <a:gd name="connsiteX38" fmla="*/ 5382034 w 8393514"/>
                <a:gd name="connsiteY38" fmla="*/ 916000 h 1525042"/>
                <a:gd name="connsiteX39" fmla="*/ 5554727 w 8393514"/>
                <a:gd name="connsiteY39" fmla="*/ 733610 h 1525042"/>
                <a:gd name="connsiteX40" fmla="*/ 5681246 w 8393514"/>
                <a:gd name="connsiteY40" fmla="*/ 604322 h 1525042"/>
                <a:gd name="connsiteX41" fmla="*/ 6613510 w 8393514"/>
                <a:gd name="connsiteY41" fmla="*/ 4976 h 1525042"/>
                <a:gd name="connsiteX0" fmla="*/ 6613510 w 8393514"/>
                <a:gd name="connsiteY0" fmla="*/ 533 h 1520599"/>
                <a:gd name="connsiteX1" fmla="*/ 6625977 w 8393514"/>
                <a:gd name="connsiteY1" fmla="*/ 533 h 1520599"/>
                <a:gd name="connsiteX2" fmla="*/ 6944892 w 8393514"/>
                <a:gd name="connsiteY2" fmla="*/ 175429 h 1520599"/>
                <a:gd name="connsiteX3" fmla="*/ 7062175 w 8393514"/>
                <a:gd name="connsiteY3" fmla="*/ 575827 h 1520599"/>
                <a:gd name="connsiteX4" fmla="*/ 7221629 w 8393514"/>
                <a:gd name="connsiteY4" fmla="*/ 900013 h 1520599"/>
                <a:gd name="connsiteX5" fmla="*/ 8348876 w 8393514"/>
                <a:gd name="connsiteY5" fmla="*/ 666355 h 1520599"/>
                <a:gd name="connsiteX6" fmla="*/ 8393514 w 8393514"/>
                <a:gd name="connsiteY6" fmla="*/ 714945 h 1520599"/>
                <a:gd name="connsiteX7" fmla="*/ 7211471 w 8393514"/>
                <a:gd name="connsiteY7" fmla="*/ 959578 h 1520599"/>
                <a:gd name="connsiteX8" fmla="*/ 7023079 w 8393514"/>
                <a:gd name="connsiteY8" fmla="*/ 600340 h 1520599"/>
                <a:gd name="connsiteX9" fmla="*/ 6625054 w 8393514"/>
                <a:gd name="connsiteY9" fmla="*/ 61022 h 1520599"/>
                <a:gd name="connsiteX10" fmla="*/ 6613972 w 8393514"/>
                <a:gd name="connsiteY10" fmla="*/ 61022 h 1520599"/>
                <a:gd name="connsiteX11" fmla="*/ 5725111 w 8393514"/>
                <a:gd name="connsiteY11" fmla="*/ 641436 h 1520599"/>
                <a:gd name="connsiteX12" fmla="*/ 5596746 w 8393514"/>
                <a:gd name="connsiteY12" fmla="*/ 773033 h 1520599"/>
                <a:gd name="connsiteX13" fmla="*/ 5426824 w 8393514"/>
                <a:gd name="connsiteY13" fmla="*/ 952190 h 1520599"/>
                <a:gd name="connsiteX14" fmla="*/ 5037572 w 8393514"/>
                <a:gd name="connsiteY14" fmla="*/ 1342827 h 1520599"/>
                <a:gd name="connsiteX15" fmla="*/ 4680181 w 8393514"/>
                <a:gd name="connsiteY15" fmla="*/ 1520599 h 1520599"/>
                <a:gd name="connsiteX16" fmla="*/ 4637239 w 8393514"/>
                <a:gd name="connsiteY16" fmla="*/ 1516443 h 1520599"/>
                <a:gd name="connsiteX17" fmla="*/ 4405443 w 8393514"/>
                <a:gd name="connsiteY17" fmla="*/ 1172905 h 1520599"/>
                <a:gd name="connsiteX18" fmla="*/ 4179650 w 8393514"/>
                <a:gd name="connsiteY18" fmla="*/ 763336 h 1520599"/>
                <a:gd name="connsiteX19" fmla="*/ 3311567 w 8393514"/>
                <a:gd name="connsiteY19" fmla="*/ 768416 h 1520599"/>
                <a:gd name="connsiteX20" fmla="*/ 2360834 w 8393514"/>
                <a:gd name="connsiteY20" fmla="*/ 995594 h 1520599"/>
                <a:gd name="connsiteX21" fmla="*/ 2342497 w 8393514"/>
                <a:gd name="connsiteY21" fmla="*/ 993366 h 1520599"/>
                <a:gd name="connsiteX22" fmla="*/ 2126238 w 8393514"/>
                <a:gd name="connsiteY22" fmla="*/ 1041464 h 1520599"/>
                <a:gd name="connsiteX23" fmla="*/ 1317343 w 8393514"/>
                <a:gd name="connsiteY23" fmla="*/ 1114597 h 1520599"/>
                <a:gd name="connsiteX24" fmla="*/ 1009685 w 8393514"/>
                <a:gd name="connsiteY24" fmla="*/ 1103167 h 1520599"/>
                <a:gd name="connsiteX25" fmla="*/ 90523 w 8393514"/>
                <a:gd name="connsiteY25" fmla="*/ 743122 h 1520599"/>
                <a:gd name="connsiteX26" fmla="*/ 22895 w 8393514"/>
                <a:gd name="connsiteY26" fmla="*/ 282112 h 1520599"/>
                <a:gd name="connsiteX27" fmla="*/ 33026 w 8393514"/>
                <a:gd name="connsiteY27" fmla="*/ 258212 h 1520599"/>
                <a:gd name="connsiteX28" fmla="*/ 94142 w 8393514"/>
                <a:gd name="connsiteY28" fmla="*/ 258212 h 1520599"/>
                <a:gd name="connsiteX29" fmla="*/ 76235 w 8393514"/>
                <a:gd name="connsiteY29" fmla="*/ 300210 h 1520599"/>
                <a:gd name="connsiteX30" fmla="*/ 140053 w 8393514"/>
                <a:gd name="connsiteY30" fmla="*/ 716452 h 1520599"/>
                <a:gd name="connsiteX31" fmla="*/ 2361283 w 8393514"/>
                <a:gd name="connsiteY31" fmla="*/ 930765 h 1520599"/>
                <a:gd name="connsiteX32" fmla="*/ 2361890 w 8393514"/>
                <a:gd name="connsiteY32" fmla="*/ 933110 h 1520599"/>
                <a:gd name="connsiteX33" fmla="*/ 2418393 w 8393514"/>
                <a:gd name="connsiteY33" fmla="*/ 917468 h 1520599"/>
                <a:gd name="connsiteX34" fmla="*/ 3300486 w 8393514"/>
                <a:gd name="connsiteY34" fmla="*/ 709313 h 1520599"/>
                <a:gd name="connsiteX35" fmla="*/ 4213357 w 8393514"/>
                <a:gd name="connsiteY35" fmla="*/ 713468 h 1520599"/>
                <a:gd name="connsiteX36" fmla="*/ 4462699 w 8393514"/>
                <a:gd name="connsiteY36" fmla="*/ 1155358 h 1520599"/>
                <a:gd name="connsiteX37" fmla="*/ 4648321 w 8393514"/>
                <a:gd name="connsiteY37" fmla="*/ 1457339 h 1520599"/>
                <a:gd name="connsiteX38" fmla="*/ 5382034 w 8393514"/>
                <a:gd name="connsiteY38" fmla="*/ 911557 h 1520599"/>
                <a:gd name="connsiteX39" fmla="*/ 5554727 w 8393514"/>
                <a:gd name="connsiteY39" fmla="*/ 729167 h 1520599"/>
                <a:gd name="connsiteX40" fmla="*/ 5681246 w 8393514"/>
                <a:gd name="connsiteY40" fmla="*/ 599879 h 1520599"/>
                <a:gd name="connsiteX41" fmla="*/ 6613510 w 8393514"/>
                <a:gd name="connsiteY41" fmla="*/ 533 h 1520599"/>
                <a:gd name="connsiteX0" fmla="*/ 6613510 w 8393514"/>
                <a:gd name="connsiteY0" fmla="*/ 11170 h 1531236"/>
                <a:gd name="connsiteX1" fmla="*/ 6625977 w 8393514"/>
                <a:gd name="connsiteY1" fmla="*/ 11170 h 1531236"/>
                <a:gd name="connsiteX2" fmla="*/ 6925347 w 8393514"/>
                <a:gd name="connsiteY2" fmla="*/ 161971 h 1531236"/>
                <a:gd name="connsiteX3" fmla="*/ 7062175 w 8393514"/>
                <a:gd name="connsiteY3" fmla="*/ 586464 h 1531236"/>
                <a:gd name="connsiteX4" fmla="*/ 7221629 w 8393514"/>
                <a:gd name="connsiteY4" fmla="*/ 910650 h 1531236"/>
                <a:gd name="connsiteX5" fmla="*/ 8348876 w 8393514"/>
                <a:gd name="connsiteY5" fmla="*/ 676992 h 1531236"/>
                <a:gd name="connsiteX6" fmla="*/ 8393514 w 8393514"/>
                <a:gd name="connsiteY6" fmla="*/ 725582 h 1531236"/>
                <a:gd name="connsiteX7" fmla="*/ 7211471 w 8393514"/>
                <a:gd name="connsiteY7" fmla="*/ 970215 h 1531236"/>
                <a:gd name="connsiteX8" fmla="*/ 7023079 w 8393514"/>
                <a:gd name="connsiteY8" fmla="*/ 610977 h 1531236"/>
                <a:gd name="connsiteX9" fmla="*/ 6625054 w 8393514"/>
                <a:gd name="connsiteY9" fmla="*/ 71659 h 1531236"/>
                <a:gd name="connsiteX10" fmla="*/ 6613972 w 8393514"/>
                <a:gd name="connsiteY10" fmla="*/ 71659 h 1531236"/>
                <a:gd name="connsiteX11" fmla="*/ 5725111 w 8393514"/>
                <a:gd name="connsiteY11" fmla="*/ 652073 h 1531236"/>
                <a:gd name="connsiteX12" fmla="*/ 5596746 w 8393514"/>
                <a:gd name="connsiteY12" fmla="*/ 783670 h 1531236"/>
                <a:gd name="connsiteX13" fmla="*/ 5426824 w 8393514"/>
                <a:gd name="connsiteY13" fmla="*/ 962827 h 1531236"/>
                <a:gd name="connsiteX14" fmla="*/ 5037572 w 8393514"/>
                <a:gd name="connsiteY14" fmla="*/ 1353464 h 1531236"/>
                <a:gd name="connsiteX15" fmla="*/ 4680181 w 8393514"/>
                <a:gd name="connsiteY15" fmla="*/ 1531236 h 1531236"/>
                <a:gd name="connsiteX16" fmla="*/ 4637239 w 8393514"/>
                <a:gd name="connsiteY16" fmla="*/ 1527080 h 1531236"/>
                <a:gd name="connsiteX17" fmla="*/ 4405443 w 8393514"/>
                <a:gd name="connsiteY17" fmla="*/ 1183542 h 1531236"/>
                <a:gd name="connsiteX18" fmla="*/ 4179650 w 8393514"/>
                <a:gd name="connsiteY18" fmla="*/ 773973 h 1531236"/>
                <a:gd name="connsiteX19" fmla="*/ 3311567 w 8393514"/>
                <a:gd name="connsiteY19" fmla="*/ 779053 h 1531236"/>
                <a:gd name="connsiteX20" fmla="*/ 2360834 w 8393514"/>
                <a:gd name="connsiteY20" fmla="*/ 1006231 h 1531236"/>
                <a:gd name="connsiteX21" fmla="*/ 2342497 w 8393514"/>
                <a:gd name="connsiteY21" fmla="*/ 1004003 h 1531236"/>
                <a:gd name="connsiteX22" fmla="*/ 2126238 w 8393514"/>
                <a:gd name="connsiteY22" fmla="*/ 1052101 h 1531236"/>
                <a:gd name="connsiteX23" fmla="*/ 1317343 w 8393514"/>
                <a:gd name="connsiteY23" fmla="*/ 1125234 h 1531236"/>
                <a:gd name="connsiteX24" fmla="*/ 1009685 w 8393514"/>
                <a:gd name="connsiteY24" fmla="*/ 1113804 h 1531236"/>
                <a:gd name="connsiteX25" fmla="*/ 90523 w 8393514"/>
                <a:gd name="connsiteY25" fmla="*/ 753759 h 1531236"/>
                <a:gd name="connsiteX26" fmla="*/ 22895 w 8393514"/>
                <a:gd name="connsiteY26" fmla="*/ 292749 h 1531236"/>
                <a:gd name="connsiteX27" fmla="*/ 33026 w 8393514"/>
                <a:gd name="connsiteY27" fmla="*/ 268849 h 1531236"/>
                <a:gd name="connsiteX28" fmla="*/ 94142 w 8393514"/>
                <a:gd name="connsiteY28" fmla="*/ 268849 h 1531236"/>
                <a:gd name="connsiteX29" fmla="*/ 76235 w 8393514"/>
                <a:gd name="connsiteY29" fmla="*/ 310847 h 1531236"/>
                <a:gd name="connsiteX30" fmla="*/ 140053 w 8393514"/>
                <a:gd name="connsiteY30" fmla="*/ 727089 h 1531236"/>
                <a:gd name="connsiteX31" fmla="*/ 2361283 w 8393514"/>
                <a:gd name="connsiteY31" fmla="*/ 941402 h 1531236"/>
                <a:gd name="connsiteX32" fmla="*/ 2361890 w 8393514"/>
                <a:gd name="connsiteY32" fmla="*/ 943747 h 1531236"/>
                <a:gd name="connsiteX33" fmla="*/ 2418393 w 8393514"/>
                <a:gd name="connsiteY33" fmla="*/ 928105 h 1531236"/>
                <a:gd name="connsiteX34" fmla="*/ 3300486 w 8393514"/>
                <a:gd name="connsiteY34" fmla="*/ 719950 h 1531236"/>
                <a:gd name="connsiteX35" fmla="*/ 4213357 w 8393514"/>
                <a:gd name="connsiteY35" fmla="*/ 724105 h 1531236"/>
                <a:gd name="connsiteX36" fmla="*/ 4462699 w 8393514"/>
                <a:gd name="connsiteY36" fmla="*/ 1165995 h 1531236"/>
                <a:gd name="connsiteX37" fmla="*/ 4648321 w 8393514"/>
                <a:gd name="connsiteY37" fmla="*/ 1467976 h 1531236"/>
                <a:gd name="connsiteX38" fmla="*/ 5382034 w 8393514"/>
                <a:gd name="connsiteY38" fmla="*/ 922194 h 1531236"/>
                <a:gd name="connsiteX39" fmla="*/ 5554727 w 8393514"/>
                <a:gd name="connsiteY39" fmla="*/ 739804 h 1531236"/>
                <a:gd name="connsiteX40" fmla="*/ 5681246 w 8393514"/>
                <a:gd name="connsiteY40" fmla="*/ 610516 h 1531236"/>
                <a:gd name="connsiteX41" fmla="*/ 6613510 w 8393514"/>
                <a:gd name="connsiteY41" fmla="*/ 11170 h 1531236"/>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42615 h 1562681"/>
                <a:gd name="connsiteX1" fmla="*/ 6625977 w 8393514"/>
                <a:gd name="connsiteY1" fmla="*/ 42615 h 1562681"/>
                <a:gd name="connsiteX2" fmla="*/ 7062175 w 8393514"/>
                <a:gd name="connsiteY2" fmla="*/ 617909 h 1562681"/>
                <a:gd name="connsiteX3" fmla="*/ 7221629 w 8393514"/>
                <a:gd name="connsiteY3" fmla="*/ 942095 h 1562681"/>
                <a:gd name="connsiteX4" fmla="*/ 8348876 w 8393514"/>
                <a:gd name="connsiteY4" fmla="*/ 708437 h 1562681"/>
                <a:gd name="connsiteX5" fmla="*/ 8393514 w 8393514"/>
                <a:gd name="connsiteY5" fmla="*/ 757027 h 1562681"/>
                <a:gd name="connsiteX6" fmla="*/ 7211471 w 8393514"/>
                <a:gd name="connsiteY6" fmla="*/ 1001660 h 1562681"/>
                <a:gd name="connsiteX7" fmla="*/ 7023079 w 8393514"/>
                <a:gd name="connsiteY7" fmla="*/ 642422 h 1562681"/>
                <a:gd name="connsiteX8" fmla="*/ 6625054 w 8393514"/>
                <a:gd name="connsiteY8" fmla="*/ 103104 h 1562681"/>
                <a:gd name="connsiteX9" fmla="*/ 6613972 w 8393514"/>
                <a:gd name="connsiteY9" fmla="*/ 103104 h 1562681"/>
                <a:gd name="connsiteX10" fmla="*/ 5725111 w 8393514"/>
                <a:gd name="connsiteY10" fmla="*/ 683518 h 1562681"/>
                <a:gd name="connsiteX11" fmla="*/ 5596746 w 8393514"/>
                <a:gd name="connsiteY11" fmla="*/ 815115 h 1562681"/>
                <a:gd name="connsiteX12" fmla="*/ 5426824 w 8393514"/>
                <a:gd name="connsiteY12" fmla="*/ 994272 h 1562681"/>
                <a:gd name="connsiteX13" fmla="*/ 5037572 w 8393514"/>
                <a:gd name="connsiteY13" fmla="*/ 1384909 h 1562681"/>
                <a:gd name="connsiteX14" fmla="*/ 4680181 w 8393514"/>
                <a:gd name="connsiteY14" fmla="*/ 1562681 h 1562681"/>
                <a:gd name="connsiteX15" fmla="*/ 4637239 w 8393514"/>
                <a:gd name="connsiteY15" fmla="*/ 1558525 h 1562681"/>
                <a:gd name="connsiteX16" fmla="*/ 4405443 w 8393514"/>
                <a:gd name="connsiteY16" fmla="*/ 1214987 h 1562681"/>
                <a:gd name="connsiteX17" fmla="*/ 4179650 w 8393514"/>
                <a:gd name="connsiteY17" fmla="*/ 805418 h 1562681"/>
                <a:gd name="connsiteX18" fmla="*/ 3311567 w 8393514"/>
                <a:gd name="connsiteY18" fmla="*/ 810498 h 1562681"/>
                <a:gd name="connsiteX19" fmla="*/ 2360834 w 8393514"/>
                <a:gd name="connsiteY19" fmla="*/ 1037676 h 1562681"/>
                <a:gd name="connsiteX20" fmla="*/ 2342497 w 8393514"/>
                <a:gd name="connsiteY20" fmla="*/ 1035448 h 1562681"/>
                <a:gd name="connsiteX21" fmla="*/ 2126238 w 8393514"/>
                <a:gd name="connsiteY21" fmla="*/ 1083546 h 1562681"/>
                <a:gd name="connsiteX22" fmla="*/ 1317343 w 8393514"/>
                <a:gd name="connsiteY22" fmla="*/ 1156679 h 1562681"/>
                <a:gd name="connsiteX23" fmla="*/ 1009685 w 8393514"/>
                <a:gd name="connsiteY23" fmla="*/ 1145249 h 1562681"/>
                <a:gd name="connsiteX24" fmla="*/ 90523 w 8393514"/>
                <a:gd name="connsiteY24" fmla="*/ 785204 h 1562681"/>
                <a:gd name="connsiteX25" fmla="*/ 22895 w 8393514"/>
                <a:gd name="connsiteY25" fmla="*/ 324194 h 1562681"/>
                <a:gd name="connsiteX26" fmla="*/ 33026 w 8393514"/>
                <a:gd name="connsiteY26" fmla="*/ 300294 h 1562681"/>
                <a:gd name="connsiteX27" fmla="*/ 94142 w 8393514"/>
                <a:gd name="connsiteY27" fmla="*/ 300294 h 1562681"/>
                <a:gd name="connsiteX28" fmla="*/ 76235 w 8393514"/>
                <a:gd name="connsiteY28" fmla="*/ 342292 h 1562681"/>
                <a:gd name="connsiteX29" fmla="*/ 140053 w 8393514"/>
                <a:gd name="connsiteY29" fmla="*/ 758534 h 1562681"/>
                <a:gd name="connsiteX30" fmla="*/ 2361283 w 8393514"/>
                <a:gd name="connsiteY30" fmla="*/ 972847 h 1562681"/>
                <a:gd name="connsiteX31" fmla="*/ 2361890 w 8393514"/>
                <a:gd name="connsiteY31" fmla="*/ 975192 h 1562681"/>
                <a:gd name="connsiteX32" fmla="*/ 2418393 w 8393514"/>
                <a:gd name="connsiteY32" fmla="*/ 959550 h 1562681"/>
                <a:gd name="connsiteX33" fmla="*/ 3300486 w 8393514"/>
                <a:gd name="connsiteY33" fmla="*/ 751395 h 1562681"/>
                <a:gd name="connsiteX34" fmla="*/ 4213357 w 8393514"/>
                <a:gd name="connsiteY34" fmla="*/ 755550 h 1562681"/>
                <a:gd name="connsiteX35" fmla="*/ 4462699 w 8393514"/>
                <a:gd name="connsiteY35" fmla="*/ 1197440 h 1562681"/>
                <a:gd name="connsiteX36" fmla="*/ 4648321 w 8393514"/>
                <a:gd name="connsiteY36" fmla="*/ 1499421 h 1562681"/>
                <a:gd name="connsiteX37" fmla="*/ 5382034 w 8393514"/>
                <a:gd name="connsiteY37" fmla="*/ 953639 h 1562681"/>
                <a:gd name="connsiteX38" fmla="*/ 5554727 w 8393514"/>
                <a:gd name="connsiteY38" fmla="*/ 771249 h 1562681"/>
                <a:gd name="connsiteX39" fmla="*/ 5681246 w 8393514"/>
                <a:gd name="connsiteY39" fmla="*/ 641961 h 1562681"/>
                <a:gd name="connsiteX40" fmla="*/ 6613510 w 8393514"/>
                <a:gd name="connsiteY40" fmla="*/ 42615 h 1562681"/>
                <a:gd name="connsiteX0" fmla="*/ 6613510 w 8393514"/>
                <a:gd name="connsiteY0" fmla="*/ 8124 h 1528190"/>
                <a:gd name="connsiteX1" fmla="*/ 6625977 w 8393514"/>
                <a:gd name="connsiteY1" fmla="*/ 8124 h 1528190"/>
                <a:gd name="connsiteX2" fmla="*/ 7062175 w 8393514"/>
                <a:gd name="connsiteY2" fmla="*/ 583418 h 1528190"/>
                <a:gd name="connsiteX3" fmla="*/ 7221629 w 8393514"/>
                <a:gd name="connsiteY3" fmla="*/ 907604 h 1528190"/>
                <a:gd name="connsiteX4" fmla="*/ 8348876 w 8393514"/>
                <a:gd name="connsiteY4" fmla="*/ 673946 h 1528190"/>
                <a:gd name="connsiteX5" fmla="*/ 8393514 w 8393514"/>
                <a:gd name="connsiteY5" fmla="*/ 722536 h 1528190"/>
                <a:gd name="connsiteX6" fmla="*/ 7211471 w 8393514"/>
                <a:gd name="connsiteY6" fmla="*/ 967169 h 1528190"/>
                <a:gd name="connsiteX7" fmla="*/ 7023079 w 8393514"/>
                <a:gd name="connsiteY7" fmla="*/ 607931 h 1528190"/>
                <a:gd name="connsiteX8" fmla="*/ 6625054 w 8393514"/>
                <a:gd name="connsiteY8" fmla="*/ 68613 h 1528190"/>
                <a:gd name="connsiteX9" fmla="*/ 6613972 w 8393514"/>
                <a:gd name="connsiteY9" fmla="*/ 68613 h 1528190"/>
                <a:gd name="connsiteX10" fmla="*/ 5725111 w 8393514"/>
                <a:gd name="connsiteY10" fmla="*/ 649027 h 1528190"/>
                <a:gd name="connsiteX11" fmla="*/ 5596746 w 8393514"/>
                <a:gd name="connsiteY11" fmla="*/ 780624 h 1528190"/>
                <a:gd name="connsiteX12" fmla="*/ 5426824 w 8393514"/>
                <a:gd name="connsiteY12" fmla="*/ 959781 h 1528190"/>
                <a:gd name="connsiteX13" fmla="*/ 5037572 w 8393514"/>
                <a:gd name="connsiteY13" fmla="*/ 1350418 h 1528190"/>
                <a:gd name="connsiteX14" fmla="*/ 4680181 w 8393514"/>
                <a:gd name="connsiteY14" fmla="*/ 1528190 h 1528190"/>
                <a:gd name="connsiteX15" fmla="*/ 4637239 w 8393514"/>
                <a:gd name="connsiteY15" fmla="*/ 1524034 h 1528190"/>
                <a:gd name="connsiteX16" fmla="*/ 4405443 w 8393514"/>
                <a:gd name="connsiteY16" fmla="*/ 1180496 h 1528190"/>
                <a:gd name="connsiteX17" fmla="*/ 4179650 w 8393514"/>
                <a:gd name="connsiteY17" fmla="*/ 770927 h 1528190"/>
                <a:gd name="connsiteX18" fmla="*/ 3311567 w 8393514"/>
                <a:gd name="connsiteY18" fmla="*/ 776007 h 1528190"/>
                <a:gd name="connsiteX19" fmla="*/ 2360834 w 8393514"/>
                <a:gd name="connsiteY19" fmla="*/ 1003185 h 1528190"/>
                <a:gd name="connsiteX20" fmla="*/ 2342497 w 8393514"/>
                <a:gd name="connsiteY20" fmla="*/ 1000957 h 1528190"/>
                <a:gd name="connsiteX21" fmla="*/ 2126238 w 8393514"/>
                <a:gd name="connsiteY21" fmla="*/ 1049055 h 1528190"/>
                <a:gd name="connsiteX22" fmla="*/ 1317343 w 8393514"/>
                <a:gd name="connsiteY22" fmla="*/ 1122188 h 1528190"/>
                <a:gd name="connsiteX23" fmla="*/ 1009685 w 8393514"/>
                <a:gd name="connsiteY23" fmla="*/ 1110758 h 1528190"/>
                <a:gd name="connsiteX24" fmla="*/ 90523 w 8393514"/>
                <a:gd name="connsiteY24" fmla="*/ 750713 h 1528190"/>
                <a:gd name="connsiteX25" fmla="*/ 22895 w 8393514"/>
                <a:gd name="connsiteY25" fmla="*/ 289703 h 1528190"/>
                <a:gd name="connsiteX26" fmla="*/ 33026 w 8393514"/>
                <a:gd name="connsiteY26" fmla="*/ 265803 h 1528190"/>
                <a:gd name="connsiteX27" fmla="*/ 94142 w 8393514"/>
                <a:gd name="connsiteY27" fmla="*/ 265803 h 1528190"/>
                <a:gd name="connsiteX28" fmla="*/ 76235 w 8393514"/>
                <a:gd name="connsiteY28" fmla="*/ 307801 h 1528190"/>
                <a:gd name="connsiteX29" fmla="*/ 140053 w 8393514"/>
                <a:gd name="connsiteY29" fmla="*/ 724043 h 1528190"/>
                <a:gd name="connsiteX30" fmla="*/ 2361283 w 8393514"/>
                <a:gd name="connsiteY30" fmla="*/ 938356 h 1528190"/>
                <a:gd name="connsiteX31" fmla="*/ 2361890 w 8393514"/>
                <a:gd name="connsiteY31" fmla="*/ 940701 h 1528190"/>
                <a:gd name="connsiteX32" fmla="*/ 2418393 w 8393514"/>
                <a:gd name="connsiteY32" fmla="*/ 925059 h 1528190"/>
                <a:gd name="connsiteX33" fmla="*/ 3300486 w 8393514"/>
                <a:gd name="connsiteY33" fmla="*/ 716904 h 1528190"/>
                <a:gd name="connsiteX34" fmla="*/ 4213357 w 8393514"/>
                <a:gd name="connsiteY34" fmla="*/ 721059 h 1528190"/>
                <a:gd name="connsiteX35" fmla="*/ 4462699 w 8393514"/>
                <a:gd name="connsiteY35" fmla="*/ 1162949 h 1528190"/>
                <a:gd name="connsiteX36" fmla="*/ 4648321 w 8393514"/>
                <a:gd name="connsiteY36" fmla="*/ 1464930 h 1528190"/>
                <a:gd name="connsiteX37" fmla="*/ 5382034 w 8393514"/>
                <a:gd name="connsiteY37" fmla="*/ 919148 h 1528190"/>
                <a:gd name="connsiteX38" fmla="*/ 5554727 w 8393514"/>
                <a:gd name="connsiteY38" fmla="*/ 736758 h 1528190"/>
                <a:gd name="connsiteX39" fmla="*/ 5681246 w 8393514"/>
                <a:gd name="connsiteY39" fmla="*/ 607470 h 1528190"/>
                <a:gd name="connsiteX40" fmla="*/ 6613510 w 8393514"/>
                <a:gd name="connsiteY40" fmla="*/ 8124 h 1528190"/>
                <a:gd name="connsiteX0" fmla="*/ 6613510 w 8393514"/>
                <a:gd name="connsiteY0" fmla="*/ 1470 h 1521536"/>
                <a:gd name="connsiteX1" fmla="*/ 6625977 w 8393514"/>
                <a:gd name="connsiteY1" fmla="*/ 1470 h 1521536"/>
                <a:gd name="connsiteX2" fmla="*/ 7062175 w 8393514"/>
                <a:gd name="connsiteY2" fmla="*/ 576764 h 1521536"/>
                <a:gd name="connsiteX3" fmla="*/ 7221629 w 8393514"/>
                <a:gd name="connsiteY3" fmla="*/ 900950 h 1521536"/>
                <a:gd name="connsiteX4" fmla="*/ 8348876 w 8393514"/>
                <a:gd name="connsiteY4" fmla="*/ 667292 h 1521536"/>
                <a:gd name="connsiteX5" fmla="*/ 8393514 w 8393514"/>
                <a:gd name="connsiteY5" fmla="*/ 715882 h 1521536"/>
                <a:gd name="connsiteX6" fmla="*/ 7211471 w 8393514"/>
                <a:gd name="connsiteY6" fmla="*/ 960515 h 1521536"/>
                <a:gd name="connsiteX7" fmla="*/ 7023079 w 8393514"/>
                <a:gd name="connsiteY7" fmla="*/ 601277 h 1521536"/>
                <a:gd name="connsiteX8" fmla="*/ 6625054 w 8393514"/>
                <a:gd name="connsiteY8" fmla="*/ 61959 h 1521536"/>
                <a:gd name="connsiteX9" fmla="*/ 6613972 w 8393514"/>
                <a:gd name="connsiteY9" fmla="*/ 61959 h 1521536"/>
                <a:gd name="connsiteX10" fmla="*/ 5725111 w 8393514"/>
                <a:gd name="connsiteY10" fmla="*/ 642373 h 1521536"/>
                <a:gd name="connsiteX11" fmla="*/ 5596746 w 8393514"/>
                <a:gd name="connsiteY11" fmla="*/ 773970 h 1521536"/>
                <a:gd name="connsiteX12" fmla="*/ 5426824 w 8393514"/>
                <a:gd name="connsiteY12" fmla="*/ 953127 h 1521536"/>
                <a:gd name="connsiteX13" fmla="*/ 5037572 w 8393514"/>
                <a:gd name="connsiteY13" fmla="*/ 1343764 h 1521536"/>
                <a:gd name="connsiteX14" fmla="*/ 4680181 w 8393514"/>
                <a:gd name="connsiteY14" fmla="*/ 1521536 h 1521536"/>
                <a:gd name="connsiteX15" fmla="*/ 4637239 w 8393514"/>
                <a:gd name="connsiteY15" fmla="*/ 1517380 h 1521536"/>
                <a:gd name="connsiteX16" fmla="*/ 4405443 w 8393514"/>
                <a:gd name="connsiteY16" fmla="*/ 1173842 h 1521536"/>
                <a:gd name="connsiteX17" fmla="*/ 4179650 w 8393514"/>
                <a:gd name="connsiteY17" fmla="*/ 764273 h 1521536"/>
                <a:gd name="connsiteX18" fmla="*/ 3311567 w 8393514"/>
                <a:gd name="connsiteY18" fmla="*/ 769353 h 1521536"/>
                <a:gd name="connsiteX19" fmla="*/ 2360834 w 8393514"/>
                <a:gd name="connsiteY19" fmla="*/ 996531 h 1521536"/>
                <a:gd name="connsiteX20" fmla="*/ 2342497 w 8393514"/>
                <a:gd name="connsiteY20" fmla="*/ 994303 h 1521536"/>
                <a:gd name="connsiteX21" fmla="*/ 2126238 w 8393514"/>
                <a:gd name="connsiteY21" fmla="*/ 1042401 h 1521536"/>
                <a:gd name="connsiteX22" fmla="*/ 1317343 w 8393514"/>
                <a:gd name="connsiteY22" fmla="*/ 1115534 h 1521536"/>
                <a:gd name="connsiteX23" fmla="*/ 1009685 w 8393514"/>
                <a:gd name="connsiteY23" fmla="*/ 1104104 h 1521536"/>
                <a:gd name="connsiteX24" fmla="*/ 90523 w 8393514"/>
                <a:gd name="connsiteY24" fmla="*/ 744059 h 1521536"/>
                <a:gd name="connsiteX25" fmla="*/ 22895 w 8393514"/>
                <a:gd name="connsiteY25" fmla="*/ 283049 h 1521536"/>
                <a:gd name="connsiteX26" fmla="*/ 33026 w 8393514"/>
                <a:gd name="connsiteY26" fmla="*/ 259149 h 1521536"/>
                <a:gd name="connsiteX27" fmla="*/ 94142 w 8393514"/>
                <a:gd name="connsiteY27" fmla="*/ 259149 h 1521536"/>
                <a:gd name="connsiteX28" fmla="*/ 76235 w 8393514"/>
                <a:gd name="connsiteY28" fmla="*/ 301147 h 1521536"/>
                <a:gd name="connsiteX29" fmla="*/ 140053 w 8393514"/>
                <a:gd name="connsiteY29" fmla="*/ 717389 h 1521536"/>
                <a:gd name="connsiteX30" fmla="*/ 2361283 w 8393514"/>
                <a:gd name="connsiteY30" fmla="*/ 931702 h 1521536"/>
                <a:gd name="connsiteX31" fmla="*/ 2361890 w 8393514"/>
                <a:gd name="connsiteY31" fmla="*/ 934047 h 1521536"/>
                <a:gd name="connsiteX32" fmla="*/ 2418393 w 8393514"/>
                <a:gd name="connsiteY32" fmla="*/ 918405 h 1521536"/>
                <a:gd name="connsiteX33" fmla="*/ 3300486 w 8393514"/>
                <a:gd name="connsiteY33" fmla="*/ 710250 h 1521536"/>
                <a:gd name="connsiteX34" fmla="*/ 4213357 w 8393514"/>
                <a:gd name="connsiteY34" fmla="*/ 714405 h 1521536"/>
                <a:gd name="connsiteX35" fmla="*/ 4462699 w 8393514"/>
                <a:gd name="connsiteY35" fmla="*/ 1156295 h 1521536"/>
                <a:gd name="connsiteX36" fmla="*/ 4648321 w 8393514"/>
                <a:gd name="connsiteY36" fmla="*/ 1458276 h 1521536"/>
                <a:gd name="connsiteX37" fmla="*/ 5382034 w 8393514"/>
                <a:gd name="connsiteY37" fmla="*/ 912494 h 1521536"/>
                <a:gd name="connsiteX38" fmla="*/ 5554727 w 8393514"/>
                <a:gd name="connsiteY38" fmla="*/ 730104 h 1521536"/>
                <a:gd name="connsiteX39" fmla="*/ 5681246 w 8393514"/>
                <a:gd name="connsiteY39" fmla="*/ 600816 h 1521536"/>
                <a:gd name="connsiteX40" fmla="*/ 6613510 w 8393514"/>
                <a:gd name="connsiteY40" fmla="*/ 1470 h 1521536"/>
                <a:gd name="connsiteX0" fmla="*/ 6613510 w 8393514"/>
                <a:gd name="connsiteY0" fmla="*/ 30305 h 1550371"/>
                <a:gd name="connsiteX1" fmla="*/ 6625977 w 8393514"/>
                <a:gd name="connsiteY1" fmla="*/ 30305 h 1550371"/>
                <a:gd name="connsiteX2" fmla="*/ 7062175 w 8393514"/>
                <a:gd name="connsiteY2" fmla="*/ 605599 h 1550371"/>
                <a:gd name="connsiteX3" fmla="*/ 7221629 w 8393514"/>
                <a:gd name="connsiteY3" fmla="*/ 929785 h 1550371"/>
                <a:gd name="connsiteX4" fmla="*/ 8348876 w 8393514"/>
                <a:gd name="connsiteY4" fmla="*/ 696127 h 1550371"/>
                <a:gd name="connsiteX5" fmla="*/ 8393514 w 8393514"/>
                <a:gd name="connsiteY5" fmla="*/ 744717 h 1550371"/>
                <a:gd name="connsiteX6" fmla="*/ 7211471 w 8393514"/>
                <a:gd name="connsiteY6" fmla="*/ 989350 h 1550371"/>
                <a:gd name="connsiteX7" fmla="*/ 7023079 w 8393514"/>
                <a:gd name="connsiteY7" fmla="*/ 630112 h 1550371"/>
                <a:gd name="connsiteX8" fmla="*/ 6625054 w 8393514"/>
                <a:gd name="connsiteY8" fmla="*/ 90794 h 1550371"/>
                <a:gd name="connsiteX9" fmla="*/ 6613972 w 8393514"/>
                <a:gd name="connsiteY9" fmla="*/ 90794 h 1550371"/>
                <a:gd name="connsiteX10" fmla="*/ 5725111 w 8393514"/>
                <a:gd name="connsiteY10" fmla="*/ 671208 h 1550371"/>
                <a:gd name="connsiteX11" fmla="*/ 5596746 w 8393514"/>
                <a:gd name="connsiteY11" fmla="*/ 802805 h 1550371"/>
                <a:gd name="connsiteX12" fmla="*/ 5426824 w 8393514"/>
                <a:gd name="connsiteY12" fmla="*/ 981962 h 1550371"/>
                <a:gd name="connsiteX13" fmla="*/ 5037572 w 8393514"/>
                <a:gd name="connsiteY13" fmla="*/ 1372599 h 1550371"/>
                <a:gd name="connsiteX14" fmla="*/ 4680181 w 8393514"/>
                <a:gd name="connsiteY14" fmla="*/ 1550371 h 1550371"/>
                <a:gd name="connsiteX15" fmla="*/ 4637239 w 8393514"/>
                <a:gd name="connsiteY15" fmla="*/ 1546215 h 1550371"/>
                <a:gd name="connsiteX16" fmla="*/ 4405443 w 8393514"/>
                <a:gd name="connsiteY16" fmla="*/ 1202677 h 1550371"/>
                <a:gd name="connsiteX17" fmla="*/ 4179650 w 8393514"/>
                <a:gd name="connsiteY17" fmla="*/ 793108 h 1550371"/>
                <a:gd name="connsiteX18" fmla="*/ 3311567 w 8393514"/>
                <a:gd name="connsiteY18" fmla="*/ 798188 h 1550371"/>
                <a:gd name="connsiteX19" fmla="*/ 2360834 w 8393514"/>
                <a:gd name="connsiteY19" fmla="*/ 1025366 h 1550371"/>
                <a:gd name="connsiteX20" fmla="*/ 2342497 w 8393514"/>
                <a:gd name="connsiteY20" fmla="*/ 1023138 h 1550371"/>
                <a:gd name="connsiteX21" fmla="*/ 2126238 w 8393514"/>
                <a:gd name="connsiteY21" fmla="*/ 1071236 h 1550371"/>
                <a:gd name="connsiteX22" fmla="*/ 1317343 w 8393514"/>
                <a:gd name="connsiteY22" fmla="*/ 1144369 h 1550371"/>
                <a:gd name="connsiteX23" fmla="*/ 1009685 w 8393514"/>
                <a:gd name="connsiteY23" fmla="*/ 1132939 h 1550371"/>
                <a:gd name="connsiteX24" fmla="*/ 90523 w 8393514"/>
                <a:gd name="connsiteY24" fmla="*/ 772894 h 1550371"/>
                <a:gd name="connsiteX25" fmla="*/ 22895 w 8393514"/>
                <a:gd name="connsiteY25" fmla="*/ 311884 h 1550371"/>
                <a:gd name="connsiteX26" fmla="*/ 33026 w 8393514"/>
                <a:gd name="connsiteY26" fmla="*/ 287984 h 1550371"/>
                <a:gd name="connsiteX27" fmla="*/ 94142 w 8393514"/>
                <a:gd name="connsiteY27" fmla="*/ 287984 h 1550371"/>
                <a:gd name="connsiteX28" fmla="*/ 76235 w 8393514"/>
                <a:gd name="connsiteY28" fmla="*/ 329982 h 1550371"/>
                <a:gd name="connsiteX29" fmla="*/ 140053 w 8393514"/>
                <a:gd name="connsiteY29" fmla="*/ 746224 h 1550371"/>
                <a:gd name="connsiteX30" fmla="*/ 2361283 w 8393514"/>
                <a:gd name="connsiteY30" fmla="*/ 960537 h 1550371"/>
                <a:gd name="connsiteX31" fmla="*/ 2361890 w 8393514"/>
                <a:gd name="connsiteY31" fmla="*/ 962882 h 1550371"/>
                <a:gd name="connsiteX32" fmla="*/ 2418393 w 8393514"/>
                <a:gd name="connsiteY32" fmla="*/ 947240 h 1550371"/>
                <a:gd name="connsiteX33" fmla="*/ 3300486 w 8393514"/>
                <a:gd name="connsiteY33" fmla="*/ 739085 h 1550371"/>
                <a:gd name="connsiteX34" fmla="*/ 4213357 w 8393514"/>
                <a:gd name="connsiteY34" fmla="*/ 743240 h 1550371"/>
                <a:gd name="connsiteX35" fmla="*/ 4462699 w 8393514"/>
                <a:gd name="connsiteY35" fmla="*/ 1185130 h 1550371"/>
                <a:gd name="connsiteX36" fmla="*/ 4648321 w 8393514"/>
                <a:gd name="connsiteY36" fmla="*/ 1487111 h 1550371"/>
                <a:gd name="connsiteX37" fmla="*/ 5382034 w 8393514"/>
                <a:gd name="connsiteY37" fmla="*/ 941329 h 1550371"/>
                <a:gd name="connsiteX38" fmla="*/ 5554727 w 8393514"/>
                <a:gd name="connsiteY38" fmla="*/ 758939 h 1550371"/>
                <a:gd name="connsiteX39" fmla="*/ 5681246 w 8393514"/>
                <a:gd name="connsiteY39" fmla="*/ 629651 h 1550371"/>
                <a:gd name="connsiteX40" fmla="*/ 6613510 w 8393514"/>
                <a:gd name="connsiteY40" fmla="*/ 30305 h 1550371"/>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62699 w 8393514"/>
                <a:gd name="connsiteY35" fmla="*/ 1156118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48321 w 8393514"/>
                <a:gd name="connsiteY36" fmla="*/ 145809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56698 w 8393514"/>
                <a:gd name="connsiteY36" fmla="*/ 144002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56698 w 8393514"/>
                <a:gd name="connsiteY36" fmla="*/ 1440029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554727 w 8393514"/>
                <a:gd name="connsiteY38" fmla="*/ 729927 h 1521359"/>
                <a:gd name="connsiteX39" fmla="*/ 5681246 w 8393514"/>
                <a:gd name="connsiteY39" fmla="*/ 600639 h 1521359"/>
                <a:gd name="connsiteX40" fmla="*/ 6613510 w 8393514"/>
                <a:gd name="connsiteY40"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681246 w 8393514"/>
                <a:gd name="connsiteY38" fmla="*/ 600639 h 1521359"/>
                <a:gd name="connsiteX39" fmla="*/ 6613510 w 8393514"/>
                <a:gd name="connsiteY39"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681246 w 8393514"/>
                <a:gd name="connsiteY38" fmla="*/ 600639 h 1521359"/>
                <a:gd name="connsiteX39" fmla="*/ 6613510 w 8393514"/>
                <a:gd name="connsiteY39"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76235 w 8393514"/>
                <a:gd name="connsiteY28" fmla="*/ 300970 h 1521359"/>
                <a:gd name="connsiteX29" fmla="*/ 140053 w 8393514"/>
                <a:gd name="connsiteY29" fmla="*/ 717212 h 1521359"/>
                <a:gd name="connsiteX30" fmla="*/ 2361283 w 8393514"/>
                <a:gd name="connsiteY30" fmla="*/ 931525 h 1521359"/>
                <a:gd name="connsiteX31" fmla="*/ 2361890 w 8393514"/>
                <a:gd name="connsiteY31" fmla="*/ 933870 h 1521359"/>
                <a:gd name="connsiteX32" fmla="*/ 2418393 w 8393514"/>
                <a:gd name="connsiteY32" fmla="*/ 918228 h 1521359"/>
                <a:gd name="connsiteX33" fmla="*/ 3300486 w 8393514"/>
                <a:gd name="connsiteY33" fmla="*/ 710073 h 1521359"/>
                <a:gd name="connsiteX34" fmla="*/ 4213357 w 8393514"/>
                <a:gd name="connsiteY34" fmla="*/ 714228 h 1521359"/>
                <a:gd name="connsiteX35" fmla="*/ 4437569 w 8393514"/>
                <a:gd name="connsiteY35" fmla="*/ 1132024 h 1521359"/>
                <a:gd name="connsiteX36" fmla="*/ 4631568 w 8393514"/>
                <a:gd name="connsiteY36" fmla="*/ 1452075 h 1521359"/>
                <a:gd name="connsiteX37" fmla="*/ 5382034 w 8393514"/>
                <a:gd name="connsiteY37" fmla="*/ 912317 h 1521359"/>
                <a:gd name="connsiteX38" fmla="*/ 5681246 w 8393514"/>
                <a:gd name="connsiteY38" fmla="*/ 600639 h 1521359"/>
                <a:gd name="connsiteX39" fmla="*/ 6613510 w 8393514"/>
                <a:gd name="connsiteY39" fmla="*/ 1293 h 1521359"/>
                <a:gd name="connsiteX0" fmla="*/ 6613510 w 8393514"/>
                <a:gd name="connsiteY0" fmla="*/ 1293 h 1521359"/>
                <a:gd name="connsiteX1" fmla="*/ 6625977 w 8393514"/>
                <a:gd name="connsiteY1" fmla="*/ 1293 h 1521359"/>
                <a:gd name="connsiteX2" fmla="*/ 7062175 w 8393514"/>
                <a:gd name="connsiteY2" fmla="*/ 576587 h 1521359"/>
                <a:gd name="connsiteX3" fmla="*/ 7221629 w 8393514"/>
                <a:gd name="connsiteY3" fmla="*/ 900773 h 1521359"/>
                <a:gd name="connsiteX4" fmla="*/ 8348876 w 8393514"/>
                <a:gd name="connsiteY4" fmla="*/ 667115 h 1521359"/>
                <a:gd name="connsiteX5" fmla="*/ 8393514 w 8393514"/>
                <a:gd name="connsiteY5" fmla="*/ 715705 h 1521359"/>
                <a:gd name="connsiteX6" fmla="*/ 7211471 w 8393514"/>
                <a:gd name="connsiteY6" fmla="*/ 960338 h 1521359"/>
                <a:gd name="connsiteX7" fmla="*/ 7023079 w 8393514"/>
                <a:gd name="connsiteY7" fmla="*/ 601100 h 1521359"/>
                <a:gd name="connsiteX8" fmla="*/ 6625054 w 8393514"/>
                <a:gd name="connsiteY8" fmla="*/ 61782 h 1521359"/>
                <a:gd name="connsiteX9" fmla="*/ 6613972 w 8393514"/>
                <a:gd name="connsiteY9" fmla="*/ 61782 h 1521359"/>
                <a:gd name="connsiteX10" fmla="*/ 5725111 w 8393514"/>
                <a:gd name="connsiteY10" fmla="*/ 642196 h 1521359"/>
                <a:gd name="connsiteX11" fmla="*/ 5596746 w 8393514"/>
                <a:gd name="connsiteY11" fmla="*/ 773793 h 1521359"/>
                <a:gd name="connsiteX12" fmla="*/ 5426824 w 8393514"/>
                <a:gd name="connsiteY12" fmla="*/ 952950 h 1521359"/>
                <a:gd name="connsiteX13" fmla="*/ 5037572 w 8393514"/>
                <a:gd name="connsiteY13" fmla="*/ 1343587 h 1521359"/>
                <a:gd name="connsiteX14" fmla="*/ 4680181 w 8393514"/>
                <a:gd name="connsiteY14" fmla="*/ 1521359 h 1521359"/>
                <a:gd name="connsiteX15" fmla="*/ 4637239 w 8393514"/>
                <a:gd name="connsiteY15" fmla="*/ 1517203 h 1521359"/>
                <a:gd name="connsiteX16" fmla="*/ 4405443 w 8393514"/>
                <a:gd name="connsiteY16" fmla="*/ 1173665 h 1521359"/>
                <a:gd name="connsiteX17" fmla="*/ 4179650 w 8393514"/>
                <a:gd name="connsiteY17" fmla="*/ 764096 h 1521359"/>
                <a:gd name="connsiteX18" fmla="*/ 3311567 w 8393514"/>
                <a:gd name="connsiteY18" fmla="*/ 769176 h 1521359"/>
                <a:gd name="connsiteX19" fmla="*/ 2360834 w 8393514"/>
                <a:gd name="connsiteY19" fmla="*/ 996354 h 1521359"/>
                <a:gd name="connsiteX20" fmla="*/ 2342497 w 8393514"/>
                <a:gd name="connsiteY20" fmla="*/ 994126 h 1521359"/>
                <a:gd name="connsiteX21" fmla="*/ 2126238 w 8393514"/>
                <a:gd name="connsiteY21" fmla="*/ 1042224 h 1521359"/>
                <a:gd name="connsiteX22" fmla="*/ 1317343 w 8393514"/>
                <a:gd name="connsiteY22" fmla="*/ 1115357 h 1521359"/>
                <a:gd name="connsiteX23" fmla="*/ 1009685 w 8393514"/>
                <a:gd name="connsiteY23" fmla="*/ 1103927 h 1521359"/>
                <a:gd name="connsiteX24" fmla="*/ 90523 w 8393514"/>
                <a:gd name="connsiteY24" fmla="*/ 743882 h 1521359"/>
                <a:gd name="connsiteX25" fmla="*/ 22895 w 8393514"/>
                <a:gd name="connsiteY25" fmla="*/ 282872 h 1521359"/>
                <a:gd name="connsiteX26" fmla="*/ 33026 w 8393514"/>
                <a:gd name="connsiteY26" fmla="*/ 258972 h 1521359"/>
                <a:gd name="connsiteX27" fmla="*/ 94142 w 8393514"/>
                <a:gd name="connsiteY27" fmla="*/ 258972 h 1521359"/>
                <a:gd name="connsiteX28" fmla="*/ 140053 w 8393514"/>
                <a:gd name="connsiteY28" fmla="*/ 717212 h 1521359"/>
                <a:gd name="connsiteX29" fmla="*/ 2361283 w 8393514"/>
                <a:gd name="connsiteY29" fmla="*/ 931525 h 1521359"/>
                <a:gd name="connsiteX30" fmla="*/ 2361890 w 8393514"/>
                <a:gd name="connsiteY30" fmla="*/ 933870 h 1521359"/>
                <a:gd name="connsiteX31" fmla="*/ 2418393 w 8393514"/>
                <a:gd name="connsiteY31" fmla="*/ 918228 h 1521359"/>
                <a:gd name="connsiteX32" fmla="*/ 3300486 w 8393514"/>
                <a:gd name="connsiteY32" fmla="*/ 710073 h 1521359"/>
                <a:gd name="connsiteX33" fmla="*/ 4213357 w 8393514"/>
                <a:gd name="connsiteY33" fmla="*/ 714228 h 1521359"/>
                <a:gd name="connsiteX34" fmla="*/ 4437569 w 8393514"/>
                <a:gd name="connsiteY34" fmla="*/ 1132024 h 1521359"/>
                <a:gd name="connsiteX35" fmla="*/ 4631568 w 8393514"/>
                <a:gd name="connsiteY35" fmla="*/ 1452075 h 1521359"/>
                <a:gd name="connsiteX36" fmla="*/ 5382034 w 8393514"/>
                <a:gd name="connsiteY36" fmla="*/ 912317 h 1521359"/>
                <a:gd name="connsiteX37" fmla="*/ 5681246 w 8393514"/>
                <a:gd name="connsiteY37" fmla="*/ 600639 h 1521359"/>
                <a:gd name="connsiteX38" fmla="*/ 6613510 w 8393514"/>
                <a:gd name="connsiteY38" fmla="*/ 1293 h 1521359"/>
                <a:gd name="connsiteX0" fmla="*/ 6625404 w 8405408"/>
                <a:gd name="connsiteY0" fmla="*/ 311945 h 1832011"/>
                <a:gd name="connsiteX1" fmla="*/ 6637871 w 8405408"/>
                <a:gd name="connsiteY1" fmla="*/ 311945 h 1832011"/>
                <a:gd name="connsiteX2" fmla="*/ 7074069 w 8405408"/>
                <a:gd name="connsiteY2" fmla="*/ 887239 h 1832011"/>
                <a:gd name="connsiteX3" fmla="*/ 7233523 w 8405408"/>
                <a:gd name="connsiteY3" fmla="*/ 1211425 h 1832011"/>
                <a:gd name="connsiteX4" fmla="*/ 8360770 w 8405408"/>
                <a:gd name="connsiteY4" fmla="*/ 977767 h 1832011"/>
                <a:gd name="connsiteX5" fmla="*/ 8405408 w 8405408"/>
                <a:gd name="connsiteY5" fmla="*/ 1026357 h 1832011"/>
                <a:gd name="connsiteX6" fmla="*/ 7223365 w 8405408"/>
                <a:gd name="connsiteY6" fmla="*/ 1270990 h 1832011"/>
                <a:gd name="connsiteX7" fmla="*/ 7034973 w 8405408"/>
                <a:gd name="connsiteY7" fmla="*/ 911752 h 1832011"/>
                <a:gd name="connsiteX8" fmla="*/ 6636948 w 8405408"/>
                <a:gd name="connsiteY8" fmla="*/ 372434 h 1832011"/>
                <a:gd name="connsiteX9" fmla="*/ 6625866 w 8405408"/>
                <a:gd name="connsiteY9" fmla="*/ 372434 h 1832011"/>
                <a:gd name="connsiteX10" fmla="*/ 5737005 w 8405408"/>
                <a:gd name="connsiteY10" fmla="*/ 952848 h 1832011"/>
                <a:gd name="connsiteX11" fmla="*/ 5608640 w 8405408"/>
                <a:gd name="connsiteY11" fmla="*/ 1084445 h 1832011"/>
                <a:gd name="connsiteX12" fmla="*/ 5438718 w 8405408"/>
                <a:gd name="connsiteY12" fmla="*/ 1263602 h 1832011"/>
                <a:gd name="connsiteX13" fmla="*/ 5049466 w 8405408"/>
                <a:gd name="connsiteY13" fmla="*/ 1654239 h 1832011"/>
                <a:gd name="connsiteX14" fmla="*/ 4692075 w 8405408"/>
                <a:gd name="connsiteY14" fmla="*/ 1832011 h 1832011"/>
                <a:gd name="connsiteX15" fmla="*/ 4649133 w 8405408"/>
                <a:gd name="connsiteY15" fmla="*/ 1827855 h 1832011"/>
                <a:gd name="connsiteX16" fmla="*/ 4417337 w 8405408"/>
                <a:gd name="connsiteY16" fmla="*/ 1484317 h 1832011"/>
                <a:gd name="connsiteX17" fmla="*/ 4191544 w 8405408"/>
                <a:gd name="connsiteY17" fmla="*/ 1074748 h 1832011"/>
                <a:gd name="connsiteX18" fmla="*/ 3323461 w 8405408"/>
                <a:gd name="connsiteY18" fmla="*/ 1079828 h 1832011"/>
                <a:gd name="connsiteX19" fmla="*/ 2372728 w 8405408"/>
                <a:gd name="connsiteY19" fmla="*/ 1307006 h 1832011"/>
                <a:gd name="connsiteX20" fmla="*/ 2354391 w 8405408"/>
                <a:gd name="connsiteY20" fmla="*/ 1304778 h 1832011"/>
                <a:gd name="connsiteX21" fmla="*/ 2138132 w 8405408"/>
                <a:gd name="connsiteY21" fmla="*/ 1352876 h 1832011"/>
                <a:gd name="connsiteX22" fmla="*/ 1329237 w 8405408"/>
                <a:gd name="connsiteY22" fmla="*/ 1426009 h 1832011"/>
                <a:gd name="connsiteX23" fmla="*/ 1021579 w 8405408"/>
                <a:gd name="connsiteY23" fmla="*/ 1414579 h 1832011"/>
                <a:gd name="connsiteX24" fmla="*/ 102417 w 8405408"/>
                <a:gd name="connsiteY24" fmla="*/ 1054534 h 1832011"/>
                <a:gd name="connsiteX25" fmla="*/ 34789 w 8405408"/>
                <a:gd name="connsiteY25" fmla="*/ 593524 h 1832011"/>
                <a:gd name="connsiteX26" fmla="*/ 44920 w 8405408"/>
                <a:gd name="connsiteY26" fmla="*/ 569624 h 1832011"/>
                <a:gd name="connsiteX27" fmla="*/ 202638 w 8405408"/>
                <a:gd name="connsiteY27" fmla="*/ 0 h 1832011"/>
                <a:gd name="connsiteX28" fmla="*/ 151947 w 8405408"/>
                <a:gd name="connsiteY28" fmla="*/ 1027864 h 1832011"/>
                <a:gd name="connsiteX29" fmla="*/ 2373177 w 8405408"/>
                <a:gd name="connsiteY29" fmla="*/ 1242177 h 1832011"/>
                <a:gd name="connsiteX30" fmla="*/ 2373784 w 8405408"/>
                <a:gd name="connsiteY30" fmla="*/ 1244522 h 1832011"/>
                <a:gd name="connsiteX31" fmla="*/ 2430287 w 8405408"/>
                <a:gd name="connsiteY31" fmla="*/ 1228880 h 1832011"/>
                <a:gd name="connsiteX32" fmla="*/ 3312380 w 8405408"/>
                <a:gd name="connsiteY32" fmla="*/ 1020725 h 1832011"/>
                <a:gd name="connsiteX33" fmla="*/ 4225251 w 8405408"/>
                <a:gd name="connsiteY33" fmla="*/ 1024880 h 1832011"/>
                <a:gd name="connsiteX34" fmla="*/ 4449463 w 8405408"/>
                <a:gd name="connsiteY34" fmla="*/ 1442676 h 1832011"/>
                <a:gd name="connsiteX35" fmla="*/ 4643462 w 8405408"/>
                <a:gd name="connsiteY35" fmla="*/ 1762727 h 1832011"/>
                <a:gd name="connsiteX36" fmla="*/ 5393928 w 8405408"/>
                <a:gd name="connsiteY36" fmla="*/ 1222969 h 1832011"/>
                <a:gd name="connsiteX37" fmla="*/ 5693140 w 8405408"/>
                <a:gd name="connsiteY37" fmla="*/ 911291 h 1832011"/>
                <a:gd name="connsiteX38" fmla="*/ 6625404 w 8405408"/>
                <a:gd name="connsiteY38" fmla="*/ 311945 h 1832011"/>
                <a:gd name="connsiteX0" fmla="*/ 6625404 w 8405408"/>
                <a:gd name="connsiteY0" fmla="*/ 311945 h 1832011"/>
                <a:gd name="connsiteX1" fmla="*/ 6637871 w 8405408"/>
                <a:gd name="connsiteY1" fmla="*/ 311945 h 1832011"/>
                <a:gd name="connsiteX2" fmla="*/ 7074069 w 8405408"/>
                <a:gd name="connsiteY2" fmla="*/ 887239 h 1832011"/>
                <a:gd name="connsiteX3" fmla="*/ 7233523 w 8405408"/>
                <a:gd name="connsiteY3" fmla="*/ 1211425 h 1832011"/>
                <a:gd name="connsiteX4" fmla="*/ 8360770 w 8405408"/>
                <a:gd name="connsiteY4" fmla="*/ 977767 h 1832011"/>
                <a:gd name="connsiteX5" fmla="*/ 8405408 w 8405408"/>
                <a:gd name="connsiteY5" fmla="*/ 1026357 h 1832011"/>
                <a:gd name="connsiteX6" fmla="*/ 7223365 w 8405408"/>
                <a:gd name="connsiteY6" fmla="*/ 1270990 h 1832011"/>
                <a:gd name="connsiteX7" fmla="*/ 7034973 w 8405408"/>
                <a:gd name="connsiteY7" fmla="*/ 911752 h 1832011"/>
                <a:gd name="connsiteX8" fmla="*/ 6636948 w 8405408"/>
                <a:gd name="connsiteY8" fmla="*/ 372434 h 1832011"/>
                <a:gd name="connsiteX9" fmla="*/ 6625866 w 8405408"/>
                <a:gd name="connsiteY9" fmla="*/ 372434 h 1832011"/>
                <a:gd name="connsiteX10" fmla="*/ 5737005 w 8405408"/>
                <a:gd name="connsiteY10" fmla="*/ 952848 h 1832011"/>
                <a:gd name="connsiteX11" fmla="*/ 5608640 w 8405408"/>
                <a:gd name="connsiteY11" fmla="*/ 1084445 h 1832011"/>
                <a:gd name="connsiteX12" fmla="*/ 5438718 w 8405408"/>
                <a:gd name="connsiteY12" fmla="*/ 1263602 h 1832011"/>
                <a:gd name="connsiteX13" fmla="*/ 5049466 w 8405408"/>
                <a:gd name="connsiteY13" fmla="*/ 1654239 h 1832011"/>
                <a:gd name="connsiteX14" fmla="*/ 4692075 w 8405408"/>
                <a:gd name="connsiteY14" fmla="*/ 1832011 h 1832011"/>
                <a:gd name="connsiteX15" fmla="*/ 4649133 w 8405408"/>
                <a:gd name="connsiteY15" fmla="*/ 1827855 h 1832011"/>
                <a:gd name="connsiteX16" fmla="*/ 4417337 w 8405408"/>
                <a:gd name="connsiteY16" fmla="*/ 1484317 h 1832011"/>
                <a:gd name="connsiteX17" fmla="*/ 4191544 w 8405408"/>
                <a:gd name="connsiteY17" fmla="*/ 1074748 h 1832011"/>
                <a:gd name="connsiteX18" fmla="*/ 3323461 w 8405408"/>
                <a:gd name="connsiteY18" fmla="*/ 1079828 h 1832011"/>
                <a:gd name="connsiteX19" fmla="*/ 2372728 w 8405408"/>
                <a:gd name="connsiteY19" fmla="*/ 1307006 h 1832011"/>
                <a:gd name="connsiteX20" fmla="*/ 2354391 w 8405408"/>
                <a:gd name="connsiteY20" fmla="*/ 1304778 h 1832011"/>
                <a:gd name="connsiteX21" fmla="*/ 2138132 w 8405408"/>
                <a:gd name="connsiteY21" fmla="*/ 1352876 h 1832011"/>
                <a:gd name="connsiteX22" fmla="*/ 1329237 w 8405408"/>
                <a:gd name="connsiteY22" fmla="*/ 1426009 h 1832011"/>
                <a:gd name="connsiteX23" fmla="*/ 1021579 w 8405408"/>
                <a:gd name="connsiteY23" fmla="*/ 1414579 h 1832011"/>
                <a:gd name="connsiteX24" fmla="*/ 102417 w 8405408"/>
                <a:gd name="connsiteY24" fmla="*/ 1054534 h 1832011"/>
                <a:gd name="connsiteX25" fmla="*/ 34789 w 8405408"/>
                <a:gd name="connsiteY25" fmla="*/ 593524 h 1832011"/>
                <a:gd name="connsiteX26" fmla="*/ 102881 w 8405408"/>
                <a:gd name="connsiteY26" fmla="*/ 97254 h 1832011"/>
                <a:gd name="connsiteX27" fmla="*/ 202638 w 8405408"/>
                <a:gd name="connsiteY27" fmla="*/ 0 h 1832011"/>
                <a:gd name="connsiteX28" fmla="*/ 151947 w 8405408"/>
                <a:gd name="connsiteY28" fmla="*/ 1027864 h 1832011"/>
                <a:gd name="connsiteX29" fmla="*/ 2373177 w 8405408"/>
                <a:gd name="connsiteY29" fmla="*/ 1242177 h 1832011"/>
                <a:gd name="connsiteX30" fmla="*/ 2373784 w 8405408"/>
                <a:gd name="connsiteY30" fmla="*/ 1244522 h 1832011"/>
                <a:gd name="connsiteX31" fmla="*/ 2430287 w 8405408"/>
                <a:gd name="connsiteY31" fmla="*/ 1228880 h 1832011"/>
                <a:gd name="connsiteX32" fmla="*/ 3312380 w 8405408"/>
                <a:gd name="connsiteY32" fmla="*/ 1020725 h 1832011"/>
                <a:gd name="connsiteX33" fmla="*/ 4225251 w 8405408"/>
                <a:gd name="connsiteY33" fmla="*/ 1024880 h 1832011"/>
                <a:gd name="connsiteX34" fmla="*/ 4449463 w 8405408"/>
                <a:gd name="connsiteY34" fmla="*/ 1442676 h 1832011"/>
                <a:gd name="connsiteX35" fmla="*/ 4643462 w 8405408"/>
                <a:gd name="connsiteY35" fmla="*/ 1762727 h 1832011"/>
                <a:gd name="connsiteX36" fmla="*/ 5393928 w 8405408"/>
                <a:gd name="connsiteY36" fmla="*/ 1222969 h 1832011"/>
                <a:gd name="connsiteX37" fmla="*/ 5693140 w 8405408"/>
                <a:gd name="connsiteY37" fmla="*/ 911291 h 1832011"/>
                <a:gd name="connsiteX38" fmla="*/ 6625404 w 8405408"/>
                <a:gd name="connsiteY38" fmla="*/ 311945 h 1832011"/>
                <a:gd name="connsiteX0" fmla="*/ 6697297 w 8477301"/>
                <a:gd name="connsiteY0" fmla="*/ 311945 h 1832011"/>
                <a:gd name="connsiteX1" fmla="*/ 6709764 w 8477301"/>
                <a:gd name="connsiteY1" fmla="*/ 311945 h 1832011"/>
                <a:gd name="connsiteX2" fmla="*/ 7145962 w 8477301"/>
                <a:gd name="connsiteY2" fmla="*/ 887239 h 1832011"/>
                <a:gd name="connsiteX3" fmla="*/ 7305416 w 8477301"/>
                <a:gd name="connsiteY3" fmla="*/ 1211425 h 1832011"/>
                <a:gd name="connsiteX4" fmla="*/ 8432663 w 8477301"/>
                <a:gd name="connsiteY4" fmla="*/ 977767 h 1832011"/>
                <a:gd name="connsiteX5" fmla="*/ 8477301 w 8477301"/>
                <a:gd name="connsiteY5" fmla="*/ 1026357 h 1832011"/>
                <a:gd name="connsiteX6" fmla="*/ 7295258 w 8477301"/>
                <a:gd name="connsiteY6" fmla="*/ 1270990 h 1832011"/>
                <a:gd name="connsiteX7" fmla="*/ 7106866 w 8477301"/>
                <a:gd name="connsiteY7" fmla="*/ 911752 h 1832011"/>
                <a:gd name="connsiteX8" fmla="*/ 6708841 w 8477301"/>
                <a:gd name="connsiteY8" fmla="*/ 372434 h 1832011"/>
                <a:gd name="connsiteX9" fmla="*/ 6697759 w 8477301"/>
                <a:gd name="connsiteY9" fmla="*/ 372434 h 1832011"/>
                <a:gd name="connsiteX10" fmla="*/ 5808898 w 8477301"/>
                <a:gd name="connsiteY10" fmla="*/ 952848 h 1832011"/>
                <a:gd name="connsiteX11" fmla="*/ 5680533 w 8477301"/>
                <a:gd name="connsiteY11" fmla="*/ 1084445 h 1832011"/>
                <a:gd name="connsiteX12" fmla="*/ 5510611 w 8477301"/>
                <a:gd name="connsiteY12" fmla="*/ 1263602 h 1832011"/>
                <a:gd name="connsiteX13" fmla="*/ 5121359 w 8477301"/>
                <a:gd name="connsiteY13" fmla="*/ 1654239 h 1832011"/>
                <a:gd name="connsiteX14" fmla="*/ 4763968 w 8477301"/>
                <a:gd name="connsiteY14" fmla="*/ 1832011 h 1832011"/>
                <a:gd name="connsiteX15" fmla="*/ 4721026 w 8477301"/>
                <a:gd name="connsiteY15" fmla="*/ 1827855 h 1832011"/>
                <a:gd name="connsiteX16" fmla="*/ 4489230 w 8477301"/>
                <a:gd name="connsiteY16" fmla="*/ 1484317 h 1832011"/>
                <a:gd name="connsiteX17" fmla="*/ 4263437 w 8477301"/>
                <a:gd name="connsiteY17" fmla="*/ 1074748 h 1832011"/>
                <a:gd name="connsiteX18" fmla="*/ 3395354 w 8477301"/>
                <a:gd name="connsiteY18" fmla="*/ 1079828 h 1832011"/>
                <a:gd name="connsiteX19" fmla="*/ 2444621 w 8477301"/>
                <a:gd name="connsiteY19" fmla="*/ 1307006 h 1832011"/>
                <a:gd name="connsiteX20" fmla="*/ 2426284 w 8477301"/>
                <a:gd name="connsiteY20" fmla="*/ 1304778 h 1832011"/>
                <a:gd name="connsiteX21" fmla="*/ 2210025 w 8477301"/>
                <a:gd name="connsiteY21" fmla="*/ 1352876 h 1832011"/>
                <a:gd name="connsiteX22" fmla="*/ 1401130 w 8477301"/>
                <a:gd name="connsiteY22" fmla="*/ 1426009 h 1832011"/>
                <a:gd name="connsiteX23" fmla="*/ 1093472 w 8477301"/>
                <a:gd name="connsiteY23" fmla="*/ 1414579 h 1832011"/>
                <a:gd name="connsiteX24" fmla="*/ 174310 w 8477301"/>
                <a:gd name="connsiteY24" fmla="*/ 1054534 h 1832011"/>
                <a:gd name="connsiteX25" fmla="*/ 10081 w 8477301"/>
                <a:gd name="connsiteY25" fmla="*/ 593524 h 1832011"/>
                <a:gd name="connsiteX26" fmla="*/ 174774 w 8477301"/>
                <a:gd name="connsiteY26" fmla="*/ 97254 h 1832011"/>
                <a:gd name="connsiteX27" fmla="*/ 274531 w 8477301"/>
                <a:gd name="connsiteY27" fmla="*/ 0 h 1832011"/>
                <a:gd name="connsiteX28" fmla="*/ 223840 w 8477301"/>
                <a:gd name="connsiteY28" fmla="*/ 1027864 h 1832011"/>
                <a:gd name="connsiteX29" fmla="*/ 2445070 w 8477301"/>
                <a:gd name="connsiteY29" fmla="*/ 1242177 h 1832011"/>
                <a:gd name="connsiteX30" fmla="*/ 2445677 w 8477301"/>
                <a:gd name="connsiteY30" fmla="*/ 1244522 h 1832011"/>
                <a:gd name="connsiteX31" fmla="*/ 2502180 w 8477301"/>
                <a:gd name="connsiteY31" fmla="*/ 1228880 h 1832011"/>
                <a:gd name="connsiteX32" fmla="*/ 3384273 w 8477301"/>
                <a:gd name="connsiteY32" fmla="*/ 1020725 h 1832011"/>
                <a:gd name="connsiteX33" fmla="*/ 4297144 w 8477301"/>
                <a:gd name="connsiteY33" fmla="*/ 1024880 h 1832011"/>
                <a:gd name="connsiteX34" fmla="*/ 4521356 w 8477301"/>
                <a:gd name="connsiteY34" fmla="*/ 1442676 h 1832011"/>
                <a:gd name="connsiteX35" fmla="*/ 4715355 w 8477301"/>
                <a:gd name="connsiteY35" fmla="*/ 1762727 h 1832011"/>
                <a:gd name="connsiteX36" fmla="*/ 5465821 w 8477301"/>
                <a:gd name="connsiteY36" fmla="*/ 1222969 h 1832011"/>
                <a:gd name="connsiteX37" fmla="*/ 5765033 w 8477301"/>
                <a:gd name="connsiteY37" fmla="*/ 911291 h 1832011"/>
                <a:gd name="connsiteX38" fmla="*/ 6697297 w 8477301"/>
                <a:gd name="connsiteY38" fmla="*/ 311945 h 1832011"/>
                <a:gd name="connsiteX0" fmla="*/ 6697297 w 8477301"/>
                <a:gd name="connsiteY0" fmla="*/ 311945 h 1832011"/>
                <a:gd name="connsiteX1" fmla="*/ 6709764 w 8477301"/>
                <a:gd name="connsiteY1" fmla="*/ 311945 h 1832011"/>
                <a:gd name="connsiteX2" fmla="*/ 7145962 w 8477301"/>
                <a:gd name="connsiteY2" fmla="*/ 887239 h 1832011"/>
                <a:gd name="connsiteX3" fmla="*/ 7305416 w 8477301"/>
                <a:gd name="connsiteY3" fmla="*/ 1211425 h 1832011"/>
                <a:gd name="connsiteX4" fmla="*/ 8432663 w 8477301"/>
                <a:gd name="connsiteY4" fmla="*/ 977767 h 1832011"/>
                <a:gd name="connsiteX5" fmla="*/ 8477301 w 8477301"/>
                <a:gd name="connsiteY5" fmla="*/ 1026357 h 1832011"/>
                <a:gd name="connsiteX6" fmla="*/ 7295258 w 8477301"/>
                <a:gd name="connsiteY6" fmla="*/ 1270990 h 1832011"/>
                <a:gd name="connsiteX7" fmla="*/ 7106866 w 8477301"/>
                <a:gd name="connsiteY7" fmla="*/ 911752 h 1832011"/>
                <a:gd name="connsiteX8" fmla="*/ 6708841 w 8477301"/>
                <a:gd name="connsiteY8" fmla="*/ 372434 h 1832011"/>
                <a:gd name="connsiteX9" fmla="*/ 6697759 w 8477301"/>
                <a:gd name="connsiteY9" fmla="*/ 372434 h 1832011"/>
                <a:gd name="connsiteX10" fmla="*/ 5808898 w 8477301"/>
                <a:gd name="connsiteY10" fmla="*/ 952848 h 1832011"/>
                <a:gd name="connsiteX11" fmla="*/ 5680533 w 8477301"/>
                <a:gd name="connsiteY11" fmla="*/ 1084445 h 1832011"/>
                <a:gd name="connsiteX12" fmla="*/ 5510611 w 8477301"/>
                <a:gd name="connsiteY12" fmla="*/ 1263602 h 1832011"/>
                <a:gd name="connsiteX13" fmla="*/ 5121359 w 8477301"/>
                <a:gd name="connsiteY13" fmla="*/ 1654239 h 1832011"/>
                <a:gd name="connsiteX14" fmla="*/ 4763968 w 8477301"/>
                <a:gd name="connsiteY14" fmla="*/ 1832011 h 1832011"/>
                <a:gd name="connsiteX15" fmla="*/ 4721026 w 8477301"/>
                <a:gd name="connsiteY15" fmla="*/ 1827855 h 1832011"/>
                <a:gd name="connsiteX16" fmla="*/ 4489230 w 8477301"/>
                <a:gd name="connsiteY16" fmla="*/ 1484317 h 1832011"/>
                <a:gd name="connsiteX17" fmla="*/ 4263437 w 8477301"/>
                <a:gd name="connsiteY17" fmla="*/ 1074748 h 1832011"/>
                <a:gd name="connsiteX18" fmla="*/ 3395354 w 8477301"/>
                <a:gd name="connsiteY18" fmla="*/ 1079828 h 1832011"/>
                <a:gd name="connsiteX19" fmla="*/ 2444621 w 8477301"/>
                <a:gd name="connsiteY19" fmla="*/ 1307006 h 1832011"/>
                <a:gd name="connsiteX20" fmla="*/ 2426284 w 8477301"/>
                <a:gd name="connsiteY20" fmla="*/ 1304778 h 1832011"/>
                <a:gd name="connsiteX21" fmla="*/ 2210025 w 8477301"/>
                <a:gd name="connsiteY21" fmla="*/ 1352876 h 1832011"/>
                <a:gd name="connsiteX22" fmla="*/ 1401130 w 8477301"/>
                <a:gd name="connsiteY22" fmla="*/ 1426009 h 1832011"/>
                <a:gd name="connsiteX23" fmla="*/ 1093472 w 8477301"/>
                <a:gd name="connsiteY23" fmla="*/ 1414579 h 1832011"/>
                <a:gd name="connsiteX24" fmla="*/ 174310 w 8477301"/>
                <a:gd name="connsiteY24" fmla="*/ 1054534 h 1832011"/>
                <a:gd name="connsiteX25" fmla="*/ 10081 w 8477301"/>
                <a:gd name="connsiteY25" fmla="*/ 593524 h 1832011"/>
                <a:gd name="connsiteX26" fmla="*/ 174774 w 8477301"/>
                <a:gd name="connsiteY26" fmla="*/ 97254 h 1832011"/>
                <a:gd name="connsiteX27" fmla="*/ 274531 w 8477301"/>
                <a:gd name="connsiteY27" fmla="*/ 0 h 1832011"/>
                <a:gd name="connsiteX28" fmla="*/ 223840 w 8477301"/>
                <a:gd name="connsiteY28" fmla="*/ 1027864 h 1832011"/>
                <a:gd name="connsiteX29" fmla="*/ 2445070 w 8477301"/>
                <a:gd name="connsiteY29" fmla="*/ 1242177 h 1832011"/>
                <a:gd name="connsiteX30" fmla="*/ 2445677 w 8477301"/>
                <a:gd name="connsiteY30" fmla="*/ 1244522 h 1832011"/>
                <a:gd name="connsiteX31" fmla="*/ 2502180 w 8477301"/>
                <a:gd name="connsiteY31" fmla="*/ 1228880 h 1832011"/>
                <a:gd name="connsiteX32" fmla="*/ 3384273 w 8477301"/>
                <a:gd name="connsiteY32" fmla="*/ 1020725 h 1832011"/>
                <a:gd name="connsiteX33" fmla="*/ 4297144 w 8477301"/>
                <a:gd name="connsiteY33" fmla="*/ 1024880 h 1832011"/>
                <a:gd name="connsiteX34" fmla="*/ 4521356 w 8477301"/>
                <a:gd name="connsiteY34" fmla="*/ 1442676 h 1832011"/>
                <a:gd name="connsiteX35" fmla="*/ 4715355 w 8477301"/>
                <a:gd name="connsiteY35" fmla="*/ 1762727 h 1832011"/>
                <a:gd name="connsiteX36" fmla="*/ 5465821 w 8477301"/>
                <a:gd name="connsiteY36" fmla="*/ 1222969 h 1832011"/>
                <a:gd name="connsiteX37" fmla="*/ 5765033 w 8477301"/>
                <a:gd name="connsiteY37" fmla="*/ 911291 h 1832011"/>
                <a:gd name="connsiteX38" fmla="*/ 6697297 w 8477301"/>
                <a:gd name="connsiteY38" fmla="*/ 311945 h 1832011"/>
                <a:gd name="connsiteX0" fmla="*/ 6702701 w 8482705"/>
                <a:gd name="connsiteY0" fmla="*/ 311945 h 1832011"/>
                <a:gd name="connsiteX1" fmla="*/ 6715168 w 8482705"/>
                <a:gd name="connsiteY1" fmla="*/ 311945 h 1832011"/>
                <a:gd name="connsiteX2" fmla="*/ 7151366 w 8482705"/>
                <a:gd name="connsiteY2" fmla="*/ 887239 h 1832011"/>
                <a:gd name="connsiteX3" fmla="*/ 7310820 w 8482705"/>
                <a:gd name="connsiteY3" fmla="*/ 1211425 h 1832011"/>
                <a:gd name="connsiteX4" fmla="*/ 8438067 w 8482705"/>
                <a:gd name="connsiteY4" fmla="*/ 977767 h 1832011"/>
                <a:gd name="connsiteX5" fmla="*/ 8482705 w 8482705"/>
                <a:gd name="connsiteY5" fmla="*/ 1026357 h 1832011"/>
                <a:gd name="connsiteX6" fmla="*/ 7300662 w 8482705"/>
                <a:gd name="connsiteY6" fmla="*/ 1270990 h 1832011"/>
                <a:gd name="connsiteX7" fmla="*/ 7112270 w 8482705"/>
                <a:gd name="connsiteY7" fmla="*/ 911752 h 1832011"/>
                <a:gd name="connsiteX8" fmla="*/ 6714245 w 8482705"/>
                <a:gd name="connsiteY8" fmla="*/ 372434 h 1832011"/>
                <a:gd name="connsiteX9" fmla="*/ 6703163 w 8482705"/>
                <a:gd name="connsiteY9" fmla="*/ 372434 h 1832011"/>
                <a:gd name="connsiteX10" fmla="*/ 5814302 w 8482705"/>
                <a:gd name="connsiteY10" fmla="*/ 952848 h 1832011"/>
                <a:gd name="connsiteX11" fmla="*/ 5685937 w 8482705"/>
                <a:gd name="connsiteY11" fmla="*/ 1084445 h 1832011"/>
                <a:gd name="connsiteX12" fmla="*/ 5516015 w 8482705"/>
                <a:gd name="connsiteY12" fmla="*/ 1263602 h 1832011"/>
                <a:gd name="connsiteX13" fmla="*/ 5126763 w 8482705"/>
                <a:gd name="connsiteY13" fmla="*/ 1654239 h 1832011"/>
                <a:gd name="connsiteX14" fmla="*/ 4769372 w 8482705"/>
                <a:gd name="connsiteY14" fmla="*/ 1832011 h 1832011"/>
                <a:gd name="connsiteX15" fmla="*/ 4726430 w 8482705"/>
                <a:gd name="connsiteY15" fmla="*/ 1827855 h 1832011"/>
                <a:gd name="connsiteX16" fmla="*/ 4494634 w 8482705"/>
                <a:gd name="connsiteY16" fmla="*/ 1484317 h 1832011"/>
                <a:gd name="connsiteX17" fmla="*/ 4268841 w 8482705"/>
                <a:gd name="connsiteY17" fmla="*/ 1074748 h 1832011"/>
                <a:gd name="connsiteX18" fmla="*/ 3400758 w 8482705"/>
                <a:gd name="connsiteY18" fmla="*/ 1079828 h 1832011"/>
                <a:gd name="connsiteX19" fmla="*/ 2450025 w 8482705"/>
                <a:gd name="connsiteY19" fmla="*/ 1307006 h 1832011"/>
                <a:gd name="connsiteX20" fmla="*/ 2431688 w 8482705"/>
                <a:gd name="connsiteY20" fmla="*/ 1304778 h 1832011"/>
                <a:gd name="connsiteX21" fmla="*/ 2215429 w 8482705"/>
                <a:gd name="connsiteY21" fmla="*/ 1352876 h 1832011"/>
                <a:gd name="connsiteX22" fmla="*/ 1406534 w 8482705"/>
                <a:gd name="connsiteY22" fmla="*/ 1426009 h 1832011"/>
                <a:gd name="connsiteX23" fmla="*/ 1098876 w 8482705"/>
                <a:gd name="connsiteY23" fmla="*/ 1414579 h 1832011"/>
                <a:gd name="connsiteX24" fmla="*/ 121753 w 8482705"/>
                <a:gd name="connsiteY24" fmla="*/ 1068426 h 1832011"/>
                <a:gd name="connsiteX25" fmla="*/ 15485 w 8482705"/>
                <a:gd name="connsiteY25" fmla="*/ 593524 h 1832011"/>
                <a:gd name="connsiteX26" fmla="*/ 180178 w 8482705"/>
                <a:gd name="connsiteY26" fmla="*/ 97254 h 1832011"/>
                <a:gd name="connsiteX27" fmla="*/ 279935 w 8482705"/>
                <a:gd name="connsiteY27" fmla="*/ 0 h 1832011"/>
                <a:gd name="connsiteX28" fmla="*/ 229244 w 8482705"/>
                <a:gd name="connsiteY28" fmla="*/ 1027864 h 1832011"/>
                <a:gd name="connsiteX29" fmla="*/ 2450474 w 8482705"/>
                <a:gd name="connsiteY29" fmla="*/ 1242177 h 1832011"/>
                <a:gd name="connsiteX30" fmla="*/ 2451081 w 8482705"/>
                <a:gd name="connsiteY30" fmla="*/ 1244522 h 1832011"/>
                <a:gd name="connsiteX31" fmla="*/ 2507584 w 8482705"/>
                <a:gd name="connsiteY31" fmla="*/ 1228880 h 1832011"/>
                <a:gd name="connsiteX32" fmla="*/ 3389677 w 8482705"/>
                <a:gd name="connsiteY32" fmla="*/ 1020725 h 1832011"/>
                <a:gd name="connsiteX33" fmla="*/ 4302548 w 8482705"/>
                <a:gd name="connsiteY33" fmla="*/ 1024880 h 1832011"/>
                <a:gd name="connsiteX34" fmla="*/ 4526760 w 8482705"/>
                <a:gd name="connsiteY34" fmla="*/ 1442676 h 1832011"/>
                <a:gd name="connsiteX35" fmla="*/ 4720759 w 8482705"/>
                <a:gd name="connsiteY35" fmla="*/ 1762727 h 1832011"/>
                <a:gd name="connsiteX36" fmla="*/ 5471225 w 8482705"/>
                <a:gd name="connsiteY36" fmla="*/ 1222969 h 1832011"/>
                <a:gd name="connsiteX37" fmla="*/ 5770437 w 8482705"/>
                <a:gd name="connsiteY37" fmla="*/ 911291 h 1832011"/>
                <a:gd name="connsiteX38" fmla="*/ 6702701 w 8482705"/>
                <a:gd name="connsiteY38" fmla="*/ 311945 h 1832011"/>
                <a:gd name="connsiteX0" fmla="*/ 6702701 w 8482705"/>
                <a:gd name="connsiteY0" fmla="*/ 311945 h 1832011"/>
                <a:gd name="connsiteX1" fmla="*/ 6715168 w 8482705"/>
                <a:gd name="connsiteY1" fmla="*/ 311945 h 1832011"/>
                <a:gd name="connsiteX2" fmla="*/ 7151366 w 8482705"/>
                <a:gd name="connsiteY2" fmla="*/ 887239 h 1832011"/>
                <a:gd name="connsiteX3" fmla="*/ 7310820 w 8482705"/>
                <a:gd name="connsiteY3" fmla="*/ 1211425 h 1832011"/>
                <a:gd name="connsiteX4" fmla="*/ 8438067 w 8482705"/>
                <a:gd name="connsiteY4" fmla="*/ 977767 h 1832011"/>
                <a:gd name="connsiteX5" fmla="*/ 8482705 w 8482705"/>
                <a:gd name="connsiteY5" fmla="*/ 1026357 h 1832011"/>
                <a:gd name="connsiteX6" fmla="*/ 7300662 w 8482705"/>
                <a:gd name="connsiteY6" fmla="*/ 1270990 h 1832011"/>
                <a:gd name="connsiteX7" fmla="*/ 7112270 w 8482705"/>
                <a:gd name="connsiteY7" fmla="*/ 911752 h 1832011"/>
                <a:gd name="connsiteX8" fmla="*/ 6714245 w 8482705"/>
                <a:gd name="connsiteY8" fmla="*/ 372434 h 1832011"/>
                <a:gd name="connsiteX9" fmla="*/ 6703163 w 8482705"/>
                <a:gd name="connsiteY9" fmla="*/ 372434 h 1832011"/>
                <a:gd name="connsiteX10" fmla="*/ 5814302 w 8482705"/>
                <a:gd name="connsiteY10" fmla="*/ 952848 h 1832011"/>
                <a:gd name="connsiteX11" fmla="*/ 5685937 w 8482705"/>
                <a:gd name="connsiteY11" fmla="*/ 1084445 h 1832011"/>
                <a:gd name="connsiteX12" fmla="*/ 5516015 w 8482705"/>
                <a:gd name="connsiteY12" fmla="*/ 1263602 h 1832011"/>
                <a:gd name="connsiteX13" fmla="*/ 5126763 w 8482705"/>
                <a:gd name="connsiteY13" fmla="*/ 1654239 h 1832011"/>
                <a:gd name="connsiteX14" fmla="*/ 4769372 w 8482705"/>
                <a:gd name="connsiteY14" fmla="*/ 1832011 h 1832011"/>
                <a:gd name="connsiteX15" fmla="*/ 4726430 w 8482705"/>
                <a:gd name="connsiteY15" fmla="*/ 1827855 h 1832011"/>
                <a:gd name="connsiteX16" fmla="*/ 4494634 w 8482705"/>
                <a:gd name="connsiteY16" fmla="*/ 1484317 h 1832011"/>
                <a:gd name="connsiteX17" fmla="*/ 4268841 w 8482705"/>
                <a:gd name="connsiteY17" fmla="*/ 1074748 h 1832011"/>
                <a:gd name="connsiteX18" fmla="*/ 3400758 w 8482705"/>
                <a:gd name="connsiteY18" fmla="*/ 1079828 h 1832011"/>
                <a:gd name="connsiteX19" fmla="*/ 2450025 w 8482705"/>
                <a:gd name="connsiteY19" fmla="*/ 1307006 h 1832011"/>
                <a:gd name="connsiteX20" fmla="*/ 2431688 w 8482705"/>
                <a:gd name="connsiteY20" fmla="*/ 1304778 h 1832011"/>
                <a:gd name="connsiteX21" fmla="*/ 2215429 w 8482705"/>
                <a:gd name="connsiteY21" fmla="*/ 1352876 h 1832011"/>
                <a:gd name="connsiteX22" fmla="*/ 1406534 w 8482705"/>
                <a:gd name="connsiteY22" fmla="*/ 1426009 h 1832011"/>
                <a:gd name="connsiteX23" fmla="*/ 1098876 w 8482705"/>
                <a:gd name="connsiteY23" fmla="*/ 1414579 h 1832011"/>
                <a:gd name="connsiteX24" fmla="*/ 121753 w 8482705"/>
                <a:gd name="connsiteY24" fmla="*/ 1068426 h 1832011"/>
                <a:gd name="connsiteX25" fmla="*/ 15485 w 8482705"/>
                <a:gd name="connsiteY25" fmla="*/ 593524 h 1832011"/>
                <a:gd name="connsiteX26" fmla="*/ 180178 w 8482705"/>
                <a:gd name="connsiteY26" fmla="*/ 97254 h 1832011"/>
                <a:gd name="connsiteX27" fmla="*/ 279935 w 8482705"/>
                <a:gd name="connsiteY27" fmla="*/ 0 h 1832011"/>
                <a:gd name="connsiteX28" fmla="*/ 229244 w 8482705"/>
                <a:gd name="connsiteY28" fmla="*/ 1027864 h 1832011"/>
                <a:gd name="connsiteX29" fmla="*/ 2450474 w 8482705"/>
                <a:gd name="connsiteY29" fmla="*/ 1242177 h 1832011"/>
                <a:gd name="connsiteX30" fmla="*/ 2451081 w 8482705"/>
                <a:gd name="connsiteY30" fmla="*/ 1244522 h 1832011"/>
                <a:gd name="connsiteX31" fmla="*/ 2507584 w 8482705"/>
                <a:gd name="connsiteY31" fmla="*/ 1228880 h 1832011"/>
                <a:gd name="connsiteX32" fmla="*/ 3389677 w 8482705"/>
                <a:gd name="connsiteY32" fmla="*/ 1020725 h 1832011"/>
                <a:gd name="connsiteX33" fmla="*/ 4302548 w 8482705"/>
                <a:gd name="connsiteY33" fmla="*/ 1024880 h 1832011"/>
                <a:gd name="connsiteX34" fmla="*/ 4526760 w 8482705"/>
                <a:gd name="connsiteY34" fmla="*/ 1442676 h 1832011"/>
                <a:gd name="connsiteX35" fmla="*/ 4720759 w 8482705"/>
                <a:gd name="connsiteY35" fmla="*/ 1762727 h 1832011"/>
                <a:gd name="connsiteX36" fmla="*/ 5471225 w 8482705"/>
                <a:gd name="connsiteY36" fmla="*/ 1222969 h 1832011"/>
                <a:gd name="connsiteX37" fmla="*/ 5770437 w 8482705"/>
                <a:gd name="connsiteY37" fmla="*/ 911291 h 1832011"/>
                <a:gd name="connsiteX38" fmla="*/ 6702701 w 8482705"/>
                <a:gd name="connsiteY38" fmla="*/ 311945 h 1832011"/>
                <a:gd name="connsiteX0" fmla="*/ 6702701 w 8482705"/>
                <a:gd name="connsiteY0" fmla="*/ 311945 h 1832011"/>
                <a:gd name="connsiteX1" fmla="*/ 6715168 w 8482705"/>
                <a:gd name="connsiteY1" fmla="*/ 311945 h 1832011"/>
                <a:gd name="connsiteX2" fmla="*/ 7151366 w 8482705"/>
                <a:gd name="connsiteY2" fmla="*/ 887239 h 1832011"/>
                <a:gd name="connsiteX3" fmla="*/ 7310820 w 8482705"/>
                <a:gd name="connsiteY3" fmla="*/ 1211425 h 1832011"/>
                <a:gd name="connsiteX4" fmla="*/ 8438067 w 8482705"/>
                <a:gd name="connsiteY4" fmla="*/ 977767 h 1832011"/>
                <a:gd name="connsiteX5" fmla="*/ 8482705 w 8482705"/>
                <a:gd name="connsiteY5" fmla="*/ 1026357 h 1832011"/>
                <a:gd name="connsiteX6" fmla="*/ 7300662 w 8482705"/>
                <a:gd name="connsiteY6" fmla="*/ 1270990 h 1832011"/>
                <a:gd name="connsiteX7" fmla="*/ 7112270 w 8482705"/>
                <a:gd name="connsiteY7" fmla="*/ 911752 h 1832011"/>
                <a:gd name="connsiteX8" fmla="*/ 6714245 w 8482705"/>
                <a:gd name="connsiteY8" fmla="*/ 372434 h 1832011"/>
                <a:gd name="connsiteX9" fmla="*/ 6703163 w 8482705"/>
                <a:gd name="connsiteY9" fmla="*/ 372434 h 1832011"/>
                <a:gd name="connsiteX10" fmla="*/ 5814302 w 8482705"/>
                <a:gd name="connsiteY10" fmla="*/ 952848 h 1832011"/>
                <a:gd name="connsiteX11" fmla="*/ 5685937 w 8482705"/>
                <a:gd name="connsiteY11" fmla="*/ 1084445 h 1832011"/>
                <a:gd name="connsiteX12" fmla="*/ 5516015 w 8482705"/>
                <a:gd name="connsiteY12" fmla="*/ 1263602 h 1832011"/>
                <a:gd name="connsiteX13" fmla="*/ 5126763 w 8482705"/>
                <a:gd name="connsiteY13" fmla="*/ 1654239 h 1832011"/>
                <a:gd name="connsiteX14" fmla="*/ 4769372 w 8482705"/>
                <a:gd name="connsiteY14" fmla="*/ 1832011 h 1832011"/>
                <a:gd name="connsiteX15" fmla="*/ 4726430 w 8482705"/>
                <a:gd name="connsiteY15" fmla="*/ 1827855 h 1832011"/>
                <a:gd name="connsiteX16" fmla="*/ 4494634 w 8482705"/>
                <a:gd name="connsiteY16" fmla="*/ 1484317 h 1832011"/>
                <a:gd name="connsiteX17" fmla="*/ 4268841 w 8482705"/>
                <a:gd name="connsiteY17" fmla="*/ 1074748 h 1832011"/>
                <a:gd name="connsiteX18" fmla="*/ 3400758 w 8482705"/>
                <a:gd name="connsiteY18" fmla="*/ 1079828 h 1832011"/>
                <a:gd name="connsiteX19" fmla="*/ 2450025 w 8482705"/>
                <a:gd name="connsiteY19" fmla="*/ 1307006 h 1832011"/>
                <a:gd name="connsiteX20" fmla="*/ 2431688 w 8482705"/>
                <a:gd name="connsiteY20" fmla="*/ 1304778 h 1832011"/>
                <a:gd name="connsiteX21" fmla="*/ 2215429 w 8482705"/>
                <a:gd name="connsiteY21" fmla="*/ 1352876 h 1832011"/>
                <a:gd name="connsiteX22" fmla="*/ 1406534 w 8482705"/>
                <a:gd name="connsiteY22" fmla="*/ 1426009 h 1832011"/>
                <a:gd name="connsiteX23" fmla="*/ 1098876 w 8482705"/>
                <a:gd name="connsiteY23" fmla="*/ 1414579 h 1832011"/>
                <a:gd name="connsiteX24" fmla="*/ 121753 w 8482705"/>
                <a:gd name="connsiteY24" fmla="*/ 1068426 h 1832011"/>
                <a:gd name="connsiteX25" fmla="*/ 15485 w 8482705"/>
                <a:gd name="connsiteY25" fmla="*/ 593524 h 1832011"/>
                <a:gd name="connsiteX26" fmla="*/ 180178 w 8482705"/>
                <a:gd name="connsiteY26" fmla="*/ 97254 h 1832011"/>
                <a:gd name="connsiteX27" fmla="*/ 279935 w 8482705"/>
                <a:gd name="connsiteY27" fmla="*/ 0 h 1832011"/>
                <a:gd name="connsiteX28" fmla="*/ 229244 w 8482705"/>
                <a:gd name="connsiteY28" fmla="*/ 1027864 h 1832011"/>
                <a:gd name="connsiteX29" fmla="*/ 2450474 w 8482705"/>
                <a:gd name="connsiteY29" fmla="*/ 1242177 h 1832011"/>
                <a:gd name="connsiteX30" fmla="*/ 2451081 w 8482705"/>
                <a:gd name="connsiteY30" fmla="*/ 1244522 h 1832011"/>
                <a:gd name="connsiteX31" fmla="*/ 2507584 w 8482705"/>
                <a:gd name="connsiteY31" fmla="*/ 1228880 h 1832011"/>
                <a:gd name="connsiteX32" fmla="*/ 3389677 w 8482705"/>
                <a:gd name="connsiteY32" fmla="*/ 1020725 h 1832011"/>
                <a:gd name="connsiteX33" fmla="*/ 4302548 w 8482705"/>
                <a:gd name="connsiteY33" fmla="*/ 1024880 h 1832011"/>
                <a:gd name="connsiteX34" fmla="*/ 4526760 w 8482705"/>
                <a:gd name="connsiteY34" fmla="*/ 1442676 h 1832011"/>
                <a:gd name="connsiteX35" fmla="*/ 4720759 w 8482705"/>
                <a:gd name="connsiteY35" fmla="*/ 1762727 h 1832011"/>
                <a:gd name="connsiteX36" fmla="*/ 5471225 w 8482705"/>
                <a:gd name="connsiteY36" fmla="*/ 1222969 h 1832011"/>
                <a:gd name="connsiteX37" fmla="*/ 5770437 w 8482705"/>
                <a:gd name="connsiteY37" fmla="*/ 911291 h 1832011"/>
                <a:gd name="connsiteX38" fmla="*/ 6702701 w 8482705"/>
                <a:gd name="connsiteY38" fmla="*/ 311945 h 1832011"/>
                <a:gd name="connsiteX0" fmla="*/ 6702701 w 8482705"/>
                <a:gd name="connsiteY0" fmla="*/ 214691 h 1734757"/>
                <a:gd name="connsiteX1" fmla="*/ 6715168 w 8482705"/>
                <a:gd name="connsiteY1" fmla="*/ 214691 h 1734757"/>
                <a:gd name="connsiteX2" fmla="*/ 7151366 w 8482705"/>
                <a:gd name="connsiteY2" fmla="*/ 789985 h 1734757"/>
                <a:gd name="connsiteX3" fmla="*/ 7310820 w 8482705"/>
                <a:gd name="connsiteY3" fmla="*/ 1114171 h 1734757"/>
                <a:gd name="connsiteX4" fmla="*/ 8438067 w 8482705"/>
                <a:gd name="connsiteY4" fmla="*/ 880513 h 1734757"/>
                <a:gd name="connsiteX5" fmla="*/ 8482705 w 8482705"/>
                <a:gd name="connsiteY5" fmla="*/ 929103 h 1734757"/>
                <a:gd name="connsiteX6" fmla="*/ 7300662 w 8482705"/>
                <a:gd name="connsiteY6" fmla="*/ 1173736 h 1734757"/>
                <a:gd name="connsiteX7" fmla="*/ 7112270 w 8482705"/>
                <a:gd name="connsiteY7" fmla="*/ 814498 h 1734757"/>
                <a:gd name="connsiteX8" fmla="*/ 6714245 w 8482705"/>
                <a:gd name="connsiteY8" fmla="*/ 275180 h 1734757"/>
                <a:gd name="connsiteX9" fmla="*/ 6703163 w 8482705"/>
                <a:gd name="connsiteY9" fmla="*/ 275180 h 1734757"/>
                <a:gd name="connsiteX10" fmla="*/ 5814302 w 8482705"/>
                <a:gd name="connsiteY10" fmla="*/ 855594 h 1734757"/>
                <a:gd name="connsiteX11" fmla="*/ 5685937 w 8482705"/>
                <a:gd name="connsiteY11" fmla="*/ 987191 h 1734757"/>
                <a:gd name="connsiteX12" fmla="*/ 5516015 w 8482705"/>
                <a:gd name="connsiteY12" fmla="*/ 1166348 h 1734757"/>
                <a:gd name="connsiteX13" fmla="*/ 5126763 w 8482705"/>
                <a:gd name="connsiteY13" fmla="*/ 1556985 h 1734757"/>
                <a:gd name="connsiteX14" fmla="*/ 4769372 w 8482705"/>
                <a:gd name="connsiteY14" fmla="*/ 1734757 h 1734757"/>
                <a:gd name="connsiteX15" fmla="*/ 4726430 w 8482705"/>
                <a:gd name="connsiteY15" fmla="*/ 1730601 h 1734757"/>
                <a:gd name="connsiteX16" fmla="*/ 4494634 w 8482705"/>
                <a:gd name="connsiteY16" fmla="*/ 1387063 h 1734757"/>
                <a:gd name="connsiteX17" fmla="*/ 4268841 w 8482705"/>
                <a:gd name="connsiteY17" fmla="*/ 977494 h 1734757"/>
                <a:gd name="connsiteX18" fmla="*/ 3400758 w 8482705"/>
                <a:gd name="connsiteY18" fmla="*/ 982574 h 1734757"/>
                <a:gd name="connsiteX19" fmla="*/ 2450025 w 8482705"/>
                <a:gd name="connsiteY19" fmla="*/ 1209752 h 1734757"/>
                <a:gd name="connsiteX20" fmla="*/ 2431688 w 8482705"/>
                <a:gd name="connsiteY20" fmla="*/ 1207524 h 1734757"/>
                <a:gd name="connsiteX21" fmla="*/ 2215429 w 8482705"/>
                <a:gd name="connsiteY21" fmla="*/ 1255622 h 1734757"/>
                <a:gd name="connsiteX22" fmla="*/ 1406534 w 8482705"/>
                <a:gd name="connsiteY22" fmla="*/ 1328755 h 1734757"/>
                <a:gd name="connsiteX23" fmla="*/ 1098876 w 8482705"/>
                <a:gd name="connsiteY23" fmla="*/ 1317325 h 1734757"/>
                <a:gd name="connsiteX24" fmla="*/ 121753 w 8482705"/>
                <a:gd name="connsiteY24" fmla="*/ 971172 h 1734757"/>
                <a:gd name="connsiteX25" fmla="*/ 15485 w 8482705"/>
                <a:gd name="connsiteY25" fmla="*/ 496270 h 1734757"/>
                <a:gd name="connsiteX26" fmla="*/ 180178 w 8482705"/>
                <a:gd name="connsiteY26" fmla="*/ 0 h 1734757"/>
                <a:gd name="connsiteX27" fmla="*/ 254175 w 8482705"/>
                <a:gd name="connsiteY27" fmla="*/ 55572 h 1734757"/>
                <a:gd name="connsiteX28" fmla="*/ 229244 w 8482705"/>
                <a:gd name="connsiteY28" fmla="*/ 930610 h 1734757"/>
                <a:gd name="connsiteX29" fmla="*/ 2450474 w 8482705"/>
                <a:gd name="connsiteY29" fmla="*/ 1144923 h 1734757"/>
                <a:gd name="connsiteX30" fmla="*/ 2451081 w 8482705"/>
                <a:gd name="connsiteY30" fmla="*/ 1147268 h 1734757"/>
                <a:gd name="connsiteX31" fmla="*/ 2507584 w 8482705"/>
                <a:gd name="connsiteY31" fmla="*/ 1131626 h 1734757"/>
                <a:gd name="connsiteX32" fmla="*/ 3389677 w 8482705"/>
                <a:gd name="connsiteY32" fmla="*/ 923471 h 1734757"/>
                <a:gd name="connsiteX33" fmla="*/ 4302548 w 8482705"/>
                <a:gd name="connsiteY33" fmla="*/ 927626 h 1734757"/>
                <a:gd name="connsiteX34" fmla="*/ 4526760 w 8482705"/>
                <a:gd name="connsiteY34" fmla="*/ 1345422 h 1734757"/>
                <a:gd name="connsiteX35" fmla="*/ 4720759 w 8482705"/>
                <a:gd name="connsiteY35" fmla="*/ 1665473 h 1734757"/>
                <a:gd name="connsiteX36" fmla="*/ 5471225 w 8482705"/>
                <a:gd name="connsiteY36" fmla="*/ 1125715 h 1734757"/>
                <a:gd name="connsiteX37" fmla="*/ 5770437 w 8482705"/>
                <a:gd name="connsiteY37" fmla="*/ 814037 h 1734757"/>
                <a:gd name="connsiteX38" fmla="*/ 6702701 w 8482705"/>
                <a:gd name="connsiteY38" fmla="*/ 214691 h 1734757"/>
                <a:gd name="connsiteX0" fmla="*/ 6702701 w 8482705"/>
                <a:gd name="connsiteY0" fmla="*/ 214691 h 1734757"/>
                <a:gd name="connsiteX1" fmla="*/ 6715168 w 8482705"/>
                <a:gd name="connsiteY1" fmla="*/ 214691 h 1734757"/>
                <a:gd name="connsiteX2" fmla="*/ 7151366 w 8482705"/>
                <a:gd name="connsiteY2" fmla="*/ 789985 h 1734757"/>
                <a:gd name="connsiteX3" fmla="*/ 7310820 w 8482705"/>
                <a:gd name="connsiteY3" fmla="*/ 1114171 h 1734757"/>
                <a:gd name="connsiteX4" fmla="*/ 8438067 w 8482705"/>
                <a:gd name="connsiteY4" fmla="*/ 880513 h 1734757"/>
                <a:gd name="connsiteX5" fmla="*/ 8482705 w 8482705"/>
                <a:gd name="connsiteY5" fmla="*/ 929103 h 1734757"/>
                <a:gd name="connsiteX6" fmla="*/ 7300662 w 8482705"/>
                <a:gd name="connsiteY6" fmla="*/ 1173736 h 1734757"/>
                <a:gd name="connsiteX7" fmla="*/ 7112270 w 8482705"/>
                <a:gd name="connsiteY7" fmla="*/ 814498 h 1734757"/>
                <a:gd name="connsiteX8" fmla="*/ 6714245 w 8482705"/>
                <a:gd name="connsiteY8" fmla="*/ 275180 h 1734757"/>
                <a:gd name="connsiteX9" fmla="*/ 6703163 w 8482705"/>
                <a:gd name="connsiteY9" fmla="*/ 275180 h 1734757"/>
                <a:gd name="connsiteX10" fmla="*/ 5814302 w 8482705"/>
                <a:gd name="connsiteY10" fmla="*/ 855594 h 1734757"/>
                <a:gd name="connsiteX11" fmla="*/ 5685937 w 8482705"/>
                <a:gd name="connsiteY11" fmla="*/ 987191 h 1734757"/>
                <a:gd name="connsiteX12" fmla="*/ 5516015 w 8482705"/>
                <a:gd name="connsiteY12" fmla="*/ 1166348 h 1734757"/>
                <a:gd name="connsiteX13" fmla="*/ 5126763 w 8482705"/>
                <a:gd name="connsiteY13" fmla="*/ 1556985 h 1734757"/>
                <a:gd name="connsiteX14" fmla="*/ 4769372 w 8482705"/>
                <a:gd name="connsiteY14" fmla="*/ 1734757 h 1734757"/>
                <a:gd name="connsiteX15" fmla="*/ 4726430 w 8482705"/>
                <a:gd name="connsiteY15" fmla="*/ 1730601 h 1734757"/>
                <a:gd name="connsiteX16" fmla="*/ 4494634 w 8482705"/>
                <a:gd name="connsiteY16" fmla="*/ 1387063 h 1734757"/>
                <a:gd name="connsiteX17" fmla="*/ 4268841 w 8482705"/>
                <a:gd name="connsiteY17" fmla="*/ 977494 h 1734757"/>
                <a:gd name="connsiteX18" fmla="*/ 3400758 w 8482705"/>
                <a:gd name="connsiteY18" fmla="*/ 982574 h 1734757"/>
                <a:gd name="connsiteX19" fmla="*/ 2450025 w 8482705"/>
                <a:gd name="connsiteY19" fmla="*/ 1209752 h 1734757"/>
                <a:gd name="connsiteX20" fmla="*/ 2431688 w 8482705"/>
                <a:gd name="connsiteY20" fmla="*/ 1207524 h 1734757"/>
                <a:gd name="connsiteX21" fmla="*/ 2215429 w 8482705"/>
                <a:gd name="connsiteY21" fmla="*/ 1255622 h 1734757"/>
                <a:gd name="connsiteX22" fmla="*/ 1406534 w 8482705"/>
                <a:gd name="connsiteY22" fmla="*/ 1328755 h 1734757"/>
                <a:gd name="connsiteX23" fmla="*/ 1098876 w 8482705"/>
                <a:gd name="connsiteY23" fmla="*/ 1317325 h 1734757"/>
                <a:gd name="connsiteX24" fmla="*/ 121753 w 8482705"/>
                <a:gd name="connsiteY24" fmla="*/ 971172 h 1734757"/>
                <a:gd name="connsiteX25" fmla="*/ 15485 w 8482705"/>
                <a:gd name="connsiteY25" fmla="*/ 496270 h 1734757"/>
                <a:gd name="connsiteX26" fmla="*/ 180178 w 8482705"/>
                <a:gd name="connsiteY26" fmla="*/ 0 h 1734757"/>
                <a:gd name="connsiteX27" fmla="*/ 254175 w 8482705"/>
                <a:gd name="connsiteY27" fmla="*/ 55572 h 1734757"/>
                <a:gd name="connsiteX28" fmla="*/ 229244 w 8482705"/>
                <a:gd name="connsiteY28" fmla="*/ 930610 h 1734757"/>
                <a:gd name="connsiteX29" fmla="*/ 2450474 w 8482705"/>
                <a:gd name="connsiteY29" fmla="*/ 1144923 h 1734757"/>
                <a:gd name="connsiteX30" fmla="*/ 2451081 w 8482705"/>
                <a:gd name="connsiteY30" fmla="*/ 1147268 h 1734757"/>
                <a:gd name="connsiteX31" fmla="*/ 2507584 w 8482705"/>
                <a:gd name="connsiteY31" fmla="*/ 1131626 h 1734757"/>
                <a:gd name="connsiteX32" fmla="*/ 3389677 w 8482705"/>
                <a:gd name="connsiteY32" fmla="*/ 923471 h 1734757"/>
                <a:gd name="connsiteX33" fmla="*/ 4302548 w 8482705"/>
                <a:gd name="connsiteY33" fmla="*/ 927626 h 1734757"/>
                <a:gd name="connsiteX34" fmla="*/ 4526760 w 8482705"/>
                <a:gd name="connsiteY34" fmla="*/ 1345422 h 1734757"/>
                <a:gd name="connsiteX35" fmla="*/ 4720759 w 8482705"/>
                <a:gd name="connsiteY35" fmla="*/ 1665473 h 1734757"/>
                <a:gd name="connsiteX36" fmla="*/ 5471225 w 8482705"/>
                <a:gd name="connsiteY36" fmla="*/ 1125715 h 1734757"/>
                <a:gd name="connsiteX37" fmla="*/ 5770437 w 8482705"/>
                <a:gd name="connsiteY37" fmla="*/ 814037 h 1734757"/>
                <a:gd name="connsiteX38" fmla="*/ 6702701 w 8482705"/>
                <a:gd name="connsiteY38" fmla="*/ 214691 h 1734757"/>
                <a:gd name="connsiteX0" fmla="*/ 6702701 w 8482705"/>
                <a:gd name="connsiteY0" fmla="*/ 214691 h 1734757"/>
                <a:gd name="connsiteX1" fmla="*/ 6715168 w 8482705"/>
                <a:gd name="connsiteY1" fmla="*/ 214691 h 1734757"/>
                <a:gd name="connsiteX2" fmla="*/ 7151366 w 8482705"/>
                <a:gd name="connsiteY2" fmla="*/ 789985 h 1734757"/>
                <a:gd name="connsiteX3" fmla="*/ 7310820 w 8482705"/>
                <a:gd name="connsiteY3" fmla="*/ 1114171 h 1734757"/>
                <a:gd name="connsiteX4" fmla="*/ 8438067 w 8482705"/>
                <a:gd name="connsiteY4" fmla="*/ 880513 h 1734757"/>
                <a:gd name="connsiteX5" fmla="*/ 8482705 w 8482705"/>
                <a:gd name="connsiteY5" fmla="*/ 929103 h 1734757"/>
                <a:gd name="connsiteX6" fmla="*/ 7300662 w 8482705"/>
                <a:gd name="connsiteY6" fmla="*/ 1173736 h 1734757"/>
                <a:gd name="connsiteX7" fmla="*/ 7112270 w 8482705"/>
                <a:gd name="connsiteY7" fmla="*/ 814498 h 1734757"/>
                <a:gd name="connsiteX8" fmla="*/ 6714245 w 8482705"/>
                <a:gd name="connsiteY8" fmla="*/ 275180 h 1734757"/>
                <a:gd name="connsiteX9" fmla="*/ 6703163 w 8482705"/>
                <a:gd name="connsiteY9" fmla="*/ 275180 h 1734757"/>
                <a:gd name="connsiteX10" fmla="*/ 5814302 w 8482705"/>
                <a:gd name="connsiteY10" fmla="*/ 855594 h 1734757"/>
                <a:gd name="connsiteX11" fmla="*/ 5685937 w 8482705"/>
                <a:gd name="connsiteY11" fmla="*/ 987191 h 1734757"/>
                <a:gd name="connsiteX12" fmla="*/ 5516015 w 8482705"/>
                <a:gd name="connsiteY12" fmla="*/ 1166348 h 1734757"/>
                <a:gd name="connsiteX13" fmla="*/ 5126763 w 8482705"/>
                <a:gd name="connsiteY13" fmla="*/ 1556985 h 1734757"/>
                <a:gd name="connsiteX14" fmla="*/ 4769372 w 8482705"/>
                <a:gd name="connsiteY14" fmla="*/ 1734757 h 1734757"/>
                <a:gd name="connsiteX15" fmla="*/ 4726430 w 8482705"/>
                <a:gd name="connsiteY15" fmla="*/ 1730601 h 1734757"/>
                <a:gd name="connsiteX16" fmla="*/ 4494634 w 8482705"/>
                <a:gd name="connsiteY16" fmla="*/ 1387063 h 1734757"/>
                <a:gd name="connsiteX17" fmla="*/ 4268841 w 8482705"/>
                <a:gd name="connsiteY17" fmla="*/ 977494 h 1734757"/>
                <a:gd name="connsiteX18" fmla="*/ 3400758 w 8482705"/>
                <a:gd name="connsiteY18" fmla="*/ 982574 h 1734757"/>
                <a:gd name="connsiteX19" fmla="*/ 2450025 w 8482705"/>
                <a:gd name="connsiteY19" fmla="*/ 1209752 h 1734757"/>
                <a:gd name="connsiteX20" fmla="*/ 2431688 w 8482705"/>
                <a:gd name="connsiteY20" fmla="*/ 1207524 h 1734757"/>
                <a:gd name="connsiteX21" fmla="*/ 2215429 w 8482705"/>
                <a:gd name="connsiteY21" fmla="*/ 1255622 h 1734757"/>
                <a:gd name="connsiteX22" fmla="*/ 1406534 w 8482705"/>
                <a:gd name="connsiteY22" fmla="*/ 1328755 h 1734757"/>
                <a:gd name="connsiteX23" fmla="*/ 1098876 w 8482705"/>
                <a:gd name="connsiteY23" fmla="*/ 1317325 h 1734757"/>
                <a:gd name="connsiteX24" fmla="*/ 121753 w 8482705"/>
                <a:gd name="connsiteY24" fmla="*/ 971172 h 1734757"/>
                <a:gd name="connsiteX25" fmla="*/ 15485 w 8482705"/>
                <a:gd name="connsiteY25" fmla="*/ 496270 h 1734757"/>
                <a:gd name="connsiteX26" fmla="*/ 180178 w 8482705"/>
                <a:gd name="connsiteY26" fmla="*/ 0 h 1734757"/>
                <a:gd name="connsiteX27" fmla="*/ 254175 w 8482705"/>
                <a:gd name="connsiteY27" fmla="*/ 55572 h 1734757"/>
                <a:gd name="connsiteX28" fmla="*/ 229244 w 8482705"/>
                <a:gd name="connsiteY28" fmla="*/ 930610 h 1734757"/>
                <a:gd name="connsiteX29" fmla="*/ 2450474 w 8482705"/>
                <a:gd name="connsiteY29" fmla="*/ 1144923 h 1734757"/>
                <a:gd name="connsiteX30" fmla="*/ 2451081 w 8482705"/>
                <a:gd name="connsiteY30" fmla="*/ 1147268 h 1734757"/>
                <a:gd name="connsiteX31" fmla="*/ 2507584 w 8482705"/>
                <a:gd name="connsiteY31" fmla="*/ 1131626 h 1734757"/>
                <a:gd name="connsiteX32" fmla="*/ 3389677 w 8482705"/>
                <a:gd name="connsiteY32" fmla="*/ 923471 h 1734757"/>
                <a:gd name="connsiteX33" fmla="*/ 4302548 w 8482705"/>
                <a:gd name="connsiteY33" fmla="*/ 927626 h 1734757"/>
                <a:gd name="connsiteX34" fmla="*/ 4526760 w 8482705"/>
                <a:gd name="connsiteY34" fmla="*/ 1345422 h 1734757"/>
                <a:gd name="connsiteX35" fmla="*/ 4720759 w 8482705"/>
                <a:gd name="connsiteY35" fmla="*/ 1665473 h 1734757"/>
                <a:gd name="connsiteX36" fmla="*/ 5471225 w 8482705"/>
                <a:gd name="connsiteY36" fmla="*/ 1125715 h 1734757"/>
                <a:gd name="connsiteX37" fmla="*/ 5770437 w 8482705"/>
                <a:gd name="connsiteY37" fmla="*/ 814037 h 1734757"/>
                <a:gd name="connsiteX38" fmla="*/ 6702701 w 8482705"/>
                <a:gd name="connsiteY38" fmla="*/ 214691 h 1734757"/>
                <a:gd name="connsiteX0" fmla="*/ 6702701 w 8482705"/>
                <a:gd name="connsiteY0" fmla="*/ 214691 h 1734757"/>
                <a:gd name="connsiteX1" fmla="*/ 6715168 w 8482705"/>
                <a:gd name="connsiteY1" fmla="*/ 214691 h 1734757"/>
                <a:gd name="connsiteX2" fmla="*/ 7151366 w 8482705"/>
                <a:gd name="connsiteY2" fmla="*/ 789985 h 1734757"/>
                <a:gd name="connsiteX3" fmla="*/ 7310820 w 8482705"/>
                <a:gd name="connsiteY3" fmla="*/ 1114171 h 1734757"/>
                <a:gd name="connsiteX4" fmla="*/ 8438067 w 8482705"/>
                <a:gd name="connsiteY4" fmla="*/ 880513 h 1734757"/>
                <a:gd name="connsiteX5" fmla="*/ 8482705 w 8482705"/>
                <a:gd name="connsiteY5" fmla="*/ 929103 h 1734757"/>
                <a:gd name="connsiteX6" fmla="*/ 7300662 w 8482705"/>
                <a:gd name="connsiteY6" fmla="*/ 1173736 h 1734757"/>
                <a:gd name="connsiteX7" fmla="*/ 7112270 w 8482705"/>
                <a:gd name="connsiteY7" fmla="*/ 814498 h 1734757"/>
                <a:gd name="connsiteX8" fmla="*/ 6714245 w 8482705"/>
                <a:gd name="connsiteY8" fmla="*/ 275180 h 1734757"/>
                <a:gd name="connsiteX9" fmla="*/ 6703163 w 8482705"/>
                <a:gd name="connsiteY9" fmla="*/ 275180 h 1734757"/>
                <a:gd name="connsiteX10" fmla="*/ 5814302 w 8482705"/>
                <a:gd name="connsiteY10" fmla="*/ 855594 h 1734757"/>
                <a:gd name="connsiteX11" fmla="*/ 5685937 w 8482705"/>
                <a:gd name="connsiteY11" fmla="*/ 987191 h 1734757"/>
                <a:gd name="connsiteX12" fmla="*/ 5516015 w 8482705"/>
                <a:gd name="connsiteY12" fmla="*/ 1166348 h 1734757"/>
                <a:gd name="connsiteX13" fmla="*/ 5126763 w 8482705"/>
                <a:gd name="connsiteY13" fmla="*/ 1556985 h 1734757"/>
                <a:gd name="connsiteX14" fmla="*/ 4769372 w 8482705"/>
                <a:gd name="connsiteY14" fmla="*/ 1734757 h 1734757"/>
                <a:gd name="connsiteX15" fmla="*/ 4726430 w 8482705"/>
                <a:gd name="connsiteY15" fmla="*/ 1730601 h 1734757"/>
                <a:gd name="connsiteX16" fmla="*/ 4494634 w 8482705"/>
                <a:gd name="connsiteY16" fmla="*/ 1387063 h 1734757"/>
                <a:gd name="connsiteX17" fmla="*/ 4268841 w 8482705"/>
                <a:gd name="connsiteY17" fmla="*/ 977494 h 1734757"/>
                <a:gd name="connsiteX18" fmla="*/ 3400758 w 8482705"/>
                <a:gd name="connsiteY18" fmla="*/ 982574 h 1734757"/>
                <a:gd name="connsiteX19" fmla="*/ 2450025 w 8482705"/>
                <a:gd name="connsiteY19" fmla="*/ 1209752 h 1734757"/>
                <a:gd name="connsiteX20" fmla="*/ 2431688 w 8482705"/>
                <a:gd name="connsiteY20" fmla="*/ 1207524 h 1734757"/>
                <a:gd name="connsiteX21" fmla="*/ 2215429 w 8482705"/>
                <a:gd name="connsiteY21" fmla="*/ 1255622 h 1734757"/>
                <a:gd name="connsiteX22" fmla="*/ 1406534 w 8482705"/>
                <a:gd name="connsiteY22" fmla="*/ 1328755 h 1734757"/>
                <a:gd name="connsiteX23" fmla="*/ 1098876 w 8482705"/>
                <a:gd name="connsiteY23" fmla="*/ 1317325 h 1734757"/>
                <a:gd name="connsiteX24" fmla="*/ 121753 w 8482705"/>
                <a:gd name="connsiteY24" fmla="*/ 971172 h 1734757"/>
                <a:gd name="connsiteX25" fmla="*/ 15485 w 8482705"/>
                <a:gd name="connsiteY25" fmla="*/ 496270 h 1734757"/>
                <a:gd name="connsiteX26" fmla="*/ 180178 w 8482705"/>
                <a:gd name="connsiteY26" fmla="*/ 0 h 1734757"/>
                <a:gd name="connsiteX27" fmla="*/ 254175 w 8482705"/>
                <a:gd name="connsiteY27" fmla="*/ 55572 h 1734757"/>
                <a:gd name="connsiteX28" fmla="*/ 229244 w 8482705"/>
                <a:gd name="connsiteY28" fmla="*/ 930610 h 1734757"/>
                <a:gd name="connsiteX29" fmla="*/ 2450474 w 8482705"/>
                <a:gd name="connsiteY29" fmla="*/ 1144923 h 1734757"/>
                <a:gd name="connsiteX30" fmla="*/ 2451081 w 8482705"/>
                <a:gd name="connsiteY30" fmla="*/ 1147268 h 1734757"/>
                <a:gd name="connsiteX31" fmla="*/ 2507584 w 8482705"/>
                <a:gd name="connsiteY31" fmla="*/ 1131626 h 1734757"/>
                <a:gd name="connsiteX32" fmla="*/ 3389677 w 8482705"/>
                <a:gd name="connsiteY32" fmla="*/ 923471 h 1734757"/>
                <a:gd name="connsiteX33" fmla="*/ 4302548 w 8482705"/>
                <a:gd name="connsiteY33" fmla="*/ 927626 h 1734757"/>
                <a:gd name="connsiteX34" fmla="*/ 4526760 w 8482705"/>
                <a:gd name="connsiteY34" fmla="*/ 1345422 h 1734757"/>
                <a:gd name="connsiteX35" fmla="*/ 4720759 w 8482705"/>
                <a:gd name="connsiteY35" fmla="*/ 1665473 h 1734757"/>
                <a:gd name="connsiteX36" fmla="*/ 5471225 w 8482705"/>
                <a:gd name="connsiteY36" fmla="*/ 1125715 h 1734757"/>
                <a:gd name="connsiteX37" fmla="*/ 5770437 w 8482705"/>
                <a:gd name="connsiteY37" fmla="*/ 814037 h 1734757"/>
                <a:gd name="connsiteX38" fmla="*/ 6702701 w 8482705"/>
                <a:gd name="connsiteY38" fmla="*/ 214691 h 1734757"/>
                <a:gd name="connsiteX0" fmla="*/ 6702701 w 8482705"/>
                <a:gd name="connsiteY0" fmla="*/ 214691 h 1734757"/>
                <a:gd name="connsiteX1" fmla="*/ 6715168 w 8482705"/>
                <a:gd name="connsiteY1" fmla="*/ 214691 h 1734757"/>
                <a:gd name="connsiteX2" fmla="*/ 7151366 w 8482705"/>
                <a:gd name="connsiteY2" fmla="*/ 789985 h 1734757"/>
                <a:gd name="connsiteX3" fmla="*/ 7310820 w 8482705"/>
                <a:gd name="connsiteY3" fmla="*/ 1114171 h 1734757"/>
                <a:gd name="connsiteX4" fmla="*/ 8438067 w 8482705"/>
                <a:gd name="connsiteY4" fmla="*/ 880513 h 1734757"/>
                <a:gd name="connsiteX5" fmla="*/ 8482705 w 8482705"/>
                <a:gd name="connsiteY5" fmla="*/ 929103 h 1734757"/>
                <a:gd name="connsiteX6" fmla="*/ 7300662 w 8482705"/>
                <a:gd name="connsiteY6" fmla="*/ 1173736 h 1734757"/>
                <a:gd name="connsiteX7" fmla="*/ 7112270 w 8482705"/>
                <a:gd name="connsiteY7" fmla="*/ 814498 h 1734757"/>
                <a:gd name="connsiteX8" fmla="*/ 6714245 w 8482705"/>
                <a:gd name="connsiteY8" fmla="*/ 275180 h 1734757"/>
                <a:gd name="connsiteX9" fmla="*/ 6703163 w 8482705"/>
                <a:gd name="connsiteY9" fmla="*/ 275180 h 1734757"/>
                <a:gd name="connsiteX10" fmla="*/ 5814302 w 8482705"/>
                <a:gd name="connsiteY10" fmla="*/ 855594 h 1734757"/>
                <a:gd name="connsiteX11" fmla="*/ 5685937 w 8482705"/>
                <a:gd name="connsiteY11" fmla="*/ 987191 h 1734757"/>
                <a:gd name="connsiteX12" fmla="*/ 5516015 w 8482705"/>
                <a:gd name="connsiteY12" fmla="*/ 1166348 h 1734757"/>
                <a:gd name="connsiteX13" fmla="*/ 5126763 w 8482705"/>
                <a:gd name="connsiteY13" fmla="*/ 1556985 h 1734757"/>
                <a:gd name="connsiteX14" fmla="*/ 4769372 w 8482705"/>
                <a:gd name="connsiteY14" fmla="*/ 1734757 h 1734757"/>
                <a:gd name="connsiteX15" fmla="*/ 4726430 w 8482705"/>
                <a:gd name="connsiteY15" fmla="*/ 1730601 h 1734757"/>
                <a:gd name="connsiteX16" fmla="*/ 4494634 w 8482705"/>
                <a:gd name="connsiteY16" fmla="*/ 1387063 h 1734757"/>
                <a:gd name="connsiteX17" fmla="*/ 4268841 w 8482705"/>
                <a:gd name="connsiteY17" fmla="*/ 977494 h 1734757"/>
                <a:gd name="connsiteX18" fmla="*/ 3400758 w 8482705"/>
                <a:gd name="connsiteY18" fmla="*/ 982574 h 1734757"/>
                <a:gd name="connsiteX19" fmla="*/ 2450025 w 8482705"/>
                <a:gd name="connsiteY19" fmla="*/ 1209752 h 1734757"/>
                <a:gd name="connsiteX20" fmla="*/ 2431688 w 8482705"/>
                <a:gd name="connsiteY20" fmla="*/ 1207524 h 1734757"/>
                <a:gd name="connsiteX21" fmla="*/ 2215429 w 8482705"/>
                <a:gd name="connsiteY21" fmla="*/ 1255622 h 1734757"/>
                <a:gd name="connsiteX22" fmla="*/ 1406534 w 8482705"/>
                <a:gd name="connsiteY22" fmla="*/ 1328755 h 1734757"/>
                <a:gd name="connsiteX23" fmla="*/ 1098876 w 8482705"/>
                <a:gd name="connsiteY23" fmla="*/ 1317325 h 1734757"/>
                <a:gd name="connsiteX24" fmla="*/ 121753 w 8482705"/>
                <a:gd name="connsiteY24" fmla="*/ 971172 h 1734757"/>
                <a:gd name="connsiteX25" fmla="*/ 15485 w 8482705"/>
                <a:gd name="connsiteY25" fmla="*/ 496270 h 1734757"/>
                <a:gd name="connsiteX26" fmla="*/ 180178 w 8482705"/>
                <a:gd name="connsiteY26" fmla="*/ 0 h 1734757"/>
                <a:gd name="connsiteX27" fmla="*/ 254175 w 8482705"/>
                <a:gd name="connsiteY27" fmla="*/ 55572 h 1734757"/>
                <a:gd name="connsiteX28" fmla="*/ 229244 w 8482705"/>
                <a:gd name="connsiteY28" fmla="*/ 930610 h 1734757"/>
                <a:gd name="connsiteX29" fmla="*/ 2450474 w 8482705"/>
                <a:gd name="connsiteY29" fmla="*/ 1144923 h 1734757"/>
                <a:gd name="connsiteX30" fmla="*/ 2451081 w 8482705"/>
                <a:gd name="connsiteY30" fmla="*/ 1147268 h 1734757"/>
                <a:gd name="connsiteX31" fmla="*/ 2507584 w 8482705"/>
                <a:gd name="connsiteY31" fmla="*/ 1131626 h 1734757"/>
                <a:gd name="connsiteX32" fmla="*/ 3389677 w 8482705"/>
                <a:gd name="connsiteY32" fmla="*/ 923471 h 1734757"/>
                <a:gd name="connsiteX33" fmla="*/ 4302548 w 8482705"/>
                <a:gd name="connsiteY33" fmla="*/ 927626 h 1734757"/>
                <a:gd name="connsiteX34" fmla="*/ 4526760 w 8482705"/>
                <a:gd name="connsiteY34" fmla="*/ 1345422 h 1734757"/>
                <a:gd name="connsiteX35" fmla="*/ 4720759 w 8482705"/>
                <a:gd name="connsiteY35" fmla="*/ 1665473 h 1734757"/>
                <a:gd name="connsiteX36" fmla="*/ 5471225 w 8482705"/>
                <a:gd name="connsiteY36" fmla="*/ 1125715 h 1734757"/>
                <a:gd name="connsiteX37" fmla="*/ 5770437 w 8482705"/>
                <a:gd name="connsiteY37" fmla="*/ 814037 h 1734757"/>
                <a:gd name="connsiteX38" fmla="*/ 6702701 w 8482705"/>
                <a:gd name="connsiteY38" fmla="*/ 214691 h 1734757"/>
                <a:gd name="connsiteX0" fmla="*/ 6694989 w 8474993"/>
                <a:gd name="connsiteY0" fmla="*/ 214691 h 1734757"/>
                <a:gd name="connsiteX1" fmla="*/ 6707456 w 8474993"/>
                <a:gd name="connsiteY1" fmla="*/ 214691 h 1734757"/>
                <a:gd name="connsiteX2" fmla="*/ 7143654 w 8474993"/>
                <a:gd name="connsiteY2" fmla="*/ 789985 h 1734757"/>
                <a:gd name="connsiteX3" fmla="*/ 7303108 w 8474993"/>
                <a:gd name="connsiteY3" fmla="*/ 1114171 h 1734757"/>
                <a:gd name="connsiteX4" fmla="*/ 8430355 w 8474993"/>
                <a:gd name="connsiteY4" fmla="*/ 880513 h 1734757"/>
                <a:gd name="connsiteX5" fmla="*/ 8474993 w 8474993"/>
                <a:gd name="connsiteY5" fmla="*/ 929103 h 1734757"/>
                <a:gd name="connsiteX6" fmla="*/ 7292950 w 8474993"/>
                <a:gd name="connsiteY6" fmla="*/ 1173736 h 1734757"/>
                <a:gd name="connsiteX7" fmla="*/ 7104558 w 8474993"/>
                <a:gd name="connsiteY7" fmla="*/ 814498 h 1734757"/>
                <a:gd name="connsiteX8" fmla="*/ 6706533 w 8474993"/>
                <a:gd name="connsiteY8" fmla="*/ 275180 h 1734757"/>
                <a:gd name="connsiteX9" fmla="*/ 6695451 w 8474993"/>
                <a:gd name="connsiteY9" fmla="*/ 275180 h 1734757"/>
                <a:gd name="connsiteX10" fmla="*/ 5806590 w 8474993"/>
                <a:gd name="connsiteY10" fmla="*/ 855594 h 1734757"/>
                <a:gd name="connsiteX11" fmla="*/ 5678225 w 8474993"/>
                <a:gd name="connsiteY11" fmla="*/ 987191 h 1734757"/>
                <a:gd name="connsiteX12" fmla="*/ 5508303 w 8474993"/>
                <a:gd name="connsiteY12" fmla="*/ 1166348 h 1734757"/>
                <a:gd name="connsiteX13" fmla="*/ 5119051 w 8474993"/>
                <a:gd name="connsiteY13" fmla="*/ 1556985 h 1734757"/>
                <a:gd name="connsiteX14" fmla="*/ 4761660 w 8474993"/>
                <a:gd name="connsiteY14" fmla="*/ 1734757 h 1734757"/>
                <a:gd name="connsiteX15" fmla="*/ 4718718 w 8474993"/>
                <a:gd name="connsiteY15" fmla="*/ 1730601 h 1734757"/>
                <a:gd name="connsiteX16" fmla="*/ 4486922 w 8474993"/>
                <a:gd name="connsiteY16" fmla="*/ 1387063 h 1734757"/>
                <a:gd name="connsiteX17" fmla="*/ 4261129 w 8474993"/>
                <a:gd name="connsiteY17" fmla="*/ 977494 h 1734757"/>
                <a:gd name="connsiteX18" fmla="*/ 3393046 w 8474993"/>
                <a:gd name="connsiteY18" fmla="*/ 982574 h 1734757"/>
                <a:gd name="connsiteX19" fmla="*/ 2442313 w 8474993"/>
                <a:gd name="connsiteY19" fmla="*/ 1209752 h 1734757"/>
                <a:gd name="connsiteX20" fmla="*/ 2423976 w 8474993"/>
                <a:gd name="connsiteY20" fmla="*/ 1207524 h 1734757"/>
                <a:gd name="connsiteX21" fmla="*/ 2207717 w 8474993"/>
                <a:gd name="connsiteY21" fmla="*/ 1255622 h 1734757"/>
                <a:gd name="connsiteX22" fmla="*/ 1398822 w 8474993"/>
                <a:gd name="connsiteY22" fmla="*/ 1328755 h 1734757"/>
                <a:gd name="connsiteX23" fmla="*/ 1091164 w 8474993"/>
                <a:gd name="connsiteY23" fmla="*/ 1317325 h 1734757"/>
                <a:gd name="connsiteX24" fmla="*/ 114041 w 8474993"/>
                <a:gd name="connsiteY24" fmla="*/ 971172 h 1734757"/>
                <a:gd name="connsiteX25" fmla="*/ 7773 w 8474993"/>
                <a:gd name="connsiteY25" fmla="*/ 496270 h 1734757"/>
                <a:gd name="connsiteX26" fmla="*/ 172466 w 8474993"/>
                <a:gd name="connsiteY26" fmla="*/ 0 h 1734757"/>
                <a:gd name="connsiteX27" fmla="*/ 246463 w 8474993"/>
                <a:gd name="connsiteY27" fmla="*/ 55572 h 1734757"/>
                <a:gd name="connsiteX28" fmla="*/ 221532 w 8474993"/>
                <a:gd name="connsiteY28" fmla="*/ 930610 h 1734757"/>
                <a:gd name="connsiteX29" fmla="*/ 2442762 w 8474993"/>
                <a:gd name="connsiteY29" fmla="*/ 1144923 h 1734757"/>
                <a:gd name="connsiteX30" fmla="*/ 2443369 w 8474993"/>
                <a:gd name="connsiteY30" fmla="*/ 1147268 h 1734757"/>
                <a:gd name="connsiteX31" fmla="*/ 2499872 w 8474993"/>
                <a:gd name="connsiteY31" fmla="*/ 1131626 h 1734757"/>
                <a:gd name="connsiteX32" fmla="*/ 3381965 w 8474993"/>
                <a:gd name="connsiteY32" fmla="*/ 923471 h 1734757"/>
                <a:gd name="connsiteX33" fmla="*/ 4294836 w 8474993"/>
                <a:gd name="connsiteY33" fmla="*/ 927626 h 1734757"/>
                <a:gd name="connsiteX34" fmla="*/ 4519048 w 8474993"/>
                <a:gd name="connsiteY34" fmla="*/ 1345422 h 1734757"/>
                <a:gd name="connsiteX35" fmla="*/ 4713047 w 8474993"/>
                <a:gd name="connsiteY35" fmla="*/ 1665473 h 1734757"/>
                <a:gd name="connsiteX36" fmla="*/ 5463513 w 8474993"/>
                <a:gd name="connsiteY36" fmla="*/ 1125715 h 1734757"/>
                <a:gd name="connsiteX37" fmla="*/ 5762725 w 8474993"/>
                <a:gd name="connsiteY37" fmla="*/ 814037 h 1734757"/>
                <a:gd name="connsiteX38" fmla="*/ 6694989 w 8474993"/>
                <a:gd name="connsiteY38" fmla="*/ 214691 h 1734757"/>
                <a:gd name="connsiteX0" fmla="*/ 6697194 w 8477198"/>
                <a:gd name="connsiteY0" fmla="*/ 214691 h 1734757"/>
                <a:gd name="connsiteX1" fmla="*/ 6709661 w 8477198"/>
                <a:gd name="connsiteY1" fmla="*/ 214691 h 1734757"/>
                <a:gd name="connsiteX2" fmla="*/ 7145859 w 8477198"/>
                <a:gd name="connsiteY2" fmla="*/ 789985 h 1734757"/>
                <a:gd name="connsiteX3" fmla="*/ 7305313 w 8477198"/>
                <a:gd name="connsiteY3" fmla="*/ 1114171 h 1734757"/>
                <a:gd name="connsiteX4" fmla="*/ 8432560 w 8477198"/>
                <a:gd name="connsiteY4" fmla="*/ 880513 h 1734757"/>
                <a:gd name="connsiteX5" fmla="*/ 8477198 w 8477198"/>
                <a:gd name="connsiteY5" fmla="*/ 929103 h 1734757"/>
                <a:gd name="connsiteX6" fmla="*/ 7295155 w 8477198"/>
                <a:gd name="connsiteY6" fmla="*/ 1173736 h 1734757"/>
                <a:gd name="connsiteX7" fmla="*/ 7106763 w 8477198"/>
                <a:gd name="connsiteY7" fmla="*/ 814498 h 1734757"/>
                <a:gd name="connsiteX8" fmla="*/ 6708738 w 8477198"/>
                <a:gd name="connsiteY8" fmla="*/ 275180 h 1734757"/>
                <a:gd name="connsiteX9" fmla="*/ 6697656 w 8477198"/>
                <a:gd name="connsiteY9" fmla="*/ 275180 h 1734757"/>
                <a:gd name="connsiteX10" fmla="*/ 5808795 w 8477198"/>
                <a:gd name="connsiteY10" fmla="*/ 855594 h 1734757"/>
                <a:gd name="connsiteX11" fmla="*/ 5680430 w 8477198"/>
                <a:gd name="connsiteY11" fmla="*/ 987191 h 1734757"/>
                <a:gd name="connsiteX12" fmla="*/ 5510508 w 8477198"/>
                <a:gd name="connsiteY12" fmla="*/ 1166348 h 1734757"/>
                <a:gd name="connsiteX13" fmla="*/ 5121256 w 8477198"/>
                <a:gd name="connsiteY13" fmla="*/ 1556985 h 1734757"/>
                <a:gd name="connsiteX14" fmla="*/ 4763865 w 8477198"/>
                <a:gd name="connsiteY14" fmla="*/ 1734757 h 1734757"/>
                <a:gd name="connsiteX15" fmla="*/ 4720923 w 8477198"/>
                <a:gd name="connsiteY15" fmla="*/ 1730601 h 1734757"/>
                <a:gd name="connsiteX16" fmla="*/ 4489127 w 8477198"/>
                <a:gd name="connsiteY16" fmla="*/ 1387063 h 1734757"/>
                <a:gd name="connsiteX17" fmla="*/ 4263334 w 8477198"/>
                <a:gd name="connsiteY17" fmla="*/ 977494 h 1734757"/>
                <a:gd name="connsiteX18" fmla="*/ 3395251 w 8477198"/>
                <a:gd name="connsiteY18" fmla="*/ 982574 h 1734757"/>
                <a:gd name="connsiteX19" fmla="*/ 2444518 w 8477198"/>
                <a:gd name="connsiteY19" fmla="*/ 1209752 h 1734757"/>
                <a:gd name="connsiteX20" fmla="*/ 2426181 w 8477198"/>
                <a:gd name="connsiteY20" fmla="*/ 1207524 h 1734757"/>
                <a:gd name="connsiteX21" fmla="*/ 2209922 w 8477198"/>
                <a:gd name="connsiteY21" fmla="*/ 1255622 h 1734757"/>
                <a:gd name="connsiteX22" fmla="*/ 1401027 w 8477198"/>
                <a:gd name="connsiteY22" fmla="*/ 1328755 h 1734757"/>
                <a:gd name="connsiteX23" fmla="*/ 1093369 w 8477198"/>
                <a:gd name="connsiteY23" fmla="*/ 1317325 h 1734757"/>
                <a:gd name="connsiteX24" fmla="*/ 116246 w 8477198"/>
                <a:gd name="connsiteY24" fmla="*/ 971172 h 1734757"/>
                <a:gd name="connsiteX25" fmla="*/ 9978 w 8477198"/>
                <a:gd name="connsiteY25" fmla="*/ 496270 h 1734757"/>
                <a:gd name="connsiteX26" fmla="*/ 174671 w 8477198"/>
                <a:gd name="connsiteY26" fmla="*/ 0 h 1734757"/>
                <a:gd name="connsiteX27" fmla="*/ 248668 w 8477198"/>
                <a:gd name="connsiteY27" fmla="*/ 55572 h 1734757"/>
                <a:gd name="connsiteX28" fmla="*/ 223737 w 8477198"/>
                <a:gd name="connsiteY28" fmla="*/ 930610 h 1734757"/>
                <a:gd name="connsiteX29" fmla="*/ 2444967 w 8477198"/>
                <a:gd name="connsiteY29" fmla="*/ 1144923 h 1734757"/>
                <a:gd name="connsiteX30" fmla="*/ 2445574 w 8477198"/>
                <a:gd name="connsiteY30" fmla="*/ 1147268 h 1734757"/>
                <a:gd name="connsiteX31" fmla="*/ 2502077 w 8477198"/>
                <a:gd name="connsiteY31" fmla="*/ 1131626 h 1734757"/>
                <a:gd name="connsiteX32" fmla="*/ 3384170 w 8477198"/>
                <a:gd name="connsiteY32" fmla="*/ 923471 h 1734757"/>
                <a:gd name="connsiteX33" fmla="*/ 4297041 w 8477198"/>
                <a:gd name="connsiteY33" fmla="*/ 927626 h 1734757"/>
                <a:gd name="connsiteX34" fmla="*/ 4521253 w 8477198"/>
                <a:gd name="connsiteY34" fmla="*/ 1345422 h 1734757"/>
                <a:gd name="connsiteX35" fmla="*/ 4715252 w 8477198"/>
                <a:gd name="connsiteY35" fmla="*/ 1665473 h 1734757"/>
                <a:gd name="connsiteX36" fmla="*/ 5465718 w 8477198"/>
                <a:gd name="connsiteY36" fmla="*/ 1125715 h 1734757"/>
                <a:gd name="connsiteX37" fmla="*/ 5764930 w 8477198"/>
                <a:gd name="connsiteY37" fmla="*/ 814037 h 1734757"/>
                <a:gd name="connsiteX38" fmla="*/ 6697194 w 8477198"/>
                <a:gd name="connsiteY38" fmla="*/ 214691 h 1734757"/>
                <a:gd name="connsiteX0" fmla="*/ 6697194 w 8477198"/>
                <a:gd name="connsiteY0" fmla="*/ 214691 h 1734757"/>
                <a:gd name="connsiteX1" fmla="*/ 6709661 w 8477198"/>
                <a:gd name="connsiteY1" fmla="*/ 214691 h 1734757"/>
                <a:gd name="connsiteX2" fmla="*/ 7145859 w 8477198"/>
                <a:gd name="connsiteY2" fmla="*/ 789985 h 1734757"/>
                <a:gd name="connsiteX3" fmla="*/ 7305313 w 8477198"/>
                <a:gd name="connsiteY3" fmla="*/ 1114171 h 1734757"/>
                <a:gd name="connsiteX4" fmla="*/ 8432560 w 8477198"/>
                <a:gd name="connsiteY4" fmla="*/ 880513 h 1734757"/>
                <a:gd name="connsiteX5" fmla="*/ 8477198 w 8477198"/>
                <a:gd name="connsiteY5" fmla="*/ 929103 h 1734757"/>
                <a:gd name="connsiteX6" fmla="*/ 7295155 w 8477198"/>
                <a:gd name="connsiteY6" fmla="*/ 1173736 h 1734757"/>
                <a:gd name="connsiteX7" fmla="*/ 7106763 w 8477198"/>
                <a:gd name="connsiteY7" fmla="*/ 814498 h 1734757"/>
                <a:gd name="connsiteX8" fmla="*/ 6708738 w 8477198"/>
                <a:gd name="connsiteY8" fmla="*/ 275180 h 1734757"/>
                <a:gd name="connsiteX9" fmla="*/ 6697656 w 8477198"/>
                <a:gd name="connsiteY9" fmla="*/ 275180 h 1734757"/>
                <a:gd name="connsiteX10" fmla="*/ 5808795 w 8477198"/>
                <a:gd name="connsiteY10" fmla="*/ 855594 h 1734757"/>
                <a:gd name="connsiteX11" fmla="*/ 5680430 w 8477198"/>
                <a:gd name="connsiteY11" fmla="*/ 987191 h 1734757"/>
                <a:gd name="connsiteX12" fmla="*/ 5510508 w 8477198"/>
                <a:gd name="connsiteY12" fmla="*/ 1166348 h 1734757"/>
                <a:gd name="connsiteX13" fmla="*/ 5121256 w 8477198"/>
                <a:gd name="connsiteY13" fmla="*/ 1556985 h 1734757"/>
                <a:gd name="connsiteX14" fmla="*/ 4763865 w 8477198"/>
                <a:gd name="connsiteY14" fmla="*/ 1734757 h 1734757"/>
                <a:gd name="connsiteX15" fmla="*/ 4720923 w 8477198"/>
                <a:gd name="connsiteY15" fmla="*/ 1730601 h 1734757"/>
                <a:gd name="connsiteX16" fmla="*/ 4489127 w 8477198"/>
                <a:gd name="connsiteY16" fmla="*/ 1387063 h 1734757"/>
                <a:gd name="connsiteX17" fmla="*/ 4263334 w 8477198"/>
                <a:gd name="connsiteY17" fmla="*/ 977494 h 1734757"/>
                <a:gd name="connsiteX18" fmla="*/ 3395251 w 8477198"/>
                <a:gd name="connsiteY18" fmla="*/ 982574 h 1734757"/>
                <a:gd name="connsiteX19" fmla="*/ 2444518 w 8477198"/>
                <a:gd name="connsiteY19" fmla="*/ 1209752 h 1734757"/>
                <a:gd name="connsiteX20" fmla="*/ 2426181 w 8477198"/>
                <a:gd name="connsiteY20" fmla="*/ 1207524 h 1734757"/>
                <a:gd name="connsiteX21" fmla="*/ 2209922 w 8477198"/>
                <a:gd name="connsiteY21" fmla="*/ 1255622 h 1734757"/>
                <a:gd name="connsiteX22" fmla="*/ 1401027 w 8477198"/>
                <a:gd name="connsiteY22" fmla="*/ 1328755 h 1734757"/>
                <a:gd name="connsiteX23" fmla="*/ 1093369 w 8477198"/>
                <a:gd name="connsiteY23" fmla="*/ 1317325 h 1734757"/>
                <a:gd name="connsiteX24" fmla="*/ 116246 w 8477198"/>
                <a:gd name="connsiteY24" fmla="*/ 971172 h 1734757"/>
                <a:gd name="connsiteX25" fmla="*/ 9978 w 8477198"/>
                <a:gd name="connsiteY25" fmla="*/ 496270 h 1734757"/>
                <a:gd name="connsiteX26" fmla="*/ 174671 w 8477198"/>
                <a:gd name="connsiteY26" fmla="*/ 0 h 1734757"/>
                <a:gd name="connsiteX27" fmla="*/ 248668 w 8477198"/>
                <a:gd name="connsiteY27" fmla="*/ 55572 h 1734757"/>
                <a:gd name="connsiteX28" fmla="*/ 223737 w 8477198"/>
                <a:gd name="connsiteY28" fmla="*/ 930610 h 1734757"/>
                <a:gd name="connsiteX29" fmla="*/ 2444967 w 8477198"/>
                <a:gd name="connsiteY29" fmla="*/ 1144923 h 1734757"/>
                <a:gd name="connsiteX30" fmla="*/ 2413374 w 8477198"/>
                <a:gd name="connsiteY30" fmla="*/ 938870 h 1734757"/>
                <a:gd name="connsiteX31" fmla="*/ 2502077 w 8477198"/>
                <a:gd name="connsiteY31" fmla="*/ 1131626 h 1734757"/>
                <a:gd name="connsiteX32" fmla="*/ 3384170 w 8477198"/>
                <a:gd name="connsiteY32" fmla="*/ 923471 h 1734757"/>
                <a:gd name="connsiteX33" fmla="*/ 4297041 w 8477198"/>
                <a:gd name="connsiteY33" fmla="*/ 927626 h 1734757"/>
                <a:gd name="connsiteX34" fmla="*/ 4521253 w 8477198"/>
                <a:gd name="connsiteY34" fmla="*/ 1345422 h 1734757"/>
                <a:gd name="connsiteX35" fmla="*/ 4715252 w 8477198"/>
                <a:gd name="connsiteY35" fmla="*/ 1665473 h 1734757"/>
                <a:gd name="connsiteX36" fmla="*/ 5465718 w 8477198"/>
                <a:gd name="connsiteY36" fmla="*/ 1125715 h 1734757"/>
                <a:gd name="connsiteX37" fmla="*/ 5764930 w 8477198"/>
                <a:gd name="connsiteY37" fmla="*/ 814037 h 1734757"/>
                <a:gd name="connsiteX38" fmla="*/ 6697194 w 8477198"/>
                <a:gd name="connsiteY38" fmla="*/ 214691 h 1734757"/>
                <a:gd name="connsiteX0" fmla="*/ 6697194 w 8477198"/>
                <a:gd name="connsiteY0" fmla="*/ 214691 h 1734757"/>
                <a:gd name="connsiteX1" fmla="*/ 6709661 w 8477198"/>
                <a:gd name="connsiteY1" fmla="*/ 214691 h 1734757"/>
                <a:gd name="connsiteX2" fmla="*/ 7145859 w 8477198"/>
                <a:gd name="connsiteY2" fmla="*/ 789985 h 1734757"/>
                <a:gd name="connsiteX3" fmla="*/ 7305313 w 8477198"/>
                <a:gd name="connsiteY3" fmla="*/ 1114171 h 1734757"/>
                <a:gd name="connsiteX4" fmla="*/ 8432560 w 8477198"/>
                <a:gd name="connsiteY4" fmla="*/ 880513 h 1734757"/>
                <a:gd name="connsiteX5" fmla="*/ 8477198 w 8477198"/>
                <a:gd name="connsiteY5" fmla="*/ 929103 h 1734757"/>
                <a:gd name="connsiteX6" fmla="*/ 7295155 w 8477198"/>
                <a:gd name="connsiteY6" fmla="*/ 1173736 h 1734757"/>
                <a:gd name="connsiteX7" fmla="*/ 7106763 w 8477198"/>
                <a:gd name="connsiteY7" fmla="*/ 814498 h 1734757"/>
                <a:gd name="connsiteX8" fmla="*/ 6708738 w 8477198"/>
                <a:gd name="connsiteY8" fmla="*/ 275180 h 1734757"/>
                <a:gd name="connsiteX9" fmla="*/ 6697656 w 8477198"/>
                <a:gd name="connsiteY9" fmla="*/ 275180 h 1734757"/>
                <a:gd name="connsiteX10" fmla="*/ 5808795 w 8477198"/>
                <a:gd name="connsiteY10" fmla="*/ 855594 h 1734757"/>
                <a:gd name="connsiteX11" fmla="*/ 5680430 w 8477198"/>
                <a:gd name="connsiteY11" fmla="*/ 987191 h 1734757"/>
                <a:gd name="connsiteX12" fmla="*/ 5510508 w 8477198"/>
                <a:gd name="connsiteY12" fmla="*/ 1166348 h 1734757"/>
                <a:gd name="connsiteX13" fmla="*/ 5121256 w 8477198"/>
                <a:gd name="connsiteY13" fmla="*/ 1556985 h 1734757"/>
                <a:gd name="connsiteX14" fmla="*/ 4763865 w 8477198"/>
                <a:gd name="connsiteY14" fmla="*/ 1734757 h 1734757"/>
                <a:gd name="connsiteX15" fmla="*/ 4720923 w 8477198"/>
                <a:gd name="connsiteY15" fmla="*/ 1730601 h 1734757"/>
                <a:gd name="connsiteX16" fmla="*/ 4489127 w 8477198"/>
                <a:gd name="connsiteY16" fmla="*/ 1387063 h 1734757"/>
                <a:gd name="connsiteX17" fmla="*/ 4263334 w 8477198"/>
                <a:gd name="connsiteY17" fmla="*/ 977494 h 1734757"/>
                <a:gd name="connsiteX18" fmla="*/ 3395251 w 8477198"/>
                <a:gd name="connsiteY18" fmla="*/ 982574 h 1734757"/>
                <a:gd name="connsiteX19" fmla="*/ 2444518 w 8477198"/>
                <a:gd name="connsiteY19" fmla="*/ 1209752 h 1734757"/>
                <a:gd name="connsiteX20" fmla="*/ 2426181 w 8477198"/>
                <a:gd name="connsiteY20" fmla="*/ 1207524 h 1734757"/>
                <a:gd name="connsiteX21" fmla="*/ 2209922 w 8477198"/>
                <a:gd name="connsiteY21" fmla="*/ 1255622 h 1734757"/>
                <a:gd name="connsiteX22" fmla="*/ 1401027 w 8477198"/>
                <a:gd name="connsiteY22" fmla="*/ 1328755 h 1734757"/>
                <a:gd name="connsiteX23" fmla="*/ 1093369 w 8477198"/>
                <a:gd name="connsiteY23" fmla="*/ 1317325 h 1734757"/>
                <a:gd name="connsiteX24" fmla="*/ 116246 w 8477198"/>
                <a:gd name="connsiteY24" fmla="*/ 971172 h 1734757"/>
                <a:gd name="connsiteX25" fmla="*/ 9978 w 8477198"/>
                <a:gd name="connsiteY25" fmla="*/ 496270 h 1734757"/>
                <a:gd name="connsiteX26" fmla="*/ 174671 w 8477198"/>
                <a:gd name="connsiteY26" fmla="*/ 0 h 1734757"/>
                <a:gd name="connsiteX27" fmla="*/ 248668 w 8477198"/>
                <a:gd name="connsiteY27" fmla="*/ 55572 h 1734757"/>
                <a:gd name="connsiteX28" fmla="*/ 223737 w 8477198"/>
                <a:gd name="connsiteY28" fmla="*/ 930610 h 1734757"/>
                <a:gd name="connsiteX29" fmla="*/ 2444967 w 8477198"/>
                <a:gd name="connsiteY29" fmla="*/ 1144923 h 1734757"/>
                <a:gd name="connsiteX30" fmla="*/ 2502077 w 8477198"/>
                <a:gd name="connsiteY30" fmla="*/ 1131626 h 1734757"/>
                <a:gd name="connsiteX31" fmla="*/ 3384170 w 8477198"/>
                <a:gd name="connsiteY31" fmla="*/ 923471 h 1734757"/>
                <a:gd name="connsiteX32" fmla="*/ 4297041 w 8477198"/>
                <a:gd name="connsiteY32" fmla="*/ 927626 h 1734757"/>
                <a:gd name="connsiteX33" fmla="*/ 4521253 w 8477198"/>
                <a:gd name="connsiteY33" fmla="*/ 1345422 h 1734757"/>
                <a:gd name="connsiteX34" fmla="*/ 4715252 w 8477198"/>
                <a:gd name="connsiteY34" fmla="*/ 1665473 h 1734757"/>
                <a:gd name="connsiteX35" fmla="*/ 5465718 w 8477198"/>
                <a:gd name="connsiteY35" fmla="*/ 1125715 h 1734757"/>
                <a:gd name="connsiteX36" fmla="*/ 5764930 w 8477198"/>
                <a:gd name="connsiteY36" fmla="*/ 814037 h 1734757"/>
                <a:gd name="connsiteX37" fmla="*/ 6697194 w 8477198"/>
                <a:gd name="connsiteY37" fmla="*/ 214691 h 1734757"/>
                <a:gd name="connsiteX0" fmla="*/ 6697194 w 8477198"/>
                <a:gd name="connsiteY0" fmla="*/ 214691 h 1734757"/>
                <a:gd name="connsiteX1" fmla="*/ 6709661 w 8477198"/>
                <a:gd name="connsiteY1" fmla="*/ 214691 h 1734757"/>
                <a:gd name="connsiteX2" fmla="*/ 7145859 w 8477198"/>
                <a:gd name="connsiteY2" fmla="*/ 789985 h 1734757"/>
                <a:gd name="connsiteX3" fmla="*/ 7305313 w 8477198"/>
                <a:gd name="connsiteY3" fmla="*/ 1114171 h 1734757"/>
                <a:gd name="connsiteX4" fmla="*/ 8432560 w 8477198"/>
                <a:gd name="connsiteY4" fmla="*/ 880513 h 1734757"/>
                <a:gd name="connsiteX5" fmla="*/ 8477198 w 8477198"/>
                <a:gd name="connsiteY5" fmla="*/ 929103 h 1734757"/>
                <a:gd name="connsiteX6" fmla="*/ 7295155 w 8477198"/>
                <a:gd name="connsiteY6" fmla="*/ 1173736 h 1734757"/>
                <a:gd name="connsiteX7" fmla="*/ 7106763 w 8477198"/>
                <a:gd name="connsiteY7" fmla="*/ 814498 h 1734757"/>
                <a:gd name="connsiteX8" fmla="*/ 6708738 w 8477198"/>
                <a:gd name="connsiteY8" fmla="*/ 275180 h 1734757"/>
                <a:gd name="connsiteX9" fmla="*/ 6697656 w 8477198"/>
                <a:gd name="connsiteY9" fmla="*/ 275180 h 1734757"/>
                <a:gd name="connsiteX10" fmla="*/ 5808795 w 8477198"/>
                <a:gd name="connsiteY10" fmla="*/ 855594 h 1734757"/>
                <a:gd name="connsiteX11" fmla="*/ 5680430 w 8477198"/>
                <a:gd name="connsiteY11" fmla="*/ 987191 h 1734757"/>
                <a:gd name="connsiteX12" fmla="*/ 5510508 w 8477198"/>
                <a:gd name="connsiteY12" fmla="*/ 1166348 h 1734757"/>
                <a:gd name="connsiteX13" fmla="*/ 5121256 w 8477198"/>
                <a:gd name="connsiteY13" fmla="*/ 1556985 h 1734757"/>
                <a:gd name="connsiteX14" fmla="*/ 4763865 w 8477198"/>
                <a:gd name="connsiteY14" fmla="*/ 1734757 h 1734757"/>
                <a:gd name="connsiteX15" fmla="*/ 4720923 w 8477198"/>
                <a:gd name="connsiteY15" fmla="*/ 1730601 h 1734757"/>
                <a:gd name="connsiteX16" fmla="*/ 4489127 w 8477198"/>
                <a:gd name="connsiteY16" fmla="*/ 1387063 h 1734757"/>
                <a:gd name="connsiteX17" fmla="*/ 4263334 w 8477198"/>
                <a:gd name="connsiteY17" fmla="*/ 977494 h 1734757"/>
                <a:gd name="connsiteX18" fmla="*/ 3395251 w 8477198"/>
                <a:gd name="connsiteY18" fmla="*/ 982574 h 1734757"/>
                <a:gd name="connsiteX19" fmla="*/ 2444518 w 8477198"/>
                <a:gd name="connsiteY19" fmla="*/ 1209752 h 1734757"/>
                <a:gd name="connsiteX20" fmla="*/ 2426181 w 8477198"/>
                <a:gd name="connsiteY20" fmla="*/ 1207524 h 1734757"/>
                <a:gd name="connsiteX21" fmla="*/ 2209922 w 8477198"/>
                <a:gd name="connsiteY21" fmla="*/ 1255622 h 1734757"/>
                <a:gd name="connsiteX22" fmla="*/ 1401027 w 8477198"/>
                <a:gd name="connsiteY22" fmla="*/ 1328755 h 1734757"/>
                <a:gd name="connsiteX23" fmla="*/ 1093369 w 8477198"/>
                <a:gd name="connsiteY23" fmla="*/ 1317325 h 1734757"/>
                <a:gd name="connsiteX24" fmla="*/ 116246 w 8477198"/>
                <a:gd name="connsiteY24" fmla="*/ 971172 h 1734757"/>
                <a:gd name="connsiteX25" fmla="*/ 9978 w 8477198"/>
                <a:gd name="connsiteY25" fmla="*/ 496270 h 1734757"/>
                <a:gd name="connsiteX26" fmla="*/ 174671 w 8477198"/>
                <a:gd name="connsiteY26" fmla="*/ 0 h 1734757"/>
                <a:gd name="connsiteX27" fmla="*/ 248668 w 8477198"/>
                <a:gd name="connsiteY27" fmla="*/ 55572 h 1734757"/>
                <a:gd name="connsiteX28" fmla="*/ 223737 w 8477198"/>
                <a:gd name="connsiteY28" fmla="*/ 930610 h 1734757"/>
                <a:gd name="connsiteX29" fmla="*/ 2502077 w 8477198"/>
                <a:gd name="connsiteY29" fmla="*/ 1131626 h 1734757"/>
                <a:gd name="connsiteX30" fmla="*/ 3384170 w 8477198"/>
                <a:gd name="connsiteY30" fmla="*/ 923471 h 1734757"/>
                <a:gd name="connsiteX31" fmla="*/ 4297041 w 8477198"/>
                <a:gd name="connsiteY31" fmla="*/ 927626 h 1734757"/>
                <a:gd name="connsiteX32" fmla="*/ 4521253 w 8477198"/>
                <a:gd name="connsiteY32" fmla="*/ 1345422 h 1734757"/>
                <a:gd name="connsiteX33" fmla="*/ 4715252 w 8477198"/>
                <a:gd name="connsiteY33" fmla="*/ 1665473 h 1734757"/>
                <a:gd name="connsiteX34" fmla="*/ 5465718 w 8477198"/>
                <a:gd name="connsiteY34" fmla="*/ 1125715 h 1734757"/>
                <a:gd name="connsiteX35" fmla="*/ 5764930 w 8477198"/>
                <a:gd name="connsiteY35" fmla="*/ 814037 h 1734757"/>
                <a:gd name="connsiteX36" fmla="*/ 6697194 w 8477198"/>
                <a:gd name="connsiteY36" fmla="*/ 214691 h 1734757"/>
                <a:gd name="connsiteX0" fmla="*/ 6714652 w 8494656"/>
                <a:gd name="connsiteY0" fmla="*/ 214691 h 1734757"/>
                <a:gd name="connsiteX1" fmla="*/ 6727119 w 8494656"/>
                <a:gd name="connsiteY1" fmla="*/ 214691 h 1734757"/>
                <a:gd name="connsiteX2" fmla="*/ 7163317 w 8494656"/>
                <a:gd name="connsiteY2" fmla="*/ 789985 h 1734757"/>
                <a:gd name="connsiteX3" fmla="*/ 7322771 w 8494656"/>
                <a:gd name="connsiteY3" fmla="*/ 1114171 h 1734757"/>
                <a:gd name="connsiteX4" fmla="*/ 8450018 w 8494656"/>
                <a:gd name="connsiteY4" fmla="*/ 880513 h 1734757"/>
                <a:gd name="connsiteX5" fmla="*/ 8494656 w 8494656"/>
                <a:gd name="connsiteY5" fmla="*/ 929103 h 1734757"/>
                <a:gd name="connsiteX6" fmla="*/ 7312613 w 8494656"/>
                <a:gd name="connsiteY6" fmla="*/ 1173736 h 1734757"/>
                <a:gd name="connsiteX7" fmla="*/ 7124221 w 8494656"/>
                <a:gd name="connsiteY7" fmla="*/ 814498 h 1734757"/>
                <a:gd name="connsiteX8" fmla="*/ 6726196 w 8494656"/>
                <a:gd name="connsiteY8" fmla="*/ 275180 h 1734757"/>
                <a:gd name="connsiteX9" fmla="*/ 6715114 w 8494656"/>
                <a:gd name="connsiteY9" fmla="*/ 275180 h 1734757"/>
                <a:gd name="connsiteX10" fmla="*/ 5826253 w 8494656"/>
                <a:gd name="connsiteY10" fmla="*/ 855594 h 1734757"/>
                <a:gd name="connsiteX11" fmla="*/ 5697888 w 8494656"/>
                <a:gd name="connsiteY11" fmla="*/ 987191 h 1734757"/>
                <a:gd name="connsiteX12" fmla="*/ 5527966 w 8494656"/>
                <a:gd name="connsiteY12" fmla="*/ 1166348 h 1734757"/>
                <a:gd name="connsiteX13" fmla="*/ 5138714 w 8494656"/>
                <a:gd name="connsiteY13" fmla="*/ 1556985 h 1734757"/>
                <a:gd name="connsiteX14" fmla="*/ 4781323 w 8494656"/>
                <a:gd name="connsiteY14" fmla="*/ 1734757 h 1734757"/>
                <a:gd name="connsiteX15" fmla="*/ 4738381 w 8494656"/>
                <a:gd name="connsiteY15" fmla="*/ 1730601 h 1734757"/>
                <a:gd name="connsiteX16" fmla="*/ 4506585 w 8494656"/>
                <a:gd name="connsiteY16" fmla="*/ 1387063 h 1734757"/>
                <a:gd name="connsiteX17" fmla="*/ 4280792 w 8494656"/>
                <a:gd name="connsiteY17" fmla="*/ 977494 h 1734757"/>
                <a:gd name="connsiteX18" fmla="*/ 3412709 w 8494656"/>
                <a:gd name="connsiteY18" fmla="*/ 982574 h 1734757"/>
                <a:gd name="connsiteX19" fmla="*/ 2461976 w 8494656"/>
                <a:gd name="connsiteY19" fmla="*/ 1209752 h 1734757"/>
                <a:gd name="connsiteX20" fmla="*/ 2443639 w 8494656"/>
                <a:gd name="connsiteY20" fmla="*/ 1207524 h 1734757"/>
                <a:gd name="connsiteX21" fmla="*/ 2227380 w 8494656"/>
                <a:gd name="connsiteY21" fmla="*/ 1255622 h 1734757"/>
                <a:gd name="connsiteX22" fmla="*/ 1418485 w 8494656"/>
                <a:gd name="connsiteY22" fmla="*/ 1328755 h 1734757"/>
                <a:gd name="connsiteX23" fmla="*/ 1110827 w 8494656"/>
                <a:gd name="connsiteY23" fmla="*/ 1317325 h 1734757"/>
                <a:gd name="connsiteX24" fmla="*/ 133704 w 8494656"/>
                <a:gd name="connsiteY24" fmla="*/ 971172 h 1734757"/>
                <a:gd name="connsiteX25" fmla="*/ 27436 w 8494656"/>
                <a:gd name="connsiteY25" fmla="*/ 496270 h 1734757"/>
                <a:gd name="connsiteX26" fmla="*/ 192129 w 8494656"/>
                <a:gd name="connsiteY26" fmla="*/ 0 h 1734757"/>
                <a:gd name="connsiteX27" fmla="*/ 266126 w 8494656"/>
                <a:gd name="connsiteY27" fmla="*/ 55572 h 1734757"/>
                <a:gd name="connsiteX28" fmla="*/ 241195 w 8494656"/>
                <a:gd name="connsiteY28" fmla="*/ 930610 h 1734757"/>
                <a:gd name="connsiteX29" fmla="*/ 3401628 w 8494656"/>
                <a:gd name="connsiteY29" fmla="*/ 923471 h 1734757"/>
                <a:gd name="connsiteX30" fmla="*/ 4314499 w 8494656"/>
                <a:gd name="connsiteY30" fmla="*/ 927626 h 1734757"/>
                <a:gd name="connsiteX31" fmla="*/ 4538711 w 8494656"/>
                <a:gd name="connsiteY31" fmla="*/ 1345422 h 1734757"/>
                <a:gd name="connsiteX32" fmla="*/ 4732710 w 8494656"/>
                <a:gd name="connsiteY32" fmla="*/ 1665473 h 1734757"/>
                <a:gd name="connsiteX33" fmla="*/ 5483176 w 8494656"/>
                <a:gd name="connsiteY33" fmla="*/ 1125715 h 1734757"/>
                <a:gd name="connsiteX34" fmla="*/ 5782388 w 8494656"/>
                <a:gd name="connsiteY34" fmla="*/ 814037 h 1734757"/>
                <a:gd name="connsiteX35" fmla="*/ 6714652 w 849465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323079 w 8503236"/>
                <a:gd name="connsiteY30" fmla="*/ 927626 h 1734757"/>
                <a:gd name="connsiteX31" fmla="*/ 4547291 w 8503236"/>
                <a:gd name="connsiteY31" fmla="*/ 1345422 h 1734757"/>
                <a:gd name="connsiteX32" fmla="*/ 4741290 w 8503236"/>
                <a:gd name="connsiteY32" fmla="*/ 1665473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323079 w 8503236"/>
                <a:gd name="connsiteY30" fmla="*/ 927626 h 1734757"/>
                <a:gd name="connsiteX31" fmla="*/ 4547291 w 8503236"/>
                <a:gd name="connsiteY31" fmla="*/ 1345422 h 1734757"/>
                <a:gd name="connsiteX32" fmla="*/ 4741290 w 8503236"/>
                <a:gd name="connsiteY32" fmla="*/ 1665473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323079 w 8503236"/>
                <a:gd name="connsiteY30" fmla="*/ 927626 h 1734757"/>
                <a:gd name="connsiteX31" fmla="*/ 4547291 w 8503236"/>
                <a:gd name="connsiteY31" fmla="*/ 1345422 h 1734757"/>
                <a:gd name="connsiteX32" fmla="*/ 4741290 w 8503236"/>
                <a:gd name="connsiteY32" fmla="*/ 1665473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47291 w 8503236"/>
                <a:gd name="connsiteY31" fmla="*/ 1345422 h 1734757"/>
                <a:gd name="connsiteX32" fmla="*/ 4741290 w 8503236"/>
                <a:gd name="connsiteY32" fmla="*/ 1665473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41290 w 8503236"/>
                <a:gd name="connsiteY32" fmla="*/ 1665473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491756 w 8503236"/>
                <a:gd name="connsiteY33" fmla="*/ 1125715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491756 w 8503236"/>
                <a:gd name="connsiteY33" fmla="*/ 1070143 h 1734757"/>
                <a:gd name="connsiteX34" fmla="*/ 5790968 w 8503236"/>
                <a:gd name="connsiteY34" fmla="*/ 814037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491756 w 8503236"/>
                <a:gd name="connsiteY33" fmla="*/ 1070143 h 1734757"/>
                <a:gd name="connsiteX34" fmla="*/ 5829609 w 8503236"/>
                <a:gd name="connsiteY34" fmla="*/ 744571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356514 w 8503236"/>
                <a:gd name="connsiteY33" fmla="*/ 1209076 h 1734757"/>
                <a:gd name="connsiteX34" fmla="*/ 5829609 w 8503236"/>
                <a:gd name="connsiteY34" fmla="*/ 744571 h 1734757"/>
                <a:gd name="connsiteX35" fmla="*/ 6723232 w 8503236"/>
                <a:gd name="connsiteY35"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779931 w 8503236"/>
                <a:gd name="connsiteY32" fmla="*/ 1609900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882973 w 8503236"/>
                <a:gd name="connsiteY32" fmla="*/ 1596007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275955 h 1734757"/>
                <a:gd name="connsiteX32" fmla="*/ 4850773 w 8503236"/>
                <a:gd name="connsiteY32" fmla="*/ 1596007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303743 h 1734757"/>
                <a:gd name="connsiteX32" fmla="*/ 4850773 w 8503236"/>
                <a:gd name="connsiteY32" fmla="*/ 1596007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21289 w 8503236"/>
                <a:gd name="connsiteY18" fmla="*/ 982574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303743 h 1734757"/>
                <a:gd name="connsiteX32" fmla="*/ 4850773 w 8503236"/>
                <a:gd name="connsiteY32" fmla="*/ 1596007 h 1734757"/>
                <a:gd name="connsiteX33" fmla="*/ 5829609 w 8503236"/>
                <a:gd name="connsiteY33" fmla="*/ 744571 h 1734757"/>
                <a:gd name="connsiteX34" fmla="*/ 6723232 w 8503236"/>
                <a:gd name="connsiteY34" fmla="*/ 214691 h 1734757"/>
                <a:gd name="connsiteX0" fmla="*/ 6723232 w 8503236"/>
                <a:gd name="connsiteY0" fmla="*/ 214691 h 1734757"/>
                <a:gd name="connsiteX1" fmla="*/ 6735699 w 8503236"/>
                <a:gd name="connsiteY1" fmla="*/ 214691 h 1734757"/>
                <a:gd name="connsiteX2" fmla="*/ 7171897 w 8503236"/>
                <a:gd name="connsiteY2" fmla="*/ 789985 h 1734757"/>
                <a:gd name="connsiteX3" fmla="*/ 7331351 w 8503236"/>
                <a:gd name="connsiteY3" fmla="*/ 1114171 h 1734757"/>
                <a:gd name="connsiteX4" fmla="*/ 8458598 w 8503236"/>
                <a:gd name="connsiteY4" fmla="*/ 880513 h 1734757"/>
                <a:gd name="connsiteX5" fmla="*/ 8503236 w 8503236"/>
                <a:gd name="connsiteY5" fmla="*/ 929103 h 1734757"/>
                <a:gd name="connsiteX6" fmla="*/ 7321193 w 8503236"/>
                <a:gd name="connsiteY6" fmla="*/ 1173736 h 1734757"/>
                <a:gd name="connsiteX7" fmla="*/ 7132801 w 8503236"/>
                <a:gd name="connsiteY7" fmla="*/ 814498 h 1734757"/>
                <a:gd name="connsiteX8" fmla="*/ 6734776 w 8503236"/>
                <a:gd name="connsiteY8" fmla="*/ 275180 h 1734757"/>
                <a:gd name="connsiteX9" fmla="*/ 6723694 w 8503236"/>
                <a:gd name="connsiteY9" fmla="*/ 275180 h 1734757"/>
                <a:gd name="connsiteX10" fmla="*/ 5834833 w 8503236"/>
                <a:gd name="connsiteY10" fmla="*/ 855594 h 1734757"/>
                <a:gd name="connsiteX11" fmla="*/ 5706468 w 8503236"/>
                <a:gd name="connsiteY11" fmla="*/ 987191 h 1734757"/>
                <a:gd name="connsiteX12" fmla="*/ 5536546 w 8503236"/>
                <a:gd name="connsiteY12" fmla="*/ 1166348 h 1734757"/>
                <a:gd name="connsiteX13" fmla="*/ 5147294 w 8503236"/>
                <a:gd name="connsiteY13" fmla="*/ 1556985 h 1734757"/>
                <a:gd name="connsiteX14" fmla="*/ 4789903 w 8503236"/>
                <a:gd name="connsiteY14" fmla="*/ 1734757 h 1734757"/>
                <a:gd name="connsiteX15" fmla="*/ 4746961 w 8503236"/>
                <a:gd name="connsiteY15" fmla="*/ 1730601 h 1734757"/>
                <a:gd name="connsiteX16" fmla="*/ 4515165 w 8503236"/>
                <a:gd name="connsiteY16" fmla="*/ 1387063 h 1734757"/>
                <a:gd name="connsiteX17" fmla="*/ 4289372 w 8503236"/>
                <a:gd name="connsiteY17" fmla="*/ 977494 h 1734757"/>
                <a:gd name="connsiteX18" fmla="*/ 3466370 w 8503236"/>
                <a:gd name="connsiteY18" fmla="*/ 1010362 h 1734757"/>
                <a:gd name="connsiteX19" fmla="*/ 2470556 w 8503236"/>
                <a:gd name="connsiteY19" fmla="*/ 1209752 h 1734757"/>
                <a:gd name="connsiteX20" fmla="*/ 2452219 w 8503236"/>
                <a:gd name="connsiteY20" fmla="*/ 1207524 h 1734757"/>
                <a:gd name="connsiteX21" fmla="*/ 2235960 w 8503236"/>
                <a:gd name="connsiteY21" fmla="*/ 1255622 h 1734757"/>
                <a:gd name="connsiteX22" fmla="*/ 1427065 w 8503236"/>
                <a:gd name="connsiteY22" fmla="*/ 1328755 h 1734757"/>
                <a:gd name="connsiteX23" fmla="*/ 1119407 w 8503236"/>
                <a:gd name="connsiteY23" fmla="*/ 1317325 h 1734757"/>
                <a:gd name="connsiteX24" fmla="*/ 142284 w 8503236"/>
                <a:gd name="connsiteY24" fmla="*/ 971172 h 1734757"/>
                <a:gd name="connsiteX25" fmla="*/ 36016 w 8503236"/>
                <a:gd name="connsiteY25" fmla="*/ 496270 h 1734757"/>
                <a:gd name="connsiteX26" fmla="*/ 200709 w 8503236"/>
                <a:gd name="connsiteY26" fmla="*/ 0 h 1734757"/>
                <a:gd name="connsiteX27" fmla="*/ 274706 w 8503236"/>
                <a:gd name="connsiteY27" fmla="*/ 55572 h 1734757"/>
                <a:gd name="connsiteX28" fmla="*/ 249775 w 8503236"/>
                <a:gd name="connsiteY28" fmla="*/ 930610 h 1734757"/>
                <a:gd name="connsiteX29" fmla="*/ 3526130 w 8503236"/>
                <a:gd name="connsiteY29" fmla="*/ 840111 h 1734757"/>
                <a:gd name="connsiteX30" fmla="*/ 4297319 w 8503236"/>
                <a:gd name="connsiteY30" fmla="*/ 872053 h 1734757"/>
                <a:gd name="connsiteX31" fmla="*/ 4560172 w 8503236"/>
                <a:gd name="connsiteY31" fmla="*/ 1303743 h 1734757"/>
                <a:gd name="connsiteX32" fmla="*/ 4850773 w 8503236"/>
                <a:gd name="connsiteY32" fmla="*/ 1596007 h 1734757"/>
                <a:gd name="connsiteX33" fmla="*/ 5829609 w 8503236"/>
                <a:gd name="connsiteY33" fmla="*/ 744571 h 1734757"/>
                <a:gd name="connsiteX34" fmla="*/ 6723232 w 8503236"/>
                <a:gd name="connsiteY34" fmla="*/ 214691 h 1734757"/>
                <a:gd name="connsiteX0" fmla="*/ 6719897 w 8499901"/>
                <a:gd name="connsiteY0" fmla="*/ 214691 h 1734757"/>
                <a:gd name="connsiteX1" fmla="*/ 6732364 w 8499901"/>
                <a:gd name="connsiteY1" fmla="*/ 214691 h 1734757"/>
                <a:gd name="connsiteX2" fmla="*/ 7168562 w 8499901"/>
                <a:gd name="connsiteY2" fmla="*/ 789985 h 1734757"/>
                <a:gd name="connsiteX3" fmla="*/ 7328016 w 8499901"/>
                <a:gd name="connsiteY3" fmla="*/ 1114171 h 1734757"/>
                <a:gd name="connsiteX4" fmla="*/ 8455263 w 8499901"/>
                <a:gd name="connsiteY4" fmla="*/ 880513 h 1734757"/>
                <a:gd name="connsiteX5" fmla="*/ 8499901 w 8499901"/>
                <a:gd name="connsiteY5" fmla="*/ 929103 h 1734757"/>
                <a:gd name="connsiteX6" fmla="*/ 7317858 w 8499901"/>
                <a:gd name="connsiteY6" fmla="*/ 1173736 h 1734757"/>
                <a:gd name="connsiteX7" fmla="*/ 7129466 w 8499901"/>
                <a:gd name="connsiteY7" fmla="*/ 814498 h 1734757"/>
                <a:gd name="connsiteX8" fmla="*/ 6731441 w 8499901"/>
                <a:gd name="connsiteY8" fmla="*/ 275180 h 1734757"/>
                <a:gd name="connsiteX9" fmla="*/ 6720359 w 8499901"/>
                <a:gd name="connsiteY9" fmla="*/ 275180 h 1734757"/>
                <a:gd name="connsiteX10" fmla="*/ 5831498 w 8499901"/>
                <a:gd name="connsiteY10" fmla="*/ 855594 h 1734757"/>
                <a:gd name="connsiteX11" fmla="*/ 5703133 w 8499901"/>
                <a:gd name="connsiteY11" fmla="*/ 987191 h 1734757"/>
                <a:gd name="connsiteX12" fmla="*/ 5533211 w 8499901"/>
                <a:gd name="connsiteY12" fmla="*/ 1166348 h 1734757"/>
                <a:gd name="connsiteX13" fmla="*/ 5143959 w 8499901"/>
                <a:gd name="connsiteY13" fmla="*/ 1556985 h 1734757"/>
                <a:gd name="connsiteX14" fmla="*/ 4786568 w 8499901"/>
                <a:gd name="connsiteY14" fmla="*/ 1734757 h 1734757"/>
                <a:gd name="connsiteX15" fmla="*/ 4743626 w 8499901"/>
                <a:gd name="connsiteY15" fmla="*/ 1730601 h 1734757"/>
                <a:gd name="connsiteX16" fmla="*/ 4511830 w 8499901"/>
                <a:gd name="connsiteY16" fmla="*/ 1387063 h 1734757"/>
                <a:gd name="connsiteX17" fmla="*/ 4286037 w 8499901"/>
                <a:gd name="connsiteY17" fmla="*/ 977494 h 1734757"/>
                <a:gd name="connsiteX18" fmla="*/ 3463035 w 8499901"/>
                <a:gd name="connsiteY18" fmla="*/ 1010362 h 1734757"/>
                <a:gd name="connsiteX19" fmla="*/ 2467221 w 8499901"/>
                <a:gd name="connsiteY19" fmla="*/ 1209752 h 1734757"/>
                <a:gd name="connsiteX20" fmla="*/ 2448884 w 8499901"/>
                <a:gd name="connsiteY20" fmla="*/ 1207524 h 1734757"/>
                <a:gd name="connsiteX21" fmla="*/ 2232625 w 8499901"/>
                <a:gd name="connsiteY21" fmla="*/ 1255622 h 1734757"/>
                <a:gd name="connsiteX22" fmla="*/ 1423730 w 8499901"/>
                <a:gd name="connsiteY22" fmla="*/ 1328755 h 1734757"/>
                <a:gd name="connsiteX23" fmla="*/ 1116072 w 8499901"/>
                <a:gd name="connsiteY23" fmla="*/ 1317325 h 1734757"/>
                <a:gd name="connsiteX24" fmla="*/ 138949 w 8499901"/>
                <a:gd name="connsiteY24" fmla="*/ 971172 h 1734757"/>
                <a:gd name="connsiteX25" fmla="*/ 32681 w 8499901"/>
                <a:gd name="connsiteY25" fmla="*/ 496270 h 1734757"/>
                <a:gd name="connsiteX26" fmla="*/ 197374 w 8499901"/>
                <a:gd name="connsiteY26" fmla="*/ 0 h 1734757"/>
                <a:gd name="connsiteX27" fmla="*/ 271371 w 8499901"/>
                <a:gd name="connsiteY27" fmla="*/ 55572 h 1734757"/>
                <a:gd name="connsiteX28" fmla="*/ 246440 w 8499901"/>
                <a:gd name="connsiteY28" fmla="*/ 930610 h 1734757"/>
                <a:gd name="connsiteX29" fmla="*/ 3477714 w 8499901"/>
                <a:gd name="connsiteY29" fmla="*/ 840111 h 1734757"/>
                <a:gd name="connsiteX30" fmla="*/ 4293984 w 8499901"/>
                <a:gd name="connsiteY30" fmla="*/ 872053 h 1734757"/>
                <a:gd name="connsiteX31" fmla="*/ 4556837 w 8499901"/>
                <a:gd name="connsiteY31" fmla="*/ 1303743 h 1734757"/>
                <a:gd name="connsiteX32" fmla="*/ 4847438 w 8499901"/>
                <a:gd name="connsiteY32" fmla="*/ 1596007 h 1734757"/>
                <a:gd name="connsiteX33" fmla="*/ 5826274 w 8499901"/>
                <a:gd name="connsiteY33" fmla="*/ 744571 h 1734757"/>
                <a:gd name="connsiteX34" fmla="*/ 6719897 w 8499901"/>
                <a:gd name="connsiteY34" fmla="*/ 214691 h 1734757"/>
                <a:gd name="connsiteX0" fmla="*/ 6719897 w 8499901"/>
                <a:gd name="connsiteY0" fmla="*/ 214691 h 1734757"/>
                <a:gd name="connsiteX1" fmla="*/ 6732364 w 8499901"/>
                <a:gd name="connsiteY1" fmla="*/ 214691 h 1734757"/>
                <a:gd name="connsiteX2" fmla="*/ 7168562 w 8499901"/>
                <a:gd name="connsiteY2" fmla="*/ 789985 h 1734757"/>
                <a:gd name="connsiteX3" fmla="*/ 7328016 w 8499901"/>
                <a:gd name="connsiteY3" fmla="*/ 1114171 h 1734757"/>
                <a:gd name="connsiteX4" fmla="*/ 8455263 w 8499901"/>
                <a:gd name="connsiteY4" fmla="*/ 880513 h 1734757"/>
                <a:gd name="connsiteX5" fmla="*/ 8499901 w 8499901"/>
                <a:gd name="connsiteY5" fmla="*/ 929103 h 1734757"/>
                <a:gd name="connsiteX6" fmla="*/ 7317858 w 8499901"/>
                <a:gd name="connsiteY6" fmla="*/ 1173736 h 1734757"/>
                <a:gd name="connsiteX7" fmla="*/ 7129466 w 8499901"/>
                <a:gd name="connsiteY7" fmla="*/ 814498 h 1734757"/>
                <a:gd name="connsiteX8" fmla="*/ 6731441 w 8499901"/>
                <a:gd name="connsiteY8" fmla="*/ 275180 h 1734757"/>
                <a:gd name="connsiteX9" fmla="*/ 6720359 w 8499901"/>
                <a:gd name="connsiteY9" fmla="*/ 275180 h 1734757"/>
                <a:gd name="connsiteX10" fmla="*/ 5831498 w 8499901"/>
                <a:gd name="connsiteY10" fmla="*/ 855594 h 1734757"/>
                <a:gd name="connsiteX11" fmla="*/ 5703133 w 8499901"/>
                <a:gd name="connsiteY11" fmla="*/ 987191 h 1734757"/>
                <a:gd name="connsiteX12" fmla="*/ 5533211 w 8499901"/>
                <a:gd name="connsiteY12" fmla="*/ 1166348 h 1734757"/>
                <a:gd name="connsiteX13" fmla="*/ 5143959 w 8499901"/>
                <a:gd name="connsiteY13" fmla="*/ 1556985 h 1734757"/>
                <a:gd name="connsiteX14" fmla="*/ 4786568 w 8499901"/>
                <a:gd name="connsiteY14" fmla="*/ 1734757 h 1734757"/>
                <a:gd name="connsiteX15" fmla="*/ 4743626 w 8499901"/>
                <a:gd name="connsiteY15" fmla="*/ 1730601 h 1734757"/>
                <a:gd name="connsiteX16" fmla="*/ 4511830 w 8499901"/>
                <a:gd name="connsiteY16" fmla="*/ 1387063 h 1734757"/>
                <a:gd name="connsiteX17" fmla="*/ 4286037 w 8499901"/>
                <a:gd name="connsiteY17" fmla="*/ 977494 h 1734757"/>
                <a:gd name="connsiteX18" fmla="*/ 3463035 w 8499901"/>
                <a:gd name="connsiteY18" fmla="*/ 1010362 h 1734757"/>
                <a:gd name="connsiteX19" fmla="*/ 2467221 w 8499901"/>
                <a:gd name="connsiteY19" fmla="*/ 1209752 h 1734757"/>
                <a:gd name="connsiteX20" fmla="*/ 2448884 w 8499901"/>
                <a:gd name="connsiteY20" fmla="*/ 1207524 h 1734757"/>
                <a:gd name="connsiteX21" fmla="*/ 2232625 w 8499901"/>
                <a:gd name="connsiteY21" fmla="*/ 1255622 h 1734757"/>
                <a:gd name="connsiteX22" fmla="*/ 1423730 w 8499901"/>
                <a:gd name="connsiteY22" fmla="*/ 1328755 h 1734757"/>
                <a:gd name="connsiteX23" fmla="*/ 1116072 w 8499901"/>
                <a:gd name="connsiteY23" fmla="*/ 1317325 h 1734757"/>
                <a:gd name="connsiteX24" fmla="*/ 138949 w 8499901"/>
                <a:gd name="connsiteY24" fmla="*/ 971172 h 1734757"/>
                <a:gd name="connsiteX25" fmla="*/ 32681 w 8499901"/>
                <a:gd name="connsiteY25" fmla="*/ 496270 h 1734757"/>
                <a:gd name="connsiteX26" fmla="*/ 197374 w 8499901"/>
                <a:gd name="connsiteY26" fmla="*/ 0 h 1734757"/>
                <a:gd name="connsiteX27" fmla="*/ 271371 w 8499901"/>
                <a:gd name="connsiteY27" fmla="*/ 55572 h 1734757"/>
                <a:gd name="connsiteX28" fmla="*/ 246440 w 8499901"/>
                <a:gd name="connsiteY28" fmla="*/ 930610 h 1734757"/>
                <a:gd name="connsiteX29" fmla="*/ 3477714 w 8499901"/>
                <a:gd name="connsiteY29" fmla="*/ 840111 h 1734757"/>
                <a:gd name="connsiteX30" fmla="*/ 4293984 w 8499901"/>
                <a:gd name="connsiteY30" fmla="*/ 872053 h 1734757"/>
                <a:gd name="connsiteX31" fmla="*/ 4556837 w 8499901"/>
                <a:gd name="connsiteY31" fmla="*/ 1303743 h 1734757"/>
                <a:gd name="connsiteX32" fmla="*/ 4847438 w 8499901"/>
                <a:gd name="connsiteY32" fmla="*/ 1596007 h 1734757"/>
                <a:gd name="connsiteX33" fmla="*/ 5826274 w 8499901"/>
                <a:gd name="connsiteY33" fmla="*/ 744571 h 1734757"/>
                <a:gd name="connsiteX34" fmla="*/ 6719897 w 8499901"/>
                <a:gd name="connsiteY34" fmla="*/ 214691 h 1734757"/>
                <a:gd name="connsiteX0" fmla="*/ 6702261 w 8482265"/>
                <a:gd name="connsiteY0" fmla="*/ 214691 h 1734757"/>
                <a:gd name="connsiteX1" fmla="*/ 6714728 w 8482265"/>
                <a:gd name="connsiteY1" fmla="*/ 214691 h 1734757"/>
                <a:gd name="connsiteX2" fmla="*/ 7150926 w 8482265"/>
                <a:gd name="connsiteY2" fmla="*/ 789985 h 1734757"/>
                <a:gd name="connsiteX3" fmla="*/ 7310380 w 8482265"/>
                <a:gd name="connsiteY3" fmla="*/ 1114171 h 1734757"/>
                <a:gd name="connsiteX4" fmla="*/ 8437627 w 8482265"/>
                <a:gd name="connsiteY4" fmla="*/ 880513 h 1734757"/>
                <a:gd name="connsiteX5" fmla="*/ 8482265 w 8482265"/>
                <a:gd name="connsiteY5" fmla="*/ 929103 h 1734757"/>
                <a:gd name="connsiteX6" fmla="*/ 7300222 w 8482265"/>
                <a:gd name="connsiteY6" fmla="*/ 1173736 h 1734757"/>
                <a:gd name="connsiteX7" fmla="*/ 7111830 w 8482265"/>
                <a:gd name="connsiteY7" fmla="*/ 814498 h 1734757"/>
                <a:gd name="connsiteX8" fmla="*/ 6713805 w 8482265"/>
                <a:gd name="connsiteY8" fmla="*/ 275180 h 1734757"/>
                <a:gd name="connsiteX9" fmla="*/ 6702723 w 8482265"/>
                <a:gd name="connsiteY9" fmla="*/ 275180 h 1734757"/>
                <a:gd name="connsiteX10" fmla="*/ 5813862 w 8482265"/>
                <a:gd name="connsiteY10" fmla="*/ 855594 h 1734757"/>
                <a:gd name="connsiteX11" fmla="*/ 5685497 w 8482265"/>
                <a:gd name="connsiteY11" fmla="*/ 987191 h 1734757"/>
                <a:gd name="connsiteX12" fmla="*/ 5515575 w 8482265"/>
                <a:gd name="connsiteY12" fmla="*/ 1166348 h 1734757"/>
                <a:gd name="connsiteX13" fmla="*/ 5126323 w 8482265"/>
                <a:gd name="connsiteY13" fmla="*/ 1556985 h 1734757"/>
                <a:gd name="connsiteX14" fmla="*/ 4768932 w 8482265"/>
                <a:gd name="connsiteY14" fmla="*/ 1734757 h 1734757"/>
                <a:gd name="connsiteX15" fmla="*/ 4725990 w 8482265"/>
                <a:gd name="connsiteY15" fmla="*/ 1730601 h 1734757"/>
                <a:gd name="connsiteX16" fmla="*/ 4494194 w 8482265"/>
                <a:gd name="connsiteY16" fmla="*/ 1387063 h 1734757"/>
                <a:gd name="connsiteX17" fmla="*/ 4268401 w 8482265"/>
                <a:gd name="connsiteY17" fmla="*/ 977494 h 1734757"/>
                <a:gd name="connsiteX18" fmla="*/ 3445399 w 8482265"/>
                <a:gd name="connsiteY18" fmla="*/ 1010362 h 1734757"/>
                <a:gd name="connsiteX19" fmla="*/ 2449585 w 8482265"/>
                <a:gd name="connsiteY19" fmla="*/ 1209752 h 1734757"/>
                <a:gd name="connsiteX20" fmla="*/ 2431248 w 8482265"/>
                <a:gd name="connsiteY20" fmla="*/ 1207524 h 1734757"/>
                <a:gd name="connsiteX21" fmla="*/ 2214989 w 8482265"/>
                <a:gd name="connsiteY21" fmla="*/ 1255622 h 1734757"/>
                <a:gd name="connsiteX22" fmla="*/ 1406094 w 8482265"/>
                <a:gd name="connsiteY22" fmla="*/ 1328755 h 1734757"/>
                <a:gd name="connsiteX23" fmla="*/ 1098436 w 8482265"/>
                <a:gd name="connsiteY23" fmla="*/ 1317325 h 1734757"/>
                <a:gd name="connsiteX24" fmla="*/ 121313 w 8482265"/>
                <a:gd name="connsiteY24" fmla="*/ 971172 h 1734757"/>
                <a:gd name="connsiteX25" fmla="*/ 15045 w 8482265"/>
                <a:gd name="connsiteY25" fmla="*/ 496270 h 1734757"/>
                <a:gd name="connsiteX26" fmla="*/ 179738 w 8482265"/>
                <a:gd name="connsiteY26" fmla="*/ 0 h 1734757"/>
                <a:gd name="connsiteX27" fmla="*/ 253735 w 8482265"/>
                <a:gd name="connsiteY27" fmla="*/ 55572 h 1734757"/>
                <a:gd name="connsiteX28" fmla="*/ 228804 w 8482265"/>
                <a:gd name="connsiteY28" fmla="*/ 930610 h 1734757"/>
                <a:gd name="connsiteX29" fmla="*/ 3221793 w 8482265"/>
                <a:gd name="connsiteY29" fmla="*/ 923472 h 1734757"/>
                <a:gd name="connsiteX30" fmla="*/ 4276348 w 8482265"/>
                <a:gd name="connsiteY30" fmla="*/ 872053 h 1734757"/>
                <a:gd name="connsiteX31" fmla="*/ 4539201 w 8482265"/>
                <a:gd name="connsiteY31" fmla="*/ 1303743 h 1734757"/>
                <a:gd name="connsiteX32" fmla="*/ 4829802 w 8482265"/>
                <a:gd name="connsiteY32" fmla="*/ 1596007 h 1734757"/>
                <a:gd name="connsiteX33" fmla="*/ 5808638 w 8482265"/>
                <a:gd name="connsiteY33" fmla="*/ 744571 h 1734757"/>
                <a:gd name="connsiteX34" fmla="*/ 6702261 w 8482265"/>
                <a:gd name="connsiteY34" fmla="*/ 214691 h 1734757"/>
                <a:gd name="connsiteX0" fmla="*/ 6702261 w 8482265"/>
                <a:gd name="connsiteY0" fmla="*/ 214691 h 1734757"/>
                <a:gd name="connsiteX1" fmla="*/ 6714728 w 8482265"/>
                <a:gd name="connsiteY1" fmla="*/ 214691 h 1734757"/>
                <a:gd name="connsiteX2" fmla="*/ 7150926 w 8482265"/>
                <a:gd name="connsiteY2" fmla="*/ 789985 h 1734757"/>
                <a:gd name="connsiteX3" fmla="*/ 7310380 w 8482265"/>
                <a:gd name="connsiteY3" fmla="*/ 1114171 h 1734757"/>
                <a:gd name="connsiteX4" fmla="*/ 8437627 w 8482265"/>
                <a:gd name="connsiteY4" fmla="*/ 880513 h 1734757"/>
                <a:gd name="connsiteX5" fmla="*/ 8482265 w 8482265"/>
                <a:gd name="connsiteY5" fmla="*/ 929103 h 1734757"/>
                <a:gd name="connsiteX6" fmla="*/ 7300222 w 8482265"/>
                <a:gd name="connsiteY6" fmla="*/ 1173736 h 1734757"/>
                <a:gd name="connsiteX7" fmla="*/ 7111830 w 8482265"/>
                <a:gd name="connsiteY7" fmla="*/ 814498 h 1734757"/>
                <a:gd name="connsiteX8" fmla="*/ 6713805 w 8482265"/>
                <a:gd name="connsiteY8" fmla="*/ 275180 h 1734757"/>
                <a:gd name="connsiteX9" fmla="*/ 6702723 w 8482265"/>
                <a:gd name="connsiteY9" fmla="*/ 275180 h 1734757"/>
                <a:gd name="connsiteX10" fmla="*/ 5813862 w 8482265"/>
                <a:gd name="connsiteY10" fmla="*/ 855594 h 1734757"/>
                <a:gd name="connsiteX11" fmla="*/ 5685497 w 8482265"/>
                <a:gd name="connsiteY11" fmla="*/ 987191 h 1734757"/>
                <a:gd name="connsiteX12" fmla="*/ 5515575 w 8482265"/>
                <a:gd name="connsiteY12" fmla="*/ 1166348 h 1734757"/>
                <a:gd name="connsiteX13" fmla="*/ 5126323 w 8482265"/>
                <a:gd name="connsiteY13" fmla="*/ 1556985 h 1734757"/>
                <a:gd name="connsiteX14" fmla="*/ 4768932 w 8482265"/>
                <a:gd name="connsiteY14" fmla="*/ 1734757 h 1734757"/>
                <a:gd name="connsiteX15" fmla="*/ 4725990 w 8482265"/>
                <a:gd name="connsiteY15" fmla="*/ 1730601 h 1734757"/>
                <a:gd name="connsiteX16" fmla="*/ 4494194 w 8482265"/>
                <a:gd name="connsiteY16" fmla="*/ 1387063 h 1734757"/>
                <a:gd name="connsiteX17" fmla="*/ 4268401 w 8482265"/>
                <a:gd name="connsiteY17" fmla="*/ 977494 h 1734757"/>
                <a:gd name="connsiteX18" fmla="*/ 3445399 w 8482265"/>
                <a:gd name="connsiteY18" fmla="*/ 1010362 h 1734757"/>
                <a:gd name="connsiteX19" fmla="*/ 2449585 w 8482265"/>
                <a:gd name="connsiteY19" fmla="*/ 1209752 h 1734757"/>
                <a:gd name="connsiteX20" fmla="*/ 2431248 w 8482265"/>
                <a:gd name="connsiteY20" fmla="*/ 1207524 h 1734757"/>
                <a:gd name="connsiteX21" fmla="*/ 2214989 w 8482265"/>
                <a:gd name="connsiteY21" fmla="*/ 1255622 h 1734757"/>
                <a:gd name="connsiteX22" fmla="*/ 1406094 w 8482265"/>
                <a:gd name="connsiteY22" fmla="*/ 1328755 h 1734757"/>
                <a:gd name="connsiteX23" fmla="*/ 1098436 w 8482265"/>
                <a:gd name="connsiteY23" fmla="*/ 1317325 h 1734757"/>
                <a:gd name="connsiteX24" fmla="*/ 121313 w 8482265"/>
                <a:gd name="connsiteY24" fmla="*/ 971172 h 1734757"/>
                <a:gd name="connsiteX25" fmla="*/ 15045 w 8482265"/>
                <a:gd name="connsiteY25" fmla="*/ 496270 h 1734757"/>
                <a:gd name="connsiteX26" fmla="*/ 179738 w 8482265"/>
                <a:gd name="connsiteY26" fmla="*/ 0 h 1734757"/>
                <a:gd name="connsiteX27" fmla="*/ 253735 w 8482265"/>
                <a:gd name="connsiteY27" fmla="*/ 55572 h 1734757"/>
                <a:gd name="connsiteX28" fmla="*/ 228804 w 8482265"/>
                <a:gd name="connsiteY28" fmla="*/ 930610 h 1734757"/>
                <a:gd name="connsiteX29" fmla="*/ 3221793 w 8482265"/>
                <a:gd name="connsiteY29" fmla="*/ 923472 h 1734757"/>
                <a:gd name="connsiteX30" fmla="*/ 4276348 w 8482265"/>
                <a:gd name="connsiteY30" fmla="*/ 872053 h 1734757"/>
                <a:gd name="connsiteX31" fmla="*/ 4539201 w 8482265"/>
                <a:gd name="connsiteY31" fmla="*/ 1303743 h 1734757"/>
                <a:gd name="connsiteX32" fmla="*/ 4829802 w 8482265"/>
                <a:gd name="connsiteY32" fmla="*/ 1596007 h 1734757"/>
                <a:gd name="connsiteX33" fmla="*/ 5808638 w 8482265"/>
                <a:gd name="connsiteY33" fmla="*/ 744571 h 1734757"/>
                <a:gd name="connsiteX34" fmla="*/ 6702261 w 8482265"/>
                <a:gd name="connsiteY34" fmla="*/ 214691 h 1734757"/>
                <a:gd name="connsiteX0" fmla="*/ 6702261 w 8482265"/>
                <a:gd name="connsiteY0" fmla="*/ 214691 h 1734757"/>
                <a:gd name="connsiteX1" fmla="*/ 6714728 w 8482265"/>
                <a:gd name="connsiteY1" fmla="*/ 214691 h 1734757"/>
                <a:gd name="connsiteX2" fmla="*/ 7150926 w 8482265"/>
                <a:gd name="connsiteY2" fmla="*/ 789985 h 1734757"/>
                <a:gd name="connsiteX3" fmla="*/ 7310380 w 8482265"/>
                <a:gd name="connsiteY3" fmla="*/ 1114171 h 1734757"/>
                <a:gd name="connsiteX4" fmla="*/ 8437627 w 8482265"/>
                <a:gd name="connsiteY4" fmla="*/ 880513 h 1734757"/>
                <a:gd name="connsiteX5" fmla="*/ 8482265 w 8482265"/>
                <a:gd name="connsiteY5" fmla="*/ 929103 h 1734757"/>
                <a:gd name="connsiteX6" fmla="*/ 7300222 w 8482265"/>
                <a:gd name="connsiteY6" fmla="*/ 1173736 h 1734757"/>
                <a:gd name="connsiteX7" fmla="*/ 7111830 w 8482265"/>
                <a:gd name="connsiteY7" fmla="*/ 814498 h 1734757"/>
                <a:gd name="connsiteX8" fmla="*/ 6713805 w 8482265"/>
                <a:gd name="connsiteY8" fmla="*/ 275180 h 1734757"/>
                <a:gd name="connsiteX9" fmla="*/ 6702723 w 8482265"/>
                <a:gd name="connsiteY9" fmla="*/ 275180 h 1734757"/>
                <a:gd name="connsiteX10" fmla="*/ 5813862 w 8482265"/>
                <a:gd name="connsiteY10" fmla="*/ 855594 h 1734757"/>
                <a:gd name="connsiteX11" fmla="*/ 5685497 w 8482265"/>
                <a:gd name="connsiteY11" fmla="*/ 987191 h 1734757"/>
                <a:gd name="connsiteX12" fmla="*/ 5515575 w 8482265"/>
                <a:gd name="connsiteY12" fmla="*/ 1166348 h 1734757"/>
                <a:gd name="connsiteX13" fmla="*/ 5126323 w 8482265"/>
                <a:gd name="connsiteY13" fmla="*/ 1556985 h 1734757"/>
                <a:gd name="connsiteX14" fmla="*/ 4768932 w 8482265"/>
                <a:gd name="connsiteY14" fmla="*/ 1734757 h 1734757"/>
                <a:gd name="connsiteX15" fmla="*/ 4725990 w 8482265"/>
                <a:gd name="connsiteY15" fmla="*/ 1730601 h 1734757"/>
                <a:gd name="connsiteX16" fmla="*/ 4494194 w 8482265"/>
                <a:gd name="connsiteY16" fmla="*/ 1387063 h 1734757"/>
                <a:gd name="connsiteX17" fmla="*/ 4268401 w 8482265"/>
                <a:gd name="connsiteY17" fmla="*/ 977494 h 1734757"/>
                <a:gd name="connsiteX18" fmla="*/ 3445399 w 8482265"/>
                <a:gd name="connsiteY18" fmla="*/ 1010362 h 1734757"/>
                <a:gd name="connsiteX19" fmla="*/ 2449585 w 8482265"/>
                <a:gd name="connsiteY19" fmla="*/ 1209752 h 1734757"/>
                <a:gd name="connsiteX20" fmla="*/ 2431248 w 8482265"/>
                <a:gd name="connsiteY20" fmla="*/ 1207524 h 1734757"/>
                <a:gd name="connsiteX21" fmla="*/ 2214989 w 8482265"/>
                <a:gd name="connsiteY21" fmla="*/ 1255622 h 1734757"/>
                <a:gd name="connsiteX22" fmla="*/ 1406094 w 8482265"/>
                <a:gd name="connsiteY22" fmla="*/ 1328755 h 1734757"/>
                <a:gd name="connsiteX23" fmla="*/ 1098436 w 8482265"/>
                <a:gd name="connsiteY23" fmla="*/ 1317325 h 1734757"/>
                <a:gd name="connsiteX24" fmla="*/ 121313 w 8482265"/>
                <a:gd name="connsiteY24" fmla="*/ 971172 h 1734757"/>
                <a:gd name="connsiteX25" fmla="*/ 15045 w 8482265"/>
                <a:gd name="connsiteY25" fmla="*/ 496270 h 1734757"/>
                <a:gd name="connsiteX26" fmla="*/ 179738 w 8482265"/>
                <a:gd name="connsiteY26" fmla="*/ 0 h 1734757"/>
                <a:gd name="connsiteX27" fmla="*/ 253735 w 8482265"/>
                <a:gd name="connsiteY27" fmla="*/ 55572 h 1734757"/>
                <a:gd name="connsiteX28" fmla="*/ 228804 w 8482265"/>
                <a:gd name="connsiteY28" fmla="*/ 930610 h 1734757"/>
                <a:gd name="connsiteX29" fmla="*/ 3221793 w 8482265"/>
                <a:gd name="connsiteY29" fmla="*/ 923472 h 1734757"/>
                <a:gd name="connsiteX30" fmla="*/ 4276348 w 8482265"/>
                <a:gd name="connsiteY30" fmla="*/ 872053 h 1734757"/>
                <a:gd name="connsiteX31" fmla="*/ 4539201 w 8482265"/>
                <a:gd name="connsiteY31" fmla="*/ 1303743 h 1734757"/>
                <a:gd name="connsiteX32" fmla="*/ 4829802 w 8482265"/>
                <a:gd name="connsiteY32" fmla="*/ 1596007 h 1734757"/>
                <a:gd name="connsiteX33" fmla="*/ 5808638 w 8482265"/>
                <a:gd name="connsiteY33" fmla="*/ 744571 h 1734757"/>
                <a:gd name="connsiteX34" fmla="*/ 6702261 w 8482265"/>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944504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944504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944504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944504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1000075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1000075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426182 w 8477199"/>
                <a:gd name="connsiteY20" fmla="*/ 1207524 h 1734757"/>
                <a:gd name="connsiteX21" fmla="*/ 2209923 w 8477199"/>
                <a:gd name="connsiteY21" fmla="*/ 1255622 h 1734757"/>
                <a:gd name="connsiteX22" fmla="*/ 1401028 w 8477199"/>
                <a:gd name="connsiteY22" fmla="*/ 1328755 h 1734757"/>
                <a:gd name="connsiteX23" fmla="*/ 1093370 w 8477199"/>
                <a:gd name="connsiteY23" fmla="*/ 1317325 h 1734757"/>
                <a:gd name="connsiteX24" fmla="*/ 116247 w 8477199"/>
                <a:gd name="connsiteY24" fmla="*/ 971172 h 1734757"/>
                <a:gd name="connsiteX25" fmla="*/ 9979 w 8477199"/>
                <a:gd name="connsiteY25" fmla="*/ 496270 h 1734757"/>
                <a:gd name="connsiteX26" fmla="*/ 174672 w 8477199"/>
                <a:gd name="connsiteY26" fmla="*/ 0 h 1734757"/>
                <a:gd name="connsiteX27" fmla="*/ 248669 w 8477199"/>
                <a:gd name="connsiteY27" fmla="*/ 55572 h 1734757"/>
                <a:gd name="connsiteX28" fmla="*/ 307460 w 8477199"/>
                <a:gd name="connsiteY28" fmla="*/ 1000075 h 1734757"/>
                <a:gd name="connsiteX29" fmla="*/ 3216727 w 8477199"/>
                <a:gd name="connsiteY29" fmla="*/ 923472 h 1734757"/>
                <a:gd name="connsiteX30" fmla="*/ 4271282 w 8477199"/>
                <a:gd name="connsiteY30" fmla="*/ 872053 h 1734757"/>
                <a:gd name="connsiteX31" fmla="*/ 4534135 w 8477199"/>
                <a:gd name="connsiteY31" fmla="*/ 1303743 h 1734757"/>
                <a:gd name="connsiteX32" fmla="*/ 4824736 w 8477199"/>
                <a:gd name="connsiteY32" fmla="*/ 1596007 h 1734757"/>
                <a:gd name="connsiteX33" fmla="*/ 5803572 w 8477199"/>
                <a:gd name="connsiteY33" fmla="*/ 744571 h 1734757"/>
                <a:gd name="connsiteX34" fmla="*/ 6697195 w 8477199"/>
                <a:gd name="connsiteY34"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444519 w 8477199"/>
                <a:gd name="connsiteY19" fmla="*/ 1209752 h 1734757"/>
                <a:gd name="connsiteX20" fmla="*/ 2209923 w 8477199"/>
                <a:gd name="connsiteY20" fmla="*/ 1255622 h 1734757"/>
                <a:gd name="connsiteX21" fmla="*/ 1401028 w 8477199"/>
                <a:gd name="connsiteY21" fmla="*/ 1328755 h 1734757"/>
                <a:gd name="connsiteX22" fmla="*/ 1093370 w 8477199"/>
                <a:gd name="connsiteY22" fmla="*/ 1317325 h 1734757"/>
                <a:gd name="connsiteX23" fmla="*/ 116247 w 8477199"/>
                <a:gd name="connsiteY23" fmla="*/ 971172 h 1734757"/>
                <a:gd name="connsiteX24" fmla="*/ 9979 w 8477199"/>
                <a:gd name="connsiteY24" fmla="*/ 496270 h 1734757"/>
                <a:gd name="connsiteX25" fmla="*/ 174672 w 8477199"/>
                <a:gd name="connsiteY25" fmla="*/ 0 h 1734757"/>
                <a:gd name="connsiteX26" fmla="*/ 248669 w 8477199"/>
                <a:gd name="connsiteY26" fmla="*/ 55572 h 1734757"/>
                <a:gd name="connsiteX27" fmla="*/ 307460 w 8477199"/>
                <a:gd name="connsiteY27" fmla="*/ 1000075 h 1734757"/>
                <a:gd name="connsiteX28" fmla="*/ 3216727 w 8477199"/>
                <a:gd name="connsiteY28" fmla="*/ 923472 h 1734757"/>
                <a:gd name="connsiteX29" fmla="*/ 4271282 w 8477199"/>
                <a:gd name="connsiteY29" fmla="*/ 872053 h 1734757"/>
                <a:gd name="connsiteX30" fmla="*/ 4534135 w 8477199"/>
                <a:gd name="connsiteY30" fmla="*/ 1303743 h 1734757"/>
                <a:gd name="connsiteX31" fmla="*/ 4824736 w 8477199"/>
                <a:gd name="connsiteY31" fmla="*/ 1596007 h 1734757"/>
                <a:gd name="connsiteX32" fmla="*/ 5803572 w 8477199"/>
                <a:gd name="connsiteY32" fmla="*/ 744571 h 1734757"/>
                <a:gd name="connsiteX33" fmla="*/ 6697195 w 8477199"/>
                <a:gd name="connsiteY33"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09923 w 8477199"/>
                <a:gd name="connsiteY19" fmla="*/ 1255622 h 1734757"/>
                <a:gd name="connsiteX20" fmla="*/ 1401028 w 8477199"/>
                <a:gd name="connsiteY20" fmla="*/ 1328755 h 1734757"/>
                <a:gd name="connsiteX21" fmla="*/ 1093370 w 8477199"/>
                <a:gd name="connsiteY21" fmla="*/ 1317325 h 1734757"/>
                <a:gd name="connsiteX22" fmla="*/ 116247 w 8477199"/>
                <a:gd name="connsiteY22" fmla="*/ 971172 h 1734757"/>
                <a:gd name="connsiteX23" fmla="*/ 9979 w 8477199"/>
                <a:gd name="connsiteY23" fmla="*/ 496270 h 1734757"/>
                <a:gd name="connsiteX24" fmla="*/ 174672 w 8477199"/>
                <a:gd name="connsiteY24" fmla="*/ 0 h 1734757"/>
                <a:gd name="connsiteX25" fmla="*/ 248669 w 8477199"/>
                <a:gd name="connsiteY25" fmla="*/ 55572 h 1734757"/>
                <a:gd name="connsiteX26" fmla="*/ 307460 w 8477199"/>
                <a:gd name="connsiteY26" fmla="*/ 1000075 h 1734757"/>
                <a:gd name="connsiteX27" fmla="*/ 3216727 w 8477199"/>
                <a:gd name="connsiteY27" fmla="*/ 923472 h 1734757"/>
                <a:gd name="connsiteX28" fmla="*/ 4271282 w 8477199"/>
                <a:gd name="connsiteY28" fmla="*/ 872053 h 1734757"/>
                <a:gd name="connsiteX29" fmla="*/ 4534135 w 8477199"/>
                <a:gd name="connsiteY29" fmla="*/ 1303743 h 1734757"/>
                <a:gd name="connsiteX30" fmla="*/ 4824736 w 8477199"/>
                <a:gd name="connsiteY30" fmla="*/ 1596007 h 1734757"/>
                <a:gd name="connsiteX31" fmla="*/ 5803572 w 8477199"/>
                <a:gd name="connsiteY31" fmla="*/ 744571 h 1734757"/>
                <a:gd name="connsiteX32" fmla="*/ 6697195 w 8477199"/>
                <a:gd name="connsiteY32"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401028 w 8477199"/>
                <a:gd name="connsiteY20" fmla="*/ 1328755 h 1734757"/>
                <a:gd name="connsiteX21" fmla="*/ 1093370 w 8477199"/>
                <a:gd name="connsiteY21" fmla="*/ 1317325 h 1734757"/>
                <a:gd name="connsiteX22" fmla="*/ 116247 w 8477199"/>
                <a:gd name="connsiteY22" fmla="*/ 971172 h 1734757"/>
                <a:gd name="connsiteX23" fmla="*/ 9979 w 8477199"/>
                <a:gd name="connsiteY23" fmla="*/ 496270 h 1734757"/>
                <a:gd name="connsiteX24" fmla="*/ 174672 w 8477199"/>
                <a:gd name="connsiteY24" fmla="*/ 0 h 1734757"/>
                <a:gd name="connsiteX25" fmla="*/ 248669 w 8477199"/>
                <a:gd name="connsiteY25" fmla="*/ 55572 h 1734757"/>
                <a:gd name="connsiteX26" fmla="*/ 307460 w 8477199"/>
                <a:gd name="connsiteY26" fmla="*/ 1000075 h 1734757"/>
                <a:gd name="connsiteX27" fmla="*/ 3216727 w 8477199"/>
                <a:gd name="connsiteY27" fmla="*/ 923472 h 1734757"/>
                <a:gd name="connsiteX28" fmla="*/ 4271282 w 8477199"/>
                <a:gd name="connsiteY28" fmla="*/ 872053 h 1734757"/>
                <a:gd name="connsiteX29" fmla="*/ 4534135 w 8477199"/>
                <a:gd name="connsiteY29" fmla="*/ 1303743 h 1734757"/>
                <a:gd name="connsiteX30" fmla="*/ 4824736 w 8477199"/>
                <a:gd name="connsiteY30" fmla="*/ 1596007 h 1734757"/>
                <a:gd name="connsiteX31" fmla="*/ 5803572 w 8477199"/>
                <a:gd name="connsiteY31" fmla="*/ 744571 h 1734757"/>
                <a:gd name="connsiteX32" fmla="*/ 6697195 w 8477199"/>
                <a:gd name="connsiteY32"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093370 w 8477199"/>
                <a:gd name="connsiteY20" fmla="*/ 1317325 h 1734757"/>
                <a:gd name="connsiteX21" fmla="*/ 116247 w 8477199"/>
                <a:gd name="connsiteY21" fmla="*/ 971172 h 1734757"/>
                <a:gd name="connsiteX22" fmla="*/ 9979 w 8477199"/>
                <a:gd name="connsiteY22" fmla="*/ 496270 h 1734757"/>
                <a:gd name="connsiteX23" fmla="*/ 174672 w 8477199"/>
                <a:gd name="connsiteY23" fmla="*/ 0 h 1734757"/>
                <a:gd name="connsiteX24" fmla="*/ 248669 w 8477199"/>
                <a:gd name="connsiteY24" fmla="*/ 55572 h 1734757"/>
                <a:gd name="connsiteX25" fmla="*/ 307460 w 8477199"/>
                <a:gd name="connsiteY25" fmla="*/ 1000075 h 1734757"/>
                <a:gd name="connsiteX26" fmla="*/ 3216727 w 8477199"/>
                <a:gd name="connsiteY26" fmla="*/ 923472 h 1734757"/>
                <a:gd name="connsiteX27" fmla="*/ 4271282 w 8477199"/>
                <a:gd name="connsiteY27" fmla="*/ 872053 h 1734757"/>
                <a:gd name="connsiteX28" fmla="*/ 4534135 w 8477199"/>
                <a:gd name="connsiteY28" fmla="*/ 1303743 h 1734757"/>
                <a:gd name="connsiteX29" fmla="*/ 4824736 w 8477199"/>
                <a:gd name="connsiteY29" fmla="*/ 1596007 h 1734757"/>
                <a:gd name="connsiteX30" fmla="*/ 5803572 w 8477199"/>
                <a:gd name="connsiteY30" fmla="*/ 744571 h 1734757"/>
                <a:gd name="connsiteX31" fmla="*/ 6697195 w 8477199"/>
                <a:gd name="connsiteY31"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07460 w 8477199"/>
                <a:gd name="connsiteY24" fmla="*/ 1000075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3216727 w 8477199"/>
                <a:gd name="connsiteY25" fmla="*/ 923472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3255368 w 8477199"/>
                <a:gd name="connsiteY25" fmla="*/ 867898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3255368 w 8477199"/>
                <a:gd name="connsiteY25" fmla="*/ 867898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2901161 w 8477199"/>
                <a:gd name="connsiteY25" fmla="*/ 992937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2901161 w 8477199"/>
                <a:gd name="connsiteY25" fmla="*/ 992937 h 1734757"/>
                <a:gd name="connsiteX26" fmla="*/ 4271282 w 8477199"/>
                <a:gd name="connsiteY26" fmla="*/ 87205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2901161 w 8477199"/>
                <a:gd name="connsiteY25" fmla="*/ 992937 h 1734757"/>
                <a:gd name="connsiteX26" fmla="*/ 4251961 w 8477199"/>
                <a:gd name="connsiteY26" fmla="*/ 816481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2901161 w 8477199"/>
                <a:gd name="connsiteY25" fmla="*/ 992937 h 1734757"/>
                <a:gd name="connsiteX26" fmla="*/ 4206880 w 8477199"/>
                <a:gd name="connsiteY26" fmla="*/ 816481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2901161 w 8477199"/>
                <a:gd name="connsiteY25" fmla="*/ 992937 h 1734757"/>
                <a:gd name="connsiteX26" fmla="*/ 4206880 w 8477199"/>
                <a:gd name="connsiteY26" fmla="*/ 816481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206880 w 8477199"/>
                <a:gd name="connsiteY26" fmla="*/ 816481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206880 w 8477199"/>
                <a:gd name="connsiteY26" fmla="*/ 816481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071638 w 8477199"/>
                <a:gd name="connsiteY26" fmla="*/ 788693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052317 w 8477199"/>
                <a:gd name="connsiteY26" fmla="*/ 760908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052317 w 8477199"/>
                <a:gd name="connsiteY26" fmla="*/ 760908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214691 h 1734757"/>
                <a:gd name="connsiteX1" fmla="*/ 6709662 w 8477199"/>
                <a:gd name="connsiteY1" fmla="*/ 214691 h 1734757"/>
                <a:gd name="connsiteX2" fmla="*/ 7145860 w 8477199"/>
                <a:gd name="connsiteY2" fmla="*/ 789985 h 1734757"/>
                <a:gd name="connsiteX3" fmla="*/ 7305314 w 8477199"/>
                <a:gd name="connsiteY3" fmla="*/ 1114171 h 1734757"/>
                <a:gd name="connsiteX4" fmla="*/ 8432561 w 8477199"/>
                <a:gd name="connsiteY4" fmla="*/ 880513 h 1734757"/>
                <a:gd name="connsiteX5" fmla="*/ 8477199 w 8477199"/>
                <a:gd name="connsiteY5" fmla="*/ 929103 h 1734757"/>
                <a:gd name="connsiteX6" fmla="*/ 7295156 w 8477199"/>
                <a:gd name="connsiteY6" fmla="*/ 1173736 h 1734757"/>
                <a:gd name="connsiteX7" fmla="*/ 7106764 w 8477199"/>
                <a:gd name="connsiteY7" fmla="*/ 814498 h 1734757"/>
                <a:gd name="connsiteX8" fmla="*/ 6708739 w 8477199"/>
                <a:gd name="connsiteY8" fmla="*/ 275180 h 1734757"/>
                <a:gd name="connsiteX9" fmla="*/ 6697657 w 8477199"/>
                <a:gd name="connsiteY9" fmla="*/ 275180 h 1734757"/>
                <a:gd name="connsiteX10" fmla="*/ 5808796 w 8477199"/>
                <a:gd name="connsiteY10" fmla="*/ 855594 h 1734757"/>
                <a:gd name="connsiteX11" fmla="*/ 5680431 w 8477199"/>
                <a:gd name="connsiteY11" fmla="*/ 987191 h 1734757"/>
                <a:gd name="connsiteX12" fmla="*/ 5510509 w 8477199"/>
                <a:gd name="connsiteY12" fmla="*/ 1166348 h 1734757"/>
                <a:gd name="connsiteX13" fmla="*/ 5121257 w 8477199"/>
                <a:gd name="connsiteY13" fmla="*/ 1556985 h 1734757"/>
                <a:gd name="connsiteX14" fmla="*/ 4763866 w 8477199"/>
                <a:gd name="connsiteY14" fmla="*/ 1734757 h 1734757"/>
                <a:gd name="connsiteX15" fmla="*/ 4720924 w 8477199"/>
                <a:gd name="connsiteY15" fmla="*/ 1730601 h 1734757"/>
                <a:gd name="connsiteX16" fmla="*/ 4489128 w 8477199"/>
                <a:gd name="connsiteY16" fmla="*/ 1387063 h 1734757"/>
                <a:gd name="connsiteX17" fmla="*/ 4263335 w 8477199"/>
                <a:gd name="connsiteY17" fmla="*/ 977494 h 1734757"/>
                <a:gd name="connsiteX18" fmla="*/ 3440333 w 8477199"/>
                <a:gd name="connsiteY18" fmla="*/ 1010362 h 1734757"/>
                <a:gd name="connsiteX19" fmla="*/ 2222804 w 8477199"/>
                <a:gd name="connsiteY19" fmla="*/ 1311196 h 1734757"/>
                <a:gd name="connsiteX20" fmla="*/ 116247 w 8477199"/>
                <a:gd name="connsiteY20" fmla="*/ 971172 h 1734757"/>
                <a:gd name="connsiteX21" fmla="*/ 9979 w 8477199"/>
                <a:gd name="connsiteY21" fmla="*/ 496270 h 1734757"/>
                <a:gd name="connsiteX22" fmla="*/ 174672 w 8477199"/>
                <a:gd name="connsiteY22" fmla="*/ 0 h 1734757"/>
                <a:gd name="connsiteX23" fmla="*/ 248669 w 8477199"/>
                <a:gd name="connsiteY23" fmla="*/ 55572 h 1734757"/>
                <a:gd name="connsiteX24" fmla="*/ 313900 w 8477199"/>
                <a:gd name="connsiteY24" fmla="*/ 944502 h 1734757"/>
                <a:gd name="connsiteX25" fmla="*/ 1735499 w 8477199"/>
                <a:gd name="connsiteY25" fmla="*/ 1229124 h 1734757"/>
                <a:gd name="connsiteX26" fmla="*/ 4052317 w 8477199"/>
                <a:gd name="connsiteY26" fmla="*/ 760908 h 1734757"/>
                <a:gd name="connsiteX27" fmla="*/ 4534135 w 8477199"/>
                <a:gd name="connsiteY27" fmla="*/ 1303743 h 1734757"/>
                <a:gd name="connsiteX28" fmla="*/ 4824736 w 8477199"/>
                <a:gd name="connsiteY28" fmla="*/ 1596007 h 1734757"/>
                <a:gd name="connsiteX29" fmla="*/ 5803572 w 8477199"/>
                <a:gd name="connsiteY29" fmla="*/ 744571 h 1734757"/>
                <a:gd name="connsiteX30" fmla="*/ 6697195 w 8477199"/>
                <a:gd name="connsiteY30" fmla="*/ 214691 h 1734757"/>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248669 w 8477199"/>
                <a:gd name="connsiteY23" fmla="*/ 979360 h 2658545"/>
                <a:gd name="connsiteX24" fmla="*/ 313900 w 8477199"/>
                <a:gd name="connsiteY24" fmla="*/ 1868290 h 2658545"/>
                <a:gd name="connsiteX25" fmla="*/ 1735499 w 8477199"/>
                <a:gd name="connsiteY25" fmla="*/ 2152912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1847 w 8477199"/>
                <a:gd name="connsiteY23" fmla="*/ 85614 h 2658545"/>
                <a:gd name="connsiteX24" fmla="*/ 313900 w 8477199"/>
                <a:gd name="connsiteY24" fmla="*/ 1868290 h 2658545"/>
                <a:gd name="connsiteX25" fmla="*/ 1735499 w 8477199"/>
                <a:gd name="connsiteY25" fmla="*/ 2152912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1847 w 8477199"/>
                <a:gd name="connsiteY23" fmla="*/ 85614 h 2658545"/>
                <a:gd name="connsiteX24" fmla="*/ 313900 w 8477199"/>
                <a:gd name="connsiteY24" fmla="*/ 1868290 h 2658545"/>
                <a:gd name="connsiteX25" fmla="*/ 1735499 w 8477199"/>
                <a:gd name="connsiteY25" fmla="*/ 2152912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1847 w 8477199"/>
                <a:gd name="connsiteY23" fmla="*/ 85614 h 2658545"/>
                <a:gd name="connsiteX24" fmla="*/ 313900 w 8477199"/>
                <a:gd name="connsiteY24" fmla="*/ 1868290 h 2658545"/>
                <a:gd name="connsiteX25" fmla="*/ 1735499 w 8477199"/>
                <a:gd name="connsiteY25" fmla="*/ 2152912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1847 w 8477199"/>
                <a:gd name="connsiteY23" fmla="*/ 85614 h 2658545"/>
                <a:gd name="connsiteX24" fmla="*/ 107198 w 8477199"/>
                <a:gd name="connsiteY24" fmla="*/ 1725589 h 2658545"/>
                <a:gd name="connsiteX25" fmla="*/ 1735499 w 8477199"/>
                <a:gd name="connsiteY25" fmla="*/ 2152912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07198 w 8477199"/>
                <a:gd name="connsiteY24" fmla="*/ 1725589 h 2658545"/>
                <a:gd name="connsiteX25" fmla="*/ 1735499 w 8477199"/>
                <a:gd name="connsiteY25" fmla="*/ 2152912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07198 w 8477199"/>
                <a:gd name="connsiteY24" fmla="*/ 1725589 h 2658545"/>
                <a:gd name="connsiteX25" fmla="*/ 1735499 w 8477199"/>
                <a:gd name="connsiteY25" fmla="*/ 2152912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07198 w 8477199"/>
                <a:gd name="connsiteY24" fmla="*/ 1725589 h 2658545"/>
                <a:gd name="connsiteX25" fmla="*/ 1735499 w 8477199"/>
                <a:gd name="connsiteY25" fmla="*/ 2152912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01611 w 8477199"/>
                <a:gd name="connsiteY24" fmla="*/ 1763143 h 2658545"/>
                <a:gd name="connsiteX25" fmla="*/ 1735499 w 8477199"/>
                <a:gd name="connsiteY25" fmla="*/ 2152912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01611 w 8477199"/>
                <a:gd name="connsiteY24" fmla="*/ 1763143 h 2658545"/>
                <a:gd name="connsiteX25" fmla="*/ 1674047 w 8477199"/>
                <a:gd name="connsiteY25" fmla="*/ 2190466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01611 w 8477199"/>
                <a:gd name="connsiteY24" fmla="*/ 1763143 h 2658545"/>
                <a:gd name="connsiteX25" fmla="*/ 1674047 w 8477199"/>
                <a:gd name="connsiteY25" fmla="*/ 2190466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01611 w 8477199"/>
                <a:gd name="connsiteY24" fmla="*/ 1763143 h 2658545"/>
                <a:gd name="connsiteX25" fmla="*/ 1674047 w 8477199"/>
                <a:gd name="connsiteY25" fmla="*/ 2190466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01611 w 8477199"/>
                <a:gd name="connsiteY24" fmla="*/ 1763143 h 2658545"/>
                <a:gd name="connsiteX25" fmla="*/ 1724326 w 8477199"/>
                <a:gd name="connsiteY25" fmla="*/ 2212995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07198 w 8477199"/>
                <a:gd name="connsiteY24" fmla="*/ 1725589 h 2658545"/>
                <a:gd name="connsiteX25" fmla="*/ 1724326 w 8477199"/>
                <a:gd name="connsiteY25" fmla="*/ 2212995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07198 w 8477199"/>
                <a:gd name="connsiteY24" fmla="*/ 1725589 h 2658545"/>
                <a:gd name="connsiteX25" fmla="*/ 1724326 w 8477199"/>
                <a:gd name="connsiteY25" fmla="*/ 2212995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222804 w 8477199"/>
                <a:gd name="connsiteY19" fmla="*/ 2234984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52317 w 8477199"/>
                <a:gd name="connsiteY26" fmla="*/ 1684696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44782 h 2658545"/>
                <a:gd name="connsiteX27" fmla="*/ 4534135 w 8477199"/>
                <a:gd name="connsiteY27" fmla="*/ 2227531 h 2658545"/>
                <a:gd name="connsiteX28" fmla="*/ 4824736 w 8477199"/>
                <a:gd name="connsiteY28" fmla="*/ 2519795 h 2658545"/>
                <a:gd name="connsiteX29" fmla="*/ 5803572 w 8477199"/>
                <a:gd name="connsiteY29" fmla="*/ 1668359 h 2658545"/>
                <a:gd name="connsiteX30" fmla="*/ 6697195 w 8477199"/>
                <a:gd name="connsiteY30"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44782 h 2658545"/>
                <a:gd name="connsiteX27" fmla="*/ 4824736 w 8477199"/>
                <a:gd name="connsiteY27" fmla="*/ 2519795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44782 h 2658545"/>
                <a:gd name="connsiteX27" fmla="*/ 4824736 w 8477199"/>
                <a:gd name="connsiteY27" fmla="*/ 2519795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44782 h 2658545"/>
                <a:gd name="connsiteX27" fmla="*/ 4824736 w 8477199"/>
                <a:gd name="connsiteY27" fmla="*/ 2519795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44782 h 2658545"/>
                <a:gd name="connsiteX27" fmla="*/ 4740936 w 8477199"/>
                <a:gd name="connsiteY27" fmla="*/ 2542328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44782 h 2658545"/>
                <a:gd name="connsiteX27" fmla="*/ 4740936 w 8477199"/>
                <a:gd name="connsiteY27" fmla="*/ 2542328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44782 h 2658545"/>
                <a:gd name="connsiteX27" fmla="*/ 4740936 w 8477199"/>
                <a:gd name="connsiteY27" fmla="*/ 2542328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44782 h 2658545"/>
                <a:gd name="connsiteX27" fmla="*/ 4740936 w 8477199"/>
                <a:gd name="connsiteY27" fmla="*/ 2542328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44782 h 2658545"/>
                <a:gd name="connsiteX27" fmla="*/ 4735350 w 8477199"/>
                <a:gd name="connsiteY27" fmla="*/ 2564861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44782 h 2658545"/>
                <a:gd name="connsiteX27" fmla="*/ 4735350 w 8477199"/>
                <a:gd name="connsiteY27" fmla="*/ 2564861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44782 h 2658545"/>
                <a:gd name="connsiteX27" fmla="*/ 4735350 w 8477199"/>
                <a:gd name="connsiteY27" fmla="*/ 2564861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44782 h 2658545"/>
                <a:gd name="connsiteX27" fmla="*/ 4735350 w 8477199"/>
                <a:gd name="connsiteY27" fmla="*/ 2564861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44782 h 2658545"/>
                <a:gd name="connsiteX27" fmla="*/ 4735350 w 8477199"/>
                <a:gd name="connsiteY27" fmla="*/ 2564861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44782 h 2658545"/>
                <a:gd name="connsiteX27" fmla="*/ 4735350 w 8477199"/>
                <a:gd name="connsiteY27" fmla="*/ 2564861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44782 h 2658545"/>
                <a:gd name="connsiteX27" fmla="*/ 4735350 w 8477199"/>
                <a:gd name="connsiteY27" fmla="*/ 2564861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6764 w 8477199"/>
                <a:gd name="connsiteY7" fmla="*/ 1738286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59804 h 2658545"/>
                <a:gd name="connsiteX27" fmla="*/ 4735350 w 8477199"/>
                <a:gd name="connsiteY27" fmla="*/ 2564861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084419 w 8477199"/>
                <a:gd name="connsiteY7" fmla="*/ 1715757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59804 h 2658545"/>
                <a:gd name="connsiteX27" fmla="*/ 4735350 w 8477199"/>
                <a:gd name="connsiteY27" fmla="*/ 2564861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1177 w 8477199"/>
                <a:gd name="connsiteY7" fmla="*/ 1715757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27434 w 8477199"/>
                <a:gd name="connsiteY23" fmla="*/ 100633 h 2658545"/>
                <a:gd name="connsiteX24" fmla="*/ 123956 w 8477199"/>
                <a:gd name="connsiteY24" fmla="*/ 1748118 h 2658545"/>
                <a:gd name="connsiteX25" fmla="*/ 1724326 w 8477199"/>
                <a:gd name="connsiteY25" fmla="*/ 2212995 h 2658545"/>
                <a:gd name="connsiteX26" fmla="*/ 4018796 w 8477199"/>
                <a:gd name="connsiteY26" fmla="*/ 1759804 h 2658545"/>
                <a:gd name="connsiteX27" fmla="*/ 4735350 w 8477199"/>
                <a:gd name="connsiteY27" fmla="*/ 2564861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1177 w 8477199"/>
                <a:gd name="connsiteY7" fmla="*/ 1715757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38607 w 8477199"/>
                <a:gd name="connsiteY23" fmla="*/ 115654 h 2658545"/>
                <a:gd name="connsiteX24" fmla="*/ 123956 w 8477199"/>
                <a:gd name="connsiteY24" fmla="*/ 1748118 h 2658545"/>
                <a:gd name="connsiteX25" fmla="*/ 1724326 w 8477199"/>
                <a:gd name="connsiteY25" fmla="*/ 2212995 h 2658545"/>
                <a:gd name="connsiteX26" fmla="*/ 4018796 w 8477199"/>
                <a:gd name="connsiteY26" fmla="*/ 1759804 h 2658545"/>
                <a:gd name="connsiteX27" fmla="*/ 4735350 w 8477199"/>
                <a:gd name="connsiteY27" fmla="*/ 2564861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1177 w 8477199"/>
                <a:gd name="connsiteY7" fmla="*/ 1715757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38607 w 8477199"/>
                <a:gd name="connsiteY23" fmla="*/ 115654 h 2658545"/>
                <a:gd name="connsiteX24" fmla="*/ 123956 w 8477199"/>
                <a:gd name="connsiteY24" fmla="*/ 1748118 h 2658545"/>
                <a:gd name="connsiteX25" fmla="*/ 1724326 w 8477199"/>
                <a:gd name="connsiteY25" fmla="*/ 2212995 h 2658545"/>
                <a:gd name="connsiteX26" fmla="*/ 4018796 w 8477199"/>
                <a:gd name="connsiteY26" fmla="*/ 1759804 h 2658545"/>
                <a:gd name="connsiteX27" fmla="*/ 4735350 w 8477199"/>
                <a:gd name="connsiteY27" fmla="*/ 2564861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1177 w 8477199"/>
                <a:gd name="connsiteY7" fmla="*/ 1715757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38607 w 8477199"/>
                <a:gd name="connsiteY23" fmla="*/ 115654 h 2658545"/>
                <a:gd name="connsiteX24" fmla="*/ 140716 w 8477199"/>
                <a:gd name="connsiteY24" fmla="*/ 1785672 h 2658545"/>
                <a:gd name="connsiteX25" fmla="*/ 1724326 w 8477199"/>
                <a:gd name="connsiteY25" fmla="*/ 2212995 h 2658545"/>
                <a:gd name="connsiteX26" fmla="*/ 4018796 w 8477199"/>
                <a:gd name="connsiteY26" fmla="*/ 1759804 h 2658545"/>
                <a:gd name="connsiteX27" fmla="*/ 4735350 w 8477199"/>
                <a:gd name="connsiteY27" fmla="*/ 2564861 h 2658545"/>
                <a:gd name="connsiteX28" fmla="*/ 5803572 w 8477199"/>
                <a:gd name="connsiteY28" fmla="*/ 1668359 h 2658545"/>
                <a:gd name="connsiteX29" fmla="*/ 6697195 w 8477199"/>
                <a:gd name="connsiteY29" fmla="*/ 1138479 h 2658545"/>
                <a:gd name="connsiteX0" fmla="*/ 6697195 w 8477199"/>
                <a:gd name="connsiteY0" fmla="*/ 1138479 h 2658545"/>
                <a:gd name="connsiteX1" fmla="*/ 6709662 w 8477199"/>
                <a:gd name="connsiteY1" fmla="*/ 1138479 h 2658545"/>
                <a:gd name="connsiteX2" fmla="*/ 7145860 w 8477199"/>
                <a:gd name="connsiteY2" fmla="*/ 1713773 h 2658545"/>
                <a:gd name="connsiteX3" fmla="*/ 7305314 w 8477199"/>
                <a:gd name="connsiteY3" fmla="*/ 2037959 h 2658545"/>
                <a:gd name="connsiteX4" fmla="*/ 8432561 w 8477199"/>
                <a:gd name="connsiteY4" fmla="*/ 1804301 h 2658545"/>
                <a:gd name="connsiteX5" fmla="*/ 8477199 w 8477199"/>
                <a:gd name="connsiteY5" fmla="*/ 1852891 h 2658545"/>
                <a:gd name="connsiteX6" fmla="*/ 7295156 w 8477199"/>
                <a:gd name="connsiteY6" fmla="*/ 2097524 h 2658545"/>
                <a:gd name="connsiteX7" fmla="*/ 7101177 w 8477199"/>
                <a:gd name="connsiteY7" fmla="*/ 1715757 h 2658545"/>
                <a:gd name="connsiteX8" fmla="*/ 6708739 w 8477199"/>
                <a:gd name="connsiteY8" fmla="*/ 1198968 h 2658545"/>
                <a:gd name="connsiteX9" fmla="*/ 6697657 w 8477199"/>
                <a:gd name="connsiteY9" fmla="*/ 1198968 h 2658545"/>
                <a:gd name="connsiteX10" fmla="*/ 5808796 w 8477199"/>
                <a:gd name="connsiteY10" fmla="*/ 1779382 h 2658545"/>
                <a:gd name="connsiteX11" fmla="*/ 5680431 w 8477199"/>
                <a:gd name="connsiteY11" fmla="*/ 1910979 h 2658545"/>
                <a:gd name="connsiteX12" fmla="*/ 5510509 w 8477199"/>
                <a:gd name="connsiteY12" fmla="*/ 2090136 h 2658545"/>
                <a:gd name="connsiteX13" fmla="*/ 5121257 w 8477199"/>
                <a:gd name="connsiteY13" fmla="*/ 2480773 h 2658545"/>
                <a:gd name="connsiteX14" fmla="*/ 4763866 w 8477199"/>
                <a:gd name="connsiteY14" fmla="*/ 2658545 h 2658545"/>
                <a:gd name="connsiteX15" fmla="*/ 4720924 w 8477199"/>
                <a:gd name="connsiteY15" fmla="*/ 2654389 h 2658545"/>
                <a:gd name="connsiteX16" fmla="*/ 4489128 w 8477199"/>
                <a:gd name="connsiteY16" fmla="*/ 2310851 h 2658545"/>
                <a:gd name="connsiteX17" fmla="*/ 4263335 w 8477199"/>
                <a:gd name="connsiteY17" fmla="*/ 1901282 h 2658545"/>
                <a:gd name="connsiteX18" fmla="*/ 3440333 w 8477199"/>
                <a:gd name="connsiteY18" fmla="*/ 1934150 h 2658545"/>
                <a:gd name="connsiteX19" fmla="*/ 2166939 w 8477199"/>
                <a:gd name="connsiteY19" fmla="*/ 2242495 h 2658545"/>
                <a:gd name="connsiteX20" fmla="*/ 116247 w 8477199"/>
                <a:gd name="connsiteY20" fmla="*/ 1894960 h 2658545"/>
                <a:gd name="connsiteX21" fmla="*/ 9979 w 8477199"/>
                <a:gd name="connsiteY21" fmla="*/ 1420058 h 2658545"/>
                <a:gd name="connsiteX22" fmla="*/ 1437237 w 8477199"/>
                <a:gd name="connsiteY22" fmla="*/ 0 h 2658545"/>
                <a:gd name="connsiteX23" fmla="*/ 1438607 w 8477199"/>
                <a:gd name="connsiteY23" fmla="*/ 115654 h 2658545"/>
                <a:gd name="connsiteX24" fmla="*/ 140716 w 8477199"/>
                <a:gd name="connsiteY24" fmla="*/ 1785672 h 2658545"/>
                <a:gd name="connsiteX25" fmla="*/ 1724326 w 8477199"/>
                <a:gd name="connsiteY25" fmla="*/ 2212995 h 2658545"/>
                <a:gd name="connsiteX26" fmla="*/ 4018796 w 8477199"/>
                <a:gd name="connsiteY26" fmla="*/ 1759804 h 2658545"/>
                <a:gd name="connsiteX27" fmla="*/ 4735350 w 8477199"/>
                <a:gd name="connsiteY27" fmla="*/ 2564861 h 2658545"/>
                <a:gd name="connsiteX28" fmla="*/ 5803572 w 8477199"/>
                <a:gd name="connsiteY28" fmla="*/ 1668359 h 2658545"/>
                <a:gd name="connsiteX29" fmla="*/ 6697195 w 8477199"/>
                <a:gd name="connsiteY29" fmla="*/ 1138479 h 2658545"/>
                <a:gd name="connsiteX0" fmla="*/ 6697195 w 8493959"/>
                <a:gd name="connsiteY0" fmla="*/ 1138479 h 2658545"/>
                <a:gd name="connsiteX1" fmla="*/ 6709662 w 8493959"/>
                <a:gd name="connsiteY1" fmla="*/ 1138479 h 2658545"/>
                <a:gd name="connsiteX2" fmla="*/ 7145860 w 8493959"/>
                <a:gd name="connsiteY2" fmla="*/ 1713773 h 2658545"/>
                <a:gd name="connsiteX3" fmla="*/ 7305314 w 8493959"/>
                <a:gd name="connsiteY3" fmla="*/ 2037959 h 2658545"/>
                <a:gd name="connsiteX4" fmla="*/ 8432561 w 8493959"/>
                <a:gd name="connsiteY4" fmla="*/ 1804301 h 2658545"/>
                <a:gd name="connsiteX5" fmla="*/ 8493959 w 8493959"/>
                <a:gd name="connsiteY5" fmla="*/ 1867912 h 2658545"/>
                <a:gd name="connsiteX6" fmla="*/ 7295156 w 8493959"/>
                <a:gd name="connsiteY6" fmla="*/ 2097524 h 2658545"/>
                <a:gd name="connsiteX7" fmla="*/ 7101177 w 8493959"/>
                <a:gd name="connsiteY7" fmla="*/ 1715757 h 2658545"/>
                <a:gd name="connsiteX8" fmla="*/ 6708739 w 8493959"/>
                <a:gd name="connsiteY8" fmla="*/ 1198968 h 2658545"/>
                <a:gd name="connsiteX9" fmla="*/ 6697657 w 8493959"/>
                <a:gd name="connsiteY9" fmla="*/ 1198968 h 2658545"/>
                <a:gd name="connsiteX10" fmla="*/ 5808796 w 8493959"/>
                <a:gd name="connsiteY10" fmla="*/ 1779382 h 2658545"/>
                <a:gd name="connsiteX11" fmla="*/ 5680431 w 8493959"/>
                <a:gd name="connsiteY11" fmla="*/ 1910979 h 2658545"/>
                <a:gd name="connsiteX12" fmla="*/ 5510509 w 8493959"/>
                <a:gd name="connsiteY12" fmla="*/ 2090136 h 2658545"/>
                <a:gd name="connsiteX13" fmla="*/ 5121257 w 8493959"/>
                <a:gd name="connsiteY13" fmla="*/ 2480773 h 2658545"/>
                <a:gd name="connsiteX14" fmla="*/ 4763866 w 8493959"/>
                <a:gd name="connsiteY14" fmla="*/ 2658545 h 2658545"/>
                <a:gd name="connsiteX15" fmla="*/ 4720924 w 8493959"/>
                <a:gd name="connsiteY15" fmla="*/ 2654389 h 2658545"/>
                <a:gd name="connsiteX16" fmla="*/ 4489128 w 8493959"/>
                <a:gd name="connsiteY16" fmla="*/ 2310851 h 2658545"/>
                <a:gd name="connsiteX17" fmla="*/ 4263335 w 8493959"/>
                <a:gd name="connsiteY17" fmla="*/ 1901282 h 2658545"/>
                <a:gd name="connsiteX18" fmla="*/ 3440333 w 8493959"/>
                <a:gd name="connsiteY18" fmla="*/ 1934150 h 2658545"/>
                <a:gd name="connsiteX19" fmla="*/ 2166939 w 8493959"/>
                <a:gd name="connsiteY19" fmla="*/ 2242495 h 2658545"/>
                <a:gd name="connsiteX20" fmla="*/ 116247 w 8493959"/>
                <a:gd name="connsiteY20" fmla="*/ 1894960 h 2658545"/>
                <a:gd name="connsiteX21" fmla="*/ 9979 w 8493959"/>
                <a:gd name="connsiteY21" fmla="*/ 1420058 h 2658545"/>
                <a:gd name="connsiteX22" fmla="*/ 1437237 w 8493959"/>
                <a:gd name="connsiteY22" fmla="*/ 0 h 2658545"/>
                <a:gd name="connsiteX23" fmla="*/ 1438607 w 8493959"/>
                <a:gd name="connsiteY23" fmla="*/ 115654 h 2658545"/>
                <a:gd name="connsiteX24" fmla="*/ 140716 w 8493959"/>
                <a:gd name="connsiteY24" fmla="*/ 1785672 h 2658545"/>
                <a:gd name="connsiteX25" fmla="*/ 1724326 w 8493959"/>
                <a:gd name="connsiteY25" fmla="*/ 2212995 h 2658545"/>
                <a:gd name="connsiteX26" fmla="*/ 4018796 w 8493959"/>
                <a:gd name="connsiteY26" fmla="*/ 1759804 h 2658545"/>
                <a:gd name="connsiteX27" fmla="*/ 4735350 w 8493959"/>
                <a:gd name="connsiteY27" fmla="*/ 2564861 h 2658545"/>
                <a:gd name="connsiteX28" fmla="*/ 5803572 w 8493959"/>
                <a:gd name="connsiteY28" fmla="*/ 1668359 h 2658545"/>
                <a:gd name="connsiteX29" fmla="*/ 6697195 w 8493959"/>
                <a:gd name="connsiteY29" fmla="*/ 1138479 h 2658545"/>
                <a:gd name="connsiteX0" fmla="*/ 6697195 w 8493959"/>
                <a:gd name="connsiteY0" fmla="*/ 1138479 h 2658545"/>
                <a:gd name="connsiteX1" fmla="*/ 6709662 w 8493959"/>
                <a:gd name="connsiteY1" fmla="*/ 1138479 h 2658545"/>
                <a:gd name="connsiteX2" fmla="*/ 7145860 w 8493959"/>
                <a:gd name="connsiteY2" fmla="*/ 1713773 h 2658545"/>
                <a:gd name="connsiteX3" fmla="*/ 7305314 w 8493959"/>
                <a:gd name="connsiteY3" fmla="*/ 2037959 h 2658545"/>
                <a:gd name="connsiteX4" fmla="*/ 8432561 w 8493959"/>
                <a:gd name="connsiteY4" fmla="*/ 1804301 h 2658545"/>
                <a:gd name="connsiteX5" fmla="*/ 8493959 w 8493959"/>
                <a:gd name="connsiteY5" fmla="*/ 1867912 h 2658545"/>
                <a:gd name="connsiteX6" fmla="*/ 7311916 w 8493959"/>
                <a:gd name="connsiteY6" fmla="*/ 2120053 h 2658545"/>
                <a:gd name="connsiteX7" fmla="*/ 7101177 w 8493959"/>
                <a:gd name="connsiteY7" fmla="*/ 1715757 h 2658545"/>
                <a:gd name="connsiteX8" fmla="*/ 6708739 w 8493959"/>
                <a:gd name="connsiteY8" fmla="*/ 1198968 h 2658545"/>
                <a:gd name="connsiteX9" fmla="*/ 6697657 w 8493959"/>
                <a:gd name="connsiteY9" fmla="*/ 1198968 h 2658545"/>
                <a:gd name="connsiteX10" fmla="*/ 5808796 w 8493959"/>
                <a:gd name="connsiteY10" fmla="*/ 1779382 h 2658545"/>
                <a:gd name="connsiteX11" fmla="*/ 5680431 w 8493959"/>
                <a:gd name="connsiteY11" fmla="*/ 1910979 h 2658545"/>
                <a:gd name="connsiteX12" fmla="*/ 5510509 w 8493959"/>
                <a:gd name="connsiteY12" fmla="*/ 2090136 h 2658545"/>
                <a:gd name="connsiteX13" fmla="*/ 5121257 w 8493959"/>
                <a:gd name="connsiteY13" fmla="*/ 2480773 h 2658545"/>
                <a:gd name="connsiteX14" fmla="*/ 4763866 w 8493959"/>
                <a:gd name="connsiteY14" fmla="*/ 2658545 h 2658545"/>
                <a:gd name="connsiteX15" fmla="*/ 4720924 w 8493959"/>
                <a:gd name="connsiteY15" fmla="*/ 2654389 h 2658545"/>
                <a:gd name="connsiteX16" fmla="*/ 4489128 w 8493959"/>
                <a:gd name="connsiteY16" fmla="*/ 2310851 h 2658545"/>
                <a:gd name="connsiteX17" fmla="*/ 4263335 w 8493959"/>
                <a:gd name="connsiteY17" fmla="*/ 1901282 h 2658545"/>
                <a:gd name="connsiteX18" fmla="*/ 3440333 w 8493959"/>
                <a:gd name="connsiteY18" fmla="*/ 1934150 h 2658545"/>
                <a:gd name="connsiteX19" fmla="*/ 2166939 w 8493959"/>
                <a:gd name="connsiteY19" fmla="*/ 2242495 h 2658545"/>
                <a:gd name="connsiteX20" fmla="*/ 116247 w 8493959"/>
                <a:gd name="connsiteY20" fmla="*/ 1894960 h 2658545"/>
                <a:gd name="connsiteX21" fmla="*/ 9979 w 8493959"/>
                <a:gd name="connsiteY21" fmla="*/ 1420058 h 2658545"/>
                <a:gd name="connsiteX22" fmla="*/ 1437237 w 8493959"/>
                <a:gd name="connsiteY22" fmla="*/ 0 h 2658545"/>
                <a:gd name="connsiteX23" fmla="*/ 1438607 w 8493959"/>
                <a:gd name="connsiteY23" fmla="*/ 115654 h 2658545"/>
                <a:gd name="connsiteX24" fmla="*/ 140716 w 8493959"/>
                <a:gd name="connsiteY24" fmla="*/ 1785672 h 2658545"/>
                <a:gd name="connsiteX25" fmla="*/ 1724326 w 8493959"/>
                <a:gd name="connsiteY25" fmla="*/ 2212995 h 2658545"/>
                <a:gd name="connsiteX26" fmla="*/ 4018796 w 8493959"/>
                <a:gd name="connsiteY26" fmla="*/ 1759804 h 2658545"/>
                <a:gd name="connsiteX27" fmla="*/ 4735350 w 8493959"/>
                <a:gd name="connsiteY27" fmla="*/ 2564861 h 2658545"/>
                <a:gd name="connsiteX28" fmla="*/ 5803572 w 8493959"/>
                <a:gd name="connsiteY28" fmla="*/ 1668359 h 2658545"/>
                <a:gd name="connsiteX29" fmla="*/ 6697195 w 8493959"/>
                <a:gd name="connsiteY29" fmla="*/ 1138479 h 2658545"/>
                <a:gd name="connsiteX0" fmla="*/ 6697195 w 8493959"/>
                <a:gd name="connsiteY0" fmla="*/ 1138479 h 2658545"/>
                <a:gd name="connsiteX1" fmla="*/ 6709662 w 8493959"/>
                <a:gd name="connsiteY1" fmla="*/ 1138479 h 2658545"/>
                <a:gd name="connsiteX2" fmla="*/ 7145860 w 8493959"/>
                <a:gd name="connsiteY2" fmla="*/ 1713773 h 2658545"/>
                <a:gd name="connsiteX3" fmla="*/ 7305314 w 8493959"/>
                <a:gd name="connsiteY3" fmla="*/ 2037959 h 2658545"/>
                <a:gd name="connsiteX4" fmla="*/ 8432561 w 8493959"/>
                <a:gd name="connsiteY4" fmla="*/ 1804301 h 2658545"/>
                <a:gd name="connsiteX5" fmla="*/ 8493959 w 8493959"/>
                <a:gd name="connsiteY5" fmla="*/ 1867912 h 2658545"/>
                <a:gd name="connsiteX6" fmla="*/ 7311916 w 8493959"/>
                <a:gd name="connsiteY6" fmla="*/ 2120053 h 2658545"/>
                <a:gd name="connsiteX7" fmla="*/ 7084417 w 8493959"/>
                <a:gd name="connsiteY7" fmla="*/ 1753308 h 2658545"/>
                <a:gd name="connsiteX8" fmla="*/ 6708739 w 8493959"/>
                <a:gd name="connsiteY8" fmla="*/ 1198968 h 2658545"/>
                <a:gd name="connsiteX9" fmla="*/ 6697657 w 8493959"/>
                <a:gd name="connsiteY9" fmla="*/ 1198968 h 2658545"/>
                <a:gd name="connsiteX10" fmla="*/ 5808796 w 8493959"/>
                <a:gd name="connsiteY10" fmla="*/ 1779382 h 2658545"/>
                <a:gd name="connsiteX11" fmla="*/ 5680431 w 8493959"/>
                <a:gd name="connsiteY11" fmla="*/ 1910979 h 2658545"/>
                <a:gd name="connsiteX12" fmla="*/ 5510509 w 8493959"/>
                <a:gd name="connsiteY12" fmla="*/ 2090136 h 2658545"/>
                <a:gd name="connsiteX13" fmla="*/ 5121257 w 8493959"/>
                <a:gd name="connsiteY13" fmla="*/ 2480773 h 2658545"/>
                <a:gd name="connsiteX14" fmla="*/ 4763866 w 8493959"/>
                <a:gd name="connsiteY14" fmla="*/ 2658545 h 2658545"/>
                <a:gd name="connsiteX15" fmla="*/ 4720924 w 8493959"/>
                <a:gd name="connsiteY15" fmla="*/ 2654389 h 2658545"/>
                <a:gd name="connsiteX16" fmla="*/ 4489128 w 8493959"/>
                <a:gd name="connsiteY16" fmla="*/ 2310851 h 2658545"/>
                <a:gd name="connsiteX17" fmla="*/ 4263335 w 8493959"/>
                <a:gd name="connsiteY17" fmla="*/ 1901282 h 2658545"/>
                <a:gd name="connsiteX18" fmla="*/ 3440333 w 8493959"/>
                <a:gd name="connsiteY18" fmla="*/ 1934150 h 2658545"/>
                <a:gd name="connsiteX19" fmla="*/ 2166939 w 8493959"/>
                <a:gd name="connsiteY19" fmla="*/ 2242495 h 2658545"/>
                <a:gd name="connsiteX20" fmla="*/ 116247 w 8493959"/>
                <a:gd name="connsiteY20" fmla="*/ 1894960 h 2658545"/>
                <a:gd name="connsiteX21" fmla="*/ 9979 w 8493959"/>
                <a:gd name="connsiteY21" fmla="*/ 1420058 h 2658545"/>
                <a:gd name="connsiteX22" fmla="*/ 1437237 w 8493959"/>
                <a:gd name="connsiteY22" fmla="*/ 0 h 2658545"/>
                <a:gd name="connsiteX23" fmla="*/ 1438607 w 8493959"/>
                <a:gd name="connsiteY23" fmla="*/ 115654 h 2658545"/>
                <a:gd name="connsiteX24" fmla="*/ 140716 w 8493959"/>
                <a:gd name="connsiteY24" fmla="*/ 1785672 h 2658545"/>
                <a:gd name="connsiteX25" fmla="*/ 1724326 w 8493959"/>
                <a:gd name="connsiteY25" fmla="*/ 2212995 h 2658545"/>
                <a:gd name="connsiteX26" fmla="*/ 4018796 w 8493959"/>
                <a:gd name="connsiteY26" fmla="*/ 1759804 h 2658545"/>
                <a:gd name="connsiteX27" fmla="*/ 4735350 w 8493959"/>
                <a:gd name="connsiteY27" fmla="*/ 2564861 h 2658545"/>
                <a:gd name="connsiteX28" fmla="*/ 5803572 w 8493959"/>
                <a:gd name="connsiteY28" fmla="*/ 1668359 h 2658545"/>
                <a:gd name="connsiteX29" fmla="*/ 6697195 w 8493959"/>
                <a:gd name="connsiteY29" fmla="*/ 1138479 h 2658545"/>
                <a:gd name="connsiteX0" fmla="*/ 6697195 w 8493959"/>
                <a:gd name="connsiteY0" fmla="*/ 1138479 h 2658545"/>
                <a:gd name="connsiteX1" fmla="*/ 6709662 w 8493959"/>
                <a:gd name="connsiteY1" fmla="*/ 1138479 h 2658545"/>
                <a:gd name="connsiteX2" fmla="*/ 7145860 w 8493959"/>
                <a:gd name="connsiteY2" fmla="*/ 1713773 h 2658545"/>
                <a:gd name="connsiteX3" fmla="*/ 7305314 w 8493959"/>
                <a:gd name="connsiteY3" fmla="*/ 2037959 h 2658545"/>
                <a:gd name="connsiteX4" fmla="*/ 8432561 w 8493959"/>
                <a:gd name="connsiteY4" fmla="*/ 1804301 h 2658545"/>
                <a:gd name="connsiteX5" fmla="*/ 8493959 w 8493959"/>
                <a:gd name="connsiteY5" fmla="*/ 1867912 h 2658545"/>
                <a:gd name="connsiteX6" fmla="*/ 7311916 w 8493959"/>
                <a:gd name="connsiteY6" fmla="*/ 2120053 h 2658545"/>
                <a:gd name="connsiteX7" fmla="*/ 7084417 w 8493959"/>
                <a:gd name="connsiteY7" fmla="*/ 1753308 h 2658545"/>
                <a:gd name="connsiteX8" fmla="*/ 6708739 w 8493959"/>
                <a:gd name="connsiteY8" fmla="*/ 1198968 h 2658545"/>
                <a:gd name="connsiteX9" fmla="*/ 6697657 w 8493959"/>
                <a:gd name="connsiteY9" fmla="*/ 1198968 h 2658545"/>
                <a:gd name="connsiteX10" fmla="*/ 5808796 w 8493959"/>
                <a:gd name="connsiteY10" fmla="*/ 1779382 h 2658545"/>
                <a:gd name="connsiteX11" fmla="*/ 5680431 w 8493959"/>
                <a:gd name="connsiteY11" fmla="*/ 1910979 h 2658545"/>
                <a:gd name="connsiteX12" fmla="*/ 5510509 w 8493959"/>
                <a:gd name="connsiteY12" fmla="*/ 2090136 h 2658545"/>
                <a:gd name="connsiteX13" fmla="*/ 5121257 w 8493959"/>
                <a:gd name="connsiteY13" fmla="*/ 2480773 h 2658545"/>
                <a:gd name="connsiteX14" fmla="*/ 4763866 w 8493959"/>
                <a:gd name="connsiteY14" fmla="*/ 2658545 h 2658545"/>
                <a:gd name="connsiteX15" fmla="*/ 4720924 w 8493959"/>
                <a:gd name="connsiteY15" fmla="*/ 2654389 h 2658545"/>
                <a:gd name="connsiteX16" fmla="*/ 4489128 w 8493959"/>
                <a:gd name="connsiteY16" fmla="*/ 2310851 h 2658545"/>
                <a:gd name="connsiteX17" fmla="*/ 4263335 w 8493959"/>
                <a:gd name="connsiteY17" fmla="*/ 1901282 h 2658545"/>
                <a:gd name="connsiteX18" fmla="*/ 3440333 w 8493959"/>
                <a:gd name="connsiteY18" fmla="*/ 1934150 h 2658545"/>
                <a:gd name="connsiteX19" fmla="*/ 2166939 w 8493959"/>
                <a:gd name="connsiteY19" fmla="*/ 2242495 h 2658545"/>
                <a:gd name="connsiteX20" fmla="*/ 116247 w 8493959"/>
                <a:gd name="connsiteY20" fmla="*/ 1894960 h 2658545"/>
                <a:gd name="connsiteX21" fmla="*/ 9979 w 8493959"/>
                <a:gd name="connsiteY21" fmla="*/ 1420058 h 2658545"/>
                <a:gd name="connsiteX22" fmla="*/ 1437237 w 8493959"/>
                <a:gd name="connsiteY22" fmla="*/ 0 h 2658545"/>
                <a:gd name="connsiteX23" fmla="*/ 1438607 w 8493959"/>
                <a:gd name="connsiteY23" fmla="*/ 115654 h 2658545"/>
                <a:gd name="connsiteX24" fmla="*/ 140716 w 8493959"/>
                <a:gd name="connsiteY24" fmla="*/ 1785672 h 2658545"/>
                <a:gd name="connsiteX25" fmla="*/ 1724326 w 8493959"/>
                <a:gd name="connsiteY25" fmla="*/ 2212995 h 2658545"/>
                <a:gd name="connsiteX26" fmla="*/ 4018796 w 8493959"/>
                <a:gd name="connsiteY26" fmla="*/ 1759804 h 2658545"/>
                <a:gd name="connsiteX27" fmla="*/ 4735350 w 8493959"/>
                <a:gd name="connsiteY27" fmla="*/ 2564861 h 2658545"/>
                <a:gd name="connsiteX28" fmla="*/ 5803572 w 8493959"/>
                <a:gd name="connsiteY28" fmla="*/ 1668359 h 2658545"/>
                <a:gd name="connsiteX29" fmla="*/ 6697195 w 8493959"/>
                <a:gd name="connsiteY29" fmla="*/ 1138479 h 2658545"/>
                <a:gd name="connsiteX0" fmla="*/ 6697195 w 8493959"/>
                <a:gd name="connsiteY0" fmla="*/ 1138479 h 2658545"/>
                <a:gd name="connsiteX1" fmla="*/ 6709662 w 8493959"/>
                <a:gd name="connsiteY1" fmla="*/ 1138479 h 2658545"/>
                <a:gd name="connsiteX2" fmla="*/ 7145860 w 8493959"/>
                <a:gd name="connsiteY2" fmla="*/ 1713773 h 2658545"/>
                <a:gd name="connsiteX3" fmla="*/ 7305314 w 8493959"/>
                <a:gd name="connsiteY3" fmla="*/ 2037959 h 2658545"/>
                <a:gd name="connsiteX4" fmla="*/ 8432561 w 8493959"/>
                <a:gd name="connsiteY4" fmla="*/ 1804301 h 2658545"/>
                <a:gd name="connsiteX5" fmla="*/ 8493959 w 8493959"/>
                <a:gd name="connsiteY5" fmla="*/ 1867912 h 2658545"/>
                <a:gd name="connsiteX6" fmla="*/ 7311916 w 8493959"/>
                <a:gd name="connsiteY6" fmla="*/ 2120053 h 2658545"/>
                <a:gd name="connsiteX7" fmla="*/ 7084417 w 8493959"/>
                <a:gd name="connsiteY7" fmla="*/ 1753308 h 2658545"/>
                <a:gd name="connsiteX8" fmla="*/ 6708739 w 8493959"/>
                <a:gd name="connsiteY8" fmla="*/ 1198968 h 2658545"/>
                <a:gd name="connsiteX9" fmla="*/ 6697657 w 8493959"/>
                <a:gd name="connsiteY9" fmla="*/ 1198968 h 2658545"/>
                <a:gd name="connsiteX10" fmla="*/ 5808796 w 8493959"/>
                <a:gd name="connsiteY10" fmla="*/ 1779382 h 2658545"/>
                <a:gd name="connsiteX11" fmla="*/ 5680431 w 8493959"/>
                <a:gd name="connsiteY11" fmla="*/ 1910979 h 2658545"/>
                <a:gd name="connsiteX12" fmla="*/ 5510509 w 8493959"/>
                <a:gd name="connsiteY12" fmla="*/ 2090136 h 2658545"/>
                <a:gd name="connsiteX13" fmla="*/ 5121257 w 8493959"/>
                <a:gd name="connsiteY13" fmla="*/ 2480773 h 2658545"/>
                <a:gd name="connsiteX14" fmla="*/ 4763866 w 8493959"/>
                <a:gd name="connsiteY14" fmla="*/ 2658545 h 2658545"/>
                <a:gd name="connsiteX15" fmla="*/ 4720924 w 8493959"/>
                <a:gd name="connsiteY15" fmla="*/ 2654389 h 2658545"/>
                <a:gd name="connsiteX16" fmla="*/ 4489128 w 8493959"/>
                <a:gd name="connsiteY16" fmla="*/ 2310851 h 2658545"/>
                <a:gd name="connsiteX17" fmla="*/ 4263335 w 8493959"/>
                <a:gd name="connsiteY17" fmla="*/ 1901282 h 2658545"/>
                <a:gd name="connsiteX18" fmla="*/ 3440333 w 8493959"/>
                <a:gd name="connsiteY18" fmla="*/ 1934150 h 2658545"/>
                <a:gd name="connsiteX19" fmla="*/ 2166939 w 8493959"/>
                <a:gd name="connsiteY19" fmla="*/ 2242495 h 2658545"/>
                <a:gd name="connsiteX20" fmla="*/ 116247 w 8493959"/>
                <a:gd name="connsiteY20" fmla="*/ 1894960 h 2658545"/>
                <a:gd name="connsiteX21" fmla="*/ 9979 w 8493959"/>
                <a:gd name="connsiteY21" fmla="*/ 1420058 h 2658545"/>
                <a:gd name="connsiteX22" fmla="*/ 1437237 w 8493959"/>
                <a:gd name="connsiteY22" fmla="*/ 0 h 2658545"/>
                <a:gd name="connsiteX23" fmla="*/ 1438607 w 8493959"/>
                <a:gd name="connsiteY23" fmla="*/ 115654 h 2658545"/>
                <a:gd name="connsiteX24" fmla="*/ 140716 w 8493959"/>
                <a:gd name="connsiteY24" fmla="*/ 1785672 h 2658545"/>
                <a:gd name="connsiteX25" fmla="*/ 1724326 w 8493959"/>
                <a:gd name="connsiteY25" fmla="*/ 2212995 h 2658545"/>
                <a:gd name="connsiteX26" fmla="*/ 4018796 w 8493959"/>
                <a:gd name="connsiteY26" fmla="*/ 1759804 h 2658545"/>
                <a:gd name="connsiteX27" fmla="*/ 4735350 w 8493959"/>
                <a:gd name="connsiteY27" fmla="*/ 2564861 h 2658545"/>
                <a:gd name="connsiteX28" fmla="*/ 5803572 w 8493959"/>
                <a:gd name="connsiteY28" fmla="*/ 1668359 h 2658545"/>
                <a:gd name="connsiteX29" fmla="*/ 6697195 w 8493959"/>
                <a:gd name="connsiteY29" fmla="*/ 1138479 h 2658545"/>
                <a:gd name="connsiteX0" fmla="*/ 6697195 w 8493959"/>
                <a:gd name="connsiteY0" fmla="*/ 1138479 h 2658545"/>
                <a:gd name="connsiteX1" fmla="*/ 6709662 w 8493959"/>
                <a:gd name="connsiteY1" fmla="*/ 1138479 h 2658545"/>
                <a:gd name="connsiteX2" fmla="*/ 7145860 w 8493959"/>
                <a:gd name="connsiteY2" fmla="*/ 1713773 h 2658545"/>
                <a:gd name="connsiteX3" fmla="*/ 7305314 w 8493959"/>
                <a:gd name="connsiteY3" fmla="*/ 2037959 h 2658545"/>
                <a:gd name="connsiteX4" fmla="*/ 8432561 w 8493959"/>
                <a:gd name="connsiteY4" fmla="*/ 1804301 h 2658545"/>
                <a:gd name="connsiteX5" fmla="*/ 8493959 w 8493959"/>
                <a:gd name="connsiteY5" fmla="*/ 1867912 h 2658545"/>
                <a:gd name="connsiteX6" fmla="*/ 7311916 w 8493959"/>
                <a:gd name="connsiteY6" fmla="*/ 2120053 h 2658545"/>
                <a:gd name="connsiteX7" fmla="*/ 7084417 w 8493959"/>
                <a:gd name="connsiteY7" fmla="*/ 1753308 h 2658545"/>
                <a:gd name="connsiteX8" fmla="*/ 6708739 w 8493959"/>
                <a:gd name="connsiteY8" fmla="*/ 1198968 h 2658545"/>
                <a:gd name="connsiteX9" fmla="*/ 5808796 w 8493959"/>
                <a:gd name="connsiteY9" fmla="*/ 1779382 h 2658545"/>
                <a:gd name="connsiteX10" fmla="*/ 5680431 w 8493959"/>
                <a:gd name="connsiteY10" fmla="*/ 1910979 h 2658545"/>
                <a:gd name="connsiteX11" fmla="*/ 5510509 w 8493959"/>
                <a:gd name="connsiteY11" fmla="*/ 2090136 h 2658545"/>
                <a:gd name="connsiteX12" fmla="*/ 5121257 w 8493959"/>
                <a:gd name="connsiteY12" fmla="*/ 2480773 h 2658545"/>
                <a:gd name="connsiteX13" fmla="*/ 4763866 w 8493959"/>
                <a:gd name="connsiteY13" fmla="*/ 2658545 h 2658545"/>
                <a:gd name="connsiteX14" fmla="*/ 4720924 w 8493959"/>
                <a:gd name="connsiteY14" fmla="*/ 2654389 h 2658545"/>
                <a:gd name="connsiteX15" fmla="*/ 4489128 w 8493959"/>
                <a:gd name="connsiteY15" fmla="*/ 2310851 h 2658545"/>
                <a:gd name="connsiteX16" fmla="*/ 4263335 w 8493959"/>
                <a:gd name="connsiteY16" fmla="*/ 1901282 h 2658545"/>
                <a:gd name="connsiteX17" fmla="*/ 3440333 w 8493959"/>
                <a:gd name="connsiteY17" fmla="*/ 1934150 h 2658545"/>
                <a:gd name="connsiteX18" fmla="*/ 2166939 w 8493959"/>
                <a:gd name="connsiteY18" fmla="*/ 2242495 h 2658545"/>
                <a:gd name="connsiteX19" fmla="*/ 116247 w 8493959"/>
                <a:gd name="connsiteY19" fmla="*/ 1894960 h 2658545"/>
                <a:gd name="connsiteX20" fmla="*/ 9979 w 8493959"/>
                <a:gd name="connsiteY20" fmla="*/ 1420058 h 2658545"/>
                <a:gd name="connsiteX21" fmla="*/ 1437237 w 8493959"/>
                <a:gd name="connsiteY21" fmla="*/ 0 h 2658545"/>
                <a:gd name="connsiteX22" fmla="*/ 1438607 w 8493959"/>
                <a:gd name="connsiteY22" fmla="*/ 115654 h 2658545"/>
                <a:gd name="connsiteX23" fmla="*/ 140716 w 8493959"/>
                <a:gd name="connsiteY23" fmla="*/ 1785672 h 2658545"/>
                <a:gd name="connsiteX24" fmla="*/ 1724326 w 8493959"/>
                <a:gd name="connsiteY24" fmla="*/ 2212995 h 2658545"/>
                <a:gd name="connsiteX25" fmla="*/ 4018796 w 8493959"/>
                <a:gd name="connsiteY25" fmla="*/ 1759804 h 2658545"/>
                <a:gd name="connsiteX26" fmla="*/ 4735350 w 8493959"/>
                <a:gd name="connsiteY26" fmla="*/ 2564861 h 2658545"/>
                <a:gd name="connsiteX27" fmla="*/ 5803572 w 8493959"/>
                <a:gd name="connsiteY27" fmla="*/ 1668359 h 2658545"/>
                <a:gd name="connsiteX28" fmla="*/ 6697195 w 8493959"/>
                <a:gd name="connsiteY28" fmla="*/ 1138479 h 2658545"/>
                <a:gd name="connsiteX0" fmla="*/ 6697195 w 8493959"/>
                <a:gd name="connsiteY0" fmla="*/ 1138479 h 2658545"/>
                <a:gd name="connsiteX1" fmla="*/ 6709662 w 8493959"/>
                <a:gd name="connsiteY1" fmla="*/ 1138479 h 2658545"/>
                <a:gd name="connsiteX2" fmla="*/ 7145860 w 8493959"/>
                <a:gd name="connsiteY2" fmla="*/ 1713773 h 2658545"/>
                <a:gd name="connsiteX3" fmla="*/ 7305314 w 8493959"/>
                <a:gd name="connsiteY3" fmla="*/ 2037959 h 2658545"/>
                <a:gd name="connsiteX4" fmla="*/ 8432561 w 8493959"/>
                <a:gd name="connsiteY4" fmla="*/ 1804301 h 2658545"/>
                <a:gd name="connsiteX5" fmla="*/ 8493959 w 8493959"/>
                <a:gd name="connsiteY5" fmla="*/ 1867912 h 2658545"/>
                <a:gd name="connsiteX6" fmla="*/ 7311916 w 8493959"/>
                <a:gd name="connsiteY6" fmla="*/ 2120053 h 2658545"/>
                <a:gd name="connsiteX7" fmla="*/ 7084417 w 8493959"/>
                <a:gd name="connsiteY7" fmla="*/ 1753308 h 2658545"/>
                <a:gd name="connsiteX8" fmla="*/ 6680805 w 8493959"/>
                <a:gd name="connsiteY8" fmla="*/ 1221501 h 2658545"/>
                <a:gd name="connsiteX9" fmla="*/ 5808796 w 8493959"/>
                <a:gd name="connsiteY9" fmla="*/ 1779382 h 2658545"/>
                <a:gd name="connsiteX10" fmla="*/ 5680431 w 8493959"/>
                <a:gd name="connsiteY10" fmla="*/ 1910979 h 2658545"/>
                <a:gd name="connsiteX11" fmla="*/ 5510509 w 8493959"/>
                <a:gd name="connsiteY11" fmla="*/ 2090136 h 2658545"/>
                <a:gd name="connsiteX12" fmla="*/ 5121257 w 8493959"/>
                <a:gd name="connsiteY12" fmla="*/ 2480773 h 2658545"/>
                <a:gd name="connsiteX13" fmla="*/ 4763866 w 8493959"/>
                <a:gd name="connsiteY13" fmla="*/ 2658545 h 2658545"/>
                <a:gd name="connsiteX14" fmla="*/ 4720924 w 8493959"/>
                <a:gd name="connsiteY14" fmla="*/ 2654389 h 2658545"/>
                <a:gd name="connsiteX15" fmla="*/ 4489128 w 8493959"/>
                <a:gd name="connsiteY15" fmla="*/ 2310851 h 2658545"/>
                <a:gd name="connsiteX16" fmla="*/ 4263335 w 8493959"/>
                <a:gd name="connsiteY16" fmla="*/ 1901282 h 2658545"/>
                <a:gd name="connsiteX17" fmla="*/ 3440333 w 8493959"/>
                <a:gd name="connsiteY17" fmla="*/ 1934150 h 2658545"/>
                <a:gd name="connsiteX18" fmla="*/ 2166939 w 8493959"/>
                <a:gd name="connsiteY18" fmla="*/ 2242495 h 2658545"/>
                <a:gd name="connsiteX19" fmla="*/ 116247 w 8493959"/>
                <a:gd name="connsiteY19" fmla="*/ 1894960 h 2658545"/>
                <a:gd name="connsiteX20" fmla="*/ 9979 w 8493959"/>
                <a:gd name="connsiteY20" fmla="*/ 1420058 h 2658545"/>
                <a:gd name="connsiteX21" fmla="*/ 1437237 w 8493959"/>
                <a:gd name="connsiteY21" fmla="*/ 0 h 2658545"/>
                <a:gd name="connsiteX22" fmla="*/ 1438607 w 8493959"/>
                <a:gd name="connsiteY22" fmla="*/ 115654 h 2658545"/>
                <a:gd name="connsiteX23" fmla="*/ 140716 w 8493959"/>
                <a:gd name="connsiteY23" fmla="*/ 1785672 h 2658545"/>
                <a:gd name="connsiteX24" fmla="*/ 1724326 w 8493959"/>
                <a:gd name="connsiteY24" fmla="*/ 2212995 h 2658545"/>
                <a:gd name="connsiteX25" fmla="*/ 4018796 w 8493959"/>
                <a:gd name="connsiteY25" fmla="*/ 1759804 h 2658545"/>
                <a:gd name="connsiteX26" fmla="*/ 4735350 w 8493959"/>
                <a:gd name="connsiteY26" fmla="*/ 2564861 h 2658545"/>
                <a:gd name="connsiteX27" fmla="*/ 5803572 w 8493959"/>
                <a:gd name="connsiteY27" fmla="*/ 1668359 h 2658545"/>
                <a:gd name="connsiteX28" fmla="*/ 6697195 w 8493959"/>
                <a:gd name="connsiteY28" fmla="*/ 1138479 h 2658545"/>
                <a:gd name="connsiteX0" fmla="*/ 6697195 w 8493959"/>
                <a:gd name="connsiteY0" fmla="*/ 1138479 h 2658545"/>
                <a:gd name="connsiteX1" fmla="*/ 6709662 w 8493959"/>
                <a:gd name="connsiteY1" fmla="*/ 1138479 h 2658545"/>
                <a:gd name="connsiteX2" fmla="*/ 7145860 w 8493959"/>
                <a:gd name="connsiteY2" fmla="*/ 1713773 h 2658545"/>
                <a:gd name="connsiteX3" fmla="*/ 7305314 w 8493959"/>
                <a:gd name="connsiteY3" fmla="*/ 2037959 h 2658545"/>
                <a:gd name="connsiteX4" fmla="*/ 8432561 w 8493959"/>
                <a:gd name="connsiteY4" fmla="*/ 1804301 h 2658545"/>
                <a:gd name="connsiteX5" fmla="*/ 8493959 w 8493959"/>
                <a:gd name="connsiteY5" fmla="*/ 1867912 h 2658545"/>
                <a:gd name="connsiteX6" fmla="*/ 7311916 w 8493959"/>
                <a:gd name="connsiteY6" fmla="*/ 2120053 h 2658545"/>
                <a:gd name="connsiteX7" fmla="*/ 7084417 w 8493959"/>
                <a:gd name="connsiteY7" fmla="*/ 1753308 h 2658545"/>
                <a:gd name="connsiteX8" fmla="*/ 6680805 w 8493959"/>
                <a:gd name="connsiteY8" fmla="*/ 1221501 h 2658545"/>
                <a:gd name="connsiteX9" fmla="*/ 5808796 w 8493959"/>
                <a:gd name="connsiteY9" fmla="*/ 1779382 h 2658545"/>
                <a:gd name="connsiteX10" fmla="*/ 5680431 w 8493959"/>
                <a:gd name="connsiteY10" fmla="*/ 1910979 h 2658545"/>
                <a:gd name="connsiteX11" fmla="*/ 5510509 w 8493959"/>
                <a:gd name="connsiteY11" fmla="*/ 2090136 h 2658545"/>
                <a:gd name="connsiteX12" fmla="*/ 5121257 w 8493959"/>
                <a:gd name="connsiteY12" fmla="*/ 2480773 h 2658545"/>
                <a:gd name="connsiteX13" fmla="*/ 4763866 w 8493959"/>
                <a:gd name="connsiteY13" fmla="*/ 2658545 h 2658545"/>
                <a:gd name="connsiteX14" fmla="*/ 4720924 w 8493959"/>
                <a:gd name="connsiteY14" fmla="*/ 2654389 h 2658545"/>
                <a:gd name="connsiteX15" fmla="*/ 4489128 w 8493959"/>
                <a:gd name="connsiteY15" fmla="*/ 2310851 h 2658545"/>
                <a:gd name="connsiteX16" fmla="*/ 4263335 w 8493959"/>
                <a:gd name="connsiteY16" fmla="*/ 1901282 h 2658545"/>
                <a:gd name="connsiteX17" fmla="*/ 3440333 w 8493959"/>
                <a:gd name="connsiteY17" fmla="*/ 1934150 h 2658545"/>
                <a:gd name="connsiteX18" fmla="*/ 2166939 w 8493959"/>
                <a:gd name="connsiteY18" fmla="*/ 2242495 h 2658545"/>
                <a:gd name="connsiteX19" fmla="*/ 116247 w 8493959"/>
                <a:gd name="connsiteY19" fmla="*/ 1894960 h 2658545"/>
                <a:gd name="connsiteX20" fmla="*/ 9979 w 8493959"/>
                <a:gd name="connsiteY20" fmla="*/ 1420058 h 2658545"/>
                <a:gd name="connsiteX21" fmla="*/ 1437237 w 8493959"/>
                <a:gd name="connsiteY21" fmla="*/ 0 h 2658545"/>
                <a:gd name="connsiteX22" fmla="*/ 1438607 w 8493959"/>
                <a:gd name="connsiteY22" fmla="*/ 115654 h 2658545"/>
                <a:gd name="connsiteX23" fmla="*/ 140716 w 8493959"/>
                <a:gd name="connsiteY23" fmla="*/ 1785672 h 2658545"/>
                <a:gd name="connsiteX24" fmla="*/ 1724326 w 8493959"/>
                <a:gd name="connsiteY24" fmla="*/ 2212995 h 2658545"/>
                <a:gd name="connsiteX25" fmla="*/ 4018796 w 8493959"/>
                <a:gd name="connsiteY25" fmla="*/ 1759804 h 2658545"/>
                <a:gd name="connsiteX26" fmla="*/ 4735350 w 8493959"/>
                <a:gd name="connsiteY26" fmla="*/ 2564861 h 2658545"/>
                <a:gd name="connsiteX27" fmla="*/ 5803572 w 8493959"/>
                <a:gd name="connsiteY27" fmla="*/ 1668359 h 2658545"/>
                <a:gd name="connsiteX28" fmla="*/ 6697195 w 8493959"/>
                <a:gd name="connsiteY28" fmla="*/ 1138479 h 2658545"/>
                <a:gd name="connsiteX0" fmla="*/ 6697195 w 8493959"/>
                <a:gd name="connsiteY0" fmla="*/ 1138479 h 2658545"/>
                <a:gd name="connsiteX1" fmla="*/ 6709662 w 8493959"/>
                <a:gd name="connsiteY1" fmla="*/ 1138479 h 2658545"/>
                <a:gd name="connsiteX2" fmla="*/ 7145860 w 8493959"/>
                <a:gd name="connsiteY2" fmla="*/ 1713773 h 2658545"/>
                <a:gd name="connsiteX3" fmla="*/ 7305314 w 8493959"/>
                <a:gd name="connsiteY3" fmla="*/ 2037959 h 2658545"/>
                <a:gd name="connsiteX4" fmla="*/ 8432561 w 8493959"/>
                <a:gd name="connsiteY4" fmla="*/ 1804301 h 2658545"/>
                <a:gd name="connsiteX5" fmla="*/ 8493959 w 8493959"/>
                <a:gd name="connsiteY5" fmla="*/ 1867912 h 2658545"/>
                <a:gd name="connsiteX6" fmla="*/ 7311916 w 8493959"/>
                <a:gd name="connsiteY6" fmla="*/ 2120053 h 2658545"/>
                <a:gd name="connsiteX7" fmla="*/ 7084417 w 8493959"/>
                <a:gd name="connsiteY7" fmla="*/ 1753308 h 2658545"/>
                <a:gd name="connsiteX8" fmla="*/ 6680805 w 8493959"/>
                <a:gd name="connsiteY8" fmla="*/ 1221501 h 2658545"/>
                <a:gd name="connsiteX9" fmla="*/ 5808796 w 8493959"/>
                <a:gd name="connsiteY9" fmla="*/ 1779382 h 2658545"/>
                <a:gd name="connsiteX10" fmla="*/ 5510509 w 8493959"/>
                <a:gd name="connsiteY10" fmla="*/ 2090136 h 2658545"/>
                <a:gd name="connsiteX11" fmla="*/ 5121257 w 8493959"/>
                <a:gd name="connsiteY11" fmla="*/ 2480773 h 2658545"/>
                <a:gd name="connsiteX12" fmla="*/ 4763866 w 8493959"/>
                <a:gd name="connsiteY12" fmla="*/ 2658545 h 2658545"/>
                <a:gd name="connsiteX13" fmla="*/ 4720924 w 8493959"/>
                <a:gd name="connsiteY13" fmla="*/ 2654389 h 2658545"/>
                <a:gd name="connsiteX14" fmla="*/ 4489128 w 8493959"/>
                <a:gd name="connsiteY14" fmla="*/ 2310851 h 2658545"/>
                <a:gd name="connsiteX15" fmla="*/ 4263335 w 8493959"/>
                <a:gd name="connsiteY15" fmla="*/ 1901282 h 2658545"/>
                <a:gd name="connsiteX16" fmla="*/ 3440333 w 8493959"/>
                <a:gd name="connsiteY16" fmla="*/ 1934150 h 2658545"/>
                <a:gd name="connsiteX17" fmla="*/ 2166939 w 8493959"/>
                <a:gd name="connsiteY17" fmla="*/ 2242495 h 2658545"/>
                <a:gd name="connsiteX18" fmla="*/ 116247 w 8493959"/>
                <a:gd name="connsiteY18" fmla="*/ 1894960 h 2658545"/>
                <a:gd name="connsiteX19" fmla="*/ 9979 w 8493959"/>
                <a:gd name="connsiteY19" fmla="*/ 1420058 h 2658545"/>
                <a:gd name="connsiteX20" fmla="*/ 1437237 w 8493959"/>
                <a:gd name="connsiteY20" fmla="*/ 0 h 2658545"/>
                <a:gd name="connsiteX21" fmla="*/ 1438607 w 8493959"/>
                <a:gd name="connsiteY21" fmla="*/ 115654 h 2658545"/>
                <a:gd name="connsiteX22" fmla="*/ 140716 w 8493959"/>
                <a:gd name="connsiteY22" fmla="*/ 1785672 h 2658545"/>
                <a:gd name="connsiteX23" fmla="*/ 1724326 w 8493959"/>
                <a:gd name="connsiteY23" fmla="*/ 2212995 h 2658545"/>
                <a:gd name="connsiteX24" fmla="*/ 4018796 w 8493959"/>
                <a:gd name="connsiteY24" fmla="*/ 1759804 h 2658545"/>
                <a:gd name="connsiteX25" fmla="*/ 4735350 w 8493959"/>
                <a:gd name="connsiteY25" fmla="*/ 2564861 h 2658545"/>
                <a:gd name="connsiteX26" fmla="*/ 5803572 w 8493959"/>
                <a:gd name="connsiteY26" fmla="*/ 1668359 h 2658545"/>
                <a:gd name="connsiteX27" fmla="*/ 6697195 w 8493959"/>
                <a:gd name="connsiteY27" fmla="*/ 1138479 h 2658545"/>
                <a:gd name="connsiteX0" fmla="*/ 6697195 w 8493959"/>
                <a:gd name="connsiteY0" fmla="*/ 1138479 h 2658545"/>
                <a:gd name="connsiteX1" fmla="*/ 6709662 w 8493959"/>
                <a:gd name="connsiteY1" fmla="*/ 1138479 h 2658545"/>
                <a:gd name="connsiteX2" fmla="*/ 7145860 w 8493959"/>
                <a:gd name="connsiteY2" fmla="*/ 1713773 h 2658545"/>
                <a:gd name="connsiteX3" fmla="*/ 7305314 w 8493959"/>
                <a:gd name="connsiteY3" fmla="*/ 2037959 h 2658545"/>
                <a:gd name="connsiteX4" fmla="*/ 8432561 w 8493959"/>
                <a:gd name="connsiteY4" fmla="*/ 1804301 h 2658545"/>
                <a:gd name="connsiteX5" fmla="*/ 8493959 w 8493959"/>
                <a:gd name="connsiteY5" fmla="*/ 1867912 h 2658545"/>
                <a:gd name="connsiteX6" fmla="*/ 7311916 w 8493959"/>
                <a:gd name="connsiteY6" fmla="*/ 2120053 h 2658545"/>
                <a:gd name="connsiteX7" fmla="*/ 7084417 w 8493959"/>
                <a:gd name="connsiteY7" fmla="*/ 1753308 h 2658545"/>
                <a:gd name="connsiteX8" fmla="*/ 6680805 w 8493959"/>
                <a:gd name="connsiteY8" fmla="*/ 1221501 h 2658545"/>
                <a:gd name="connsiteX9" fmla="*/ 5808796 w 8493959"/>
                <a:gd name="connsiteY9" fmla="*/ 1779382 h 2658545"/>
                <a:gd name="connsiteX10" fmla="*/ 5121257 w 8493959"/>
                <a:gd name="connsiteY10" fmla="*/ 2480773 h 2658545"/>
                <a:gd name="connsiteX11" fmla="*/ 4763866 w 8493959"/>
                <a:gd name="connsiteY11" fmla="*/ 2658545 h 2658545"/>
                <a:gd name="connsiteX12" fmla="*/ 4720924 w 8493959"/>
                <a:gd name="connsiteY12" fmla="*/ 2654389 h 2658545"/>
                <a:gd name="connsiteX13" fmla="*/ 4489128 w 8493959"/>
                <a:gd name="connsiteY13" fmla="*/ 2310851 h 2658545"/>
                <a:gd name="connsiteX14" fmla="*/ 4263335 w 8493959"/>
                <a:gd name="connsiteY14" fmla="*/ 1901282 h 2658545"/>
                <a:gd name="connsiteX15" fmla="*/ 3440333 w 8493959"/>
                <a:gd name="connsiteY15" fmla="*/ 1934150 h 2658545"/>
                <a:gd name="connsiteX16" fmla="*/ 2166939 w 8493959"/>
                <a:gd name="connsiteY16" fmla="*/ 2242495 h 2658545"/>
                <a:gd name="connsiteX17" fmla="*/ 116247 w 8493959"/>
                <a:gd name="connsiteY17" fmla="*/ 1894960 h 2658545"/>
                <a:gd name="connsiteX18" fmla="*/ 9979 w 8493959"/>
                <a:gd name="connsiteY18" fmla="*/ 1420058 h 2658545"/>
                <a:gd name="connsiteX19" fmla="*/ 1437237 w 8493959"/>
                <a:gd name="connsiteY19" fmla="*/ 0 h 2658545"/>
                <a:gd name="connsiteX20" fmla="*/ 1438607 w 8493959"/>
                <a:gd name="connsiteY20" fmla="*/ 115654 h 2658545"/>
                <a:gd name="connsiteX21" fmla="*/ 140716 w 8493959"/>
                <a:gd name="connsiteY21" fmla="*/ 1785672 h 2658545"/>
                <a:gd name="connsiteX22" fmla="*/ 1724326 w 8493959"/>
                <a:gd name="connsiteY22" fmla="*/ 2212995 h 2658545"/>
                <a:gd name="connsiteX23" fmla="*/ 4018796 w 8493959"/>
                <a:gd name="connsiteY23" fmla="*/ 1759804 h 2658545"/>
                <a:gd name="connsiteX24" fmla="*/ 4735350 w 8493959"/>
                <a:gd name="connsiteY24" fmla="*/ 2564861 h 2658545"/>
                <a:gd name="connsiteX25" fmla="*/ 5803572 w 8493959"/>
                <a:gd name="connsiteY25" fmla="*/ 1668359 h 2658545"/>
                <a:gd name="connsiteX26" fmla="*/ 6697195 w 8493959"/>
                <a:gd name="connsiteY26" fmla="*/ 1138479 h 2658545"/>
                <a:gd name="connsiteX0" fmla="*/ 6697195 w 8493959"/>
                <a:gd name="connsiteY0" fmla="*/ 1138479 h 2658545"/>
                <a:gd name="connsiteX1" fmla="*/ 6709662 w 8493959"/>
                <a:gd name="connsiteY1" fmla="*/ 1138479 h 2658545"/>
                <a:gd name="connsiteX2" fmla="*/ 7145860 w 8493959"/>
                <a:gd name="connsiteY2" fmla="*/ 1713773 h 2658545"/>
                <a:gd name="connsiteX3" fmla="*/ 7305314 w 8493959"/>
                <a:gd name="connsiteY3" fmla="*/ 2037959 h 2658545"/>
                <a:gd name="connsiteX4" fmla="*/ 8432561 w 8493959"/>
                <a:gd name="connsiteY4" fmla="*/ 1804301 h 2658545"/>
                <a:gd name="connsiteX5" fmla="*/ 8493959 w 8493959"/>
                <a:gd name="connsiteY5" fmla="*/ 1867912 h 2658545"/>
                <a:gd name="connsiteX6" fmla="*/ 7311916 w 8493959"/>
                <a:gd name="connsiteY6" fmla="*/ 2120053 h 2658545"/>
                <a:gd name="connsiteX7" fmla="*/ 7084417 w 8493959"/>
                <a:gd name="connsiteY7" fmla="*/ 1753308 h 2658545"/>
                <a:gd name="connsiteX8" fmla="*/ 6680805 w 8493959"/>
                <a:gd name="connsiteY8" fmla="*/ 1221501 h 2658545"/>
                <a:gd name="connsiteX9" fmla="*/ 5808796 w 8493959"/>
                <a:gd name="connsiteY9" fmla="*/ 1779382 h 2658545"/>
                <a:gd name="connsiteX10" fmla="*/ 5121257 w 8493959"/>
                <a:gd name="connsiteY10" fmla="*/ 2480773 h 2658545"/>
                <a:gd name="connsiteX11" fmla="*/ 4763866 w 8493959"/>
                <a:gd name="connsiteY11" fmla="*/ 2658545 h 2658545"/>
                <a:gd name="connsiteX12" fmla="*/ 4720924 w 8493959"/>
                <a:gd name="connsiteY12" fmla="*/ 2654389 h 2658545"/>
                <a:gd name="connsiteX13" fmla="*/ 4489128 w 8493959"/>
                <a:gd name="connsiteY13" fmla="*/ 2310851 h 2658545"/>
                <a:gd name="connsiteX14" fmla="*/ 4263335 w 8493959"/>
                <a:gd name="connsiteY14" fmla="*/ 1901282 h 2658545"/>
                <a:gd name="connsiteX15" fmla="*/ 3440333 w 8493959"/>
                <a:gd name="connsiteY15" fmla="*/ 1934150 h 2658545"/>
                <a:gd name="connsiteX16" fmla="*/ 2166939 w 8493959"/>
                <a:gd name="connsiteY16" fmla="*/ 2242495 h 2658545"/>
                <a:gd name="connsiteX17" fmla="*/ 116247 w 8493959"/>
                <a:gd name="connsiteY17" fmla="*/ 1894960 h 2658545"/>
                <a:gd name="connsiteX18" fmla="*/ 9979 w 8493959"/>
                <a:gd name="connsiteY18" fmla="*/ 1420058 h 2658545"/>
                <a:gd name="connsiteX19" fmla="*/ 1437237 w 8493959"/>
                <a:gd name="connsiteY19" fmla="*/ 0 h 2658545"/>
                <a:gd name="connsiteX20" fmla="*/ 1438607 w 8493959"/>
                <a:gd name="connsiteY20" fmla="*/ 115654 h 2658545"/>
                <a:gd name="connsiteX21" fmla="*/ 140716 w 8493959"/>
                <a:gd name="connsiteY21" fmla="*/ 1785672 h 2658545"/>
                <a:gd name="connsiteX22" fmla="*/ 1724326 w 8493959"/>
                <a:gd name="connsiteY22" fmla="*/ 2212995 h 2658545"/>
                <a:gd name="connsiteX23" fmla="*/ 4018796 w 8493959"/>
                <a:gd name="connsiteY23" fmla="*/ 1759804 h 2658545"/>
                <a:gd name="connsiteX24" fmla="*/ 4735350 w 8493959"/>
                <a:gd name="connsiteY24" fmla="*/ 2564861 h 2658545"/>
                <a:gd name="connsiteX25" fmla="*/ 5803572 w 8493959"/>
                <a:gd name="connsiteY25" fmla="*/ 1668359 h 2658545"/>
                <a:gd name="connsiteX26" fmla="*/ 6697195 w 8493959"/>
                <a:gd name="connsiteY26" fmla="*/ 1138479 h 2658545"/>
                <a:gd name="connsiteX0" fmla="*/ 5803572 w 8493959"/>
                <a:gd name="connsiteY0" fmla="*/ 1668359 h 2658545"/>
                <a:gd name="connsiteX1" fmla="*/ 6709662 w 8493959"/>
                <a:gd name="connsiteY1" fmla="*/ 1138479 h 2658545"/>
                <a:gd name="connsiteX2" fmla="*/ 7145860 w 8493959"/>
                <a:gd name="connsiteY2" fmla="*/ 1713773 h 2658545"/>
                <a:gd name="connsiteX3" fmla="*/ 7305314 w 8493959"/>
                <a:gd name="connsiteY3" fmla="*/ 2037959 h 2658545"/>
                <a:gd name="connsiteX4" fmla="*/ 8432561 w 8493959"/>
                <a:gd name="connsiteY4" fmla="*/ 1804301 h 2658545"/>
                <a:gd name="connsiteX5" fmla="*/ 8493959 w 8493959"/>
                <a:gd name="connsiteY5" fmla="*/ 1867912 h 2658545"/>
                <a:gd name="connsiteX6" fmla="*/ 7311916 w 8493959"/>
                <a:gd name="connsiteY6" fmla="*/ 2120053 h 2658545"/>
                <a:gd name="connsiteX7" fmla="*/ 7084417 w 8493959"/>
                <a:gd name="connsiteY7" fmla="*/ 1753308 h 2658545"/>
                <a:gd name="connsiteX8" fmla="*/ 6680805 w 8493959"/>
                <a:gd name="connsiteY8" fmla="*/ 1221501 h 2658545"/>
                <a:gd name="connsiteX9" fmla="*/ 5808796 w 8493959"/>
                <a:gd name="connsiteY9" fmla="*/ 1779382 h 2658545"/>
                <a:gd name="connsiteX10" fmla="*/ 5121257 w 8493959"/>
                <a:gd name="connsiteY10" fmla="*/ 2480773 h 2658545"/>
                <a:gd name="connsiteX11" fmla="*/ 4763866 w 8493959"/>
                <a:gd name="connsiteY11" fmla="*/ 2658545 h 2658545"/>
                <a:gd name="connsiteX12" fmla="*/ 4720924 w 8493959"/>
                <a:gd name="connsiteY12" fmla="*/ 2654389 h 2658545"/>
                <a:gd name="connsiteX13" fmla="*/ 4489128 w 8493959"/>
                <a:gd name="connsiteY13" fmla="*/ 2310851 h 2658545"/>
                <a:gd name="connsiteX14" fmla="*/ 4263335 w 8493959"/>
                <a:gd name="connsiteY14" fmla="*/ 1901282 h 2658545"/>
                <a:gd name="connsiteX15" fmla="*/ 3440333 w 8493959"/>
                <a:gd name="connsiteY15" fmla="*/ 1934150 h 2658545"/>
                <a:gd name="connsiteX16" fmla="*/ 2166939 w 8493959"/>
                <a:gd name="connsiteY16" fmla="*/ 2242495 h 2658545"/>
                <a:gd name="connsiteX17" fmla="*/ 116247 w 8493959"/>
                <a:gd name="connsiteY17" fmla="*/ 1894960 h 2658545"/>
                <a:gd name="connsiteX18" fmla="*/ 9979 w 8493959"/>
                <a:gd name="connsiteY18" fmla="*/ 1420058 h 2658545"/>
                <a:gd name="connsiteX19" fmla="*/ 1437237 w 8493959"/>
                <a:gd name="connsiteY19" fmla="*/ 0 h 2658545"/>
                <a:gd name="connsiteX20" fmla="*/ 1438607 w 8493959"/>
                <a:gd name="connsiteY20" fmla="*/ 115654 h 2658545"/>
                <a:gd name="connsiteX21" fmla="*/ 140716 w 8493959"/>
                <a:gd name="connsiteY21" fmla="*/ 1785672 h 2658545"/>
                <a:gd name="connsiteX22" fmla="*/ 1724326 w 8493959"/>
                <a:gd name="connsiteY22" fmla="*/ 2212995 h 2658545"/>
                <a:gd name="connsiteX23" fmla="*/ 4018796 w 8493959"/>
                <a:gd name="connsiteY23" fmla="*/ 1759804 h 2658545"/>
                <a:gd name="connsiteX24" fmla="*/ 4735350 w 8493959"/>
                <a:gd name="connsiteY24" fmla="*/ 2564861 h 2658545"/>
                <a:gd name="connsiteX25" fmla="*/ 5803572 w 8493959"/>
                <a:gd name="connsiteY25" fmla="*/ 1668359 h 2658545"/>
                <a:gd name="connsiteX0" fmla="*/ 5803572 w 8493959"/>
                <a:gd name="connsiteY0" fmla="*/ 1668359 h 2658545"/>
                <a:gd name="connsiteX1" fmla="*/ 6709662 w 8493959"/>
                <a:gd name="connsiteY1" fmla="*/ 1138479 h 2658545"/>
                <a:gd name="connsiteX2" fmla="*/ 7145860 w 8493959"/>
                <a:gd name="connsiteY2" fmla="*/ 1713773 h 2658545"/>
                <a:gd name="connsiteX3" fmla="*/ 7305314 w 8493959"/>
                <a:gd name="connsiteY3" fmla="*/ 2037959 h 2658545"/>
                <a:gd name="connsiteX4" fmla="*/ 8432561 w 8493959"/>
                <a:gd name="connsiteY4" fmla="*/ 1804301 h 2658545"/>
                <a:gd name="connsiteX5" fmla="*/ 8493959 w 8493959"/>
                <a:gd name="connsiteY5" fmla="*/ 1867912 h 2658545"/>
                <a:gd name="connsiteX6" fmla="*/ 7311916 w 8493959"/>
                <a:gd name="connsiteY6" fmla="*/ 2120053 h 2658545"/>
                <a:gd name="connsiteX7" fmla="*/ 7084417 w 8493959"/>
                <a:gd name="connsiteY7" fmla="*/ 1753308 h 2658545"/>
                <a:gd name="connsiteX8" fmla="*/ 6680805 w 8493959"/>
                <a:gd name="connsiteY8" fmla="*/ 1221501 h 2658545"/>
                <a:gd name="connsiteX9" fmla="*/ 5808796 w 8493959"/>
                <a:gd name="connsiteY9" fmla="*/ 1779382 h 2658545"/>
                <a:gd name="connsiteX10" fmla="*/ 5121257 w 8493959"/>
                <a:gd name="connsiteY10" fmla="*/ 2480773 h 2658545"/>
                <a:gd name="connsiteX11" fmla="*/ 4763866 w 8493959"/>
                <a:gd name="connsiteY11" fmla="*/ 2658545 h 2658545"/>
                <a:gd name="connsiteX12" fmla="*/ 4720924 w 8493959"/>
                <a:gd name="connsiteY12" fmla="*/ 2654389 h 2658545"/>
                <a:gd name="connsiteX13" fmla="*/ 4489128 w 8493959"/>
                <a:gd name="connsiteY13" fmla="*/ 2310851 h 2658545"/>
                <a:gd name="connsiteX14" fmla="*/ 4263335 w 8493959"/>
                <a:gd name="connsiteY14" fmla="*/ 1901282 h 2658545"/>
                <a:gd name="connsiteX15" fmla="*/ 3440333 w 8493959"/>
                <a:gd name="connsiteY15" fmla="*/ 1934150 h 2658545"/>
                <a:gd name="connsiteX16" fmla="*/ 2166939 w 8493959"/>
                <a:gd name="connsiteY16" fmla="*/ 2242495 h 2658545"/>
                <a:gd name="connsiteX17" fmla="*/ 116247 w 8493959"/>
                <a:gd name="connsiteY17" fmla="*/ 1894960 h 2658545"/>
                <a:gd name="connsiteX18" fmla="*/ 9979 w 8493959"/>
                <a:gd name="connsiteY18" fmla="*/ 1420058 h 2658545"/>
                <a:gd name="connsiteX19" fmla="*/ 1437237 w 8493959"/>
                <a:gd name="connsiteY19" fmla="*/ 0 h 2658545"/>
                <a:gd name="connsiteX20" fmla="*/ 1438607 w 8493959"/>
                <a:gd name="connsiteY20" fmla="*/ 115654 h 2658545"/>
                <a:gd name="connsiteX21" fmla="*/ 140716 w 8493959"/>
                <a:gd name="connsiteY21" fmla="*/ 1785672 h 2658545"/>
                <a:gd name="connsiteX22" fmla="*/ 1724326 w 8493959"/>
                <a:gd name="connsiteY22" fmla="*/ 2212995 h 2658545"/>
                <a:gd name="connsiteX23" fmla="*/ 4018796 w 8493959"/>
                <a:gd name="connsiteY23" fmla="*/ 1759804 h 2658545"/>
                <a:gd name="connsiteX24" fmla="*/ 4735350 w 8493959"/>
                <a:gd name="connsiteY24" fmla="*/ 2564861 h 2658545"/>
                <a:gd name="connsiteX25" fmla="*/ 5803572 w 8493959"/>
                <a:gd name="connsiteY25" fmla="*/ 1668359 h 2658545"/>
                <a:gd name="connsiteX0" fmla="*/ 5803572 w 8493959"/>
                <a:gd name="connsiteY0" fmla="*/ 1668359 h 2658545"/>
                <a:gd name="connsiteX1" fmla="*/ 6676142 w 8493959"/>
                <a:gd name="connsiteY1" fmla="*/ 1138479 h 2658545"/>
                <a:gd name="connsiteX2" fmla="*/ 7145860 w 8493959"/>
                <a:gd name="connsiteY2" fmla="*/ 1713773 h 2658545"/>
                <a:gd name="connsiteX3" fmla="*/ 7305314 w 8493959"/>
                <a:gd name="connsiteY3" fmla="*/ 2037959 h 2658545"/>
                <a:gd name="connsiteX4" fmla="*/ 8432561 w 8493959"/>
                <a:gd name="connsiteY4" fmla="*/ 1804301 h 2658545"/>
                <a:gd name="connsiteX5" fmla="*/ 8493959 w 8493959"/>
                <a:gd name="connsiteY5" fmla="*/ 1867912 h 2658545"/>
                <a:gd name="connsiteX6" fmla="*/ 7311916 w 8493959"/>
                <a:gd name="connsiteY6" fmla="*/ 2120053 h 2658545"/>
                <a:gd name="connsiteX7" fmla="*/ 7084417 w 8493959"/>
                <a:gd name="connsiteY7" fmla="*/ 1753308 h 2658545"/>
                <a:gd name="connsiteX8" fmla="*/ 6680805 w 8493959"/>
                <a:gd name="connsiteY8" fmla="*/ 1221501 h 2658545"/>
                <a:gd name="connsiteX9" fmla="*/ 5808796 w 8493959"/>
                <a:gd name="connsiteY9" fmla="*/ 1779382 h 2658545"/>
                <a:gd name="connsiteX10" fmla="*/ 5121257 w 8493959"/>
                <a:gd name="connsiteY10" fmla="*/ 2480773 h 2658545"/>
                <a:gd name="connsiteX11" fmla="*/ 4763866 w 8493959"/>
                <a:gd name="connsiteY11" fmla="*/ 2658545 h 2658545"/>
                <a:gd name="connsiteX12" fmla="*/ 4720924 w 8493959"/>
                <a:gd name="connsiteY12" fmla="*/ 2654389 h 2658545"/>
                <a:gd name="connsiteX13" fmla="*/ 4489128 w 8493959"/>
                <a:gd name="connsiteY13" fmla="*/ 2310851 h 2658545"/>
                <a:gd name="connsiteX14" fmla="*/ 4263335 w 8493959"/>
                <a:gd name="connsiteY14" fmla="*/ 1901282 h 2658545"/>
                <a:gd name="connsiteX15" fmla="*/ 3440333 w 8493959"/>
                <a:gd name="connsiteY15" fmla="*/ 1934150 h 2658545"/>
                <a:gd name="connsiteX16" fmla="*/ 2166939 w 8493959"/>
                <a:gd name="connsiteY16" fmla="*/ 2242495 h 2658545"/>
                <a:gd name="connsiteX17" fmla="*/ 116247 w 8493959"/>
                <a:gd name="connsiteY17" fmla="*/ 1894960 h 2658545"/>
                <a:gd name="connsiteX18" fmla="*/ 9979 w 8493959"/>
                <a:gd name="connsiteY18" fmla="*/ 1420058 h 2658545"/>
                <a:gd name="connsiteX19" fmla="*/ 1437237 w 8493959"/>
                <a:gd name="connsiteY19" fmla="*/ 0 h 2658545"/>
                <a:gd name="connsiteX20" fmla="*/ 1438607 w 8493959"/>
                <a:gd name="connsiteY20" fmla="*/ 115654 h 2658545"/>
                <a:gd name="connsiteX21" fmla="*/ 140716 w 8493959"/>
                <a:gd name="connsiteY21" fmla="*/ 1785672 h 2658545"/>
                <a:gd name="connsiteX22" fmla="*/ 1724326 w 8493959"/>
                <a:gd name="connsiteY22" fmla="*/ 2212995 h 2658545"/>
                <a:gd name="connsiteX23" fmla="*/ 4018796 w 8493959"/>
                <a:gd name="connsiteY23" fmla="*/ 1759804 h 2658545"/>
                <a:gd name="connsiteX24" fmla="*/ 4735350 w 8493959"/>
                <a:gd name="connsiteY24" fmla="*/ 2564861 h 2658545"/>
                <a:gd name="connsiteX25" fmla="*/ 5803572 w 8493959"/>
                <a:gd name="connsiteY25" fmla="*/ 1668359 h 2658545"/>
                <a:gd name="connsiteX0" fmla="*/ 5803572 w 8493959"/>
                <a:gd name="connsiteY0" fmla="*/ 1668359 h 2658545"/>
                <a:gd name="connsiteX1" fmla="*/ 6676142 w 8493959"/>
                <a:gd name="connsiteY1" fmla="*/ 1138479 h 2658545"/>
                <a:gd name="connsiteX2" fmla="*/ 7145860 w 8493959"/>
                <a:gd name="connsiteY2" fmla="*/ 1713773 h 2658545"/>
                <a:gd name="connsiteX3" fmla="*/ 7305314 w 8493959"/>
                <a:gd name="connsiteY3" fmla="*/ 2037959 h 2658545"/>
                <a:gd name="connsiteX4" fmla="*/ 8432561 w 8493959"/>
                <a:gd name="connsiteY4" fmla="*/ 1804301 h 2658545"/>
                <a:gd name="connsiteX5" fmla="*/ 8493959 w 8493959"/>
                <a:gd name="connsiteY5" fmla="*/ 1867912 h 2658545"/>
                <a:gd name="connsiteX6" fmla="*/ 7311916 w 8493959"/>
                <a:gd name="connsiteY6" fmla="*/ 2120053 h 2658545"/>
                <a:gd name="connsiteX7" fmla="*/ 7084417 w 8493959"/>
                <a:gd name="connsiteY7" fmla="*/ 1753308 h 2658545"/>
                <a:gd name="connsiteX8" fmla="*/ 6680805 w 8493959"/>
                <a:gd name="connsiteY8" fmla="*/ 1221501 h 2658545"/>
                <a:gd name="connsiteX9" fmla="*/ 5808796 w 8493959"/>
                <a:gd name="connsiteY9" fmla="*/ 1779382 h 2658545"/>
                <a:gd name="connsiteX10" fmla="*/ 5121257 w 8493959"/>
                <a:gd name="connsiteY10" fmla="*/ 2480773 h 2658545"/>
                <a:gd name="connsiteX11" fmla="*/ 4763866 w 8493959"/>
                <a:gd name="connsiteY11" fmla="*/ 2658545 h 2658545"/>
                <a:gd name="connsiteX12" fmla="*/ 4720924 w 8493959"/>
                <a:gd name="connsiteY12" fmla="*/ 2654389 h 2658545"/>
                <a:gd name="connsiteX13" fmla="*/ 4489128 w 8493959"/>
                <a:gd name="connsiteY13" fmla="*/ 2310851 h 2658545"/>
                <a:gd name="connsiteX14" fmla="*/ 4263335 w 8493959"/>
                <a:gd name="connsiteY14" fmla="*/ 1901282 h 2658545"/>
                <a:gd name="connsiteX15" fmla="*/ 3440333 w 8493959"/>
                <a:gd name="connsiteY15" fmla="*/ 1934150 h 2658545"/>
                <a:gd name="connsiteX16" fmla="*/ 2166939 w 8493959"/>
                <a:gd name="connsiteY16" fmla="*/ 2242495 h 2658545"/>
                <a:gd name="connsiteX17" fmla="*/ 116247 w 8493959"/>
                <a:gd name="connsiteY17" fmla="*/ 1894960 h 2658545"/>
                <a:gd name="connsiteX18" fmla="*/ 9979 w 8493959"/>
                <a:gd name="connsiteY18" fmla="*/ 1420058 h 2658545"/>
                <a:gd name="connsiteX19" fmla="*/ 1437237 w 8493959"/>
                <a:gd name="connsiteY19" fmla="*/ 0 h 2658545"/>
                <a:gd name="connsiteX20" fmla="*/ 1438607 w 8493959"/>
                <a:gd name="connsiteY20" fmla="*/ 115654 h 2658545"/>
                <a:gd name="connsiteX21" fmla="*/ 140716 w 8493959"/>
                <a:gd name="connsiteY21" fmla="*/ 1785672 h 2658545"/>
                <a:gd name="connsiteX22" fmla="*/ 1724326 w 8493959"/>
                <a:gd name="connsiteY22" fmla="*/ 2212995 h 2658545"/>
                <a:gd name="connsiteX23" fmla="*/ 4018796 w 8493959"/>
                <a:gd name="connsiteY23" fmla="*/ 1759804 h 2658545"/>
                <a:gd name="connsiteX24" fmla="*/ 4735350 w 8493959"/>
                <a:gd name="connsiteY24" fmla="*/ 2564861 h 2658545"/>
                <a:gd name="connsiteX25" fmla="*/ 5803572 w 8493959"/>
                <a:gd name="connsiteY25" fmla="*/ 1668359 h 2658545"/>
                <a:gd name="connsiteX0" fmla="*/ 5803572 w 8493959"/>
                <a:gd name="connsiteY0" fmla="*/ 1668359 h 2658545"/>
                <a:gd name="connsiteX1" fmla="*/ 6676142 w 8493959"/>
                <a:gd name="connsiteY1" fmla="*/ 1138479 h 2658545"/>
                <a:gd name="connsiteX2" fmla="*/ 7145860 w 8493959"/>
                <a:gd name="connsiteY2" fmla="*/ 1713773 h 2658545"/>
                <a:gd name="connsiteX3" fmla="*/ 7305314 w 8493959"/>
                <a:gd name="connsiteY3" fmla="*/ 2037959 h 2658545"/>
                <a:gd name="connsiteX4" fmla="*/ 8432561 w 8493959"/>
                <a:gd name="connsiteY4" fmla="*/ 1804301 h 2658545"/>
                <a:gd name="connsiteX5" fmla="*/ 8493959 w 8493959"/>
                <a:gd name="connsiteY5" fmla="*/ 1867912 h 2658545"/>
                <a:gd name="connsiteX6" fmla="*/ 7311916 w 8493959"/>
                <a:gd name="connsiteY6" fmla="*/ 2120053 h 2658545"/>
                <a:gd name="connsiteX7" fmla="*/ 7084417 w 8493959"/>
                <a:gd name="connsiteY7" fmla="*/ 1753308 h 2658545"/>
                <a:gd name="connsiteX8" fmla="*/ 6680805 w 8493959"/>
                <a:gd name="connsiteY8" fmla="*/ 1221501 h 2658545"/>
                <a:gd name="connsiteX9" fmla="*/ 5808796 w 8493959"/>
                <a:gd name="connsiteY9" fmla="*/ 1779382 h 2658545"/>
                <a:gd name="connsiteX10" fmla="*/ 5121257 w 8493959"/>
                <a:gd name="connsiteY10" fmla="*/ 2480773 h 2658545"/>
                <a:gd name="connsiteX11" fmla="*/ 4763866 w 8493959"/>
                <a:gd name="connsiteY11" fmla="*/ 2658545 h 2658545"/>
                <a:gd name="connsiteX12" fmla="*/ 4720924 w 8493959"/>
                <a:gd name="connsiteY12" fmla="*/ 2654389 h 2658545"/>
                <a:gd name="connsiteX13" fmla="*/ 4489128 w 8493959"/>
                <a:gd name="connsiteY13" fmla="*/ 2310851 h 2658545"/>
                <a:gd name="connsiteX14" fmla="*/ 4263335 w 8493959"/>
                <a:gd name="connsiteY14" fmla="*/ 1901282 h 2658545"/>
                <a:gd name="connsiteX15" fmla="*/ 3440333 w 8493959"/>
                <a:gd name="connsiteY15" fmla="*/ 1934150 h 2658545"/>
                <a:gd name="connsiteX16" fmla="*/ 2166939 w 8493959"/>
                <a:gd name="connsiteY16" fmla="*/ 2242495 h 2658545"/>
                <a:gd name="connsiteX17" fmla="*/ 116247 w 8493959"/>
                <a:gd name="connsiteY17" fmla="*/ 1894960 h 2658545"/>
                <a:gd name="connsiteX18" fmla="*/ 9979 w 8493959"/>
                <a:gd name="connsiteY18" fmla="*/ 1420058 h 2658545"/>
                <a:gd name="connsiteX19" fmla="*/ 1437237 w 8493959"/>
                <a:gd name="connsiteY19" fmla="*/ 0 h 2658545"/>
                <a:gd name="connsiteX20" fmla="*/ 1438607 w 8493959"/>
                <a:gd name="connsiteY20" fmla="*/ 115654 h 2658545"/>
                <a:gd name="connsiteX21" fmla="*/ 140716 w 8493959"/>
                <a:gd name="connsiteY21" fmla="*/ 1785672 h 2658545"/>
                <a:gd name="connsiteX22" fmla="*/ 1724326 w 8493959"/>
                <a:gd name="connsiteY22" fmla="*/ 2212995 h 2658545"/>
                <a:gd name="connsiteX23" fmla="*/ 4018796 w 8493959"/>
                <a:gd name="connsiteY23" fmla="*/ 1759804 h 2658545"/>
                <a:gd name="connsiteX24" fmla="*/ 4735350 w 8493959"/>
                <a:gd name="connsiteY24" fmla="*/ 2564861 h 2658545"/>
                <a:gd name="connsiteX25" fmla="*/ 5803572 w 8493959"/>
                <a:gd name="connsiteY25" fmla="*/ 1668359 h 2658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93959" h="2658545">
                  <a:moveTo>
                    <a:pt x="5803572" y="1668359"/>
                  </a:moveTo>
                  <a:cubicBezTo>
                    <a:pt x="6093520" y="1400588"/>
                    <a:pt x="6240139" y="1130909"/>
                    <a:pt x="6676142" y="1138479"/>
                  </a:cubicBezTo>
                  <a:cubicBezTo>
                    <a:pt x="6899951" y="1142365"/>
                    <a:pt x="7085675" y="1340984"/>
                    <a:pt x="7145860" y="1713773"/>
                  </a:cubicBezTo>
                  <a:cubicBezTo>
                    <a:pt x="7164162" y="1845612"/>
                    <a:pt x="7090864" y="2022871"/>
                    <a:pt x="7305314" y="2037959"/>
                  </a:cubicBezTo>
                  <a:cubicBezTo>
                    <a:pt x="7519764" y="2053047"/>
                    <a:pt x="8426559" y="1809843"/>
                    <a:pt x="8432561" y="1804301"/>
                  </a:cubicBezTo>
                  <a:cubicBezTo>
                    <a:pt x="8444518" y="1817629"/>
                    <a:pt x="8479695" y="1813017"/>
                    <a:pt x="8493959" y="1867912"/>
                  </a:cubicBezTo>
                  <a:cubicBezTo>
                    <a:pt x="8304391" y="1916783"/>
                    <a:pt x="7546840" y="2139154"/>
                    <a:pt x="7311916" y="2120053"/>
                  </a:cubicBezTo>
                  <a:cubicBezTo>
                    <a:pt x="7076992" y="2100952"/>
                    <a:pt x="7098088" y="1987347"/>
                    <a:pt x="7084417" y="1753308"/>
                  </a:cubicBezTo>
                  <a:cubicBezTo>
                    <a:pt x="7056895" y="1473923"/>
                    <a:pt x="6927953" y="1228427"/>
                    <a:pt x="6680805" y="1221501"/>
                  </a:cubicBezTo>
                  <a:cubicBezTo>
                    <a:pt x="6295164" y="1212191"/>
                    <a:pt x="6041289" y="1539472"/>
                    <a:pt x="5808796" y="1779382"/>
                  </a:cubicBezTo>
                  <a:cubicBezTo>
                    <a:pt x="5554458" y="2041834"/>
                    <a:pt x="5295412" y="2334246"/>
                    <a:pt x="5121257" y="2480773"/>
                  </a:cubicBezTo>
                  <a:cubicBezTo>
                    <a:pt x="4947102" y="2627300"/>
                    <a:pt x="4860833" y="2658545"/>
                    <a:pt x="4763866" y="2658545"/>
                  </a:cubicBezTo>
                  <a:cubicBezTo>
                    <a:pt x="4749090" y="2658545"/>
                    <a:pt x="4734776" y="2657159"/>
                    <a:pt x="4720924" y="2654389"/>
                  </a:cubicBezTo>
                  <a:cubicBezTo>
                    <a:pt x="4585633" y="2627608"/>
                    <a:pt x="4538997" y="2473847"/>
                    <a:pt x="4489128" y="2310851"/>
                  </a:cubicBezTo>
                  <a:cubicBezTo>
                    <a:pt x="4442954" y="2159860"/>
                    <a:pt x="4418813" y="2005746"/>
                    <a:pt x="4263335" y="1901282"/>
                  </a:cubicBezTo>
                  <a:cubicBezTo>
                    <a:pt x="4109169" y="1797700"/>
                    <a:pt x="4041128" y="1802177"/>
                    <a:pt x="3440333" y="1934150"/>
                  </a:cubicBezTo>
                  <a:cubicBezTo>
                    <a:pt x="3094580" y="2010100"/>
                    <a:pt x="2506823" y="2189430"/>
                    <a:pt x="2166939" y="2242495"/>
                  </a:cubicBezTo>
                  <a:cubicBezTo>
                    <a:pt x="923832" y="2444365"/>
                    <a:pt x="280369" y="2084842"/>
                    <a:pt x="116247" y="1894960"/>
                  </a:cubicBezTo>
                  <a:cubicBezTo>
                    <a:pt x="6439" y="1723511"/>
                    <a:pt x="-16420" y="1614696"/>
                    <a:pt x="9979" y="1420058"/>
                  </a:cubicBezTo>
                  <a:cubicBezTo>
                    <a:pt x="179632" y="582076"/>
                    <a:pt x="1382339" y="165423"/>
                    <a:pt x="1437237" y="0"/>
                  </a:cubicBezTo>
                  <a:cubicBezTo>
                    <a:pt x="1437694" y="38551"/>
                    <a:pt x="1438150" y="77103"/>
                    <a:pt x="1438607" y="115654"/>
                  </a:cubicBezTo>
                  <a:cubicBezTo>
                    <a:pt x="-9690" y="937454"/>
                    <a:pt x="-7461" y="1496195"/>
                    <a:pt x="140716" y="1785672"/>
                  </a:cubicBezTo>
                  <a:cubicBezTo>
                    <a:pt x="301464" y="2099707"/>
                    <a:pt x="1077979" y="2217306"/>
                    <a:pt x="1724326" y="2212995"/>
                  </a:cubicBezTo>
                  <a:cubicBezTo>
                    <a:pt x="2370673" y="2208684"/>
                    <a:pt x="3638699" y="1772247"/>
                    <a:pt x="4018796" y="1759804"/>
                  </a:cubicBezTo>
                  <a:cubicBezTo>
                    <a:pt x="4640389" y="1739455"/>
                    <a:pt x="4437887" y="2580102"/>
                    <a:pt x="4735350" y="2564861"/>
                  </a:cubicBezTo>
                  <a:cubicBezTo>
                    <a:pt x="5032813" y="2549620"/>
                    <a:pt x="5331566" y="2137082"/>
                    <a:pt x="5803572" y="1668359"/>
                  </a:cubicBezTo>
                  <a:close/>
                </a:path>
              </a:pathLst>
            </a:custGeom>
            <a:solidFill>
              <a:srgbClr val="2C2F45"/>
            </a:solidFill>
            <a:ln w="7072" cap="flat">
              <a:noFill/>
              <a:prstDash val="solid"/>
              <a:miter/>
            </a:ln>
            <a:effectLst>
              <a:outerShdw blurRad="50800" dist="38100" dir="2700000" algn="tl" rotWithShape="0">
                <a:prstClr val="black">
                  <a:alpha val="40000"/>
                </a:prstClr>
              </a:outerShdw>
            </a:effectLst>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sp>
          <p:nvSpPr>
            <p:cNvPr id="74" name="자유형: 도형 71">
              <a:extLst>
                <a:ext uri="{FF2B5EF4-FFF2-40B4-BE49-F238E27FC236}">
                  <a16:creationId xmlns:a16="http://schemas.microsoft.com/office/drawing/2014/main" id="{E42A0097-5813-4F18-A327-7049C47C72E3}"/>
                </a:ext>
              </a:extLst>
            </p:cNvPr>
            <p:cNvSpPr/>
            <p:nvPr/>
          </p:nvSpPr>
          <p:spPr>
            <a:xfrm>
              <a:off x="5219827" y="1807096"/>
              <a:ext cx="876173" cy="776450"/>
            </a:xfrm>
            <a:custGeom>
              <a:avLst/>
              <a:gdLst>
                <a:gd name="connsiteX0" fmla="*/ 1290726 w 1677791"/>
                <a:gd name="connsiteY0" fmla="*/ 1211742 h 1486830"/>
                <a:gd name="connsiteX1" fmla="*/ 1212213 w 1677791"/>
                <a:gd name="connsiteY1" fmla="*/ 1263785 h 1486830"/>
                <a:gd name="connsiteX2" fmla="*/ 1210535 w 1677791"/>
                <a:gd name="connsiteY2" fmla="*/ 1272092 h 1486830"/>
                <a:gd name="connsiteX3" fmla="*/ 1210535 w 1677791"/>
                <a:gd name="connsiteY3" fmla="*/ 1321812 h 1486830"/>
                <a:gd name="connsiteX4" fmla="*/ 1212213 w 1677791"/>
                <a:gd name="connsiteY4" fmla="*/ 1330120 h 1486830"/>
                <a:gd name="connsiteX5" fmla="*/ 1290726 w 1677791"/>
                <a:gd name="connsiteY5" fmla="*/ 1382162 h 1486830"/>
                <a:gd name="connsiteX6" fmla="*/ 1375936 w 1677791"/>
                <a:gd name="connsiteY6" fmla="*/ 1296952 h 1486830"/>
                <a:gd name="connsiteX7" fmla="*/ 1290726 w 1677791"/>
                <a:gd name="connsiteY7" fmla="*/ 1211742 h 1486830"/>
                <a:gd name="connsiteX8" fmla="*/ 682149 w 1677791"/>
                <a:gd name="connsiteY8" fmla="*/ 1211742 h 1486830"/>
                <a:gd name="connsiteX9" fmla="*/ 596939 w 1677791"/>
                <a:gd name="connsiteY9" fmla="*/ 1296952 h 1486830"/>
                <a:gd name="connsiteX10" fmla="*/ 682149 w 1677791"/>
                <a:gd name="connsiteY10" fmla="*/ 1382162 h 1486830"/>
                <a:gd name="connsiteX11" fmla="*/ 767359 w 1677791"/>
                <a:gd name="connsiteY11" fmla="*/ 1296952 h 1486830"/>
                <a:gd name="connsiteX12" fmla="*/ 682149 w 1677791"/>
                <a:gd name="connsiteY12" fmla="*/ 1211742 h 1486830"/>
                <a:gd name="connsiteX13" fmla="*/ 1392841 w 1677791"/>
                <a:gd name="connsiteY13" fmla="*/ 640871 h 1486830"/>
                <a:gd name="connsiteX14" fmla="*/ 1360870 w 1677791"/>
                <a:gd name="connsiteY14" fmla="*/ 788070 h 1486830"/>
                <a:gd name="connsiteX15" fmla="*/ 625002 w 1677791"/>
                <a:gd name="connsiteY15" fmla="*/ 791267 h 1486830"/>
                <a:gd name="connsiteX16" fmla="*/ 577044 w 1677791"/>
                <a:gd name="connsiteY16" fmla="*/ 650464 h 1486830"/>
                <a:gd name="connsiteX17" fmla="*/ 1444679 w 1677791"/>
                <a:gd name="connsiteY17" fmla="*/ 433897 h 1486830"/>
                <a:gd name="connsiteX18" fmla="*/ 1406313 w 1677791"/>
                <a:gd name="connsiteY18" fmla="*/ 574698 h 1486830"/>
                <a:gd name="connsiteX19" fmla="*/ 543426 w 1677791"/>
                <a:gd name="connsiteY19" fmla="*/ 584292 h 1486830"/>
                <a:gd name="connsiteX20" fmla="*/ 492271 w 1677791"/>
                <a:gd name="connsiteY20" fmla="*/ 437094 h 1486830"/>
                <a:gd name="connsiteX21" fmla="*/ 393221 w 1677791"/>
                <a:gd name="connsiteY21" fmla="*/ 348324 h 1486830"/>
                <a:gd name="connsiteX22" fmla="*/ 580583 w 1677791"/>
                <a:gd name="connsiteY22" fmla="*/ 864764 h 1486830"/>
                <a:gd name="connsiteX23" fmla="*/ 1407174 w 1677791"/>
                <a:gd name="connsiteY23" fmla="*/ 864764 h 1486830"/>
                <a:gd name="connsiteX24" fmla="*/ 1508184 w 1677791"/>
                <a:gd name="connsiteY24" fmla="*/ 348324 h 1486830"/>
                <a:gd name="connsiteX25" fmla="*/ 34808 w 1677791"/>
                <a:gd name="connsiteY25" fmla="*/ 0 h 1486830"/>
                <a:gd name="connsiteX26" fmla="*/ 294110 w 1677791"/>
                <a:gd name="connsiteY26" fmla="*/ 64594 h 1486830"/>
                <a:gd name="connsiteX27" fmla="*/ 292553 w 1677791"/>
                <a:gd name="connsiteY27" fmla="*/ 70844 h 1486830"/>
                <a:gd name="connsiteX28" fmla="*/ 340979 w 1677791"/>
                <a:gd name="connsiteY28" fmla="*/ 204324 h 1486830"/>
                <a:gd name="connsiteX29" fmla="*/ 1536349 w 1677791"/>
                <a:gd name="connsiteY29" fmla="*/ 204324 h 1486830"/>
                <a:gd name="connsiteX30" fmla="*/ 1536474 w 1677791"/>
                <a:gd name="connsiteY30" fmla="*/ 203688 h 1486830"/>
                <a:gd name="connsiteX31" fmla="*/ 1579508 w 1677791"/>
                <a:gd name="connsiteY31" fmla="*/ 204324 h 1486830"/>
                <a:gd name="connsiteX32" fmla="*/ 1631907 w 1677791"/>
                <a:gd name="connsiteY32" fmla="*/ 204324 h 1486830"/>
                <a:gd name="connsiteX33" fmla="*/ 1631907 w 1677791"/>
                <a:gd name="connsiteY33" fmla="*/ 205098 h 1486830"/>
                <a:gd name="connsiteX34" fmla="*/ 1677791 w 1677791"/>
                <a:gd name="connsiteY34" fmla="*/ 205776 h 1486830"/>
                <a:gd name="connsiteX35" fmla="*/ 1525738 w 1677791"/>
                <a:gd name="connsiteY35" fmla="*/ 1008764 h 1486830"/>
                <a:gd name="connsiteX36" fmla="*/ 1518818 w 1677791"/>
                <a:gd name="connsiteY36" fmla="*/ 1007409 h 1486830"/>
                <a:gd name="connsiteX37" fmla="*/ 1518818 w 1677791"/>
                <a:gd name="connsiteY37" fmla="*/ 1008764 h 1486830"/>
                <a:gd name="connsiteX38" fmla="*/ 632825 w 1677791"/>
                <a:gd name="connsiteY38" fmla="*/ 1008764 h 1486830"/>
                <a:gd name="connsiteX39" fmla="*/ 668973 w 1677791"/>
                <a:gd name="connsiteY39" fmla="*/ 1108403 h 1486830"/>
                <a:gd name="connsiteX40" fmla="*/ 682149 w 1677791"/>
                <a:gd name="connsiteY40" fmla="*/ 1107074 h 1486830"/>
                <a:gd name="connsiteX41" fmla="*/ 816413 w 1677791"/>
                <a:gd name="connsiteY41" fmla="*/ 1162688 h 1486830"/>
                <a:gd name="connsiteX42" fmla="*/ 853014 w 1677791"/>
                <a:gd name="connsiteY42" fmla="*/ 1216974 h 1486830"/>
                <a:gd name="connsiteX43" fmla="*/ 1119861 w 1677791"/>
                <a:gd name="connsiteY43" fmla="*/ 1216974 h 1486830"/>
                <a:gd name="connsiteX44" fmla="*/ 1156462 w 1677791"/>
                <a:gd name="connsiteY44" fmla="*/ 1162688 h 1486830"/>
                <a:gd name="connsiteX45" fmla="*/ 1290726 w 1677791"/>
                <a:gd name="connsiteY45" fmla="*/ 1107074 h 1486830"/>
                <a:gd name="connsiteX46" fmla="*/ 1480604 w 1677791"/>
                <a:gd name="connsiteY46" fmla="*/ 1296952 h 1486830"/>
                <a:gd name="connsiteX47" fmla="*/ 1290726 w 1677791"/>
                <a:gd name="connsiteY47" fmla="*/ 1486830 h 1486830"/>
                <a:gd name="connsiteX48" fmla="*/ 1115770 w 1677791"/>
                <a:gd name="connsiteY48" fmla="*/ 1370861 h 1486830"/>
                <a:gd name="connsiteX49" fmla="*/ 1113774 w 1677791"/>
                <a:gd name="connsiteY49" fmla="*/ 1360974 h 1486830"/>
                <a:gd name="connsiteX50" fmla="*/ 859102 w 1677791"/>
                <a:gd name="connsiteY50" fmla="*/ 1360974 h 1486830"/>
                <a:gd name="connsiteX51" fmla="*/ 857106 w 1677791"/>
                <a:gd name="connsiteY51" fmla="*/ 1370861 h 1486830"/>
                <a:gd name="connsiteX52" fmla="*/ 682149 w 1677791"/>
                <a:gd name="connsiteY52" fmla="*/ 1486830 h 1486830"/>
                <a:gd name="connsiteX53" fmla="*/ 492271 w 1677791"/>
                <a:gd name="connsiteY53" fmla="*/ 1296952 h 1486830"/>
                <a:gd name="connsiteX54" fmla="*/ 507193 w 1677791"/>
                <a:gd name="connsiteY54" fmla="*/ 1223043 h 1486830"/>
                <a:gd name="connsiteX55" fmla="*/ 539822 w 1677791"/>
                <a:gd name="connsiteY55" fmla="*/ 1174647 h 1486830"/>
                <a:gd name="connsiteX56" fmla="*/ 180691 w 1677791"/>
                <a:gd name="connsiteY56" fmla="*/ 184741 h 1486830"/>
                <a:gd name="connsiteX57" fmla="*/ 0 w 1677791"/>
                <a:gd name="connsiteY57" fmla="*/ 139730 h 14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7791" h="1486830">
                  <a:moveTo>
                    <a:pt x="1290726" y="1211742"/>
                  </a:moveTo>
                  <a:cubicBezTo>
                    <a:pt x="1255431" y="1211742"/>
                    <a:pt x="1225148" y="1233202"/>
                    <a:pt x="1212213" y="1263785"/>
                  </a:cubicBezTo>
                  <a:lnTo>
                    <a:pt x="1210535" y="1272092"/>
                  </a:lnTo>
                  <a:lnTo>
                    <a:pt x="1210535" y="1321812"/>
                  </a:lnTo>
                  <a:lnTo>
                    <a:pt x="1212213" y="1330120"/>
                  </a:lnTo>
                  <a:cubicBezTo>
                    <a:pt x="1225148" y="1360703"/>
                    <a:pt x="1255431" y="1382162"/>
                    <a:pt x="1290726" y="1382162"/>
                  </a:cubicBezTo>
                  <a:cubicBezTo>
                    <a:pt x="1337786" y="1382162"/>
                    <a:pt x="1375936" y="1344012"/>
                    <a:pt x="1375936" y="1296952"/>
                  </a:cubicBezTo>
                  <a:cubicBezTo>
                    <a:pt x="1375936" y="1249892"/>
                    <a:pt x="1337786" y="1211742"/>
                    <a:pt x="1290726" y="1211742"/>
                  </a:cubicBezTo>
                  <a:close/>
                  <a:moveTo>
                    <a:pt x="682149" y="1211742"/>
                  </a:moveTo>
                  <a:cubicBezTo>
                    <a:pt x="635089" y="1211742"/>
                    <a:pt x="596939" y="1249892"/>
                    <a:pt x="596939" y="1296952"/>
                  </a:cubicBezTo>
                  <a:cubicBezTo>
                    <a:pt x="596939" y="1344012"/>
                    <a:pt x="635089" y="1382162"/>
                    <a:pt x="682149" y="1382162"/>
                  </a:cubicBezTo>
                  <a:cubicBezTo>
                    <a:pt x="729209" y="1382162"/>
                    <a:pt x="767359" y="1344012"/>
                    <a:pt x="767359" y="1296952"/>
                  </a:cubicBezTo>
                  <a:cubicBezTo>
                    <a:pt x="767359" y="1249892"/>
                    <a:pt x="729209" y="1211742"/>
                    <a:pt x="682149" y="1211742"/>
                  </a:cubicBezTo>
                  <a:close/>
                  <a:moveTo>
                    <a:pt x="1392841" y="640871"/>
                  </a:moveTo>
                  <a:lnTo>
                    <a:pt x="1360870" y="788070"/>
                  </a:lnTo>
                  <a:lnTo>
                    <a:pt x="625002" y="791267"/>
                  </a:lnTo>
                  <a:lnTo>
                    <a:pt x="577044" y="650464"/>
                  </a:lnTo>
                  <a:close/>
                  <a:moveTo>
                    <a:pt x="1444679" y="433897"/>
                  </a:moveTo>
                  <a:lnTo>
                    <a:pt x="1406313" y="574698"/>
                  </a:lnTo>
                  <a:lnTo>
                    <a:pt x="543426" y="584292"/>
                  </a:lnTo>
                  <a:lnTo>
                    <a:pt x="492271" y="437094"/>
                  </a:lnTo>
                  <a:close/>
                  <a:moveTo>
                    <a:pt x="393221" y="348324"/>
                  </a:moveTo>
                  <a:lnTo>
                    <a:pt x="580583" y="864764"/>
                  </a:lnTo>
                  <a:lnTo>
                    <a:pt x="1407174" y="864764"/>
                  </a:lnTo>
                  <a:lnTo>
                    <a:pt x="1508184" y="348324"/>
                  </a:lnTo>
                  <a:close/>
                  <a:moveTo>
                    <a:pt x="34808" y="0"/>
                  </a:moveTo>
                  <a:lnTo>
                    <a:pt x="294110" y="64594"/>
                  </a:lnTo>
                  <a:lnTo>
                    <a:pt x="292553" y="70844"/>
                  </a:lnTo>
                  <a:lnTo>
                    <a:pt x="340979" y="204324"/>
                  </a:lnTo>
                  <a:lnTo>
                    <a:pt x="1536349" y="204324"/>
                  </a:lnTo>
                  <a:lnTo>
                    <a:pt x="1536474" y="203688"/>
                  </a:lnTo>
                  <a:lnTo>
                    <a:pt x="1579508" y="204324"/>
                  </a:lnTo>
                  <a:lnTo>
                    <a:pt x="1631907" y="204324"/>
                  </a:lnTo>
                  <a:lnTo>
                    <a:pt x="1631907" y="205098"/>
                  </a:lnTo>
                  <a:lnTo>
                    <a:pt x="1677791" y="205776"/>
                  </a:lnTo>
                  <a:lnTo>
                    <a:pt x="1525738" y="1008764"/>
                  </a:lnTo>
                  <a:lnTo>
                    <a:pt x="1518818" y="1007409"/>
                  </a:lnTo>
                  <a:lnTo>
                    <a:pt x="1518818" y="1008764"/>
                  </a:lnTo>
                  <a:lnTo>
                    <a:pt x="632825" y="1008764"/>
                  </a:lnTo>
                  <a:lnTo>
                    <a:pt x="668973" y="1108403"/>
                  </a:lnTo>
                  <a:lnTo>
                    <a:pt x="682149" y="1107074"/>
                  </a:lnTo>
                  <a:cubicBezTo>
                    <a:pt x="734583" y="1107074"/>
                    <a:pt x="782052" y="1128327"/>
                    <a:pt x="816413" y="1162688"/>
                  </a:cubicBezTo>
                  <a:lnTo>
                    <a:pt x="853014" y="1216974"/>
                  </a:lnTo>
                  <a:lnTo>
                    <a:pt x="1119861" y="1216974"/>
                  </a:lnTo>
                  <a:lnTo>
                    <a:pt x="1156462" y="1162688"/>
                  </a:lnTo>
                  <a:cubicBezTo>
                    <a:pt x="1190823" y="1128327"/>
                    <a:pt x="1238293" y="1107074"/>
                    <a:pt x="1290726" y="1107074"/>
                  </a:cubicBezTo>
                  <a:cubicBezTo>
                    <a:pt x="1395593" y="1107074"/>
                    <a:pt x="1480604" y="1192085"/>
                    <a:pt x="1480604" y="1296952"/>
                  </a:cubicBezTo>
                  <a:cubicBezTo>
                    <a:pt x="1480604" y="1401819"/>
                    <a:pt x="1395593" y="1486830"/>
                    <a:pt x="1290726" y="1486830"/>
                  </a:cubicBezTo>
                  <a:cubicBezTo>
                    <a:pt x="1212076" y="1486830"/>
                    <a:pt x="1144595" y="1439012"/>
                    <a:pt x="1115770" y="1370861"/>
                  </a:cubicBezTo>
                  <a:lnTo>
                    <a:pt x="1113774" y="1360974"/>
                  </a:lnTo>
                  <a:lnTo>
                    <a:pt x="859102" y="1360974"/>
                  </a:lnTo>
                  <a:lnTo>
                    <a:pt x="857106" y="1370861"/>
                  </a:lnTo>
                  <a:cubicBezTo>
                    <a:pt x="828281" y="1439012"/>
                    <a:pt x="760800" y="1486830"/>
                    <a:pt x="682149" y="1486830"/>
                  </a:cubicBezTo>
                  <a:cubicBezTo>
                    <a:pt x="577282" y="1486830"/>
                    <a:pt x="492271" y="1401819"/>
                    <a:pt x="492271" y="1296952"/>
                  </a:cubicBezTo>
                  <a:cubicBezTo>
                    <a:pt x="492271" y="1270736"/>
                    <a:pt x="497584" y="1245760"/>
                    <a:pt x="507193" y="1223043"/>
                  </a:cubicBezTo>
                  <a:lnTo>
                    <a:pt x="539822" y="1174647"/>
                  </a:lnTo>
                  <a:lnTo>
                    <a:pt x="180691" y="184741"/>
                  </a:lnTo>
                  <a:lnTo>
                    <a:pt x="0" y="13973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srgbClr val="000000">
                    <a:lumMod val="75000"/>
                    <a:lumOff val="25000"/>
                  </a:srgbClr>
                </a:solidFill>
                <a:effectLst/>
                <a:uLnTx/>
                <a:uFillTx/>
                <a:latin typeface="Arial"/>
                <a:cs typeface="+mn-cs"/>
              </a:endParaRPr>
            </a:p>
          </p:txBody>
        </p:sp>
      </p:grpSp>
      <p:sp>
        <p:nvSpPr>
          <p:cNvPr id="102" name="Text Placeholder 2">
            <a:extLst>
              <a:ext uri="{FF2B5EF4-FFF2-40B4-BE49-F238E27FC236}">
                <a16:creationId xmlns:a16="http://schemas.microsoft.com/office/drawing/2014/main" id="{6A2CAB91-C7F4-4DE8-8EBE-EFD3EC3EAB26}"/>
              </a:ext>
            </a:extLst>
          </p:cNvPr>
          <p:cNvSpPr txBox="1">
            <a:spLocks/>
          </p:cNvSpPr>
          <p:nvPr/>
        </p:nvSpPr>
        <p:spPr>
          <a:xfrm>
            <a:off x="2131517" y="900862"/>
            <a:ext cx="4896544" cy="1081573"/>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2800" kern="1200">
                <a:solidFill>
                  <a:schemeClr val="accent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ar-SA" b="1" dirty="0">
                <a:solidFill>
                  <a:schemeClr val="tx1">
                    <a:lumMod val="50000"/>
                  </a:schemeClr>
                </a:solidFill>
              </a:rPr>
              <a:t>اكملي جدول التعلم لتحديد اهداف الدرس</a:t>
            </a:r>
          </a:p>
          <a:p>
            <a:endParaRPr lang="en-US" b="1" dirty="0">
              <a:solidFill>
                <a:schemeClr val="tx1">
                  <a:lumMod val="50000"/>
                </a:schemeClr>
              </a:solidFill>
            </a:endParaRPr>
          </a:p>
        </p:txBody>
      </p:sp>
      <p:sp>
        <p:nvSpPr>
          <p:cNvPr id="3" name="مستطيل 2">
            <a:extLst>
              <a:ext uri="{FF2B5EF4-FFF2-40B4-BE49-F238E27FC236}">
                <a16:creationId xmlns:a16="http://schemas.microsoft.com/office/drawing/2014/main" id="{75FBACF9-108D-4E84-8367-FE88C3CF490A}"/>
              </a:ext>
            </a:extLst>
          </p:cNvPr>
          <p:cNvSpPr/>
          <p:nvPr/>
        </p:nvSpPr>
        <p:spPr>
          <a:xfrm>
            <a:off x="6934463" y="1852922"/>
            <a:ext cx="1954560" cy="2736304"/>
          </a:xfrm>
          <a:prstGeom prst="rect">
            <a:avLst/>
          </a:prstGeom>
          <a:solidFill>
            <a:srgbClr val="FF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مستطيل 102">
            <a:extLst>
              <a:ext uri="{FF2B5EF4-FFF2-40B4-BE49-F238E27FC236}">
                <a16:creationId xmlns:a16="http://schemas.microsoft.com/office/drawing/2014/main" id="{E4855DDC-78F2-443E-A119-5A8AE47F29E6}"/>
              </a:ext>
            </a:extLst>
          </p:cNvPr>
          <p:cNvSpPr/>
          <p:nvPr/>
        </p:nvSpPr>
        <p:spPr>
          <a:xfrm>
            <a:off x="4785870" y="1833540"/>
            <a:ext cx="1954560" cy="2736304"/>
          </a:xfrm>
          <a:prstGeom prst="rect">
            <a:avLst/>
          </a:prstGeom>
          <a:solidFill>
            <a:srgbClr val="FFC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مستطيل 103">
            <a:extLst>
              <a:ext uri="{FF2B5EF4-FFF2-40B4-BE49-F238E27FC236}">
                <a16:creationId xmlns:a16="http://schemas.microsoft.com/office/drawing/2014/main" id="{28128E83-F5C5-4BE9-A84E-1A43315079DA}"/>
              </a:ext>
            </a:extLst>
          </p:cNvPr>
          <p:cNvSpPr/>
          <p:nvPr/>
        </p:nvSpPr>
        <p:spPr>
          <a:xfrm>
            <a:off x="2634652" y="1845045"/>
            <a:ext cx="1954560" cy="2736304"/>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مربع نص 104">
            <a:extLst>
              <a:ext uri="{FF2B5EF4-FFF2-40B4-BE49-F238E27FC236}">
                <a16:creationId xmlns:a16="http://schemas.microsoft.com/office/drawing/2014/main" id="{C6142B13-1D66-465C-919A-A64076E14597}"/>
              </a:ext>
            </a:extLst>
          </p:cNvPr>
          <p:cNvSpPr txBox="1"/>
          <p:nvPr/>
        </p:nvSpPr>
        <p:spPr>
          <a:xfrm>
            <a:off x="6934463" y="1852922"/>
            <a:ext cx="1954560" cy="523220"/>
          </a:xfrm>
          <a:prstGeom prst="rect">
            <a:avLst/>
          </a:prstGeom>
          <a:solidFill>
            <a:srgbClr val="000000"/>
          </a:solidFill>
        </p:spPr>
        <p:txBody>
          <a:bodyPr wrap="square" rtlCol="0">
            <a:spAutoFit/>
          </a:bodyPr>
          <a:lstStyle/>
          <a:p>
            <a:pPr algn="ctr"/>
            <a:r>
              <a:rPr lang="ar-SA" sz="2800" b="1" dirty="0">
                <a:solidFill>
                  <a:schemeClr val="bg1"/>
                </a:solidFill>
              </a:rPr>
              <a:t>ماذا اعرف</a:t>
            </a:r>
            <a:endParaRPr lang="en-US" sz="2800" b="1" dirty="0">
              <a:solidFill>
                <a:schemeClr val="bg1"/>
              </a:solidFill>
            </a:endParaRPr>
          </a:p>
        </p:txBody>
      </p:sp>
      <p:sp>
        <p:nvSpPr>
          <p:cNvPr id="106" name="مربع نص 105">
            <a:extLst>
              <a:ext uri="{FF2B5EF4-FFF2-40B4-BE49-F238E27FC236}">
                <a16:creationId xmlns:a16="http://schemas.microsoft.com/office/drawing/2014/main" id="{4DD502D9-3F07-4218-8DB0-07070F61739F}"/>
              </a:ext>
            </a:extLst>
          </p:cNvPr>
          <p:cNvSpPr txBox="1"/>
          <p:nvPr/>
        </p:nvSpPr>
        <p:spPr>
          <a:xfrm>
            <a:off x="4815615" y="1837533"/>
            <a:ext cx="1895070" cy="538609"/>
          </a:xfrm>
          <a:prstGeom prst="rect">
            <a:avLst/>
          </a:prstGeom>
          <a:solidFill>
            <a:srgbClr val="000000"/>
          </a:solidFill>
        </p:spPr>
        <p:txBody>
          <a:bodyPr wrap="square" rtlCol="0">
            <a:spAutoFit/>
          </a:bodyPr>
          <a:lstStyle/>
          <a:p>
            <a:pPr algn="ctr"/>
            <a:r>
              <a:rPr lang="ar-SA" sz="2000" b="1" dirty="0">
                <a:solidFill>
                  <a:schemeClr val="bg1"/>
                </a:solidFill>
              </a:rPr>
              <a:t>ماذا اريد ان اتعلم</a:t>
            </a:r>
          </a:p>
          <a:p>
            <a:pPr algn="ctr"/>
            <a:endParaRPr lang="en-US" sz="900" b="1" dirty="0">
              <a:solidFill>
                <a:schemeClr val="bg1"/>
              </a:solidFill>
            </a:endParaRPr>
          </a:p>
        </p:txBody>
      </p:sp>
      <p:sp>
        <p:nvSpPr>
          <p:cNvPr id="107" name="مربع نص 106">
            <a:extLst>
              <a:ext uri="{FF2B5EF4-FFF2-40B4-BE49-F238E27FC236}">
                <a16:creationId xmlns:a16="http://schemas.microsoft.com/office/drawing/2014/main" id="{9F47E9B5-D869-4B79-BC81-5F989A3CB6DE}"/>
              </a:ext>
            </a:extLst>
          </p:cNvPr>
          <p:cNvSpPr txBox="1"/>
          <p:nvPr/>
        </p:nvSpPr>
        <p:spPr>
          <a:xfrm>
            <a:off x="2634652" y="1857482"/>
            <a:ext cx="1937348" cy="523220"/>
          </a:xfrm>
          <a:prstGeom prst="rect">
            <a:avLst/>
          </a:prstGeom>
          <a:solidFill>
            <a:srgbClr val="000000"/>
          </a:solidFill>
        </p:spPr>
        <p:txBody>
          <a:bodyPr wrap="square" rtlCol="0">
            <a:spAutoFit/>
          </a:bodyPr>
          <a:lstStyle/>
          <a:p>
            <a:pPr algn="ctr"/>
            <a:r>
              <a:rPr lang="ar-SA" sz="2800" b="1" dirty="0">
                <a:solidFill>
                  <a:schemeClr val="bg1"/>
                </a:solidFill>
              </a:rPr>
              <a:t>ماذا تعلمت</a:t>
            </a:r>
            <a:endParaRPr lang="en-US" sz="2800" b="1" dirty="0">
              <a:solidFill>
                <a:schemeClr val="bg1"/>
              </a:solidFill>
            </a:endParaRPr>
          </a:p>
        </p:txBody>
      </p:sp>
    </p:spTree>
    <p:extLst>
      <p:ext uri="{BB962C8B-B14F-4D97-AF65-F5344CB8AC3E}">
        <p14:creationId xmlns:p14="http://schemas.microsoft.com/office/powerpoint/2010/main" val="3684732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a:extLst>
              <a:ext uri="{FF2B5EF4-FFF2-40B4-BE49-F238E27FC236}">
                <a16:creationId xmlns:a16="http://schemas.microsoft.com/office/drawing/2014/main" id="{8922FBBF-7CF7-40C6-9D25-D726119F52F8}"/>
              </a:ext>
            </a:extLst>
          </p:cNvPr>
          <p:cNvGrpSpPr/>
          <p:nvPr/>
        </p:nvGrpSpPr>
        <p:grpSpPr>
          <a:xfrm rot="20187535">
            <a:off x="2364386" y="1420654"/>
            <a:ext cx="576084" cy="684128"/>
            <a:chOff x="3790950" y="1741170"/>
            <a:chExt cx="2447925" cy="2907029"/>
          </a:xfrm>
        </p:grpSpPr>
        <p:grpSp>
          <p:nvGrpSpPr>
            <p:cNvPr id="116" name="Graphic 3">
              <a:extLst>
                <a:ext uri="{FF2B5EF4-FFF2-40B4-BE49-F238E27FC236}">
                  <a16:creationId xmlns:a16="http://schemas.microsoft.com/office/drawing/2014/main" id="{62425FCF-722F-48A5-8D57-BD15B4785DCE}"/>
                </a:ext>
              </a:extLst>
            </p:cNvPr>
            <p:cNvGrpSpPr/>
            <p:nvPr/>
          </p:nvGrpSpPr>
          <p:grpSpPr>
            <a:xfrm>
              <a:off x="4295774" y="1741170"/>
              <a:ext cx="1457326" cy="1156846"/>
              <a:chOff x="5172075" y="2695575"/>
              <a:chExt cx="1847850" cy="1466850"/>
            </a:xfrm>
            <a:solidFill>
              <a:schemeClr val="accent1"/>
            </a:solidFill>
          </p:grpSpPr>
          <p:sp>
            <p:nvSpPr>
              <p:cNvPr id="120" name="Freeform: Shape 119">
                <a:extLst>
                  <a:ext uri="{FF2B5EF4-FFF2-40B4-BE49-F238E27FC236}">
                    <a16:creationId xmlns:a16="http://schemas.microsoft.com/office/drawing/2014/main" id="{B43BA768-6F65-40C0-8B6D-8FE77CF49142}"/>
                  </a:ext>
                </a:extLst>
              </p:cNvPr>
              <p:cNvSpPr/>
              <p:nvPr/>
            </p:nvSpPr>
            <p:spPr>
              <a:xfrm>
                <a:off x="6072664" y="3246076"/>
                <a:ext cx="952500" cy="819150"/>
              </a:xfrm>
              <a:custGeom>
                <a:avLst/>
                <a:gdLst>
                  <a:gd name="connsiteX0" fmla="*/ 20479 w 952500"/>
                  <a:gd name="connsiteY0" fmla="*/ 778237 h 819150"/>
                  <a:gd name="connsiteX1" fmla="*/ 30004 w 952500"/>
                  <a:gd name="connsiteY1" fmla="*/ 753472 h 819150"/>
                  <a:gd name="connsiteX2" fmla="*/ 58579 w 952500"/>
                  <a:gd name="connsiteY2" fmla="*/ 683939 h 819150"/>
                  <a:gd name="connsiteX3" fmla="*/ 107156 w 952500"/>
                  <a:gd name="connsiteY3" fmla="*/ 578212 h 819150"/>
                  <a:gd name="connsiteX4" fmla="*/ 139541 w 952500"/>
                  <a:gd name="connsiteY4" fmla="*/ 513442 h 819150"/>
                  <a:gd name="connsiteX5" fmla="*/ 177641 w 952500"/>
                  <a:gd name="connsiteY5" fmla="*/ 442957 h 819150"/>
                  <a:gd name="connsiteX6" fmla="*/ 274796 w 952500"/>
                  <a:gd name="connsiteY6" fmla="*/ 289604 h 819150"/>
                  <a:gd name="connsiteX7" fmla="*/ 410051 w 952500"/>
                  <a:gd name="connsiteY7" fmla="*/ 131489 h 819150"/>
                  <a:gd name="connsiteX8" fmla="*/ 502444 w 952500"/>
                  <a:gd name="connsiteY8" fmla="*/ 59099 h 819150"/>
                  <a:gd name="connsiteX9" fmla="*/ 559594 w 952500"/>
                  <a:gd name="connsiteY9" fmla="*/ 29572 h 819150"/>
                  <a:gd name="connsiteX10" fmla="*/ 626269 w 952500"/>
                  <a:gd name="connsiteY10" fmla="*/ 10522 h 819150"/>
                  <a:gd name="connsiteX11" fmla="*/ 700564 w 952500"/>
                  <a:gd name="connsiteY11" fmla="*/ 9569 h 819150"/>
                  <a:gd name="connsiteX12" fmla="*/ 772954 w 952500"/>
                  <a:gd name="connsiteY12" fmla="*/ 32429 h 819150"/>
                  <a:gd name="connsiteX13" fmla="*/ 832961 w 952500"/>
                  <a:gd name="connsiteY13" fmla="*/ 72434 h 819150"/>
                  <a:gd name="connsiteX14" fmla="*/ 845344 w 952500"/>
                  <a:gd name="connsiteY14" fmla="*/ 83864 h 819150"/>
                  <a:gd name="connsiteX15" fmla="*/ 852011 w 952500"/>
                  <a:gd name="connsiteY15" fmla="*/ 89579 h 819150"/>
                  <a:gd name="connsiteX16" fmla="*/ 854869 w 952500"/>
                  <a:gd name="connsiteY16" fmla="*/ 92437 h 819150"/>
                  <a:gd name="connsiteX17" fmla="*/ 855821 w 952500"/>
                  <a:gd name="connsiteY17" fmla="*/ 93389 h 819150"/>
                  <a:gd name="connsiteX18" fmla="*/ 857726 w 952500"/>
                  <a:gd name="connsiteY18" fmla="*/ 96247 h 819150"/>
                  <a:gd name="connsiteX19" fmla="*/ 867251 w 952500"/>
                  <a:gd name="connsiteY19" fmla="*/ 105772 h 819150"/>
                  <a:gd name="connsiteX20" fmla="*/ 878681 w 952500"/>
                  <a:gd name="connsiteY20" fmla="*/ 119107 h 819150"/>
                  <a:gd name="connsiteX21" fmla="*/ 899636 w 952500"/>
                  <a:gd name="connsiteY21" fmla="*/ 146729 h 819150"/>
                  <a:gd name="connsiteX22" fmla="*/ 917734 w 952500"/>
                  <a:gd name="connsiteY22" fmla="*/ 177209 h 819150"/>
                  <a:gd name="connsiteX23" fmla="*/ 943451 w 952500"/>
                  <a:gd name="connsiteY23" fmla="*/ 245789 h 819150"/>
                  <a:gd name="connsiteX24" fmla="*/ 947261 w 952500"/>
                  <a:gd name="connsiteY24" fmla="*/ 321989 h 819150"/>
                  <a:gd name="connsiteX25" fmla="*/ 929164 w 952500"/>
                  <a:gd name="connsiteY25" fmla="*/ 392474 h 819150"/>
                  <a:gd name="connsiteX26" fmla="*/ 856774 w 952500"/>
                  <a:gd name="connsiteY26" fmla="*/ 500107 h 819150"/>
                  <a:gd name="connsiteX27" fmla="*/ 769144 w 952500"/>
                  <a:gd name="connsiteY27" fmla="*/ 576307 h 819150"/>
                  <a:gd name="connsiteX28" fmla="*/ 678656 w 952500"/>
                  <a:gd name="connsiteY28" fmla="*/ 634409 h 819150"/>
                  <a:gd name="connsiteX29" fmla="*/ 589121 w 952500"/>
                  <a:gd name="connsiteY29" fmla="*/ 681082 h 819150"/>
                  <a:gd name="connsiteX30" fmla="*/ 419576 w 952500"/>
                  <a:gd name="connsiteY30" fmla="*/ 748709 h 819150"/>
                  <a:gd name="connsiteX31" fmla="*/ 271939 w 952500"/>
                  <a:gd name="connsiteY31" fmla="*/ 790619 h 819150"/>
                  <a:gd name="connsiteX32" fmla="*/ 155734 w 952500"/>
                  <a:gd name="connsiteY32" fmla="*/ 813479 h 819150"/>
                  <a:gd name="connsiteX33" fmla="*/ 78581 w 952500"/>
                  <a:gd name="connsiteY33" fmla="*/ 821099 h 819150"/>
                  <a:gd name="connsiteX34" fmla="*/ 57626 w 952500"/>
                  <a:gd name="connsiteY34" fmla="*/ 821099 h 819150"/>
                  <a:gd name="connsiteX35" fmla="*/ 7144 w 952500"/>
                  <a:gd name="connsiteY35" fmla="*/ 820147 h 819150"/>
                  <a:gd name="connsiteX36" fmla="*/ 20479 w 952500"/>
                  <a:gd name="connsiteY36" fmla="*/ 778237 h 819150"/>
                  <a:gd name="connsiteX37" fmla="*/ 109061 w 952500"/>
                  <a:gd name="connsiteY37" fmla="*/ 745852 h 819150"/>
                  <a:gd name="connsiteX38" fmla="*/ 138589 w 952500"/>
                  <a:gd name="connsiteY38" fmla="*/ 738232 h 819150"/>
                  <a:gd name="connsiteX39" fmla="*/ 245269 w 952500"/>
                  <a:gd name="connsiteY39" fmla="*/ 703942 h 819150"/>
                  <a:gd name="connsiteX40" fmla="*/ 380524 w 952500"/>
                  <a:gd name="connsiteY40" fmla="*/ 649649 h 819150"/>
                  <a:gd name="connsiteX41" fmla="*/ 533876 w 952500"/>
                  <a:gd name="connsiteY41" fmla="*/ 574402 h 819150"/>
                  <a:gd name="connsiteX42" fmla="*/ 689134 w 952500"/>
                  <a:gd name="connsiteY42" fmla="*/ 473437 h 819150"/>
                  <a:gd name="connsiteX43" fmla="*/ 755809 w 952500"/>
                  <a:gd name="connsiteY43" fmla="*/ 410572 h 819150"/>
                  <a:gd name="connsiteX44" fmla="*/ 799624 w 952500"/>
                  <a:gd name="connsiteY44" fmla="*/ 341039 h 819150"/>
                  <a:gd name="connsiteX45" fmla="*/ 805339 w 952500"/>
                  <a:gd name="connsiteY45" fmla="*/ 275317 h 819150"/>
                  <a:gd name="connsiteX46" fmla="*/ 792956 w 952500"/>
                  <a:gd name="connsiteY46" fmla="*/ 242932 h 819150"/>
                  <a:gd name="connsiteX47" fmla="*/ 782479 w 952500"/>
                  <a:gd name="connsiteY47" fmla="*/ 225787 h 819150"/>
                  <a:gd name="connsiteX48" fmla="*/ 770096 w 952500"/>
                  <a:gd name="connsiteY48" fmla="*/ 209594 h 819150"/>
                  <a:gd name="connsiteX49" fmla="*/ 763429 w 952500"/>
                  <a:gd name="connsiteY49" fmla="*/ 201974 h 819150"/>
                  <a:gd name="connsiteX50" fmla="*/ 753904 w 952500"/>
                  <a:gd name="connsiteY50" fmla="*/ 192449 h 819150"/>
                  <a:gd name="connsiteX51" fmla="*/ 739616 w 952500"/>
                  <a:gd name="connsiteY51" fmla="*/ 178162 h 819150"/>
                  <a:gd name="connsiteX52" fmla="*/ 709136 w 952500"/>
                  <a:gd name="connsiteY52" fmla="*/ 157207 h 819150"/>
                  <a:gd name="connsiteX53" fmla="*/ 678656 w 952500"/>
                  <a:gd name="connsiteY53" fmla="*/ 147682 h 819150"/>
                  <a:gd name="connsiteX54" fmla="*/ 645319 w 952500"/>
                  <a:gd name="connsiteY54" fmla="*/ 147682 h 819150"/>
                  <a:gd name="connsiteX55" fmla="*/ 609124 w 952500"/>
                  <a:gd name="connsiteY55" fmla="*/ 157207 h 819150"/>
                  <a:gd name="connsiteX56" fmla="*/ 571024 w 952500"/>
                  <a:gd name="connsiteY56" fmla="*/ 175304 h 819150"/>
                  <a:gd name="connsiteX57" fmla="*/ 497681 w 952500"/>
                  <a:gd name="connsiteY57" fmla="*/ 228644 h 819150"/>
                  <a:gd name="connsiteX58" fmla="*/ 370046 w 952500"/>
                  <a:gd name="connsiteY58" fmla="*/ 362947 h 819150"/>
                  <a:gd name="connsiteX59" fmla="*/ 267176 w 952500"/>
                  <a:gd name="connsiteY59" fmla="*/ 500107 h 819150"/>
                  <a:gd name="connsiteX60" fmla="*/ 185261 w 952500"/>
                  <a:gd name="connsiteY60" fmla="*/ 622027 h 819150"/>
                  <a:gd name="connsiteX61" fmla="*/ 125254 w 952500"/>
                  <a:gd name="connsiteY61" fmla="*/ 718229 h 819150"/>
                  <a:gd name="connsiteX62" fmla="*/ 109061 w 952500"/>
                  <a:gd name="connsiteY62" fmla="*/ 745852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20479" y="778237"/>
                    </a:moveTo>
                    <a:cubicBezTo>
                      <a:pt x="20479" y="778237"/>
                      <a:pt x="23336" y="769664"/>
                      <a:pt x="30004" y="753472"/>
                    </a:cubicBezTo>
                    <a:cubicBezTo>
                      <a:pt x="36671" y="737279"/>
                      <a:pt x="45244" y="713467"/>
                      <a:pt x="58579" y="683939"/>
                    </a:cubicBezTo>
                    <a:cubicBezTo>
                      <a:pt x="70961" y="654412"/>
                      <a:pt x="87154" y="618217"/>
                      <a:pt x="107156" y="578212"/>
                    </a:cubicBezTo>
                    <a:cubicBezTo>
                      <a:pt x="116681" y="558209"/>
                      <a:pt x="128111" y="536302"/>
                      <a:pt x="139541" y="513442"/>
                    </a:cubicBezTo>
                    <a:cubicBezTo>
                      <a:pt x="150971" y="490582"/>
                      <a:pt x="164306" y="467722"/>
                      <a:pt x="177641" y="442957"/>
                    </a:cubicBezTo>
                    <a:cubicBezTo>
                      <a:pt x="205264" y="394379"/>
                      <a:pt x="237649" y="342944"/>
                      <a:pt x="274796" y="289604"/>
                    </a:cubicBezTo>
                    <a:cubicBezTo>
                      <a:pt x="312896" y="237217"/>
                      <a:pt x="355759" y="182924"/>
                      <a:pt x="410051" y="131489"/>
                    </a:cubicBezTo>
                    <a:cubicBezTo>
                      <a:pt x="436721" y="105772"/>
                      <a:pt x="467201" y="81007"/>
                      <a:pt x="502444" y="59099"/>
                    </a:cubicBezTo>
                    <a:cubicBezTo>
                      <a:pt x="519589" y="48622"/>
                      <a:pt x="538639" y="38144"/>
                      <a:pt x="559594" y="29572"/>
                    </a:cubicBezTo>
                    <a:cubicBezTo>
                      <a:pt x="580549" y="20999"/>
                      <a:pt x="602456" y="14332"/>
                      <a:pt x="626269" y="10522"/>
                    </a:cubicBezTo>
                    <a:cubicBezTo>
                      <a:pt x="650081" y="6712"/>
                      <a:pt x="675799" y="5759"/>
                      <a:pt x="700564" y="9569"/>
                    </a:cubicBezTo>
                    <a:cubicBezTo>
                      <a:pt x="725329" y="13379"/>
                      <a:pt x="750094" y="20999"/>
                      <a:pt x="772954" y="32429"/>
                    </a:cubicBezTo>
                    <a:cubicBezTo>
                      <a:pt x="794861" y="43859"/>
                      <a:pt x="814864" y="57194"/>
                      <a:pt x="832961" y="72434"/>
                    </a:cubicBezTo>
                    <a:cubicBezTo>
                      <a:pt x="837724" y="76244"/>
                      <a:pt x="841534" y="80054"/>
                      <a:pt x="845344" y="83864"/>
                    </a:cubicBezTo>
                    <a:lnTo>
                      <a:pt x="852011" y="89579"/>
                    </a:lnTo>
                    <a:lnTo>
                      <a:pt x="854869" y="92437"/>
                    </a:lnTo>
                    <a:lnTo>
                      <a:pt x="855821" y="93389"/>
                    </a:lnTo>
                    <a:lnTo>
                      <a:pt x="857726" y="96247"/>
                    </a:lnTo>
                    <a:lnTo>
                      <a:pt x="867251" y="105772"/>
                    </a:lnTo>
                    <a:cubicBezTo>
                      <a:pt x="870109" y="109582"/>
                      <a:pt x="874871" y="114344"/>
                      <a:pt x="878681" y="119107"/>
                    </a:cubicBezTo>
                    <a:cubicBezTo>
                      <a:pt x="886301" y="128632"/>
                      <a:pt x="892969" y="137204"/>
                      <a:pt x="899636" y="146729"/>
                    </a:cubicBezTo>
                    <a:cubicBezTo>
                      <a:pt x="905351" y="156254"/>
                      <a:pt x="912019" y="165779"/>
                      <a:pt x="917734" y="177209"/>
                    </a:cubicBezTo>
                    <a:cubicBezTo>
                      <a:pt x="929164" y="198164"/>
                      <a:pt x="937736" y="221024"/>
                      <a:pt x="943451" y="245789"/>
                    </a:cubicBezTo>
                    <a:cubicBezTo>
                      <a:pt x="948214" y="270554"/>
                      <a:pt x="950119" y="296272"/>
                      <a:pt x="947261" y="321989"/>
                    </a:cubicBezTo>
                    <a:cubicBezTo>
                      <a:pt x="944404" y="346754"/>
                      <a:pt x="937736" y="371519"/>
                      <a:pt x="929164" y="392474"/>
                    </a:cubicBezTo>
                    <a:cubicBezTo>
                      <a:pt x="911066" y="436289"/>
                      <a:pt x="884396" y="470579"/>
                      <a:pt x="856774" y="500107"/>
                    </a:cubicBezTo>
                    <a:cubicBezTo>
                      <a:pt x="829151" y="529634"/>
                      <a:pt x="799624" y="554399"/>
                      <a:pt x="769144" y="576307"/>
                    </a:cubicBezTo>
                    <a:cubicBezTo>
                      <a:pt x="739616" y="598214"/>
                      <a:pt x="709136" y="617264"/>
                      <a:pt x="678656" y="634409"/>
                    </a:cubicBezTo>
                    <a:cubicBezTo>
                      <a:pt x="648176" y="651554"/>
                      <a:pt x="618649" y="666794"/>
                      <a:pt x="589121" y="681082"/>
                    </a:cubicBezTo>
                    <a:cubicBezTo>
                      <a:pt x="530066" y="708704"/>
                      <a:pt x="472916" y="730612"/>
                      <a:pt x="419576" y="748709"/>
                    </a:cubicBezTo>
                    <a:cubicBezTo>
                      <a:pt x="366236" y="766807"/>
                      <a:pt x="316706" y="780142"/>
                      <a:pt x="271939" y="790619"/>
                    </a:cubicBezTo>
                    <a:cubicBezTo>
                      <a:pt x="228124" y="801097"/>
                      <a:pt x="188119" y="807764"/>
                      <a:pt x="155734" y="813479"/>
                    </a:cubicBezTo>
                    <a:cubicBezTo>
                      <a:pt x="123349" y="818242"/>
                      <a:pt x="96679" y="820147"/>
                      <a:pt x="78581" y="821099"/>
                    </a:cubicBezTo>
                    <a:cubicBezTo>
                      <a:pt x="69056" y="821099"/>
                      <a:pt x="62389" y="821099"/>
                      <a:pt x="57626" y="821099"/>
                    </a:cubicBezTo>
                    <a:lnTo>
                      <a:pt x="7144" y="820147"/>
                    </a:lnTo>
                    <a:lnTo>
                      <a:pt x="20479" y="778237"/>
                    </a:lnTo>
                    <a:close/>
                    <a:moveTo>
                      <a:pt x="109061" y="745852"/>
                    </a:moveTo>
                    <a:cubicBezTo>
                      <a:pt x="117634" y="743947"/>
                      <a:pt x="128111" y="741089"/>
                      <a:pt x="138589" y="738232"/>
                    </a:cubicBezTo>
                    <a:cubicBezTo>
                      <a:pt x="168116" y="729659"/>
                      <a:pt x="204311" y="718229"/>
                      <a:pt x="245269" y="703942"/>
                    </a:cubicBezTo>
                    <a:cubicBezTo>
                      <a:pt x="286226" y="689654"/>
                      <a:pt x="331946" y="671557"/>
                      <a:pt x="380524" y="649649"/>
                    </a:cubicBezTo>
                    <a:cubicBezTo>
                      <a:pt x="429101" y="628694"/>
                      <a:pt x="481489" y="603929"/>
                      <a:pt x="533876" y="574402"/>
                    </a:cubicBezTo>
                    <a:cubicBezTo>
                      <a:pt x="586264" y="545827"/>
                      <a:pt x="639604" y="512489"/>
                      <a:pt x="689134" y="473437"/>
                    </a:cubicBezTo>
                    <a:cubicBezTo>
                      <a:pt x="712946" y="453434"/>
                      <a:pt x="736759" y="432479"/>
                      <a:pt x="755809" y="410572"/>
                    </a:cubicBezTo>
                    <a:cubicBezTo>
                      <a:pt x="775811" y="388664"/>
                      <a:pt x="791051" y="363899"/>
                      <a:pt x="799624" y="341039"/>
                    </a:cubicBezTo>
                    <a:cubicBezTo>
                      <a:pt x="808196" y="318179"/>
                      <a:pt x="810101" y="297224"/>
                      <a:pt x="805339" y="275317"/>
                    </a:cubicBezTo>
                    <a:cubicBezTo>
                      <a:pt x="803434" y="264839"/>
                      <a:pt x="798671" y="253409"/>
                      <a:pt x="792956" y="242932"/>
                    </a:cubicBezTo>
                    <a:cubicBezTo>
                      <a:pt x="790099" y="237217"/>
                      <a:pt x="786289" y="231502"/>
                      <a:pt x="782479" y="225787"/>
                    </a:cubicBezTo>
                    <a:cubicBezTo>
                      <a:pt x="778669" y="220072"/>
                      <a:pt x="773906" y="214357"/>
                      <a:pt x="770096" y="209594"/>
                    </a:cubicBezTo>
                    <a:cubicBezTo>
                      <a:pt x="768191" y="206737"/>
                      <a:pt x="766286" y="204832"/>
                      <a:pt x="763429" y="201974"/>
                    </a:cubicBezTo>
                    <a:lnTo>
                      <a:pt x="753904" y="192449"/>
                    </a:lnTo>
                    <a:cubicBezTo>
                      <a:pt x="750094" y="187687"/>
                      <a:pt x="744379" y="182924"/>
                      <a:pt x="739616" y="178162"/>
                    </a:cubicBezTo>
                    <a:cubicBezTo>
                      <a:pt x="729139" y="169589"/>
                      <a:pt x="719614" y="162922"/>
                      <a:pt x="709136" y="157207"/>
                    </a:cubicBezTo>
                    <a:cubicBezTo>
                      <a:pt x="698659" y="152444"/>
                      <a:pt x="689134" y="148634"/>
                      <a:pt x="678656" y="147682"/>
                    </a:cubicBezTo>
                    <a:cubicBezTo>
                      <a:pt x="668179" y="145777"/>
                      <a:pt x="657701" y="145777"/>
                      <a:pt x="645319" y="147682"/>
                    </a:cubicBezTo>
                    <a:cubicBezTo>
                      <a:pt x="633889" y="149587"/>
                      <a:pt x="621506" y="152444"/>
                      <a:pt x="609124" y="157207"/>
                    </a:cubicBezTo>
                    <a:cubicBezTo>
                      <a:pt x="596741" y="161969"/>
                      <a:pt x="584359" y="168637"/>
                      <a:pt x="571024" y="175304"/>
                    </a:cubicBezTo>
                    <a:cubicBezTo>
                      <a:pt x="545306" y="189592"/>
                      <a:pt x="521494" y="208642"/>
                      <a:pt x="497681" y="228644"/>
                    </a:cubicBezTo>
                    <a:cubicBezTo>
                      <a:pt x="451009" y="269602"/>
                      <a:pt x="408146" y="316274"/>
                      <a:pt x="370046" y="362947"/>
                    </a:cubicBezTo>
                    <a:cubicBezTo>
                      <a:pt x="331946" y="409619"/>
                      <a:pt x="297656" y="456292"/>
                      <a:pt x="267176" y="500107"/>
                    </a:cubicBezTo>
                    <a:cubicBezTo>
                      <a:pt x="236696" y="543922"/>
                      <a:pt x="209074" y="584879"/>
                      <a:pt x="185261" y="622027"/>
                    </a:cubicBezTo>
                    <a:cubicBezTo>
                      <a:pt x="161449" y="659174"/>
                      <a:pt x="141446" y="691559"/>
                      <a:pt x="125254" y="718229"/>
                    </a:cubicBezTo>
                    <a:cubicBezTo>
                      <a:pt x="120491" y="728707"/>
                      <a:pt x="114776" y="737279"/>
                      <a:pt x="109061" y="745852"/>
                    </a:cubicBezTo>
                    <a:close/>
                  </a:path>
                </a:pathLst>
              </a:custGeom>
              <a:grpFill/>
              <a:ln w="9525"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8B41327F-EEF8-45F4-8701-2742FB36772B}"/>
                  </a:ext>
                </a:extLst>
              </p:cNvPr>
              <p:cNvSpPr/>
              <p:nvPr/>
            </p:nvSpPr>
            <p:spPr>
              <a:xfrm>
                <a:off x="5165276" y="3246076"/>
                <a:ext cx="952500" cy="819150"/>
              </a:xfrm>
              <a:custGeom>
                <a:avLst/>
                <a:gdLst>
                  <a:gd name="connsiteX0" fmla="*/ 844047 w 952500"/>
                  <a:gd name="connsiteY0" fmla="*/ 745852 h 819150"/>
                  <a:gd name="connsiteX1" fmla="*/ 826902 w 952500"/>
                  <a:gd name="connsiteY1" fmla="*/ 718229 h 819150"/>
                  <a:gd name="connsiteX2" fmla="*/ 766894 w 952500"/>
                  <a:gd name="connsiteY2" fmla="*/ 622027 h 819150"/>
                  <a:gd name="connsiteX3" fmla="*/ 684979 w 952500"/>
                  <a:gd name="connsiteY3" fmla="*/ 500107 h 819150"/>
                  <a:gd name="connsiteX4" fmla="*/ 582109 w 952500"/>
                  <a:gd name="connsiteY4" fmla="*/ 362947 h 819150"/>
                  <a:gd name="connsiteX5" fmla="*/ 454474 w 952500"/>
                  <a:gd name="connsiteY5" fmla="*/ 228644 h 819150"/>
                  <a:gd name="connsiteX6" fmla="*/ 381132 w 952500"/>
                  <a:gd name="connsiteY6" fmla="*/ 175304 h 819150"/>
                  <a:gd name="connsiteX7" fmla="*/ 343032 w 952500"/>
                  <a:gd name="connsiteY7" fmla="*/ 157207 h 819150"/>
                  <a:gd name="connsiteX8" fmla="*/ 306837 w 952500"/>
                  <a:gd name="connsiteY8" fmla="*/ 147682 h 819150"/>
                  <a:gd name="connsiteX9" fmla="*/ 273499 w 952500"/>
                  <a:gd name="connsiteY9" fmla="*/ 147682 h 819150"/>
                  <a:gd name="connsiteX10" fmla="*/ 243019 w 952500"/>
                  <a:gd name="connsiteY10" fmla="*/ 157207 h 819150"/>
                  <a:gd name="connsiteX11" fmla="*/ 212539 w 952500"/>
                  <a:gd name="connsiteY11" fmla="*/ 178162 h 819150"/>
                  <a:gd name="connsiteX12" fmla="*/ 198252 w 952500"/>
                  <a:gd name="connsiteY12" fmla="*/ 192449 h 819150"/>
                  <a:gd name="connsiteX13" fmla="*/ 188727 w 952500"/>
                  <a:gd name="connsiteY13" fmla="*/ 201974 h 819150"/>
                  <a:gd name="connsiteX14" fmla="*/ 182059 w 952500"/>
                  <a:gd name="connsiteY14" fmla="*/ 209594 h 819150"/>
                  <a:gd name="connsiteX15" fmla="*/ 169677 w 952500"/>
                  <a:gd name="connsiteY15" fmla="*/ 225787 h 819150"/>
                  <a:gd name="connsiteX16" fmla="*/ 159199 w 952500"/>
                  <a:gd name="connsiteY16" fmla="*/ 242932 h 819150"/>
                  <a:gd name="connsiteX17" fmla="*/ 146817 w 952500"/>
                  <a:gd name="connsiteY17" fmla="*/ 275317 h 819150"/>
                  <a:gd name="connsiteX18" fmla="*/ 152532 w 952500"/>
                  <a:gd name="connsiteY18" fmla="*/ 341039 h 819150"/>
                  <a:gd name="connsiteX19" fmla="*/ 196347 w 952500"/>
                  <a:gd name="connsiteY19" fmla="*/ 410572 h 819150"/>
                  <a:gd name="connsiteX20" fmla="*/ 263022 w 952500"/>
                  <a:gd name="connsiteY20" fmla="*/ 473437 h 819150"/>
                  <a:gd name="connsiteX21" fmla="*/ 418279 w 952500"/>
                  <a:gd name="connsiteY21" fmla="*/ 574402 h 819150"/>
                  <a:gd name="connsiteX22" fmla="*/ 571632 w 952500"/>
                  <a:gd name="connsiteY22" fmla="*/ 649649 h 819150"/>
                  <a:gd name="connsiteX23" fmla="*/ 706887 w 952500"/>
                  <a:gd name="connsiteY23" fmla="*/ 703942 h 819150"/>
                  <a:gd name="connsiteX24" fmla="*/ 813567 w 952500"/>
                  <a:gd name="connsiteY24" fmla="*/ 738232 h 819150"/>
                  <a:gd name="connsiteX25" fmla="*/ 844047 w 952500"/>
                  <a:gd name="connsiteY25" fmla="*/ 745852 h 819150"/>
                  <a:gd name="connsiteX26" fmla="*/ 904054 w 952500"/>
                  <a:gd name="connsiteY26" fmla="*/ 820147 h 819150"/>
                  <a:gd name="connsiteX27" fmla="*/ 896434 w 952500"/>
                  <a:gd name="connsiteY27" fmla="*/ 820147 h 819150"/>
                  <a:gd name="connsiteX28" fmla="*/ 875479 w 952500"/>
                  <a:gd name="connsiteY28" fmla="*/ 820147 h 819150"/>
                  <a:gd name="connsiteX29" fmla="*/ 798327 w 952500"/>
                  <a:gd name="connsiteY29" fmla="*/ 812527 h 819150"/>
                  <a:gd name="connsiteX30" fmla="*/ 682122 w 952500"/>
                  <a:gd name="connsiteY30" fmla="*/ 789667 h 819150"/>
                  <a:gd name="connsiteX31" fmla="*/ 534484 w 952500"/>
                  <a:gd name="connsiteY31" fmla="*/ 747757 h 819150"/>
                  <a:gd name="connsiteX32" fmla="*/ 364939 w 952500"/>
                  <a:gd name="connsiteY32" fmla="*/ 680129 h 819150"/>
                  <a:gd name="connsiteX33" fmla="*/ 275404 w 952500"/>
                  <a:gd name="connsiteY33" fmla="*/ 633457 h 819150"/>
                  <a:gd name="connsiteX34" fmla="*/ 184917 w 952500"/>
                  <a:gd name="connsiteY34" fmla="*/ 575354 h 819150"/>
                  <a:gd name="connsiteX35" fmla="*/ 97287 w 952500"/>
                  <a:gd name="connsiteY35" fmla="*/ 499154 h 819150"/>
                  <a:gd name="connsiteX36" fmla="*/ 26802 w 952500"/>
                  <a:gd name="connsiteY36" fmla="*/ 392474 h 819150"/>
                  <a:gd name="connsiteX37" fmla="*/ 8704 w 952500"/>
                  <a:gd name="connsiteY37" fmla="*/ 321989 h 819150"/>
                  <a:gd name="connsiteX38" fmla="*/ 12514 w 952500"/>
                  <a:gd name="connsiteY38" fmla="*/ 245789 h 819150"/>
                  <a:gd name="connsiteX39" fmla="*/ 38232 w 952500"/>
                  <a:gd name="connsiteY39" fmla="*/ 177209 h 819150"/>
                  <a:gd name="connsiteX40" fmla="*/ 56329 w 952500"/>
                  <a:gd name="connsiteY40" fmla="*/ 146729 h 819150"/>
                  <a:gd name="connsiteX41" fmla="*/ 77284 w 952500"/>
                  <a:gd name="connsiteY41" fmla="*/ 119107 h 819150"/>
                  <a:gd name="connsiteX42" fmla="*/ 88714 w 952500"/>
                  <a:gd name="connsiteY42" fmla="*/ 105772 h 819150"/>
                  <a:gd name="connsiteX43" fmla="*/ 98239 w 952500"/>
                  <a:gd name="connsiteY43" fmla="*/ 96247 h 819150"/>
                  <a:gd name="connsiteX44" fmla="*/ 100144 w 952500"/>
                  <a:gd name="connsiteY44" fmla="*/ 93389 h 819150"/>
                  <a:gd name="connsiteX45" fmla="*/ 101097 w 952500"/>
                  <a:gd name="connsiteY45" fmla="*/ 92437 h 819150"/>
                  <a:gd name="connsiteX46" fmla="*/ 103954 w 952500"/>
                  <a:gd name="connsiteY46" fmla="*/ 89579 h 819150"/>
                  <a:gd name="connsiteX47" fmla="*/ 110622 w 952500"/>
                  <a:gd name="connsiteY47" fmla="*/ 83864 h 819150"/>
                  <a:gd name="connsiteX48" fmla="*/ 123004 w 952500"/>
                  <a:gd name="connsiteY48" fmla="*/ 72434 h 819150"/>
                  <a:gd name="connsiteX49" fmla="*/ 183012 w 952500"/>
                  <a:gd name="connsiteY49" fmla="*/ 32429 h 819150"/>
                  <a:gd name="connsiteX50" fmla="*/ 255402 w 952500"/>
                  <a:gd name="connsiteY50" fmla="*/ 9569 h 819150"/>
                  <a:gd name="connsiteX51" fmla="*/ 329697 w 952500"/>
                  <a:gd name="connsiteY51" fmla="*/ 10522 h 819150"/>
                  <a:gd name="connsiteX52" fmla="*/ 396372 w 952500"/>
                  <a:gd name="connsiteY52" fmla="*/ 29572 h 819150"/>
                  <a:gd name="connsiteX53" fmla="*/ 453522 w 952500"/>
                  <a:gd name="connsiteY53" fmla="*/ 59099 h 819150"/>
                  <a:gd name="connsiteX54" fmla="*/ 545914 w 952500"/>
                  <a:gd name="connsiteY54" fmla="*/ 131489 h 819150"/>
                  <a:gd name="connsiteX55" fmla="*/ 681169 w 952500"/>
                  <a:gd name="connsiteY55" fmla="*/ 289604 h 819150"/>
                  <a:gd name="connsiteX56" fmla="*/ 778324 w 952500"/>
                  <a:gd name="connsiteY56" fmla="*/ 442957 h 819150"/>
                  <a:gd name="connsiteX57" fmla="*/ 816424 w 952500"/>
                  <a:gd name="connsiteY57" fmla="*/ 513442 h 819150"/>
                  <a:gd name="connsiteX58" fmla="*/ 848809 w 952500"/>
                  <a:gd name="connsiteY58" fmla="*/ 578212 h 819150"/>
                  <a:gd name="connsiteX59" fmla="*/ 897387 w 952500"/>
                  <a:gd name="connsiteY59" fmla="*/ 683939 h 819150"/>
                  <a:gd name="connsiteX60" fmla="*/ 925962 w 952500"/>
                  <a:gd name="connsiteY60" fmla="*/ 753472 h 819150"/>
                  <a:gd name="connsiteX61" fmla="*/ 949774 w 952500"/>
                  <a:gd name="connsiteY61" fmla="*/ 821099 h 819150"/>
                  <a:gd name="connsiteX62" fmla="*/ 904054 w 952500"/>
                  <a:gd name="connsiteY62" fmla="*/ 82014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844047" y="745852"/>
                    </a:moveTo>
                    <a:cubicBezTo>
                      <a:pt x="839284" y="737279"/>
                      <a:pt x="833569" y="727754"/>
                      <a:pt x="826902" y="718229"/>
                    </a:cubicBezTo>
                    <a:cubicBezTo>
                      <a:pt x="810709" y="691559"/>
                      <a:pt x="789754" y="659174"/>
                      <a:pt x="766894" y="622027"/>
                    </a:cubicBezTo>
                    <a:cubicBezTo>
                      <a:pt x="743082" y="584879"/>
                      <a:pt x="715459" y="543922"/>
                      <a:pt x="684979" y="500107"/>
                    </a:cubicBezTo>
                    <a:cubicBezTo>
                      <a:pt x="654499" y="456292"/>
                      <a:pt x="620209" y="409619"/>
                      <a:pt x="582109" y="362947"/>
                    </a:cubicBezTo>
                    <a:cubicBezTo>
                      <a:pt x="544009" y="316274"/>
                      <a:pt x="502099" y="269602"/>
                      <a:pt x="454474" y="228644"/>
                    </a:cubicBezTo>
                    <a:cubicBezTo>
                      <a:pt x="430662" y="208642"/>
                      <a:pt x="406849" y="189592"/>
                      <a:pt x="381132" y="175304"/>
                    </a:cubicBezTo>
                    <a:cubicBezTo>
                      <a:pt x="368749" y="167684"/>
                      <a:pt x="355414" y="161969"/>
                      <a:pt x="343032" y="157207"/>
                    </a:cubicBezTo>
                    <a:cubicBezTo>
                      <a:pt x="330649" y="152444"/>
                      <a:pt x="318267" y="149587"/>
                      <a:pt x="306837" y="147682"/>
                    </a:cubicBezTo>
                    <a:cubicBezTo>
                      <a:pt x="295407" y="145777"/>
                      <a:pt x="283977" y="145777"/>
                      <a:pt x="273499" y="147682"/>
                    </a:cubicBezTo>
                    <a:cubicBezTo>
                      <a:pt x="263022" y="149587"/>
                      <a:pt x="252544" y="152444"/>
                      <a:pt x="243019" y="157207"/>
                    </a:cubicBezTo>
                    <a:cubicBezTo>
                      <a:pt x="232542" y="162922"/>
                      <a:pt x="223017" y="169589"/>
                      <a:pt x="212539" y="178162"/>
                    </a:cubicBezTo>
                    <a:cubicBezTo>
                      <a:pt x="207777" y="182924"/>
                      <a:pt x="202062" y="187687"/>
                      <a:pt x="198252" y="192449"/>
                    </a:cubicBezTo>
                    <a:lnTo>
                      <a:pt x="188727" y="201974"/>
                    </a:lnTo>
                    <a:cubicBezTo>
                      <a:pt x="185869" y="204832"/>
                      <a:pt x="184917" y="206737"/>
                      <a:pt x="182059" y="209594"/>
                    </a:cubicBezTo>
                    <a:cubicBezTo>
                      <a:pt x="178249" y="214357"/>
                      <a:pt x="173487" y="220072"/>
                      <a:pt x="169677" y="225787"/>
                    </a:cubicBezTo>
                    <a:cubicBezTo>
                      <a:pt x="165867" y="231502"/>
                      <a:pt x="162057" y="237217"/>
                      <a:pt x="159199" y="242932"/>
                    </a:cubicBezTo>
                    <a:cubicBezTo>
                      <a:pt x="153484" y="254362"/>
                      <a:pt x="148722" y="264839"/>
                      <a:pt x="146817" y="275317"/>
                    </a:cubicBezTo>
                    <a:cubicBezTo>
                      <a:pt x="142054" y="296272"/>
                      <a:pt x="143959" y="317227"/>
                      <a:pt x="152532" y="341039"/>
                    </a:cubicBezTo>
                    <a:cubicBezTo>
                      <a:pt x="162057" y="363899"/>
                      <a:pt x="177297" y="387712"/>
                      <a:pt x="196347" y="410572"/>
                    </a:cubicBezTo>
                    <a:cubicBezTo>
                      <a:pt x="216349" y="432479"/>
                      <a:pt x="239209" y="454387"/>
                      <a:pt x="263022" y="473437"/>
                    </a:cubicBezTo>
                    <a:cubicBezTo>
                      <a:pt x="311599" y="512489"/>
                      <a:pt x="365892" y="545827"/>
                      <a:pt x="418279" y="574402"/>
                    </a:cubicBezTo>
                    <a:cubicBezTo>
                      <a:pt x="470667" y="602977"/>
                      <a:pt x="523054" y="627742"/>
                      <a:pt x="571632" y="649649"/>
                    </a:cubicBezTo>
                    <a:cubicBezTo>
                      <a:pt x="620209" y="670604"/>
                      <a:pt x="665929" y="688702"/>
                      <a:pt x="706887" y="703942"/>
                    </a:cubicBezTo>
                    <a:cubicBezTo>
                      <a:pt x="747844" y="718229"/>
                      <a:pt x="783087" y="730612"/>
                      <a:pt x="813567" y="738232"/>
                    </a:cubicBezTo>
                    <a:cubicBezTo>
                      <a:pt x="824997" y="742042"/>
                      <a:pt x="835474" y="743947"/>
                      <a:pt x="844047" y="745852"/>
                    </a:cubicBezTo>
                    <a:close/>
                    <a:moveTo>
                      <a:pt x="904054" y="820147"/>
                    </a:moveTo>
                    <a:cubicBezTo>
                      <a:pt x="904054" y="820147"/>
                      <a:pt x="901197" y="820147"/>
                      <a:pt x="896434" y="820147"/>
                    </a:cubicBezTo>
                    <a:cubicBezTo>
                      <a:pt x="891672" y="820147"/>
                      <a:pt x="885004" y="820147"/>
                      <a:pt x="875479" y="820147"/>
                    </a:cubicBezTo>
                    <a:cubicBezTo>
                      <a:pt x="857382" y="819194"/>
                      <a:pt x="830712" y="817289"/>
                      <a:pt x="798327" y="812527"/>
                    </a:cubicBezTo>
                    <a:cubicBezTo>
                      <a:pt x="765942" y="807764"/>
                      <a:pt x="725937" y="801097"/>
                      <a:pt x="682122" y="789667"/>
                    </a:cubicBezTo>
                    <a:cubicBezTo>
                      <a:pt x="637354" y="779189"/>
                      <a:pt x="587824" y="765854"/>
                      <a:pt x="534484" y="747757"/>
                    </a:cubicBezTo>
                    <a:cubicBezTo>
                      <a:pt x="481144" y="729659"/>
                      <a:pt x="423994" y="707752"/>
                      <a:pt x="364939" y="680129"/>
                    </a:cubicBezTo>
                    <a:cubicBezTo>
                      <a:pt x="335412" y="666794"/>
                      <a:pt x="305884" y="650602"/>
                      <a:pt x="275404" y="633457"/>
                    </a:cubicBezTo>
                    <a:cubicBezTo>
                      <a:pt x="244924" y="616312"/>
                      <a:pt x="214444" y="597262"/>
                      <a:pt x="184917" y="575354"/>
                    </a:cubicBezTo>
                    <a:cubicBezTo>
                      <a:pt x="155389" y="553447"/>
                      <a:pt x="124909" y="528682"/>
                      <a:pt x="97287" y="499154"/>
                    </a:cubicBezTo>
                    <a:cubicBezTo>
                      <a:pt x="71569" y="471532"/>
                      <a:pt x="44899" y="436289"/>
                      <a:pt x="26802" y="392474"/>
                    </a:cubicBezTo>
                    <a:cubicBezTo>
                      <a:pt x="18229" y="370567"/>
                      <a:pt x="11562" y="346754"/>
                      <a:pt x="8704" y="321989"/>
                    </a:cubicBezTo>
                    <a:cubicBezTo>
                      <a:pt x="5847" y="297224"/>
                      <a:pt x="6799" y="270554"/>
                      <a:pt x="12514" y="245789"/>
                    </a:cubicBezTo>
                    <a:cubicBezTo>
                      <a:pt x="17277" y="221024"/>
                      <a:pt x="26802" y="198164"/>
                      <a:pt x="38232" y="177209"/>
                    </a:cubicBezTo>
                    <a:cubicBezTo>
                      <a:pt x="43947" y="166732"/>
                      <a:pt x="49662" y="157207"/>
                      <a:pt x="56329" y="146729"/>
                    </a:cubicBezTo>
                    <a:cubicBezTo>
                      <a:pt x="62997" y="137204"/>
                      <a:pt x="68712" y="128632"/>
                      <a:pt x="77284" y="119107"/>
                    </a:cubicBezTo>
                    <a:cubicBezTo>
                      <a:pt x="81094" y="114344"/>
                      <a:pt x="84904" y="109582"/>
                      <a:pt x="88714" y="105772"/>
                    </a:cubicBezTo>
                    <a:lnTo>
                      <a:pt x="98239" y="96247"/>
                    </a:lnTo>
                    <a:lnTo>
                      <a:pt x="100144" y="93389"/>
                    </a:lnTo>
                    <a:lnTo>
                      <a:pt x="101097" y="92437"/>
                    </a:lnTo>
                    <a:lnTo>
                      <a:pt x="103954" y="89579"/>
                    </a:lnTo>
                    <a:lnTo>
                      <a:pt x="110622" y="83864"/>
                    </a:lnTo>
                    <a:cubicBezTo>
                      <a:pt x="114432" y="80054"/>
                      <a:pt x="119194" y="76244"/>
                      <a:pt x="123004" y="72434"/>
                    </a:cubicBezTo>
                    <a:cubicBezTo>
                      <a:pt x="141102" y="57194"/>
                      <a:pt x="160152" y="43859"/>
                      <a:pt x="183012" y="32429"/>
                    </a:cubicBezTo>
                    <a:cubicBezTo>
                      <a:pt x="204919" y="20999"/>
                      <a:pt x="229684" y="13379"/>
                      <a:pt x="255402" y="9569"/>
                    </a:cubicBezTo>
                    <a:cubicBezTo>
                      <a:pt x="280167" y="5759"/>
                      <a:pt x="305884" y="6712"/>
                      <a:pt x="329697" y="10522"/>
                    </a:cubicBezTo>
                    <a:cubicBezTo>
                      <a:pt x="353509" y="14332"/>
                      <a:pt x="375417" y="20999"/>
                      <a:pt x="396372" y="29572"/>
                    </a:cubicBezTo>
                    <a:cubicBezTo>
                      <a:pt x="416374" y="38144"/>
                      <a:pt x="435424" y="47669"/>
                      <a:pt x="453522" y="59099"/>
                    </a:cubicBezTo>
                    <a:cubicBezTo>
                      <a:pt x="487812" y="81007"/>
                      <a:pt x="518292" y="105772"/>
                      <a:pt x="545914" y="131489"/>
                    </a:cubicBezTo>
                    <a:cubicBezTo>
                      <a:pt x="600207" y="182924"/>
                      <a:pt x="643069" y="237217"/>
                      <a:pt x="681169" y="289604"/>
                    </a:cubicBezTo>
                    <a:cubicBezTo>
                      <a:pt x="719269" y="342944"/>
                      <a:pt x="750702" y="394379"/>
                      <a:pt x="778324" y="442957"/>
                    </a:cubicBezTo>
                    <a:cubicBezTo>
                      <a:pt x="791659" y="467722"/>
                      <a:pt x="804994" y="490582"/>
                      <a:pt x="816424" y="513442"/>
                    </a:cubicBezTo>
                    <a:cubicBezTo>
                      <a:pt x="827854" y="536302"/>
                      <a:pt x="839284" y="557257"/>
                      <a:pt x="848809" y="578212"/>
                    </a:cubicBezTo>
                    <a:cubicBezTo>
                      <a:pt x="868812" y="618217"/>
                      <a:pt x="885004" y="654412"/>
                      <a:pt x="897387" y="683939"/>
                    </a:cubicBezTo>
                    <a:cubicBezTo>
                      <a:pt x="910722" y="713467"/>
                      <a:pt x="919294" y="737279"/>
                      <a:pt x="925962" y="753472"/>
                    </a:cubicBezTo>
                    <a:lnTo>
                      <a:pt x="949774" y="821099"/>
                    </a:lnTo>
                    <a:lnTo>
                      <a:pt x="904054" y="820147"/>
                    </a:lnTo>
                    <a:close/>
                  </a:path>
                </a:pathLst>
              </a:custGeom>
              <a:grpFill/>
              <a:ln w="9525"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CE130CC0-649C-4728-9B33-EB116A52B599}"/>
                  </a:ext>
                </a:extLst>
              </p:cNvPr>
              <p:cNvSpPr/>
              <p:nvPr/>
            </p:nvSpPr>
            <p:spPr>
              <a:xfrm>
                <a:off x="6063761" y="2687479"/>
                <a:ext cx="933450" cy="1476375"/>
              </a:xfrm>
              <a:custGeom>
                <a:avLst/>
                <a:gdLst>
                  <a:gd name="connsiteX0" fmla="*/ 16999 w 933450"/>
                  <a:gd name="connsiteY0" fmla="*/ 1477804 h 1476375"/>
                  <a:gd name="connsiteX1" fmla="*/ 30334 w 933450"/>
                  <a:gd name="connsiteY1" fmla="*/ 1027271 h 1476375"/>
                  <a:gd name="connsiteX2" fmla="*/ 177971 w 933450"/>
                  <a:gd name="connsiteY2" fmla="*/ 595789 h 1476375"/>
                  <a:gd name="connsiteX3" fmla="*/ 206546 w 933450"/>
                  <a:gd name="connsiteY3" fmla="*/ 545306 h 1476375"/>
                  <a:gd name="connsiteX4" fmla="*/ 237979 w 933450"/>
                  <a:gd name="connsiteY4" fmla="*/ 496729 h 1476375"/>
                  <a:gd name="connsiteX5" fmla="*/ 272269 w 933450"/>
                  <a:gd name="connsiteY5" fmla="*/ 449104 h 1476375"/>
                  <a:gd name="connsiteX6" fmla="*/ 279889 w 933450"/>
                  <a:gd name="connsiteY6" fmla="*/ 436721 h 1476375"/>
                  <a:gd name="connsiteX7" fmla="*/ 289414 w 933450"/>
                  <a:gd name="connsiteY7" fmla="*/ 425291 h 1476375"/>
                  <a:gd name="connsiteX8" fmla="*/ 307511 w 933450"/>
                  <a:gd name="connsiteY8" fmla="*/ 402431 h 1476375"/>
                  <a:gd name="connsiteX9" fmla="*/ 473246 w 933450"/>
                  <a:gd name="connsiteY9" fmla="*/ 237649 h 1476375"/>
                  <a:gd name="connsiteX10" fmla="*/ 496106 w 933450"/>
                  <a:gd name="connsiteY10" fmla="*/ 218599 h 1476375"/>
                  <a:gd name="connsiteX11" fmla="*/ 519919 w 933450"/>
                  <a:gd name="connsiteY11" fmla="*/ 201454 h 1476375"/>
                  <a:gd name="connsiteX12" fmla="*/ 543731 w 933450"/>
                  <a:gd name="connsiteY12" fmla="*/ 184309 h 1476375"/>
                  <a:gd name="connsiteX13" fmla="*/ 567544 w 933450"/>
                  <a:gd name="connsiteY13" fmla="*/ 167164 h 1476375"/>
                  <a:gd name="connsiteX14" fmla="*/ 617074 w 933450"/>
                  <a:gd name="connsiteY14" fmla="*/ 135731 h 1476375"/>
                  <a:gd name="connsiteX15" fmla="*/ 629456 w 933450"/>
                  <a:gd name="connsiteY15" fmla="*/ 128111 h 1476375"/>
                  <a:gd name="connsiteX16" fmla="*/ 641839 w 933450"/>
                  <a:gd name="connsiteY16" fmla="*/ 120491 h 1476375"/>
                  <a:gd name="connsiteX17" fmla="*/ 667556 w 933450"/>
                  <a:gd name="connsiteY17" fmla="*/ 106204 h 1476375"/>
                  <a:gd name="connsiteX18" fmla="*/ 879011 w 933450"/>
                  <a:gd name="connsiteY18" fmla="*/ 7144 h 1476375"/>
                  <a:gd name="connsiteX19" fmla="*/ 928541 w 933450"/>
                  <a:gd name="connsiteY19" fmla="*/ 150019 h 1476375"/>
                  <a:gd name="connsiteX20" fmla="*/ 731374 w 933450"/>
                  <a:gd name="connsiteY20" fmla="*/ 227171 h 1476375"/>
                  <a:gd name="connsiteX21" fmla="*/ 707561 w 933450"/>
                  <a:gd name="connsiteY21" fmla="*/ 238601 h 1476375"/>
                  <a:gd name="connsiteX22" fmla="*/ 695179 w 933450"/>
                  <a:gd name="connsiteY22" fmla="*/ 244316 h 1476375"/>
                  <a:gd name="connsiteX23" fmla="*/ 683749 w 933450"/>
                  <a:gd name="connsiteY23" fmla="*/ 250984 h 1476375"/>
                  <a:gd name="connsiteX24" fmla="*/ 637076 w 933450"/>
                  <a:gd name="connsiteY24" fmla="*/ 276701 h 1476375"/>
                  <a:gd name="connsiteX25" fmla="*/ 614216 w 933450"/>
                  <a:gd name="connsiteY25" fmla="*/ 290036 h 1476375"/>
                  <a:gd name="connsiteX26" fmla="*/ 592309 w 933450"/>
                  <a:gd name="connsiteY26" fmla="*/ 304324 h 1476375"/>
                  <a:gd name="connsiteX27" fmla="*/ 570401 w 933450"/>
                  <a:gd name="connsiteY27" fmla="*/ 318611 h 1476375"/>
                  <a:gd name="connsiteX28" fmla="*/ 548494 w 933450"/>
                  <a:gd name="connsiteY28" fmla="*/ 333851 h 1476375"/>
                  <a:gd name="connsiteX29" fmla="*/ 388474 w 933450"/>
                  <a:gd name="connsiteY29" fmla="*/ 472916 h 1476375"/>
                  <a:gd name="connsiteX30" fmla="*/ 370376 w 933450"/>
                  <a:gd name="connsiteY30" fmla="*/ 491966 h 1476375"/>
                  <a:gd name="connsiteX31" fmla="*/ 360851 w 933450"/>
                  <a:gd name="connsiteY31" fmla="*/ 501491 h 1476375"/>
                  <a:gd name="connsiteX32" fmla="*/ 352279 w 933450"/>
                  <a:gd name="connsiteY32" fmla="*/ 511969 h 1476375"/>
                  <a:gd name="connsiteX33" fmla="*/ 317989 w 933450"/>
                  <a:gd name="connsiteY33" fmla="*/ 552926 h 1476375"/>
                  <a:gd name="connsiteX34" fmla="*/ 286556 w 933450"/>
                  <a:gd name="connsiteY34" fmla="*/ 595789 h 1476375"/>
                  <a:gd name="connsiteX35" fmla="*/ 257029 w 933450"/>
                  <a:gd name="connsiteY35" fmla="*/ 640556 h 1476375"/>
                  <a:gd name="connsiteX36" fmla="*/ 91294 w 933450"/>
                  <a:gd name="connsiteY36" fmla="*/ 1038701 h 1476375"/>
                  <a:gd name="connsiteX37" fmla="*/ 49384 w 933450"/>
                  <a:gd name="connsiteY37" fmla="*/ 1474946 h 1476375"/>
                  <a:gd name="connsiteX38" fmla="*/ 16999 w 933450"/>
                  <a:gd name="connsiteY38" fmla="*/ 1477804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3450" h="1476375">
                    <a:moveTo>
                      <a:pt x="16999" y="1477804"/>
                    </a:moveTo>
                    <a:cubicBezTo>
                      <a:pt x="-146" y="1328261"/>
                      <a:pt x="5569" y="1176814"/>
                      <a:pt x="30334" y="1027271"/>
                    </a:cubicBezTo>
                    <a:cubicBezTo>
                      <a:pt x="56051" y="877729"/>
                      <a:pt x="103676" y="731044"/>
                      <a:pt x="177971" y="595789"/>
                    </a:cubicBezTo>
                    <a:cubicBezTo>
                      <a:pt x="187496" y="578644"/>
                      <a:pt x="197021" y="562451"/>
                      <a:pt x="206546" y="545306"/>
                    </a:cubicBezTo>
                    <a:lnTo>
                      <a:pt x="237979" y="496729"/>
                    </a:lnTo>
                    <a:cubicBezTo>
                      <a:pt x="249409" y="480536"/>
                      <a:pt x="260839" y="465296"/>
                      <a:pt x="272269" y="449104"/>
                    </a:cubicBezTo>
                    <a:lnTo>
                      <a:pt x="279889" y="436721"/>
                    </a:lnTo>
                    <a:lnTo>
                      <a:pt x="289414" y="425291"/>
                    </a:lnTo>
                    <a:lnTo>
                      <a:pt x="307511" y="402431"/>
                    </a:lnTo>
                    <a:cubicBezTo>
                      <a:pt x="357041" y="343376"/>
                      <a:pt x="412286" y="287179"/>
                      <a:pt x="473246" y="237649"/>
                    </a:cubicBezTo>
                    <a:cubicBezTo>
                      <a:pt x="480866" y="231934"/>
                      <a:pt x="488486" y="225266"/>
                      <a:pt x="496106" y="218599"/>
                    </a:cubicBezTo>
                    <a:lnTo>
                      <a:pt x="519919" y="201454"/>
                    </a:lnTo>
                    <a:lnTo>
                      <a:pt x="543731" y="184309"/>
                    </a:lnTo>
                    <a:cubicBezTo>
                      <a:pt x="551351" y="178594"/>
                      <a:pt x="558971" y="172879"/>
                      <a:pt x="567544" y="167164"/>
                    </a:cubicBezTo>
                    <a:lnTo>
                      <a:pt x="617074" y="135731"/>
                    </a:lnTo>
                    <a:lnTo>
                      <a:pt x="629456" y="128111"/>
                    </a:lnTo>
                    <a:cubicBezTo>
                      <a:pt x="633266" y="125254"/>
                      <a:pt x="638029" y="123349"/>
                      <a:pt x="641839" y="120491"/>
                    </a:cubicBezTo>
                    <a:lnTo>
                      <a:pt x="667556" y="106204"/>
                    </a:lnTo>
                    <a:cubicBezTo>
                      <a:pt x="735184" y="67151"/>
                      <a:pt x="806621" y="36671"/>
                      <a:pt x="879011" y="7144"/>
                    </a:cubicBezTo>
                    <a:lnTo>
                      <a:pt x="928541" y="150019"/>
                    </a:lnTo>
                    <a:cubicBezTo>
                      <a:pt x="861866" y="171926"/>
                      <a:pt x="794239" y="195739"/>
                      <a:pt x="731374" y="227171"/>
                    </a:cubicBezTo>
                    <a:lnTo>
                      <a:pt x="707561" y="238601"/>
                    </a:lnTo>
                    <a:cubicBezTo>
                      <a:pt x="703751" y="240506"/>
                      <a:pt x="699941" y="242411"/>
                      <a:pt x="695179" y="244316"/>
                    </a:cubicBezTo>
                    <a:lnTo>
                      <a:pt x="683749" y="250984"/>
                    </a:lnTo>
                    <a:lnTo>
                      <a:pt x="637076" y="276701"/>
                    </a:lnTo>
                    <a:cubicBezTo>
                      <a:pt x="629456" y="280511"/>
                      <a:pt x="621836" y="285274"/>
                      <a:pt x="614216" y="290036"/>
                    </a:cubicBezTo>
                    <a:lnTo>
                      <a:pt x="592309" y="304324"/>
                    </a:lnTo>
                    <a:lnTo>
                      <a:pt x="570401" y="318611"/>
                    </a:lnTo>
                    <a:cubicBezTo>
                      <a:pt x="562781" y="323374"/>
                      <a:pt x="556114" y="329089"/>
                      <a:pt x="548494" y="333851"/>
                    </a:cubicBezTo>
                    <a:cubicBezTo>
                      <a:pt x="490391" y="373856"/>
                      <a:pt x="438004" y="421481"/>
                      <a:pt x="388474" y="472916"/>
                    </a:cubicBezTo>
                    <a:lnTo>
                      <a:pt x="370376" y="491966"/>
                    </a:lnTo>
                    <a:lnTo>
                      <a:pt x="360851" y="501491"/>
                    </a:lnTo>
                    <a:lnTo>
                      <a:pt x="352279" y="511969"/>
                    </a:lnTo>
                    <a:cubicBezTo>
                      <a:pt x="340849" y="525304"/>
                      <a:pt x="329419" y="539591"/>
                      <a:pt x="317989" y="552926"/>
                    </a:cubicBezTo>
                    <a:lnTo>
                      <a:pt x="286556" y="595789"/>
                    </a:lnTo>
                    <a:cubicBezTo>
                      <a:pt x="276079" y="610076"/>
                      <a:pt x="266554" y="625316"/>
                      <a:pt x="257029" y="640556"/>
                    </a:cubicBezTo>
                    <a:cubicBezTo>
                      <a:pt x="179876" y="761524"/>
                      <a:pt x="124631" y="896779"/>
                      <a:pt x="91294" y="1038701"/>
                    </a:cubicBezTo>
                    <a:cubicBezTo>
                      <a:pt x="57956" y="1180624"/>
                      <a:pt x="42716" y="1328261"/>
                      <a:pt x="49384" y="1474946"/>
                    </a:cubicBezTo>
                    <a:lnTo>
                      <a:pt x="16999" y="1477804"/>
                    </a:lnTo>
                    <a:close/>
                  </a:path>
                </a:pathLst>
              </a:custGeom>
              <a:grpFill/>
              <a:ln w="9525"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51235C94-F577-48F1-AF22-C2064C475952}"/>
                  </a:ext>
                </a:extLst>
              </p:cNvPr>
              <p:cNvSpPr/>
              <p:nvPr/>
            </p:nvSpPr>
            <p:spPr>
              <a:xfrm>
                <a:off x="5496401" y="2864644"/>
                <a:ext cx="628650" cy="1257300"/>
              </a:xfrm>
              <a:custGeom>
                <a:avLst/>
                <a:gdLst>
                  <a:gd name="connsiteX0" fmla="*/ 576739 w 628650"/>
                  <a:gd name="connsiteY0" fmla="*/ 1249204 h 1257300"/>
                  <a:gd name="connsiteX1" fmla="*/ 556736 w 628650"/>
                  <a:gd name="connsiteY1" fmla="*/ 900589 h 1257300"/>
                  <a:gd name="connsiteX2" fmla="*/ 468154 w 628650"/>
                  <a:gd name="connsiteY2" fmla="*/ 569119 h 1257300"/>
                  <a:gd name="connsiteX3" fmla="*/ 285274 w 628650"/>
                  <a:gd name="connsiteY3" fmla="*/ 296704 h 1257300"/>
                  <a:gd name="connsiteX4" fmla="*/ 155734 w 628650"/>
                  <a:gd name="connsiteY4" fmla="*/ 205264 h 1257300"/>
                  <a:gd name="connsiteX5" fmla="*/ 7144 w 628650"/>
                  <a:gd name="connsiteY5" fmla="*/ 152876 h 1257300"/>
                  <a:gd name="connsiteX6" fmla="*/ 46196 w 628650"/>
                  <a:gd name="connsiteY6" fmla="*/ 7144 h 1257300"/>
                  <a:gd name="connsiteX7" fmla="*/ 223361 w 628650"/>
                  <a:gd name="connsiteY7" fmla="*/ 88106 h 1257300"/>
                  <a:gd name="connsiteX8" fmla="*/ 371951 w 628650"/>
                  <a:gd name="connsiteY8" fmla="*/ 212884 h 1257300"/>
                  <a:gd name="connsiteX9" fmla="*/ 481489 w 628650"/>
                  <a:gd name="connsiteY9" fmla="*/ 368141 h 1257300"/>
                  <a:gd name="connsiteX10" fmla="*/ 553879 w 628650"/>
                  <a:gd name="connsiteY10" fmla="*/ 539591 h 1257300"/>
                  <a:gd name="connsiteX11" fmla="*/ 617696 w 628650"/>
                  <a:gd name="connsiteY11" fmla="*/ 896779 h 1257300"/>
                  <a:gd name="connsiteX12" fmla="*/ 607219 w 628650"/>
                  <a:gd name="connsiteY12" fmla="*/ 1253966 h 1257300"/>
                  <a:gd name="connsiteX13" fmla="*/ 576739 w 628650"/>
                  <a:gd name="connsiteY13" fmla="*/ 1249204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1257300">
                    <a:moveTo>
                      <a:pt x="576739" y="1249204"/>
                    </a:moveTo>
                    <a:cubicBezTo>
                      <a:pt x="580549" y="1132046"/>
                      <a:pt x="573881" y="1014889"/>
                      <a:pt x="556736" y="900589"/>
                    </a:cubicBezTo>
                    <a:cubicBezTo>
                      <a:pt x="539591" y="786289"/>
                      <a:pt x="511969" y="672941"/>
                      <a:pt x="468154" y="569119"/>
                    </a:cubicBezTo>
                    <a:cubicBezTo>
                      <a:pt x="424339" y="465296"/>
                      <a:pt x="364331" y="369094"/>
                      <a:pt x="285274" y="296704"/>
                    </a:cubicBezTo>
                    <a:cubicBezTo>
                      <a:pt x="246221" y="260509"/>
                      <a:pt x="202406" y="229076"/>
                      <a:pt x="155734" y="205264"/>
                    </a:cubicBezTo>
                    <a:cubicBezTo>
                      <a:pt x="108109" y="181451"/>
                      <a:pt x="58579" y="164306"/>
                      <a:pt x="7144" y="152876"/>
                    </a:cubicBezTo>
                    <a:lnTo>
                      <a:pt x="46196" y="7144"/>
                    </a:lnTo>
                    <a:cubicBezTo>
                      <a:pt x="108109" y="27146"/>
                      <a:pt x="168116" y="53816"/>
                      <a:pt x="223361" y="88106"/>
                    </a:cubicBezTo>
                    <a:cubicBezTo>
                      <a:pt x="278606" y="122396"/>
                      <a:pt x="328136" y="165259"/>
                      <a:pt x="371951" y="212884"/>
                    </a:cubicBezTo>
                    <a:cubicBezTo>
                      <a:pt x="414814" y="260509"/>
                      <a:pt x="451961" y="312896"/>
                      <a:pt x="481489" y="368141"/>
                    </a:cubicBezTo>
                    <a:cubicBezTo>
                      <a:pt x="511016" y="423386"/>
                      <a:pt x="534829" y="480536"/>
                      <a:pt x="553879" y="539591"/>
                    </a:cubicBezTo>
                    <a:cubicBezTo>
                      <a:pt x="591979" y="656749"/>
                      <a:pt x="610076" y="776764"/>
                      <a:pt x="617696" y="896779"/>
                    </a:cubicBezTo>
                    <a:cubicBezTo>
                      <a:pt x="625316" y="1016794"/>
                      <a:pt x="621506" y="1135856"/>
                      <a:pt x="607219" y="1253966"/>
                    </a:cubicBezTo>
                    <a:lnTo>
                      <a:pt x="576739" y="1249204"/>
                    </a:lnTo>
                    <a:close/>
                  </a:path>
                </a:pathLst>
              </a:custGeom>
              <a:grpFill/>
              <a:ln w="9525" cap="flat">
                <a:noFill/>
                <a:prstDash val="solid"/>
                <a:miter/>
              </a:ln>
            </p:spPr>
            <p:txBody>
              <a:bodyPr rtlCol="0" anchor="ctr"/>
              <a:lstStyle/>
              <a:p>
                <a:endParaRPr lang="en-US" sz="1350"/>
              </a:p>
            </p:txBody>
          </p:sp>
        </p:grpSp>
        <p:sp>
          <p:nvSpPr>
            <p:cNvPr id="117" name="Rectangle 116">
              <a:extLst>
                <a:ext uri="{FF2B5EF4-FFF2-40B4-BE49-F238E27FC236}">
                  <a16:creationId xmlns:a16="http://schemas.microsoft.com/office/drawing/2014/main" id="{CB9E7D4A-064F-4D7D-AEFB-9E1675E2C34B}"/>
                </a:ext>
              </a:extLst>
            </p:cNvPr>
            <p:cNvSpPr/>
            <p:nvPr/>
          </p:nvSpPr>
          <p:spPr>
            <a:xfrm>
              <a:off x="3790950" y="2772505"/>
              <a:ext cx="2447925" cy="399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117">
              <a:extLst>
                <a:ext uri="{FF2B5EF4-FFF2-40B4-BE49-F238E27FC236}">
                  <a16:creationId xmlns:a16="http://schemas.microsoft.com/office/drawing/2014/main" id="{225EA908-008D-495E-8A1B-97C3A4FFB7F1}"/>
                </a:ext>
              </a:extLst>
            </p:cNvPr>
            <p:cNvSpPr/>
            <p:nvPr/>
          </p:nvSpPr>
          <p:spPr>
            <a:xfrm>
              <a:off x="3900488" y="3171825"/>
              <a:ext cx="2228849" cy="1476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118">
              <a:extLst>
                <a:ext uri="{FF2B5EF4-FFF2-40B4-BE49-F238E27FC236}">
                  <a16:creationId xmlns:a16="http://schemas.microsoft.com/office/drawing/2014/main" id="{70309870-8162-44C0-A683-2D3130314C3A}"/>
                </a:ext>
              </a:extLst>
            </p:cNvPr>
            <p:cNvSpPr/>
            <p:nvPr/>
          </p:nvSpPr>
          <p:spPr>
            <a:xfrm>
              <a:off x="3900488" y="3171825"/>
              <a:ext cx="2228849" cy="45719"/>
            </a:xfrm>
            <a:prstGeom prst="rect">
              <a:avLst/>
            </a:prstGeom>
            <a:solidFill>
              <a:schemeClr val="accent1">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9" name="그룹 95">
            <a:extLst>
              <a:ext uri="{FF2B5EF4-FFF2-40B4-BE49-F238E27FC236}">
                <a16:creationId xmlns:a16="http://schemas.microsoft.com/office/drawing/2014/main" id="{3B4260DA-8282-45EF-B805-F0830FFFD041}"/>
              </a:ext>
            </a:extLst>
          </p:cNvPr>
          <p:cNvGrpSpPr/>
          <p:nvPr/>
        </p:nvGrpSpPr>
        <p:grpSpPr>
          <a:xfrm rot="1153036">
            <a:off x="402119" y="1421777"/>
            <a:ext cx="1159730" cy="1282769"/>
            <a:chOff x="6380731" y="3501815"/>
            <a:chExt cx="2051981" cy="2269681"/>
          </a:xfrm>
        </p:grpSpPr>
        <p:sp>
          <p:nvSpPr>
            <p:cNvPr id="110" name="Freeform 3">
              <a:extLst>
                <a:ext uri="{FF2B5EF4-FFF2-40B4-BE49-F238E27FC236}">
                  <a16:creationId xmlns:a16="http://schemas.microsoft.com/office/drawing/2014/main" id="{4FE33892-C0F0-4EDE-A8CD-6FCF89C9787E}"/>
                </a:ext>
              </a:extLst>
            </p:cNvPr>
            <p:cNvSpPr/>
            <p:nvPr/>
          </p:nvSpPr>
          <p:spPr>
            <a:xfrm>
              <a:off x="6651002" y="3501815"/>
              <a:ext cx="1781710" cy="2012329"/>
            </a:xfrm>
            <a:custGeom>
              <a:avLst/>
              <a:gdLst>
                <a:gd name="connsiteX0" fmla="*/ 609600 w 2057400"/>
                <a:gd name="connsiteY0" fmla="*/ 0 h 2349500"/>
                <a:gd name="connsiteX1" fmla="*/ 0 w 2057400"/>
                <a:gd name="connsiteY1" fmla="*/ 330200 h 2349500"/>
                <a:gd name="connsiteX2" fmla="*/ 1701800 w 2057400"/>
                <a:gd name="connsiteY2" fmla="*/ 2349500 h 2349500"/>
                <a:gd name="connsiteX3" fmla="*/ 2057400 w 2057400"/>
                <a:gd name="connsiteY3" fmla="*/ 1625600 h 2349500"/>
                <a:gd name="connsiteX4" fmla="*/ 609600 w 2057400"/>
                <a:gd name="connsiteY4" fmla="*/ 0 h 2349500"/>
                <a:gd name="connsiteX0" fmla="*/ 647700 w 2057400"/>
                <a:gd name="connsiteY0" fmla="*/ 0 h 2349500"/>
                <a:gd name="connsiteX1" fmla="*/ 0 w 2057400"/>
                <a:gd name="connsiteY1" fmla="*/ 330200 h 2349500"/>
                <a:gd name="connsiteX2" fmla="*/ 1701800 w 2057400"/>
                <a:gd name="connsiteY2" fmla="*/ 2349500 h 2349500"/>
                <a:gd name="connsiteX3" fmla="*/ 2057400 w 2057400"/>
                <a:gd name="connsiteY3" fmla="*/ 1625600 h 2349500"/>
                <a:gd name="connsiteX4" fmla="*/ 647700 w 2057400"/>
                <a:gd name="connsiteY4" fmla="*/ 0 h 2349500"/>
                <a:gd name="connsiteX0" fmla="*/ 657225 w 2057400"/>
                <a:gd name="connsiteY0" fmla="*/ 0 h 2363788"/>
                <a:gd name="connsiteX1" fmla="*/ 0 w 2057400"/>
                <a:gd name="connsiteY1" fmla="*/ 344488 h 2363788"/>
                <a:gd name="connsiteX2" fmla="*/ 1701800 w 2057400"/>
                <a:gd name="connsiteY2" fmla="*/ 2363788 h 2363788"/>
                <a:gd name="connsiteX3" fmla="*/ 2057400 w 2057400"/>
                <a:gd name="connsiteY3" fmla="*/ 1639888 h 2363788"/>
                <a:gd name="connsiteX4" fmla="*/ 657225 w 2057400"/>
                <a:gd name="connsiteY4" fmla="*/ 0 h 2363788"/>
                <a:gd name="connsiteX0" fmla="*/ 657225 w 2066925"/>
                <a:gd name="connsiteY0" fmla="*/ 0 h 2363788"/>
                <a:gd name="connsiteX1" fmla="*/ 0 w 2066925"/>
                <a:gd name="connsiteY1" fmla="*/ 344488 h 2363788"/>
                <a:gd name="connsiteX2" fmla="*/ 1701800 w 2066925"/>
                <a:gd name="connsiteY2" fmla="*/ 2363788 h 2363788"/>
                <a:gd name="connsiteX3" fmla="*/ 2066925 w 2066925"/>
                <a:gd name="connsiteY3" fmla="*/ 1601788 h 2363788"/>
                <a:gd name="connsiteX4" fmla="*/ 657225 w 2066925"/>
                <a:gd name="connsiteY4" fmla="*/ 0 h 2363788"/>
                <a:gd name="connsiteX0" fmla="*/ 657225 w 2066925"/>
                <a:gd name="connsiteY0" fmla="*/ 0 h 2363788"/>
                <a:gd name="connsiteX1" fmla="*/ 0 w 2066925"/>
                <a:gd name="connsiteY1" fmla="*/ 344488 h 2363788"/>
                <a:gd name="connsiteX2" fmla="*/ 1677987 w 2066925"/>
                <a:gd name="connsiteY2" fmla="*/ 2363788 h 2363788"/>
                <a:gd name="connsiteX3" fmla="*/ 2066925 w 2066925"/>
                <a:gd name="connsiteY3" fmla="*/ 1601788 h 2363788"/>
                <a:gd name="connsiteX4" fmla="*/ 657225 w 2066925"/>
                <a:gd name="connsiteY4" fmla="*/ 0 h 2363788"/>
                <a:gd name="connsiteX0" fmla="*/ 614363 w 2024063"/>
                <a:gd name="connsiteY0" fmla="*/ 0 h 2363788"/>
                <a:gd name="connsiteX1" fmla="*/ 0 w 2024063"/>
                <a:gd name="connsiteY1" fmla="*/ 354013 h 2363788"/>
                <a:gd name="connsiteX2" fmla="*/ 1635125 w 2024063"/>
                <a:gd name="connsiteY2" fmla="*/ 2363788 h 2363788"/>
                <a:gd name="connsiteX3" fmla="*/ 2024063 w 2024063"/>
                <a:gd name="connsiteY3" fmla="*/ 1601788 h 2363788"/>
                <a:gd name="connsiteX4" fmla="*/ 614363 w 2024063"/>
                <a:gd name="connsiteY4" fmla="*/ 0 h 2363788"/>
                <a:gd name="connsiteX0" fmla="*/ 813722 w 2024063"/>
                <a:gd name="connsiteY0" fmla="*/ 0 h 2548163"/>
                <a:gd name="connsiteX1" fmla="*/ 0 w 2024063"/>
                <a:gd name="connsiteY1" fmla="*/ 538388 h 2548163"/>
                <a:gd name="connsiteX2" fmla="*/ 1635125 w 2024063"/>
                <a:gd name="connsiteY2" fmla="*/ 2548163 h 2548163"/>
                <a:gd name="connsiteX3" fmla="*/ 2024063 w 2024063"/>
                <a:gd name="connsiteY3" fmla="*/ 1786163 h 2548163"/>
                <a:gd name="connsiteX4" fmla="*/ 813722 w 2024063"/>
                <a:gd name="connsiteY4" fmla="*/ 0 h 2548163"/>
                <a:gd name="connsiteX0" fmla="*/ 813722 w 2090741"/>
                <a:gd name="connsiteY0" fmla="*/ 0 h 2548163"/>
                <a:gd name="connsiteX1" fmla="*/ 0 w 2090741"/>
                <a:gd name="connsiteY1" fmla="*/ 538388 h 2548163"/>
                <a:gd name="connsiteX2" fmla="*/ 1635125 w 2090741"/>
                <a:gd name="connsiteY2" fmla="*/ 2548163 h 2548163"/>
                <a:gd name="connsiteX3" fmla="*/ 2090741 w 2090741"/>
                <a:gd name="connsiteY3" fmla="*/ 1648320 h 2548163"/>
                <a:gd name="connsiteX4" fmla="*/ 813722 w 2090741"/>
                <a:gd name="connsiteY4" fmla="*/ 0 h 2548163"/>
                <a:gd name="connsiteX0" fmla="*/ 813722 w 2160628"/>
                <a:gd name="connsiteY0" fmla="*/ 0 h 2548163"/>
                <a:gd name="connsiteX1" fmla="*/ 0 w 2160628"/>
                <a:gd name="connsiteY1" fmla="*/ 538388 h 2548163"/>
                <a:gd name="connsiteX2" fmla="*/ 1635125 w 2160628"/>
                <a:gd name="connsiteY2" fmla="*/ 2548163 h 2548163"/>
                <a:gd name="connsiteX3" fmla="*/ 2160629 w 2160628"/>
                <a:gd name="connsiteY3" fmla="*/ 1556753 h 2548163"/>
                <a:gd name="connsiteX4" fmla="*/ 813722 w 2160628"/>
                <a:gd name="connsiteY4" fmla="*/ 0 h 2548163"/>
                <a:gd name="connsiteX0" fmla="*/ 862758 w 2160629"/>
                <a:gd name="connsiteY0" fmla="*/ 0 h 2605825"/>
                <a:gd name="connsiteX1" fmla="*/ 0 w 2160629"/>
                <a:gd name="connsiteY1" fmla="*/ 596050 h 2605825"/>
                <a:gd name="connsiteX2" fmla="*/ 1635125 w 2160629"/>
                <a:gd name="connsiteY2" fmla="*/ 2605825 h 2605825"/>
                <a:gd name="connsiteX3" fmla="*/ 2160629 w 2160629"/>
                <a:gd name="connsiteY3" fmla="*/ 1614415 h 2605825"/>
                <a:gd name="connsiteX4" fmla="*/ 862758 w 2160629"/>
                <a:gd name="connsiteY4" fmla="*/ 0 h 2605825"/>
                <a:gd name="connsiteX0" fmla="*/ 838696 w 2136567"/>
                <a:gd name="connsiteY0" fmla="*/ 0 h 2605825"/>
                <a:gd name="connsiteX1" fmla="*/ 1 w 2136567"/>
                <a:gd name="connsiteY1" fmla="*/ 608422 h 2605825"/>
                <a:gd name="connsiteX2" fmla="*/ 1611063 w 2136567"/>
                <a:gd name="connsiteY2" fmla="*/ 2605825 h 2605825"/>
                <a:gd name="connsiteX3" fmla="*/ 2136567 w 2136567"/>
                <a:gd name="connsiteY3" fmla="*/ 1614415 h 2605825"/>
                <a:gd name="connsiteX4" fmla="*/ 838696 w 2136567"/>
                <a:gd name="connsiteY4" fmla="*/ 0 h 260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567" h="2605825">
                  <a:moveTo>
                    <a:pt x="838696" y="0"/>
                  </a:moveTo>
                  <a:lnTo>
                    <a:pt x="1" y="608422"/>
                  </a:lnTo>
                  <a:lnTo>
                    <a:pt x="1611063" y="2605825"/>
                  </a:lnTo>
                  <a:lnTo>
                    <a:pt x="2136567" y="1614415"/>
                  </a:lnTo>
                  <a:lnTo>
                    <a:pt x="838696" y="0"/>
                  </a:lnTo>
                  <a:close/>
                </a:path>
              </a:pathLst>
            </a:custGeom>
            <a:gradFill>
              <a:gsLst>
                <a:gs pos="0">
                  <a:schemeClr val="accent1">
                    <a:lumMod val="50000"/>
                    <a:lumOff val="50000"/>
                  </a:schemeClr>
                </a:gs>
                <a:gs pos="100000">
                  <a:schemeClr val="accent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111" name="Freeform 4">
              <a:extLst>
                <a:ext uri="{FF2B5EF4-FFF2-40B4-BE49-F238E27FC236}">
                  <a16:creationId xmlns:a16="http://schemas.microsoft.com/office/drawing/2014/main" id="{16F880FB-8FD6-48D0-B4C2-7FE0F0A6DBCD}"/>
                </a:ext>
              </a:extLst>
            </p:cNvPr>
            <p:cNvSpPr/>
            <p:nvPr/>
          </p:nvSpPr>
          <p:spPr>
            <a:xfrm>
              <a:off x="6380731" y="4011148"/>
              <a:ext cx="1104079" cy="1746841"/>
            </a:xfrm>
            <a:custGeom>
              <a:avLst/>
              <a:gdLst>
                <a:gd name="connsiteX0" fmla="*/ 317500 w 1333500"/>
                <a:gd name="connsiteY0" fmla="*/ 0 h 2463800"/>
                <a:gd name="connsiteX1" fmla="*/ 0 w 1333500"/>
                <a:gd name="connsiteY1" fmla="*/ 165100 h 2463800"/>
                <a:gd name="connsiteX2" fmla="*/ 1104900 w 1333500"/>
                <a:gd name="connsiteY2" fmla="*/ 2463800 h 2463800"/>
                <a:gd name="connsiteX3" fmla="*/ 1333500 w 1333500"/>
                <a:gd name="connsiteY3" fmla="*/ 1689100 h 2463800"/>
                <a:gd name="connsiteX4" fmla="*/ 317500 w 1333500"/>
                <a:gd name="connsiteY4" fmla="*/ 0 h 2463800"/>
                <a:gd name="connsiteX0" fmla="*/ 331788 w 1333500"/>
                <a:gd name="connsiteY0" fmla="*/ 0 h 2416175"/>
                <a:gd name="connsiteX1" fmla="*/ 0 w 1333500"/>
                <a:gd name="connsiteY1" fmla="*/ 117475 h 2416175"/>
                <a:gd name="connsiteX2" fmla="*/ 1104900 w 1333500"/>
                <a:gd name="connsiteY2" fmla="*/ 2416175 h 2416175"/>
                <a:gd name="connsiteX3" fmla="*/ 1333500 w 1333500"/>
                <a:gd name="connsiteY3" fmla="*/ 1641475 h 2416175"/>
                <a:gd name="connsiteX4" fmla="*/ 331788 w 1333500"/>
                <a:gd name="connsiteY4" fmla="*/ 0 h 2416175"/>
                <a:gd name="connsiteX0" fmla="*/ 331788 w 1362075"/>
                <a:gd name="connsiteY0" fmla="*/ 0 h 2416175"/>
                <a:gd name="connsiteX1" fmla="*/ 0 w 1362075"/>
                <a:gd name="connsiteY1" fmla="*/ 117475 h 2416175"/>
                <a:gd name="connsiteX2" fmla="*/ 1104900 w 1362075"/>
                <a:gd name="connsiteY2" fmla="*/ 2416175 h 2416175"/>
                <a:gd name="connsiteX3" fmla="*/ 1362075 w 1362075"/>
                <a:gd name="connsiteY3" fmla="*/ 1736725 h 2416175"/>
                <a:gd name="connsiteX4" fmla="*/ 331788 w 1362075"/>
                <a:gd name="connsiteY4" fmla="*/ 0 h 2416175"/>
                <a:gd name="connsiteX0" fmla="*/ 331788 w 1381125"/>
                <a:gd name="connsiteY0" fmla="*/ 0 h 2416175"/>
                <a:gd name="connsiteX1" fmla="*/ 0 w 1381125"/>
                <a:gd name="connsiteY1" fmla="*/ 117475 h 2416175"/>
                <a:gd name="connsiteX2" fmla="*/ 1104900 w 1381125"/>
                <a:gd name="connsiteY2" fmla="*/ 2416175 h 2416175"/>
                <a:gd name="connsiteX3" fmla="*/ 1381125 w 1381125"/>
                <a:gd name="connsiteY3" fmla="*/ 1722437 h 2416175"/>
                <a:gd name="connsiteX4" fmla="*/ 331788 w 1381125"/>
                <a:gd name="connsiteY4" fmla="*/ 0 h 2416175"/>
                <a:gd name="connsiteX0" fmla="*/ 331788 w 1381125"/>
                <a:gd name="connsiteY0" fmla="*/ 0 h 2349500"/>
                <a:gd name="connsiteX1" fmla="*/ 0 w 1381125"/>
                <a:gd name="connsiteY1" fmla="*/ 117475 h 2349500"/>
                <a:gd name="connsiteX2" fmla="*/ 1152525 w 1381125"/>
                <a:gd name="connsiteY2" fmla="*/ 2349500 h 2349500"/>
                <a:gd name="connsiteX3" fmla="*/ 1381125 w 1381125"/>
                <a:gd name="connsiteY3" fmla="*/ 1722437 h 2349500"/>
                <a:gd name="connsiteX4" fmla="*/ 331788 w 1381125"/>
                <a:gd name="connsiteY4" fmla="*/ 0 h 2349500"/>
                <a:gd name="connsiteX0" fmla="*/ 284163 w 1333500"/>
                <a:gd name="connsiteY0" fmla="*/ 0 h 2349500"/>
                <a:gd name="connsiteX1" fmla="*/ 0 w 1333500"/>
                <a:gd name="connsiteY1" fmla="*/ 117475 h 2349500"/>
                <a:gd name="connsiteX2" fmla="*/ 1104900 w 1333500"/>
                <a:gd name="connsiteY2" fmla="*/ 2349500 h 2349500"/>
                <a:gd name="connsiteX3" fmla="*/ 1333500 w 1333500"/>
                <a:gd name="connsiteY3" fmla="*/ 1722437 h 2349500"/>
                <a:gd name="connsiteX4" fmla="*/ 284163 w 1333500"/>
                <a:gd name="connsiteY4" fmla="*/ 0 h 2349500"/>
                <a:gd name="connsiteX0" fmla="*/ 284163 w 1333500"/>
                <a:gd name="connsiteY0" fmla="*/ 0 h 2335212"/>
                <a:gd name="connsiteX1" fmla="*/ 0 w 1333500"/>
                <a:gd name="connsiteY1" fmla="*/ 117475 h 2335212"/>
                <a:gd name="connsiteX2" fmla="*/ 1109663 w 1333500"/>
                <a:gd name="connsiteY2" fmla="*/ 2335212 h 2335212"/>
                <a:gd name="connsiteX3" fmla="*/ 1333500 w 1333500"/>
                <a:gd name="connsiteY3" fmla="*/ 1722437 h 2335212"/>
                <a:gd name="connsiteX4" fmla="*/ 284163 w 1333500"/>
                <a:gd name="connsiteY4" fmla="*/ 0 h 2335212"/>
                <a:gd name="connsiteX0" fmla="*/ 284163 w 1333500"/>
                <a:gd name="connsiteY0" fmla="*/ 0 h 2349500"/>
                <a:gd name="connsiteX1" fmla="*/ 0 w 1333500"/>
                <a:gd name="connsiteY1" fmla="*/ 117475 h 2349500"/>
                <a:gd name="connsiteX2" fmla="*/ 1109663 w 1333500"/>
                <a:gd name="connsiteY2" fmla="*/ 2349500 h 2349500"/>
                <a:gd name="connsiteX3" fmla="*/ 1333500 w 1333500"/>
                <a:gd name="connsiteY3" fmla="*/ 1722437 h 2349500"/>
                <a:gd name="connsiteX4" fmla="*/ 284163 w 1333500"/>
                <a:gd name="connsiteY4" fmla="*/ 0 h 2349500"/>
                <a:gd name="connsiteX0" fmla="*/ 284163 w 1323975"/>
                <a:gd name="connsiteY0" fmla="*/ 0 h 2349500"/>
                <a:gd name="connsiteX1" fmla="*/ 0 w 1323975"/>
                <a:gd name="connsiteY1" fmla="*/ 117475 h 2349500"/>
                <a:gd name="connsiteX2" fmla="*/ 1109663 w 1323975"/>
                <a:gd name="connsiteY2" fmla="*/ 2349500 h 2349500"/>
                <a:gd name="connsiteX3" fmla="*/ 1323975 w 1323975"/>
                <a:gd name="connsiteY3" fmla="*/ 1727199 h 2349500"/>
                <a:gd name="connsiteX4" fmla="*/ 284163 w 1323975"/>
                <a:gd name="connsiteY4" fmla="*/ 0 h 2349500"/>
                <a:gd name="connsiteX0" fmla="*/ 284163 w 1323975"/>
                <a:gd name="connsiteY0" fmla="*/ 0 h 2262036"/>
                <a:gd name="connsiteX1" fmla="*/ 0 w 1323975"/>
                <a:gd name="connsiteY1" fmla="*/ 117475 h 2262036"/>
                <a:gd name="connsiteX2" fmla="*/ 1157371 w 1323975"/>
                <a:gd name="connsiteY2" fmla="*/ 2262036 h 2262036"/>
                <a:gd name="connsiteX3" fmla="*/ 1323975 w 1323975"/>
                <a:gd name="connsiteY3" fmla="*/ 1727199 h 2262036"/>
                <a:gd name="connsiteX4" fmla="*/ 284163 w 1323975"/>
                <a:gd name="connsiteY4" fmla="*/ 0 h 2262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5" h="2262036">
                  <a:moveTo>
                    <a:pt x="284163" y="0"/>
                  </a:moveTo>
                  <a:lnTo>
                    <a:pt x="0" y="117475"/>
                  </a:lnTo>
                  <a:lnTo>
                    <a:pt x="1157371" y="2262036"/>
                  </a:lnTo>
                  <a:lnTo>
                    <a:pt x="1323975" y="1727199"/>
                  </a:lnTo>
                  <a:lnTo>
                    <a:pt x="284163"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12" name="Freeform 9">
              <a:extLst>
                <a:ext uri="{FF2B5EF4-FFF2-40B4-BE49-F238E27FC236}">
                  <a16:creationId xmlns:a16="http://schemas.microsoft.com/office/drawing/2014/main" id="{2463F5BA-5711-48C6-BEFD-4D9543650D75}"/>
                </a:ext>
              </a:extLst>
            </p:cNvPr>
            <p:cNvSpPr/>
            <p:nvPr/>
          </p:nvSpPr>
          <p:spPr>
            <a:xfrm>
              <a:off x="7341916" y="5335158"/>
              <a:ext cx="663161" cy="436338"/>
            </a:xfrm>
            <a:custGeom>
              <a:avLst/>
              <a:gdLst>
                <a:gd name="connsiteX0" fmla="*/ 889000 w 889000"/>
                <a:gd name="connsiteY0" fmla="*/ 215900 h 622300"/>
                <a:gd name="connsiteX1" fmla="*/ 0 w 889000"/>
                <a:gd name="connsiteY1" fmla="*/ 622300 h 622300"/>
                <a:gd name="connsiteX2" fmla="*/ 266700 w 889000"/>
                <a:gd name="connsiteY2" fmla="*/ 0 h 622300"/>
                <a:gd name="connsiteX3" fmla="*/ 889000 w 889000"/>
                <a:gd name="connsiteY3" fmla="*/ 215900 h 622300"/>
                <a:gd name="connsiteX0" fmla="*/ 903288 w 903288"/>
                <a:gd name="connsiteY0" fmla="*/ 201612 h 622300"/>
                <a:gd name="connsiteX1" fmla="*/ 0 w 903288"/>
                <a:gd name="connsiteY1" fmla="*/ 622300 h 622300"/>
                <a:gd name="connsiteX2" fmla="*/ 266700 w 903288"/>
                <a:gd name="connsiteY2" fmla="*/ 0 h 622300"/>
                <a:gd name="connsiteX3" fmla="*/ 903288 w 903288"/>
                <a:gd name="connsiteY3" fmla="*/ 201612 h 622300"/>
                <a:gd name="connsiteX0" fmla="*/ 903288 w 903288"/>
                <a:gd name="connsiteY0" fmla="*/ 215900 h 636588"/>
                <a:gd name="connsiteX1" fmla="*/ 0 w 903288"/>
                <a:gd name="connsiteY1" fmla="*/ 636588 h 636588"/>
                <a:gd name="connsiteX2" fmla="*/ 285750 w 903288"/>
                <a:gd name="connsiteY2" fmla="*/ 0 h 636588"/>
                <a:gd name="connsiteX3" fmla="*/ 903288 w 903288"/>
                <a:gd name="connsiteY3" fmla="*/ 215900 h 636588"/>
                <a:gd name="connsiteX0" fmla="*/ 903288 w 903288"/>
                <a:gd name="connsiteY0" fmla="*/ 215900 h 636588"/>
                <a:gd name="connsiteX1" fmla="*/ 0 w 903288"/>
                <a:gd name="connsiteY1" fmla="*/ 636588 h 636588"/>
                <a:gd name="connsiteX2" fmla="*/ 266700 w 903288"/>
                <a:gd name="connsiteY2" fmla="*/ 0 h 636588"/>
                <a:gd name="connsiteX3" fmla="*/ 903288 w 903288"/>
                <a:gd name="connsiteY3" fmla="*/ 215900 h 636588"/>
                <a:gd name="connsiteX0" fmla="*/ 850900 w 850900"/>
                <a:gd name="connsiteY0" fmla="*/ 215900 h 622301"/>
                <a:gd name="connsiteX1" fmla="*/ 0 w 850900"/>
                <a:gd name="connsiteY1" fmla="*/ 622301 h 622301"/>
                <a:gd name="connsiteX2" fmla="*/ 214312 w 850900"/>
                <a:gd name="connsiteY2" fmla="*/ 0 h 622301"/>
                <a:gd name="connsiteX3" fmla="*/ 850900 w 850900"/>
                <a:gd name="connsiteY3" fmla="*/ 215900 h 622301"/>
                <a:gd name="connsiteX0" fmla="*/ 850900 w 850900"/>
                <a:gd name="connsiteY0" fmla="*/ 230187 h 636588"/>
                <a:gd name="connsiteX1" fmla="*/ 0 w 850900"/>
                <a:gd name="connsiteY1" fmla="*/ 636588 h 636588"/>
                <a:gd name="connsiteX2" fmla="*/ 209549 w 850900"/>
                <a:gd name="connsiteY2" fmla="*/ 0 h 636588"/>
                <a:gd name="connsiteX3" fmla="*/ 850900 w 850900"/>
                <a:gd name="connsiteY3" fmla="*/ 230187 h 636588"/>
                <a:gd name="connsiteX0" fmla="*/ 803192 w 803192"/>
                <a:gd name="connsiteY0" fmla="*/ 230187 h 525270"/>
                <a:gd name="connsiteX1" fmla="*/ 0 w 803192"/>
                <a:gd name="connsiteY1" fmla="*/ 525270 h 525270"/>
                <a:gd name="connsiteX2" fmla="*/ 161841 w 803192"/>
                <a:gd name="connsiteY2" fmla="*/ 0 h 525270"/>
                <a:gd name="connsiteX3" fmla="*/ 803192 w 803192"/>
                <a:gd name="connsiteY3" fmla="*/ 230187 h 525270"/>
                <a:gd name="connsiteX0" fmla="*/ 795241 w 795241"/>
                <a:gd name="connsiteY0" fmla="*/ 230187 h 565027"/>
                <a:gd name="connsiteX1" fmla="*/ 0 w 795241"/>
                <a:gd name="connsiteY1" fmla="*/ 565027 h 565027"/>
                <a:gd name="connsiteX2" fmla="*/ 153890 w 795241"/>
                <a:gd name="connsiteY2" fmla="*/ 0 h 565027"/>
                <a:gd name="connsiteX3" fmla="*/ 795241 w 795241"/>
                <a:gd name="connsiteY3" fmla="*/ 230187 h 565027"/>
              </a:gdLst>
              <a:ahLst/>
              <a:cxnLst>
                <a:cxn ang="0">
                  <a:pos x="connsiteX0" y="connsiteY0"/>
                </a:cxn>
                <a:cxn ang="0">
                  <a:pos x="connsiteX1" y="connsiteY1"/>
                </a:cxn>
                <a:cxn ang="0">
                  <a:pos x="connsiteX2" y="connsiteY2"/>
                </a:cxn>
                <a:cxn ang="0">
                  <a:pos x="connsiteX3" y="connsiteY3"/>
                </a:cxn>
              </a:cxnLst>
              <a:rect l="l" t="t" r="r" b="b"/>
              <a:pathLst>
                <a:path w="795241" h="565027">
                  <a:moveTo>
                    <a:pt x="795241" y="230187"/>
                  </a:moveTo>
                  <a:lnTo>
                    <a:pt x="0" y="565027"/>
                  </a:lnTo>
                  <a:lnTo>
                    <a:pt x="153890" y="0"/>
                  </a:lnTo>
                  <a:lnTo>
                    <a:pt x="795241" y="230187"/>
                  </a:lnTo>
                  <a:close/>
                </a:path>
              </a:pathLst>
            </a:custGeom>
            <a:gradFill>
              <a:gsLst>
                <a:gs pos="0">
                  <a:schemeClr val="accent1">
                    <a:lumMod val="70000"/>
                    <a:lumOff val="30000"/>
                  </a:schemeClr>
                </a:gs>
                <a:gs pos="100000">
                  <a:schemeClr val="accent1">
                    <a:lumMod val="70000"/>
                    <a:lumOff val="3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13" name="Freeform 7">
              <a:extLst>
                <a:ext uri="{FF2B5EF4-FFF2-40B4-BE49-F238E27FC236}">
                  <a16:creationId xmlns:a16="http://schemas.microsoft.com/office/drawing/2014/main" id="{62DB4B02-C504-48E9-8F15-48777C55B1FE}"/>
                </a:ext>
              </a:extLst>
            </p:cNvPr>
            <p:cNvSpPr/>
            <p:nvPr/>
          </p:nvSpPr>
          <p:spPr>
            <a:xfrm>
              <a:off x="6616260" y="3957201"/>
              <a:ext cx="1374016" cy="1552035"/>
            </a:xfrm>
            <a:custGeom>
              <a:avLst/>
              <a:gdLst>
                <a:gd name="connsiteX0" fmla="*/ 1625600 w 1625600"/>
                <a:gd name="connsiteY0" fmla="*/ 1981200 h 1981200"/>
                <a:gd name="connsiteX1" fmla="*/ 1016000 w 1625600"/>
                <a:gd name="connsiteY1" fmla="*/ 1752600 h 1981200"/>
                <a:gd name="connsiteX2" fmla="*/ 0 w 1625600"/>
                <a:gd name="connsiteY2" fmla="*/ 0 h 1981200"/>
                <a:gd name="connsiteX3" fmla="*/ 1625600 w 1625600"/>
                <a:gd name="connsiteY3" fmla="*/ 1981200 h 1981200"/>
                <a:gd name="connsiteX0" fmla="*/ 1611312 w 1611312"/>
                <a:gd name="connsiteY0" fmla="*/ 2009775 h 2009775"/>
                <a:gd name="connsiteX1" fmla="*/ 1001712 w 1611312"/>
                <a:gd name="connsiteY1" fmla="*/ 1781175 h 2009775"/>
                <a:gd name="connsiteX2" fmla="*/ 0 w 1611312"/>
                <a:gd name="connsiteY2" fmla="*/ 0 h 2009775"/>
                <a:gd name="connsiteX3" fmla="*/ 1611312 w 1611312"/>
                <a:gd name="connsiteY3" fmla="*/ 2009775 h 2009775"/>
                <a:gd name="connsiteX0" fmla="*/ 1642913 w 1642913"/>
                <a:gd name="connsiteY0" fmla="*/ 2009775 h 2009775"/>
                <a:gd name="connsiteX1" fmla="*/ 1033313 w 1642913"/>
                <a:gd name="connsiteY1" fmla="*/ 1781175 h 2009775"/>
                <a:gd name="connsiteX2" fmla="*/ 0 w 1642913"/>
                <a:gd name="connsiteY2" fmla="*/ 55564 h 2009775"/>
                <a:gd name="connsiteX3" fmla="*/ 31601 w 1642913"/>
                <a:gd name="connsiteY3" fmla="*/ 0 h 2009775"/>
                <a:gd name="connsiteX4" fmla="*/ 1642913 w 1642913"/>
                <a:gd name="connsiteY4" fmla="*/ 2009775 h 2009775"/>
                <a:gd name="connsiteX0" fmla="*/ 1642913 w 1642913"/>
                <a:gd name="connsiteY0" fmla="*/ 2009775 h 2009775"/>
                <a:gd name="connsiteX1" fmla="*/ 1033313 w 1642913"/>
                <a:gd name="connsiteY1" fmla="*/ 1781175 h 2009775"/>
                <a:gd name="connsiteX2" fmla="*/ 0 w 1642913"/>
                <a:gd name="connsiteY2" fmla="*/ 55564 h 2009775"/>
                <a:gd name="connsiteX3" fmla="*/ 31601 w 1642913"/>
                <a:gd name="connsiteY3" fmla="*/ 0 h 2009775"/>
                <a:gd name="connsiteX4" fmla="*/ 1642913 w 1642913"/>
                <a:gd name="connsiteY4" fmla="*/ 2009775 h 2009775"/>
                <a:gd name="connsiteX0" fmla="*/ 1642913 w 1642913"/>
                <a:gd name="connsiteY0" fmla="*/ 2009775 h 2009775"/>
                <a:gd name="connsiteX1" fmla="*/ 1028550 w 1642913"/>
                <a:gd name="connsiteY1" fmla="*/ 1785937 h 2009775"/>
                <a:gd name="connsiteX2" fmla="*/ 0 w 1642913"/>
                <a:gd name="connsiteY2" fmla="*/ 55564 h 2009775"/>
                <a:gd name="connsiteX3" fmla="*/ 31601 w 1642913"/>
                <a:gd name="connsiteY3" fmla="*/ 0 h 2009775"/>
                <a:gd name="connsiteX4" fmla="*/ 1642913 w 1642913"/>
                <a:gd name="connsiteY4" fmla="*/ 2009775 h 2009775"/>
                <a:gd name="connsiteX0" fmla="*/ 1652438 w 1652438"/>
                <a:gd name="connsiteY0" fmla="*/ 2000250 h 2000250"/>
                <a:gd name="connsiteX1" fmla="*/ 1028550 w 1652438"/>
                <a:gd name="connsiteY1" fmla="*/ 1785937 h 2000250"/>
                <a:gd name="connsiteX2" fmla="*/ 0 w 1652438"/>
                <a:gd name="connsiteY2" fmla="*/ 55564 h 2000250"/>
                <a:gd name="connsiteX3" fmla="*/ 31601 w 1652438"/>
                <a:gd name="connsiteY3" fmla="*/ 0 h 2000250"/>
                <a:gd name="connsiteX4" fmla="*/ 1652438 w 1652438"/>
                <a:gd name="connsiteY4" fmla="*/ 2000250 h 2000250"/>
                <a:gd name="connsiteX0" fmla="*/ 1671488 w 1671488"/>
                <a:gd name="connsiteY0" fmla="*/ 2014538 h 2014538"/>
                <a:gd name="connsiteX1" fmla="*/ 1028550 w 1671488"/>
                <a:gd name="connsiteY1" fmla="*/ 1785937 h 2014538"/>
                <a:gd name="connsiteX2" fmla="*/ 0 w 1671488"/>
                <a:gd name="connsiteY2" fmla="*/ 55564 h 2014538"/>
                <a:gd name="connsiteX3" fmla="*/ 31601 w 1671488"/>
                <a:gd name="connsiteY3" fmla="*/ 0 h 2014538"/>
                <a:gd name="connsiteX4" fmla="*/ 1671488 w 1671488"/>
                <a:gd name="connsiteY4" fmla="*/ 2014538 h 2014538"/>
                <a:gd name="connsiteX0" fmla="*/ 1657200 w 1657200"/>
                <a:gd name="connsiteY0" fmla="*/ 2009776 h 2009776"/>
                <a:gd name="connsiteX1" fmla="*/ 1028550 w 1657200"/>
                <a:gd name="connsiteY1" fmla="*/ 1785937 h 2009776"/>
                <a:gd name="connsiteX2" fmla="*/ 0 w 1657200"/>
                <a:gd name="connsiteY2" fmla="*/ 55564 h 2009776"/>
                <a:gd name="connsiteX3" fmla="*/ 31601 w 1657200"/>
                <a:gd name="connsiteY3" fmla="*/ 0 h 2009776"/>
                <a:gd name="connsiteX4" fmla="*/ 1657200 w 1657200"/>
                <a:gd name="connsiteY4" fmla="*/ 2009776 h 2009776"/>
                <a:gd name="connsiteX0" fmla="*/ 1642912 w 1642912"/>
                <a:gd name="connsiteY0" fmla="*/ 2009776 h 2009776"/>
                <a:gd name="connsiteX1" fmla="*/ 1014262 w 1642912"/>
                <a:gd name="connsiteY1" fmla="*/ 1785937 h 2009776"/>
                <a:gd name="connsiteX2" fmla="*/ 0 w 1642912"/>
                <a:gd name="connsiteY2" fmla="*/ 65089 h 2009776"/>
                <a:gd name="connsiteX3" fmla="*/ 17313 w 1642912"/>
                <a:gd name="connsiteY3" fmla="*/ 0 h 2009776"/>
                <a:gd name="connsiteX4" fmla="*/ 1642912 w 1642912"/>
                <a:gd name="connsiteY4" fmla="*/ 2009776 h 2009776"/>
                <a:gd name="connsiteX0" fmla="*/ 1647675 w 1647675"/>
                <a:gd name="connsiteY0" fmla="*/ 2009776 h 2009776"/>
                <a:gd name="connsiteX1" fmla="*/ 1019025 w 1647675"/>
                <a:gd name="connsiteY1" fmla="*/ 1785937 h 2009776"/>
                <a:gd name="connsiteX2" fmla="*/ 0 w 1647675"/>
                <a:gd name="connsiteY2" fmla="*/ 74614 h 2009776"/>
                <a:gd name="connsiteX3" fmla="*/ 22076 w 1647675"/>
                <a:gd name="connsiteY3" fmla="*/ 0 h 2009776"/>
                <a:gd name="connsiteX4" fmla="*/ 1647675 w 1647675"/>
                <a:gd name="connsiteY4" fmla="*/ 2009776 h 200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7675" h="2009776">
                  <a:moveTo>
                    <a:pt x="1647675" y="2009776"/>
                  </a:moveTo>
                  <a:lnTo>
                    <a:pt x="1019025" y="1785937"/>
                  </a:lnTo>
                  <a:cubicBezTo>
                    <a:pt x="707925" y="1234546"/>
                    <a:pt x="330150" y="621242"/>
                    <a:pt x="0" y="74614"/>
                  </a:cubicBezTo>
                  <a:lnTo>
                    <a:pt x="22076" y="0"/>
                  </a:lnTo>
                  <a:lnTo>
                    <a:pt x="1647675" y="2009776"/>
                  </a:lnTo>
                  <a:close/>
                </a:path>
              </a:pathLst>
            </a:custGeom>
            <a:gradFill>
              <a:gsLst>
                <a:gs pos="0">
                  <a:schemeClr val="accent1">
                    <a:lumMod val="70000"/>
                  </a:schemeClr>
                </a:gs>
                <a:gs pos="100000">
                  <a:schemeClr val="accent1">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114" name="Freeform 65">
              <a:extLst>
                <a:ext uri="{FF2B5EF4-FFF2-40B4-BE49-F238E27FC236}">
                  <a16:creationId xmlns:a16="http://schemas.microsoft.com/office/drawing/2014/main" id="{E3641433-2EE1-4C89-B677-DEAF57EBD897}"/>
                </a:ext>
              </a:extLst>
            </p:cNvPr>
            <p:cNvSpPr/>
            <p:nvPr/>
          </p:nvSpPr>
          <p:spPr>
            <a:xfrm rot="10124631">
              <a:off x="7034337" y="3678799"/>
              <a:ext cx="826949" cy="948405"/>
            </a:xfrm>
            <a:custGeom>
              <a:avLst/>
              <a:gdLst>
                <a:gd name="connsiteX0" fmla="*/ 679905 w 679905"/>
                <a:gd name="connsiteY0" fmla="*/ 1118161 h 1118161"/>
                <a:gd name="connsiteX1" fmla="*/ 11995 w 679905"/>
                <a:gd name="connsiteY1" fmla="*/ 60637 h 1118161"/>
                <a:gd name="connsiteX2" fmla="*/ 250534 w 679905"/>
                <a:gd name="connsiteY2" fmla="*/ 132199 h 1118161"/>
                <a:gd name="connsiteX3" fmla="*/ 250534 w 679905"/>
                <a:gd name="connsiteY3" fmla="*/ 156053 h 1118161"/>
                <a:gd name="connsiteX0" fmla="*/ 551259 w 551259"/>
                <a:gd name="connsiteY0" fmla="*/ 985962 h 985962"/>
                <a:gd name="connsiteX1" fmla="*/ 18521 w 551259"/>
                <a:gd name="connsiteY1" fmla="*/ 127221 h 985962"/>
                <a:gd name="connsiteX2" fmla="*/ 121888 w 551259"/>
                <a:gd name="connsiteY2" fmla="*/ 0 h 985962"/>
                <a:gd name="connsiteX3" fmla="*/ 121888 w 551259"/>
                <a:gd name="connsiteY3" fmla="*/ 23854 h 985962"/>
                <a:gd name="connsiteX0" fmla="*/ 551618 w 551618"/>
                <a:gd name="connsiteY0" fmla="*/ 962935 h 962935"/>
                <a:gd name="connsiteX1" fmla="*/ 18880 w 551618"/>
                <a:gd name="connsiteY1" fmla="*/ 104194 h 962935"/>
                <a:gd name="connsiteX2" fmla="*/ 122247 w 551618"/>
                <a:gd name="connsiteY2" fmla="*/ 827 h 962935"/>
                <a:gd name="connsiteX0" fmla="*/ 537150 w 776832"/>
                <a:gd name="connsiteY0" fmla="*/ 878220 h 878220"/>
                <a:gd name="connsiteX1" fmla="*/ 4412 w 776832"/>
                <a:gd name="connsiteY1" fmla="*/ 19479 h 878220"/>
                <a:gd name="connsiteX2" fmla="*/ 776832 w 776832"/>
                <a:gd name="connsiteY2" fmla="*/ 720586 h 878220"/>
                <a:gd name="connsiteX0" fmla="*/ 560333 w 800015"/>
                <a:gd name="connsiteY0" fmla="*/ 878220 h 878220"/>
                <a:gd name="connsiteX1" fmla="*/ 27595 w 800015"/>
                <a:gd name="connsiteY1" fmla="*/ 19479 h 878220"/>
                <a:gd name="connsiteX2" fmla="*/ 800015 w 800015"/>
                <a:gd name="connsiteY2" fmla="*/ 720586 h 878220"/>
                <a:gd name="connsiteX0" fmla="*/ 560333 w 800015"/>
                <a:gd name="connsiteY0" fmla="*/ 900402 h 900402"/>
                <a:gd name="connsiteX1" fmla="*/ 27595 w 800015"/>
                <a:gd name="connsiteY1" fmla="*/ 41661 h 900402"/>
                <a:gd name="connsiteX2" fmla="*/ 800015 w 800015"/>
                <a:gd name="connsiteY2" fmla="*/ 742768 h 900402"/>
                <a:gd name="connsiteX0" fmla="*/ 383094 w 817278"/>
                <a:gd name="connsiteY0" fmla="*/ 996660 h 996660"/>
                <a:gd name="connsiteX1" fmla="*/ 44858 w 817278"/>
                <a:gd name="connsiteY1" fmla="*/ 41661 h 996660"/>
                <a:gd name="connsiteX2" fmla="*/ 817278 w 817278"/>
                <a:gd name="connsiteY2" fmla="*/ 742768 h 996660"/>
                <a:gd name="connsiteX0" fmla="*/ 383094 w 734578"/>
                <a:gd name="connsiteY0" fmla="*/ 994305 h 994305"/>
                <a:gd name="connsiteX1" fmla="*/ 44858 w 734578"/>
                <a:gd name="connsiteY1" fmla="*/ 39306 h 994305"/>
                <a:gd name="connsiteX2" fmla="*/ 734578 w 734578"/>
                <a:gd name="connsiteY2" fmla="*/ 809002 h 994305"/>
                <a:gd name="connsiteX0" fmla="*/ 419361 w 770845"/>
                <a:gd name="connsiteY0" fmla="*/ 972157 h 972157"/>
                <a:gd name="connsiteX1" fmla="*/ 39747 w 770845"/>
                <a:gd name="connsiteY1" fmla="*/ 40062 h 972157"/>
                <a:gd name="connsiteX2" fmla="*/ 770845 w 770845"/>
                <a:gd name="connsiteY2" fmla="*/ 786854 h 972157"/>
              </a:gdLst>
              <a:ahLst/>
              <a:cxnLst>
                <a:cxn ang="0">
                  <a:pos x="connsiteX0" y="connsiteY0"/>
                </a:cxn>
                <a:cxn ang="0">
                  <a:pos x="connsiteX1" y="connsiteY1"/>
                </a:cxn>
                <a:cxn ang="0">
                  <a:pos x="connsiteX2" y="connsiteY2"/>
                </a:cxn>
              </a:cxnLst>
              <a:rect l="l" t="t" r="r" b="b"/>
              <a:pathLst>
                <a:path w="770845" h="972157">
                  <a:moveTo>
                    <a:pt x="419361" y="972157"/>
                  </a:moveTo>
                  <a:cubicBezTo>
                    <a:pt x="121187" y="525558"/>
                    <a:pt x="-91916" y="119001"/>
                    <a:pt x="39747" y="40062"/>
                  </a:cubicBezTo>
                  <a:cubicBezTo>
                    <a:pt x="154412" y="-211965"/>
                    <a:pt x="749310" y="808389"/>
                    <a:pt x="770845" y="786854"/>
                  </a:cubicBezTo>
                </a:path>
              </a:pathLst>
            </a:cu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350"/>
            </a:p>
          </p:txBody>
        </p:sp>
      </p:grpSp>
      <p:sp>
        <p:nvSpPr>
          <p:cNvPr id="101" name="Freeform: Shape 100">
            <a:extLst>
              <a:ext uri="{FF2B5EF4-FFF2-40B4-BE49-F238E27FC236}">
                <a16:creationId xmlns:a16="http://schemas.microsoft.com/office/drawing/2014/main" id="{4648A7D2-DA8F-40E1-9DBB-A25B8BBF210B}"/>
              </a:ext>
            </a:extLst>
          </p:cNvPr>
          <p:cNvSpPr/>
          <p:nvPr/>
        </p:nvSpPr>
        <p:spPr>
          <a:xfrm rot="19740589">
            <a:off x="851982" y="2769197"/>
            <a:ext cx="593802" cy="295279"/>
          </a:xfrm>
          <a:custGeom>
            <a:avLst/>
            <a:gdLst>
              <a:gd name="connsiteX0" fmla="*/ 1677443 w 1743075"/>
              <a:gd name="connsiteY0" fmla="*/ 330518 h 866775"/>
              <a:gd name="connsiteX1" fmla="*/ 1438365 w 1743075"/>
              <a:gd name="connsiteY1" fmla="*/ 142875 h 866775"/>
              <a:gd name="connsiteX2" fmla="*/ 1195478 w 1743075"/>
              <a:gd name="connsiteY2" fmla="*/ 384810 h 866775"/>
              <a:gd name="connsiteX3" fmla="*/ 1186905 w 1743075"/>
              <a:gd name="connsiteY3" fmla="*/ 381953 h 866775"/>
              <a:gd name="connsiteX4" fmla="*/ 1350735 w 1743075"/>
              <a:gd name="connsiteY4" fmla="*/ 97155 h 866775"/>
              <a:gd name="connsiteX5" fmla="*/ 1239293 w 1743075"/>
              <a:gd name="connsiteY5" fmla="*/ 55245 h 866775"/>
              <a:gd name="connsiteX6" fmla="*/ 922110 w 1743075"/>
              <a:gd name="connsiteY6" fmla="*/ 351472 h 866775"/>
              <a:gd name="connsiteX7" fmla="*/ 913538 w 1743075"/>
              <a:gd name="connsiteY7" fmla="*/ 348615 h 866775"/>
              <a:gd name="connsiteX8" fmla="*/ 1108800 w 1743075"/>
              <a:gd name="connsiteY8" fmla="*/ 23813 h 866775"/>
              <a:gd name="connsiteX9" fmla="*/ 997358 w 1743075"/>
              <a:gd name="connsiteY9" fmla="*/ 8572 h 866775"/>
              <a:gd name="connsiteX10" fmla="*/ 612548 w 1743075"/>
              <a:gd name="connsiteY10" fmla="*/ 350520 h 866775"/>
              <a:gd name="connsiteX11" fmla="*/ 603975 w 1743075"/>
              <a:gd name="connsiteY11" fmla="*/ 347663 h 866775"/>
              <a:gd name="connsiteX12" fmla="*/ 818288 w 1743075"/>
              <a:gd name="connsiteY12" fmla="*/ 0 h 866775"/>
              <a:gd name="connsiteX13" fmla="*/ 746850 w 1743075"/>
              <a:gd name="connsiteY13" fmla="*/ 7620 h 866775"/>
              <a:gd name="connsiteX14" fmla="*/ 696368 w 1743075"/>
              <a:gd name="connsiteY14" fmla="*/ 13335 h 866775"/>
              <a:gd name="connsiteX15" fmla="*/ 319178 w 1743075"/>
              <a:gd name="connsiteY15" fmla="*/ 350520 h 866775"/>
              <a:gd name="connsiteX16" fmla="*/ 310605 w 1743075"/>
              <a:gd name="connsiteY16" fmla="*/ 347663 h 866775"/>
              <a:gd name="connsiteX17" fmla="*/ 474435 w 1743075"/>
              <a:gd name="connsiteY17" fmla="*/ 62865 h 866775"/>
              <a:gd name="connsiteX18" fmla="*/ 329655 w 1743075"/>
              <a:gd name="connsiteY18" fmla="*/ 126682 h 866775"/>
              <a:gd name="connsiteX19" fmla="*/ 222975 w 1743075"/>
              <a:gd name="connsiteY19" fmla="*/ 192405 h 866775"/>
              <a:gd name="connsiteX20" fmla="*/ 21045 w 1743075"/>
              <a:gd name="connsiteY20" fmla="*/ 421957 h 866775"/>
              <a:gd name="connsiteX21" fmla="*/ 137250 w 1743075"/>
              <a:gd name="connsiteY21" fmla="*/ 749618 h 866775"/>
              <a:gd name="connsiteX22" fmla="*/ 305843 w 1743075"/>
              <a:gd name="connsiteY22" fmla="*/ 816293 h 866775"/>
              <a:gd name="connsiteX23" fmla="*/ 1135470 w 1743075"/>
              <a:gd name="connsiteY23" fmla="*/ 860107 h 866775"/>
              <a:gd name="connsiteX24" fmla="*/ 1544093 w 1743075"/>
              <a:gd name="connsiteY24" fmla="*/ 781050 h 866775"/>
              <a:gd name="connsiteX25" fmla="*/ 1677443 w 1743075"/>
              <a:gd name="connsiteY25" fmla="*/ 330518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75" h="866775">
                <a:moveTo>
                  <a:pt x="1677443" y="330518"/>
                </a:moveTo>
                <a:cubicBezTo>
                  <a:pt x="1617435" y="242888"/>
                  <a:pt x="1528853" y="193357"/>
                  <a:pt x="1438365" y="142875"/>
                </a:cubicBezTo>
                <a:cubicBezTo>
                  <a:pt x="1335495" y="220028"/>
                  <a:pt x="1230720" y="311468"/>
                  <a:pt x="1195478" y="384810"/>
                </a:cubicBezTo>
                <a:cubicBezTo>
                  <a:pt x="1193573" y="389572"/>
                  <a:pt x="1185953" y="387668"/>
                  <a:pt x="1186905" y="381953"/>
                </a:cubicBezTo>
                <a:cubicBezTo>
                  <a:pt x="1198335" y="310515"/>
                  <a:pt x="1270725" y="200025"/>
                  <a:pt x="1350735" y="97155"/>
                </a:cubicBezTo>
                <a:cubicBezTo>
                  <a:pt x="1316445" y="80963"/>
                  <a:pt x="1279298" y="66675"/>
                  <a:pt x="1239293" y="55245"/>
                </a:cubicBezTo>
                <a:cubicBezTo>
                  <a:pt x="1119278" y="140018"/>
                  <a:pt x="965925" y="260032"/>
                  <a:pt x="922110" y="351472"/>
                </a:cubicBezTo>
                <a:cubicBezTo>
                  <a:pt x="920205" y="356235"/>
                  <a:pt x="912585" y="354330"/>
                  <a:pt x="913538" y="348615"/>
                </a:cubicBezTo>
                <a:cubicBezTo>
                  <a:pt x="926873" y="267653"/>
                  <a:pt x="1018313" y="137160"/>
                  <a:pt x="1108800" y="23813"/>
                </a:cubicBezTo>
                <a:cubicBezTo>
                  <a:pt x="1072605" y="17145"/>
                  <a:pt x="1035458" y="12382"/>
                  <a:pt x="997358" y="8572"/>
                </a:cubicBezTo>
                <a:cubicBezTo>
                  <a:pt x="875438" y="89535"/>
                  <a:pt x="664935" y="240982"/>
                  <a:pt x="612548" y="350520"/>
                </a:cubicBezTo>
                <a:cubicBezTo>
                  <a:pt x="610643" y="355282"/>
                  <a:pt x="603023" y="353378"/>
                  <a:pt x="603975" y="347663"/>
                </a:cubicBezTo>
                <a:cubicBezTo>
                  <a:pt x="618263" y="260985"/>
                  <a:pt x="721133" y="118110"/>
                  <a:pt x="818288" y="0"/>
                </a:cubicBezTo>
                <a:cubicBezTo>
                  <a:pt x="794475" y="953"/>
                  <a:pt x="772568" y="3810"/>
                  <a:pt x="746850" y="7620"/>
                </a:cubicBezTo>
                <a:cubicBezTo>
                  <a:pt x="729705" y="9525"/>
                  <a:pt x="712560" y="11430"/>
                  <a:pt x="696368" y="13335"/>
                </a:cubicBezTo>
                <a:cubicBezTo>
                  <a:pt x="573495" y="95250"/>
                  <a:pt x="370613" y="242888"/>
                  <a:pt x="319178" y="350520"/>
                </a:cubicBezTo>
                <a:cubicBezTo>
                  <a:pt x="317273" y="355282"/>
                  <a:pt x="309653" y="353378"/>
                  <a:pt x="310605" y="347663"/>
                </a:cubicBezTo>
                <a:cubicBezTo>
                  <a:pt x="322035" y="276225"/>
                  <a:pt x="395378" y="165735"/>
                  <a:pt x="474435" y="62865"/>
                </a:cubicBezTo>
                <a:cubicBezTo>
                  <a:pt x="421095" y="80963"/>
                  <a:pt x="372518" y="102870"/>
                  <a:pt x="329655" y="126682"/>
                </a:cubicBezTo>
                <a:cubicBezTo>
                  <a:pt x="292508" y="145732"/>
                  <a:pt x="256313" y="167640"/>
                  <a:pt x="222975" y="192405"/>
                </a:cubicBezTo>
                <a:cubicBezTo>
                  <a:pt x="135345" y="258128"/>
                  <a:pt x="60098" y="316230"/>
                  <a:pt x="21045" y="421957"/>
                </a:cubicBezTo>
                <a:cubicBezTo>
                  <a:pt x="-29437" y="559118"/>
                  <a:pt x="11520" y="674370"/>
                  <a:pt x="137250" y="749618"/>
                </a:cubicBezTo>
                <a:cubicBezTo>
                  <a:pt x="189638" y="781050"/>
                  <a:pt x="246788" y="802005"/>
                  <a:pt x="305843" y="816293"/>
                </a:cubicBezTo>
                <a:cubicBezTo>
                  <a:pt x="576353" y="881063"/>
                  <a:pt x="860198" y="876300"/>
                  <a:pt x="1135470" y="860107"/>
                </a:cubicBezTo>
                <a:cubicBezTo>
                  <a:pt x="1271678" y="852488"/>
                  <a:pt x="1416458" y="834390"/>
                  <a:pt x="1544093" y="781050"/>
                </a:cubicBezTo>
                <a:cubicBezTo>
                  <a:pt x="1753643" y="695325"/>
                  <a:pt x="1805078" y="516255"/>
                  <a:pt x="1677443" y="330518"/>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00" name="Freeform 18">
            <a:extLst>
              <a:ext uri="{FF2B5EF4-FFF2-40B4-BE49-F238E27FC236}">
                <a16:creationId xmlns:a16="http://schemas.microsoft.com/office/drawing/2014/main" id="{5696A315-B922-4290-A652-9A707B0DE6C3}"/>
              </a:ext>
            </a:extLst>
          </p:cNvPr>
          <p:cNvSpPr/>
          <p:nvPr/>
        </p:nvSpPr>
        <p:spPr>
          <a:xfrm rot="2350217">
            <a:off x="1409009" y="2256111"/>
            <a:ext cx="534709" cy="431549"/>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grpSp>
        <p:nvGrpSpPr>
          <p:cNvPr id="85" name="Group 84">
            <a:extLst>
              <a:ext uri="{FF2B5EF4-FFF2-40B4-BE49-F238E27FC236}">
                <a16:creationId xmlns:a16="http://schemas.microsoft.com/office/drawing/2014/main" id="{37D237BB-099F-4F5B-A2D2-86938374E74B}"/>
              </a:ext>
            </a:extLst>
          </p:cNvPr>
          <p:cNvGrpSpPr/>
          <p:nvPr/>
        </p:nvGrpSpPr>
        <p:grpSpPr>
          <a:xfrm rot="3147218">
            <a:off x="494175" y="704457"/>
            <a:ext cx="815444" cy="439976"/>
            <a:chOff x="5163072" y="3396567"/>
            <a:chExt cx="1946746" cy="1050372"/>
          </a:xfrm>
        </p:grpSpPr>
        <p:grpSp>
          <p:nvGrpSpPr>
            <p:cNvPr id="86" name="Group 85">
              <a:extLst>
                <a:ext uri="{FF2B5EF4-FFF2-40B4-BE49-F238E27FC236}">
                  <a16:creationId xmlns:a16="http://schemas.microsoft.com/office/drawing/2014/main" id="{24A371B0-A83B-4B67-A923-DFE0E1E797E5}"/>
                </a:ext>
              </a:extLst>
            </p:cNvPr>
            <p:cNvGrpSpPr/>
            <p:nvPr/>
          </p:nvGrpSpPr>
          <p:grpSpPr>
            <a:xfrm>
              <a:off x="5163072" y="3396567"/>
              <a:ext cx="1946746" cy="1050372"/>
              <a:chOff x="5163072" y="3396567"/>
              <a:chExt cx="1946746" cy="1050372"/>
            </a:xfrm>
          </p:grpSpPr>
          <p:grpSp>
            <p:nvGrpSpPr>
              <p:cNvPr id="88" name="Group 87">
                <a:extLst>
                  <a:ext uri="{FF2B5EF4-FFF2-40B4-BE49-F238E27FC236}">
                    <a16:creationId xmlns:a16="http://schemas.microsoft.com/office/drawing/2014/main" id="{3FA29EAD-9E04-432A-9889-E5D32BE51763}"/>
                  </a:ext>
                </a:extLst>
              </p:cNvPr>
              <p:cNvGrpSpPr/>
              <p:nvPr/>
            </p:nvGrpSpPr>
            <p:grpSpPr>
              <a:xfrm>
                <a:off x="5163072" y="3396567"/>
                <a:ext cx="1946746" cy="1050372"/>
                <a:chOff x="4552948" y="3928227"/>
                <a:chExt cx="3086104" cy="1665116"/>
              </a:xfrm>
            </p:grpSpPr>
            <p:grpSp>
              <p:nvGrpSpPr>
                <p:cNvPr id="90" name="Group 89">
                  <a:extLst>
                    <a:ext uri="{FF2B5EF4-FFF2-40B4-BE49-F238E27FC236}">
                      <a16:creationId xmlns:a16="http://schemas.microsoft.com/office/drawing/2014/main" id="{C11A41FC-93D4-4CAB-9B8B-2A0EABFDE2DA}"/>
                    </a:ext>
                  </a:extLst>
                </p:cNvPr>
                <p:cNvGrpSpPr/>
                <p:nvPr/>
              </p:nvGrpSpPr>
              <p:grpSpPr>
                <a:xfrm>
                  <a:off x="4552948" y="3928227"/>
                  <a:ext cx="3086104" cy="1219660"/>
                  <a:chOff x="4552948" y="3928227"/>
                  <a:chExt cx="3086104" cy="1219660"/>
                </a:xfrm>
              </p:grpSpPr>
              <p:sp>
                <p:nvSpPr>
                  <p:cNvPr id="92" name="Freeform 50">
                    <a:extLst>
                      <a:ext uri="{FF2B5EF4-FFF2-40B4-BE49-F238E27FC236}">
                        <a16:creationId xmlns:a16="http://schemas.microsoft.com/office/drawing/2014/main" id="{1FD8BD11-4527-4A0A-893B-A5660EE36E9C}"/>
                      </a:ext>
                    </a:extLst>
                  </p:cNvPr>
                  <p:cNvSpPr>
                    <a:spLocks/>
                  </p:cNvSpPr>
                  <p:nvPr/>
                </p:nvSpPr>
                <p:spPr bwMode="auto">
                  <a:xfrm>
                    <a:off x="4552948" y="3928227"/>
                    <a:ext cx="3086104" cy="1219660"/>
                  </a:xfrm>
                  <a:custGeom>
                    <a:avLst/>
                    <a:gdLst>
                      <a:gd name="connsiteX0" fmla="*/ 1971970 w 3086104"/>
                      <a:gd name="connsiteY0" fmla="*/ 27 h 1219659"/>
                      <a:gd name="connsiteX1" fmla="*/ 2520756 w 3086104"/>
                      <a:gd name="connsiteY1" fmla="*/ 334765 h 1219659"/>
                      <a:gd name="connsiteX2" fmla="*/ 2979548 w 3086104"/>
                      <a:gd name="connsiteY2" fmla="*/ 86354 h 1219659"/>
                      <a:gd name="connsiteX3" fmla="*/ 3079692 w 3086104"/>
                      <a:gd name="connsiteY3" fmla="*/ 734315 h 1219659"/>
                      <a:gd name="connsiteX4" fmla="*/ 3074395 w 3086104"/>
                      <a:gd name="connsiteY4" fmla="*/ 812797 h 1219659"/>
                      <a:gd name="connsiteX5" fmla="*/ 3082575 w 3086104"/>
                      <a:gd name="connsiteY5" fmla="*/ 812705 h 1219659"/>
                      <a:gd name="connsiteX6" fmla="*/ 3068459 w 3086104"/>
                      <a:gd name="connsiteY6" fmla="*/ 1028900 h 1219659"/>
                      <a:gd name="connsiteX7" fmla="*/ 3061713 w 3086104"/>
                      <a:gd name="connsiteY7" fmla="*/ 1026217 h 1219659"/>
                      <a:gd name="connsiteX8" fmla="*/ 3057773 w 3086104"/>
                      <a:gd name="connsiteY8" fmla="*/ 1049051 h 1219659"/>
                      <a:gd name="connsiteX9" fmla="*/ 2890195 w 3086104"/>
                      <a:gd name="connsiteY9" fmla="*/ 1219659 h 1219659"/>
                      <a:gd name="connsiteX10" fmla="*/ 842291 w 3086104"/>
                      <a:gd name="connsiteY10" fmla="*/ 1219659 h 1219659"/>
                      <a:gd name="connsiteX11" fmla="*/ 89517 w 3086104"/>
                      <a:gd name="connsiteY11" fmla="*/ 1076627 h 1219659"/>
                      <a:gd name="connsiteX12" fmla="*/ 52962 w 3086104"/>
                      <a:gd name="connsiteY12" fmla="*/ 1048081 h 1219659"/>
                      <a:gd name="connsiteX13" fmla="*/ 18574 w 3086104"/>
                      <a:gd name="connsiteY13" fmla="*/ 1023623 h 1219659"/>
                      <a:gd name="connsiteX14" fmla="*/ 126214 w 3086104"/>
                      <a:gd name="connsiteY14" fmla="*/ 627221 h 1219659"/>
                      <a:gd name="connsiteX15" fmla="*/ 1013800 w 3086104"/>
                      <a:gd name="connsiteY15" fmla="*/ 442234 h 1219659"/>
                      <a:gd name="connsiteX16" fmla="*/ 1971970 w 3086104"/>
                      <a:gd name="connsiteY16" fmla="*/ 27 h 1219659"/>
                      <a:gd name="connsiteX0" fmla="*/ 1971970 w 3086104"/>
                      <a:gd name="connsiteY0" fmla="*/ 27 h 1219659"/>
                      <a:gd name="connsiteX1" fmla="*/ 2520756 w 3086104"/>
                      <a:gd name="connsiteY1" fmla="*/ 334765 h 1219659"/>
                      <a:gd name="connsiteX2" fmla="*/ 2979548 w 3086104"/>
                      <a:gd name="connsiteY2" fmla="*/ 86354 h 1219659"/>
                      <a:gd name="connsiteX3" fmla="*/ 3079692 w 3086104"/>
                      <a:gd name="connsiteY3" fmla="*/ 734315 h 1219659"/>
                      <a:gd name="connsiteX4" fmla="*/ 3074395 w 3086104"/>
                      <a:gd name="connsiteY4" fmla="*/ 812797 h 1219659"/>
                      <a:gd name="connsiteX5" fmla="*/ 3082575 w 3086104"/>
                      <a:gd name="connsiteY5" fmla="*/ 812705 h 1219659"/>
                      <a:gd name="connsiteX6" fmla="*/ 3068459 w 3086104"/>
                      <a:gd name="connsiteY6" fmla="*/ 1028900 h 1219659"/>
                      <a:gd name="connsiteX7" fmla="*/ 3061713 w 3086104"/>
                      <a:gd name="connsiteY7" fmla="*/ 1026217 h 1219659"/>
                      <a:gd name="connsiteX8" fmla="*/ 3057773 w 3086104"/>
                      <a:gd name="connsiteY8" fmla="*/ 1049051 h 1219659"/>
                      <a:gd name="connsiteX9" fmla="*/ 2805134 w 3086104"/>
                      <a:gd name="connsiteY9" fmla="*/ 1198393 h 1219659"/>
                      <a:gd name="connsiteX10" fmla="*/ 842291 w 3086104"/>
                      <a:gd name="connsiteY10" fmla="*/ 1219659 h 1219659"/>
                      <a:gd name="connsiteX11" fmla="*/ 89517 w 3086104"/>
                      <a:gd name="connsiteY11" fmla="*/ 1076627 h 1219659"/>
                      <a:gd name="connsiteX12" fmla="*/ 52962 w 3086104"/>
                      <a:gd name="connsiteY12" fmla="*/ 1048081 h 1219659"/>
                      <a:gd name="connsiteX13" fmla="*/ 18574 w 3086104"/>
                      <a:gd name="connsiteY13" fmla="*/ 1023623 h 1219659"/>
                      <a:gd name="connsiteX14" fmla="*/ 126214 w 3086104"/>
                      <a:gd name="connsiteY14" fmla="*/ 627221 h 1219659"/>
                      <a:gd name="connsiteX15" fmla="*/ 1013800 w 3086104"/>
                      <a:gd name="connsiteY15" fmla="*/ 442234 h 1219659"/>
                      <a:gd name="connsiteX16" fmla="*/ 1971970 w 3086104"/>
                      <a:gd name="connsiteY16" fmla="*/ 27 h 1219659"/>
                      <a:gd name="connsiteX0" fmla="*/ 1971970 w 3086104"/>
                      <a:gd name="connsiteY0" fmla="*/ 27 h 1219659"/>
                      <a:gd name="connsiteX1" fmla="*/ 2520756 w 3086104"/>
                      <a:gd name="connsiteY1" fmla="*/ 334765 h 1219659"/>
                      <a:gd name="connsiteX2" fmla="*/ 2979548 w 3086104"/>
                      <a:gd name="connsiteY2" fmla="*/ 86354 h 1219659"/>
                      <a:gd name="connsiteX3" fmla="*/ 3079692 w 3086104"/>
                      <a:gd name="connsiteY3" fmla="*/ 734315 h 1219659"/>
                      <a:gd name="connsiteX4" fmla="*/ 3074395 w 3086104"/>
                      <a:gd name="connsiteY4" fmla="*/ 812797 h 1219659"/>
                      <a:gd name="connsiteX5" fmla="*/ 3082575 w 3086104"/>
                      <a:gd name="connsiteY5" fmla="*/ 812705 h 1219659"/>
                      <a:gd name="connsiteX6" fmla="*/ 3068459 w 3086104"/>
                      <a:gd name="connsiteY6" fmla="*/ 1028900 h 1219659"/>
                      <a:gd name="connsiteX7" fmla="*/ 3061713 w 3086104"/>
                      <a:gd name="connsiteY7" fmla="*/ 1026217 h 1219659"/>
                      <a:gd name="connsiteX8" fmla="*/ 2993977 w 3086104"/>
                      <a:gd name="connsiteY8" fmla="*/ 1049051 h 1219659"/>
                      <a:gd name="connsiteX9" fmla="*/ 2805134 w 3086104"/>
                      <a:gd name="connsiteY9" fmla="*/ 1198393 h 1219659"/>
                      <a:gd name="connsiteX10" fmla="*/ 842291 w 3086104"/>
                      <a:gd name="connsiteY10" fmla="*/ 1219659 h 1219659"/>
                      <a:gd name="connsiteX11" fmla="*/ 89517 w 3086104"/>
                      <a:gd name="connsiteY11" fmla="*/ 1076627 h 1219659"/>
                      <a:gd name="connsiteX12" fmla="*/ 52962 w 3086104"/>
                      <a:gd name="connsiteY12" fmla="*/ 1048081 h 1219659"/>
                      <a:gd name="connsiteX13" fmla="*/ 18574 w 3086104"/>
                      <a:gd name="connsiteY13" fmla="*/ 1023623 h 1219659"/>
                      <a:gd name="connsiteX14" fmla="*/ 126214 w 3086104"/>
                      <a:gd name="connsiteY14" fmla="*/ 627221 h 1219659"/>
                      <a:gd name="connsiteX15" fmla="*/ 1013800 w 3086104"/>
                      <a:gd name="connsiteY15" fmla="*/ 442234 h 1219659"/>
                      <a:gd name="connsiteX16" fmla="*/ 1971970 w 3086104"/>
                      <a:gd name="connsiteY16" fmla="*/ 27 h 1219659"/>
                      <a:gd name="connsiteX0" fmla="*/ 1971970 w 3086104"/>
                      <a:gd name="connsiteY0" fmla="*/ 27 h 1219659"/>
                      <a:gd name="connsiteX1" fmla="*/ 2520756 w 3086104"/>
                      <a:gd name="connsiteY1" fmla="*/ 334765 h 1219659"/>
                      <a:gd name="connsiteX2" fmla="*/ 2979548 w 3086104"/>
                      <a:gd name="connsiteY2" fmla="*/ 86354 h 1219659"/>
                      <a:gd name="connsiteX3" fmla="*/ 3079692 w 3086104"/>
                      <a:gd name="connsiteY3" fmla="*/ 734315 h 1219659"/>
                      <a:gd name="connsiteX4" fmla="*/ 3074395 w 3086104"/>
                      <a:gd name="connsiteY4" fmla="*/ 812797 h 1219659"/>
                      <a:gd name="connsiteX5" fmla="*/ 3082575 w 3086104"/>
                      <a:gd name="connsiteY5" fmla="*/ 812705 h 1219659"/>
                      <a:gd name="connsiteX6" fmla="*/ 3068459 w 3086104"/>
                      <a:gd name="connsiteY6" fmla="*/ 1028900 h 1219659"/>
                      <a:gd name="connsiteX7" fmla="*/ 3061713 w 3086104"/>
                      <a:gd name="connsiteY7" fmla="*/ 1026217 h 1219659"/>
                      <a:gd name="connsiteX8" fmla="*/ 2993977 w 3086104"/>
                      <a:gd name="connsiteY8" fmla="*/ 1049051 h 1219659"/>
                      <a:gd name="connsiteX9" fmla="*/ 2730706 w 3086104"/>
                      <a:gd name="connsiteY9" fmla="*/ 1166496 h 1219659"/>
                      <a:gd name="connsiteX10" fmla="*/ 842291 w 3086104"/>
                      <a:gd name="connsiteY10" fmla="*/ 1219659 h 1219659"/>
                      <a:gd name="connsiteX11" fmla="*/ 89517 w 3086104"/>
                      <a:gd name="connsiteY11" fmla="*/ 1076627 h 1219659"/>
                      <a:gd name="connsiteX12" fmla="*/ 52962 w 3086104"/>
                      <a:gd name="connsiteY12" fmla="*/ 1048081 h 1219659"/>
                      <a:gd name="connsiteX13" fmla="*/ 18574 w 3086104"/>
                      <a:gd name="connsiteY13" fmla="*/ 1023623 h 1219659"/>
                      <a:gd name="connsiteX14" fmla="*/ 126214 w 3086104"/>
                      <a:gd name="connsiteY14" fmla="*/ 627221 h 1219659"/>
                      <a:gd name="connsiteX15" fmla="*/ 1013800 w 3086104"/>
                      <a:gd name="connsiteY15" fmla="*/ 442234 h 1219659"/>
                      <a:gd name="connsiteX16" fmla="*/ 1971970 w 3086104"/>
                      <a:gd name="connsiteY16" fmla="*/ 27 h 1219659"/>
                      <a:gd name="connsiteX0" fmla="*/ 1971970 w 3086104"/>
                      <a:gd name="connsiteY0" fmla="*/ 29 h 1219661"/>
                      <a:gd name="connsiteX1" fmla="*/ 2520756 w 3086104"/>
                      <a:gd name="connsiteY1" fmla="*/ 334767 h 1219661"/>
                      <a:gd name="connsiteX2" fmla="*/ 3000813 w 3086104"/>
                      <a:gd name="connsiteY2" fmla="*/ 171417 h 1219661"/>
                      <a:gd name="connsiteX3" fmla="*/ 3079692 w 3086104"/>
                      <a:gd name="connsiteY3" fmla="*/ 734317 h 1219661"/>
                      <a:gd name="connsiteX4" fmla="*/ 3074395 w 3086104"/>
                      <a:gd name="connsiteY4" fmla="*/ 812799 h 1219661"/>
                      <a:gd name="connsiteX5" fmla="*/ 3082575 w 3086104"/>
                      <a:gd name="connsiteY5" fmla="*/ 812707 h 1219661"/>
                      <a:gd name="connsiteX6" fmla="*/ 3068459 w 3086104"/>
                      <a:gd name="connsiteY6" fmla="*/ 1028902 h 1219661"/>
                      <a:gd name="connsiteX7" fmla="*/ 3061713 w 3086104"/>
                      <a:gd name="connsiteY7" fmla="*/ 1026219 h 1219661"/>
                      <a:gd name="connsiteX8" fmla="*/ 2993977 w 3086104"/>
                      <a:gd name="connsiteY8" fmla="*/ 1049053 h 1219661"/>
                      <a:gd name="connsiteX9" fmla="*/ 2730706 w 3086104"/>
                      <a:gd name="connsiteY9" fmla="*/ 1166498 h 1219661"/>
                      <a:gd name="connsiteX10" fmla="*/ 842291 w 3086104"/>
                      <a:gd name="connsiteY10" fmla="*/ 1219661 h 1219661"/>
                      <a:gd name="connsiteX11" fmla="*/ 89517 w 3086104"/>
                      <a:gd name="connsiteY11" fmla="*/ 1076629 h 1219661"/>
                      <a:gd name="connsiteX12" fmla="*/ 52962 w 3086104"/>
                      <a:gd name="connsiteY12" fmla="*/ 1048083 h 1219661"/>
                      <a:gd name="connsiteX13" fmla="*/ 18574 w 3086104"/>
                      <a:gd name="connsiteY13" fmla="*/ 1023625 h 1219661"/>
                      <a:gd name="connsiteX14" fmla="*/ 126214 w 3086104"/>
                      <a:gd name="connsiteY14" fmla="*/ 627223 h 1219661"/>
                      <a:gd name="connsiteX15" fmla="*/ 1013800 w 3086104"/>
                      <a:gd name="connsiteY15" fmla="*/ 442236 h 1219661"/>
                      <a:gd name="connsiteX16" fmla="*/ 1971970 w 3086104"/>
                      <a:gd name="connsiteY16" fmla="*/ 29 h 1219661"/>
                      <a:gd name="connsiteX0" fmla="*/ 1971970 w 3086104"/>
                      <a:gd name="connsiteY0" fmla="*/ 28 h 1219660"/>
                      <a:gd name="connsiteX1" fmla="*/ 2520756 w 3086104"/>
                      <a:gd name="connsiteY1" fmla="*/ 334766 h 1219660"/>
                      <a:gd name="connsiteX2" fmla="*/ 3000813 w 3086104"/>
                      <a:gd name="connsiteY2" fmla="*/ 171416 h 1219660"/>
                      <a:gd name="connsiteX3" fmla="*/ 3079692 w 3086104"/>
                      <a:gd name="connsiteY3" fmla="*/ 734316 h 1219660"/>
                      <a:gd name="connsiteX4" fmla="*/ 3074395 w 3086104"/>
                      <a:gd name="connsiteY4" fmla="*/ 812798 h 1219660"/>
                      <a:gd name="connsiteX5" fmla="*/ 3082575 w 3086104"/>
                      <a:gd name="connsiteY5" fmla="*/ 812706 h 1219660"/>
                      <a:gd name="connsiteX6" fmla="*/ 3068459 w 3086104"/>
                      <a:gd name="connsiteY6" fmla="*/ 1028901 h 1219660"/>
                      <a:gd name="connsiteX7" fmla="*/ 3061713 w 3086104"/>
                      <a:gd name="connsiteY7" fmla="*/ 1026218 h 1219660"/>
                      <a:gd name="connsiteX8" fmla="*/ 2993977 w 3086104"/>
                      <a:gd name="connsiteY8" fmla="*/ 1049052 h 1219660"/>
                      <a:gd name="connsiteX9" fmla="*/ 2730706 w 3086104"/>
                      <a:gd name="connsiteY9" fmla="*/ 1166497 h 1219660"/>
                      <a:gd name="connsiteX10" fmla="*/ 842291 w 3086104"/>
                      <a:gd name="connsiteY10" fmla="*/ 1219660 h 1219660"/>
                      <a:gd name="connsiteX11" fmla="*/ 89517 w 3086104"/>
                      <a:gd name="connsiteY11" fmla="*/ 1076628 h 1219660"/>
                      <a:gd name="connsiteX12" fmla="*/ 52962 w 3086104"/>
                      <a:gd name="connsiteY12" fmla="*/ 1048082 h 1219660"/>
                      <a:gd name="connsiteX13" fmla="*/ 18574 w 3086104"/>
                      <a:gd name="connsiteY13" fmla="*/ 1023624 h 1219660"/>
                      <a:gd name="connsiteX14" fmla="*/ 126214 w 3086104"/>
                      <a:gd name="connsiteY14" fmla="*/ 627222 h 1219660"/>
                      <a:gd name="connsiteX15" fmla="*/ 1013800 w 3086104"/>
                      <a:gd name="connsiteY15" fmla="*/ 442235 h 1219660"/>
                      <a:gd name="connsiteX16" fmla="*/ 1971970 w 3086104"/>
                      <a:gd name="connsiteY16" fmla="*/ 28 h 1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04" h="1219660">
                        <a:moveTo>
                          <a:pt x="1971970" y="28"/>
                        </a:moveTo>
                        <a:cubicBezTo>
                          <a:pt x="1982557" y="-3496"/>
                          <a:pt x="2179161" y="327466"/>
                          <a:pt x="2520756" y="334766"/>
                        </a:cubicBezTo>
                        <a:cubicBezTo>
                          <a:pt x="2694553" y="338480"/>
                          <a:pt x="3000813" y="171416"/>
                          <a:pt x="3000813" y="171416"/>
                        </a:cubicBezTo>
                        <a:cubicBezTo>
                          <a:pt x="3000813" y="171416"/>
                          <a:pt x="3088980" y="341291"/>
                          <a:pt x="3079692" y="734316"/>
                        </a:cubicBezTo>
                        <a:lnTo>
                          <a:pt x="3074395" y="812798"/>
                        </a:lnTo>
                        <a:lnTo>
                          <a:pt x="3082575" y="812706"/>
                        </a:lnTo>
                        <a:cubicBezTo>
                          <a:pt x="3082575" y="812706"/>
                          <a:pt x="3096691" y="899881"/>
                          <a:pt x="3068459" y="1028901"/>
                        </a:cubicBezTo>
                        <a:lnTo>
                          <a:pt x="3061713" y="1026218"/>
                        </a:lnTo>
                        <a:lnTo>
                          <a:pt x="2993977" y="1049052"/>
                        </a:lnTo>
                        <a:cubicBezTo>
                          <a:pt x="2960462" y="1177132"/>
                          <a:pt x="2782345" y="1166497"/>
                          <a:pt x="2730706" y="1166497"/>
                        </a:cubicBezTo>
                        <a:cubicBezTo>
                          <a:pt x="2048071" y="1166497"/>
                          <a:pt x="1524926" y="1219660"/>
                          <a:pt x="842291" y="1219660"/>
                        </a:cubicBezTo>
                        <a:cubicBezTo>
                          <a:pt x="391002" y="1219660"/>
                          <a:pt x="182460" y="1137928"/>
                          <a:pt x="89517" y="1076628"/>
                        </a:cubicBezTo>
                        <a:lnTo>
                          <a:pt x="52962" y="1048082"/>
                        </a:lnTo>
                        <a:lnTo>
                          <a:pt x="18574" y="1023624"/>
                        </a:lnTo>
                        <a:cubicBezTo>
                          <a:pt x="18574" y="1023624"/>
                          <a:pt x="-66126" y="671267"/>
                          <a:pt x="126214" y="627222"/>
                        </a:cubicBezTo>
                        <a:cubicBezTo>
                          <a:pt x="320318" y="581416"/>
                          <a:pt x="502071" y="662458"/>
                          <a:pt x="1013800" y="442235"/>
                        </a:cubicBezTo>
                        <a:cubicBezTo>
                          <a:pt x="1244961" y="341814"/>
                          <a:pt x="1546705" y="190300"/>
                          <a:pt x="1971970"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a:p>
                </p:txBody>
              </p:sp>
              <p:grpSp>
                <p:nvGrpSpPr>
                  <p:cNvPr id="93" name="Group 92">
                    <a:extLst>
                      <a:ext uri="{FF2B5EF4-FFF2-40B4-BE49-F238E27FC236}">
                        <a16:creationId xmlns:a16="http://schemas.microsoft.com/office/drawing/2014/main" id="{15C15FBA-90BD-4642-8FF3-08028992DFAE}"/>
                      </a:ext>
                    </a:extLst>
                  </p:cNvPr>
                  <p:cNvGrpSpPr/>
                  <p:nvPr/>
                </p:nvGrpSpPr>
                <p:grpSpPr>
                  <a:xfrm>
                    <a:off x="5831580" y="3966090"/>
                    <a:ext cx="573292" cy="343974"/>
                    <a:chOff x="3595190" y="212751"/>
                    <a:chExt cx="573292" cy="343974"/>
                  </a:xfrm>
                </p:grpSpPr>
                <p:sp>
                  <p:nvSpPr>
                    <p:cNvPr id="96" name="Freeform 372">
                      <a:extLst>
                        <a:ext uri="{FF2B5EF4-FFF2-40B4-BE49-F238E27FC236}">
                          <a16:creationId xmlns:a16="http://schemas.microsoft.com/office/drawing/2014/main" id="{D20471C6-5439-4BDC-AF2F-5CBCFF155B77}"/>
                        </a:ext>
                      </a:extLst>
                    </p:cNvPr>
                    <p:cNvSpPr>
                      <a:spLocks/>
                    </p:cNvSpPr>
                    <p:nvPr/>
                  </p:nvSpPr>
                  <p:spPr bwMode="auto">
                    <a:xfrm>
                      <a:off x="4037443" y="212751"/>
                      <a:ext cx="131039" cy="141958"/>
                    </a:xfrm>
                    <a:custGeom>
                      <a:avLst/>
                      <a:gdLst>
                        <a:gd name="T0" fmla="*/ 27 w 72"/>
                        <a:gd name="T1" fmla="*/ 70 h 81"/>
                        <a:gd name="T2" fmla="*/ 56 w 72"/>
                        <a:gd name="T3" fmla="*/ 76 h 81"/>
                        <a:gd name="T4" fmla="*/ 67 w 72"/>
                        <a:gd name="T5" fmla="*/ 49 h 81"/>
                        <a:gd name="T6" fmla="*/ 44 w 72"/>
                        <a:gd name="T7" fmla="*/ 11 h 81"/>
                        <a:gd name="T8" fmla="*/ 15 w 72"/>
                        <a:gd name="T9" fmla="*/ 6 h 81"/>
                        <a:gd name="T10" fmla="*/ 5 w 72"/>
                        <a:gd name="T11" fmla="*/ 32 h 81"/>
                        <a:gd name="T12" fmla="*/ 27 w 72"/>
                        <a:gd name="T13" fmla="*/ 70 h 81"/>
                      </a:gdLst>
                      <a:ahLst/>
                      <a:cxnLst>
                        <a:cxn ang="0">
                          <a:pos x="T0" y="T1"/>
                        </a:cxn>
                        <a:cxn ang="0">
                          <a:pos x="T2" y="T3"/>
                        </a:cxn>
                        <a:cxn ang="0">
                          <a:pos x="T4" y="T5"/>
                        </a:cxn>
                        <a:cxn ang="0">
                          <a:pos x="T6" y="T7"/>
                        </a:cxn>
                        <a:cxn ang="0">
                          <a:pos x="T8" y="T9"/>
                        </a:cxn>
                        <a:cxn ang="0">
                          <a:pos x="T10" y="T11"/>
                        </a:cxn>
                        <a:cxn ang="0">
                          <a:pos x="T12" y="T13"/>
                        </a:cxn>
                      </a:cxnLst>
                      <a:rect l="0" t="0" r="r" b="b"/>
                      <a:pathLst>
                        <a:path w="72" h="81">
                          <a:moveTo>
                            <a:pt x="27" y="70"/>
                          </a:moveTo>
                          <a:cubicBezTo>
                            <a:pt x="33" y="79"/>
                            <a:pt x="46" y="81"/>
                            <a:pt x="56" y="76"/>
                          </a:cubicBezTo>
                          <a:cubicBezTo>
                            <a:pt x="67" y="70"/>
                            <a:pt x="72" y="58"/>
                            <a:pt x="67" y="49"/>
                          </a:cubicBezTo>
                          <a:lnTo>
                            <a:pt x="44" y="11"/>
                          </a:lnTo>
                          <a:cubicBezTo>
                            <a:pt x="39" y="2"/>
                            <a:pt x="26" y="0"/>
                            <a:pt x="15" y="6"/>
                          </a:cubicBezTo>
                          <a:cubicBezTo>
                            <a:pt x="4" y="12"/>
                            <a:pt x="0" y="23"/>
                            <a:pt x="5" y="32"/>
                          </a:cubicBezTo>
                          <a:lnTo>
                            <a:pt x="27" y="70"/>
                          </a:lnTo>
                        </a:path>
                      </a:pathLst>
                    </a:custGeom>
                    <a:solidFill>
                      <a:schemeClr val="bg1"/>
                    </a:solidFill>
                    <a:ln>
                      <a:solidFill>
                        <a:schemeClr val="tx1"/>
                      </a:solidFill>
                    </a:ln>
                  </p:spPr>
                  <p:txBody>
                    <a:bodyPr vert="horz" wrap="square" lIns="68580" tIns="34290" rIns="68580" bIns="34290" numCol="1" anchor="t" anchorCtr="0" compatLnSpc="1">
                      <a:prstTxWarp prst="textNoShape">
                        <a:avLst/>
                      </a:prstTxWarp>
                    </a:bodyPr>
                    <a:lstStyle/>
                    <a:p>
                      <a:endParaRPr lang="en-US" sz="1350"/>
                    </a:p>
                  </p:txBody>
                </p:sp>
                <p:sp>
                  <p:nvSpPr>
                    <p:cNvPr id="97" name="Freeform 373">
                      <a:extLst>
                        <a:ext uri="{FF2B5EF4-FFF2-40B4-BE49-F238E27FC236}">
                          <a16:creationId xmlns:a16="http://schemas.microsoft.com/office/drawing/2014/main" id="{CE743B35-B74D-450D-A5CA-1FFFD45E0CC3}"/>
                        </a:ext>
                      </a:extLst>
                    </p:cNvPr>
                    <p:cNvSpPr>
                      <a:spLocks/>
                    </p:cNvSpPr>
                    <p:nvPr/>
                  </p:nvSpPr>
                  <p:spPr bwMode="auto">
                    <a:xfrm>
                      <a:off x="3890027" y="278270"/>
                      <a:ext cx="131039" cy="141958"/>
                    </a:xfrm>
                    <a:custGeom>
                      <a:avLst/>
                      <a:gdLst>
                        <a:gd name="T0" fmla="*/ 28 w 73"/>
                        <a:gd name="T1" fmla="*/ 71 h 82"/>
                        <a:gd name="T2" fmla="*/ 57 w 73"/>
                        <a:gd name="T3" fmla="*/ 76 h 82"/>
                        <a:gd name="T4" fmla="*/ 68 w 73"/>
                        <a:gd name="T5" fmla="*/ 49 h 82"/>
                        <a:gd name="T6" fmla="*/ 45 w 73"/>
                        <a:gd name="T7" fmla="*/ 11 h 82"/>
                        <a:gd name="T8" fmla="*/ 16 w 73"/>
                        <a:gd name="T9" fmla="*/ 6 h 82"/>
                        <a:gd name="T10" fmla="*/ 6 w 73"/>
                        <a:gd name="T11" fmla="*/ 32 h 82"/>
                        <a:gd name="T12" fmla="*/ 28 w 73"/>
                        <a:gd name="T13" fmla="*/ 71 h 82"/>
                      </a:gdLst>
                      <a:ahLst/>
                      <a:cxnLst>
                        <a:cxn ang="0">
                          <a:pos x="T0" y="T1"/>
                        </a:cxn>
                        <a:cxn ang="0">
                          <a:pos x="T2" y="T3"/>
                        </a:cxn>
                        <a:cxn ang="0">
                          <a:pos x="T4" y="T5"/>
                        </a:cxn>
                        <a:cxn ang="0">
                          <a:pos x="T6" y="T7"/>
                        </a:cxn>
                        <a:cxn ang="0">
                          <a:pos x="T8" y="T9"/>
                        </a:cxn>
                        <a:cxn ang="0">
                          <a:pos x="T10" y="T11"/>
                        </a:cxn>
                        <a:cxn ang="0">
                          <a:pos x="T12" y="T13"/>
                        </a:cxn>
                      </a:cxnLst>
                      <a:rect l="0" t="0" r="r" b="b"/>
                      <a:pathLst>
                        <a:path w="73" h="82">
                          <a:moveTo>
                            <a:pt x="28" y="71"/>
                          </a:moveTo>
                          <a:cubicBezTo>
                            <a:pt x="33" y="79"/>
                            <a:pt x="46" y="82"/>
                            <a:pt x="57" y="76"/>
                          </a:cubicBezTo>
                          <a:cubicBezTo>
                            <a:pt x="68" y="70"/>
                            <a:pt x="73" y="58"/>
                            <a:pt x="68" y="49"/>
                          </a:cubicBezTo>
                          <a:lnTo>
                            <a:pt x="45" y="11"/>
                          </a:lnTo>
                          <a:cubicBezTo>
                            <a:pt x="40" y="2"/>
                            <a:pt x="27" y="0"/>
                            <a:pt x="16" y="6"/>
                          </a:cubicBezTo>
                          <a:cubicBezTo>
                            <a:pt x="5" y="12"/>
                            <a:pt x="0" y="24"/>
                            <a:pt x="6" y="32"/>
                          </a:cubicBezTo>
                          <a:lnTo>
                            <a:pt x="28" y="71"/>
                          </a:lnTo>
                          <a:close/>
                        </a:path>
                      </a:pathLst>
                    </a:custGeom>
                    <a:solidFill>
                      <a:schemeClr val="bg1"/>
                    </a:solidFill>
                    <a:ln>
                      <a:solidFill>
                        <a:schemeClr val="tx1"/>
                      </a:solidFill>
                    </a:ln>
                  </p:spPr>
                  <p:txBody>
                    <a:bodyPr vert="horz" wrap="square" lIns="68580" tIns="34290" rIns="68580" bIns="34290" numCol="1" anchor="t" anchorCtr="0" compatLnSpc="1">
                      <a:prstTxWarp prst="textNoShape">
                        <a:avLst/>
                      </a:prstTxWarp>
                    </a:bodyPr>
                    <a:lstStyle/>
                    <a:p>
                      <a:endParaRPr lang="en-US" sz="1350"/>
                    </a:p>
                  </p:txBody>
                </p:sp>
                <p:sp>
                  <p:nvSpPr>
                    <p:cNvPr id="98" name="Freeform 374">
                      <a:extLst>
                        <a:ext uri="{FF2B5EF4-FFF2-40B4-BE49-F238E27FC236}">
                          <a16:creationId xmlns:a16="http://schemas.microsoft.com/office/drawing/2014/main" id="{7810BF0A-B97F-4460-B8F3-C8724BF8B553}"/>
                        </a:ext>
                      </a:extLst>
                    </p:cNvPr>
                    <p:cNvSpPr>
                      <a:spLocks/>
                    </p:cNvSpPr>
                    <p:nvPr/>
                  </p:nvSpPr>
                  <p:spPr bwMode="auto">
                    <a:xfrm>
                      <a:off x="3742606" y="343789"/>
                      <a:ext cx="125580" cy="147420"/>
                    </a:xfrm>
                    <a:custGeom>
                      <a:avLst/>
                      <a:gdLst>
                        <a:gd name="T0" fmla="*/ 28 w 73"/>
                        <a:gd name="T1" fmla="*/ 71 h 82"/>
                        <a:gd name="T2" fmla="*/ 57 w 73"/>
                        <a:gd name="T3" fmla="*/ 76 h 82"/>
                        <a:gd name="T4" fmla="*/ 68 w 73"/>
                        <a:gd name="T5" fmla="*/ 49 h 82"/>
                        <a:gd name="T6" fmla="*/ 45 w 73"/>
                        <a:gd name="T7" fmla="*/ 11 h 82"/>
                        <a:gd name="T8" fmla="*/ 16 w 73"/>
                        <a:gd name="T9" fmla="*/ 6 h 82"/>
                        <a:gd name="T10" fmla="*/ 6 w 73"/>
                        <a:gd name="T11" fmla="*/ 33 h 82"/>
                        <a:gd name="T12" fmla="*/ 28 w 73"/>
                        <a:gd name="T13" fmla="*/ 71 h 82"/>
                      </a:gdLst>
                      <a:ahLst/>
                      <a:cxnLst>
                        <a:cxn ang="0">
                          <a:pos x="T0" y="T1"/>
                        </a:cxn>
                        <a:cxn ang="0">
                          <a:pos x="T2" y="T3"/>
                        </a:cxn>
                        <a:cxn ang="0">
                          <a:pos x="T4" y="T5"/>
                        </a:cxn>
                        <a:cxn ang="0">
                          <a:pos x="T6" y="T7"/>
                        </a:cxn>
                        <a:cxn ang="0">
                          <a:pos x="T8" y="T9"/>
                        </a:cxn>
                        <a:cxn ang="0">
                          <a:pos x="T10" y="T11"/>
                        </a:cxn>
                        <a:cxn ang="0">
                          <a:pos x="T12" y="T13"/>
                        </a:cxn>
                      </a:cxnLst>
                      <a:rect l="0" t="0" r="r" b="b"/>
                      <a:pathLst>
                        <a:path w="73" h="82">
                          <a:moveTo>
                            <a:pt x="28" y="71"/>
                          </a:moveTo>
                          <a:cubicBezTo>
                            <a:pt x="33" y="80"/>
                            <a:pt x="46" y="82"/>
                            <a:pt x="57" y="76"/>
                          </a:cubicBezTo>
                          <a:cubicBezTo>
                            <a:pt x="68" y="70"/>
                            <a:pt x="73" y="58"/>
                            <a:pt x="68" y="49"/>
                          </a:cubicBezTo>
                          <a:lnTo>
                            <a:pt x="45" y="11"/>
                          </a:lnTo>
                          <a:cubicBezTo>
                            <a:pt x="40" y="2"/>
                            <a:pt x="27" y="0"/>
                            <a:pt x="16" y="6"/>
                          </a:cubicBezTo>
                          <a:cubicBezTo>
                            <a:pt x="5" y="12"/>
                            <a:pt x="0" y="24"/>
                            <a:pt x="6" y="33"/>
                          </a:cubicBezTo>
                          <a:lnTo>
                            <a:pt x="28" y="71"/>
                          </a:lnTo>
                        </a:path>
                      </a:pathLst>
                    </a:custGeom>
                    <a:solidFill>
                      <a:schemeClr val="bg1"/>
                    </a:solidFill>
                    <a:ln>
                      <a:solidFill>
                        <a:schemeClr val="tx1"/>
                      </a:solidFill>
                    </a:ln>
                  </p:spPr>
                  <p:txBody>
                    <a:bodyPr vert="horz" wrap="square" lIns="68580" tIns="34290" rIns="68580" bIns="34290" numCol="1" anchor="t" anchorCtr="0" compatLnSpc="1">
                      <a:prstTxWarp prst="textNoShape">
                        <a:avLst/>
                      </a:prstTxWarp>
                    </a:bodyPr>
                    <a:lstStyle/>
                    <a:p>
                      <a:endParaRPr lang="en-US" sz="1350"/>
                    </a:p>
                  </p:txBody>
                </p:sp>
                <p:sp>
                  <p:nvSpPr>
                    <p:cNvPr id="99" name="Freeform 375">
                      <a:extLst>
                        <a:ext uri="{FF2B5EF4-FFF2-40B4-BE49-F238E27FC236}">
                          <a16:creationId xmlns:a16="http://schemas.microsoft.com/office/drawing/2014/main" id="{5F320D6E-A117-4CB4-9721-7E4D228E9430}"/>
                        </a:ext>
                      </a:extLst>
                    </p:cNvPr>
                    <p:cNvSpPr>
                      <a:spLocks/>
                    </p:cNvSpPr>
                    <p:nvPr/>
                  </p:nvSpPr>
                  <p:spPr bwMode="auto">
                    <a:xfrm>
                      <a:off x="3595190" y="414767"/>
                      <a:ext cx="125580" cy="141958"/>
                    </a:xfrm>
                    <a:custGeom>
                      <a:avLst/>
                      <a:gdLst>
                        <a:gd name="T0" fmla="*/ 28 w 73"/>
                        <a:gd name="T1" fmla="*/ 71 h 82"/>
                        <a:gd name="T2" fmla="*/ 57 w 73"/>
                        <a:gd name="T3" fmla="*/ 76 h 82"/>
                        <a:gd name="T4" fmla="*/ 67 w 73"/>
                        <a:gd name="T5" fmla="*/ 50 h 82"/>
                        <a:gd name="T6" fmla="*/ 45 w 73"/>
                        <a:gd name="T7" fmla="*/ 11 h 82"/>
                        <a:gd name="T8" fmla="*/ 16 w 73"/>
                        <a:gd name="T9" fmla="*/ 6 h 82"/>
                        <a:gd name="T10" fmla="*/ 5 w 73"/>
                        <a:gd name="T11" fmla="*/ 33 h 82"/>
                        <a:gd name="T12" fmla="*/ 28 w 73"/>
                        <a:gd name="T13" fmla="*/ 71 h 82"/>
                      </a:gdLst>
                      <a:ahLst/>
                      <a:cxnLst>
                        <a:cxn ang="0">
                          <a:pos x="T0" y="T1"/>
                        </a:cxn>
                        <a:cxn ang="0">
                          <a:pos x="T2" y="T3"/>
                        </a:cxn>
                        <a:cxn ang="0">
                          <a:pos x="T4" y="T5"/>
                        </a:cxn>
                        <a:cxn ang="0">
                          <a:pos x="T6" y="T7"/>
                        </a:cxn>
                        <a:cxn ang="0">
                          <a:pos x="T8" y="T9"/>
                        </a:cxn>
                        <a:cxn ang="0">
                          <a:pos x="T10" y="T11"/>
                        </a:cxn>
                        <a:cxn ang="0">
                          <a:pos x="T12" y="T13"/>
                        </a:cxn>
                      </a:cxnLst>
                      <a:rect l="0" t="0" r="r" b="b"/>
                      <a:pathLst>
                        <a:path w="73" h="82">
                          <a:moveTo>
                            <a:pt x="28" y="71"/>
                          </a:moveTo>
                          <a:cubicBezTo>
                            <a:pt x="33" y="80"/>
                            <a:pt x="46" y="82"/>
                            <a:pt x="57" y="76"/>
                          </a:cubicBezTo>
                          <a:cubicBezTo>
                            <a:pt x="68" y="70"/>
                            <a:pt x="73" y="58"/>
                            <a:pt x="67" y="50"/>
                          </a:cubicBezTo>
                          <a:lnTo>
                            <a:pt x="45" y="11"/>
                          </a:lnTo>
                          <a:cubicBezTo>
                            <a:pt x="40" y="3"/>
                            <a:pt x="27" y="0"/>
                            <a:pt x="16" y="6"/>
                          </a:cubicBezTo>
                          <a:cubicBezTo>
                            <a:pt x="5" y="12"/>
                            <a:pt x="0" y="24"/>
                            <a:pt x="5" y="33"/>
                          </a:cubicBezTo>
                          <a:lnTo>
                            <a:pt x="28" y="71"/>
                          </a:lnTo>
                        </a:path>
                      </a:pathLst>
                    </a:custGeom>
                    <a:solidFill>
                      <a:schemeClr val="bg1"/>
                    </a:solidFill>
                    <a:ln>
                      <a:solidFill>
                        <a:schemeClr val="tx1"/>
                      </a:solidFill>
                    </a:ln>
                  </p:spPr>
                  <p:txBody>
                    <a:bodyPr vert="horz" wrap="square" lIns="68580" tIns="34290" rIns="68580" bIns="34290" numCol="1" anchor="t" anchorCtr="0" compatLnSpc="1">
                      <a:prstTxWarp prst="textNoShape">
                        <a:avLst/>
                      </a:prstTxWarp>
                    </a:bodyPr>
                    <a:lstStyle/>
                    <a:p>
                      <a:endParaRPr lang="en-US" sz="1350"/>
                    </a:p>
                  </p:txBody>
                </p:sp>
              </p:grpSp>
              <p:sp>
                <p:nvSpPr>
                  <p:cNvPr id="94" name="Freeform 52">
                    <a:extLst>
                      <a:ext uri="{FF2B5EF4-FFF2-40B4-BE49-F238E27FC236}">
                        <a16:creationId xmlns:a16="http://schemas.microsoft.com/office/drawing/2014/main" id="{EA7AA1BD-0FAE-48CC-A1A3-9DD02D63AADD}"/>
                      </a:ext>
                    </a:extLst>
                  </p:cNvPr>
                  <p:cNvSpPr>
                    <a:spLocks/>
                  </p:cNvSpPr>
                  <p:nvPr/>
                </p:nvSpPr>
                <p:spPr bwMode="auto">
                  <a:xfrm>
                    <a:off x="5365751" y="4093308"/>
                    <a:ext cx="2155824" cy="414169"/>
                  </a:xfrm>
                  <a:custGeom>
                    <a:avLst/>
                    <a:gdLst>
                      <a:gd name="connsiteX0" fmla="*/ 1173981 w 2155824"/>
                      <a:gd name="connsiteY0" fmla="*/ 0 h 414169"/>
                      <a:gd name="connsiteX1" fmla="*/ 1198659 w 2155824"/>
                      <a:gd name="connsiteY1" fmla="*/ 26426 h 414169"/>
                      <a:gd name="connsiteX2" fmla="*/ 1128150 w 2155824"/>
                      <a:gd name="connsiteY2" fmla="*/ 56375 h 414169"/>
                      <a:gd name="connsiteX3" fmla="*/ 1685174 w 2155824"/>
                      <a:gd name="connsiteY3" fmla="*/ 322393 h 414169"/>
                      <a:gd name="connsiteX4" fmla="*/ 1727480 w 2155824"/>
                      <a:gd name="connsiteY4" fmla="*/ 320631 h 414169"/>
                      <a:gd name="connsiteX5" fmla="*/ 2115281 w 2155824"/>
                      <a:gd name="connsiteY5" fmla="*/ 192026 h 414169"/>
                      <a:gd name="connsiteX6" fmla="*/ 2147010 w 2155824"/>
                      <a:gd name="connsiteY6" fmla="*/ 163839 h 414169"/>
                      <a:gd name="connsiteX7" fmla="*/ 2155824 w 2155824"/>
                      <a:gd name="connsiteY7" fmla="*/ 206120 h 414169"/>
                      <a:gd name="connsiteX8" fmla="*/ 1729242 w 2155824"/>
                      <a:gd name="connsiteY8" fmla="*/ 355865 h 414169"/>
                      <a:gd name="connsiteX9" fmla="*/ 1685174 w 2155824"/>
                      <a:gd name="connsiteY9" fmla="*/ 357627 h 414169"/>
                      <a:gd name="connsiteX10" fmla="*/ 1094658 w 2155824"/>
                      <a:gd name="connsiteY10" fmla="*/ 70468 h 414169"/>
                      <a:gd name="connsiteX11" fmla="*/ 738586 w 2155824"/>
                      <a:gd name="connsiteY11" fmla="*/ 213167 h 414169"/>
                      <a:gd name="connsiteX12" fmla="*/ 132205 w 2155824"/>
                      <a:gd name="connsiteY12" fmla="*/ 406955 h 414169"/>
                      <a:gd name="connsiteX13" fmla="*/ 131113 w 2155824"/>
                      <a:gd name="connsiteY13" fmla="*/ 414169 h 414169"/>
                      <a:gd name="connsiteX14" fmla="*/ 94143 w 2155824"/>
                      <a:gd name="connsiteY14" fmla="*/ 414169 h 414169"/>
                      <a:gd name="connsiteX15" fmla="*/ 95188 w 2155824"/>
                      <a:gd name="connsiteY15" fmla="*/ 408717 h 414169"/>
                      <a:gd name="connsiteX16" fmla="*/ 54645 w 2155824"/>
                      <a:gd name="connsiteY16" fmla="*/ 401670 h 414169"/>
                      <a:gd name="connsiteX17" fmla="*/ 0 w 2155824"/>
                      <a:gd name="connsiteY17" fmla="*/ 369959 h 414169"/>
                      <a:gd name="connsiteX18" fmla="*/ 42306 w 2155824"/>
                      <a:gd name="connsiteY18" fmla="*/ 354104 h 414169"/>
                      <a:gd name="connsiteX19" fmla="*/ 72272 w 2155824"/>
                      <a:gd name="connsiteY19" fmla="*/ 369959 h 414169"/>
                      <a:gd name="connsiteX20" fmla="*/ 98713 w 2155824"/>
                      <a:gd name="connsiteY20" fmla="*/ 373482 h 414169"/>
                      <a:gd name="connsiteX21" fmla="*/ 1173981 w 2155824"/>
                      <a:gd name="connsiteY21" fmla="*/ 0 h 41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5824" h="414169">
                        <a:moveTo>
                          <a:pt x="1173981" y="0"/>
                        </a:moveTo>
                        <a:cubicBezTo>
                          <a:pt x="1181032" y="8809"/>
                          <a:pt x="1189846" y="17617"/>
                          <a:pt x="1198659" y="26426"/>
                        </a:cubicBezTo>
                        <a:cubicBezTo>
                          <a:pt x="1177506" y="35234"/>
                          <a:pt x="1154591" y="45804"/>
                          <a:pt x="1128150" y="56375"/>
                        </a:cubicBezTo>
                        <a:cubicBezTo>
                          <a:pt x="1179269" y="118035"/>
                          <a:pt x="1369644" y="322393"/>
                          <a:pt x="1685174" y="322393"/>
                        </a:cubicBezTo>
                        <a:cubicBezTo>
                          <a:pt x="1699276" y="322393"/>
                          <a:pt x="1713378" y="322393"/>
                          <a:pt x="1727480" y="320631"/>
                        </a:cubicBezTo>
                        <a:cubicBezTo>
                          <a:pt x="1933720" y="308299"/>
                          <a:pt x="2051823" y="244878"/>
                          <a:pt x="2115281" y="192026"/>
                        </a:cubicBezTo>
                        <a:cubicBezTo>
                          <a:pt x="2127620" y="183218"/>
                          <a:pt x="2138197" y="172648"/>
                          <a:pt x="2147010" y="163839"/>
                        </a:cubicBezTo>
                        <a:cubicBezTo>
                          <a:pt x="2150536" y="177933"/>
                          <a:pt x="2154061" y="192026"/>
                          <a:pt x="2155824" y="206120"/>
                        </a:cubicBezTo>
                        <a:cubicBezTo>
                          <a:pt x="2083552" y="271303"/>
                          <a:pt x="1954872" y="343533"/>
                          <a:pt x="1729242" y="355865"/>
                        </a:cubicBezTo>
                        <a:cubicBezTo>
                          <a:pt x="1715140" y="357627"/>
                          <a:pt x="1699276" y="357627"/>
                          <a:pt x="1685174" y="357627"/>
                        </a:cubicBezTo>
                        <a:cubicBezTo>
                          <a:pt x="1341441" y="357627"/>
                          <a:pt x="1136964" y="126843"/>
                          <a:pt x="1094658" y="70468"/>
                        </a:cubicBezTo>
                        <a:cubicBezTo>
                          <a:pt x="992420" y="112749"/>
                          <a:pt x="867265" y="163839"/>
                          <a:pt x="738586" y="213167"/>
                        </a:cubicBezTo>
                        <a:cubicBezTo>
                          <a:pt x="386039" y="350580"/>
                          <a:pt x="216816" y="396385"/>
                          <a:pt x="132205" y="406955"/>
                        </a:cubicBezTo>
                        <a:lnTo>
                          <a:pt x="131113" y="414169"/>
                        </a:lnTo>
                        <a:lnTo>
                          <a:pt x="94143" y="414169"/>
                        </a:lnTo>
                        <a:lnTo>
                          <a:pt x="95188" y="408717"/>
                        </a:lnTo>
                        <a:cubicBezTo>
                          <a:pt x="75798" y="408717"/>
                          <a:pt x="63459" y="405193"/>
                          <a:pt x="54645" y="401670"/>
                        </a:cubicBezTo>
                        <a:cubicBezTo>
                          <a:pt x="35255" y="391100"/>
                          <a:pt x="17628" y="380529"/>
                          <a:pt x="0" y="369959"/>
                        </a:cubicBezTo>
                        <a:cubicBezTo>
                          <a:pt x="14102" y="364674"/>
                          <a:pt x="28204" y="359389"/>
                          <a:pt x="42306" y="354104"/>
                        </a:cubicBezTo>
                        <a:cubicBezTo>
                          <a:pt x="52882" y="359389"/>
                          <a:pt x="61696" y="364674"/>
                          <a:pt x="72272" y="369959"/>
                        </a:cubicBezTo>
                        <a:cubicBezTo>
                          <a:pt x="77560" y="373482"/>
                          <a:pt x="86374" y="373482"/>
                          <a:pt x="98713" y="373482"/>
                        </a:cubicBezTo>
                        <a:cubicBezTo>
                          <a:pt x="239732" y="373482"/>
                          <a:pt x="777366" y="167362"/>
                          <a:pt x="1173981"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95" name="Freeform 378">
                    <a:extLst>
                      <a:ext uri="{FF2B5EF4-FFF2-40B4-BE49-F238E27FC236}">
                        <a16:creationId xmlns:a16="http://schemas.microsoft.com/office/drawing/2014/main" id="{17725311-5A6E-47B3-8020-934D659FB413}"/>
                      </a:ext>
                    </a:extLst>
                  </p:cNvPr>
                  <p:cNvSpPr>
                    <a:spLocks/>
                  </p:cNvSpPr>
                  <p:nvPr/>
                </p:nvSpPr>
                <p:spPr bwMode="auto">
                  <a:xfrm>
                    <a:off x="6683896" y="4432492"/>
                    <a:ext cx="884510" cy="627895"/>
                  </a:xfrm>
                  <a:custGeom>
                    <a:avLst/>
                    <a:gdLst>
                      <a:gd name="T0" fmla="*/ 0 w 501"/>
                      <a:gd name="T1" fmla="*/ 356 h 356"/>
                      <a:gd name="T2" fmla="*/ 498 w 501"/>
                      <a:gd name="T3" fmla="*/ 0 h 356"/>
                      <a:gd name="T4" fmla="*/ 501 w 501"/>
                      <a:gd name="T5" fmla="*/ 19 h 356"/>
                      <a:gd name="T6" fmla="*/ 374 w 501"/>
                      <a:gd name="T7" fmla="*/ 67 h 356"/>
                      <a:gd name="T8" fmla="*/ 29 w 501"/>
                      <a:gd name="T9" fmla="*/ 352 h 356"/>
                      <a:gd name="T10" fmla="*/ 0 w 501"/>
                      <a:gd name="T11" fmla="*/ 356 h 356"/>
                    </a:gdLst>
                    <a:ahLst/>
                    <a:cxnLst>
                      <a:cxn ang="0">
                        <a:pos x="T0" y="T1"/>
                      </a:cxn>
                      <a:cxn ang="0">
                        <a:pos x="T2" y="T3"/>
                      </a:cxn>
                      <a:cxn ang="0">
                        <a:pos x="T4" y="T5"/>
                      </a:cxn>
                      <a:cxn ang="0">
                        <a:pos x="T6" y="T7"/>
                      </a:cxn>
                      <a:cxn ang="0">
                        <a:pos x="T8" y="T9"/>
                      </a:cxn>
                      <a:cxn ang="0">
                        <a:pos x="T10" y="T11"/>
                      </a:cxn>
                    </a:cxnLst>
                    <a:rect l="0" t="0" r="r" b="b"/>
                    <a:pathLst>
                      <a:path w="501" h="356">
                        <a:moveTo>
                          <a:pt x="0" y="356"/>
                        </a:moveTo>
                        <a:cubicBezTo>
                          <a:pt x="180" y="112"/>
                          <a:pt x="393" y="28"/>
                          <a:pt x="498" y="0"/>
                        </a:cubicBezTo>
                        <a:cubicBezTo>
                          <a:pt x="499" y="6"/>
                          <a:pt x="500" y="13"/>
                          <a:pt x="501" y="19"/>
                        </a:cubicBezTo>
                        <a:cubicBezTo>
                          <a:pt x="468" y="28"/>
                          <a:pt x="424" y="43"/>
                          <a:pt x="374" y="67"/>
                        </a:cubicBezTo>
                        <a:cubicBezTo>
                          <a:pt x="281" y="111"/>
                          <a:pt x="148" y="195"/>
                          <a:pt x="29" y="352"/>
                        </a:cubicBezTo>
                        <a:lnTo>
                          <a:pt x="0" y="356"/>
                        </a:ln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91" name="Freeform 95">
                  <a:extLst>
                    <a:ext uri="{FF2B5EF4-FFF2-40B4-BE49-F238E27FC236}">
                      <a16:creationId xmlns:a16="http://schemas.microsoft.com/office/drawing/2014/main" id="{DD2817F3-6875-469E-8F8B-3BEEEFD4C62B}"/>
                    </a:ext>
                  </a:extLst>
                </p:cNvPr>
                <p:cNvSpPr>
                  <a:spLocks/>
                </p:cNvSpPr>
                <p:nvPr/>
              </p:nvSpPr>
              <p:spPr bwMode="auto">
                <a:xfrm rot="1295621" flipH="1">
                  <a:off x="4589830" y="4170808"/>
                  <a:ext cx="2962247" cy="1422535"/>
                </a:xfrm>
                <a:custGeom>
                  <a:avLst/>
                  <a:gdLst>
                    <a:gd name="T0" fmla="*/ 523 w 3032"/>
                    <a:gd name="T1" fmla="*/ 0 h 1595"/>
                    <a:gd name="T2" fmla="*/ 513 w 3032"/>
                    <a:gd name="T3" fmla="*/ 482 h 1595"/>
                    <a:gd name="T4" fmla="*/ 1333 w 3032"/>
                    <a:gd name="T5" fmla="*/ 1036 h 1595"/>
                    <a:gd name="T6" fmla="*/ 2495 w 3032"/>
                    <a:gd name="T7" fmla="*/ 1533 h 1595"/>
                    <a:gd name="T8" fmla="*/ 2898 w 3032"/>
                    <a:gd name="T9" fmla="*/ 1133 h 1595"/>
                    <a:gd name="T10" fmla="*/ 2171 w 3032"/>
                    <a:gd name="T11" fmla="*/ 1230 h 1595"/>
                    <a:gd name="T12" fmla="*/ 1510 w 3032"/>
                    <a:gd name="T13" fmla="*/ 812 h 1595"/>
                    <a:gd name="T14" fmla="*/ 950 w 3032"/>
                    <a:gd name="T15" fmla="*/ 436 h 1595"/>
                    <a:gd name="T16" fmla="*/ 523 w 3032"/>
                    <a:gd name="T17" fmla="*/ 0 h 1595"/>
                    <a:gd name="connsiteX0" fmla="*/ 777 w 8619"/>
                    <a:gd name="connsiteY0" fmla="*/ 0 h 9641"/>
                    <a:gd name="connsiteX1" fmla="*/ 744 w 8619"/>
                    <a:gd name="connsiteY1" fmla="*/ 3022 h 9641"/>
                    <a:gd name="connsiteX2" fmla="*/ 3448 w 8619"/>
                    <a:gd name="connsiteY2" fmla="*/ 6495 h 9641"/>
                    <a:gd name="connsiteX3" fmla="*/ 7281 w 8619"/>
                    <a:gd name="connsiteY3" fmla="*/ 9611 h 9641"/>
                    <a:gd name="connsiteX4" fmla="*/ 8610 w 8619"/>
                    <a:gd name="connsiteY4" fmla="*/ 7103 h 9641"/>
                    <a:gd name="connsiteX5" fmla="*/ 6212 w 8619"/>
                    <a:gd name="connsiteY5" fmla="*/ 7712 h 9641"/>
                    <a:gd name="connsiteX6" fmla="*/ 4032 w 8619"/>
                    <a:gd name="connsiteY6" fmla="*/ 5091 h 9641"/>
                    <a:gd name="connsiteX7" fmla="*/ 2185 w 8619"/>
                    <a:gd name="connsiteY7" fmla="*/ 2734 h 9641"/>
                    <a:gd name="connsiteX8" fmla="*/ 777 w 8619"/>
                    <a:gd name="connsiteY8" fmla="*/ 0 h 9641"/>
                    <a:gd name="connsiteX0" fmla="*/ 901 w 10164"/>
                    <a:gd name="connsiteY0" fmla="*/ 0 h 9974"/>
                    <a:gd name="connsiteX1" fmla="*/ 863 w 10164"/>
                    <a:gd name="connsiteY1" fmla="*/ 3135 h 9974"/>
                    <a:gd name="connsiteX2" fmla="*/ 4000 w 10164"/>
                    <a:gd name="connsiteY2" fmla="*/ 6737 h 9974"/>
                    <a:gd name="connsiteX3" fmla="*/ 8448 w 10164"/>
                    <a:gd name="connsiteY3" fmla="*/ 9969 h 9974"/>
                    <a:gd name="connsiteX4" fmla="*/ 10164 w 10164"/>
                    <a:gd name="connsiteY4" fmla="*/ 7261 h 9974"/>
                    <a:gd name="connsiteX5" fmla="*/ 7207 w 10164"/>
                    <a:gd name="connsiteY5" fmla="*/ 7999 h 9974"/>
                    <a:gd name="connsiteX6" fmla="*/ 4678 w 10164"/>
                    <a:gd name="connsiteY6" fmla="*/ 5281 h 9974"/>
                    <a:gd name="connsiteX7" fmla="*/ 2535 w 10164"/>
                    <a:gd name="connsiteY7" fmla="*/ 2836 h 9974"/>
                    <a:gd name="connsiteX8" fmla="*/ 901 w 10164"/>
                    <a:gd name="connsiteY8" fmla="*/ 0 h 9974"/>
                    <a:gd name="connsiteX0" fmla="*/ 886 w 10000"/>
                    <a:gd name="connsiteY0" fmla="*/ 0 h 9995"/>
                    <a:gd name="connsiteX1" fmla="*/ 849 w 10000"/>
                    <a:gd name="connsiteY1" fmla="*/ 3143 h 9995"/>
                    <a:gd name="connsiteX2" fmla="*/ 3935 w 10000"/>
                    <a:gd name="connsiteY2" fmla="*/ 6755 h 9995"/>
                    <a:gd name="connsiteX3" fmla="*/ 8312 w 10000"/>
                    <a:gd name="connsiteY3" fmla="*/ 9995 h 9995"/>
                    <a:gd name="connsiteX4" fmla="*/ 10000 w 10000"/>
                    <a:gd name="connsiteY4" fmla="*/ 7280 h 9995"/>
                    <a:gd name="connsiteX5" fmla="*/ 7091 w 10000"/>
                    <a:gd name="connsiteY5" fmla="*/ 8020 h 9995"/>
                    <a:gd name="connsiteX6" fmla="*/ 4603 w 10000"/>
                    <a:gd name="connsiteY6" fmla="*/ 5295 h 9995"/>
                    <a:gd name="connsiteX7" fmla="*/ 2494 w 10000"/>
                    <a:gd name="connsiteY7" fmla="*/ 2843 h 9995"/>
                    <a:gd name="connsiteX8" fmla="*/ 886 w 10000"/>
                    <a:gd name="connsiteY8" fmla="*/ 0 h 9995"/>
                    <a:gd name="connsiteX0" fmla="*/ 52 w 9528"/>
                    <a:gd name="connsiteY0" fmla="*/ 0 h 10328"/>
                    <a:gd name="connsiteX1" fmla="*/ 377 w 9528"/>
                    <a:gd name="connsiteY1" fmla="*/ 3473 h 10328"/>
                    <a:gd name="connsiteX2" fmla="*/ 3463 w 9528"/>
                    <a:gd name="connsiteY2" fmla="*/ 7086 h 10328"/>
                    <a:gd name="connsiteX3" fmla="*/ 7840 w 9528"/>
                    <a:gd name="connsiteY3" fmla="*/ 10328 h 10328"/>
                    <a:gd name="connsiteX4" fmla="*/ 9528 w 9528"/>
                    <a:gd name="connsiteY4" fmla="*/ 7612 h 10328"/>
                    <a:gd name="connsiteX5" fmla="*/ 6619 w 9528"/>
                    <a:gd name="connsiteY5" fmla="*/ 8352 h 10328"/>
                    <a:gd name="connsiteX6" fmla="*/ 4131 w 9528"/>
                    <a:gd name="connsiteY6" fmla="*/ 5626 h 10328"/>
                    <a:gd name="connsiteX7" fmla="*/ 2022 w 9528"/>
                    <a:gd name="connsiteY7" fmla="*/ 3172 h 10328"/>
                    <a:gd name="connsiteX8" fmla="*/ 52 w 9528"/>
                    <a:gd name="connsiteY8" fmla="*/ 0 h 10328"/>
                    <a:gd name="connsiteX0" fmla="*/ 55 w 10000"/>
                    <a:gd name="connsiteY0" fmla="*/ 0 h 10000"/>
                    <a:gd name="connsiteX1" fmla="*/ 396 w 10000"/>
                    <a:gd name="connsiteY1" fmla="*/ 3363 h 10000"/>
                    <a:gd name="connsiteX2" fmla="*/ 3635 w 10000"/>
                    <a:gd name="connsiteY2" fmla="*/ 6861 h 10000"/>
                    <a:gd name="connsiteX3" fmla="*/ 8228 w 10000"/>
                    <a:gd name="connsiteY3" fmla="*/ 10000 h 10000"/>
                    <a:gd name="connsiteX4" fmla="*/ 10000 w 10000"/>
                    <a:gd name="connsiteY4" fmla="*/ 7370 h 10000"/>
                    <a:gd name="connsiteX5" fmla="*/ 6947 w 10000"/>
                    <a:gd name="connsiteY5" fmla="*/ 8087 h 10000"/>
                    <a:gd name="connsiteX6" fmla="*/ 4336 w 10000"/>
                    <a:gd name="connsiteY6" fmla="*/ 5447 h 10000"/>
                    <a:gd name="connsiteX7" fmla="*/ 2122 w 10000"/>
                    <a:gd name="connsiteY7" fmla="*/ 3071 h 10000"/>
                    <a:gd name="connsiteX8" fmla="*/ 55 w 10000"/>
                    <a:gd name="connsiteY8" fmla="*/ 0 h 10000"/>
                    <a:gd name="connsiteX0" fmla="*/ 316 w 10261"/>
                    <a:gd name="connsiteY0" fmla="*/ 0 h 10000"/>
                    <a:gd name="connsiteX1" fmla="*/ 248 w 10261"/>
                    <a:gd name="connsiteY1" fmla="*/ 2347 h 10000"/>
                    <a:gd name="connsiteX2" fmla="*/ 3896 w 10261"/>
                    <a:gd name="connsiteY2" fmla="*/ 6861 h 10000"/>
                    <a:gd name="connsiteX3" fmla="*/ 8489 w 10261"/>
                    <a:gd name="connsiteY3" fmla="*/ 10000 h 10000"/>
                    <a:gd name="connsiteX4" fmla="*/ 10261 w 10261"/>
                    <a:gd name="connsiteY4" fmla="*/ 7370 h 10000"/>
                    <a:gd name="connsiteX5" fmla="*/ 7208 w 10261"/>
                    <a:gd name="connsiteY5" fmla="*/ 8087 h 10000"/>
                    <a:gd name="connsiteX6" fmla="*/ 4597 w 10261"/>
                    <a:gd name="connsiteY6" fmla="*/ 5447 h 10000"/>
                    <a:gd name="connsiteX7" fmla="*/ 2383 w 10261"/>
                    <a:gd name="connsiteY7" fmla="*/ 3071 h 10000"/>
                    <a:gd name="connsiteX8" fmla="*/ 316 w 10261"/>
                    <a:gd name="connsiteY8" fmla="*/ 0 h 10000"/>
                    <a:gd name="connsiteX0" fmla="*/ 162 w 10349"/>
                    <a:gd name="connsiteY0" fmla="*/ 0 h 10202"/>
                    <a:gd name="connsiteX1" fmla="*/ 336 w 10349"/>
                    <a:gd name="connsiteY1" fmla="*/ 2549 h 10202"/>
                    <a:gd name="connsiteX2" fmla="*/ 3984 w 10349"/>
                    <a:gd name="connsiteY2" fmla="*/ 7063 h 10202"/>
                    <a:gd name="connsiteX3" fmla="*/ 8577 w 10349"/>
                    <a:gd name="connsiteY3" fmla="*/ 10202 h 10202"/>
                    <a:gd name="connsiteX4" fmla="*/ 10349 w 10349"/>
                    <a:gd name="connsiteY4" fmla="*/ 7572 h 10202"/>
                    <a:gd name="connsiteX5" fmla="*/ 7296 w 10349"/>
                    <a:gd name="connsiteY5" fmla="*/ 8289 h 10202"/>
                    <a:gd name="connsiteX6" fmla="*/ 4685 w 10349"/>
                    <a:gd name="connsiteY6" fmla="*/ 5649 h 10202"/>
                    <a:gd name="connsiteX7" fmla="*/ 2471 w 10349"/>
                    <a:gd name="connsiteY7" fmla="*/ 3273 h 10202"/>
                    <a:gd name="connsiteX8" fmla="*/ 162 w 10349"/>
                    <a:gd name="connsiteY8" fmla="*/ 0 h 10202"/>
                    <a:gd name="connsiteX0" fmla="*/ 162 w 10349"/>
                    <a:gd name="connsiteY0" fmla="*/ 0 h 10202"/>
                    <a:gd name="connsiteX1" fmla="*/ 336 w 10349"/>
                    <a:gd name="connsiteY1" fmla="*/ 2549 h 10202"/>
                    <a:gd name="connsiteX2" fmla="*/ 3984 w 10349"/>
                    <a:gd name="connsiteY2" fmla="*/ 7063 h 10202"/>
                    <a:gd name="connsiteX3" fmla="*/ 8577 w 10349"/>
                    <a:gd name="connsiteY3" fmla="*/ 10202 h 10202"/>
                    <a:gd name="connsiteX4" fmla="*/ 10349 w 10349"/>
                    <a:gd name="connsiteY4" fmla="*/ 7572 h 10202"/>
                    <a:gd name="connsiteX5" fmla="*/ 7296 w 10349"/>
                    <a:gd name="connsiteY5" fmla="*/ 8289 h 10202"/>
                    <a:gd name="connsiteX6" fmla="*/ 4685 w 10349"/>
                    <a:gd name="connsiteY6" fmla="*/ 5649 h 10202"/>
                    <a:gd name="connsiteX7" fmla="*/ 2471 w 10349"/>
                    <a:gd name="connsiteY7" fmla="*/ 3273 h 10202"/>
                    <a:gd name="connsiteX8" fmla="*/ 162 w 10349"/>
                    <a:gd name="connsiteY8" fmla="*/ 0 h 10202"/>
                    <a:gd name="connsiteX0" fmla="*/ 20 w 11495"/>
                    <a:gd name="connsiteY0" fmla="*/ 0 h 12289"/>
                    <a:gd name="connsiteX1" fmla="*/ 1482 w 11495"/>
                    <a:gd name="connsiteY1" fmla="*/ 4636 h 12289"/>
                    <a:gd name="connsiteX2" fmla="*/ 5130 w 11495"/>
                    <a:gd name="connsiteY2" fmla="*/ 9150 h 12289"/>
                    <a:gd name="connsiteX3" fmla="*/ 9723 w 11495"/>
                    <a:gd name="connsiteY3" fmla="*/ 12289 h 12289"/>
                    <a:gd name="connsiteX4" fmla="*/ 11495 w 11495"/>
                    <a:gd name="connsiteY4" fmla="*/ 9659 h 12289"/>
                    <a:gd name="connsiteX5" fmla="*/ 8442 w 11495"/>
                    <a:gd name="connsiteY5" fmla="*/ 10376 h 12289"/>
                    <a:gd name="connsiteX6" fmla="*/ 5831 w 11495"/>
                    <a:gd name="connsiteY6" fmla="*/ 7736 h 12289"/>
                    <a:gd name="connsiteX7" fmla="*/ 3617 w 11495"/>
                    <a:gd name="connsiteY7" fmla="*/ 5360 h 12289"/>
                    <a:gd name="connsiteX8" fmla="*/ 20 w 11495"/>
                    <a:gd name="connsiteY8" fmla="*/ 0 h 12289"/>
                    <a:gd name="connsiteX0" fmla="*/ 30 w 10524"/>
                    <a:gd name="connsiteY0" fmla="*/ 0 h 11976"/>
                    <a:gd name="connsiteX1" fmla="*/ 511 w 10524"/>
                    <a:gd name="connsiteY1" fmla="*/ 4323 h 11976"/>
                    <a:gd name="connsiteX2" fmla="*/ 4159 w 10524"/>
                    <a:gd name="connsiteY2" fmla="*/ 8837 h 11976"/>
                    <a:gd name="connsiteX3" fmla="*/ 8752 w 10524"/>
                    <a:gd name="connsiteY3" fmla="*/ 11976 h 11976"/>
                    <a:gd name="connsiteX4" fmla="*/ 10524 w 10524"/>
                    <a:gd name="connsiteY4" fmla="*/ 9346 h 11976"/>
                    <a:gd name="connsiteX5" fmla="*/ 7471 w 10524"/>
                    <a:gd name="connsiteY5" fmla="*/ 10063 h 11976"/>
                    <a:gd name="connsiteX6" fmla="*/ 4860 w 10524"/>
                    <a:gd name="connsiteY6" fmla="*/ 7423 h 11976"/>
                    <a:gd name="connsiteX7" fmla="*/ 2646 w 10524"/>
                    <a:gd name="connsiteY7" fmla="*/ 5047 h 11976"/>
                    <a:gd name="connsiteX8" fmla="*/ 30 w 10524"/>
                    <a:gd name="connsiteY8" fmla="*/ 0 h 11976"/>
                    <a:gd name="connsiteX0" fmla="*/ 501 w 10995"/>
                    <a:gd name="connsiteY0" fmla="*/ 0 h 11976"/>
                    <a:gd name="connsiteX1" fmla="*/ 982 w 10995"/>
                    <a:gd name="connsiteY1" fmla="*/ 4323 h 11976"/>
                    <a:gd name="connsiteX2" fmla="*/ 4630 w 10995"/>
                    <a:gd name="connsiteY2" fmla="*/ 8837 h 11976"/>
                    <a:gd name="connsiteX3" fmla="*/ 9223 w 10995"/>
                    <a:gd name="connsiteY3" fmla="*/ 11976 h 11976"/>
                    <a:gd name="connsiteX4" fmla="*/ 10995 w 10995"/>
                    <a:gd name="connsiteY4" fmla="*/ 9346 h 11976"/>
                    <a:gd name="connsiteX5" fmla="*/ 7942 w 10995"/>
                    <a:gd name="connsiteY5" fmla="*/ 10063 h 11976"/>
                    <a:gd name="connsiteX6" fmla="*/ 5331 w 10995"/>
                    <a:gd name="connsiteY6" fmla="*/ 7423 h 11976"/>
                    <a:gd name="connsiteX7" fmla="*/ 3117 w 10995"/>
                    <a:gd name="connsiteY7" fmla="*/ 5047 h 11976"/>
                    <a:gd name="connsiteX8" fmla="*/ 501 w 10995"/>
                    <a:gd name="connsiteY8" fmla="*/ 0 h 11976"/>
                    <a:gd name="connsiteX0" fmla="*/ 30 w 10524"/>
                    <a:gd name="connsiteY0" fmla="*/ 431 h 12407"/>
                    <a:gd name="connsiteX1" fmla="*/ 511 w 10524"/>
                    <a:gd name="connsiteY1" fmla="*/ 4754 h 12407"/>
                    <a:gd name="connsiteX2" fmla="*/ 4159 w 10524"/>
                    <a:gd name="connsiteY2" fmla="*/ 9268 h 12407"/>
                    <a:gd name="connsiteX3" fmla="*/ 8752 w 10524"/>
                    <a:gd name="connsiteY3" fmla="*/ 12407 h 12407"/>
                    <a:gd name="connsiteX4" fmla="*/ 10524 w 10524"/>
                    <a:gd name="connsiteY4" fmla="*/ 9777 h 12407"/>
                    <a:gd name="connsiteX5" fmla="*/ 7471 w 10524"/>
                    <a:gd name="connsiteY5" fmla="*/ 10494 h 12407"/>
                    <a:gd name="connsiteX6" fmla="*/ 4860 w 10524"/>
                    <a:gd name="connsiteY6" fmla="*/ 7854 h 12407"/>
                    <a:gd name="connsiteX7" fmla="*/ 2646 w 10524"/>
                    <a:gd name="connsiteY7" fmla="*/ 5478 h 12407"/>
                    <a:gd name="connsiteX8" fmla="*/ 30 w 10524"/>
                    <a:gd name="connsiteY8" fmla="*/ 431 h 12407"/>
                    <a:gd name="connsiteX0" fmla="*/ 0 w 10956"/>
                    <a:gd name="connsiteY0" fmla="*/ 460 h 11894"/>
                    <a:gd name="connsiteX1" fmla="*/ 943 w 10956"/>
                    <a:gd name="connsiteY1" fmla="*/ 4241 h 11894"/>
                    <a:gd name="connsiteX2" fmla="*/ 4591 w 10956"/>
                    <a:gd name="connsiteY2" fmla="*/ 8755 h 11894"/>
                    <a:gd name="connsiteX3" fmla="*/ 9184 w 10956"/>
                    <a:gd name="connsiteY3" fmla="*/ 11894 h 11894"/>
                    <a:gd name="connsiteX4" fmla="*/ 10956 w 10956"/>
                    <a:gd name="connsiteY4" fmla="*/ 9264 h 11894"/>
                    <a:gd name="connsiteX5" fmla="*/ 7903 w 10956"/>
                    <a:gd name="connsiteY5" fmla="*/ 9981 h 11894"/>
                    <a:gd name="connsiteX6" fmla="*/ 5292 w 10956"/>
                    <a:gd name="connsiteY6" fmla="*/ 7341 h 11894"/>
                    <a:gd name="connsiteX7" fmla="*/ 3078 w 10956"/>
                    <a:gd name="connsiteY7" fmla="*/ 4965 h 11894"/>
                    <a:gd name="connsiteX8" fmla="*/ 0 w 10956"/>
                    <a:gd name="connsiteY8" fmla="*/ 460 h 11894"/>
                    <a:gd name="connsiteX0" fmla="*/ 0 w 10956"/>
                    <a:gd name="connsiteY0" fmla="*/ 0 h 11434"/>
                    <a:gd name="connsiteX1" fmla="*/ 943 w 10956"/>
                    <a:gd name="connsiteY1" fmla="*/ 3781 h 11434"/>
                    <a:gd name="connsiteX2" fmla="*/ 4591 w 10956"/>
                    <a:gd name="connsiteY2" fmla="*/ 8295 h 11434"/>
                    <a:gd name="connsiteX3" fmla="*/ 9184 w 10956"/>
                    <a:gd name="connsiteY3" fmla="*/ 11434 h 11434"/>
                    <a:gd name="connsiteX4" fmla="*/ 10956 w 10956"/>
                    <a:gd name="connsiteY4" fmla="*/ 8804 h 11434"/>
                    <a:gd name="connsiteX5" fmla="*/ 7903 w 10956"/>
                    <a:gd name="connsiteY5" fmla="*/ 9521 h 11434"/>
                    <a:gd name="connsiteX6" fmla="*/ 5292 w 10956"/>
                    <a:gd name="connsiteY6" fmla="*/ 6881 h 11434"/>
                    <a:gd name="connsiteX7" fmla="*/ 3078 w 10956"/>
                    <a:gd name="connsiteY7" fmla="*/ 4505 h 11434"/>
                    <a:gd name="connsiteX8" fmla="*/ 0 w 10956"/>
                    <a:gd name="connsiteY8" fmla="*/ 0 h 11434"/>
                    <a:gd name="connsiteX0" fmla="*/ 144 w 10366"/>
                    <a:gd name="connsiteY0" fmla="*/ 0 h 10231"/>
                    <a:gd name="connsiteX1" fmla="*/ 353 w 10366"/>
                    <a:gd name="connsiteY1" fmla="*/ 2578 h 10231"/>
                    <a:gd name="connsiteX2" fmla="*/ 4001 w 10366"/>
                    <a:gd name="connsiteY2" fmla="*/ 7092 h 10231"/>
                    <a:gd name="connsiteX3" fmla="*/ 8594 w 10366"/>
                    <a:gd name="connsiteY3" fmla="*/ 10231 h 10231"/>
                    <a:gd name="connsiteX4" fmla="*/ 10366 w 10366"/>
                    <a:gd name="connsiteY4" fmla="*/ 7601 h 10231"/>
                    <a:gd name="connsiteX5" fmla="*/ 7313 w 10366"/>
                    <a:gd name="connsiteY5" fmla="*/ 8318 h 10231"/>
                    <a:gd name="connsiteX6" fmla="*/ 4702 w 10366"/>
                    <a:gd name="connsiteY6" fmla="*/ 5678 h 10231"/>
                    <a:gd name="connsiteX7" fmla="*/ 2488 w 10366"/>
                    <a:gd name="connsiteY7" fmla="*/ 3302 h 10231"/>
                    <a:gd name="connsiteX8" fmla="*/ 144 w 10366"/>
                    <a:gd name="connsiteY8" fmla="*/ 0 h 10231"/>
                    <a:gd name="connsiteX0" fmla="*/ 264 w 10287"/>
                    <a:gd name="connsiteY0" fmla="*/ 0 h 10655"/>
                    <a:gd name="connsiteX1" fmla="*/ 274 w 10287"/>
                    <a:gd name="connsiteY1" fmla="*/ 3002 h 10655"/>
                    <a:gd name="connsiteX2" fmla="*/ 3922 w 10287"/>
                    <a:gd name="connsiteY2" fmla="*/ 7516 h 10655"/>
                    <a:gd name="connsiteX3" fmla="*/ 8515 w 10287"/>
                    <a:gd name="connsiteY3" fmla="*/ 10655 h 10655"/>
                    <a:gd name="connsiteX4" fmla="*/ 10287 w 10287"/>
                    <a:gd name="connsiteY4" fmla="*/ 8025 h 10655"/>
                    <a:gd name="connsiteX5" fmla="*/ 7234 w 10287"/>
                    <a:gd name="connsiteY5" fmla="*/ 8742 h 10655"/>
                    <a:gd name="connsiteX6" fmla="*/ 4623 w 10287"/>
                    <a:gd name="connsiteY6" fmla="*/ 6102 h 10655"/>
                    <a:gd name="connsiteX7" fmla="*/ 2409 w 10287"/>
                    <a:gd name="connsiteY7" fmla="*/ 3726 h 10655"/>
                    <a:gd name="connsiteX8" fmla="*/ 264 w 10287"/>
                    <a:gd name="connsiteY8" fmla="*/ 0 h 10655"/>
                    <a:gd name="connsiteX0" fmla="*/ 264 w 10287"/>
                    <a:gd name="connsiteY0" fmla="*/ 0 h 10655"/>
                    <a:gd name="connsiteX1" fmla="*/ 274 w 10287"/>
                    <a:gd name="connsiteY1" fmla="*/ 3002 h 10655"/>
                    <a:gd name="connsiteX2" fmla="*/ 3922 w 10287"/>
                    <a:gd name="connsiteY2" fmla="*/ 7516 h 10655"/>
                    <a:gd name="connsiteX3" fmla="*/ 8515 w 10287"/>
                    <a:gd name="connsiteY3" fmla="*/ 10655 h 10655"/>
                    <a:gd name="connsiteX4" fmla="*/ 10287 w 10287"/>
                    <a:gd name="connsiteY4" fmla="*/ 8025 h 10655"/>
                    <a:gd name="connsiteX5" fmla="*/ 7234 w 10287"/>
                    <a:gd name="connsiteY5" fmla="*/ 8742 h 10655"/>
                    <a:gd name="connsiteX6" fmla="*/ 4623 w 10287"/>
                    <a:gd name="connsiteY6" fmla="*/ 6102 h 10655"/>
                    <a:gd name="connsiteX7" fmla="*/ 2409 w 10287"/>
                    <a:gd name="connsiteY7" fmla="*/ 3726 h 10655"/>
                    <a:gd name="connsiteX8" fmla="*/ 264 w 10287"/>
                    <a:gd name="connsiteY8" fmla="*/ 0 h 10655"/>
                    <a:gd name="connsiteX0" fmla="*/ 3 w 10026"/>
                    <a:gd name="connsiteY0" fmla="*/ 0 h 10655"/>
                    <a:gd name="connsiteX1" fmla="*/ 545 w 10026"/>
                    <a:gd name="connsiteY1" fmla="*/ 3362 h 10655"/>
                    <a:gd name="connsiteX2" fmla="*/ 3661 w 10026"/>
                    <a:gd name="connsiteY2" fmla="*/ 7516 h 10655"/>
                    <a:gd name="connsiteX3" fmla="*/ 8254 w 10026"/>
                    <a:gd name="connsiteY3" fmla="*/ 10655 h 10655"/>
                    <a:gd name="connsiteX4" fmla="*/ 10026 w 10026"/>
                    <a:gd name="connsiteY4" fmla="*/ 8025 h 10655"/>
                    <a:gd name="connsiteX5" fmla="*/ 6973 w 10026"/>
                    <a:gd name="connsiteY5" fmla="*/ 8742 h 10655"/>
                    <a:gd name="connsiteX6" fmla="*/ 4362 w 10026"/>
                    <a:gd name="connsiteY6" fmla="*/ 6102 h 10655"/>
                    <a:gd name="connsiteX7" fmla="*/ 2148 w 10026"/>
                    <a:gd name="connsiteY7" fmla="*/ 3726 h 10655"/>
                    <a:gd name="connsiteX8" fmla="*/ 3 w 10026"/>
                    <a:gd name="connsiteY8" fmla="*/ 0 h 10655"/>
                    <a:gd name="connsiteX0" fmla="*/ 233 w 10256"/>
                    <a:gd name="connsiteY0" fmla="*/ 0 h 10655"/>
                    <a:gd name="connsiteX1" fmla="*/ 284 w 10256"/>
                    <a:gd name="connsiteY1" fmla="*/ 2783 h 10655"/>
                    <a:gd name="connsiteX2" fmla="*/ 3891 w 10256"/>
                    <a:gd name="connsiteY2" fmla="*/ 7516 h 10655"/>
                    <a:gd name="connsiteX3" fmla="*/ 8484 w 10256"/>
                    <a:gd name="connsiteY3" fmla="*/ 10655 h 10655"/>
                    <a:gd name="connsiteX4" fmla="*/ 10256 w 10256"/>
                    <a:gd name="connsiteY4" fmla="*/ 8025 h 10655"/>
                    <a:gd name="connsiteX5" fmla="*/ 7203 w 10256"/>
                    <a:gd name="connsiteY5" fmla="*/ 8742 h 10655"/>
                    <a:gd name="connsiteX6" fmla="*/ 4592 w 10256"/>
                    <a:gd name="connsiteY6" fmla="*/ 6102 h 10655"/>
                    <a:gd name="connsiteX7" fmla="*/ 2378 w 10256"/>
                    <a:gd name="connsiteY7" fmla="*/ 3726 h 10655"/>
                    <a:gd name="connsiteX8" fmla="*/ 233 w 10256"/>
                    <a:gd name="connsiteY8" fmla="*/ 0 h 10655"/>
                    <a:gd name="connsiteX0" fmla="*/ 269 w 10292"/>
                    <a:gd name="connsiteY0" fmla="*/ 0 h 10657"/>
                    <a:gd name="connsiteX1" fmla="*/ 320 w 10292"/>
                    <a:gd name="connsiteY1" fmla="*/ 2783 h 10657"/>
                    <a:gd name="connsiteX2" fmla="*/ 4417 w 10292"/>
                    <a:gd name="connsiteY2" fmla="*/ 7672 h 10657"/>
                    <a:gd name="connsiteX3" fmla="*/ 8520 w 10292"/>
                    <a:gd name="connsiteY3" fmla="*/ 10655 h 10657"/>
                    <a:gd name="connsiteX4" fmla="*/ 10292 w 10292"/>
                    <a:gd name="connsiteY4" fmla="*/ 8025 h 10657"/>
                    <a:gd name="connsiteX5" fmla="*/ 7239 w 10292"/>
                    <a:gd name="connsiteY5" fmla="*/ 8742 h 10657"/>
                    <a:gd name="connsiteX6" fmla="*/ 4628 w 10292"/>
                    <a:gd name="connsiteY6" fmla="*/ 6102 h 10657"/>
                    <a:gd name="connsiteX7" fmla="*/ 2414 w 10292"/>
                    <a:gd name="connsiteY7" fmla="*/ 3726 h 10657"/>
                    <a:gd name="connsiteX8" fmla="*/ 269 w 10292"/>
                    <a:gd name="connsiteY8" fmla="*/ 0 h 10657"/>
                    <a:gd name="connsiteX0" fmla="*/ 269 w 10317"/>
                    <a:gd name="connsiteY0" fmla="*/ 0 h 10525"/>
                    <a:gd name="connsiteX1" fmla="*/ 320 w 10317"/>
                    <a:gd name="connsiteY1" fmla="*/ 2783 h 10525"/>
                    <a:gd name="connsiteX2" fmla="*/ 4417 w 10317"/>
                    <a:gd name="connsiteY2" fmla="*/ 7672 h 10525"/>
                    <a:gd name="connsiteX3" fmla="*/ 8465 w 10317"/>
                    <a:gd name="connsiteY3" fmla="*/ 10524 h 10525"/>
                    <a:gd name="connsiteX4" fmla="*/ 10292 w 10317"/>
                    <a:gd name="connsiteY4" fmla="*/ 8025 h 10525"/>
                    <a:gd name="connsiteX5" fmla="*/ 7239 w 10317"/>
                    <a:gd name="connsiteY5" fmla="*/ 8742 h 10525"/>
                    <a:gd name="connsiteX6" fmla="*/ 4628 w 10317"/>
                    <a:gd name="connsiteY6" fmla="*/ 6102 h 10525"/>
                    <a:gd name="connsiteX7" fmla="*/ 2414 w 10317"/>
                    <a:gd name="connsiteY7" fmla="*/ 3726 h 10525"/>
                    <a:gd name="connsiteX8" fmla="*/ 269 w 10317"/>
                    <a:gd name="connsiteY8" fmla="*/ 0 h 10525"/>
                    <a:gd name="connsiteX0" fmla="*/ 269 w 10364"/>
                    <a:gd name="connsiteY0" fmla="*/ 0 h 10288"/>
                    <a:gd name="connsiteX1" fmla="*/ 320 w 10364"/>
                    <a:gd name="connsiteY1" fmla="*/ 2783 h 10288"/>
                    <a:gd name="connsiteX2" fmla="*/ 4417 w 10364"/>
                    <a:gd name="connsiteY2" fmla="*/ 7672 h 10288"/>
                    <a:gd name="connsiteX3" fmla="*/ 8989 w 10364"/>
                    <a:gd name="connsiteY3" fmla="*/ 10287 h 10288"/>
                    <a:gd name="connsiteX4" fmla="*/ 10292 w 10364"/>
                    <a:gd name="connsiteY4" fmla="*/ 8025 h 10288"/>
                    <a:gd name="connsiteX5" fmla="*/ 7239 w 10364"/>
                    <a:gd name="connsiteY5" fmla="*/ 8742 h 10288"/>
                    <a:gd name="connsiteX6" fmla="*/ 4628 w 10364"/>
                    <a:gd name="connsiteY6" fmla="*/ 6102 h 10288"/>
                    <a:gd name="connsiteX7" fmla="*/ 2414 w 10364"/>
                    <a:gd name="connsiteY7" fmla="*/ 3726 h 10288"/>
                    <a:gd name="connsiteX8" fmla="*/ 269 w 10364"/>
                    <a:gd name="connsiteY8" fmla="*/ 0 h 10288"/>
                    <a:gd name="connsiteX0" fmla="*/ 269 w 10382"/>
                    <a:gd name="connsiteY0" fmla="*/ 0 h 10302"/>
                    <a:gd name="connsiteX1" fmla="*/ 320 w 10382"/>
                    <a:gd name="connsiteY1" fmla="*/ 2783 h 10302"/>
                    <a:gd name="connsiteX2" fmla="*/ 4417 w 10382"/>
                    <a:gd name="connsiteY2" fmla="*/ 7672 h 10302"/>
                    <a:gd name="connsiteX3" fmla="*/ 9106 w 10382"/>
                    <a:gd name="connsiteY3" fmla="*/ 10301 h 10302"/>
                    <a:gd name="connsiteX4" fmla="*/ 10292 w 10382"/>
                    <a:gd name="connsiteY4" fmla="*/ 8025 h 10302"/>
                    <a:gd name="connsiteX5" fmla="*/ 7239 w 10382"/>
                    <a:gd name="connsiteY5" fmla="*/ 8742 h 10302"/>
                    <a:gd name="connsiteX6" fmla="*/ 4628 w 10382"/>
                    <a:gd name="connsiteY6" fmla="*/ 6102 h 10302"/>
                    <a:gd name="connsiteX7" fmla="*/ 2414 w 10382"/>
                    <a:gd name="connsiteY7" fmla="*/ 3726 h 10302"/>
                    <a:gd name="connsiteX8" fmla="*/ 269 w 10382"/>
                    <a:gd name="connsiteY8" fmla="*/ 0 h 10302"/>
                    <a:gd name="connsiteX0" fmla="*/ 321 w 10358"/>
                    <a:gd name="connsiteY0" fmla="*/ 0 h 10492"/>
                    <a:gd name="connsiteX1" fmla="*/ 296 w 10358"/>
                    <a:gd name="connsiteY1" fmla="*/ 2973 h 10492"/>
                    <a:gd name="connsiteX2" fmla="*/ 4393 w 10358"/>
                    <a:gd name="connsiteY2" fmla="*/ 7862 h 10492"/>
                    <a:gd name="connsiteX3" fmla="*/ 9082 w 10358"/>
                    <a:gd name="connsiteY3" fmla="*/ 10491 h 10492"/>
                    <a:gd name="connsiteX4" fmla="*/ 10268 w 10358"/>
                    <a:gd name="connsiteY4" fmla="*/ 8215 h 10492"/>
                    <a:gd name="connsiteX5" fmla="*/ 7215 w 10358"/>
                    <a:gd name="connsiteY5" fmla="*/ 8932 h 10492"/>
                    <a:gd name="connsiteX6" fmla="*/ 4604 w 10358"/>
                    <a:gd name="connsiteY6" fmla="*/ 6292 h 10492"/>
                    <a:gd name="connsiteX7" fmla="*/ 2390 w 10358"/>
                    <a:gd name="connsiteY7" fmla="*/ 3916 h 10492"/>
                    <a:gd name="connsiteX8" fmla="*/ 321 w 10358"/>
                    <a:gd name="connsiteY8" fmla="*/ 0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8" h="10492">
                      <a:moveTo>
                        <a:pt x="321" y="0"/>
                      </a:moveTo>
                      <a:cubicBezTo>
                        <a:pt x="321" y="0"/>
                        <a:pt x="-383" y="1663"/>
                        <a:pt x="296" y="2973"/>
                      </a:cubicBezTo>
                      <a:cubicBezTo>
                        <a:pt x="975" y="4283"/>
                        <a:pt x="2929" y="6609"/>
                        <a:pt x="4393" y="7862"/>
                      </a:cubicBezTo>
                      <a:cubicBezTo>
                        <a:pt x="5857" y="9115"/>
                        <a:pt x="8103" y="10432"/>
                        <a:pt x="9082" y="10491"/>
                      </a:cubicBezTo>
                      <a:cubicBezTo>
                        <a:pt x="10061" y="10550"/>
                        <a:pt x="10579" y="8475"/>
                        <a:pt x="10268" y="8215"/>
                      </a:cubicBezTo>
                      <a:cubicBezTo>
                        <a:pt x="9957" y="7955"/>
                        <a:pt x="10270" y="11180"/>
                        <a:pt x="7215" y="8932"/>
                      </a:cubicBezTo>
                      <a:cubicBezTo>
                        <a:pt x="5567" y="7624"/>
                        <a:pt x="4658" y="6417"/>
                        <a:pt x="4604" y="6292"/>
                      </a:cubicBezTo>
                      <a:cubicBezTo>
                        <a:pt x="4544" y="6171"/>
                        <a:pt x="3104" y="4965"/>
                        <a:pt x="2390" y="3916"/>
                      </a:cubicBezTo>
                      <a:cubicBezTo>
                        <a:pt x="1676" y="2867"/>
                        <a:pt x="1632" y="2841"/>
                        <a:pt x="321"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89" name="Freeform 64">
                <a:extLst>
                  <a:ext uri="{FF2B5EF4-FFF2-40B4-BE49-F238E27FC236}">
                    <a16:creationId xmlns:a16="http://schemas.microsoft.com/office/drawing/2014/main" id="{96227F1A-54AC-43BC-A7B9-F0B1784E19A2}"/>
                  </a:ext>
                </a:extLst>
              </p:cNvPr>
              <p:cNvSpPr/>
              <p:nvPr/>
            </p:nvSpPr>
            <p:spPr>
              <a:xfrm rot="-180000">
                <a:off x="7033778" y="3412343"/>
                <a:ext cx="74408" cy="247125"/>
              </a:xfrm>
              <a:custGeom>
                <a:avLst/>
                <a:gdLst>
                  <a:gd name="connsiteX0" fmla="*/ 283405 w 443458"/>
                  <a:gd name="connsiteY0" fmla="*/ 0 h 1472813"/>
                  <a:gd name="connsiteX1" fmla="*/ 443458 w 443458"/>
                  <a:gd name="connsiteY1" fmla="*/ 160053 h 1472813"/>
                  <a:gd name="connsiteX2" fmla="*/ 430880 w 443458"/>
                  <a:gd name="connsiteY2" fmla="*/ 222353 h 1472813"/>
                  <a:gd name="connsiteX3" fmla="*/ 426066 w 443458"/>
                  <a:gd name="connsiteY3" fmla="*/ 231223 h 1472813"/>
                  <a:gd name="connsiteX4" fmla="*/ 426804 w 443458"/>
                  <a:gd name="connsiteY4" fmla="*/ 231650 h 1472813"/>
                  <a:gd name="connsiteX5" fmla="*/ 375592 w 443458"/>
                  <a:gd name="connsiteY5" fmla="*/ 371571 h 1472813"/>
                  <a:gd name="connsiteX6" fmla="*/ 345886 w 443458"/>
                  <a:gd name="connsiteY6" fmla="*/ 481380 h 1472813"/>
                  <a:gd name="connsiteX7" fmla="*/ 327949 w 443458"/>
                  <a:gd name="connsiteY7" fmla="*/ 575039 h 1472813"/>
                  <a:gd name="connsiteX8" fmla="*/ 327949 w 443458"/>
                  <a:gd name="connsiteY8" fmla="*/ 1311175 h 1472813"/>
                  <a:gd name="connsiteX9" fmla="*/ 327949 w 443458"/>
                  <a:gd name="connsiteY9" fmla="*/ 1343505 h 1472813"/>
                  <a:gd name="connsiteX10" fmla="*/ 321422 w 443458"/>
                  <a:gd name="connsiteY10" fmla="*/ 1343505 h 1472813"/>
                  <a:gd name="connsiteX11" fmla="*/ 315247 w 443458"/>
                  <a:gd name="connsiteY11" fmla="*/ 1374092 h 1472813"/>
                  <a:gd name="connsiteX12" fmla="*/ 166311 w 443458"/>
                  <a:gd name="connsiteY12" fmla="*/ 1472813 h 1472813"/>
                  <a:gd name="connsiteX13" fmla="*/ 17375 w 443458"/>
                  <a:gd name="connsiteY13" fmla="*/ 1374092 h 1472813"/>
                  <a:gd name="connsiteX14" fmla="*/ 11200 w 443458"/>
                  <a:gd name="connsiteY14" fmla="*/ 1343505 h 1472813"/>
                  <a:gd name="connsiteX15" fmla="*/ 4676 w 443458"/>
                  <a:gd name="connsiteY15" fmla="*/ 1343505 h 1472813"/>
                  <a:gd name="connsiteX16" fmla="*/ 4676 w 443458"/>
                  <a:gd name="connsiteY16" fmla="*/ 1311190 h 1472813"/>
                  <a:gd name="connsiteX17" fmla="*/ 4673 w 443458"/>
                  <a:gd name="connsiteY17" fmla="*/ 1311175 h 1472813"/>
                  <a:gd name="connsiteX18" fmla="*/ 4676 w 443458"/>
                  <a:gd name="connsiteY18" fmla="*/ 1311160 h 1472813"/>
                  <a:gd name="connsiteX19" fmla="*/ 4676 w 443458"/>
                  <a:gd name="connsiteY19" fmla="*/ 604596 h 1472813"/>
                  <a:gd name="connsiteX20" fmla="*/ 0 w 443458"/>
                  <a:gd name="connsiteY20" fmla="*/ 604596 h 1472813"/>
                  <a:gd name="connsiteX21" fmla="*/ 4676 w 443458"/>
                  <a:gd name="connsiteY21" fmla="*/ 573958 h 1472813"/>
                  <a:gd name="connsiteX22" fmla="*/ 4676 w 443458"/>
                  <a:gd name="connsiteY22" fmla="*/ 549178 h 1472813"/>
                  <a:gd name="connsiteX23" fmla="*/ 8458 w 443458"/>
                  <a:gd name="connsiteY23" fmla="*/ 549178 h 1472813"/>
                  <a:gd name="connsiteX24" fmla="*/ 22994 w 443458"/>
                  <a:gd name="connsiteY24" fmla="*/ 453934 h 1472813"/>
                  <a:gd name="connsiteX25" fmla="*/ 131163 w 443458"/>
                  <a:gd name="connsiteY25" fmla="*/ 105472 h 1472813"/>
                  <a:gd name="connsiteX26" fmla="*/ 147938 w 443458"/>
                  <a:gd name="connsiteY26" fmla="*/ 70649 h 1472813"/>
                  <a:gd name="connsiteX27" fmla="*/ 149997 w 443458"/>
                  <a:gd name="connsiteY27" fmla="*/ 71837 h 1472813"/>
                  <a:gd name="connsiteX28" fmla="*/ 150687 w 443458"/>
                  <a:gd name="connsiteY28" fmla="*/ 70566 h 1472813"/>
                  <a:gd name="connsiteX29" fmla="*/ 283405 w 443458"/>
                  <a:gd name="connsiteY29" fmla="*/ 0 h 147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3458" h="1472813">
                    <a:moveTo>
                      <a:pt x="283405" y="0"/>
                    </a:moveTo>
                    <a:cubicBezTo>
                      <a:pt x="371800" y="0"/>
                      <a:pt x="443458" y="71658"/>
                      <a:pt x="443458" y="160053"/>
                    </a:cubicBezTo>
                    <a:cubicBezTo>
                      <a:pt x="443458" y="182152"/>
                      <a:pt x="438980" y="203204"/>
                      <a:pt x="430880" y="222353"/>
                    </a:cubicBezTo>
                    <a:lnTo>
                      <a:pt x="426066" y="231223"/>
                    </a:lnTo>
                    <a:lnTo>
                      <a:pt x="426804" y="231650"/>
                    </a:lnTo>
                    <a:lnTo>
                      <a:pt x="375592" y="371571"/>
                    </a:lnTo>
                    <a:cubicBezTo>
                      <a:pt x="364379" y="407622"/>
                      <a:pt x="354458" y="444244"/>
                      <a:pt x="345886" y="481380"/>
                    </a:cubicBezTo>
                    <a:lnTo>
                      <a:pt x="327949" y="575039"/>
                    </a:lnTo>
                    <a:lnTo>
                      <a:pt x="327949" y="1311175"/>
                    </a:lnTo>
                    <a:lnTo>
                      <a:pt x="327949" y="1343505"/>
                    </a:lnTo>
                    <a:lnTo>
                      <a:pt x="321422" y="1343505"/>
                    </a:lnTo>
                    <a:lnTo>
                      <a:pt x="315247" y="1374092"/>
                    </a:lnTo>
                    <a:cubicBezTo>
                      <a:pt x="290709" y="1432106"/>
                      <a:pt x="233264" y="1472813"/>
                      <a:pt x="166311" y="1472813"/>
                    </a:cubicBezTo>
                    <a:cubicBezTo>
                      <a:pt x="99359" y="1472813"/>
                      <a:pt x="41914" y="1432106"/>
                      <a:pt x="17375" y="1374092"/>
                    </a:cubicBezTo>
                    <a:lnTo>
                      <a:pt x="11200" y="1343505"/>
                    </a:lnTo>
                    <a:lnTo>
                      <a:pt x="4676" y="1343505"/>
                    </a:lnTo>
                    <a:lnTo>
                      <a:pt x="4676" y="1311190"/>
                    </a:lnTo>
                    <a:lnTo>
                      <a:pt x="4673" y="1311175"/>
                    </a:lnTo>
                    <a:lnTo>
                      <a:pt x="4676" y="1311160"/>
                    </a:lnTo>
                    <a:lnTo>
                      <a:pt x="4676" y="604596"/>
                    </a:lnTo>
                    <a:lnTo>
                      <a:pt x="0" y="604596"/>
                    </a:lnTo>
                    <a:lnTo>
                      <a:pt x="4676" y="573958"/>
                    </a:lnTo>
                    <a:lnTo>
                      <a:pt x="4676" y="549178"/>
                    </a:lnTo>
                    <a:lnTo>
                      <a:pt x="8458" y="549178"/>
                    </a:lnTo>
                    <a:lnTo>
                      <a:pt x="22994" y="453934"/>
                    </a:lnTo>
                    <a:cubicBezTo>
                      <a:pt x="47723" y="333088"/>
                      <a:pt x="84194" y="216519"/>
                      <a:pt x="131163" y="105472"/>
                    </a:cubicBezTo>
                    <a:lnTo>
                      <a:pt x="147938" y="70649"/>
                    </a:lnTo>
                    <a:lnTo>
                      <a:pt x="149997" y="71837"/>
                    </a:lnTo>
                    <a:lnTo>
                      <a:pt x="150687" y="70566"/>
                    </a:lnTo>
                    <a:cubicBezTo>
                      <a:pt x="179450" y="27992"/>
                      <a:pt x="228159" y="0"/>
                      <a:pt x="28340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7" name="Freeform 67">
              <a:extLst>
                <a:ext uri="{FF2B5EF4-FFF2-40B4-BE49-F238E27FC236}">
                  <a16:creationId xmlns:a16="http://schemas.microsoft.com/office/drawing/2014/main" id="{A47DD024-4D92-4F1C-814B-414B6C624756}"/>
                </a:ext>
              </a:extLst>
            </p:cNvPr>
            <p:cNvSpPr/>
            <p:nvPr/>
          </p:nvSpPr>
          <p:spPr>
            <a:xfrm>
              <a:off x="5270216" y="3919605"/>
              <a:ext cx="1193116" cy="171164"/>
            </a:xfrm>
            <a:custGeom>
              <a:avLst/>
              <a:gdLst>
                <a:gd name="connsiteX0" fmla="*/ 0 w 1876926"/>
                <a:gd name="connsiteY0" fmla="*/ 0 h 368968"/>
                <a:gd name="connsiteX1" fmla="*/ 561474 w 1876926"/>
                <a:gd name="connsiteY1" fmla="*/ 368968 h 368968"/>
                <a:gd name="connsiteX2" fmla="*/ 1876926 w 1876926"/>
                <a:gd name="connsiteY2" fmla="*/ 224589 h 368968"/>
                <a:gd name="connsiteX0" fmla="*/ 0 w 1717900"/>
                <a:gd name="connsiteY0" fmla="*/ 45755 h 144930"/>
                <a:gd name="connsiteX1" fmla="*/ 402448 w 1717900"/>
                <a:gd name="connsiteY1" fmla="*/ 144379 h 144930"/>
                <a:gd name="connsiteX2" fmla="*/ 1717900 w 1717900"/>
                <a:gd name="connsiteY2" fmla="*/ 0 h 144930"/>
                <a:gd name="connsiteX0" fmla="*/ 0 w 1137455"/>
                <a:gd name="connsiteY0" fmla="*/ 0 h 117967"/>
                <a:gd name="connsiteX1" fmla="*/ 402448 w 1137455"/>
                <a:gd name="connsiteY1" fmla="*/ 98624 h 117967"/>
                <a:gd name="connsiteX2" fmla="*/ 1137455 w 1137455"/>
                <a:gd name="connsiteY2" fmla="*/ 89417 h 117967"/>
                <a:gd name="connsiteX0" fmla="*/ 0 w 1137455"/>
                <a:gd name="connsiteY0" fmla="*/ 0 h 150755"/>
                <a:gd name="connsiteX1" fmla="*/ 386545 w 1137455"/>
                <a:gd name="connsiteY1" fmla="*/ 146332 h 150755"/>
                <a:gd name="connsiteX2" fmla="*/ 1137455 w 1137455"/>
                <a:gd name="connsiteY2" fmla="*/ 89417 h 150755"/>
                <a:gd name="connsiteX0" fmla="*/ 0 w 1105650"/>
                <a:gd name="connsiteY0" fmla="*/ 0 h 142297"/>
                <a:gd name="connsiteX1" fmla="*/ 354740 w 1105650"/>
                <a:gd name="connsiteY1" fmla="*/ 138380 h 142297"/>
                <a:gd name="connsiteX2" fmla="*/ 1105650 w 1105650"/>
                <a:gd name="connsiteY2" fmla="*/ 81465 h 142297"/>
                <a:gd name="connsiteX0" fmla="*/ 0 w 1034089"/>
                <a:gd name="connsiteY0" fmla="*/ 6000 h 56952"/>
                <a:gd name="connsiteX1" fmla="*/ 283179 w 1034089"/>
                <a:gd name="connsiteY1" fmla="*/ 56915 h 56952"/>
                <a:gd name="connsiteX2" fmla="*/ 1034089 w 1034089"/>
                <a:gd name="connsiteY2" fmla="*/ 0 h 56952"/>
                <a:gd name="connsiteX0" fmla="*/ 0 w 1216969"/>
                <a:gd name="connsiteY0" fmla="*/ 0 h 159218"/>
                <a:gd name="connsiteX1" fmla="*/ 466059 w 1216969"/>
                <a:gd name="connsiteY1" fmla="*/ 154282 h 159218"/>
                <a:gd name="connsiteX2" fmla="*/ 1216969 w 1216969"/>
                <a:gd name="connsiteY2" fmla="*/ 97367 h 159218"/>
                <a:gd name="connsiteX0" fmla="*/ 0 w 1216969"/>
                <a:gd name="connsiteY0" fmla="*/ 0 h 159218"/>
                <a:gd name="connsiteX1" fmla="*/ 466059 w 1216969"/>
                <a:gd name="connsiteY1" fmla="*/ 154282 h 159218"/>
                <a:gd name="connsiteX2" fmla="*/ 1216969 w 1216969"/>
                <a:gd name="connsiteY2" fmla="*/ 97367 h 159218"/>
                <a:gd name="connsiteX0" fmla="*/ 0 w 1216969"/>
                <a:gd name="connsiteY0" fmla="*/ 0 h 173798"/>
                <a:gd name="connsiteX1" fmla="*/ 593279 w 1216969"/>
                <a:gd name="connsiteY1" fmla="*/ 170184 h 173798"/>
                <a:gd name="connsiteX2" fmla="*/ 1216969 w 1216969"/>
                <a:gd name="connsiteY2" fmla="*/ 97367 h 173798"/>
                <a:gd name="connsiteX0" fmla="*/ 0 w 1216969"/>
                <a:gd name="connsiteY0" fmla="*/ 0 h 172760"/>
                <a:gd name="connsiteX1" fmla="*/ 593279 w 1216969"/>
                <a:gd name="connsiteY1" fmla="*/ 170184 h 172760"/>
                <a:gd name="connsiteX2" fmla="*/ 1216969 w 1216969"/>
                <a:gd name="connsiteY2" fmla="*/ 97367 h 172760"/>
                <a:gd name="connsiteX0" fmla="*/ 0 w 1216969"/>
                <a:gd name="connsiteY0" fmla="*/ 0 h 171087"/>
                <a:gd name="connsiteX1" fmla="*/ 593279 w 1216969"/>
                <a:gd name="connsiteY1" fmla="*/ 170184 h 171087"/>
                <a:gd name="connsiteX2" fmla="*/ 1216969 w 1216969"/>
                <a:gd name="connsiteY2" fmla="*/ 65562 h 171087"/>
                <a:gd name="connsiteX0" fmla="*/ 0 w 1216969"/>
                <a:gd name="connsiteY0" fmla="*/ 0 h 171854"/>
                <a:gd name="connsiteX1" fmla="*/ 593279 w 1216969"/>
                <a:gd name="connsiteY1" fmla="*/ 170184 h 171854"/>
                <a:gd name="connsiteX2" fmla="*/ 1216969 w 1216969"/>
                <a:gd name="connsiteY2" fmla="*/ 65562 h 171854"/>
                <a:gd name="connsiteX0" fmla="*/ 0 w 1216969"/>
                <a:gd name="connsiteY0" fmla="*/ 0 h 171230"/>
                <a:gd name="connsiteX1" fmla="*/ 593279 w 1216969"/>
                <a:gd name="connsiteY1" fmla="*/ 170184 h 171230"/>
                <a:gd name="connsiteX2" fmla="*/ 1216969 w 1216969"/>
                <a:gd name="connsiteY2" fmla="*/ 65562 h 171230"/>
                <a:gd name="connsiteX0" fmla="*/ 0 w 1216969"/>
                <a:gd name="connsiteY0" fmla="*/ 0 h 170770"/>
                <a:gd name="connsiteX1" fmla="*/ 593279 w 1216969"/>
                <a:gd name="connsiteY1" fmla="*/ 170184 h 170770"/>
                <a:gd name="connsiteX2" fmla="*/ 1216969 w 1216969"/>
                <a:gd name="connsiteY2" fmla="*/ 65562 h 170770"/>
                <a:gd name="connsiteX0" fmla="*/ 0 w 1216969"/>
                <a:gd name="connsiteY0" fmla="*/ 0 h 171164"/>
                <a:gd name="connsiteX1" fmla="*/ 593279 w 1216969"/>
                <a:gd name="connsiteY1" fmla="*/ 170184 h 171164"/>
                <a:gd name="connsiteX2" fmla="*/ 1216969 w 1216969"/>
                <a:gd name="connsiteY2" fmla="*/ 65562 h 171164"/>
                <a:gd name="connsiteX0" fmla="*/ 0 w 1216969"/>
                <a:gd name="connsiteY0" fmla="*/ 0 h 171164"/>
                <a:gd name="connsiteX1" fmla="*/ 593279 w 1216969"/>
                <a:gd name="connsiteY1" fmla="*/ 170184 h 171164"/>
                <a:gd name="connsiteX2" fmla="*/ 1216969 w 1216969"/>
                <a:gd name="connsiteY2" fmla="*/ 65562 h 171164"/>
                <a:gd name="connsiteX0" fmla="*/ 0 w 1216969"/>
                <a:gd name="connsiteY0" fmla="*/ 0 h 171164"/>
                <a:gd name="connsiteX1" fmla="*/ 474010 w 1216969"/>
                <a:gd name="connsiteY1" fmla="*/ 170184 h 171164"/>
                <a:gd name="connsiteX2" fmla="*/ 1216969 w 1216969"/>
                <a:gd name="connsiteY2" fmla="*/ 65562 h 171164"/>
                <a:gd name="connsiteX0" fmla="*/ 0 w 1193116"/>
                <a:gd name="connsiteY0" fmla="*/ 0 h 171164"/>
                <a:gd name="connsiteX1" fmla="*/ 450157 w 1193116"/>
                <a:gd name="connsiteY1" fmla="*/ 170184 h 171164"/>
                <a:gd name="connsiteX2" fmla="*/ 1193116 w 1193116"/>
                <a:gd name="connsiteY2" fmla="*/ 65562 h 171164"/>
                <a:gd name="connsiteX0" fmla="*/ 0 w 1193116"/>
                <a:gd name="connsiteY0" fmla="*/ 0 h 171164"/>
                <a:gd name="connsiteX1" fmla="*/ 450157 w 1193116"/>
                <a:gd name="connsiteY1" fmla="*/ 170184 h 171164"/>
                <a:gd name="connsiteX2" fmla="*/ 1193116 w 1193116"/>
                <a:gd name="connsiteY2" fmla="*/ 65562 h 171164"/>
              </a:gdLst>
              <a:ahLst/>
              <a:cxnLst>
                <a:cxn ang="0">
                  <a:pos x="connsiteX0" y="connsiteY0"/>
                </a:cxn>
                <a:cxn ang="0">
                  <a:pos x="connsiteX1" y="connsiteY1"/>
                </a:cxn>
                <a:cxn ang="0">
                  <a:pos x="connsiteX2" y="connsiteY2"/>
                </a:cxn>
              </a:cxnLst>
              <a:rect l="l" t="t" r="r" b="b"/>
              <a:pathLst>
                <a:path w="1193116" h="171164">
                  <a:moveTo>
                    <a:pt x="0" y="0"/>
                  </a:moveTo>
                  <a:cubicBezTo>
                    <a:pt x="150052" y="175998"/>
                    <a:pt x="251304" y="159257"/>
                    <a:pt x="450157" y="170184"/>
                  </a:cubicBezTo>
                  <a:cubicBezTo>
                    <a:pt x="649010" y="181111"/>
                    <a:pt x="1048831" y="97786"/>
                    <a:pt x="1193116" y="65562"/>
                  </a:cubicBez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3" name="Group 72">
            <a:extLst>
              <a:ext uri="{FF2B5EF4-FFF2-40B4-BE49-F238E27FC236}">
                <a16:creationId xmlns:a16="http://schemas.microsoft.com/office/drawing/2014/main" id="{2FBA473D-E492-4329-A400-BC5333B9FFD9}"/>
              </a:ext>
            </a:extLst>
          </p:cNvPr>
          <p:cNvGrpSpPr/>
          <p:nvPr/>
        </p:nvGrpSpPr>
        <p:grpSpPr>
          <a:xfrm rot="21184161">
            <a:off x="2703724" y="1007153"/>
            <a:ext cx="614132" cy="562960"/>
            <a:chOff x="8659224" y="246137"/>
            <a:chExt cx="3000375" cy="2750368"/>
          </a:xfrm>
        </p:grpSpPr>
        <p:sp>
          <p:nvSpPr>
            <p:cNvPr id="74" name="Freeform: Shape 73">
              <a:extLst>
                <a:ext uri="{FF2B5EF4-FFF2-40B4-BE49-F238E27FC236}">
                  <a16:creationId xmlns:a16="http://schemas.microsoft.com/office/drawing/2014/main" id="{5196ADB9-7E2B-4987-9E76-C9926BA9BEC4}"/>
                </a:ext>
              </a:extLst>
            </p:cNvPr>
            <p:cNvSpPr/>
            <p:nvPr/>
          </p:nvSpPr>
          <p:spPr>
            <a:xfrm>
              <a:off x="8810262" y="2510730"/>
              <a:ext cx="2686050" cy="485775"/>
            </a:xfrm>
            <a:custGeom>
              <a:avLst/>
              <a:gdLst>
                <a:gd name="connsiteX0" fmla="*/ 3906 w 2686050"/>
                <a:gd name="connsiteY0" fmla="*/ 45427 h 485775"/>
                <a:gd name="connsiteX1" fmla="*/ 587788 w 2686050"/>
                <a:gd name="connsiteY1" fmla="*/ 89242 h 485775"/>
                <a:gd name="connsiteX2" fmla="*/ 1008793 w 2686050"/>
                <a:gd name="connsiteY2" fmla="*/ 24472 h 485775"/>
                <a:gd name="connsiteX3" fmla="*/ 1840326 w 2686050"/>
                <a:gd name="connsiteY3" fmla="*/ 22567 h 485775"/>
                <a:gd name="connsiteX4" fmla="*/ 2543271 w 2686050"/>
                <a:gd name="connsiteY4" fmla="*/ 80670 h 485775"/>
                <a:gd name="connsiteX5" fmla="*/ 2690908 w 2686050"/>
                <a:gd name="connsiteY5" fmla="*/ 44475 h 485775"/>
                <a:gd name="connsiteX6" fmla="*/ 2676621 w 2686050"/>
                <a:gd name="connsiteY6" fmla="*/ 385470 h 485775"/>
                <a:gd name="connsiteX7" fmla="*/ 2589943 w 2686050"/>
                <a:gd name="connsiteY7" fmla="*/ 483577 h 485775"/>
                <a:gd name="connsiteX8" fmla="*/ 2431828 w 2686050"/>
                <a:gd name="connsiteY8" fmla="*/ 495007 h 485775"/>
                <a:gd name="connsiteX9" fmla="*/ 254413 w 2686050"/>
                <a:gd name="connsiteY9" fmla="*/ 495007 h 485775"/>
                <a:gd name="connsiteX10" fmla="*/ 115348 w 2686050"/>
                <a:gd name="connsiteY10" fmla="*/ 483577 h 485775"/>
                <a:gd name="connsiteX11" fmla="*/ 11526 w 2686050"/>
                <a:gd name="connsiteY11" fmla="*/ 377850 h 485775"/>
                <a:gd name="connsiteX12" fmla="*/ 3906 w 2686050"/>
                <a:gd name="connsiteY12" fmla="*/ 45427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0" h="485775">
                  <a:moveTo>
                    <a:pt x="3906" y="45427"/>
                  </a:moveTo>
                  <a:cubicBezTo>
                    <a:pt x="202978" y="87337"/>
                    <a:pt x="385858" y="98767"/>
                    <a:pt x="587788" y="89242"/>
                  </a:cubicBezTo>
                  <a:cubicBezTo>
                    <a:pt x="738283" y="82575"/>
                    <a:pt x="859251" y="37807"/>
                    <a:pt x="1008793" y="24472"/>
                  </a:cubicBezTo>
                  <a:cubicBezTo>
                    <a:pt x="1285018" y="-1245"/>
                    <a:pt x="1562196" y="-13628"/>
                    <a:pt x="1840326" y="22567"/>
                  </a:cubicBezTo>
                  <a:cubicBezTo>
                    <a:pt x="2083213" y="54952"/>
                    <a:pt x="2298478" y="91147"/>
                    <a:pt x="2543271" y="80670"/>
                  </a:cubicBezTo>
                  <a:cubicBezTo>
                    <a:pt x="2600421" y="77812"/>
                    <a:pt x="2638521" y="70192"/>
                    <a:pt x="2690908" y="44475"/>
                  </a:cubicBezTo>
                  <a:cubicBezTo>
                    <a:pt x="2695671" y="139725"/>
                    <a:pt x="2697576" y="292125"/>
                    <a:pt x="2676621" y="385470"/>
                  </a:cubicBezTo>
                  <a:cubicBezTo>
                    <a:pt x="2660428" y="455955"/>
                    <a:pt x="2662333" y="470243"/>
                    <a:pt x="2589943" y="483577"/>
                  </a:cubicBezTo>
                  <a:cubicBezTo>
                    <a:pt x="2537556" y="493102"/>
                    <a:pt x="2485168" y="495007"/>
                    <a:pt x="2431828" y="495007"/>
                  </a:cubicBezTo>
                  <a:cubicBezTo>
                    <a:pt x="1686973" y="495007"/>
                    <a:pt x="999268" y="495007"/>
                    <a:pt x="254413" y="495007"/>
                  </a:cubicBezTo>
                  <a:cubicBezTo>
                    <a:pt x="202026" y="495007"/>
                    <a:pt x="167736" y="495007"/>
                    <a:pt x="115348" y="483577"/>
                  </a:cubicBezTo>
                  <a:cubicBezTo>
                    <a:pt x="42958" y="467385"/>
                    <a:pt x="23908" y="450240"/>
                    <a:pt x="11526" y="377850"/>
                  </a:cubicBezTo>
                  <a:cubicBezTo>
                    <a:pt x="-2762" y="287362"/>
                    <a:pt x="-1809" y="137820"/>
                    <a:pt x="3906" y="45427"/>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09F2B7DF-54E1-41D3-8069-F79C483B5AE8}"/>
                </a:ext>
              </a:extLst>
            </p:cNvPr>
            <p:cNvSpPr/>
            <p:nvPr/>
          </p:nvSpPr>
          <p:spPr>
            <a:xfrm>
              <a:off x="8659224" y="246137"/>
              <a:ext cx="3000375" cy="2371725"/>
            </a:xfrm>
            <a:custGeom>
              <a:avLst/>
              <a:gdLst>
                <a:gd name="connsiteX0" fmla="*/ 2877189 w 3000375"/>
                <a:gd name="connsiteY0" fmla="*/ 1405145 h 2371725"/>
                <a:gd name="connsiteX1" fmla="*/ 2592392 w 3000375"/>
                <a:gd name="connsiteY1" fmla="*/ 839360 h 2371725"/>
                <a:gd name="connsiteX2" fmla="*/ 2548577 w 3000375"/>
                <a:gd name="connsiteY2" fmla="*/ 294530 h 2371725"/>
                <a:gd name="connsiteX3" fmla="*/ 2434277 w 3000375"/>
                <a:gd name="connsiteY3" fmla="*/ 102125 h 2371725"/>
                <a:gd name="connsiteX4" fmla="*/ 2269494 w 3000375"/>
                <a:gd name="connsiteY4" fmla="*/ 25925 h 2371725"/>
                <a:gd name="connsiteX5" fmla="*/ 2101854 w 3000375"/>
                <a:gd name="connsiteY5" fmla="*/ 24972 h 2371725"/>
                <a:gd name="connsiteX6" fmla="*/ 1883732 w 3000375"/>
                <a:gd name="connsiteY6" fmla="*/ 187850 h 2371725"/>
                <a:gd name="connsiteX7" fmla="*/ 1201742 w 3000375"/>
                <a:gd name="connsiteY7" fmla="*/ 225950 h 2371725"/>
                <a:gd name="connsiteX8" fmla="*/ 876939 w 3000375"/>
                <a:gd name="connsiteY8" fmla="*/ 18305 h 2371725"/>
                <a:gd name="connsiteX9" fmla="*/ 725492 w 3000375"/>
                <a:gd name="connsiteY9" fmla="*/ 25925 h 2371725"/>
                <a:gd name="connsiteX10" fmla="*/ 564519 w 3000375"/>
                <a:gd name="connsiteY10" fmla="*/ 119270 h 2371725"/>
                <a:gd name="connsiteX11" fmla="*/ 442599 w 3000375"/>
                <a:gd name="connsiteY11" fmla="*/ 307865 h 2371725"/>
                <a:gd name="connsiteX12" fmla="*/ 420692 w 3000375"/>
                <a:gd name="connsiteY12" fmla="*/ 859363 h 2371725"/>
                <a:gd name="connsiteX13" fmla="*/ 21594 w 3000375"/>
                <a:gd name="connsiteY13" fmla="*/ 1550877 h 2371725"/>
                <a:gd name="connsiteX14" fmla="*/ 1592 w 3000375"/>
                <a:gd name="connsiteY14" fmla="*/ 1639460 h 2371725"/>
                <a:gd name="connsiteX15" fmla="*/ 63504 w 3000375"/>
                <a:gd name="connsiteY15" fmla="*/ 1989027 h 2371725"/>
                <a:gd name="connsiteX16" fmla="*/ 154944 w 3000375"/>
                <a:gd name="connsiteY16" fmla="*/ 2311925 h 2371725"/>
                <a:gd name="connsiteX17" fmla="*/ 206379 w 3000375"/>
                <a:gd name="connsiteY17" fmla="*/ 2338595 h 2371725"/>
                <a:gd name="connsiteX18" fmla="*/ 502607 w 3000375"/>
                <a:gd name="connsiteY18" fmla="*/ 2374790 h 2371725"/>
                <a:gd name="connsiteX19" fmla="*/ 1035054 w 3000375"/>
                <a:gd name="connsiteY19" fmla="*/ 2345263 h 2371725"/>
                <a:gd name="connsiteX20" fmla="*/ 1843727 w 3000375"/>
                <a:gd name="connsiteY20" fmla="*/ 2312878 h 2371725"/>
                <a:gd name="connsiteX21" fmla="*/ 2407607 w 3000375"/>
                <a:gd name="connsiteY21" fmla="*/ 2363360 h 2371725"/>
                <a:gd name="connsiteX22" fmla="*/ 2762889 w 3000375"/>
                <a:gd name="connsiteY22" fmla="*/ 2354788 h 2371725"/>
                <a:gd name="connsiteX23" fmla="*/ 2844804 w 3000375"/>
                <a:gd name="connsiteY23" fmla="*/ 2312878 h 2371725"/>
                <a:gd name="connsiteX24" fmla="*/ 2855282 w 3000375"/>
                <a:gd name="connsiteY24" fmla="*/ 2264300 h 2371725"/>
                <a:gd name="connsiteX25" fmla="*/ 2983869 w 3000375"/>
                <a:gd name="connsiteY25" fmla="*/ 1748045 h 2371725"/>
                <a:gd name="connsiteX26" fmla="*/ 3005777 w 3000375"/>
                <a:gd name="connsiteY26" fmla="*/ 1537543 h 2371725"/>
                <a:gd name="connsiteX27" fmla="*/ 2877189 w 3000375"/>
                <a:gd name="connsiteY27" fmla="*/ 1405145 h 2371725"/>
                <a:gd name="connsiteX28" fmla="*/ 1241747 w 3000375"/>
                <a:gd name="connsiteY28" fmla="*/ 1214645 h 2371725"/>
                <a:gd name="connsiteX29" fmla="*/ 1175072 w 3000375"/>
                <a:gd name="connsiteY29" fmla="*/ 1261318 h 2371725"/>
                <a:gd name="connsiteX30" fmla="*/ 784547 w 3000375"/>
                <a:gd name="connsiteY30" fmla="*/ 726013 h 2371725"/>
                <a:gd name="connsiteX31" fmla="*/ 741684 w 3000375"/>
                <a:gd name="connsiteY31" fmla="*/ 111650 h 2371725"/>
                <a:gd name="connsiteX32" fmla="*/ 1241747 w 3000375"/>
                <a:gd name="connsiteY32" fmla="*/ 805070 h 2371725"/>
                <a:gd name="connsiteX33" fmla="*/ 1241747 w 3000375"/>
                <a:gd name="connsiteY33" fmla="*/ 1214645 h 2371725"/>
                <a:gd name="connsiteX34" fmla="*/ 2114237 w 3000375"/>
                <a:gd name="connsiteY34" fmla="*/ 1021288 h 2371725"/>
                <a:gd name="connsiteX35" fmla="*/ 1803722 w 3000375"/>
                <a:gd name="connsiteY35" fmla="*/ 1267033 h 2371725"/>
                <a:gd name="connsiteX36" fmla="*/ 1758002 w 3000375"/>
                <a:gd name="connsiteY36" fmla="*/ 1235600 h 2371725"/>
                <a:gd name="connsiteX37" fmla="*/ 2057087 w 3000375"/>
                <a:gd name="connsiteY37" fmla="*/ 276433 h 2371725"/>
                <a:gd name="connsiteX38" fmla="*/ 2240919 w 3000375"/>
                <a:gd name="connsiteY38" fmla="*/ 132605 h 2371725"/>
                <a:gd name="connsiteX39" fmla="*/ 2279019 w 3000375"/>
                <a:gd name="connsiteY39" fmla="*/ 157370 h 2371725"/>
                <a:gd name="connsiteX40" fmla="*/ 2279019 w 3000375"/>
                <a:gd name="connsiteY40" fmla="*/ 317390 h 2371725"/>
                <a:gd name="connsiteX41" fmla="*/ 2114237 w 3000375"/>
                <a:gd name="connsiteY41" fmla="*/ 1021288 h 23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000375" h="2371725">
                  <a:moveTo>
                    <a:pt x="2877189" y="1405145"/>
                  </a:moveTo>
                  <a:cubicBezTo>
                    <a:pt x="2668592" y="1132730"/>
                    <a:pt x="2690499" y="1269890"/>
                    <a:pt x="2592392" y="839360"/>
                  </a:cubicBezTo>
                  <a:cubicBezTo>
                    <a:pt x="2552387" y="661243"/>
                    <a:pt x="2554292" y="486935"/>
                    <a:pt x="2548577" y="294530"/>
                  </a:cubicBezTo>
                  <a:cubicBezTo>
                    <a:pt x="2533337" y="226902"/>
                    <a:pt x="2499047" y="135462"/>
                    <a:pt x="2434277" y="102125"/>
                  </a:cubicBezTo>
                  <a:cubicBezTo>
                    <a:pt x="2378079" y="73550"/>
                    <a:pt x="2323787" y="59262"/>
                    <a:pt x="2269494" y="25925"/>
                  </a:cubicBezTo>
                  <a:cubicBezTo>
                    <a:pt x="2213297" y="-8365"/>
                    <a:pt x="2156147" y="-7413"/>
                    <a:pt x="2101854" y="24972"/>
                  </a:cubicBezTo>
                  <a:cubicBezTo>
                    <a:pt x="2049467" y="56405"/>
                    <a:pt x="1966599" y="141177"/>
                    <a:pt x="1883732" y="187850"/>
                  </a:cubicBezTo>
                  <a:cubicBezTo>
                    <a:pt x="1547499" y="343107"/>
                    <a:pt x="1382717" y="311675"/>
                    <a:pt x="1201742" y="225950"/>
                  </a:cubicBezTo>
                  <a:cubicBezTo>
                    <a:pt x="1085537" y="183087"/>
                    <a:pt x="981714" y="80217"/>
                    <a:pt x="876939" y="18305"/>
                  </a:cubicBezTo>
                  <a:cubicBezTo>
                    <a:pt x="828362" y="-10270"/>
                    <a:pt x="775022" y="-3603"/>
                    <a:pt x="725492" y="25925"/>
                  </a:cubicBezTo>
                  <a:cubicBezTo>
                    <a:pt x="672152" y="57357"/>
                    <a:pt x="619764" y="90695"/>
                    <a:pt x="564519" y="119270"/>
                  </a:cubicBezTo>
                  <a:cubicBezTo>
                    <a:pt x="493082" y="155465"/>
                    <a:pt x="457839" y="233570"/>
                    <a:pt x="442599" y="307865"/>
                  </a:cubicBezTo>
                  <a:cubicBezTo>
                    <a:pt x="458792" y="459312"/>
                    <a:pt x="436884" y="756493"/>
                    <a:pt x="420692" y="859363"/>
                  </a:cubicBezTo>
                  <a:cubicBezTo>
                    <a:pt x="315917" y="1289893"/>
                    <a:pt x="245432" y="1252745"/>
                    <a:pt x="21594" y="1550877"/>
                  </a:cubicBezTo>
                  <a:cubicBezTo>
                    <a:pt x="2544" y="1580405"/>
                    <a:pt x="-3171" y="1606123"/>
                    <a:pt x="1592" y="1639460"/>
                  </a:cubicBezTo>
                  <a:cubicBezTo>
                    <a:pt x="22547" y="1784240"/>
                    <a:pt x="41597" y="1844248"/>
                    <a:pt x="63504" y="1989027"/>
                  </a:cubicBezTo>
                  <a:cubicBezTo>
                    <a:pt x="81602" y="2107138"/>
                    <a:pt x="124464" y="2196673"/>
                    <a:pt x="154944" y="2311925"/>
                  </a:cubicBezTo>
                  <a:cubicBezTo>
                    <a:pt x="168279" y="2328118"/>
                    <a:pt x="186377" y="2334785"/>
                    <a:pt x="206379" y="2338595"/>
                  </a:cubicBezTo>
                  <a:cubicBezTo>
                    <a:pt x="310202" y="2359550"/>
                    <a:pt x="396879" y="2370028"/>
                    <a:pt x="502607" y="2374790"/>
                  </a:cubicBezTo>
                  <a:cubicBezTo>
                    <a:pt x="690249" y="2383363"/>
                    <a:pt x="848364" y="2370028"/>
                    <a:pt x="1035054" y="2345263"/>
                  </a:cubicBezTo>
                  <a:cubicBezTo>
                    <a:pt x="1303659" y="2309068"/>
                    <a:pt x="1573217" y="2291923"/>
                    <a:pt x="1843727" y="2312878"/>
                  </a:cubicBezTo>
                  <a:cubicBezTo>
                    <a:pt x="2032322" y="2327165"/>
                    <a:pt x="2219012" y="2355740"/>
                    <a:pt x="2407607" y="2363360"/>
                  </a:cubicBezTo>
                  <a:cubicBezTo>
                    <a:pt x="2541909" y="2369075"/>
                    <a:pt x="2628587" y="2375743"/>
                    <a:pt x="2762889" y="2354788"/>
                  </a:cubicBezTo>
                  <a:cubicBezTo>
                    <a:pt x="2794322" y="2350025"/>
                    <a:pt x="2825754" y="2344310"/>
                    <a:pt x="2844804" y="2312878"/>
                  </a:cubicBezTo>
                  <a:cubicBezTo>
                    <a:pt x="2848614" y="2296685"/>
                    <a:pt x="2852424" y="2280493"/>
                    <a:pt x="2855282" y="2264300"/>
                  </a:cubicBezTo>
                  <a:cubicBezTo>
                    <a:pt x="2897192" y="2055702"/>
                    <a:pt x="2948627" y="1957595"/>
                    <a:pt x="2983869" y="1748045"/>
                  </a:cubicBezTo>
                  <a:cubicBezTo>
                    <a:pt x="3001014" y="1648033"/>
                    <a:pt x="3001014" y="1648033"/>
                    <a:pt x="3005777" y="1537543"/>
                  </a:cubicBezTo>
                  <a:cubicBezTo>
                    <a:pt x="2993394" y="1524208"/>
                    <a:pt x="2883857" y="1418480"/>
                    <a:pt x="2877189" y="1405145"/>
                  </a:cubicBezTo>
                  <a:close/>
                  <a:moveTo>
                    <a:pt x="1241747" y="1214645"/>
                  </a:moveTo>
                  <a:cubicBezTo>
                    <a:pt x="1233174" y="1279415"/>
                    <a:pt x="1230317" y="1282273"/>
                    <a:pt x="1175072" y="1261318"/>
                  </a:cubicBezTo>
                  <a:cubicBezTo>
                    <a:pt x="964569" y="1183213"/>
                    <a:pt x="850269" y="962233"/>
                    <a:pt x="784547" y="726013"/>
                  </a:cubicBezTo>
                  <a:cubicBezTo>
                    <a:pt x="729302" y="527893"/>
                    <a:pt x="719777" y="325010"/>
                    <a:pt x="741684" y="111650"/>
                  </a:cubicBezTo>
                  <a:cubicBezTo>
                    <a:pt x="994097" y="265955"/>
                    <a:pt x="1178882" y="477410"/>
                    <a:pt x="1241747" y="805070"/>
                  </a:cubicBezTo>
                  <a:cubicBezTo>
                    <a:pt x="1265559" y="925085"/>
                    <a:pt x="1257939" y="1093678"/>
                    <a:pt x="1241747" y="1214645"/>
                  </a:cubicBezTo>
                  <a:close/>
                  <a:moveTo>
                    <a:pt x="2114237" y="1021288"/>
                  </a:moveTo>
                  <a:cubicBezTo>
                    <a:pt x="2037084" y="1147018"/>
                    <a:pt x="1930404" y="1224170"/>
                    <a:pt x="1803722" y="1267033"/>
                  </a:cubicBezTo>
                  <a:cubicBezTo>
                    <a:pt x="1773242" y="1277510"/>
                    <a:pt x="1763717" y="1271795"/>
                    <a:pt x="1758002" y="1235600"/>
                  </a:cubicBezTo>
                  <a:cubicBezTo>
                    <a:pt x="1706567" y="868888"/>
                    <a:pt x="1814199" y="518368"/>
                    <a:pt x="2057087" y="276433"/>
                  </a:cubicBezTo>
                  <a:cubicBezTo>
                    <a:pt x="2113284" y="220235"/>
                    <a:pt x="2176149" y="175467"/>
                    <a:pt x="2240919" y="132605"/>
                  </a:cubicBezTo>
                  <a:cubicBezTo>
                    <a:pt x="2271399" y="112602"/>
                    <a:pt x="2279019" y="124985"/>
                    <a:pt x="2279019" y="157370"/>
                  </a:cubicBezTo>
                  <a:cubicBezTo>
                    <a:pt x="2279972" y="210710"/>
                    <a:pt x="2279019" y="264050"/>
                    <a:pt x="2279019" y="317390"/>
                  </a:cubicBezTo>
                  <a:cubicBezTo>
                    <a:pt x="2283782" y="552658"/>
                    <a:pt x="2234252" y="824120"/>
                    <a:pt x="2114237" y="1021288"/>
                  </a:cubicBezTo>
                  <a:close/>
                </a:path>
              </a:pathLst>
            </a:custGeom>
            <a:solidFill>
              <a:schemeClr val="accent3"/>
            </a:solidFill>
            <a:ln w="9525" cap="flat">
              <a:noFill/>
              <a:prstDash val="solid"/>
              <a:miter/>
            </a:ln>
          </p:spPr>
          <p:txBody>
            <a:bodyPr rtlCol="0" anchor="ctr"/>
            <a:lstStyle/>
            <a:p>
              <a:endParaRPr lang="en-US" sz="1350"/>
            </a:p>
          </p:txBody>
        </p:sp>
      </p:grpSp>
      <p:grpSp>
        <p:nvGrpSpPr>
          <p:cNvPr id="76" name="Group 75">
            <a:extLst>
              <a:ext uri="{FF2B5EF4-FFF2-40B4-BE49-F238E27FC236}">
                <a16:creationId xmlns:a16="http://schemas.microsoft.com/office/drawing/2014/main" id="{65317700-7AC7-4721-92C7-084FDCBB5D3B}"/>
              </a:ext>
            </a:extLst>
          </p:cNvPr>
          <p:cNvGrpSpPr/>
          <p:nvPr/>
        </p:nvGrpSpPr>
        <p:grpSpPr>
          <a:xfrm rot="21184161">
            <a:off x="2100666" y="2273983"/>
            <a:ext cx="685403" cy="461282"/>
            <a:chOff x="8476983" y="4543072"/>
            <a:chExt cx="3348573" cy="2253615"/>
          </a:xfrm>
        </p:grpSpPr>
        <p:sp>
          <p:nvSpPr>
            <p:cNvPr id="77" name="Freeform: Shape 76">
              <a:extLst>
                <a:ext uri="{FF2B5EF4-FFF2-40B4-BE49-F238E27FC236}">
                  <a16:creationId xmlns:a16="http://schemas.microsoft.com/office/drawing/2014/main" id="{199B781A-6D6E-46A4-B3F2-525D89EAA6D1}"/>
                </a:ext>
              </a:extLst>
            </p:cNvPr>
            <p:cNvSpPr/>
            <p:nvPr/>
          </p:nvSpPr>
          <p:spPr>
            <a:xfrm>
              <a:off x="8482281" y="4853587"/>
              <a:ext cx="3343275" cy="1943100"/>
            </a:xfrm>
            <a:custGeom>
              <a:avLst/>
              <a:gdLst>
                <a:gd name="connsiteX0" fmla="*/ 3248442 w 3343275"/>
                <a:gd name="connsiteY0" fmla="*/ 599123 h 1943100"/>
                <a:gd name="connsiteX1" fmla="*/ 3105567 w 3343275"/>
                <a:gd name="connsiteY1" fmla="*/ 0 h 1943100"/>
                <a:gd name="connsiteX2" fmla="*/ 2942690 w 3343275"/>
                <a:gd name="connsiteY2" fmla="*/ 46673 h 1943100"/>
                <a:gd name="connsiteX3" fmla="*/ 1317725 w 3343275"/>
                <a:gd name="connsiteY3" fmla="*/ 45720 h 1943100"/>
                <a:gd name="connsiteX4" fmla="*/ 467142 w 3343275"/>
                <a:gd name="connsiteY4" fmla="*/ 45720 h 1943100"/>
                <a:gd name="connsiteX5" fmla="*/ 241400 w 3343275"/>
                <a:gd name="connsiteY5" fmla="*/ 7620 h 1943100"/>
                <a:gd name="connsiteX6" fmla="*/ 229970 w 3343275"/>
                <a:gd name="connsiteY6" fmla="*/ 46673 h 1943100"/>
                <a:gd name="connsiteX7" fmla="*/ 81380 w 3343275"/>
                <a:gd name="connsiteY7" fmla="*/ 731520 h 1943100"/>
                <a:gd name="connsiteX8" fmla="*/ 3275 w 3343275"/>
                <a:gd name="connsiteY8" fmla="*/ 1764982 h 1943100"/>
                <a:gd name="connsiteX9" fmla="*/ 70902 w 3343275"/>
                <a:gd name="connsiteY9" fmla="*/ 1930718 h 1943100"/>
                <a:gd name="connsiteX10" fmla="*/ 173772 w 3343275"/>
                <a:gd name="connsiteY10" fmla="*/ 1948815 h 1943100"/>
                <a:gd name="connsiteX11" fmla="*/ 1432025 w 3343275"/>
                <a:gd name="connsiteY11" fmla="*/ 1948815 h 1943100"/>
                <a:gd name="connsiteX12" fmla="*/ 1505367 w 3343275"/>
                <a:gd name="connsiteY12" fmla="*/ 1930718 h 1943100"/>
                <a:gd name="connsiteX13" fmla="*/ 1560612 w 3343275"/>
                <a:gd name="connsiteY13" fmla="*/ 1834515 h 1943100"/>
                <a:gd name="connsiteX14" fmla="*/ 1620620 w 3343275"/>
                <a:gd name="connsiteY14" fmla="*/ 1643063 h 1943100"/>
                <a:gd name="connsiteX15" fmla="*/ 1660625 w 3343275"/>
                <a:gd name="connsiteY15" fmla="*/ 1542098 h 1943100"/>
                <a:gd name="connsiteX16" fmla="*/ 1712060 w 3343275"/>
                <a:gd name="connsiteY16" fmla="*/ 1640205 h 1943100"/>
                <a:gd name="connsiteX17" fmla="*/ 1783497 w 3343275"/>
                <a:gd name="connsiteY17" fmla="*/ 1812607 h 1943100"/>
                <a:gd name="connsiteX18" fmla="*/ 1844457 w 3343275"/>
                <a:gd name="connsiteY18" fmla="*/ 1931670 h 1943100"/>
                <a:gd name="connsiteX19" fmla="*/ 1927325 w 3343275"/>
                <a:gd name="connsiteY19" fmla="*/ 1948815 h 1943100"/>
                <a:gd name="connsiteX20" fmla="*/ 3172242 w 3343275"/>
                <a:gd name="connsiteY20" fmla="*/ 1948815 h 1943100"/>
                <a:gd name="connsiteX21" fmla="*/ 3250347 w 3343275"/>
                <a:gd name="connsiteY21" fmla="*/ 1930718 h 1943100"/>
                <a:gd name="connsiteX22" fmla="*/ 3324642 w 3343275"/>
                <a:gd name="connsiteY22" fmla="*/ 1856423 h 1943100"/>
                <a:gd name="connsiteX23" fmla="*/ 3351312 w 3343275"/>
                <a:gd name="connsiteY23" fmla="*/ 1660207 h 1943100"/>
                <a:gd name="connsiteX24" fmla="*/ 3248442 w 3343275"/>
                <a:gd name="connsiteY24" fmla="*/ 599123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3275" h="1943100">
                  <a:moveTo>
                    <a:pt x="3248442" y="599123"/>
                  </a:moveTo>
                  <a:cubicBezTo>
                    <a:pt x="3217962" y="398145"/>
                    <a:pt x="3156050" y="197168"/>
                    <a:pt x="3105567" y="0"/>
                  </a:cubicBezTo>
                  <a:cubicBezTo>
                    <a:pt x="3059847" y="46673"/>
                    <a:pt x="3002697" y="46673"/>
                    <a:pt x="2942690" y="46673"/>
                  </a:cubicBezTo>
                  <a:cubicBezTo>
                    <a:pt x="2842677" y="46673"/>
                    <a:pt x="1317725" y="45720"/>
                    <a:pt x="1317725" y="45720"/>
                  </a:cubicBezTo>
                  <a:cubicBezTo>
                    <a:pt x="1316772" y="45720"/>
                    <a:pt x="510005" y="45720"/>
                    <a:pt x="467142" y="45720"/>
                  </a:cubicBezTo>
                  <a:cubicBezTo>
                    <a:pt x="384275" y="45720"/>
                    <a:pt x="316647" y="59055"/>
                    <a:pt x="241400" y="7620"/>
                  </a:cubicBezTo>
                  <a:cubicBezTo>
                    <a:pt x="237590" y="20955"/>
                    <a:pt x="232827" y="33338"/>
                    <a:pt x="229970" y="46673"/>
                  </a:cubicBezTo>
                  <a:cubicBezTo>
                    <a:pt x="180440" y="273368"/>
                    <a:pt x="112812" y="501968"/>
                    <a:pt x="81380" y="731520"/>
                  </a:cubicBezTo>
                  <a:cubicBezTo>
                    <a:pt x="33755" y="1074420"/>
                    <a:pt x="-12918" y="1419225"/>
                    <a:pt x="3275" y="1764982"/>
                  </a:cubicBezTo>
                  <a:cubicBezTo>
                    <a:pt x="7085" y="1853565"/>
                    <a:pt x="8037" y="1865948"/>
                    <a:pt x="70902" y="1930718"/>
                  </a:cubicBezTo>
                  <a:cubicBezTo>
                    <a:pt x="94715" y="1942148"/>
                    <a:pt x="147102" y="1948815"/>
                    <a:pt x="173772" y="1948815"/>
                  </a:cubicBezTo>
                  <a:cubicBezTo>
                    <a:pt x="602397" y="1948815"/>
                    <a:pt x="1003400" y="1948815"/>
                    <a:pt x="1432025" y="1948815"/>
                  </a:cubicBezTo>
                  <a:cubicBezTo>
                    <a:pt x="1458695" y="1948815"/>
                    <a:pt x="1483460" y="1945957"/>
                    <a:pt x="1505367" y="1930718"/>
                  </a:cubicBezTo>
                  <a:cubicBezTo>
                    <a:pt x="1544420" y="1883093"/>
                    <a:pt x="1542515" y="1891665"/>
                    <a:pt x="1560612" y="1834515"/>
                  </a:cubicBezTo>
                  <a:cubicBezTo>
                    <a:pt x="1580615" y="1771650"/>
                    <a:pt x="1604427" y="1707832"/>
                    <a:pt x="1620620" y="1643063"/>
                  </a:cubicBezTo>
                  <a:cubicBezTo>
                    <a:pt x="1628240" y="1610678"/>
                    <a:pt x="1634907" y="1541145"/>
                    <a:pt x="1660625" y="1542098"/>
                  </a:cubicBezTo>
                  <a:cubicBezTo>
                    <a:pt x="1684437" y="1543050"/>
                    <a:pt x="1686342" y="1595438"/>
                    <a:pt x="1712060" y="1640205"/>
                  </a:cubicBezTo>
                  <a:cubicBezTo>
                    <a:pt x="1740635" y="1691640"/>
                    <a:pt x="1756827" y="1750695"/>
                    <a:pt x="1783497" y="1812607"/>
                  </a:cubicBezTo>
                  <a:cubicBezTo>
                    <a:pt x="1809215" y="1873568"/>
                    <a:pt x="1795880" y="1879282"/>
                    <a:pt x="1844457" y="1931670"/>
                  </a:cubicBezTo>
                  <a:cubicBezTo>
                    <a:pt x="1870175" y="1945005"/>
                    <a:pt x="1897797" y="1948815"/>
                    <a:pt x="1927325" y="1948815"/>
                  </a:cubicBezTo>
                  <a:cubicBezTo>
                    <a:pt x="2352140" y="1948815"/>
                    <a:pt x="2747427" y="1948815"/>
                    <a:pt x="3172242" y="1948815"/>
                  </a:cubicBezTo>
                  <a:cubicBezTo>
                    <a:pt x="3199865" y="1948815"/>
                    <a:pt x="3226535" y="1945957"/>
                    <a:pt x="3250347" y="1930718"/>
                  </a:cubicBezTo>
                  <a:cubicBezTo>
                    <a:pt x="3274160" y="1910715"/>
                    <a:pt x="3313212" y="1884998"/>
                    <a:pt x="3324642" y="1856423"/>
                  </a:cubicBezTo>
                  <a:cubicBezTo>
                    <a:pt x="3365600" y="1757363"/>
                    <a:pt x="3348455" y="1749743"/>
                    <a:pt x="3351312" y="1660207"/>
                  </a:cubicBezTo>
                  <a:cubicBezTo>
                    <a:pt x="3361790" y="1303973"/>
                    <a:pt x="3301783" y="950595"/>
                    <a:pt x="3248442" y="599123"/>
                  </a:cubicBezTo>
                  <a:close/>
                </a:path>
              </a:pathLst>
            </a:custGeom>
            <a:solidFill>
              <a:schemeClr val="accent3"/>
            </a:solidFill>
            <a:ln w="9525"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A206841C-1716-4357-A175-62B839A07160}"/>
                </a:ext>
              </a:extLst>
            </p:cNvPr>
            <p:cNvSpPr/>
            <p:nvPr/>
          </p:nvSpPr>
          <p:spPr>
            <a:xfrm>
              <a:off x="8717013" y="4543072"/>
              <a:ext cx="2867025" cy="352425"/>
            </a:xfrm>
            <a:custGeom>
              <a:avLst/>
              <a:gdLst>
                <a:gd name="connsiteX0" fmla="*/ 2721293 w 2867025"/>
                <a:gd name="connsiteY0" fmla="*/ 0 h 352425"/>
                <a:gd name="connsiteX1" fmla="*/ 154305 w 2867025"/>
                <a:gd name="connsiteY1" fmla="*/ 0 h 352425"/>
                <a:gd name="connsiteX2" fmla="*/ 95250 w 2867025"/>
                <a:gd name="connsiteY2" fmla="*/ 60007 h 352425"/>
                <a:gd name="connsiteX3" fmla="*/ 0 w 2867025"/>
                <a:gd name="connsiteY3" fmla="*/ 298132 h 352425"/>
                <a:gd name="connsiteX4" fmla="*/ 59055 w 2867025"/>
                <a:gd name="connsiteY4" fmla="*/ 358140 h 352425"/>
                <a:gd name="connsiteX5" fmla="*/ 2816543 w 2867025"/>
                <a:gd name="connsiteY5" fmla="*/ 358140 h 352425"/>
                <a:gd name="connsiteX6" fmla="*/ 2875598 w 2867025"/>
                <a:gd name="connsiteY6" fmla="*/ 298132 h 352425"/>
                <a:gd name="connsiteX7" fmla="*/ 2780348 w 2867025"/>
                <a:gd name="connsiteY7" fmla="*/ 60007 h 352425"/>
                <a:gd name="connsiteX8" fmla="*/ 2721293 w 2867025"/>
                <a:gd name="connsiteY8" fmla="*/ 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25" h="352425">
                  <a:moveTo>
                    <a:pt x="2721293" y="0"/>
                  </a:moveTo>
                  <a:lnTo>
                    <a:pt x="154305" y="0"/>
                  </a:lnTo>
                  <a:cubicBezTo>
                    <a:pt x="121920" y="0"/>
                    <a:pt x="95250" y="26670"/>
                    <a:pt x="95250" y="60007"/>
                  </a:cubicBezTo>
                  <a:lnTo>
                    <a:pt x="0" y="298132"/>
                  </a:lnTo>
                  <a:cubicBezTo>
                    <a:pt x="0" y="330517"/>
                    <a:pt x="26670" y="358140"/>
                    <a:pt x="59055" y="358140"/>
                  </a:cubicBezTo>
                  <a:lnTo>
                    <a:pt x="2816543" y="358140"/>
                  </a:lnTo>
                  <a:cubicBezTo>
                    <a:pt x="2848928" y="358140"/>
                    <a:pt x="2875598" y="331470"/>
                    <a:pt x="2875598" y="298132"/>
                  </a:cubicBezTo>
                  <a:lnTo>
                    <a:pt x="2780348" y="60007"/>
                  </a:lnTo>
                  <a:cubicBezTo>
                    <a:pt x="2781300" y="26670"/>
                    <a:pt x="2754630" y="0"/>
                    <a:pt x="2721293" y="0"/>
                  </a:cubicBezTo>
                  <a:close/>
                </a:path>
              </a:pathLst>
            </a:custGeom>
            <a:solidFill>
              <a:schemeClr val="accent1">
                <a:lumMod val="60000"/>
                <a:lumOff val="40000"/>
              </a:schemeClr>
            </a:solidFill>
            <a:ln w="9525" cap="flat">
              <a:noFill/>
              <a:prstDash val="solid"/>
              <a:miter/>
            </a:ln>
          </p:spPr>
          <p:txBody>
            <a:bodyPr rtlCol="0" anchor="ctr"/>
            <a:lstStyle/>
            <a:p>
              <a:endParaRPr lang="en-US" sz="1350" dirty="0"/>
            </a:p>
          </p:txBody>
        </p:sp>
        <p:sp>
          <p:nvSpPr>
            <p:cNvPr id="79" name="Freeform: Shape 78">
              <a:extLst>
                <a:ext uri="{FF2B5EF4-FFF2-40B4-BE49-F238E27FC236}">
                  <a16:creationId xmlns:a16="http://schemas.microsoft.com/office/drawing/2014/main" id="{A525D512-0C61-4A17-A18A-D3AB04258DF0}"/>
                </a:ext>
              </a:extLst>
            </p:cNvPr>
            <p:cNvSpPr/>
            <p:nvPr/>
          </p:nvSpPr>
          <p:spPr>
            <a:xfrm>
              <a:off x="9815747" y="4664422"/>
              <a:ext cx="276225" cy="609600"/>
            </a:xfrm>
            <a:custGeom>
              <a:avLst/>
              <a:gdLst>
                <a:gd name="connsiteX0" fmla="*/ 176663 w 276225"/>
                <a:gd name="connsiteY0" fmla="*/ 51053 h 609600"/>
                <a:gd name="connsiteX1" fmla="*/ 53791 w 276225"/>
                <a:gd name="connsiteY1" fmla="*/ 275843 h 609600"/>
                <a:gd name="connsiteX2" fmla="*/ 40456 w 276225"/>
                <a:gd name="connsiteY2" fmla="*/ 337755 h 609600"/>
                <a:gd name="connsiteX3" fmla="*/ 451 w 276225"/>
                <a:gd name="connsiteY3" fmla="*/ 608265 h 609600"/>
                <a:gd name="connsiteX4" fmla="*/ 80461 w 276225"/>
                <a:gd name="connsiteY4" fmla="*/ 617790 h 609600"/>
                <a:gd name="connsiteX5" fmla="*/ 151898 w 276225"/>
                <a:gd name="connsiteY5" fmla="*/ 269176 h 609600"/>
                <a:gd name="connsiteX6" fmla="*/ 241433 w 276225"/>
                <a:gd name="connsiteY6" fmla="*/ 108203 h 609600"/>
                <a:gd name="connsiteX7" fmla="*/ 259531 w 276225"/>
                <a:gd name="connsiteY7" fmla="*/ 13905 h 609600"/>
                <a:gd name="connsiteX8" fmla="*/ 176663 w 276225"/>
                <a:gd name="connsiteY8" fmla="*/ 51053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25" h="609600">
                  <a:moveTo>
                    <a:pt x="176663" y="51053"/>
                  </a:moveTo>
                  <a:cubicBezTo>
                    <a:pt x="121418" y="116776"/>
                    <a:pt x="90938" y="198690"/>
                    <a:pt x="53791" y="275843"/>
                  </a:cubicBezTo>
                  <a:cubicBezTo>
                    <a:pt x="55696" y="297751"/>
                    <a:pt x="45218" y="317753"/>
                    <a:pt x="40456" y="337755"/>
                  </a:cubicBezTo>
                  <a:cubicBezTo>
                    <a:pt x="17596" y="426338"/>
                    <a:pt x="-3359" y="514920"/>
                    <a:pt x="451" y="608265"/>
                  </a:cubicBezTo>
                  <a:cubicBezTo>
                    <a:pt x="26168" y="615885"/>
                    <a:pt x="52838" y="619695"/>
                    <a:pt x="80461" y="617790"/>
                  </a:cubicBezTo>
                  <a:cubicBezTo>
                    <a:pt x="86176" y="496823"/>
                    <a:pt x="107131" y="379665"/>
                    <a:pt x="151898" y="269176"/>
                  </a:cubicBezTo>
                  <a:cubicBezTo>
                    <a:pt x="173806" y="210120"/>
                    <a:pt x="204286" y="157733"/>
                    <a:pt x="241433" y="108203"/>
                  </a:cubicBezTo>
                  <a:cubicBezTo>
                    <a:pt x="262388" y="79628"/>
                    <a:pt x="300488" y="51053"/>
                    <a:pt x="259531" y="13905"/>
                  </a:cubicBezTo>
                  <a:cubicBezTo>
                    <a:pt x="217621" y="-24195"/>
                    <a:pt x="198571" y="25336"/>
                    <a:pt x="176663" y="51053"/>
                  </a:cubicBezTo>
                  <a:close/>
                </a:path>
              </a:pathLst>
            </a:custGeom>
            <a:solidFill>
              <a:schemeClr val="accent4"/>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4920C123-B3C7-4BE7-93F0-6AEE869C7AF2}"/>
                </a:ext>
              </a:extLst>
            </p:cNvPr>
            <p:cNvSpPr/>
            <p:nvPr/>
          </p:nvSpPr>
          <p:spPr>
            <a:xfrm>
              <a:off x="10213069" y="4665435"/>
              <a:ext cx="276225" cy="609600"/>
            </a:xfrm>
            <a:custGeom>
              <a:avLst/>
              <a:gdLst>
                <a:gd name="connsiteX0" fmla="*/ 219396 w 276225"/>
                <a:gd name="connsiteY0" fmla="*/ 272925 h 609600"/>
                <a:gd name="connsiteX1" fmla="*/ 84141 w 276225"/>
                <a:gd name="connsiteY1" fmla="*/ 29085 h 609600"/>
                <a:gd name="connsiteX2" fmla="*/ 15561 w 276225"/>
                <a:gd name="connsiteY2" fmla="*/ 13845 h 609600"/>
                <a:gd name="connsiteX3" fmla="*/ 21276 w 276225"/>
                <a:gd name="connsiteY3" fmla="*/ 90045 h 609600"/>
                <a:gd name="connsiteX4" fmla="*/ 125099 w 276225"/>
                <a:gd name="connsiteY4" fmla="*/ 273877 h 609600"/>
                <a:gd name="connsiteX5" fmla="*/ 147959 w 276225"/>
                <a:gd name="connsiteY5" fmla="*/ 332932 h 609600"/>
                <a:gd name="connsiteX6" fmla="*/ 199394 w 276225"/>
                <a:gd name="connsiteY6" fmla="*/ 613920 h 609600"/>
                <a:gd name="connsiteX7" fmla="*/ 280356 w 276225"/>
                <a:gd name="connsiteY7" fmla="*/ 613920 h 609600"/>
                <a:gd name="connsiteX8" fmla="*/ 219396 w 276225"/>
                <a:gd name="connsiteY8" fmla="*/ 27292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25" h="609600">
                  <a:moveTo>
                    <a:pt x="219396" y="272925"/>
                  </a:moveTo>
                  <a:cubicBezTo>
                    <a:pt x="185106" y="184342"/>
                    <a:pt x="145101" y="100522"/>
                    <a:pt x="84141" y="29085"/>
                  </a:cubicBezTo>
                  <a:cubicBezTo>
                    <a:pt x="64139" y="6225"/>
                    <a:pt x="43184" y="-14730"/>
                    <a:pt x="15561" y="13845"/>
                  </a:cubicBezTo>
                  <a:cubicBezTo>
                    <a:pt x="-11109" y="40515"/>
                    <a:pt x="321" y="65280"/>
                    <a:pt x="21276" y="90045"/>
                  </a:cubicBezTo>
                  <a:cubicBezTo>
                    <a:pt x="66044" y="144338"/>
                    <a:pt x="103191" y="203392"/>
                    <a:pt x="125099" y="273877"/>
                  </a:cubicBezTo>
                  <a:cubicBezTo>
                    <a:pt x="132719" y="293880"/>
                    <a:pt x="141291" y="312930"/>
                    <a:pt x="147959" y="332932"/>
                  </a:cubicBezTo>
                  <a:cubicBezTo>
                    <a:pt x="179391" y="423420"/>
                    <a:pt x="186059" y="518670"/>
                    <a:pt x="199394" y="613920"/>
                  </a:cubicBezTo>
                  <a:cubicBezTo>
                    <a:pt x="226064" y="617730"/>
                    <a:pt x="253686" y="620588"/>
                    <a:pt x="280356" y="613920"/>
                  </a:cubicBezTo>
                  <a:cubicBezTo>
                    <a:pt x="273689" y="496763"/>
                    <a:pt x="254639" y="383415"/>
                    <a:pt x="219396" y="272925"/>
                  </a:cubicBezTo>
                  <a:close/>
                </a:path>
              </a:pathLst>
            </a:custGeom>
            <a:solidFill>
              <a:schemeClr val="accent4"/>
            </a:solidFill>
            <a:ln w="9525"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7A47B944-8E65-46E1-93BF-373267D05EED}"/>
                </a:ext>
              </a:extLst>
            </p:cNvPr>
            <p:cNvSpPr/>
            <p:nvPr/>
          </p:nvSpPr>
          <p:spPr>
            <a:xfrm>
              <a:off x="8476983" y="6604282"/>
              <a:ext cx="1581150" cy="85725"/>
            </a:xfrm>
            <a:custGeom>
              <a:avLst/>
              <a:gdLst>
                <a:gd name="connsiteX0" fmla="*/ 5715 w 1581150"/>
                <a:gd name="connsiteY0" fmla="*/ 91440 h 85725"/>
                <a:gd name="connsiteX1" fmla="*/ 1559243 w 1581150"/>
                <a:gd name="connsiteY1" fmla="*/ 91440 h 85725"/>
                <a:gd name="connsiteX2" fmla="*/ 1589723 w 1581150"/>
                <a:gd name="connsiteY2" fmla="*/ 0 h 85725"/>
                <a:gd name="connsiteX3" fmla="*/ 0 w 1581150"/>
                <a:gd name="connsiteY3" fmla="*/ 0 h 85725"/>
                <a:gd name="connsiteX4" fmla="*/ 953 w 1581150"/>
                <a:gd name="connsiteY4" fmla="*/ 25718 h 85725"/>
                <a:gd name="connsiteX5" fmla="*/ 5715 w 1581150"/>
                <a:gd name="connsiteY5" fmla="*/ 9144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1150" h="85725">
                  <a:moveTo>
                    <a:pt x="5715" y="91440"/>
                  </a:moveTo>
                  <a:lnTo>
                    <a:pt x="1559243" y="91440"/>
                  </a:lnTo>
                  <a:cubicBezTo>
                    <a:pt x="1568768" y="60960"/>
                    <a:pt x="1579245" y="30480"/>
                    <a:pt x="1589723" y="0"/>
                  </a:cubicBezTo>
                  <a:lnTo>
                    <a:pt x="0" y="0"/>
                  </a:lnTo>
                  <a:cubicBezTo>
                    <a:pt x="0" y="8573"/>
                    <a:pt x="953" y="17145"/>
                    <a:pt x="953" y="25718"/>
                  </a:cubicBezTo>
                  <a:cubicBezTo>
                    <a:pt x="1905" y="53340"/>
                    <a:pt x="2858" y="74295"/>
                    <a:pt x="5715" y="91440"/>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38ED6211-6F77-4C52-A479-A311BF8C33CC}"/>
                </a:ext>
              </a:extLst>
            </p:cNvPr>
            <p:cNvSpPr/>
            <p:nvPr/>
          </p:nvSpPr>
          <p:spPr>
            <a:xfrm>
              <a:off x="10228630" y="6604282"/>
              <a:ext cx="1590675" cy="85725"/>
            </a:xfrm>
            <a:custGeom>
              <a:avLst/>
              <a:gdLst>
                <a:gd name="connsiteX0" fmla="*/ 1597343 w 1590675"/>
                <a:gd name="connsiteY0" fmla="*/ 0 h 85725"/>
                <a:gd name="connsiteX1" fmla="*/ 0 w 1590675"/>
                <a:gd name="connsiteY1" fmla="*/ 0 h 85725"/>
                <a:gd name="connsiteX2" fmla="*/ 28575 w 1590675"/>
                <a:gd name="connsiteY2" fmla="*/ 73343 h 85725"/>
                <a:gd name="connsiteX3" fmla="*/ 36195 w 1590675"/>
                <a:gd name="connsiteY3" fmla="*/ 91440 h 85725"/>
                <a:gd name="connsiteX4" fmla="*/ 1580198 w 1590675"/>
                <a:gd name="connsiteY4" fmla="*/ 91440 h 85725"/>
                <a:gd name="connsiteX5" fmla="*/ 1597343 w 1590675"/>
                <a:gd name="connsiteY5"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675" h="85725">
                  <a:moveTo>
                    <a:pt x="1597343" y="0"/>
                  </a:moveTo>
                  <a:lnTo>
                    <a:pt x="0" y="0"/>
                  </a:lnTo>
                  <a:cubicBezTo>
                    <a:pt x="8573" y="23813"/>
                    <a:pt x="18098" y="48578"/>
                    <a:pt x="28575" y="73343"/>
                  </a:cubicBezTo>
                  <a:cubicBezTo>
                    <a:pt x="31433" y="80010"/>
                    <a:pt x="34290" y="85725"/>
                    <a:pt x="36195" y="91440"/>
                  </a:cubicBezTo>
                  <a:lnTo>
                    <a:pt x="1580198" y="91440"/>
                  </a:lnTo>
                  <a:cubicBezTo>
                    <a:pt x="1595438" y="48578"/>
                    <a:pt x="1597343" y="25718"/>
                    <a:pt x="1597343" y="0"/>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A98CE041-F4B3-4D1C-BA25-CAE16B4C1585}"/>
                </a:ext>
              </a:extLst>
            </p:cNvPr>
            <p:cNvSpPr/>
            <p:nvPr/>
          </p:nvSpPr>
          <p:spPr>
            <a:xfrm>
              <a:off x="9790480" y="5168865"/>
              <a:ext cx="142875" cy="161925"/>
            </a:xfrm>
            <a:custGeom>
              <a:avLst/>
              <a:gdLst>
                <a:gd name="connsiteX0" fmla="*/ 74295 w 142875"/>
                <a:gd name="connsiteY0" fmla="*/ 161925 h 161925"/>
                <a:gd name="connsiteX1" fmla="*/ 74295 w 142875"/>
                <a:gd name="connsiteY1" fmla="*/ 161925 h 161925"/>
                <a:gd name="connsiteX2" fmla="*/ 0 w 142875"/>
                <a:gd name="connsiteY2" fmla="*/ 87630 h 161925"/>
                <a:gd name="connsiteX3" fmla="*/ 0 w 142875"/>
                <a:gd name="connsiteY3" fmla="*/ 74295 h 161925"/>
                <a:gd name="connsiteX4" fmla="*/ 74295 w 142875"/>
                <a:gd name="connsiteY4" fmla="*/ 0 h 161925"/>
                <a:gd name="connsiteX5" fmla="*/ 74295 w 142875"/>
                <a:gd name="connsiteY5" fmla="*/ 0 h 161925"/>
                <a:gd name="connsiteX6" fmla="*/ 148590 w 142875"/>
                <a:gd name="connsiteY6" fmla="*/ 74295 h 161925"/>
                <a:gd name="connsiteX7" fmla="*/ 148590 w 142875"/>
                <a:gd name="connsiteY7" fmla="*/ 87630 h 161925"/>
                <a:gd name="connsiteX8" fmla="*/ 74295 w 142875"/>
                <a:gd name="connsiteY8"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61925">
                  <a:moveTo>
                    <a:pt x="74295" y="161925"/>
                  </a:moveTo>
                  <a:lnTo>
                    <a:pt x="74295" y="161925"/>
                  </a:lnTo>
                  <a:cubicBezTo>
                    <a:pt x="33338" y="161925"/>
                    <a:pt x="0" y="128588"/>
                    <a:pt x="0" y="87630"/>
                  </a:cubicBezTo>
                  <a:lnTo>
                    <a:pt x="0" y="74295"/>
                  </a:lnTo>
                  <a:cubicBezTo>
                    <a:pt x="0" y="33338"/>
                    <a:pt x="33338" y="0"/>
                    <a:pt x="74295" y="0"/>
                  </a:cubicBezTo>
                  <a:lnTo>
                    <a:pt x="74295" y="0"/>
                  </a:lnTo>
                  <a:cubicBezTo>
                    <a:pt x="115253" y="0"/>
                    <a:pt x="148590" y="33338"/>
                    <a:pt x="148590" y="74295"/>
                  </a:cubicBezTo>
                  <a:lnTo>
                    <a:pt x="148590" y="87630"/>
                  </a:lnTo>
                  <a:cubicBezTo>
                    <a:pt x="148590" y="127635"/>
                    <a:pt x="115253" y="161925"/>
                    <a:pt x="74295" y="16192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0013BF79-5A83-455A-9627-76921CBD5F5E}"/>
                </a:ext>
              </a:extLst>
            </p:cNvPr>
            <p:cNvSpPr/>
            <p:nvPr/>
          </p:nvSpPr>
          <p:spPr>
            <a:xfrm>
              <a:off x="10371505" y="5168865"/>
              <a:ext cx="142875" cy="161925"/>
            </a:xfrm>
            <a:custGeom>
              <a:avLst/>
              <a:gdLst>
                <a:gd name="connsiteX0" fmla="*/ 74295 w 142875"/>
                <a:gd name="connsiteY0" fmla="*/ 161925 h 161925"/>
                <a:gd name="connsiteX1" fmla="*/ 74295 w 142875"/>
                <a:gd name="connsiteY1" fmla="*/ 161925 h 161925"/>
                <a:gd name="connsiteX2" fmla="*/ 0 w 142875"/>
                <a:gd name="connsiteY2" fmla="*/ 87630 h 161925"/>
                <a:gd name="connsiteX3" fmla="*/ 0 w 142875"/>
                <a:gd name="connsiteY3" fmla="*/ 74295 h 161925"/>
                <a:gd name="connsiteX4" fmla="*/ 74295 w 142875"/>
                <a:gd name="connsiteY4" fmla="*/ 0 h 161925"/>
                <a:gd name="connsiteX5" fmla="*/ 74295 w 142875"/>
                <a:gd name="connsiteY5" fmla="*/ 0 h 161925"/>
                <a:gd name="connsiteX6" fmla="*/ 148590 w 142875"/>
                <a:gd name="connsiteY6" fmla="*/ 74295 h 161925"/>
                <a:gd name="connsiteX7" fmla="*/ 148590 w 142875"/>
                <a:gd name="connsiteY7" fmla="*/ 87630 h 161925"/>
                <a:gd name="connsiteX8" fmla="*/ 74295 w 142875"/>
                <a:gd name="connsiteY8"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61925">
                  <a:moveTo>
                    <a:pt x="74295" y="161925"/>
                  </a:moveTo>
                  <a:lnTo>
                    <a:pt x="74295" y="161925"/>
                  </a:lnTo>
                  <a:cubicBezTo>
                    <a:pt x="33338" y="161925"/>
                    <a:pt x="0" y="128588"/>
                    <a:pt x="0" y="87630"/>
                  </a:cubicBezTo>
                  <a:lnTo>
                    <a:pt x="0" y="74295"/>
                  </a:lnTo>
                  <a:cubicBezTo>
                    <a:pt x="0" y="33338"/>
                    <a:pt x="33338" y="0"/>
                    <a:pt x="74295" y="0"/>
                  </a:cubicBezTo>
                  <a:lnTo>
                    <a:pt x="74295" y="0"/>
                  </a:lnTo>
                  <a:cubicBezTo>
                    <a:pt x="115253" y="0"/>
                    <a:pt x="148590" y="33338"/>
                    <a:pt x="148590" y="74295"/>
                  </a:cubicBezTo>
                  <a:lnTo>
                    <a:pt x="148590" y="87630"/>
                  </a:lnTo>
                  <a:cubicBezTo>
                    <a:pt x="148590" y="127635"/>
                    <a:pt x="115253" y="161925"/>
                    <a:pt x="74295" y="16192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grpSp>
      <p:grpSp>
        <p:nvGrpSpPr>
          <p:cNvPr id="72" name="Group 71">
            <a:extLst>
              <a:ext uri="{FF2B5EF4-FFF2-40B4-BE49-F238E27FC236}">
                <a16:creationId xmlns:a16="http://schemas.microsoft.com/office/drawing/2014/main" id="{7CB6DEA5-02B0-42C9-A31A-B5891CC82042}"/>
              </a:ext>
            </a:extLst>
          </p:cNvPr>
          <p:cNvGrpSpPr/>
          <p:nvPr/>
        </p:nvGrpSpPr>
        <p:grpSpPr>
          <a:xfrm>
            <a:off x="1725121" y="999687"/>
            <a:ext cx="629771" cy="1073781"/>
            <a:chOff x="5789259" y="-79408"/>
            <a:chExt cx="944716" cy="1610772"/>
          </a:xfrm>
        </p:grpSpPr>
        <p:grpSp>
          <p:nvGrpSpPr>
            <p:cNvPr id="71" name="Group 70">
              <a:extLst>
                <a:ext uri="{FF2B5EF4-FFF2-40B4-BE49-F238E27FC236}">
                  <a16:creationId xmlns:a16="http://schemas.microsoft.com/office/drawing/2014/main" id="{F6877F74-9272-4945-B04B-8095A624146C}"/>
                </a:ext>
              </a:extLst>
            </p:cNvPr>
            <p:cNvGrpSpPr/>
            <p:nvPr/>
          </p:nvGrpSpPr>
          <p:grpSpPr>
            <a:xfrm rot="316524">
              <a:off x="5789259" y="513959"/>
              <a:ext cx="423031" cy="1017405"/>
              <a:chOff x="5855038" y="339273"/>
              <a:chExt cx="423031" cy="1017405"/>
            </a:xfrm>
          </p:grpSpPr>
          <p:sp>
            <p:nvSpPr>
              <p:cNvPr id="66" name="Freeform: Shape 65">
                <a:extLst>
                  <a:ext uri="{FF2B5EF4-FFF2-40B4-BE49-F238E27FC236}">
                    <a16:creationId xmlns:a16="http://schemas.microsoft.com/office/drawing/2014/main" id="{40333A1A-DF34-405B-B73E-EDB94F056CBF}"/>
                  </a:ext>
                </a:extLst>
              </p:cNvPr>
              <p:cNvSpPr/>
              <p:nvPr/>
            </p:nvSpPr>
            <p:spPr>
              <a:xfrm>
                <a:off x="5855038" y="339273"/>
                <a:ext cx="423031" cy="1017405"/>
              </a:xfrm>
              <a:custGeom>
                <a:avLst/>
                <a:gdLst>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587947 w 1732244"/>
                  <a:gd name="connsiteY10" fmla="*/ 1109058 h 4153492"/>
                  <a:gd name="connsiteX11" fmla="*/ 1451535 w 1732244"/>
                  <a:gd name="connsiteY11" fmla="*/ 1571536 h 4153492"/>
                  <a:gd name="connsiteX12" fmla="*/ 1481114 w 1732244"/>
                  <a:gd name="connsiteY12" fmla="*/ 1674674 h 4153492"/>
                  <a:gd name="connsiteX13" fmla="*/ 1495653 w 1732244"/>
                  <a:gd name="connsiteY13" fmla="*/ 1817170 h 4153492"/>
                  <a:gd name="connsiteX14" fmla="*/ 1492746 w 1732244"/>
                  <a:gd name="connsiteY14" fmla="*/ 1822986 h 4153492"/>
                  <a:gd name="connsiteX15" fmla="*/ 1373513 w 1732244"/>
                  <a:gd name="connsiteY15" fmla="*/ 2372618 h 4153492"/>
                  <a:gd name="connsiteX16" fmla="*/ 1364646 w 1732244"/>
                  <a:gd name="connsiteY16" fmla="*/ 2385917 h 4153492"/>
                  <a:gd name="connsiteX17" fmla="*/ 1364646 w 1732244"/>
                  <a:gd name="connsiteY17" fmla="*/ 2788957 h 4153492"/>
                  <a:gd name="connsiteX18" fmla="*/ 1367697 w 1732244"/>
                  <a:gd name="connsiteY18" fmla="*/ 2785567 h 4153492"/>
                  <a:gd name="connsiteX19" fmla="*/ 1379329 w 1732244"/>
                  <a:gd name="connsiteY19" fmla="*/ 3236321 h 4153492"/>
                  <a:gd name="connsiteX20" fmla="*/ 1382239 w 1732244"/>
                  <a:gd name="connsiteY20" fmla="*/ 3762688 h 4153492"/>
                  <a:gd name="connsiteX21" fmla="*/ 1274638 w 1732244"/>
                  <a:gd name="connsiteY21" fmla="*/ 3977887 h 4153492"/>
                  <a:gd name="connsiteX22" fmla="*/ 876230 w 1732244"/>
                  <a:gd name="connsiteY22" fmla="*/ 4143647 h 4153492"/>
                  <a:gd name="connsiteX23" fmla="*/ 538891 w 1732244"/>
                  <a:gd name="connsiteY23" fmla="*/ 4143647 h 4153492"/>
                  <a:gd name="connsiteX24" fmla="*/ 265530 w 1732244"/>
                  <a:gd name="connsiteY24" fmla="*/ 4044772 h 4153492"/>
                  <a:gd name="connsiteX25" fmla="*/ 111399 w 1732244"/>
                  <a:gd name="connsiteY25" fmla="*/ 3797585 h 4153492"/>
                  <a:gd name="connsiteX26" fmla="*/ 105583 w 1732244"/>
                  <a:gd name="connsiteY26" fmla="*/ 3724881 h 4153492"/>
                  <a:gd name="connsiteX27" fmla="*/ 102676 w 1732244"/>
                  <a:gd name="connsiteY27" fmla="*/ 3053112 h 4153492"/>
                  <a:gd name="connsiteX28" fmla="*/ 102676 w 1732244"/>
                  <a:gd name="connsiteY28" fmla="*/ 2613988 h 4153492"/>
                  <a:gd name="connsiteX29" fmla="*/ 59053 w 1732244"/>
                  <a:gd name="connsiteY29" fmla="*/ 2078898 h 4153492"/>
                  <a:gd name="connsiteX30" fmla="*/ 24156 w 1732244"/>
                  <a:gd name="connsiteY30" fmla="*/ 1843344 h 4153492"/>
                  <a:gd name="connsiteX31" fmla="*/ 3801 w 1732244"/>
                  <a:gd name="connsiteY31" fmla="*/ 1319887 h 4153492"/>
                  <a:gd name="connsiteX32" fmla="*/ 90498 w 1732244"/>
                  <a:gd name="connsiteY32" fmla="*/ 771074 h 4153492"/>
                  <a:gd name="connsiteX33" fmla="*/ 120632 w 1732244"/>
                  <a:gd name="connsiteY33" fmla="*/ 674829 h 4153492"/>
                  <a:gd name="connsiteX34" fmla="*/ 120632 w 1732244"/>
                  <a:gd name="connsiteY34" fmla="*/ 642369 h 4153492"/>
                  <a:gd name="connsiteX35" fmla="*/ 130796 w 1732244"/>
                  <a:gd name="connsiteY35" fmla="*/ 642369 h 4153492"/>
                  <a:gd name="connsiteX36" fmla="*/ 146296 w 1732244"/>
                  <a:gd name="connsiteY36" fmla="*/ 592863 h 4153492"/>
                  <a:gd name="connsiteX37" fmla="*/ 437106 w 1732244"/>
                  <a:gd name="connsiteY37" fmla="*/ 214810 h 4153492"/>
                  <a:gd name="connsiteX38" fmla="*/ 847149 w 1732244"/>
                  <a:gd name="connsiteY38" fmla="*/ 25782 h 4153492"/>
                  <a:gd name="connsiteX39" fmla="*/ 1014364 w 1732244"/>
                  <a:gd name="connsiteY39"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51535 w 1732244"/>
                  <a:gd name="connsiteY10" fmla="*/ 1571536 h 4153492"/>
                  <a:gd name="connsiteX11" fmla="*/ 1481114 w 1732244"/>
                  <a:gd name="connsiteY11" fmla="*/ 1674674 h 4153492"/>
                  <a:gd name="connsiteX12" fmla="*/ 1495653 w 1732244"/>
                  <a:gd name="connsiteY12" fmla="*/ 1817170 h 4153492"/>
                  <a:gd name="connsiteX13" fmla="*/ 1492746 w 1732244"/>
                  <a:gd name="connsiteY13" fmla="*/ 1822986 h 4153492"/>
                  <a:gd name="connsiteX14" fmla="*/ 1373513 w 1732244"/>
                  <a:gd name="connsiteY14" fmla="*/ 2372618 h 4153492"/>
                  <a:gd name="connsiteX15" fmla="*/ 1364646 w 1732244"/>
                  <a:gd name="connsiteY15" fmla="*/ 2385917 h 4153492"/>
                  <a:gd name="connsiteX16" fmla="*/ 1364646 w 1732244"/>
                  <a:gd name="connsiteY16" fmla="*/ 2788957 h 4153492"/>
                  <a:gd name="connsiteX17" fmla="*/ 1367697 w 1732244"/>
                  <a:gd name="connsiteY17" fmla="*/ 2785567 h 4153492"/>
                  <a:gd name="connsiteX18" fmla="*/ 1379329 w 1732244"/>
                  <a:gd name="connsiteY18" fmla="*/ 3236321 h 4153492"/>
                  <a:gd name="connsiteX19" fmla="*/ 1382239 w 1732244"/>
                  <a:gd name="connsiteY19" fmla="*/ 3762688 h 4153492"/>
                  <a:gd name="connsiteX20" fmla="*/ 1274638 w 1732244"/>
                  <a:gd name="connsiteY20" fmla="*/ 3977887 h 4153492"/>
                  <a:gd name="connsiteX21" fmla="*/ 876230 w 1732244"/>
                  <a:gd name="connsiteY21" fmla="*/ 4143647 h 4153492"/>
                  <a:gd name="connsiteX22" fmla="*/ 538891 w 1732244"/>
                  <a:gd name="connsiteY22" fmla="*/ 4143647 h 4153492"/>
                  <a:gd name="connsiteX23" fmla="*/ 265530 w 1732244"/>
                  <a:gd name="connsiteY23" fmla="*/ 4044772 h 4153492"/>
                  <a:gd name="connsiteX24" fmla="*/ 111399 w 1732244"/>
                  <a:gd name="connsiteY24" fmla="*/ 3797585 h 4153492"/>
                  <a:gd name="connsiteX25" fmla="*/ 105583 w 1732244"/>
                  <a:gd name="connsiteY25" fmla="*/ 3724881 h 4153492"/>
                  <a:gd name="connsiteX26" fmla="*/ 102676 w 1732244"/>
                  <a:gd name="connsiteY26" fmla="*/ 3053112 h 4153492"/>
                  <a:gd name="connsiteX27" fmla="*/ 102676 w 1732244"/>
                  <a:gd name="connsiteY27" fmla="*/ 2613988 h 4153492"/>
                  <a:gd name="connsiteX28" fmla="*/ 59053 w 1732244"/>
                  <a:gd name="connsiteY28" fmla="*/ 2078898 h 4153492"/>
                  <a:gd name="connsiteX29" fmla="*/ 24156 w 1732244"/>
                  <a:gd name="connsiteY29" fmla="*/ 1843344 h 4153492"/>
                  <a:gd name="connsiteX30" fmla="*/ 3801 w 1732244"/>
                  <a:gd name="connsiteY30" fmla="*/ 1319887 h 4153492"/>
                  <a:gd name="connsiteX31" fmla="*/ 90498 w 1732244"/>
                  <a:gd name="connsiteY31" fmla="*/ 771074 h 4153492"/>
                  <a:gd name="connsiteX32" fmla="*/ 120632 w 1732244"/>
                  <a:gd name="connsiteY32" fmla="*/ 674829 h 4153492"/>
                  <a:gd name="connsiteX33" fmla="*/ 120632 w 1732244"/>
                  <a:gd name="connsiteY33" fmla="*/ 642369 h 4153492"/>
                  <a:gd name="connsiteX34" fmla="*/ 130796 w 1732244"/>
                  <a:gd name="connsiteY34" fmla="*/ 642369 h 4153492"/>
                  <a:gd name="connsiteX35" fmla="*/ 146296 w 1732244"/>
                  <a:gd name="connsiteY35" fmla="*/ 592863 h 4153492"/>
                  <a:gd name="connsiteX36" fmla="*/ 437106 w 1732244"/>
                  <a:gd name="connsiteY36" fmla="*/ 214810 h 4153492"/>
                  <a:gd name="connsiteX37" fmla="*/ 847149 w 1732244"/>
                  <a:gd name="connsiteY37" fmla="*/ 25782 h 4153492"/>
                  <a:gd name="connsiteX38" fmla="*/ 1014364 w 1732244"/>
                  <a:gd name="connsiteY38"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81114 w 1732244"/>
                  <a:gd name="connsiteY10" fmla="*/ 1674674 h 4153492"/>
                  <a:gd name="connsiteX11" fmla="*/ 1495653 w 1732244"/>
                  <a:gd name="connsiteY11" fmla="*/ 1817170 h 4153492"/>
                  <a:gd name="connsiteX12" fmla="*/ 1492746 w 1732244"/>
                  <a:gd name="connsiteY12" fmla="*/ 1822986 h 4153492"/>
                  <a:gd name="connsiteX13" fmla="*/ 1373513 w 1732244"/>
                  <a:gd name="connsiteY13" fmla="*/ 2372618 h 4153492"/>
                  <a:gd name="connsiteX14" fmla="*/ 1364646 w 1732244"/>
                  <a:gd name="connsiteY14" fmla="*/ 2385917 h 4153492"/>
                  <a:gd name="connsiteX15" fmla="*/ 1364646 w 1732244"/>
                  <a:gd name="connsiteY15" fmla="*/ 2788957 h 4153492"/>
                  <a:gd name="connsiteX16" fmla="*/ 1367697 w 1732244"/>
                  <a:gd name="connsiteY16" fmla="*/ 2785567 h 4153492"/>
                  <a:gd name="connsiteX17" fmla="*/ 1379329 w 1732244"/>
                  <a:gd name="connsiteY17" fmla="*/ 3236321 h 4153492"/>
                  <a:gd name="connsiteX18" fmla="*/ 1382239 w 1732244"/>
                  <a:gd name="connsiteY18" fmla="*/ 3762688 h 4153492"/>
                  <a:gd name="connsiteX19" fmla="*/ 1274638 w 1732244"/>
                  <a:gd name="connsiteY19" fmla="*/ 3977887 h 4153492"/>
                  <a:gd name="connsiteX20" fmla="*/ 876230 w 1732244"/>
                  <a:gd name="connsiteY20" fmla="*/ 4143647 h 4153492"/>
                  <a:gd name="connsiteX21" fmla="*/ 538891 w 1732244"/>
                  <a:gd name="connsiteY21" fmla="*/ 4143647 h 4153492"/>
                  <a:gd name="connsiteX22" fmla="*/ 265530 w 1732244"/>
                  <a:gd name="connsiteY22" fmla="*/ 4044772 h 4153492"/>
                  <a:gd name="connsiteX23" fmla="*/ 111399 w 1732244"/>
                  <a:gd name="connsiteY23" fmla="*/ 3797585 h 4153492"/>
                  <a:gd name="connsiteX24" fmla="*/ 105583 w 1732244"/>
                  <a:gd name="connsiteY24" fmla="*/ 3724881 h 4153492"/>
                  <a:gd name="connsiteX25" fmla="*/ 102676 w 1732244"/>
                  <a:gd name="connsiteY25" fmla="*/ 3053112 h 4153492"/>
                  <a:gd name="connsiteX26" fmla="*/ 102676 w 1732244"/>
                  <a:gd name="connsiteY26" fmla="*/ 2613988 h 4153492"/>
                  <a:gd name="connsiteX27" fmla="*/ 59053 w 1732244"/>
                  <a:gd name="connsiteY27" fmla="*/ 2078898 h 4153492"/>
                  <a:gd name="connsiteX28" fmla="*/ 24156 w 1732244"/>
                  <a:gd name="connsiteY28" fmla="*/ 1843344 h 4153492"/>
                  <a:gd name="connsiteX29" fmla="*/ 3801 w 1732244"/>
                  <a:gd name="connsiteY29" fmla="*/ 1319887 h 4153492"/>
                  <a:gd name="connsiteX30" fmla="*/ 90498 w 1732244"/>
                  <a:gd name="connsiteY30" fmla="*/ 771074 h 4153492"/>
                  <a:gd name="connsiteX31" fmla="*/ 120632 w 1732244"/>
                  <a:gd name="connsiteY31" fmla="*/ 674829 h 4153492"/>
                  <a:gd name="connsiteX32" fmla="*/ 120632 w 1732244"/>
                  <a:gd name="connsiteY32" fmla="*/ 642369 h 4153492"/>
                  <a:gd name="connsiteX33" fmla="*/ 130796 w 1732244"/>
                  <a:gd name="connsiteY33" fmla="*/ 642369 h 4153492"/>
                  <a:gd name="connsiteX34" fmla="*/ 146296 w 1732244"/>
                  <a:gd name="connsiteY34" fmla="*/ 592863 h 4153492"/>
                  <a:gd name="connsiteX35" fmla="*/ 437106 w 1732244"/>
                  <a:gd name="connsiteY35" fmla="*/ 214810 h 4153492"/>
                  <a:gd name="connsiteX36" fmla="*/ 847149 w 1732244"/>
                  <a:gd name="connsiteY36" fmla="*/ 25782 h 4153492"/>
                  <a:gd name="connsiteX37" fmla="*/ 1014364 w 1732244"/>
                  <a:gd name="connsiteY37"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95653 w 1732244"/>
                  <a:gd name="connsiteY10" fmla="*/ 1817170 h 4153492"/>
                  <a:gd name="connsiteX11" fmla="*/ 1492746 w 1732244"/>
                  <a:gd name="connsiteY11" fmla="*/ 1822986 h 4153492"/>
                  <a:gd name="connsiteX12" fmla="*/ 1373513 w 1732244"/>
                  <a:gd name="connsiteY12" fmla="*/ 2372618 h 4153492"/>
                  <a:gd name="connsiteX13" fmla="*/ 1364646 w 1732244"/>
                  <a:gd name="connsiteY13" fmla="*/ 2385917 h 4153492"/>
                  <a:gd name="connsiteX14" fmla="*/ 1364646 w 1732244"/>
                  <a:gd name="connsiteY14" fmla="*/ 2788957 h 4153492"/>
                  <a:gd name="connsiteX15" fmla="*/ 1367697 w 1732244"/>
                  <a:gd name="connsiteY15" fmla="*/ 2785567 h 4153492"/>
                  <a:gd name="connsiteX16" fmla="*/ 1379329 w 1732244"/>
                  <a:gd name="connsiteY16" fmla="*/ 3236321 h 4153492"/>
                  <a:gd name="connsiteX17" fmla="*/ 1382239 w 1732244"/>
                  <a:gd name="connsiteY17" fmla="*/ 3762688 h 4153492"/>
                  <a:gd name="connsiteX18" fmla="*/ 1274638 w 1732244"/>
                  <a:gd name="connsiteY18" fmla="*/ 3977887 h 4153492"/>
                  <a:gd name="connsiteX19" fmla="*/ 876230 w 1732244"/>
                  <a:gd name="connsiteY19" fmla="*/ 4143647 h 4153492"/>
                  <a:gd name="connsiteX20" fmla="*/ 538891 w 1732244"/>
                  <a:gd name="connsiteY20" fmla="*/ 4143647 h 4153492"/>
                  <a:gd name="connsiteX21" fmla="*/ 265530 w 1732244"/>
                  <a:gd name="connsiteY21" fmla="*/ 4044772 h 4153492"/>
                  <a:gd name="connsiteX22" fmla="*/ 111399 w 1732244"/>
                  <a:gd name="connsiteY22" fmla="*/ 3797585 h 4153492"/>
                  <a:gd name="connsiteX23" fmla="*/ 105583 w 1732244"/>
                  <a:gd name="connsiteY23" fmla="*/ 3724881 h 4153492"/>
                  <a:gd name="connsiteX24" fmla="*/ 102676 w 1732244"/>
                  <a:gd name="connsiteY24" fmla="*/ 3053112 h 4153492"/>
                  <a:gd name="connsiteX25" fmla="*/ 102676 w 1732244"/>
                  <a:gd name="connsiteY25" fmla="*/ 2613988 h 4153492"/>
                  <a:gd name="connsiteX26" fmla="*/ 59053 w 1732244"/>
                  <a:gd name="connsiteY26" fmla="*/ 2078898 h 4153492"/>
                  <a:gd name="connsiteX27" fmla="*/ 24156 w 1732244"/>
                  <a:gd name="connsiteY27" fmla="*/ 1843344 h 4153492"/>
                  <a:gd name="connsiteX28" fmla="*/ 3801 w 1732244"/>
                  <a:gd name="connsiteY28" fmla="*/ 1319887 h 4153492"/>
                  <a:gd name="connsiteX29" fmla="*/ 90498 w 1732244"/>
                  <a:gd name="connsiteY29" fmla="*/ 771074 h 4153492"/>
                  <a:gd name="connsiteX30" fmla="*/ 120632 w 1732244"/>
                  <a:gd name="connsiteY30" fmla="*/ 674829 h 4153492"/>
                  <a:gd name="connsiteX31" fmla="*/ 120632 w 1732244"/>
                  <a:gd name="connsiteY31" fmla="*/ 642369 h 4153492"/>
                  <a:gd name="connsiteX32" fmla="*/ 130796 w 1732244"/>
                  <a:gd name="connsiteY32" fmla="*/ 642369 h 4153492"/>
                  <a:gd name="connsiteX33" fmla="*/ 146296 w 1732244"/>
                  <a:gd name="connsiteY33" fmla="*/ 592863 h 4153492"/>
                  <a:gd name="connsiteX34" fmla="*/ 437106 w 1732244"/>
                  <a:gd name="connsiteY34" fmla="*/ 214810 h 4153492"/>
                  <a:gd name="connsiteX35" fmla="*/ 847149 w 1732244"/>
                  <a:gd name="connsiteY35" fmla="*/ 25782 h 4153492"/>
                  <a:gd name="connsiteX36" fmla="*/ 1014364 w 1732244"/>
                  <a:gd name="connsiteY36"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495653 w 1732244"/>
                  <a:gd name="connsiteY9" fmla="*/ 1817170 h 4153492"/>
                  <a:gd name="connsiteX10" fmla="*/ 1492746 w 1732244"/>
                  <a:gd name="connsiteY10" fmla="*/ 1822986 h 4153492"/>
                  <a:gd name="connsiteX11" fmla="*/ 1373513 w 1732244"/>
                  <a:gd name="connsiteY11" fmla="*/ 2372618 h 4153492"/>
                  <a:gd name="connsiteX12" fmla="*/ 1364646 w 1732244"/>
                  <a:gd name="connsiteY12" fmla="*/ 2385917 h 4153492"/>
                  <a:gd name="connsiteX13" fmla="*/ 1364646 w 1732244"/>
                  <a:gd name="connsiteY13" fmla="*/ 2788957 h 4153492"/>
                  <a:gd name="connsiteX14" fmla="*/ 1367697 w 1732244"/>
                  <a:gd name="connsiteY14" fmla="*/ 2785567 h 4153492"/>
                  <a:gd name="connsiteX15" fmla="*/ 1379329 w 1732244"/>
                  <a:gd name="connsiteY15" fmla="*/ 3236321 h 4153492"/>
                  <a:gd name="connsiteX16" fmla="*/ 1382239 w 1732244"/>
                  <a:gd name="connsiteY16" fmla="*/ 3762688 h 4153492"/>
                  <a:gd name="connsiteX17" fmla="*/ 1274638 w 1732244"/>
                  <a:gd name="connsiteY17" fmla="*/ 3977887 h 4153492"/>
                  <a:gd name="connsiteX18" fmla="*/ 876230 w 1732244"/>
                  <a:gd name="connsiteY18" fmla="*/ 4143647 h 4153492"/>
                  <a:gd name="connsiteX19" fmla="*/ 538891 w 1732244"/>
                  <a:gd name="connsiteY19" fmla="*/ 4143647 h 4153492"/>
                  <a:gd name="connsiteX20" fmla="*/ 265530 w 1732244"/>
                  <a:gd name="connsiteY20" fmla="*/ 4044772 h 4153492"/>
                  <a:gd name="connsiteX21" fmla="*/ 111399 w 1732244"/>
                  <a:gd name="connsiteY21" fmla="*/ 3797585 h 4153492"/>
                  <a:gd name="connsiteX22" fmla="*/ 105583 w 1732244"/>
                  <a:gd name="connsiteY22" fmla="*/ 3724881 h 4153492"/>
                  <a:gd name="connsiteX23" fmla="*/ 102676 w 1732244"/>
                  <a:gd name="connsiteY23" fmla="*/ 3053112 h 4153492"/>
                  <a:gd name="connsiteX24" fmla="*/ 102676 w 1732244"/>
                  <a:gd name="connsiteY24" fmla="*/ 2613988 h 4153492"/>
                  <a:gd name="connsiteX25" fmla="*/ 59053 w 1732244"/>
                  <a:gd name="connsiteY25" fmla="*/ 2078898 h 4153492"/>
                  <a:gd name="connsiteX26" fmla="*/ 24156 w 1732244"/>
                  <a:gd name="connsiteY26" fmla="*/ 1843344 h 4153492"/>
                  <a:gd name="connsiteX27" fmla="*/ 3801 w 1732244"/>
                  <a:gd name="connsiteY27" fmla="*/ 1319887 h 4153492"/>
                  <a:gd name="connsiteX28" fmla="*/ 90498 w 1732244"/>
                  <a:gd name="connsiteY28" fmla="*/ 771074 h 4153492"/>
                  <a:gd name="connsiteX29" fmla="*/ 120632 w 1732244"/>
                  <a:gd name="connsiteY29" fmla="*/ 674829 h 4153492"/>
                  <a:gd name="connsiteX30" fmla="*/ 120632 w 1732244"/>
                  <a:gd name="connsiteY30" fmla="*/ 642369 h 4153492"/>
                  <a:gd name="connsiteX31" fmla="*/ 130796 w 1732244"/>
                  <a:gd name="connsiteY31" fmla="*/ 642369 h 4153492"/>
                  <a:gd name="connsiteX32" fmla="*/ 146296 w 1732244"/>
                  <a:gd name="connsiteY32" fmla="*/ 592863 h 4153492"/>
                  <a:gd name="connsiteX33" fmla="*/ 437106 w 1732244"/>
                  <a:gd name="connsiteY33" fmla="*/ 214810 h 4153492"/>
                  <a:gd name="connsiteX34" fmla="*/ 847149 w 1732244"/>
                  <a:gd name="connsiteY34" fmla="*/ 25782 h 4153492"/>
                  <a:gd name="connsiteX35" fmla="*/ 1014364 w 1732244"/>
                  <a:gd name="connsiteY35"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495653 w 1732244"/>
                  <a:gd name="connsiteY8" fmla="*/ 1817170 h 4153492"/>
                  <a:gd name="connsiteX9" fmla="*/ 1492746 w 1732244"/>
                  <a:gd name="connsiteY9" fmla="*/ 1822986 h 4153492"/>
                  <a:gd name="connsiteX10" fmla="*/ 1373513 w 1732244"/>
                  <a:gd name="connsiteY10" fmla="*/ 2372618 h 4153492"/>
                  <a:gd name="connsiteX11" fmla="*/ 1364646 w 1732244"/>
                  <a:gd name="connsiteY11" fmla="*/ 2385917 h 4153492"/>
                  <a:gd name="connsiteX12" fmla="*/ 1364646 w 1732244"/>
                  <a:gd name="connsiteY12" fmla="*/ 2788957 h 4153492"/>
                  <a:gd name="connsiteX13" fmla="*/ 1367697 w 1732244"/>
                  <a:gd name="connsiteY13" fmla="*/ 2785567 h 4153492"/>
                  <a:gd name="connsiteX14" fmla="*/ 1379329 w 1732244"/>
                  <a:gd name="connsiteY14" fmla="*/ 3236321 h 4153492"/>
                  <a:gd name="connsiteX15" fmla="*/ 1382239 w 1732244"/>
                  <a:gd name="connsiteY15" fmla="*/ 3762688 h 4153492"/>
                  <a:gd name="connsiteX16" fmla="*/ 1274638 w 1732244"/>
                  <a:gd name="connsiteY16" fmla="*/ 3977887 h 4153492"/>
                  <a:gd name="connsiteX17" fmla="*/ 876230 w 1732244"/>
                  <a:gd name="connsiteY17" fmla="*/ 4143647 h 4153492"/>
                  <a:gd name="connsiteX18" fmla="*/ 538891 w 1732244"/>
                  <a:gd name="connsiteY18" fmla="*/ 4143647 h 4153492"/>
                  <a:gd name="connsiteX19" fmla="*/ 265530 w 1732244"/>
                  <a:gd name="connsiteY19" fmla="*/ 4044772 h 4153492"/>
                  <a:gd name="connsiteX20" fmla="*/ 111399 w 1732244"/>
                  <a:gd name="connsiteY20" fmla="*/ 3797585 h 4153492"/>
                  <a:gd name="connsiteX21" fmla="*/ 105583 w 1732244"/>
                  <a:gd name="connsiteY21" fmla="*/ 3724881 h 4153492"/>
                  <a:gd name="connsiteX22" fmla="*/ 102676 w 1732244"/>
                  <a:gd name="connsiteY22" fmla="*/ 3053112 h 4153492"/>
                  <a:gd name="connsiteX23" fmla="*/ 102676 w 1732244"/>
                  <a:gd name="connsiteY23" fmla="*/ 2613988 h 4153492"/>
                  <a:gd name="connsiteX24" fmla="*/ 59053 w 1732244"/>
                  <a:gd name="connsiteY24" fmla="*/ 2078898 h 4153492"/>
                  <a:gd name="connsiteX25" fmla="*/ 24156 w 1732244"/>
                  <a:gd name="connsiteY25" fmla="*/ 1843344 h 4153492"/>
                  <a:gd name="connsiteX26" fmla="*/ 3801 w 1732244"/>
                  <a:gd name="connsiteY26" fmla="*/ 1319887 h 4153492"/>
                  <a:gd name="connsiteX27" fmla="*/ 90498 w 1732244"/>
                  <a:gd name="connsiteY27" fmla="*/ 771074 h 4153492"/>
                  <a:gd name="connsiteX28" fmla="*/ 120632 w 1732244"/>
                  <a:gd name="connsiteY28" fmla="*/ 674829 h 4153492"/>
                  <a:gd name="connsiteX29" fmla="*/ 120632 w 1732244"/>
                  <a:gd name="connsiteY29" fmla="*/ 642369 h 4153492"/>
                  <a:gd name="connsiteX30" fmla="*/ 130796 w 1732244"/>
                  <a:gd name="connsiteY30" fmla="*/ 642369 h 4153492"/>
                  <a:gd name="connsiteX31" fmla="*/ 146296 w 1732244"/>
                  <a:gd name="connsiteY31" fmla="*/ 592863 h 4153492"/>
                  <a:gd name="connsiteX32" fmla="*/ 437106 w 1732244"/>
                  <a:gd name="connsiteY32" fmla="*/ 214810 h 4153492"/>
                  <a:gd name="connsiteX33" fmla="*/ 847149 w 1732244"/>
                  <a:gd name="connsiteY33" fmla="*/ 25782 h 4153492"/>
                  <a:gd name="connsiteX34" fmla="*/ 1014364 w 1732244"/>
                  <a:gd name="connsiteY34"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73513 w 1732244"/>
                  <a:gd name="connsiteY9" fmla="*/ 2372618 h 4153492"/>
                  <a:gd name="connsiteX10" fmla="*/ 1364646 w 1732244"/>
                  <a:gd name="connsiteY10" fmla="*/ 2385917 h 4153492"/>
                  <a:gd name="connsiteX11" fmla="*/ 1364646 w 1732244"/>
                  <a:gd name="connsiteY11" fmla="*/ 2788957 h 4153492"/>
                  <a:gd name="connsiteX12" fmla="*/ 1367697 w 1732244"/>
                  <a:gd name="connsiteY12" fmla="*/ 2785567 h 4153492"/>
                  <a:gd name="connsiteX13" fmla="*/ 1379329 w 1732244"/>
                  <a:gd name="connsiteY13" fmla="*/ 3236321 h 4153492"/>
                  <a:gd name="connsiteX14" fmla="*/ 1382239 w 1732244"/>
                  <a:gd name="connsiteY14" fmla="*/ 3762688 h 4153492"/>
                  <a:gd name="connsiteX15" fmla="*/ 1274638 w 1732244"/>
                  <a:gd name="connsiteY15" fmla="*/ 3977887 h 4153492"/>
                  <a:gd name="connsiteX16" fmla="*/ 876230 w 1732244"/>
                  <a:gd name="connsiteY16" fmla="*/ 4143647 h 4153492"/>
                  <a:gd name="connsiteX17" fmla="*/ 538891 w 1732244"/>
                  <a:gd name="connsiteY17" fmla="*/ 4143647 h 4153492"/>
                  <a:gd name="connsiteX18" fmla="*/ 265530 w 1732244"/>
                  <a:gd name="connsiteY18" fmla="*/ 4044772 h 4153492"/>
                  <a:gd name="connsiteX19" fmla="*/ 111399 w 1732244"/>
                  <a:gd name="connsiteY19" fmla="*/ 3797585 h 4153492"/>
                  <a:gd name="connsiteX20" fmla="*/ 105583 w 1732244"/>
                  <a:gd name="connsiteY20" fmla="*/ 3724881 h 4153492"/>
                  <a:gd name="connsiteX21" fmla="*/ 102676 w 1732244"/>
                  <a:gd name="connsiteY21" fmla="*/ 3053112 h 4153492"/>
                  <a:gd name="connsiteX22" fmla="*/ 102676 w 1732244"/>
                  <a:gd name="connsiteY22" fmla="*/ 2613988 h 4153492"/>
                  <a:gd name="connsiteX23" fmla="*/ 59053 w 1732244"/>
                  <a:gd name="connsiteY23" fmla="*/ 2078898 h 4153492"/>
                  <a:gd name="connsiteX24" fmla="*/ 24156 w 1732244"/>
                  <a:gd name="connsiteY24" fmla="*/ 1843344 h 4153492"/>
                  <a:gd name="connsiteX25" fmla="*/ 3801 w 1732244"/>
                  <a:gd name="connsiteY25" fmla="*/ 1319887 h 4153492"/>
                  <a:gd name="connsiteX26" fmla="*/ 90498 w 1732244"/>
                  <a:gd name="connsiteY26" fmla="*/ 771074 h 4153492"/>
                  <a:gd name="connsiteX27" fmla="*/ 120632 w 1732244"/>
                  <a:gd name="connsiteY27" fmla="*/ 674829 h 4153492"/>
                  <a:gd name="connsiteX28" fmla="*/ 120632 w 1732244"/>
                  <a:gd name="connsiteY28" fmla="*/ 642369 h 4153492"/>
                  <a:gd name="connsiteX29" fmla="*/ 130796 w 1732244"/>
                  <a:gd name="connsiteY29" fmla="*/ 642369 h 4153492"/>
                  <a:gd name="connsiteX30" fmla="*/ 146296 w 1732244"/>
                  <a:gd name="connsiteY30" fmla="*/ 592863 h 4153492"/>
                  <a:gd name="connsiteX31" fmla="*/ 437106 w 1732244"/>
                  <a:gd name="connsiteY31" fmla="*/ 214810 h 4153492"/>
                  <a:gd name="connsiteX32" fmla="*/ 847149 w 1732244"/>
                  <a:gd name="connsiteY32" fmla="*/ 25782 h 4153492"/>
                  <a:gd name="connsiteX33" fmla="*/ 1014364 w 1732244"/>
                  <a:gd name="connsiteY33"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73513 w 1732244"/>
                  <a:gd name="connsiteY9" fmla="*/ 2372618 h 4153492"/>
                  <a:gd name="connsiteX10" fmla="*/ 1364646 w 1732244"/>
                  <a:gd name="connsiteY10" fmla="*/ 2788957 h 4153492"/>
                  <a:gd name="connsiteX11" fmla="*/ 1367697 w 1732244"/>
                  <a:gd name="connsiteY11" fmla="*/ 2785567 h 4153492"/>
                  <a:gd name="connsiteX12" fmla="*/ 1379329 w 1732244"/>
                  <a:gd name="connsiteY12" fmla="*/ 3236321 h 4153492"/>
                  <a:gd name="connsiteX13" fmla="*/ 1382239 w 1732244"/>
                  <a:gd name="connsiteY13" fmla="*/ 3762688 h 4153492"/>
                  <a:gd name="connsiteX14" fmla="*/ 1274638 w 1732244"/>
                  <a:gd name="connsiteY14" fmla="*/ 3977887 h 4153492"/>
                  <a:gd name="connsiteX15" fmla="*/ 876230 w 1732244"/>
                  <a:gd name="connsiteY15" fmla="*/ 4143647 h 4153492"/>
                  <a:gd name="connsiteX16" fmla="*/ 538891 w 1732244"/>
                  <a:gd name="connsiteY16" fmla="*/ 4143647 h 4153492"/>
                  <a:gd name="connsiteX17" fmla="*/ 265530 w 1732244"/>
                  <a:gd name="connsiteY17" fmla="*/ 4044772 h 4153492"/>
                  <a:gd name="connsiteX18" fmla="*/ 111399 w 1732244"/>
                  <a:gd name="connsiteY18" fmla="*/ 3797585 h 4153492"/>
                  <a:gd name="connsiteX19" fmla="*/ 105583 w 1732244"/>
                  <a:gd name="connsiteY19" fmla="*/ 3724881 h 4153492"/>
                  <a:gd name="connsiteX20" fmla="*/ 102676 w 1732244"/>
                  <a:gd name="connsiteY20" fmla="*/ 3053112 h 4153492"/>
                  <a:gd name="connsiteX21" fmla="*/ 102676 w 1732244"/>
                  <a:gd name="connsiteY21" fmla="*/ 2613988 h 4153492"/>
                  <a:gd name="connsiteX22" fmla="*/ 59053 w 1732244"/>
                  <a:gd name="connsiteY22" fmla="*/ 2078898 h 4153492"/>
                  <a:gd name="connsiteX23" fmla="*/ 24156 w 1732244"/>
                  <a:gd name="connsiteY23" fmla="*/ 1843344 h 4153492"/>
                  <a:gd name="connsiteX24" fmla="*/ 3801 w 1732244"/>
                  <a:gd name="connsiteY24" fmla="*/ 1319887 h 4153492"/>
                  <a:gd name="connsiteX25" fmla="*/ 90498 w 1732244"/>
                  <a:gd name="connsiteY25" fmla="*/ 771074 h 4153492"/>
                  <a:gd name="connsiteX26" fmla="*/ 120632 w 1732244"/>
                  <a:gd name="connsiteY26" fmla="*/ 674829 h 4153492"/>
                  <a:gd name="connsiteX27" fmla="*/ 120632 w 1732244"/>
                  <a:gd name="connsiteY27" fmla="*/ 642369 h 4153492"/>
                  <a:gd name="connsiteX28" fmla="*/ 130796 w 1732244"/>
                  <a:gd name="connsiteY28" fmla="*/ 642369 h 4153492"/>
                  <a:gd name="connsiteX29" fmla="*/ 146296 w 1732244"/>
                  <a:gd name="connsiteY29" fmla="*/ 592863 h 4153492"/>
                  <a:gd name="connsiteX30" fmla="*/ 437106 w 1732244"/>
                  <a:gd name="connsiteY30" fmla="*/ 214810 h 4153492"/>
                  <a:gd name="connsiteX31" fmla="*/ 847149 w 1732244"/>
                  <a:gd name="connsiteY31" fmla="*/ 25782 h 4153492"/>
                  <a:gd name="connsiteX32" fmla="*/ 1014364 w 1732244"/>
                  <a:gd name="connsiteY32"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55406 w 1732244"/>
                  <a:gd name="connsiteY9" fmla="*/ 2399778 h 4153492"/>
                  <a:gd name="connsiteX10" fmla="*/ 1364646 w 1732244"/>
                  <a:gd name="connsiteY10" fmla="*/ 2788957 h 4153492"/>
                  <a:gd name="connsiteX11" fmla="*/ 1367697 w 1732244"/>
                  <a:gd name="connsiteY11" fmla="*/ 2785567 h 4153492"/>
                  <a:gd name="connsiteX12" fmla="*/ 1379329 w 1732244"/>
                  <a:gd name="connsiteY12" fmla="*/ 3236321 h 4153492"/>
                  <a:gd name="connsiteX13" fmla="*/ 1382239 w 1732244"/>
                  <a:gd name="connsiteY13" fmla="*/ 3762688 h 4153492"/>
                  <a:gd name="connsiteX14" fmla="*/ 1274638 w 1732244"/>
                  <a:gd name="connsiteY14" fmla="*/ 3977887 h 4153492"/>
                  <a:gd name="connsiteX15" fmla="*/ 876230 w 1732244"/>
                  <a:gd name="connsiteY15" fmla="*/ 4143647 h 4153492"/>
                  <a:gd name="connsiteX16" fmla="*/ 538891 w 1732244"/>
                  <a:gd name="connsiteY16" fmla="*/ 4143647 h 4153492"/>
                  <a:gd name="connsiteX17" fmla="*/ 265530 w 1732244"/>
                  <a:gd name="connsiteY17" fmla="*/ 4044772 h 4153492"/>
                  <a:gd name="connsiteX18" fmla="*/ 111399 w 1732244"/>
                  <a:gd name="connsiteY18" fmla="*/ 3797585 h 4153492"/>
                  <a:gd name="connsiteX19" fmla="*/ 105583 w 1732244"/>
                  <a:gd name="connsiteY19" fmla="*/ 3724881 h 4153492"/>
                  <a:gd name="connsiteX20" fmla="*/ 102676 w 1732244"/>
                  <a:gd name="connsiteY20" fmla="*/ 3053112 h 4153492"/>
                  <a:gd name="connsiteX21" fmla="*/ 102676 w 1732244"/>
                  <a:gd name="connsiteY21" fmla="*/ 2613988 h 4153492"/>
                  <a:gd name="connsiteX22" fmla="*/ 59053 w 1732244"/>
                  <a:gd name="connsiteY22" fmla="*/ 2078898 h 4153492"/>
                  <a:gd name="connsiteX23" fmla="*/ 24156 w 1732244"/>
                  <a:gd name="connsiteY23" fmla="*/ 1843344 h 4153492"/>
                  <a:gd name="connsiteX24" fmla="*/ 3801 w 1732244"/>
                  <a:gd name="connsiteY24" fmla="*/ 1319887 h 4153492"/>
                  <a:gd name="connsiteX25" fmla="*/ 90498 w 1732244"/>
                  <a:gd name="connsiteY25" fmla="*/ 771074 h 4153492"/>
                  <a:gd name="connsiteX26" fmla="*/ 120632 w 1732244"/>
                  <a:gd name="connsiteY26" fmla="*/ 674829 h 4153492"/>
                  <a:gd name="connsiteX27" fmla="*/ 120632 w 1732244"/>
                  <a:gd name="connsiteY27" fmla="*/ 642369 h 4153492"/>
                  <a:gd name="connsiteX28" fmla="*/ 130796 w 1732244"/>
                  <a:gd name="connsiteY28" fmla="*/ 642369 h 4153492"/>
                  <a:gd name="connsiteX29" fmla="*/ 146296 w 1732244"/>
                  <a:gd name="connsiteY29" fmla="*/ 592863 h 4153492"/>
                  <a:gd name="connsiteX30" fmla="*/ 437106 w 1732244"/>
                  <a:gd name="connsiteY30" fmla="*/ 214810 h 4153492"/>
                  <a:gd name="connsiteX31" fmla="*/ 847149 w 1732244"/>
                  <a:gd name="connsiteY31" fmla="*/ 25782 h 4153492"/>
                  <a:gd name="connsiteX32" fmla="*/ 1014364 w 1732244"/>
                  <a:gd name="connsiteY32" fmla="*/ 2154 h 4153492"/>
                  <a:gd name="connsiteX0" fmla="*/ 847149 w 1732244"/>
                  <a:gd name="connsiteY0" fmla="*/ 24646 h 4152356"/>
                  <a:gd name="connsiteX1" fmla="*/ 1181578 w 1732244"/>
                  <a:gd name="connsiteY1" fmla="*/ 1381 h 4152356"/>
                  <a:gd name="connsiteX2" fmla="*/ 1358974 w 1732244"/>
                  <a:gd name="connsiteY2" fmla="*/ 15923 h 4152356"/>
                  <a:gd name="connsiteX3" fmla="*/ 1603254 w 1732244"/>
                  <a:gd name="connsiteY3" fmla="*/ 199132 h 4152356"/>
                  <a:gd name="connsiteX4" fmla="*/ 1690497 w 1732244"/>
                  <a:gd name="connsiteY4" fmla="*/ 472493 h 4152356"/>
                  <a:gd name="connsiteX5" fmla="*/ 1728301 w 1732244"/>
                  <a:gd name="connsiteY5" fmla="*/ 1019215 h 4152356"/>
                  <a:gd name="connsiteX6" fmla="*/ 1661416 w 1732244"/>
                  <a:gd name="connsiteY6" fmla="*/ 1420533 h 4152356"/>
                  <a:gd name="connsiteX7" fmla="*/ 1495653 w 1732244"/>
                  <a:gd name="connsiteY7" fmla="*/ 1816034 h 4152356"/>
                  <a:gd name="connsiteX8" fmla="*/ 1492746 w 1732244"/>
                  <a:gd name="connsiteY8" fmla="*/ 1821850 h 4152356"/>
                  <a:gd name="connsiteX9" fmla="*/ 1355406 w 1732244"/>
                  <a:gd name="connsiteY9" fmla="*/ 2398642 h 4152356"/>
                  <a:gd name="connsiteX10" fmla="*/ 1364646 w 1732244"/>
                  <a:gd name="connsiteY10" fmla="*/ 2787821 h 4152356"/>
                  <a:gd name="connsiteX11" fmla="*/ 1367697 w 1732244"/>
                  <a:gd name="connsiteY11" fmla="*/ 2784431 h 4152356"/>
                  <a:gd name="connsiteX12" fmla="*/ 1379329 w 1732244"/>
                  <a:gd name="connsiteY12" fmla="*/ 3235185 h 4152356"/>
                  <a:gd name="connsiteX13" fmla="*/ 1382239 w 1732244"/>
                  <a:gd name="connsiteY13" fmla="*/ 3761552 h 4152356"/>
                  <a:gd name="connsiteX14" fmla="*/ 1274638 w 1732244"/>
                  <a:gd name="connsiteY14" fmla="*/ 3976751 h 4152356"/>
                  <a:gd name="connsiteX15" fmla="*/ 876230 w 1732244"/>
                  <a:gd name="connsiteY15" fmla="*/ 4142511 h 4152356"/>
                  <a:gd name="connsiteX16" fmla="*/ 538891 w 1732244"/>
                  <a:gd name="connsiteY16" fmla="*/ 4142511 h 4152356"/>
                  <a:gd name="connsiteX17" fmla="*/ 265530 w 1732244"/>
                  <a:gd name="connsiteY17" fmla="*/ 4043636 h 4152356"/>
                  <a:gd name="connsiteX18" fmla="*/ 111399 w 1732244"/>
                  <a:gd name="connsiteY18" fmla="*/ 3796449 h 4152356"/>
                  <a:gd name="connsiteX19" fmla="*/ 105583 w 1732244"/>
                  <a:gd name="connsiteY19" fmla="*/ 3723745 h 4152356"/>
                  <a:gd name="connsiteX20" fmla="*/ 102676 w 1732244"/>
                  <a:gd name="connsiteY20" fmla="*/ 3051976 h 4152356"/>
                  <a:gd name="connsiteX21" fmla="*/ 102676 w 1732244"/>
                  <a:gd name="connsiteY21" fmla="*/ 2612852 h 4152356"/>
                  <a:gd name="connsiteX22" fmla="*/ 59053 w 1732244"/>
                  <a:gd name="connsiteY22" fmla="*/ 2077762 h 4152356"/>
                  <a:gd name="connsiteX23" fmla="*/ 24156 w 1732244"/>
                  <a:gd name="connsiteY23" fmla="*/ 1842208 h 4152356"/>
                  <a:gd name="connsiteX24" fmla="*/ 3801 w 1732244"/>
                  <a:gd name="connsiteY24" fmla="*/ 1318751 h 4152356"/>
                  <a:gd name="connsiteX25" fmla="*/ 90498 w 1732244"/>
                  <a:gd name="connsiteY25" fmla="*/ 769938 h 4152356"/>
                  <a:gd name="connsiteX26" fmla="*/ 120632 w 1732244"/>
                  <a:gd name="connsiteY26" fmla="*/ 673693 h 4152356"/>
                  <a:gd name="connsiteX27" fmla="*/ 120632 w 1732244"/>
                  <a:gd name="connsiteY27" fmla="*/ 641233 h 4152356"/>
                  <a:gd name="connsiteX28" fmla="*/ 130796 w 1732244"/>
                  <a:gd name="connsiteY28" fmla="*/ 641233 h 4152356"/>
                  <a:gd name="connsiteX29" fmla="*/ 146296 w 1732244"/>
                  <a:gd name="connsiteY29" fmla="*/ 591727 h 4152356"/>
                  <a:gd name="connsiteX30" fmla="*/ 437106 w 1732244"/>
                  <a:gd name="connsiteY30" fmla="*/ 213674 h 4152356"/>
                  <a:gd name="connsiteX31" fmla="*/ 847149 w 1732244"/>
                  <a:gd name="connsiteY31" fmla="*/ 24646 h 4152356"/>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130796 w 1732244"/>
                  <a:gd name="connsiteY27" fmla="*/ 644490 h 4155613"/>
                  <a:gd name="connsiteX28" fmla="*/ 146296 w 1732244"/>
                  <a:gd name="connsiteY28" fmla="*/ 594984 h 4155613"/>
                  <a:gd name="connsiteX29" fmla="*/ 437106 w 1732244"/>
                  <a:gd name="connsiteY29" fmla="*/ 216931 h 4155613"/>
                  <a:gd name="connsiteX30" fmla="*/ 847149 w 1732244"/>
                  <a:gd name="connsiteY30"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130796 w 1732244"/>
                  <a:gd name="connsiteY27" fmla="*/ 644490 h 4155613"/>
                  <a:gd name="connsiteX28" fmla="*/ 437106 w 1732244"/>
                  <a:gd name="connsiteY28" fmla="*/ 216931 h 4155613"/>
                  <a:gd name="connsiteX29" fmla="*/ 847149 w 1732244"/>
                  <a:gd name="connsiteY29"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437106 w 1732244"/>
                  <a:gd name="connsiteY27" fmla="*/ 216931 h 4155613"/>
                  <a:gd name="connsiteX28" fmla="*/ 847149 w 1732244"/>
                  <a:gd name="connsiteY28"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437106 w 1732244"/>
                  <a:gd name="connsiteY26" fmla="*/ 216931 h 4155613"/>
                  <a:gd name="connsiteX27" fmla="*/ 847149 w 1732244"/>
                  <a:gd name="connsiteY27"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3779 w 1728874"/>
                  <a:gd name="connsiteY0" fmla="*/ 27903 h 4155613"/>
                  <a:gd name="connsiteX1" fmla="*/ 1355604 w 1728874"/>
                  <a:gd name="connsiteY1" fmla="*/ 19180 h 4155613"/>
                  <a:gd name="connsiteX2" fmla="*/ 1599884 w 1728874"/>
                  <a:gd name="connsiteY2" fmla="*/ 202389 h 4155613"/>
                  <a:gd name="connsiteX3" fmla="*/ 1687127 w 1728874"/>
                  <a:gd name="connsiteY3" fmla="*/ 475750 h 4155613"/>
                  <a:gd name="connsiteX4" fmla="*/ 1724931 w 1728874"/>
                  <a:gd name="connsiteY4" fmla="*/ 1022472 h 4155613"/>
                  <a:gd name="connsiteX5" fmla="*/ 1658046 w 1728874"/>
                  <a:gd name="connsiteY5" fmla="*/ 1423790 h 4155613"/>
                  <a:gd name="connsiteX6" fmla="*/ 1492283 w 1728874"/>
                  <a:gd name="connsiteY6" fmla="*/ 1819291 h 4155613"/>
                  <a:gd name="connsiteX7" fmla="*/ 1489376 w 1728874"/>
                  <a:gd name="connsiteY7" fmla="*/ 1825107 h 4155613"/>
                  <a:gd name="connsiteX8" fmla="*/ 1352036 w 1728874"/>
                  <a:gd name="connsiteY8" fmla="*/ 2401899 h 4155613"/>
                  <a:gd name="connsiteX9" fmla="*/ 1361276 w 1728874"/>
                  <a:gd name="connsiteY9" fmla="*/ 2791078 h 4155613"/>
                  <a:gd name="connsiteX10" fmla="*/ 1364327 w 1728874"/>
                  <a:gd name="connsiteY10" fmla="*/ 2787688 h 4155613"/>
                  <a:gd name="connsiteX11" fmla="*/ 1375959 w 1728874"/>
                  <a:gd name="connsiteY11" fmla="*/ 3238442 h 4155613"/>
                  <a:gd name="connsiteX12" fmla="*/ 1378869 w 1728874"/>
                  <a:gd name="connsiteY12" fmla="*/ 3764809 h 4155613"/>
                  <a:gd name="connsiteX13" fmla="*/ 1271268 w 1728874"/>
                  <a:gd name="connsiteY13" fmla="*/ 3980008 h 4155613"/>
                  <a:gd name="connsiteX14" fmla="*/ 872860 w 1728874"/>
                  <a:gd name="connsiteY14" fmla="*/ 4145768 h 4155613"/>
                  <a:gd name="connsiteX15" fmla="*/ 535521 w 1728874"/>
                  <a:gd name="connsiteY15" fmla="*/ 4145768 h 4155613"/>
                  <a:gd name="connsiteX16" fmla="*/ 262160 w 1728874"/>
                  <a:gd name="connsiteY16" fmla="*/ 4046893 h 4155613"/>
                  <a:gd name="connsiteX17" fmla="*/ 108029 w 1728874"/>
                  <a:gd name="connsiteY17" fmla="*/ 3799706 h 4155613"/>
                  <a:gd name="connsiteX18" fmla="*/ 102213 w 1728874"/>
                  <a:gd name="connsiteY18" fmla="*/ 3727002 h 4155613"/>
                  <a:gd name="connsiteX19" fmla="*/ 99306 w 1728874"/>
                  <a:gd name="connsiteY19" fmla="*/ 3055233 h 4155613"/>
                  <a:gd name="connsiteX20" fmla="*/ 99306 w 1728874"/>
                  <a:gd name="connsiteY20" fmla="*/ 2616109 h 4155613"/>
                  <a:gd name="connsiteX21" fmla="*/ 55683 w 1728874"/>
                  <a:gd name="connsiteY21" fmla="*/ 2081019 h 4155613"/>
                  <a:gd name="connsiteX22" fmla="*/ 431 w 1728874"/>
                  <a:gd name="connsiteY22" fmla="*/ 1322008 h 4155613"/>
                  <a:gd name="connsiteX23" fmla="*/ 87128 w 1728874"/>
                  <a:gd name="connsiteY23" fmla="*/ 773195 h 4155613"/>
                  <a:gd name="connsiteX24" fmla="*/ 433736 w 1728874"/>
                  <a:gd name="connsiteY24" fmla="*/ 216931 h 4155613"/>
                  <a:gd name="connsiteX25" fmla="*/ 843779 w 1728874"/>
                  <a:gd name="connsiteY25" fmla="*/ 27903 h 4155613"/>
                  <a:gd name="connsiteX0" fmla="*/ 843779 w 1728874"/>
                  <a:gd name="connsiteY0" fmla="*/ 27903 h 4155613"/>
                  <a:gd name="connsiteX1" fmla="*/ 1355604 w 1728874"/>
                  <a:gd name="connsiteY1" fmla="*/ 19180 h 4155613"/>
                  <a:gd name="connsiteX2" fmla="*/ 1599884 w 1728874"/>
                  <a:gd name="connsiteY2" fmla="*/ 202389 h 4155613"/>
                  <a:gd name="connsiteX3" fmla="*/ 1687127 w 1728874"/>
                  <a:gd name="connsiteY3" fmla="*/ 475750 h 4155613"/>
                  <a:gd name="connsiteX4" fmla="*/ 1724931 w 1728874"/>
                  <a:gd name="connsiteY4" fmla="*/ 1022472 h 4155613"/>
                  <a:gd name="connsiteX5" fmla="*/ 1658046 w 1728874"/>
                  <a:gd name="connsiteY5" fmla="*/ 1423790 h 4155613"/>
                  <a:gd name="connsiteX6" fmla="*/ 1492283 w 1728874"/>
                  <a:gd name="connsiteY6" fmla="*/ 1819291 h 4155613"/>
                  <a:gd name="connsiteX7" fmla="*/ 1489376 w 1728874"/>
                  <a:gd name="connsiteY7" fmla="*/ 1825107 h 4155613"/>
                  <a:gd name="connsiteX8" fmla="*/ 1352036 w 1728874"/>
                  <a:gd name="connsiteY8" fmla="*/ 2401899 h 4155613"/>
                  <a:gd name="connsiteX9" fmla="*/ 1361276 w 1728874"/>
                  <a:gd name="connsiteY9" fmla="*/ 2791078 h 4155613"/>
                  <a:gd name="connsiteX10" fmla="*/ 1364327 w 1728874"/>
                  <a:gd name="connsiteY10" fmla="*/ 2787688 h 4155613"/>
                  <a:gd name="connsiteX11" fmla="*/ 1375959 w 1728874"/>
                  <a:gd name="connsiteY11" fmla="*/ 3238442 h 4155613"/>
                  <a:gd name="connsiteX12" fmla="*/ 1378869 w 1728874"/>
                  <a:gd name="connsiteY12" fmla="*/ 3764809 h 4155613"/>
                  <a:gd name="connsiteX13" fmla="*/ 1271268 w 1728874"/>
                  <a:gd name="connsiteY13" fmla="*/ 3980008 h 4155613"/>
                  <a:gd name="connsiteX14" fmla="*/ 872860 w 1728874"/>
                  <a:gd name="connsiteY14" fmla="*/ 4145768 h 4155613"/>
                  <a:gd name="connsiteX15" fmla="*/ 535521 w 1728874"/>
                  <a:gd name="connsiteY15" fmla="*/ 4145768 h 4155613"/>
                  <a:gd name="connsiteX16" fmla="*/ 262160 w 1728874"/>
                  <a:gd name="connsiteY16" fmla="*/ 4046893 h 4155613"/>
                  <a:gd name="connsiteX17" fmla="*/ 108029 w 1728874"/>
                  <a:gd name="connsiteY17" fmla="*/ 3799706 h 4155613"/>
                  <a:gd name="connsiteX18" fmla="*/ 99306 w 1728874"/>
                  <a:gd name="connsiteY18" fmla="*/ 3055233 h 4155613"/>
                  <a:gd name="connsiteX19" fmla="*/ 99306 w 1728874"/>
                  <a:gd name="connsiteY19" fmla="*/ 2616109 h 4155613"/>
                  <a:gd name="connsiteX20" fmla="*/ 55683 w 1728874"/>
                  <a:gd name="connsiteY20" fmla="*/ 2081019 h 4155613"/>
                  <a:gd name="connsiteX21" fmla="*/ 431 w 1728874"/>
                  <a:gd name="connsiteY21" fmla="*/ 1322008 h 4155613"/>
                  <a:gd name="connsiteX22" fmla="*/ 87128 w 1728874"/>
                  <a:gd name="connsiteY22" fmla="*/ 773195 h 4155613"/>
                  <a:gd name="connsiteX23" fmla="*/ 433736 w 1728874"/>
                  <a:gd name="connsiteY23" fmla="*/ 216931 h 4155613"/>
                  <a:gd name="connsiteX24" fmla="*/ 843779 w 1728874"/>
                  <a:gd name="connsiteY24" fmla="*/ 27903 h 4155613"/>
                  <a:gd name="connsiteX0" fmla="*/ 843779 w 1728874"/>
                  <a:gd name="connsiteY0" fmla="*/ 27903 h 4147277"/>
                  <a:gd name="connsiteX1" fmla="*/ 1355604 w 1728874"/>
                  <a:gd name="connsiteY1" fmla="*/ 19180 h 4147277"/>
                  <a:gd name="connsiteX2" fmla="*/ 1599884 w 1728874"/>
                  <a:gd name="connsiteY2" fmla="*/ 202389 h 4147277"/>
                  <a:gd name="connsiteX3" fmla="*/ 1687127 w 1728874"/>
                  <a:gd name="connsiteY3" fmla="*/ 475750 h 4147277"/>
                  <a:gd name="connsiteX4" fmla="*/ 1724931 w 1728874"/>
                  <a:gd name="connsiteY4" fmla="*/ 1022472 h 4147277"/>
                  <a:gd name="connsiteX5" fmla="*/ 1658046 w 1728874"/>
                  <a:gd name="connsiteY5" fmla="*/ 1423790 h 4147277"/>
                  <a:gd name="connsiteX6" fmla="*/ 1492283 w 1728874"/>
                  <a:gd name="connsiteY6" fmla="*/ 1819291 h 4147277"/>
                  <a:gd name="connsiteX7" fmla="*/ 1489376 w 1728874"/>
                  <a:gd name="connsiteY7" fmla="*/ 1825107 h 4147277"/>
                  <a:gd name="connsiteX8" fmla="*/ 1352036 w 1728874"/>
                  <a:gd name="connsiteY8" fmla="*/ 2401899 h 4147277"/>
                  <a:gd name="connsiteX9" fmla="*/ 1361276 w 1728874"/>
                  <a:gd name="connsiteY9" fmla="*/ 2791078 h 4147277"/>
                  <a:gd name="connsiteX10" fmla="*/ 1364327 w 1728874"/>
                  <a:gd name="connsiteY10" fmla="*/ 2787688 h 4147277"/>
                  <a:gd name="connsiteX11" fmla="*/ 1375959 w 1728874"/>
                  <a:gd name="connsiteY11" fmla="*/ 3238442 h 4147277"/>
                  <a:gd name="connsiteX12" fmla="*/ 1378869 w 1728874"/>
                  <a:gd name="connsiteY12" fmla="*/ 3764809 h 4147277"/>
                  <a:gd name="connsiteX13" fmla="*/ 1271268 w 1728874"/>
                  <a:gd name="connsiteY13" fmla="*/ 3980008 h 4147277"/>
                  <a:gd name="connsiteX14" fmla="*/ 872860 w 1728874"/>
                  <a:gd name="connsiteY14" fmla="*/ 4145768 h 4147277"/>
                  <a:gd name="connsiteX15" fmla="*/ 262160 w 1728874"/>
                  <a:gd name="connsiteY15" fmla="*/ 4046893 h 4147277"/>
                  <a:gd name="connsiteX16" fmla="*/ 108029 w 1728874"/>
                  <a:gd name="connsiteY16" fmla="*/ 3799706 h 4147277"/>
                  <a:gd name="connsiteX17" fmla="*/ 99306 w 1728874"/>
                  <a:gd name="connsiteY17" fmla="*/ 3055233 h 4147277"/>
                  <a:gd name="connsiteX18" fmla="*/ 99306 w 1728874"/>
                  <a:gd name="connsiteY18" fmla="*/ 2616109 h 4147277"/>
                  <a:gd name="connsiteX19" fmla="*/ 55683 w 1728874"/>
                  <a:gd name="connsiteY19" fmla="*/ 2081019 h 4147277"/>
                  <a:gd name="connsiteX20" fmla="*/ 431 w 1728874"/>
                  <a:gd name="connsiteY20" fmla="*/ 1322008 h 4147277"/>
                  <a:gd name="connsiteX21" fmla="*/ 87128 w 1728874"/>
                  <a:gd name="connsiteY21" fmla="*/ 773195 h 4147277"/>
                  <a:gd name="connsiteX22" fmla="*/ 433736 w 1728874"/>
                  <a:gd name="connsiteY22" fmla="*/ 216931 h 4147277"/>
                  <a:gd name="connsiteX23" fmla="*/ 843779 w 1728874"/>
                  <a:gd name="connsiteY23" fmla="*/ 27903 h 4147277"/>
                  <a:gd name="connsiteX0" fmla="*/ 843779 w 1728874"/>
                  <a:gd name="connsiteY0" fmla="*/ 27903 h 4150771"/>
                  <a:gd name="connsiteX1" fmla="*/ 1355604 w 1728874"/>
                  <a:gd name="connsiteY1" fmla="*/ 19180 h 4150771"/>
                  <a:gd name="connsiteX2" fmla="*/ 1599884 w 1728874"/>
                  <a:gd name="connsiteY2" fmla="*/ 202389 h 4150771"/>
                  <a:gd name="connsiteX3" fmla="*/ 1687127 w 1728874"/>
                  <a:gd name="connsiteY3" fmla="*/ 475750 h 4150771"/>
                  <a:gd name="connsiteX4" fmla="*/ 1724931 w 1728874"/>
                  <a:gd name="connsiteY4" fmla="*/ 1022472 h 4150771"/>
                  <a:gd name="connsiteX5" fmla="*/ 1658046 w 1728874"/>
                  <a:gd name="connsiteY5" fmla="*/ 1423790 h 4150771"/>
                  <a:gd name="connsiteX6" fmla="*/ 1492283 w 1728874"/>
                  <a:gd name="connsiteY6" fmla="*/ 1819291 h 4150771"/>
                  <a:gd name="connsiteX7" fmla="*/ 1489376 w 1728874"/>
                  <a:gd name="connsiteY7" fmla="*/ 1825107 h 4150771"/>
                  <a:gd name="connsiteX8" fmla="*/ 1352036 w 1728874"/>
                  <a:gd name="connsiteY8" fmla="*/ 2401899 h 4150771"/>
                  <a:gd name="connsiteX9" fmla="*/ 1361276 w 1728874"/>
                  <a:gd name="connsiteY9" fmla="*/ 2791078 h 4150771"/>
                  <a:gd name="connsiteX10" fmla="*/ 1364327 w 1728874"/>
                  <a:gd name="connsiteY10" fmla="*/ 2787688 h 4150771"/>
                  <a:gd name="connsiteX11" fmla="*/ 1375959 w 1728874"/>
                  <a:gd name="connsiteY11" fmla="*/ 3238442 h 4150771"/>
                  <a:gd name="connsiteX12" fmla="*/ 1378869 w 1728874"/>
                  <a:gd name="connsiteY12" fmla="*/ 3764809 h 4150771"/>
                  <a:gd name="connsiteX13" fmla="*/ 1271268 w 1728874"/>
                  <a:gd name="connsiteY13" fmla="*/ 3980008 h 4150771"/>
                  <a:gd name="connsiteX14" fmla="*/ 872860 w 1728874"/>
                  <a:gd name="connsiteY14" fmla="*/ 4145768 h 4150771"/>
                  <a:gd name="connsiteX15" fmla="*/ 262160 w 1728874"/>
                  <a:gd name="connsiteY15" fmla="*/ 4046893 h 4150771"/>
                  <a:gd name="connsiteX16" fmla="*/ 108029 w 1728874"/>
                  <a:gd name="connsiteY16" fmla="*/ 3799706 h 4150771"/>
                  <a:gd name="connsiteX17" fmla="*/ 99306 w 1728874"/>
                  <a:gd name="connsiteY17" fmla="*/ 3055233 h 4150771"/>
                  <a:gd name="connsiteX18" fmla="*/ 99306 w 1728874"/>
                  <a:gd name="connsiteY18" fmla="*/ 2616109 h 4150771"/>
                  <a:gd name="connsiteX19" fmla="*/ 55683 w 1728874"/>
                  <a:gd name="connsiteY19" fmla="*/ 2081019 h 4150771"/>
                  <a:gd name="connsiteX20" fmla="*/ 431 w 1728874"/>
                  <a:gd name="connsiteY20" fmla="*/ 1322008 h 4150771"/>
                  <a:gd name="connsiteX21" fmla="*/ 87128 w 1728874"/>
                  <a:gd name="connsiteY21" fmla="*/ 773195 h 4150771"/>
                  <a:gd name="connsiteX22" fmla="*/ 433736 w 1728874"/>
                  <a:gd name="connsiteY22" fmla="*/ 216931 h 4150771"/>
                  <a:gd name="connsiteX23" fmla="*/ 843779 w 1728874"/>
                  <a:gd name="connsiteY23" fmla="*/ 27903 h 4150771"/>
                  <a:gd name="connsiteX0" fmla="*/ 843779 w 1728874"/>
                  <a:gd name="connsiteY0" fmla="*/ 27903 h 4159554"/>
                  <a:gd name="connsiteX1" fmla="*/ 1355604 w 1728874"/>
                  <a:gd name="connsiteY1" fmla="*/ 19180 h 4159554"/>
                  <a:gd name="connsiteX2" fmla="*/ 1599884 w 1728874"/>
                  <a:gd name="connsiteY2" fmla="*/ 202389 h 4159554"/>
                  <a:gd name="connsiteX3" fmla="*/ 1687127 w 1728874"/>
                  <a:gd name="connsiteY3" fmla="*/ 475750 h 4159554"/>
                  <a:gd name="connsiteX4" fmla="*/ 1724931 w 1728874"/>
                  <a:gd name="connsiteY4" fmla="*/ 1022472 h 4159554"/>
                  <a:gd name="connsiteX5" fmla="*/ 1658046 w 1728874"/>
                  <a:gd name="connsiteY5" fmla="*/ 1423790 h 4159554"/>
                  <a:gd name="connsiteX6" fmla="*/ 1492283 w 1728874"/>
                  <a:gd name="connsiteY6" fmla="*/ 1819291 h 4159554"/>
                  <a:gd name="connsiteX7" fmla="*/ 1489376 w 1728874"/>
                  <a:gd name="connsiteY7" fmla="*/ 1825107 h 4159554"/>
                  <a:gd name="connsiteX8" fmla="*/ 1352036 w 1728874"/>
                  <a:gd name="connsiteY8" fmla="*/ 2401899 h 4159554"/>
                  <a:gd name="connsiteX9" fmla="*/ 1361276 w 1728874"/>
                  <a:gd name="connsiteY9" fmla="*/ 2791078 h 4159554"/>
                  <a:gd name="connsiteX10" fmla="*/ 1364327 w 1728874"/>
                  <a:gd name="connsiteY10" fmla="*/ 2787688 h 4159554"/>
                  <a:gd name="connsiteX11" fmla="*/ 1375959 w 1728874"/>
                  <a:gd name="connsiteY11" fmla="*/ 3238442 h 4159554"/>
                  <a:gd name="connsiteX12" fmla="*/ 1378869 w 1728874"/>
                  <a:gd name="connsiteY12" fmla="*/ 3764809 h 4159554"/>
                  <a:gd name="connsiteX13" fmla="*/ 1271268 w 1728874"/>
                  <a:gd name="connsiteY13" fmla="*/ 3980008 h 4159554"/>
                  <a:gd name="connsiteX14" fmla="*/ 872860 w 1728874"/>
                  <a:gd name="connsiteY14" fmla="*/ 4145768 h 4159554"/>
                  <a:gd name="connsiteX15" fmla="*/ 316480 w 1728874"/>
                  <a:gd name="connsiteY15" fmla="*/ 4074053 h 4159554"/>
                  <a:gd name="connsiteX16" fmla="*/ 108029 w 1728874"/>
                  <a:gd name="connsiteY16" fmla="*/ 3799706 h 4159554"/>
                  <a:gd name="connsiteX17" fmla="*/ 99306 w 1728874"/>
                  <a:gd name="connsiteY17" fmla="*/ 3055233 h 4159554"/>
                  <a:gd name="connsiteX18" fmla="*/ 99306 w 1728874"/>
                  <a:gd name="connsiteY18" fmla="*/ 2616109 h 4159554"/>
                  <a:gd name="connsiteX19" fmla="*/ 55683 w 1728874"/>
                  <a:gd name="connsiteY19" fmla="*/ 2081019 h 4159554"/>
                  <a:gd name="connsiteX20" fmla="*/ 431 w 1728874"/>
                  <a:gd name="connsiteY20" fmla="*/ 1322008 h 4159554"/>
                  <a:gd name="connsiteX21" fmla="*/ 87128 w 1728874"/>
                  <a:gd name="connsiteY21" fmla="*/ 773195 h 4159554"/>
                  <a:gd name="connsiteX22" fmla="*/ 433736 w 1728874"/>
                  <a:gd name="connsiteY22" fmla="*/ 216931 h 4159554"/>
                  <a:gd name="connsiteX23" fmla="*/ 843779 w 1728874"/>
                  <a:gd name="connsiteY23" fmla="*/ 27903 h 4159554"/>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2306"/>
                  <a:gd name="connsiteX1" fmla="*/ 1355604 w 1728874"/>
                  <a:gd name="connsiteY1" fmla="*/ 19180 h 4172306"/>
                  <a:gd name="connsiteX2" fmla="*/ 1599884 w 1728874"/>
                  <a:gd name="connsiteY2" fmla="*/ 202389 h 4172306"/>
                  <a:gd name="connsiteX3" fmla="*/ 1687127 w 1728874"/>
                  <a:gd name="connsiteY3" fmla="*/ 475750 h 4172306"/>
                  <a:gd name="connsiteX4" fmla="*/ 1724931 w 1728874"/>
                  <a:gd name="connsiteY4" fmla="*/ 1022472 h 4172306"/>
                  <a:gd name="connsiteX5" fmla="*/ 1658046 w 1728874"/>
                  <a:gd name="connsiteY5" fmla="*/ 1423790 h 4172306"/>
                  <a:gd name="connsiteX6" fmla="*/ 1492283 w 1728874"/>
                  <a:gd name="connsiteY6" fmla="*/ 1819291 h 4172306"/>
                  <a:gd name="connsiteX7" fmla="*/ 1489376 w 1728874"/>
                  <a:gd name="connsiteY7" fmla="*/ 1825107 h 4172306"/>
                  <a:gd name="connsiteX8" fmla="*/ 1352036 w 1728874"/>
                  <a:gd name="connsiteY8" fmla="*/ 2401899 h 4172306"/>
                  <a:gd name="connsiteX9" fmla="*/ 1361276 w 1728874"/>
                  <a:gd name="connsiteY9" fmla="*/ 2791078 h 4172306"/>
                  <a:gd name="connsiteX10" fmla="*/ 1364327 w 1728874"/>
                  <a:gd name="connsiteY10" fmla="*/ 2787688 h 4172306"/>
                  <a:gd name="connsiteX11" fmla="*/ 1375959 w 1728874"/>
                  <a:gd name="connsiteY11" fmla="*/ 3238442 h 4172306"/>
                  <a:gd name="connsiteX12" fmla="*/ 1378869 w 1728874"/>
                  <a:gd name="connsiteY12" fmla="*/ 3764809 h 4172306"/>
                  <a:gd name="connsiteX13" fmla="*/ 900020 w 1728874"/>
                  <a:gd name="connsiteY13" fmla="*/ 4154822 h 4172306"/>
                  <a:gd name="connsiteX14" fmla="*/ 316480 w 1728874"/>
                  <a:gd name="connsiteY14" fmla="*/ 4074053 h 4172306"/>
                  <a:gd name="connsiteX15" fmla="*/ 108029 w 1728874"/>
                  <a:gd name="connsiteY15" fmla="*/ 3799706 h 4172306"/>
                  <a:gd name="connsiteX16" fmla="*/ 99306 w 1728874"/>
                  <a:gd name="connsiteY16" fmla="*/ 3055233 h 4172306"/>
                  <a:gd name="connsiteX17" fmla="*/ 99306 w 1728874"/>
                  <a:gd name="connsiteY17" fmla="*/ 2616109 h 4172306"/>
                  <a:gd name="connsiteX18" fmla="*/ 55683 w 1728874"/>
                  <a:gd name="connsiteY18" fmla="*/ 2081019 h 4172306"/>
                  <a:gd name="connsiteX19" fmla="*/ 431 w 1728874"/>
                  <a:gd name="connsiteY19" fmla="*/ 1322008 h 4172306"/>
                  <a:gd name="connsiteX20" fmla="*/ 87128 w 1728874"/>
                  <a:gd name="connsiteY20" fmla="*/ 773195 h 4172306"/>
                  <a:gd name="connsiteX21" fmla="*/ 433736 w 1728874"/>
                  <a:gd name="connsiteY21" fmla="*/ 216931 h 4172306"/>
                  <a:gd name="connsiteX22" fmla="*/ 843779 w 1728874"/>
                  <a:gd name="connsiteY22" fmla="*/ 27903 h 4172306"/>
                  <a:gd name="connsiteX0" fmla="*/ 843779 w 1728874"/>
                  <a:gd name="connsiteY0" fmla="*/ 27903 h 4158005"/>
                  <a:gd name="connsiteX1" fmla="*/ 1355604 w 1728874"/>
                  <a:gd name="connsiteY1" fmla="*/ 19180 h 4158005"/>
                  <a:gd name="connsiteX2" fmla="*/ 1599884 w 1728874"/>
                  <a:gd name="connsiteY2" fmla="*/ 202389 h 4158005"/>
                  <a:gd name="connsiteX3" fmla="*/ 1687127 w 1728874"/>
                  <a:gd name="connsiteY3" fmla="*/ 475750 h 4158005"/>
                  <a:gd name="connsiteX4" fmla="*/ 1724931 w 1728874"/>
                  <a:gd name="connsiteY4" fmla="*/ 1022472 h 4158005"/>
                  <a:gd name="connsiteX5" fmla="*/ 1658046 w 1728874"/>
                  <a:gd name="connsiteY5" fmla="*/ 1423790 h 4158005"/>
                  <a:gd name="connsiteX6" fmla="*/ 1492283 w 1728874"/>
                  <a:gd name="connsiteY6" fmla="*/ 1819291 h 4158005"/>
                  <a:gd name="connsiteX7" fmla="*/ 1489376 w 1728874"/>
                  <a:gd name="connsiteY7" fmla="*/ 1825107 h 4158005"/>
                  <a:gd name="connsiteX8" fmla="*/ 1352036 w 1728874"/>
                  <a:gd name="connsiteY8" fmla="*/ 2401899 h 4158005"/>
                  <a:gd name="connsiteX9" fmla="*/ 1361276 w 1728874"/>
                  <a:gd name="connsiteY9" fmla="*/ 2791078 h 4158005"/>
                  <a:gd name="connsiteX10" fmla="*/ 1364327 w 1728874"/>
                  <a:gd name="connsiteY10" fmla="*/ 2787688 h 4158005"/>
                  <a:gd name="connsiteX11" fmla="*/ 1375959 w 1728874"/>
                  <a:gd name="connsiteY11" fmla="*/ 3238442 h 4158005"/>
                  <a:gd name="connsiteX12" fmla="*/ 1378869 w 1728874"/>
                  <a:gd name="connsiteY12" fmla="*/ 3764809 h 4158005"/>
                  <a:gd name="connsiteX13" fmla="*/ 900020 w 1728874"/>
                  <a:gd name="connsiteY13" fmla="*/ 4154822 h 4158005"/>
                  <a:gd name="connsiteX14" fmla="*/ 316480 w 1728874"/>
                  <a:gd name="connsiteY14" fmla="*/ 4074053 h 4158005"/>
                  <a:gd name="connsiteX15" fmla="*/ 108029 w 1728874"/>
                  <a:gd name="connsiteY15" fmla="*/ 3799706 h 4158005"/>
                  <a:gd name="connsiteX16" fmla="*/ 99306 w 1728874"/>
                  <a:gd name="connsiteY16" fmla="*/ 3055233 h 4158005"/>
                  <a:gd name="connsiteX17" fmla="*/ 99306 w 1728874"/>
                  <a:gd name="connsiteY17" fmla="*/ 2616109 h 4158005"/>
                  <a:gd name="connsiteX18" fmla="*/ 55683 w 1728874"/>
                  <a:gd name="connsiteY18" fmla="*/ 2081019 h 4158005"/>
                  <a:gd name="connsiteX19" fmla="*/ 431 w 1728874"/>
                  <a:gd name="connsiteY19" fmla="*/ 1322008 h 4158005"/>
                  <a:gd name="connsiteX20" fmla="*/ 87128 w 1728874"/>
                  <a:gd name="connsiteY20" fmla="*/ 773195 h 4158005"/>
                  <a:gd name="connsiteX21" fmla="*/ 433736 w 1728874"/>
                  <a:gd name="connsiteY21" fmla="*/ 216931 h 4158005"/>
                  <a:gd name="connsiteX22" fmla="*/ 843779 w 1728874"/>
                  <a:gd name="connsiteY22" fmla="*/ 27903 h 4158005"/>
                  <a:gd name="connsiteX0" fmla="*/ 843779 w 1728874"/>
                  <a:gd name="connsiteY0" fmla="*/ 27903 h 4158005"/>
                  <a:gd name="connsiteX1" fmla="*/ 1355604 w 1728874"/>
                  <a:gd name="connsiteY1" fmla="*/ 19180 h 4158005"/>
                  <a:gd name="connsiteX2" fmla="*/ 1599884 w 1728874"/>
                  <a:gd name="connsiteY2" fmla="*/ 202389 h 4158005"/>
                  <a:gd name="connsiteX3" fmla="*/ 1687127 w 1728874"/>
                  <a:gd name="connsiteY3" fmla="*/ 475750 h 4158005"/>
                  <a:gd name="connsiteX4" fmla="*/ 1724931 w 1728874"/>
                  <a:gd name="connsiteY4" fmla="*/ 1022472 h 4158005"/>
                  <a:gd name="connsiteX5" fmla="*/ 1658046 w 1728874"/>
                  <a:gd name="connsiteY5" fmla="*/ 1423790 h 4158005"/>
                  <a:gd name="connsiteX6" fmla="*/ 1492283 w 1728874"/>
                  <a:gd name="connsiteY6" fmla="*/ 1819291 h 4158005"/>
                  <a:gd name="connsiteX7" fmla="*/ 1489376 w 1728874"/>
                  <a:gd name="connsiteY7" fmla="*/ 1825107 h 4158005"/>
                  <a:gd name="connsiteX8" fmla="*/ 1352036 w 1728874"/>
                  <a:gd name="connsiteY8" fmla="*/ 2401899 h 4158005"/>
                  <a:gd name="connsiteX9" fmla="*/ 1361276 w 1728874"/>
                  <a:gd name="connsiteY9" fmla="*/ 2791078 h 4158005"/>
                  <a:gd name="connsiteX10" fmla="*/ 1364327 w 1728874"/>
                  <a:gd name="connsiteY10" fmla="*/ 2787688 h 4158005"/>
                  <a:gd name="connsiteX11" fmla="*/ 1375959 w 1728874"/>
                  <a:gd name="connsiteY11" fmla="*/ 3238442 h 4158005"/>
                  <a:gd name="connsiteX12" fmla="*/ 1378869 w 1728874"/>
                  <a:gd name="connsiteY12" fmla="*/ 3764809 h 4158005"/>
                  <a:gd name="connsiteX13" fmla="*/ 900020 w 1728874"/>
                  <a:gd name="connsiteY13" fmla="*/ 4154822 h 4158005"/>
                  <a:gd name="connsiteX14" fmla="*/ 316480 w 1728874"/>
                  <a:gd name="connsiteY14" fmla="*/ 4074053 h 4158005"/>
                  <a:gd name="connsiteX15" fmla="*/ 108029 w 1728874"/>
                  <a:gd name="connsiteY15" fmla="*/ 3799706 h 4158005"/>
                  <a:gd name="connsiteX16" fmla="*/ 99306 w 1728874"/>
                  <a:gd name="connsiteY16" fmla="*/ 3055233 h 4158005"/>
                  <a:gd name="connsiteX17" fmla="*/ 99306 w 1728874"/>
                  <a:gd name="connsiteY17" fmla="*/ 2616109 h 4158005"/>
                  <a:gd name="connsiteX18" fmla="*/ 55683 w 1728874"/>
                  <a:gd name="connsiteY18" fmla="*/ 2081019 h 4158005"/>
                  <a:gd name="connsiteX19" fmla="*/ 431 w 1728874"/>
                  <a:gd name="connsiteY19" fmla="*/ 1322008 h 4158005"/>
                  <a:gd name="connsiteX20" fmla="*/ 87128 w 1728874"/>
                  <a:gd name="connsiteY20" fmla="*/ 773195 h 4158005"/>
                  <a:gd name="connsiteX21" fmla="*/ 433736 w 1728874"/>
                  <a:gd name="connsiteY21" fmla="*/ 216931 h 4158005"/>
                  <a:gd name="connsiteX22" fmla="*/ 843779 w 1728874"/>
                  <a:gd name="connsiteY22" fmla="*/ 27903 h 415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8874" h="4158005">
                    <a:moveTo>
                      <a:pt x="843779" y="27903"/>
                    </a:moveTo>
                    <a:cubicBezTo>
                      <a:pt x="997424" y="-5055"/>
                      <a:pt x="1229587" y="-9901"/>
                      <a:pt x="1355604" y="19180"/>
                    </a:cubicBezTo>
                    <a:cubicBezTo>
                      <a:pt x="1481621" y="48261"/>
                      <a:pt x="1547538" y="103514"/>
                      <a:pt x="1599884" y="202389"/>
                    </a:cubicBezTo>
                    <a:cubicBezTo>
                      <a:pt x="1646414" y="286725"/>
                      <a:pt x="1666769" y="382691"/>
                      <a:pt x="1687127" y="475750"/>
                    </a:cubicBezTo>
                    <a:cubicBezTo>
                      <a:pt x="1722024" y="656052"/>
                      <a:pt x="1736563" y="839264"/>
                      <a:pt x="1724931" y="1022472"/>
                    </a:cubicBezTo>
                    <a:cubicBezTo>
                      <a:pt x="1719114" y="1159154"/>
                      <a:pt x="1698759" y="1292927"/>
                      <a:pt x="1658046" y="1423790"/>
                    </a:cubicBezTo>
                    <a:cubicBezTo>
                      <a:pt x="1619271" y="1556593"/>
                      <a:pt x="1520395" y="1752405"/>
                      <a:pt x="1492283" y="1819291"/>
                    </a:cubicBezTo>
                    <a:cubicBezTo>
                      <a:pt x="1492283" y="1822200"/>
                      <a:pt x="1489376" y="1822200"/>
                      <a:pt x="1489376" y="1825107"/>
                    </a:cubicBezTo>
                    <a:cubicBezTo>
                      <a:pt x="1425398" y="2002502"/>
                      <a:pt x="1369484" y="2212871"/>
                      <a:pt x="1352036" y="2401899"/>
                    </a:cubicBezTo>
                    <a:lnTo>
                      <a:pt x="1361276" y="2791078"/>
                    </a:lnTo>
                    <a:lnTo>
                      <a:pt x="1364327" y="2787688"/>
                    </a:lnTo>
                    <a:cubicBezTo>
                      <a:pt x="1378869" y="2938909"/>
                      <a:pt x="1373052" y="3090130"/>
                      <a:pt x="1375959" y="3238442"/>
                    </a:cubicBezTo>
                    <a:cubicBezTo>
                      <a:pt x="1375959" y="3412928"/>
                      <a:pt x="1435760" y="3602384"/>
                      <a:pt x="1378869" y="3764809"/>
                    </a:cubicBezTo>
                    <a:cubicBezTo>
                      <a:pt x="1290492" y="4017127"/>
                      <a:pt x="1095192" y="4139495"/>
                      <a:pt x="900020" y="4154822"/>
                    </a:cubicBezTo>
                    <a:cubicBezTo>
                      <a:pt x="716172" y="4169260"/>
                      <a:pt x="448479" y="4133239"/>
                      <a:pt x="316480" y="4074053"/>
                    </a:cubicBezTo>
                    <a:cubicBezTo>
                      <a:pt x="184482" y="4014867"/>
                      <a:pt x="122571" y="3904397"/>
                      <a:pt x="108029" y="3799706"/>
                    </a:cubicBezTo>
                    <a:cubicBezTo>
                      <a:pt x="80887" y="3634429"/>
                      <a:pt x="100760" y="3252499"/>
                      <a:pt x="99306" y="3055233"/>
                    </a:cubicBezTo>
                    <a:cubicBezTo>
                      <a:pt x="102213" y="2909828"/>
                      <a:pt x="105122" y="2761514"/>
                      <a:pt x="99306" y="2616109"/>
                    </a:cubicBezTo>
                    <a:cubicBezTo>
                      <a:pt x="93490" y="2435807"/>
                      <a:pt x="81858" y="2258415"/>
                      <a:pt x="55683" y="2081019"/>
                    </a:cubicBezTo>
                    <a:cubicBezTo>
                      <a:pt x="39204" y="1865336"/>
                      <a:pt x="-4810" y="1539979"/>
                      <a:pt x="431" y="1322008"/>
                    </a:cubicBezTo>
                    <a:cubicBezTo>
                      <a:pt x="11335" y="1136615"/>
                      <a:pt x="38599" y="952860"/>
                      <a:pt x="87128" y="773195"/>
                    </a:cubicBezTo>
                    <a:cubicBezTo>
                      <a:pt x="130237" y="560614"/>
                      <a:pt x="263879" y="402352"/>
                      <a:pt x="433736" y="216931"/>
                    </a:cubicBezTo>
                    <a:cubicBezTo>
                      <a:pt x="558785" y="129688"/>
                      <a:pt x="692558" y="62800"/>
                      <a:pt x="843779" y="27903"/>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7BE9E468-2B55-4FBC-BC22-B856748C48EC}"/>
                  </a:ext>
                </a:extLst>
              </p:cNvPr>
              <p:cNvSpPr/>
              <p:nvPr/>
            </p:nvSpPr>
            <p:spPr>
              <a:xfrm>
                <a:off x="5887913" y="472029"/>
                <a:ext cx="370016" cy="583487"/>
              </a:xfrm>
              <a:custGeom>
                <a:avLst/>
                <a:gdLst>
                  <a:gd name="connsiteX0" fmla="*/ 400769 w 495300"/>
                  <a:gd name="connsiteY0" fmla="*/ 708331 h 781050"/>
                  <a:gd name="connsiteX1" fmla="*/ 359811 w 495300"/>
                  <a:gd name="connsiteY1" fmla="*/ 757861 h 781050"/>
                  <a:gd name="connsiteX2" fmla="*/ 318854 w 495300"/>
                  <a:gd name="connsiteY2" fmla="*/ 782626 h 781050"/>
                  <a:gd name="connsiteX3" fmla="*/ 299804 w 495300"/>
                  <a:gd name="connsiteY3" fmla="*/ 778816 h 781050"/>
                  <a:gd name="connsiteX4" fmla="*/ 283611 w 495300"/>
                  <a:gd name="connsiteY4" fmla="*/ 735954 h 781050"/>
                  <a:gd name="connsiteX5" fmla="*/ 319806 w 495300"/>
                  <a:gd name="connsiteY5" fmla="*/ 675946 h 781050"/>
                  <a:gd name="connsiteX6" fmla="*/ 396959 w 495300"/>
                  <a:gd name="connsiteY6" fmla="*/ 586411 h 781050"/>
                  <a:gd name="connsiteX7" fmla="*/ 404579 w 495300"/>
                  <a:gd name="connsiteY7" fmla="*/ 574981 h 781050"/>
                  <a:gd name="connsiteX8" fmla="*/ 426486 w 495300"/>
                  <a:gd name="connsiteY8" fmla="*/ 528309 h 781050"/>
                  <a:gd name="connsiteX9" fmla="*/ 436011 w 495300"/>
                  <a:gd name="connsiteY9" fmla="*/ 469254 h 781050"/>
                  <a:gd name="connsiteX10" fmla="*/ 444584 w 495300"/>
                  <a:gd name="connsiteY10" fmla="*/ 393054 h 781050"/>
                  <a:gd name="connsiteX11" fmla="*/ 439822 w 495300"/>
                  <a:gd name="connsiteY11" fmla="*/ 346381 h 781050"/>
                  <a:gd name="connsiteX12" fmla="*/ 338856 w 495300"/>
                  <a:gd name="connsiteY12" fmla="*/ 114924 h 781050"/>
                  <a:gd name="connsiteX13" fmla="*/ 319806 w 495300"/>
                  <a:gd name="connsiteY13" fmla="*/ 111114 h 781050"/>
                  <a:gd name="connsiteX14" fmla="*/ 109304 w 495300"/>
                  <a:gd name="connsiteY14" fmla="*/ 287326 h 781050"/>
                  <a:gd name="connsiteX15" fmla="*/ 29294 w 495300"/>
                  <a:gd name="connsiteY15" fmla="*/ 421629 h 781050"/>
                  <a:gd name="connsiteX16" fmla="*/ 27389 w 495300"/>
                  <a:gd name="connsiteY16" fmla="*/ 429249 h 781050"/>
                  <a:gd name="connsiteX17" fmla="*/ 36914 w 495300"/>
                  <a:gd name="connsiteY17" fmla="*/ 531166 h 781050"/>
                  <a:gd name="connsiteX18" fmla="*/ 60726 w 495300"/>
                  <a:gd name="connsiteY18" fmla="*/ 590221 h 781050"/>
                  <a:gd name="connsiteX19" fmla="*/ 105494 w 495300"/>
                  <a:gd name="connsiteY19" fmla="*/ 690234 h 781050"/>
                  <a:gd name="connsiteX20" fmla="*/ 105494 w 495300"/>
                  <a:gd name="connsiteY20" fmla="*/ 723571 h 781050"/>
                  <a:gd name="connsiteX21" fmla="*/ 71204 w 495300"/>
                  <a:gd name="connsiteY21" fmla="*/ 736906 h 781050"/>
                  <a:gd name="connsiteX22" fmla="*/ 54059 w 495300"/>
                  <a:gd name="connsiteY22" fmla="*/ 718809 h 781050"/>
                  <a:gd name="connsiteX23" fmla="*/ 26436 w 495300"/>
                  <a:gd name="connsiteY23" fmla="*/ 644514 h 781050"/>
                  <a:gd name="connsiteX24" fmla="*/ 12149 w 495300"/>
                  <a:gd name="connsiteY24" fmla="*/ 561646 h 781050"/>
                  <a:gd name="connsiteX25" fmla="*/ 7386 w 495300"/>
                  <a:gd name="connsiteY25" fmla="*/ 456871 h 781050"/>
                  <a:gd name="connsiteX26" fmla="*/ 16911 w 495300"/>
                  <a:gd name="connsiteY26" fmla="*/ 353049 h 781050"/>
                  <a:gd name="connsiteX27" fmla="*/ 64536 w 495300"/>
                  <a:gd name="connsiteY27" fmla="*/ 224461 h 781050"/>
                  <a:gd name="connsiteX28" fmla="*/ 137879 w 495300"/>
                  <a:gd name="connsiteY28" fmla="*/ 142546 h 781050"/>
                  <a:gd name="connsiteX29" fmla="*/ 277897 w 495300"/>
                  <a:gd name="connsiteY29" fmla="*/ 33961 h 781050"/>
                  <a:gd name="connsiteX30" fmla="*/ 338856 w 495300"/>
                  <a:gd name="connsiteY30" fmla="*/ 8244 h 781050"/>
                  <a:gd name="connsiteX31" fmla="*/ 349334 w 495300"/>
                  <a:gd name="connsiteY31" fmla="*/ 8244 h 781050"/>
                  <a:gd name="connsiteX32" fmla="*/ 449347 w 495300"/>
                  <a:gd name="connsiteY32" fmla="*/ 105399 h 781050"/>
                  <a:gd name="connsiteX33" fmla="*/ 491256 w 495300"/>
                  <a:gd name="connsiteY33" fmla="*/ 229224 h 781050"/>
                  <a:gd name="connsiteX34" fmla="*/ 496019 w 495300"/>
                  <a:gd name="connsiteY34" fmla="*/ 270181 h 781050"/>
                  <a:gd name="connsiteX35" fmla="*/ 496972 w 495300"/>
                  <a:gd name="connsiteY35" fmla="*/ 336856 h 781050"/>
                  <a:gd name="connsiteX36" fmla="*/ 481731 w 495300"/>
                  <a:gd name="connsiteY36" fmla="*/ 471159 h 781050"/>
                  <a:gd name="connsiteX37" fmla="*/ 444584 w 495300"/>
                  <a:gd name="connsiteY37" fmla="*/ 624511 h 781050"/>
                  <a:gd name="connsiteX38" fmla="*/ 400769 w 495300"/>
                  <a:gd name="connsiteY38" fmla="*/ 708331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95300" h="781050">
                    <a:moveTo>
                      <a:pt x="400769" y="708331"/>
                    </a:moveTo>
                    <a:cubicBezTo>
                      <a:pt x="387434" y="724524"/>
                      <a:pt x="373147" y="740716"/>
                      <a:pt x="359811" y="757861"/>
                    </a:cubicBezTo>
                    <a:cubicBezTo>
                      <a:pt x="349334" y="771196"/>
                      <a:pt x="335999" y="779769"/>
                      <a:pt x="318854" y="782626"/>
                    </a:cubicBezTo>
                    <a:cubicBezTo>
                      <a:pt x="312186" y="783579"/>
                      <a:pt x="305519" y="782626"/>
                      <a:pt x="299804" y="778816"/>
                    </a:cubicBezTo>
                    <a:cubicBezTo>
                      <a:pt x="287422" y="769291"/>
                      <a:pt x="277897" y="754051"/>
                      <a:pt x="283611" y="735954"/>
                    </a:cubicBezTo>
                    <a:cubicBezTo>
                      <a:pt x="290279" y="713094"/>
                      <a:pt x="304566" y="694044"/>
                      <a:pt x="319806" y="675946"/>
                    </a:cubicBezTo>
                    <a:cubicBezTo>
                      <a:pt x="345524" y="645466"/>
                      <a:pt x="373147" y="617844"/>
                      <a:pt x="396959" y="586411"/>
                    </a:cubicBezTo>
                    <a:cubicBezTo>
                      <a:pt x="399816" y="582601"/>
                      <a:pt x="401722" y="578791"/>
                      <a:pt x="404579" y="574981"/>
                    </a:cubicBezTo>
                    <a:cubicBezTo>
                      <a:pt x="415056" y="560694"/>
                      <a:pt x="422677" y="545454"/>
                      <a:pt x="426486" y="528309"/>
                    </a:cubicBezTo>
                    <a:cubicBezTo>
                      <a:pt x="430297" y="508306"/>
                      <a:pt x="434106" y="489256"/>
                      <a:pt x="436011" y="469254"/>
                    </a:cubicBezTo>
                    <a:cubicBezTo>
                      <a:pt x="438869" y="443536"/>
                      <a:pt x="441727" y="418771"/>
                      <a:pt x="444584" y="393054"/>
                    </a:cubicBezTo>
                    <a:cubicBezTo>
                      <a:pt x="449347" y="376861"/>
                      <a:pt x="443631" y="361621"/>
                      <a:pt x="439822" y="346381"/>
                    </a:cubicBezTo>
                    <a:cubicBezTo>
                      <a:pt x="418866" y="263514"/>
                      <a:pt x="386481" y="185409"/>
                      <a:pt x="338856" y="114924"/>
                    </a:cubicBezTo>
                    <a:cubicBezTo>
                      <a:pt x="331236" y="104446"/>
                      <a:pt x="331236" y="104446"/>
                      <a:pt x="319806" y="111114"/>
                    </a:cubicBezTo>
                    <a:cubicBezTo>
                      <a:pt x="240749" y="159691"/>
                      <a:pt x="169311" y="216841"/>
                      <a:pt x="109304" y="287326"/>
                    </a:cubicBezTo>
                    <a:cubicBezTo>
                      <a:pt x="75014" y="328284"/>
                      <a:pt x="47391" y="372099"/>
                      <a:pt x="29294" y="421629"/>
                    </a:cubicBezTo>
                    <a:cubicBezTo>
                      <a:pt x="28341" y="424486"/>
                      <a:pt x="27389" y="426391"/>
                      <a:pt x="27389" y="429249"/>
                    </a:cubicBezTo>
                    <a:cubicBezTo>
                      <a:pt x="29294" y="463539"/>
                      <a:pt x="31199" y="496876"/>
                      <a:pt x="36914" y="531166"/>
                    </a:cubicBezTo>
                    <a:cubicBezTo>
                      <a:pt x="40724" y="552121"/>
                      <a:pt x="47391" y="572124"/>
                      <a:pt x="60726" y="590221"/>
                    </a:cubicBezTo>
                    <a:cubicBezTo>
                      <a:pt x="81681" y="620701"/>
                      <a:pt x="96921" y="654039"/>
                      <a:pt x="105494" y="690234"/>
                    </a:cubicBezTo>
                    <a:cubicBezTo>
                      <a:pt x="108351" y="701664"/>
                      <a:pt x="108351" y="713094"/>
                      <a:pt x="105494" y="723571"/>
                    </a:cubicBezTo>
                    <a:cubicBezTo>
                      <a:pt x="101684" y="738811"/>
                      <a:pt x="84539" y="745479"/>
                      <a:pt x="71204" y="736906"/>
                    </a:cubicBezTo>
                    <a:cubicBezTo>
                      <a:pt x="63584" y="732144"/>
                      <a:pt x="58821" y="725476"/>
                      <a:pt x="54059" y="718809"/>
                    </a:cubicBezTo>
                    <a:cubicBezTo>
                      <a:pt x="40724" y="695949"/>
                      <a:pt x="32151" y="670231"/>
                      <a:pt x="26436" y="644514"/>
                    </a:cubicBezTo>
                    <a:cubicBezTo>
                      <a:pt x="20721" y="616891"/>
                      <a:pt x="15006" y="589269"/>
                      <a:pt x="12149" y="561646"/>
                    </a:cubicBezTo>
                    <a:cubicBezTo>
                      <a:pt x="8339" y="527356"/>
                      <a:pt x="6434" y="492114"/>
                      <a:pt x="7386" y="456871"/>
                    </a:cubicBezTo>
                    <a:cubicBezTo>
                      <a:pt x="8339" y="421629"/>
                      <a:pt x="11196" y="387339"/>
                      <a:pt x="16911" y="353049"/>
                    </a:cubicBezTo>
                    <a:cubicBezTo>
                      <a:pt x="25484" y="307329"/>
                      <a:pt x="36914" y="262561"/>
                      <a:pt x="64536" y="224461"/>
                    </a:cubicBezTo>
                    <a:cubicBezTo>
                      <a:pt x="86444" y="194934"/>
                      <a:pt x="111209" y="168264"/>
                      <a:pt x="137879" y="142546"/>
                    </a:cubicBezTo>
                    <a:cubicBezTo>
                      <a:pt x="179789" y="100636"/>
                      <a:pt x="225509" y="62536"/>
                      <a:pt x="277897" y="33961"/>
                    </a:cubicBezTo>
                    <a:cubicBezTo>
                      <a:pt x="296947" y="23484"/>
                      <a:pt x="316949" y="13959"/>
                      <a:pt x="338856" y="8244"/>
                    </a:cubicBezTo>
                    <a:cubicBezTo>
                      <a:pt x="342666" y="7291"/>
                      <a:pt x="345524" y="6339"/>
                      <a:pt x="349334" y="8244"/>
                    </a:cubicBezTo>
                    <a:cubicBezTo>
                      <a:pt x="393149" y="29199"/>
                      <a:pt x="424581" y="63489"/>
                      <a:pt x="449347" y="105399"/>
                    </a:cubicBezTo>
                    <a:cubicBezTo>
                      <a:pt x="471254" y="143499"/>
                      <a:pt x="484589" y="185409"/>
                      <a:pt x="491256" y="229224"/>
                    </a:cubicBezTo>
                    <a:cubicBezTo>
                      <a:pt x="493161" y="242559"/>
                      <a:pt x="495066" y="255894"/>
                      <a:pt x="496019" y="270181"/>
                    </a:cubicBezTo>
                    <a:cubicBezTo>
                      <a:pt x="497924" y="292089"/>
                      <a:pt x="497924" y="314949"/>
                      <a:pt x="496972" y="336856"/>
                    </a:cubicBezTo>
                    <a:cubicBezTo>
                      <a:pt x="495066" y="381624"/>
                      <a:pt x="490304" y="426391"/>
                      <a:pt x="481731" y="471159"/>
                    </a:cubicBezTo>
                    <a:cubicBezTo>
                      <a:pt x="471254" y="522594"/>
                      <a:pt x="458872" y="574029"/>
                      <a:pt x="444584" y="624511"/>
                    </a:cubicBezTo>
                    <a:cubicBezTo>
                      <a:pt x="435059" y="654039"/>
                      <a:pt x="421724" y="683566"/>
                      <a:pt x="400769" y="708331"/>
                    </a:cubicBezTo>
                    <a:close/>
                  </a:path>
                </a:pathLst>
              </a:custGeom>
              <a:solidFill>
                <a:schemeClr val="accent3"/>
              </a:solidFill>
              <a:ln w="9525" cap="flat">
                <a:noFill/>
                <a:prstDash val="solid"/>
                <a:miter/>
              </a:ln>
            </p:spPr>
            <p:txBody>
              <a:bodyPr rtlCol="0" anchor="ctr"/>
              <a:lstStyle/>
              <a:p>
                <a:endParaRPr lang="en-US" sz="1350"/>
              </a:p>
            </p:txBody>
          </p:sp>
        </p:grpSp>
        <p:grpSp>
          <p:nvGrpSpPr>
            <p:cNvPr id="70" name="Group 69">
              <a:extLst>
                <a:ext uri="{FF2B5EF4-FFF2-40B4-BE49-F238E27FC236}">
                  <a16:creationId xmlns:a16="http://schemas.microsoft.com/office/drawing/2014/main" id="{32F3E341-556F-4D8F-A4D0-5A4061F56EB2}"/>
                </a:ext>
              </a:extLst>
            </p:cNvPr>
            <p:cNvGrpSpPr/>
            <p:nvPr/>
          </p:nvGrpSpPr>
          <p:grpSpPr>
            <a:xfrm rot="20737142">
              <a:off x="6310944" y="-79408"/>
              <a:ext cx="423031" cy="1017405"/>
              <a:chOff x="6310944" y="-79408"/>
              <a:chExt cx="423031" cy="1017405"/>
            </a:xfrm>
          </p:grpSpPr>
          <p:sp>
            <p:nvSpPr>
              <p:cNvPr id="65" name="Freeform: Shape 64">
                <a:extLst>
                  <a:ext uri="{FF2B5EF4-FFF2-40B4-BE49-F238E27FC236}">
                    <a16:creationId xmlns:a16="http://schemas.microsoft.com/office/drawing/2014/main" id="{C0EA3B76-A405-4B94-B4E4-F9EE970440AA}"/>
                  </a:ext>
                </a:extLst>
              </p:cNvPr>
              <p:cNvSpPr/>
              <p:nvPr/>
            </p:nvSpPr>
            <p:spPr>
              <a:xfrm flipH="1">
                <a:off x="6310944" y="-79408"/>
                <a:ext cx="423031" cy="1017405"/>
              </a:xfrm>
              <a:custGeom>
                <a:avLst/>
                <a:gdLst>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587947 w 1732244"/>
                  <a:gd name="connsiteY10" fmla="*/ 1109058 h 4153492"/>
                  <a:gd name="connsiteX11" fmla="*/ 1451535 w 1732244"/>
                  <a:gd name="connsiteY11" fmla="*/ 1571536 h 4153492"/>
                  <a:gd name="connsiteX12" fmla="*/ 1481114 w 1732244"/>
                  <a:gd name="connsiteY12" fmla="*/ 1674674 h 4153492"/>
                  <a:gd name="connsiteX13" fmla="*/ 1495653 w 1732244"/>
                  <a:gd name="connsiteY13" fmla="*/ 1817170 h 4153492"/>
                  <a:gd name="connsiteX14" fmla="*/ 1492746 w 1732244"/>
                  <a:gd name="connsiteY14" fmla="*/ 1822986 h 4153492"/>
                  <a:gd name="connsiteX15" fmla="*/ 1373513 w 1732244"/>
                  <a:gd name="connsiteY15" fmla="*/ 2372618 h 4153492"/>
                  <a:gd name="connsiteX16" fmla="*/ 1364646 w 1732244"/>
                  <a:gd name="connsiteY16" fmla="*/ 2385917 h 4153492"/>
                  <a:gd name="connsiteX17" fmla="*/ 1364646 w 1732244"/>
                  <a:gd name="connsiteY17" fmla="*/ 2788957 h 4153492"/>
                  <a:gd name="connsiteX18" fmla="*/ 1367697 w 1732244"/>
                  <a:gd name="connsiteY18" fmla="*/ 2785567 h 4153492"/>
                  <a:gd name="connsiteX19" fmla="*/ 1379329 w 1732244"/>
                  <a:gd name="connsiteY19" fmla="*/ 3236321 h 4153492"/>
                  <a:gd name="connsiteX20" fmla="*/ 1382239 w 1732244"/>
                  <a:gd name="connsiteY20" fmla="*/ 3762688 h 4153492"/>
                  <a:gd name="connsiteX21" fmla="*/ 1274638 w 1732244"/>
                  <a:gd name="connsiteY21" fmla="*/ 3977887 h 4153492"/>
                  <a:gd name="connsiteX22" fmla="*/ 876230 w 1732244"/>
                  <a:gd name="connsiteY22" fmla="*/ 4143647 h 4153492"/>
                  <a:gd name="connsiteX23" fmla="*/ 538891 w 1732244"/>
                  <a:gd name="connsiteY23" fmla="*/ 4143647 h 4153492"/>
                  <a:gd name="connsiteX24" fmla="*/ 265530 w 1732244"/>
                  <a:gd name="connsiteY24" fmla="*/ 4044772 h 4153492"/>
                  <a:gd name="connsiteX25" fmla="*/ 111399 w 1732244"/>
                  <a:gd name="connsiteY25" fmla="*/ 3797585 h 4153492"/>
                  <a:gd name="connsiteX26" fmla="*/ 105583 w 1732244"/>
                  <a:gd name="connsiteY26" fmla="*/ 3724881 h 4153492"/>
                  <a:gd name="connsiteX27" fmla="*/ 102676 w 1732244"/>
                  <a:gd name="connsiteY27" fmla="*/ 3053112 h 4153492"/>
                  <a:gd name="connsiteX28" fmla="*/ 102676 w 1732244"/>
                  <a:gd name="connsiteY28" fmla="*/ 2613988 h 4153492"/>
                  <a:gd name="connsiteX29" fmla="*/ 59053 w 1732244"/>
                  <a:gd name="connsiteY29" fmla="*/ 2078898 h 4153492"/>
                  <a:gd name="connsiteX30" fmla="*/ 24156 w 1732244"/>
                  <a:gd name="connsiteY30" fmla="*/ 1843344 h 4153492"/>
                  <a:gd name="connsiteX31" fmla="*/ 3801 w 1732244"/>
                  <a:gd name="connsiteY31" fmla="*/ 1319887 h 4153492"/>
                  <a:gd name="connsiteX32" fmla="*/ 90498 w 1732244"/>
                  <a:gd name="connsiteY32" fmla="*/ 771074 h 4153492"/>
                  <a:gd name="connsiteX33" fmla="*/ 120632 w 1732244"/>
                  <a:gd name="connsiteY33" fmla="*/ 674829 h 4153492"/>
                  <a:gd name="connsiteX34" fmla="*/ 120632 w 1732244"/>
                  <a:gd name="connsiteY34" fmla="*/ 642369 h 4153492"/>
                  <a:gd name="connsiteX35" fmla="*/ 130796 w 1732244"/>
                  <a:gd name="connsiteY35" fmla="*/ 642369 h 4153492"/>
                  <a:gd name="connsiteX36" fmla="*/ 146296 w 1732244"/>
                  <a:gd name="connsiteY36" fmla="*/ 592863 h 4153492"/>
                  <a:gd name="connsiteX37" fmla="*/ 437106 w 1732244"/>
                  <a:gd name="connsiteY37" fmla="*/ 214810 h 4153492"/>
                  <a:gd name="connsiteX38" fmla="*/ 847149 w 1732244"/>
                  <a:gd name="connsiteY38" fmla="*/ 25782 h 4153492"/>
                  <a:gd name="connsiteX39" fmla="*/ 1014364 w 1732244"/>
                  <a:gd name="connsiteY39"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51535 w 1732244"/>
                  <a:gd name="connsiteY10" fmla="*/ 1571536 h 4153492"/>
                  <a:gd name="connsiteX11" fmla="*/ 1481114 w 1732244"/>
                  <a:gd name="connsiteY11" fmla="*/ 1674674 h 4153492"/>
                  <a:gd name="connsiteX12" fmla="*/ 1495653 w 1732244"/>
                  <a:gd name="connsiteY12" fmla="*/ 1817170 h 4153492"/>
                  <a:gd name="connsiteX13" fmla="*/ 1492746 w 1732244"/>
                  <a:gd name="connsiteY13" fmla="*/ 1822986 h 4153492"/>
                  <a:gd name="connsiteX14" fmla="*/ 1373513 w 1732244"/>
                  <a:gd name="connsiteY14" fmla="*/ 2372618 h 4153492"/>
                  <a:gd name="connsiteX15" fmla="*/ 1364646 w 1732244"/>
                  <a:gd name="connsiteY15" fmla="*/ 2385917 h 4153492"/>
                  <a:gd name="connsiteX16" fmla="*/ 1364646 w 1732244"/>
                  <a:gd name="connsiteY16" fmla="*/ 2788957 h 4153492"/>
                  <a:gd name="connsiteX17" fmla="*/ 1367697 w 1732244"/>
                  <a:gd name="connsiteY17" fmla="*/ 2785567 h 4153492"/>
                  <a:gd name="connsiteX18" fmla="*/ 1379329 w 1732244"/>
                  <a:gd name="connsiteY18" fmla="*/ 3236321 h 4153492"/>
                  <a:gd name="connsiteX19" fmla="*/ 1382239 w 1732244"/>
                  <a:gd name="connsiteY19" fmla="*/ 3762688 h 4153492"/>
                  <a:gd name="connsiteX20" fmla="*/ 1274638 w 1732244"/>
                  <a:gd name="connsiteY20" fmla="*/ 3977887 h 4153492"/>
                  <a:gd name="connsiteX21" fmla="*/ 876230 w 1732244"/>
                  <a:gd name="connsiteY21" fmla="*/ 4143647 h 4153492"/>
                  <a:gd name="connsiteX22" fmla="*/ 538891 w 1732244"/>
                  <a:gd name="connsiteY22" fmla="*/ 4143647 h 4153492"/>
                  <a:gd name="connsiteX23" fmla="*/ 265530 w 1732244"/>
                  <a:gd name="connsiteY23" fmla="*/ 4044772 h 4153492"/>
                  <a:gd name="connsiteX24" fmla="*/ 111399 w 1732244"/>
                  <a:gd name="connsiteY24" fmla="*/ 3797585 h 4153492"/>
                  <a:gd name="connsiteX25" fmla="*/ 105583 w 1732244"/>
                  <a:gd name="connsiteY25" fmla="*/ 3724881 h 4153492"/>
                  <a:gd name="connsiteX26" fmla="*/ 102676 w 1732244"/>
                  <a:gd name="connsiteY26" fmla="*/ 3053112 h 4153492"/>
                  <a:gd name="connsiteX27" fmla="*/ 102676 w 1732244"/>
                  <a:gd name="connsiteY27" fmla="*/ 2613988 h 4153492"/>
                  <a:gd name="connsiteX28" fmla="*/ 59053 w 1732244"/>
                  <a:gd name="connsiteY28" fmla="*/ 2078898 h 4153492"/>
                  <a:gd name="connsiteX29" fmla="*/ 24156 w 1732244"/>
                  <a:gd name="connsiteY29" fmla="*/ 1843344 h 4153492"/>
                  <a:gd name="connsiteX30" fmla="*/ 3801 w 1732244"/>
                  <a:gd name="connsiteY30" fmla="*/ 1319887 h 4153492"/>
                  <a:gd name="connsiteX31" fmla="*/ 90498 w 1732244"/>
                  <a:gd name="connsiteY31" fmla="*/ 771074 h 4153492"/>
                  <a:gd name="connsiteX32" fmla="*/ 120632 w 1732244"/>
                  <a:gd name="connsiteY32" fmla="*/ 674829 h 4153492"/>
                  <a:gd name="connsiteX33" fmla="*/ 120632 w 1732244"/>
                  <a:gd name="connsiteY33" fmla="*/ 642369 h 4153492"/>
                  <a:gd name="connsiteX34" fmla="*/ 130796 w 1732244"/>
                  <a:gd name="connsiteY34" fmla="*/ 642369 h 4153492"/>
                  <a:gd name="connsiteX35" fmla="*/ 146296 w 1732244"/>
                  <a:gd name="connsiteY35" fmla="*/ 592863 h 4153492"/>
                  <a:gd name="connsiteX36" fmla="*/ 437106 w 1732244"/>
                  <a:gd name="connsiteY36" fmla="*/ 214810 h 4153492"/>
                  <a:gd name="connsiteX37" fmla="*/ 847149 w 1732244"/>
                  <a:gd name="connsiteY37" fmla="*/ 25782 h 4153492"/>
                  <a:gd name="connsiteX38" fmla="*/ 1014364 w 1732244"/>
                  <a:gd name="connsiteY38"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81114 w 1732244"/>
                  <a:gd name="connsiteY10" fmla="*/ 1674674 h 4153492"/>
                  <a:gd name="connsiteX11" fmla="*/ 1495653 w 1732244"/>
                  <a:gd name="connsiteY11" fmla="*/ 1817170 h 4153492"/>
                  <a:gd name="connsiteX12" fmla="*/ 1492746 w 1732244"/>
                  <a:gd name="connsiteY12" fmla="*/ 1822986 h 4153492"/>
                  <a:gd name="connsiteX13" fmla="*/ 1373513 w 1732244"/>
                  <a:gd name="connsiteY13" fmla="*/ 2372618 h 4153492"/>
                  <a:gd name="connsiteX14" fmla="*/ 1364646 w 1732244"/>
                  <a:gd name="connsiteY14" fmla="*/ 2385917 h 4153492"/>
                  <a:gd name="connsiteX15" fmla="*/ 1364646 w 1732244"/>
                  <a:gd name="connsiteY15" fmla="*/ 2788957 h 4153492"/>
                  <a:gd name="connsiteX16" fmla="*/ 1367697 w 1732244"/>
                  <a:gd name="connsiteY16" fmla="*/ 2785567 h 4153492"/>
                  <a:gd name="connsiteX17" fmla="*/ 1379329 w 1732244"/>
                  <a:gd name="connsiteY17" fmla="*/ 3236321 h 4153492"/>
                  <a:gd name="connsiteX18" fmla="*/ 1382239 w 1732244"/>
                  <a:gd name="connsiteY18" fmla="*/ 3762688 h 4153492"/>
                  <a:gd name="connsiteX19" fmla="*/ 1274638 w 1732244"/>
                  <a:gd name="connsiteY19" fmla="*/ 3977887 h 4153492"/>
                  <a:gd name="connsiteX20" fmla="*/ 876230 w 1732244"/>
                  <a:gd name="connsiteY20" fmla="*/ 4143647 h 4153492"/>
                  <a:gd name="connsiteX21" fmla="*/ 538891 w 1732244"/>
                  <a:gd name="connsiteY21" fmla="*/ 4143647 h 4153492"/>
                  <a:gd name="connsiteX22" fmla="*/ 265530 w 1732244"/>
                  <a:gd name="connsiteY22" fmla="*/ 4044772 h 4153492"/>
                  <a:gd name="connsiteX23" fmla="*/ 111399 w 1732244"/>
                  <a:gd name="connsiteY23" fmla="*/ 3797585 h 4153492"/>
                  <a:gd name="connsiteX24" fmla="*/ 105583 w 1732244"/>
                  <a:gd name="connsiteY24" fmla="*/ 3724881 h 4153492"/>
                  <a:gd name="connsiteX25" fmla="*/ 102676 w 1732244"/>
                  <a:gd name="connsiteY25" fmla="*/ 3053112 h 4153492"/>
                  <a:gd name="connsiteX26" fmla="*/ 102676 w 1732244"/>
                  <a:gd name="connsiteY26" fmla="*/ 2613988 h 4153492"/>
                  <a:gd name="connsiteX27" fmla="*/ 59053 w 1732244"/>
                  <a:gd name="connsiteY27" fmla="*/ 2078898 h 4153492"/>
                  <a:gd name="connsiteX28" fmla="*/ 24156 w 1732244"/>
                  <a:gd name="connsiteY28" fmla="*/ 1843344 h 4153492"/>
                  <a:gd name="connsiteX29" fmla="*/ 3801 w 1732244"/>
                  <a:gd name="connsiteY29" fmla="*/ 1319887 h 4153492"/>
                  <a:gd name="connsiteX30" fmla="*/ 90498 w 1732244"/>
                  <a:gd name="connsiteY30" fmla="*/ 771074 h 4153492"/>
                  <a:gd name="connsiteX31" fmla="*/ 120632 w 1732244"/>
                  <a:gd name="connsiteY31" fmla="*/ 674829 h 4153492"/>
                  <a:gd name="connsiteX32" fmla="*/ 120632 w 1732244"/>
                  <a:gd name="connsiteY32" fmla="*/ 642369 h 4153492"/>
                  <a:gd name="connsiteX33" fmla="*/ 130796 w 1732244"/>
                  <a:gd name="connsiteY33" fmla="*/ 642369 h 4153492"/>
                  <a:gd name="connsiteX34" fmla="*/ 146296 w 1732244"/>
                  <a:gd name="connsiteY34" fmla="*/ 592863 h 4153492"/>
                  <a:gd name="connsiteX35" fmla="*/ 437106 w 1732244"/>
                  <a:gd name="connsiteY35" fmla="*/ 214810 h 4153492"/>
                  <a:gd name="connsiteX36" fmla="*/ 847149 w 1732244"/>
                  <a:gd name="connsiteY36" fmla="*/ 25782 h 4153492"/>
                  <a:gd name="connsiteX37" fmla="*/ 1014364 w 1732244"/>
                  <a:gd name="connsiteY37"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95653 w 1732244"/>
                  <a:gd name="connsiteY10" fmla="*/ 1817170 h 4153492"/>
                  <a:gd name="connsiteX11" fmla="*/ 1492746 w 1732244"/>
                  <a:gd name="connsiteY11" fmla="*/ 1822986 h 4153492"/>
                  <a:gd name="connsiteX12" fmla="*/ 1373513 w 1732244"/>
                  <a:gd name="connsiteY12" fmla="*/ 2372618 h 4153492"/>
                  <a:gd name="connsiteX13" fmla="*/ 1364646 w 1732244"/>
                  <a:gd name="connsiteY13" fmla="*/ 2385917 h 4153492"/>
                  <a:gd name="connsiteX14" fmla="*/ 1364646 w 1732244"/>
                  <a:gd name="connsiteY14" fmla="*/ 2788957 h 4153492"/>
                  <a:gd name="connsiteX15" fmla="*/ 1367697 w 1732244"/>
                  <a:gd name="connsiteY15" fmla="*/ 2785567 h 4153492"/>
                  <a:gd name="connsiteX16" fmla="*/ 1379329 w 1732244"/>
                  <a:gd name="connsiteY16" fmla="*/ 3236321 h 4153492"/>
                  <a:gd name="connsiteX17" fmla="*/ 1382239 w 1732244"/>
                  <a:gd name="connsiteY17" fmla="*/ 3762688 h 4153492"/>
                  <a:gd name="connsiteX18" fmla="*/ 1274638 w 1732244"/>
                  <a:gd name="connsiteY18" fmla="*/ 3977887 h 4153492"/>
                  <a:gd name="connsiteX19" fmla="*/ 876230 w 1732244"/>
                  <a:gd name="connsiteY19" fmla="*/ 4143647 h 4153492"/>
                  <a:gd name="connsiteX20" fmla="*/ 538891 w 1732244"/>
                  <a:gd name="connsiteY20" fmla="*/ 4143647 h 4153492"/>
                  <a:gd name="connsiteX21" fmla="*/ 265530 w 1732244"/>
                  <a:gd name="connsiteY21" fmla="*/ 4044772 h 4153492"/>
                  <a:gd name="connsiteX22" fmla="*/ 111399 w 1732244"/>
                  <a:gd name="connsiteY22" fmla="*/ 3797585 h 4153492"/>
                  <a:gd name="connsiteX23" fmla="*/ 105583 w 1732244"/>
                  <a:gd name="connsiteY23" fmla="*/ 3724881 h 4153492"/>
                  <a:gd name="connsiteX24" fmla="*/ 102676 w 1732244"/>
                  <a:gd name="connsiteY24" fmla="*/ 3053112 h 4153492"/>
                  <a:gd name="connsiteX25" fmla="*/ 102676 w 1732244"/>
                  <a:gd name="connsiteY25" fmla="*/ 2613988 h 4153492"/>
                  <a:gd name="connsiteX26" fmla="*/ 59053 w 1732244"/>
                  <a:gd name="connsiteY26" fmla="*/ 2078898 h 4153492"/>
                  <a:gd name="connsiteX27" fmla="*/ 24156 w 1732244"/>
                  <a:gd name="connsiteY27" fmla="*/ 1843344 h 4153492"/>
                  <a:gd name="connsiteX28" fmla="*/ 3801 w 1732244"/>
                  <a:gd name="connsiteY28" fmla="*/ 1319887 h 4153492"/>
                  <a:gd name="connsiteX29" fmla="*/ 90498 w 1732244"/>
                  <a:gd name="connsiteY29" fmla="*/ 771074 h 4153492"/>
                  <a:gd name="connsiteX30" fmla="*/ 120632 w 1732244"/>
                  <a:gd name="connsiteY30" fmla="*/ 674829 h 4153492"/>
                  <a:gd name="connsiteX31" fmla="*/ 120632 w 1732244"/>
                  <a:gd name="connsiteY31" fmla="*/ 642369 h 4153492"/>
                  <a:gd name="connsiteX32" fmla="*/ 130796 w 1732244"/>
                  <a:gd name="connsiteY32" fmla="*/ 642369 h 4153492"/>
                  <a:gd name="connsiteX33" fmla="*/ 146296 w 1732244"/>
                  <a:gd name="connsiteY33" fmla="*/ 592863 h 4153492"/>
                  <a:gd name="connsiteX34" fmla="*/ 437106 w 1732244"/>
                  <a:gd name="connsiteY34" fmla="*/ 214810 h 4153492"/>
                  <a:gd name="connsiteX35" fmla="*/ 847149 w 1732244"/>
                  <a:gd name="connsiteY35" fmla="*/ 25782 h 4153492"/>
                  <a:gd name="connsiteX36" fmla="*/ 1014364 w 1732244"/>
                  <a:gd name="connsiteY36"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495653 w 1732244"/>
                  <a:gd name="connsiteY9" fmla="*/ 1817170 h 4153492"/>
                  <a:gd name="connsiteX10" fmla="*/ 1492746 w 1732244"/>
                  <a:gd name="connsiteY10" fmla="*/ 1822986 h 4153492"/>
                  <a:gd name="connsiteX11" fmla="*/ 1373513 w 1732244"/>
                  <a:gd name="connsiteY11" fmla="*/ 2372618 h 4153492"/>
                  <a:gd name="connsiteX12" fmla="*/ 1364646 w 1732244"/>
                  <a:gd name="connsiteY12" fmla="*/ 2385917 h 4153492"/>
                  <a:gd name="connsiteX13" fmla="*/ 1364646 w 1732244"/>
                  <a:gd name="connsiteY13" fmla="*/ 2788957 h 4153492"/>
                  <a:gd name="connsiteX14" fmla="*/ 1367697 w 1732244"/>
                  <a:gd name="connsiteY14" fmla="*/ 2785567 h 4153492"/>
                  <a:gd name="connsiteX15" fmla="*/ 1379329 w 1732244"/>
                  <a:gd name="connsiteY15" fmla="*/ 3236321 h 4153492"/>
                  <a:gd name="connsiteX16" fmla="*/ 1382239 w 1732244"/>
                  <a:gd name="connsiteY16" fmla="*/ 3762688 h 4153492"/>
                  <a:gd name="connsiteX17" fmla="*/ 1274638 w 1732244"/>
                  <a:gd name="connsiteY17" fmla="*/ 3977887 h 4153492"/>
                  <a:gd name="connsiteX18" fmla="*/ 876230 w 1732244"/>
                  <a:gd name="connsiteY18" fmla="*/ 4143647 h 4153492"/>
                  <a:gd name="connsiteX19" fmla="*/ 538891 w 1732244"/>
                  <a:gd name="connsiteY19" fmla="*/ 4143647 h 4153492"/>
                  <a:gd name="connsiteX20" fmla="*/ 265530 w 1732244"/>
                  <a:gd name="connsiteY20" fmla="*/ 4044772 h 4153492"/>
                  <a:gd name="connsiteX21" fmla="*/ 111399 w 1732244"/>
                  <a:gd name="connsiteY21" fmla="*/ 3797585 h 4153492"/>
                  <a:gd name="connsiteX22" fmla="*/ 105583 w 1732244"/>
                  <a:gd name="connsiteY22" fmla="*/ 3724881 h 4153492"/>
                  <a:gd name="connsiteX23" fmla="*/ 102676 w 1732244"/>
                  <a:gd name="connsiteY23" fmla="*/ 3053112 h 4153492"/>
                  <a:gd name="connsiteX24" fmla="*/ 102676 w 1732244"/>
                  <a:gd name="connsiteY24" fmla="*/ 2613988 h 4153492"/>
                  <a:gd name="connsiteX25" fmla="*/ 59053 w 1732244"/>
                  <a:gd name="connsiteY25" fmla="*/ 2078898 h 4153492"/>
                  <a:gd name="connsiteX26" fmla="*/ 24156 w 1732244"/>
                  <a:gd name="connsiteY26" fmla="*/ 1843344 h 4153492"/>
                  <a:gd name="connsiteX27" fmla="*/ 3801 w 1732244"/>
                  <a:gd name="connsiteY27" fmla="*/ 1319887 h 4153492"/>
                  <a:gd name="connsiteX28" fmla="*/ 90498 w 1732244"/>
                  <a:gd name="connsiteY28" fmla="*/ 771074 h 4153492"/>
                  <a:gd name="connsiteX29" fmla="*/ 120632 w 1732244"/>
                  <a:gd name="connsiteY29" fmla="*/ 674829 h 4153492"/>
                  <a:gd name="connsiteX30" fmla="*/ 120632 w 1732244"/>
                  <a:gd name="connsiteY30" fmla="*/ 642369 h 4153492"/>
                  <a:gd name="connsiteX31" fmla="*/ 130796 w 1732244"/>
                  <a:gd name="connsiteY31" fmla="*/ 642369 h 4153492"/>
                  <a:gd name="connsiteX32" fmla="*/ 146296 w 1732244"/>
                  <a:gd name="connsiteY32" fmla="*/ 592863 h 4153492"/>
                  <a:gd name="connsiteX33" fmla="*/ 437106 w 1732244"/>
                  <a:gd name="connsiteY33" fmla="*/ 214810 h 4153492"/>
                  <a:gd name="connsiteX34" fmla="*/ 847149 w 1732244"/>
                  <a:gd name="connsiteY34" fmla="*/ 25782 h 4153492"/>
                  <a:gd name="connsiteX35" fmla="*/ 1014364 w 1732244"/>
                  <a:gd name="connsiteY35"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495653 w 1732244"/>
                  <a:gd name="connsiteY8" fmla="*/ 1817170 h 4153492"/>
                  <a:gd name="connsiteX9" fmla="*/ 1492746 w 1732244"/>
                  <a:gd name="connsiteY9" fmla="*/ 1822986 h 4153492"/>
                  <a:gd name="connsiteX10" fmla="*/ 1373513 w 1732244"/>
                  <a:gd name="connsiteY10" fmla="*/ 2372618 h 4153492"/>
                  <a:gd name="connsiteX11" fmla="*/ 1364646 w 1732244"/>
                  <a:gd name="connsiteY11" fmla="*/ 2385917 h 4153492"/>
                  <a:gd name="connsiteX12" fmla="*/ 1364646 w 1732244"/>
                  <a:gd name="connsiteY12" fmla="*/ 2788957 h 4153492"/>
                  <a:gd name="connsiteX13" fmla="*/ 1367697 w 1732244"/>
                  <a:gd name="connsiteY13" fmla="*/ 2785567 h 4153492"/>
                  <a:gd name="connsiteX14" fmla="*/ 1379329 w 1732244"/>
                  <a:gd name="connsiteY14" fmla="*/ 3236321 h 4153492"/>
                  <a:gd name="connsiteX15" fmla="*/ 1382239 w 1732244"/>
                  <a:gd name="connsiteY15" fmla="*/ 3762688 h 4153492"/>
                  <a:gd name="connsiteX16" fmla="*/ 1274638 w 1732244"/>
                  <a:gd name="connsiteY16" fmla="*/ 3977887 h 4153492"/>
                  <a:gd name="connsiteX17" fmla="*/ 876230 w 1732244"/>
                  <a:gd name="connsiteY17" fmla="*/ 4143647 h 4153492"/>
                  <a:gd name="connsiteX18" fmla="*/ 538891 w 1732244"/>
                  <a:gd name="connsiteY18" fmla="*/ 4143647 h 4153492"/>
                  <a:gd name="connsiteX19" fmla="*/ 265530 w 1732244"/>
                  <a:gd name="connsiteY19" fmla="*/ 4044772 h 4153492"/>
                  <a:gd name="connsiteX20" fmla="*/ 111399 w 1732244"/>
                  <a:gd name="connsiteY20" fmla="*/ 3797585 h 4153492"/>
                  <a:gd name="connsiteX21" fmla="*/ 105583 w 1732244"/>
                  <a:gd name="connsiteY21" fmla="*/ 3724881 h 4153492"/>
                  <a:gd name="connsiteX22" fmla="*/ 102676 w 1732244"/>
                  <a:gd name="connsiteY22" fmla="*/ 3053112 h 4153492"/>
                  <a:gd name="connsiteX23" fmla="*/ 102676 w 1732244"/>
                  <a:gd name="connsiteY23" fmla="*/ 2613988 h 4153492"/>
                  <a:gd name="connsiteX24" fmla="*/ 59053 w 1732244"/>
                  <a:gd name="connsiteY24" fmla="*/ 2078898 h 4153492"/>
                  <a:gd name="connsiteX25" fmla="*/ 24156 w 1732244"/>
                  <a:gd name="connsiteY25" fmla="*/ 1843344 h 4153492"/>
                  <a:gd name="connsiteX26" fmla="*/ 3801 w 1732244"/>
                  <a:gd name="connsiteY26" fmla="*/ 1319887 h 4153492"/>
                  <a:gd name="connsiteX27" fmla="*/ 90498 w 1732244"/>
                  <a:gd name="connsiteY27" fmla="*/ 771074 h 4153492"/>
                  <a:gd name="connsiteX28" fmla="*/ 120632 w 1732244"/>
                  <a:gd name="connsiteY28" fmla="*/ 674829 h 4153492"/>
                  <a:gd name="connsiteX29" fmla="*/ 120632 w 1732244"/>
                  <a:gd name="connsiteY29" fmla="*/ 642369 h 4153492"/>
                  <a:gd name="connsiteX30" fmla="*/ 130796 w 1732244"/>
                  <a:gd name="connsiteY30" fmla="*/ 642369 h 4153492"/>
                  <a:gd name="connsiteX31" fmla="*/ 146296 w 1732244"/>
                  <a:gd name="connsiteY31" fmla="*/ 592863 h 4153492"/>
                  <a:gd name="connsiteX32" fmla="*/ 437106 w 1732244"/>
                  <a:gd name="connsiteY32" fmla="*/ 214810 h 4153492"/>
                  <a:gd name="connsiteX33" fmla="*/ 847149 w 1732244"/>
                  <a:gd name="connsiteY33" fmla="*/ 25782 h 4153492"/>
                  <a:gd name="connsiteX34" fmla="*/ 1014364 w 1732244"/>
                  <a:gd name="connsiteY34"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73513 w 1732244"/>
                  <a:gd name="connsiteY9" fmla="*/ 2372618 h 4153492"/>
                  <a:gd name="connsiteX10" fmla="*/ 1364646 w 1732244"/>
                  <a:gd name="connsiteY10" fmla="*/ 2385917 h 4153492"/>
                  <a:gd name="connsiteX11" fmla="*/ 1364646 w 1732244"/>
                  <a:gd name="connsiteY11" fmla="*/ 2788957 h 4153492"/>
                  <a:gd name="connsiteX12" fmla="*/ 1367697 w 1732244"/>
                  <a:gd name="connsiteY12" fmla="*/ 2785567 h 4153492"/>
                  <a:gd name="connsiteX13" fmla="*/ 1379329 w 1732244"/>
                  <a:gd name="connsiteY13" fmla="*/ 3236321 h 4153492"/>
                  <a:gd name="connsiteX14" fmla="*/ 1382239 w 1732244"/>
                  <a:gd name="connsiteY14" fmla="*/ 3762688 h 4153492"/>
                  <a:gd name="connsiteX15" fmla="*/ 1274638 w 1732244"/>
                  <a:gd name="connsiteY15" fmla="*/ 3977887 h 4153492"/>
                  <a:gd name="connsiteX16" fmla="*/ 876230 w 1732244"/>
                  <a:gd name="connsiteY16" fmla="*/ 4143647 h 4153492"/>
                  <a:gd name="connsiteX17" fmla="*/ 538891 w 1732244"/>
                  <a:gd name="connsiteY17" fmla="*/ 4143647 h 4153492"/>
                  <a:gd name="connsiteX18" fmla="*/ 265530 w 1732244"/>
                  <a:gd name="connsiteY18" fmla="*/ 4044772 h 4153492"/>
                  <a:gd name="connsiteX19" fmla="*/ 111399 w 1732244"/>
                  <a:gd name="connsiteY19" fmla="*/ 3797585 h 4153492"/>
                  <a:gd name="connsiteX20" fmla="*/ 105583 w 1732244"/>
                  <a:gd name="connsiteY20" fmla="*/ 3724881 h 4153492"/>
                  <a:gd name="connsiteX21" fmla="*/ 102676 w 1732244"/>
                  <a:gd name="connsiteY21" fmla="*/ 3053112 h 4153492"/>
                  <a:gd name="connsiteX22" fmla="*/ 102676 w 1732244"/>
                  <a:gd name="connsiteY22" fmla="*/ 2613988 h 4153492"/>
                  <a:gd name="connsiteX23" fmla="*/ 59053 w 1732244"/>
                  <a:gd name="connsiteY23" fmla="*/ 2078898 h 4153492"/>
                  <a:gd name="connsiteX24" fmla="*/ 24156 w 1732244"/>
                  <a:gd name="connsiteY24" fmla="*/ 1843344 h 4153492"/>
                  <a:gd name="connsiteX25" fmla="*/ 3801 w 1732244"/>
                  <a:gd name="connsiteY25" fmla="*/ 1319887 h 4153492"/>
                  <a:gd name="connsiteX26" fmla="*/ 90498 w 1732244"/>
                  <a:gd name="connsiteY26" fmla="*/ 771074 h 4153492"/>
                  <a:gd name="connsiteX27" fmla="*/ 120632 w 1732244"/>
                  <a:gd name="connsiteY27" fmla="*/ 674829 h 4153492"/>
                  <a:gd name="connsiteX28" fmla="*/ 120632 w 1732244"/>
                  <a:gd name="connsiteY28" fmla="*/ 642369 h 4153492"/>
                  <a:gd name="connsiteX29" fmla="*/ 130796 w 1732244"/>
                  <a:gd name="connsiteY29" fmla="*/ 642369 h 4153492"/>
                  <a:gd name="connsiteX30" fmla="*/ 146296 w 1732244"/>
                  <a:gd name="connsiteY30" fmla="*/ 592863 h 4153492"/>
                  <a:gd name="connsiteX31" fmla="*/ 437106 w 1732244"/>
                  <a:gd name="connsiteY31" fmla="*/ 214810 h 4153492"/>
                  <a:gd name="connsiteX32" fmla="*/ 847149 w 1732244"/>
                  <a:gd name="connsiteY32" fmla="*/ 25782 h 4153492"/>
                  <a:gd name="connsiteX33" fmla="*/ 1014364 w 1732244"/>
                  <a:gd name="connsiteY33"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73513 w 1732244"/>
                  <a:gd name="connsiteY9" fmla="*/ 2372618 h 4153492"/>
                  <a:gd name="connsiteX10" fmla="*/ 1364646 w 1732244"/>
                  <a:gd name="connsiteY10" fmla="*/ 2788957 h 4153492"/>
                  <a:gd name="connsiteX11" fmla="*/ 1367697 w 1732244"/>
                  <a:gd name="connsiteY11" fmla="*/ 2785567 h 4153492"/>
                  <a:gd name="connsiteX12" fmla="*/ 1379329 w 1732244"/>
                  <a:gd name="connsiteY12" fmla="*/ 3236321 h 4153492"/>
                  <a:gd name="connsiteX13" fmla="*/ 1382239 w 1732244"/>
                  <a:gd name="connsiteY13" fmla="*/ 3762688 h 4153492"/>
                  <a:gd name="connsiteX14" fmla="*/ 1274638 w 1732244"/>
                  <a:gd name="connsiteY14" fmla="*/ 3977887 h 4153492"/>
                  <a:gd name="connsiteX15" fmla="*/ 876230 w 1732244"/>
                  <a:gd name="connsiteY15" fmla="*/ 4143647 h 4153492"/>
                  <a:gd name="connsiteX16" fmla="*/ 538891 w 1732244"/>
                  <a:gd name="connsiteY16" fmla="*/ 4143647 h 4153492"/>
                  <a:gd name="connsiteX17" fmla="*/ 265530 w 1732244"/>
                  <a:gd name="connsiteY17" fmla="*/ 4044772 h 4153492"/>
                  <a:gd name="connsiteX18" fmla="*/ 111399 w 1732244"/>
                  <a:gd name="connsiteY18" fmla="*/ 3797585 h 4153492"/>
                  <a:gd name="connsiteX19" fmla="*/ 105583 w 1732244"/>
                  <a:gd name="connsiteY19" fmla="*/ 3724881 h 4153492"/>
                  <a:gd name="connsiteX20" fmla="*/ 102676 w 1732244"/>
                  <a:gd name="connsiteY20" fmla="*/ 3053112 h 4153492"/>
                  <a:gd name="connsiteX21" fmla="*/ 102676 w 1732244"/>
                  <a:gd name="connsiteY21" fmla="*/ 2613988 h 4153492"/>
                  <a:gd name="connsiteX22" fmla="*/ 59053 w 1732244"/>
                  <a:gd name="connsiteY22" fmla="*/ 2078898 h 4153492"/>
                  <a:gd name="connsiteX23" fmla="*/ 24156 w 1732244"/>
                  <a:gd name="connsiteY23" fmla="*/ 1843344 h 4153492"/>
                  <a:gd name="connsiteX24" fmla="*/ 3801 w 1732244"/>
                  <a:gd name="connsiteY24" fmla="*/ 1319887 h 4153492"/>
                  <a:gd name="connsiteX25" fmla="*/ 90498 w 1732244"/>
                  <a:gd name="connsiteY25" fmla="*/ 771074 h 4153492"/>
                  <a:gd name="connsiteX26" fmla="*/ 120632 w 1732244"/>
                  <a:gd name="connsiteY26" fmla="*/ 674829 h 4153492"/>
                  <a:gd name="connsiteX27" fmla="*/ 120632 w 1732244"/>
                  <a:gd name="connsiteY27" fmla="*/ 642369 h 4153492"/>
                  <a:gd name="connsiteX28" fmla="*/ 130796 w 1732244"/>
                  <a:gd name="connsiteY28" fmla="*/ 642369 h 4153492"/>
                  <a:gd name="connsiteX29" fmla="*/ 146296 w 1732244"/>
                  <a:gd name="connsiteY29" fmla="*/ 592863 h 4153492"/>
                  <a:gd name="connsiteX30" fmla="*/ 437106 w 1732244"/>
                  <a:gd name="connsiteY30" fmla="*/ 214810 h 4153492"/>
                  <a:gd name="connsiteX31" fmla="*/ 847149 w 1732244"/>
                  <a:gd name="connsiteY31" fmla="*/ 25782 h 4153492"/>
                  <a:gd name="connsiteX32" fmla="*/ 1014364 w 1732244"/>
                  <a:gd name="connsiteY32"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55406 w 1732244"/>
                  <a:gd name="connsiteY9" fmla="*/ 2399778 h 4153492"/>
                  <a:gd name="connsiteX10" fmla="*/ 1364646 w 1732244"/>
                  <a:gd name="connsiteY10" fmla="*/ 2788957 h 4153492"/>
                  <a:gd name="connsiteX11" fmla="*/ 1367697 w 1732244"/>
                  <a:gd name="connsiteY11" fmla="*/ 2785567 h 4153492"/>
                  <a:gd name="connsiteX12" fmla="*/ 1379329 w 1732244"/>
                  <a:gd name="connsiteY12" fmla="*/ 3236321 h 4153492"/>
                  <a:gd name="connsiteX13" fmla="*/ 1382239 w 1732244"/>
                  <a:gd name="connsiteY13" fmla="*/ 3762688 h 4153492"/>
                  <a:gd name="connsiteX14" fmla="*/ 1274638 w 1732244"/>
                  <a:gd name="connsiteY14" fmla="*/ 3977887 h 4153492"/>
                  <a:gd name="connsiteX15" fmla="*/ 876230 w 1732244"/>
                  <a:gd name="connsiteY15" fmla="*/ 4143647 h 4153492"/>
                  <a:gd name="connsiteX16" fmla="*/ 538891 w 1732244"/>
                  <a:gd name="connsiteY16" fmla="*/ 4143647 h 4153492"/>
                  <a:gd name="connsiteX17" fmla="*/ 265530 w 1732244"/>
                  <a:gd name="connsiteY17" fmla="*/ 4044772 h 4153492"/>
                  <a:gd name="connsiteX18" fmla="*/ 111399 w 1732244"/>
                  <a:gd name="connsiteY18" fmla="*/ 3797585 h 4153492"/>
                  <a:gd name="connsiteX19" fmla="*/ 105583 w 1732244"/>
                  <a:gd name="connsiteY19" fmla="*/ 3724881 h 4153492"/>
                  <a:gd name="connsiteX20" fmla="*/ 102676 w 1732244"/>
                  <a:gd name="connsiteY20" fmla="*/ 3053112 h 4153492"/>
                  <a:gd name="connsiteX21" fmla="*/ 102676 w 1732244"/>
                  <a:gd name="connsiteY21" fmla="*/ 2613988 h 4153492"/>
                  <a:gd name="connsiteX22" fmla="*/ 59053 w 1732244"/>
                  <a:gd name="connsiteY22" fmla="*/ 2078898 h 4153492"/>
                  <a:gd name="connsiteX23" fmla="*/ 24156 w 1732244"/>
                  <a:gd name="connsiteY23" fmla="*/ 1843344 h 4153492"/>
                  <a:gd name="connsiteX24" fmla="*/ 3801 w 1732244"/>
                  <a:gd name="connsiteY24" fmla="*/ 1319887 h 4153492"/>
                  <a:gd name="connsiteX25" fmla="*/ 90498 w 1732244"/>
                  <a:gd name="connsiteY25" fmla="*/ 771074 h 4153492"/>
                  <a:gd name="connsiteX26" fmla="*/ 120632 w 1732244"/>
                  <a:gd name="connsiteY26" fmla="*/ 674829 h 4153492"/>
                  <a:gd name="connsiteX27" fmla="*/ 120632 w 1732244"/>
                  <a:gd name="connsiteY27" fmla="*/ 642369 h 4153492"/>
                  <a:gd name="connsiteX28" fmla="*/ 130796 w 1732244"/>
                  <a:gd name="connsiteY28" fmla="*/ 642369 h 4153492"/>
                  <a:gd name="connsiteX29" fmla="*/ 146296 w 1732244"/>
                  <a:gd name="connsiteY29" fmla="*/ 592863 h 4153492"/>
                  <a:gd name="connsiteX30" fmla="*/ 437106 w 1732244"/>
                  <a:gd name="connsiteY30" fmla="*/ 214810 h 4153492"/>
                  <a:gd name="connsiteX31" fmla="*/ 847149 w 1732244"/>
                  <a:gd name="connsiteY31" fmla="*/ 25782 h 4153492"/>
                  <a:gd name="connsiteX32" fmla="*/ 1014364 w 1732244"/>
                  <a:gd name="connsiteY32" fmla="*/ 2154 h 4153492"/>
                  <a:gd name="connsiteX0" fmla="*/ 847149 w 1732244"/>
                  <a:gd name="connsiteY0" fmla="*/ 24646 h 4152356"/>
                  <a:gd name="connsiteX1" fmla="*/ 1181578 w 1732244"/>
                  <a:gd name="connsiteY1" fmla="*/ 1381 h 4152356"/>
                  <a:gd name="connsiteX2" fmla="*/ 1358974 w 1732244"/>
                  <a:gd name="connsiteY2" fmla="*/ 15923 h 4152356"/>
                  <a:gd name="connsiteX3" fmla="*/ 1603254 w 1732244"/>
                  <a:gd name="connsiteY3" fmla="*/ 199132 h 4152356"/>
                  <a:gd name="connsiteX4" fmla="*/ 1690497 w 1732244"/>
                  <a:gd name="connsiteY4" fmla="*/ 472493 h 4152356"/>
                  <a:gd name="connsiteX5" fmla="*/ 1728301 w 1732244"/>
                  <a:gd name="connsiteY5" fmla="*/ 1019215 h 4152356"/>
                  <a:gd name="connsiteX6" fmla="*/ 1661416 w 1732244"/>
                  <a:gd name="connsiteY6" fmla="*/ 1420533 h 4152356"/>
                  <a:gd name="connsiteX7" fmla="*/ 1495653 w 1732244"/>
                  <a:gd name="connsiteY7" fmla="*/ 1816034 h 4152356"/>
                  <a:gd name="connsiteX8" fmla="*/ 1492746 w 1732244"/>
                  <a:gd name="connsiteY8" fmla="*/ 1821850 h 4152356"/>
                  <a:gd name="connsiteX9" fmla="*/ 1355406 w 1732244"/>
                  <a:gd name="connsiteY9" fmla="*/ 2398642 h 4152356"/>
                  <a:gd name="connsiteX10" fmla="*/ 1364646 w 1732244"/>
                  <a:gd name="connsiteY10" fmla="*/ 2787821 h 4152356"/>
                  <a:gd name="connsiteX11" fmla="*/ 1367697 w 1732244"/>
                  <a:gd name="connsiteY11" fmla="*/ 2784431 h 4152356"/>
                  <a:gd name="connsiteX12" fmla="*/ 1379329 w 1732244"/>
                  <a:gd name="connsiteY12" fmla="*/ 3235185 h 4152356"/>
                  <a:gd name="connsiteX13" fmla="*/ 1382239 w 1732244"/>
                  <a:gd name="connsiteY13" fmla="*/ 3761552 h 4152356"/>
                  <a:gd name="connsiteX14" fmla="*/ 1274638 w 1732244"/>
                  <a:gd name="connsiteY14" fmla="*/ 3976751 h 4152356"/>
                  <a:gd name="connsiteX15" fmla="*/ 876230 w 1732244"/>
                  <a:gd name="connsiteY15" fmla="*/ 4142511 h 4152356"/>
                  <a:gd name="connsiteX16" fmla="*/ 538891 w 1732244"/>
                  <a:gd name="connsiteY16" fmla="*/ 4142511 h 4152356"/>
                  <a:gd name="connsiteX17" fmla="*/ 265530 w 1732244"/>
                  <a:gd name="connsiteY17" fmla="*/ 4043636 h 4152356"/>
                  <a:gd name="connsiteX18" fmla="*/ 111399 w 1732244"/>
                  <a:gd name="connsiteY18" fmla="*/ 3796449 h 4152356"/>
                  <a:gd name="connsiteX19" fmla="*/ 105583 w 1732244"/>
                  <a:gd name="connsiteY19" fmla="*/ 3723745 h 4152356"/>
                  <a:gd name="connsiteX20" fmla="*/ 102676 w 1732244"/>
                  <a:gd name="connsiteY20" fmla="*/ 3051976 h 4152356"/>
                  <a:gd name="connsiteX21" fmla="*/ 102676 w 1732244"/>
                  <a:gd name="connsiteY21" fmla="*/ 2612852 h 4152356"/>
                  <a:gd name="connsiteX22" fmla="*/ 59053 w 1732244"/>
                  <a:gd name="connsiteY22" fmla="*/ 2077762 h 4152356"/>
                  <a:gd name="connsiteX23" fmla="*/ 24156 w 1732244"/>
                  <a:gd name="connsiteY23" fmla="*/ 1842208 h 4152356"/>
                  <a:gd name="connsiteX24" fmla="*/ 3801 w 1732244"/>
                  <a:gd name="connsiteY24" fmla="*/ 1318751 h 4152356"/>
                  <a:gd name="connsiteX25" fmla="*/ 90498 w 1732244"/>
                  <a:gd name="connsiteY25" fmla="*/ 769938 h 4152356"/>
                  <a:gd name="connsiteX26" fmla="*/ 120632 w 1732244"/>
                  <a:gd name="connsiteY26" fmla="*/ 673693 h 4152356"/>
                  <a:gd name="connsiteX27" fmla="*/ 120632 w 1732244"/>
                  <a:gd name="connsiteY27" fmla="*/ 641233 h 4152356"/>
                  <a:gd name="connsiteX28" fmla="*/ 130796 w 1732244"/>
                  <a:gd name="connsiteY28" fmla="*/ 641233 h 4152356"/>
                  <a:gd name="connsiteX29" fmla="*/ 146296 w 1732244"/>
                  <a:gd name="connsiteY29" fmla="*/ 591727 h 4152356"/>
                  <a:gd name="connsiteX30" fmla="*/ 437106 w 1732244"/>
                  <a:gd name="connsiteY30" fmla="*/ 213674 h 4152356"/>
                  <a:gd name="connsiteX31" fmla="*/ 847149 w 1732244"/>
                  <a:gd name="connsiteY31" fmla="*/ 24646 h 4152356"/>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130796 w 1732244"/>
                  <a:gd name="connsiteY27" fmla="*/ 644490 h 4155613"/>
                  <a:gd name="connsiteX28" fmla="*/ 146296 w 1732244"/>
                  <a:gd name="connsiteY28" fmla="*/ 594984 h 4155613"/>
                  <a:gd name="connsiteX29" fmla="*/ 437106 w 1732244"/>
                  <a:gd name="connsiteY29" fmla="*/ 216931 h 4155613"/>
                  <a:gd name="connsiteX30" fmla="*/ 847149 w 1732244"/>
                  <a:gd name="connsiteY30"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130796 w 1732244"/>
                  <a:gd name="connsiteY27" fmla="*/ 644490 h 4155613"/>
                  <a:gd name="connsiteX28" fmla="*/ 437106 w 1732244"/>
                  <a:gd name="connsiteY28" fmla="*/ 216931 h 4155613"/>
                  <a:gd name="connsiteX29" fmla="*/ 847149 w 1732244"/>
                  <a:gd name="connsiteY29"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437106 w 1732244"/>
                  <a:gd name="connsiteY27" fmla="*/ 216931 h 4155613"/>
                  <a:gd name="connsiteX28" fmla="*/ 847149 w 1732244"/>
                  <a:gd name="connsiteY28"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437106 w 1732244"/>
                  <a:gd name="connsiteY26" fmla="*/ 216931 h 4155613"/>
                  <a:gd name="connsiteX27" fmla="*/ 847149 w 1732244"/>
                  <a:gd name="connsiteY27"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3779 w 1728874"/>
                  <a:gd name="connsiteY0" fmla="*/ 27903 h 4155613"/>
                  <a:gd name="connsiteX1" fmla="*/ 1355604 w 1728874"/>
                  <a:gd name="connsiteY1" fmla="*/ 19180 h 4155613"/>
                  <a:gd name="connsiteX2" fmla="*/ 1599884 w 1728874"/>
                  <a:gd name="connsiteY2" fmla="*/ 202389 h 4155613"/>
                  <a:gd name="connsiteX3" fmla="*/ 1687127 w 1728874"/>
                  <a:gd name="connsiteY3" fmla="*/ 475750 h 4155613"/>
                  <a:gd name="connsiteX4" fmla="*/ 1724931 w 1728874"/>
                  <a:gd name="connsiteY4" fmla="*/ 1022472 h 4155613"/>
                  <a:gd name="connsiteX5" fmla="*/ 1658046 w 1728874"/>
                  <a:gd name="connsiteY5" fmla="*/ 1423790 h 4155613"/>
                  <a:gd name="connsiteX6" fmla="*/ 1492283 w 1728874"/>
                  <a:gd name="connsiteY6" fmla="*/ 1819291 h 4155613"/>
                  <a:gd name="connsiteX7" fmla="*/ 1489376 w 1728874"/>
                  <a:gd name="connsiteY7" fmla="*/ 1825107 h 4155613"/>
                  <a:gd name="connsiteX8" fmla="*/ 1352036 w 1728874"/>
                  <a:gd name="connsiteY8" fmla="*/ 2401899 h 4155613"/>
                  <a:gd name="connsiteX9" fmla="*/ 1361276 w 1728874"/>
                  <a:gd name="connsiteY9" fmla="*/ 2791078 h 4155613"/>
                  <a:gd name="connsiteX10" fmla="*/ 1364327 w 1728874"/>
                  <a:gd name="connsiteY10" fmla="*/ 2787688 h 4155613"/>
                  <a:gd name="connsiteX11" fmla="*/ 1375959 w 1728874"/>
                  <a:gd name="connsiteY11" fmla="*/ 3238442 h 4155613"/>
                  <a:gd name="connsiteX12" fmla="*/ 1378869 w 1728874"/>
                  <a:gd name="connsiteY12" fmla="*/ 3764809 h 4155613"/>
                  <a:gd name="connsiteX13" fmla="*/ 1271268 w 1728874"/>
                  <a:gd name="connsiteY13" fmla="*/ 3980008 h 4155613"/>
                  <a:gd name="connsiteX14" fmla="*/ 872860 w 1728874"/>
                  <a:gd name="connsiteY14" fmla="*/ 4145768 h 4155613"/>
                  <a:gd name="connsiteX15" fmla="*/ 535521 w 1728874"/>
                  <a:gd name="connsiteY15" fmla="*/ 4145768 h 4155613"/>
                  <a:gd name="connsiteX16" fmla="*/ 262160 w 1728874"/>
                  <a:gd name="connsiteY16" fmla="*/ 4046893 h 4155613"/>
                  <a:gd name="connsiteX17" fmla="*/ 108029 w 1728874"/>
                  <a:gd name="connsiteY17" fmla="*/ 3799706 h 4155613"/>
                  <a:gd name="connsiteX18" fmla="*/ 102213 w 1728874"/>
                  <a:gd name="connsiteY18" fmla="*/ 3727002 h 4155613"/>
                  <a:gd name="connsiteX19" fmla="*/ 99306 w 1728874"/>
                  <a:gd name="connsiteY19" fmla="*/ 3055233 h 4155613"/>
                  <a:gd name="connsiteX20" fmla="*/ 99306 w 1728874"/>
                  <a:gd name="connsiteY20" fmla="*/ 2616109 h 4155613"/>
                  <a:gd name="connsiteX21" fmla="*/ 55683 w 1728874"/>
                  <a:gd name="connsiteY21" fmla="*/ 2081019 h 4155613"/>
                  <a:gd name="connsiteX22" fmla="*/ 431 w 1728874"/>
                  <a:gd name="connsiteY22" fmla="*/ 1322008 h 4155613"/>
                  <a:gd name="connsiteX23" fmla="*/ 87128 w 1728874"/>
                  <a:gd name="connsiteY23" fmla="*/ 773195 h 4155613"/>
                  <a:gd name="connsiteX24" fmla="*/ 433736 w 1728874"/>
                  <a:gd name="connsiteY24" fmla="*/ 216931 h 4155613"/>
                  <a:gd name="connsiteX25" fmla="*/ 843779 w 1728874"/>
                  <a:gd name="connsiteY25" fmla="*/ 27903 h 4155613"/>
                  <a:gd name="connsiteX0" fmla="*/ 843779 w 1728874"/>
                  <a:gd name="connsiteY0" fmla="*/ 27903 h 4155613"/>
                  <a:gd name="connsiteX1" fmla="*/ 1355604 w 1728874"/>
                  <a:gd name="connsiteY1" fmla="*/ 19180 h 4155613"/>
                  <a:gd name="connsiteX2" fmla="*/ 1599884 w 1728874"/>
                  <a:gd name="connsiteY2" fmla="*/ 202389 h 4155613"/>
                  <a:gd name="connsiteX3" fmla="*/ 1687127 w 1728874"/>
                  <a:gd name="connsiteY3" fmla="*/ 475750 h 4155613"/>
                  <a:gd name="connsiteX4" fmla="*/ 1724931 w 1728874"/>
                  <a:gd name="connsiteY4" fmla="*/ 1022472 h 4155613"/>
                  <a:gd name="connsiteX5" fmla="*/ 1658046 w 1728874"/>
                  <a:gd name="connsiteY5" fmla="*/ 1423790 h 4155613"/>
                  <a:gd name="connsiteX6" fmla="*/ 1492283 w 1728874"/>
                  <a:gd name="connsiteY6" fmla="*/ 1819291 h 4155613"/>
                  <a:gd name="connsiteX7" fmla="*/ 1489376 w 1728874"/>
                  <a:gd name="connsiteY7" fmla="*/ 1825107 h 4155613"/>
                  <a:gd name="connsiteX8" fmla="*/ 1352036 w 1728874"/>
                  <a:gd name="connsiteY8" fmla="*/ 2401899 h 4155613"/>
                  <a:gd name="connsiteX9" fmla="*/ 1361276 w 1728874"/>
                  <a:gd name="connsiteY9" fmla="*/ 2791078 h 4155613"/>
                  <a:gd name="connsiteX10" fmla="*/ 1364327 w 1728874"/>
                  <a:gd name="connsiteY10" fmla="*/ 2787688 h 4155613"/>
                  <a:gd name="connsiteX11" fmla="*/ 1375959 w 1728874"/>
                  <a:gd name="connsiteY11" fmla="*/ 3238442 h 4155613"/>
                  <a:gd name="connsiteX12" fmla="*/ 1378869 w 1728874"/>
                  <a:gd name="connsiteY12" fmla="*/ 3764809 h 4155613"/>
                  <a:gd name="connsiteX13" fmla="*/ 1271268 w 1728874"/>
                  <a:gd name="connsiteY13" fmla="*/ 3980008 h 4155613"/>
                  <a:gd name="connsiteX14" fmla="*/ 872860 w 1728874"/>
                  <a:gd name="connsiteY14" fmla="*/ 4145768 h 4155613"/>
                  <a:gd name="connsiteX15" fmla="*/ 535521 w 1728874"/>
                  <a:gd name="connsiteY15" fmla="*/ 4145768 h 4155613"/>
                  <a:gd name="connsiteX16" fmla="*/ 262160 w 1728874"/>
                  <a:gd name="connsiteY16" fmla="*/ 4046893 h 4155613"/>
                  <a:gd name="connsiteX17" fmla="*/ 108029 w 1728874"/>
                  <a:gd name="connsiteY17" fmla="*/ 3799706 h 4155613"/>
                  <a:gd name="connsiteX18" fmla="*/ 99306 w 1728874"/>
                  <a:gd name="connsiteY18" fmla="*/ 3055233 h 4155613"/>
                  <a:gd name="connsiteX19" fmla="*/ 99306 w 1728874"/>
                  <a:gd name="connsiteY19" fmla="*/ 2616109 h 4155613"/>
                  <a:gd name="connsiteX20" fmla="*/ 55683 w 1728874"/>
                  <a:gd name="connsiteY20" fmla="*/ 2081019 h 4155613"/>
                  <a:gd name="connsiteX21" fmla="*/ 431 w 1728874"/>
                  <a:gd name="connsiteY21" fmla="*/ 1322008 h 4155613"/>
                  <a:gd name="connsiteX22" fmla="*/ 87128 w 1728874"/>
                  <a:gd name="connsiteY22" fmla="*/ 773195 h 4155613"/>
                  <a:gd name="connsiteX23" fmla="*/ 433736 w 1728874"/>
                  <a:gd name="connsiteY23" fmla="*/ 216931 h 4155613"/>
                  <a:gd name="connsiteX24" fmla="*/ 843779 w 1728874"/>
                  <a:gd name="connsiteY24" fmla="*/ 27903 h 4155613"/>
                  <a:gd name="connsiteX0" fmla="*/ 843779 w 1728874"/>
                  <a:gd name="connsiteY0" fmla="*/ 27903 h 4147277"/>
                  <a:gd name="connsiteX1" fmla="*/ 1355604 w 1728874"/>
                  <a:gd name="connsiteY1" fmla="*/ 19180 h 4147277"/>
                  <a:gd name="connsiteX2" fmla="*/ 1599884 w 1728874"/>
                  <a:gd name="connsiteY2" fmla="*/ 202389 h 4147277"/>
                  <a:gd name="connsiteX3" fmla="*/ 1687127 w 1728874"/>
                  <a:gd name="connsiteY3" fmla="*/ 475750 h 4147277"/>
                  <a:gd name="connsiteX4" fmla="*/ 1724931 w 1728874"/>
                  <a:gd name="connsiteY4" fmla="*/ 1022472 h 4147277"/>
                  <a:gd name="connsiteX5" fmla="*/ 1658046 w 1728874"/>
                  <a:gd name="connsiteY5" fmla="*/ 1423790 h 4147277"/>
                  <a:gd name="connsiteX6" fmla="*/ 1492283 w 1728874"/>
                  <a:gd name="connsiteY6" fmla="*/ 1819291 h 4147277"/>
                  <a:gd name="connsiteX7" fmla="*/ 1489376 w 1728874"/>
                  <a:gd name="connsiteY7" fmla="*/ 1825107 h 4147277"/>
                  <a:gd name="connsiteX8" fmla="*/ 1352036 w 1728874"/>
                  <a:gd name="connsiteY8" fmla="*/ 2401899 h 4147277"/>
                  <a:gd name="connsiteX9" fmla="*/ 1361276 w 1728874"/>
                  <a:gd name="connsiteY9" fmla="*/ 2791078 h 4147277"/>
                  <a:gd name="connsiteX10" fmla="*/ 1364327 w 1728874"/>
                  <a:gd name="connsiteY10" fmla="*/ 2787688 h 4147277"/>
                  <a:gd name="connsiteX11" fmla="*/ 1375959 w 1728874"/>
                  <a:gd name="connsiteY11" fmla="*/ 3238442 h 4147277"/>
                  <a:gd name="connsiteX12" fmla="*/ 1378869 w 1728874"/>
                  <a:gd name="connsiteY12" fmla="*/ 3764809 h 4147277"/>
                  <a:gd name="connsiteX13" fmla="*/ 1271268 w 1728874"/>
                  <a:gd name="connsiteY13" fmla="*/ 3980008 h 4147277"/>
                  <a:gd name="connsiteX14" fmla="*/ 872860 w 1728874"/>
                  <a:gd name="connsiteY14" fmla="*/ 4145768 h 4147277"/>
                  <a:gd name="connsiteX15" fmla="*/ 262160 w 1728874"/>
                  <a:gd name="connsiteY15" fmla="*/ 4046893 h 4147277"/>
                  <a:gd name="connsiteX16" fmla="*/ 108029 w 1728874"/>
                  <a:gd name="connsiteY16" fmla="*/ 3799706 h 4147277"/>
                  <a:gd name="connsiteX17" fmla="*/ 99306 w 1728874"/>
                  <a:gd name="connsiteY17" fmla="*/ 3055233 h 4147277"/>
                  <a:gd name="connsiteX18" fmla="*/ 99306 w 1728874"/>
                  <a:gd name="connsiteY18" fmla="*/ 2616109 h 4147277"/>
                  <a:gd name="connsiteX19" fmla="*/ 55683 w 1728874"/>
                  <a:gd name="connsiteY19" fmla="*/ 2081019 h 4147277"/>
                  <a:gd name="connsiteX20" fmla="*/ 431 w 1728874"/>
                  <a:gd name="connsiteY20" fmla="*/ 1322008 h 4147277"/>
                  <a:gd name="connsiteX21" fmla="*/ 87128 w 1728874"/>
                  <a:gd name="connsiteY21" fmla="*/ 773195 h 4147277"/>
                  <a:gd name="connsiteX22" fmla="*/ 433736 w 1728874"/>
                  <a:gd name="connsiteY22" fmla="*/ 216931 h 4147277"/>
                  <a:gd name="connsiteX23" fmla="*/ 843779 w 1728874"/>
                  <a:gd name="connsiteY23" fmla="*/ 27903 h 4147277"/>
                  <a:gd name="connsiteX0" fmla="*/ 843779 w 1728874"/>
                  <a:gd name="connsiteY0" fmla="*/ 27903 h 4150771"/>
                  <a:gd name="connsiteX1" fmla="*/ 1355604 w 1728874"/>
                  <a:gd name="connsiteY1" fmla="*/ 19180 h 4150771"/>
                  <a:gd name="connsiteX2" fmla="*/ 1599884 w 1728874"/>
                  <a:gd name="connsiteY2" fmla="*/ 202389 h 4150771"/>
                  <a:gd name="connsiteX3" fmla="*/ 1687127 w 1728874"/>
                  <a:gd name="connsiteY3" fmla="*/ 475750 h 4150771"/>
                  <a:gd name="connsiteX4" fmla="*/ 1724931 w 1728874"/>
                  <a:gd name="connsiteY4" fmla="*/ 1022472 h 4150771"/>
                  <a:gd name="connsiteX5" fmla="*/ 1658046 w 1728874"/>
                  <a:gd name="connsiteY5" fmla="*/ 1423790 h 4150771"/>
                  <a:gd name="connsiteX6" fmla="*/ 1492283 w 1728874"/>
                  <a:gd name="connsiteY6" fmla="*/ 1819291 h 4150771"/>
                  <a:gd name="connsiteX7" fmla="*/ 1489376 w 1728874"/>
                  <a:gd name="connsiteY7" fmla="*/ 1825107 h 4150771"/>
                  <a:gd name="connsiteX8" fmla="*/ 1352036 w 1728874"/>
                  <a:gd name="connsiteY8" fmla="*/ 2401899 h 4150771"/>
                  <a:gd name="connsiteX9" fmla="*/ 1361276 w 1728874"/>
                  <a:gd name="connsiteY9" fmla="*/ 2791078 h 4150771"/>
                  <a:gd name="connsiteX10" fmla="*/ 1364327 w 1728874"/>
                  <a:gd name="connsiteY10" fmla="*/ 2787688 h 4150771"/>
                  <a:gd name="connsiteX11" fmla="*/ 1375959 w 1728874"/>
                  <a:gd name="connsiteY11" fmla="*/ 3238442 h 4150771"/>
                  <a:gd name="connsiteX12" fmla="*/ 1378869 w 1728874"/>
                  <a:gd name="connsiteY12" fmla="*/ 3764809 h 4150771"/>
                  <a:gd name="connsiteX13" fmla="*/ 1271268 w 1728874"/>
                  <a:gd name="connsiteY13" fmla="*/ 3980008 h 4150771"/>
                  <a:gd name="connsiteX14" fmla="*/ 872860 w 1728874"/>
                  <a:gd name="connsiteY14" fmla="*/ 4145768 h 4150771"/>
                  <a:gd name="connsiteX15" fmla="*/ 262160 w 1728874"/>
                  <a:gd name="connsiteY15" fmla="*/ 4046893 h 4150771"/>
                  <a:gd name="connsiteX16" fmla="*/ 108029 w 1728874"/>
                  <a:gd name="connsiteY16" fmla="*/ 3799706 h 4150771"/>
                  <a:gd name="connsiteX17" fmla="*/ 99306 w 1728874"/>
                  <a:gd name="connsiteY17" fmla="*/ 3055233 h 4150771"/>
                  <a:gd name="connsiteX18" fmla="*/ 99306 w 1728874"/>
                  <a:gd name="connsiteY18" fmla="*/ 2616109 h 4150771"/>
                  <a:gd name="connsiteX19" fmla="*/ 55683 w 1728874"/>
                  <a:gd name="connsiteY19" fmla="*/ 2081019 h 4150771"/>
                  <a:gd name="connsiteX20" fmla="*/ 431 w 1728874"/>
                  <a:gd name="connsiteY20" fmla="*/ 1322008 h 4150771"/>
                  <a:gd name="connsiteX21" fmla="*/ 87128 w 1728874"/>
                  <a:gd name="connsiteY21" fmla="*/ 773195 h 4150771"/>
                  <a:gd name="connsiteX22" fmla="*/ 433736 w 1728874"/>
                  <a:gd name="connsiteY22" fmla="*/ 216931 h 4150771"/>
                  <a:gd name="connsiteX23" fmla="*/ 843779 w 1728874"/>
                  <a:gd name="connsiteY23" fmla="*/ 27903 h 4150771"/>
                  <a:gd name="connsiteX0" fmla="*/ 843779 w 1728874"/>
                  <a:gd name="connsiteY0" fmla="*/ 27903 h 4159554"/>
                  <a:gd name="connsiteX1" fmla="*/ 1355604 w 1728874"/>
                  <a:gd name="connsiteY1" fmla="*/ 19180 h 4159554"/>
                  <a:gd name="connsiteX2" fmla="*/ 1599884 w 1728874"/>
                  <a:gd name="connsiteY2" fmla="*/ 202389 h 4159554"/>
                  <a:gd name="connsiteX3" fmla="*/ 1687127 w 1728874"/>
                  <a:gd name="connsiteY3" fmla="*/ 475750 h 4159554"/>
                  <a:gd name="connsiteX4" fmla="*/ 1724931 w 1728874"/>
                  <a:gd name="connsiteY4" fmla="*/ 1022472 h 4159554"/>
                  <a:gd name="connsiteX5" fmla="*/ 1658046 w 1728874"/>
                  <a:gd name="connsiteY5" fmla="*/ 1423790 h 4159554"/>
                  <a:gd name="connsiteX6" fmla="*/ 1492283 w 1728874"/>
                  <a:gd name="connsiteY6" fmla="*/ 1819291 h 4159554"/>
                  <a:gd name="connsiteX7" fmla="*/ 1489376 w 1728874"/>
                  <a:gd name="connsiteY7" fmla="*/ 1825107 h 4159554"/>
                  <a:gd name="connsiteX8" fmla="*/ 1352036 w 1728874"/>
                  <a:gd name="connsiteY8" fmla="*/ 2401899 h 4159554"/>
                  <a:gd name="connsiteX9" fmla="*/ 1361276 w 1728874"/>
                  <a:gd name="connsiteY9" fmla="*/ 2791078 h 4159554"/>
                  <a:gd name="connsiteX10" fmla="*/ 1364327 w 1728874"/>
                  <a:gd name="connsiteY10" fmla="*/ 2787688 h 4159554"/>
                  <a:gd name="connsiteX11" fmla="*/ 1375959 w 1728874"/>
                  <a:gd name="connsiteY11" fmla="*/ 3238442 h 4159554"/>
                  <a:gd name="connsiteX12" fmla="*/ 1378869 w 1728874"/>
                  <a:gd name="connsiteY12" fmla="*/ 3764809 h 4159554"/>
                  <a:gd name="connsiteX13" fmla="*/ 1271268 w 1728874"/>
                  <a:gd name="connsiteY13" fmla="*/ 3980008 h 4159554"/>
                  <a:gd name="connsiteX14" fmla="*/ 872860 w 1728874"/>
                  <a:gd name="connsiteY14" fmla="*/ 4145768 h 4159554"/>
                  <a:gd name="connsiteX15" fmla="*/ 316480 w 1728874"/>
                  <a:gd name="connsiteY15" fmla="*/ 4074053 h 4159554"/>
                  <a:gd name="connsiteX16" fmla="*/ 108029 w 1728874"/>
                  <a:gd name="connsiteY16" fmla="*/ 3799706 h 4159554"/>
                  <a:gd name="connsiteX17" fmla="*/ 99306 w 1728874"/>
                  <a:gd name="connsiteY17" fmla="*/ 3055233 h 4159554"/>
                  <a:gd name="connsiteX18" fmla="*/ 99306 w 1728874"/>
                  <a:gd name="connsiteY18" fmla="*/ 2616109 h 4159554"/>
                  <a:gd name="connsiteX19" fmla="*/ 55683 w 1728874"/>
                  <a:gd name="connsiteY19" fmla="*/ 2081019 h 4159554"/>
                  <a:gd name="connsiteX20" fmla="*/ 431 w 1728874"/>
                  <a:gd name="connsiteY20" fmla="*/ 1322008 h 4159554"/>
                  <a:gd name="connsiteX21" fmla="*/ 87128 w 1728874"/>
                  <a:gd name="connsiteY21" fmla="*/ 773195 h 4159554"/>
                  <a:gd name="connsiteX22" fmla="*/ 433736 w 1728874"/>
                  <a:gd name="connsiteY22" fmla="*/ 216931 h 4159554"/>
                  <a:gd name="connsiteX23" fmla="*/ 843779 w 1728874"/>
                  <a:gd name="connsiteY23" fmla="*/ 27903 h 4159554"/>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2306"/>
                  <a:gd name="connsiteX1" fmla="*/ 1355604 w 1728874"/>
                  <a:gd name="connsiteY1" fmla="*/ 19180 h 4172306"/>
                  <a:gd name="connsiteX2" fmla="*/ 1599884 w 1728874"/>
                  <a:gd name="connsiteY2" fmla="*/ 202389 h 4172306"/>
                  <a:gd name="connsiteX3" fmla="*/ 1687127 w 1728874"/>
                  <a:gd name="connsiteY3" fmla="*/ 475750 h 4172306"/>
                  <a:gd name="connsiteX4" fmla="*/ 1724931 w 1728874"/>
                  <a:gd name="connsiteY4" fmla="*/ 1022472 h 4172306"/>
                  <a:gd name="connsiteX5" fmla="*/ 1658046 w 1728874"/>
                  <a:gd name="connsiteY5" fmla="*/ 1423790 h 4172306"/>
                  <a:gd name="connsiteX6" fmla="*/ 1492283 w 1728874"/>
                  <a:gd name="connsiteY6" fmla="*/ 1819291 h 4172306"/>
                  <a:gd name="connsiteX7" fmla="*/ 1489376 w 1728874"/>
                  <a:gd name="connsiteY7" fmla="*/ 1825107 h 4172306"/>
                  <a:gd name="connsiteX8" fmla="*/ 1352036 w 1728874"/>
                  <a:gd name="connsiteY8" fmla="*/ 2401899 h 4172306"/>
                  <a:gd name="connsiteX9" fmla="*/ 1361276 w 1728874"/>
                  <a:gd name="connsiteY9" fmla="*/ 2791078 h 4172306"/>
                  <a:gd name="connsiteX10" fmla="*/ 1364327 w 1728874"/>
                  <a:gd name="connsiteY10" fmla="*/ 2787688 h 4172306"/>
                  <a:gd name="connsiteX11" fmla="*/ 1375959 w 1728874"/>
                  <a:gd name="connsiteY11" fmla="*/ 3238442 h 4172306"/>
                  <a:gd name="connsiteX12" fmla="*/ 1378869 w 1728874"/>
                  <a:gd name="connsiteY12" fmla="*/ 3764809 h 4172306"/>
                  <a:gd name="connsiteX13" fmla="*/ 900020 w 1728874"/>
                  <a:gd name="connsiteY13" fmla="*/ 4154822 h 4172306"/>
                  <a:gd name="connsiteX14" fmla="*/ 316480 w 1728874"/>
                  <a:gd name="connsiteY14" fmla="*/ 4074053 h 4172306"/>
                  <a:gd name="connsiteX15" fmla="*/ 108029 w 1728874"/>
                  <a:gd name="connsiteY15" fmla="*/ 3799706 h 4172306"/>
                  <a:gd name="connsiteX16" fmla="*/ 99306 w 1728874"/>
                  <a:gd name="connsiteY16" fmla="*/ 3055233 h 4172306"/>
                  <a:gd name="connsiteX17" fmla="*/ 99306 w 1728874"/>
                  <a:gd name="connsiteY17" fmla="*/ 2616109 h 4172306"/>
                  <a:gd name="connsiteX18" fmla="*/ 55683 w 1728874"/>
                  <a:gd name="connsiteY18" fmla="*/ 2081019 h 4172306"/>
                  <a:gd name="connsiteX19" fmla="*/ 431 w 1728874"/>
                  <a:gd name="connsiteY19" fmla="*/ 1322008 h 4172306"/>
                  <a:gd name="connsiteX20" fmla="*/ 87128 w 1728874"/>
                  <a:gd name="connsiteY20" fmla="*/ 773195 h 4172306"/>
                  <a:gd name="connsiteX21" fmla="*/ 433736 w 1728874"/>
                  <a:gd name="connsiteY21" fmla="*/ 216931 h 4172306"/>
                  <a:gd name="connsiteX22" fmla="*/ 843779 w 1728874"/>
                  <a:gd name="connsiteY22" fmla="*/ 27903 h 4172306"/>
                  <a:gd name="connsiteX0" fmla="*/ 843779 w 1728874"/>
                  <a:gd name="connsiteY0" fmla="*/ 27903 h 4158005"/>
                  <a:gd name="connsiteX1" fmla="*/ 1355604 w 1728874"/>
                  <a:gd name="connsiteY1" fmla="*/ 19180 h 4158005"/>
                  <a:gd name="connsiteX2" fmla="*/ 1599884 w 1728874"/>
                  <a:gd name="connsiteY2" fmla="*/ 202389 h 4158005"/>
                  <a:gd name="connsiteX3" fmla="*/ 1687127 w 1728874"/>
                  <a:gd name="connsiteY3" fmla="*/ 475750 h 4158005"/>
                  <a:gd name="connsiteX4" fmla="*/ 1724931 w 1728874"/>
                  <a:gd name="connsiteY4" fmla="*/ 1022472 h 4158005"/>
                  <a:gd name="connsiteX5" fmla="*/ 1658046 w 1728874"/>
                  <a:gd name="connsiteY5" fmla="*/ 1423790 h 4158005"/>
                  <a:gd name="connsiteX6" fmla="*/ 1492283 w 1728874"/>
                  <a:gd name="connsiteY6" fmla="*/ 1819291 h 4158005"/>
                  <a:gd name="connsiteX7" fmla="*/ 1489376 w 1728874"/>
                  <a:gd name="connsiteY7" fmla="*/ 1825107 h 4158005"/>
                  <a:gd name="connsiteX8" fmla="*/ 1352036 w 1728874"/>
                  <a:gd name="connsiteY8" fmla="*/ 2401899 h 4158005"/>
                  <a:gd name="connsiteX9" fmla="*/ 1361276 w 1728874"/>
                  <a:gd name="connsiteY9" fmla="*/ 2791078 h 4158005"/>
                  <a:gd name="connsiteX10" fmla="*/ 1364327 w 1728874"/>
                  <a:gd name="connsiteY10" fmla="*/ 2787688 h 4158005"/>
                  <a:gd name="connsiteX11" fmla="*/ 1375959 w 1728874"/>
                  <a:gd name="connsiteY11" fmla="*/ 3238442 h 4158005"/>
                  <a:gd name="connsiteX12" fmla="*/ 1378869 w 1728874"/>
                  <a:gd name="connsiteY12" fmla="*/ 3764809 h 4158005"/>
                  <a:gd name="connsiteX13" fmla="*/ 900020 w 1728874"/>
                  <a:gd name="connsiteY13" fmla="*/ 4154822 h 4158005"/>
                  <a:gd name="connsiteX14" fmla="*/ 316480 w 1728874"/>
                  <a:gd name="connsiteY14" fmla="*/ 4074053 h 4158005"/>
                  <a:gd name="connsiteX15" fmla="*/ 108029 w 1728874"/>
                  <a:gd name="connsiteY15" fmla="*/ 3799706 h 4158005"/>
                  <a:gd name="connsiteX16" fmla="*/ 99306 w 1728874"/>
                  <a:gd name="connsiteY16" fmla="*/ 3055233 h 4158005"/>
                  <a:gd name="connsiteX17" fmla="*/ 99306 w 1728874"/>
                  <a:gd name="connsiteY17" fmla="*/ 2616109 h 4158005"/>
                  <a:gd name="connsiteX18" fmla="*/ 55683 w 1728874"/>
                  <a:gd name="connsiteY18" fmla="*/ 2081019 h 4158005"/>
                  <a:gd name="connsiteX19" fmla="*/ 431 w 1728874"/>
                  <a:gd name="connsiteY19" fmla="*/ 1322008 h 4158005"/>
                  <a:gd name="connsiteX20" fmla="*/ 87128 w 1728874"/>
                  <a:gd name="connsiteY20" fmla="*/ 773195 h 4158005"/>
                  <a:gd name="connsiteX21" fmla="*/ 433736 w 1728874"/>
                  <a:gd name="connsiteY21" fmla="*/ 216931 h 4158005"/>
                  <a:gd name="connsiteX22" fmla="*/ 843779 w 1728874"/>
                  <a:gd name="connsiteY22" fmla="*/ 27903 h 4158005"/>
                  <a:gd name="connsiteX0" fmla="*/ 843779 w 1728874"/>
                  <a:gd name="connsiteY0" fmla="*/ 27903 h 4158005"/>
                  <a:gd name="connsiteX1" fmla="*/ 1355604 w 1728874"/>
                  <a:gd name="connsiteY1" fmla="*/ 19180 h 4158005"/>
                  <a:gd name="connsiteX2" fmla="*/ 1599884 w 1728874"/>
                  <a:gd name="connsiteY2" fmla="*/ 202389 h 4158005"/>
                  <a:gd name="connsiteX3" fmla="*/ 1687127 w 1728874"/>
                  <a:gd name="connsiteY3" fmla="*/ 475750 h 4158005"/>
                  <a:gd name="connsiteX4" fmla="*/ 1724931 w 1728874"/>
                  <a:gd name="connsiteY4" fmla="*/ 1022472 h 4158005"/>
                  <a:gd name="connsiteX5" fmla="*/ 1658046 w 1728874"/>
                  <a:gd name="connsiteY5" fmla="*/ 1423790 h 4158005"/>
                  <a:gd name="connsiteX6" fmla="*/ 1492283 w 1728874"/>
                  <a:gd name="connsiteY6" fmla="*/ 1819291 h 4158005"/>
                  <a:gd name="connsiteX7" fmla="*/ 1489376 w 1728874"/>
                  <a:gd name="connsiteY7" fmla="*/ 1825107 h 4158005"/>
                  <a:gd name="connsiteX8" fmla="*/ 1352036 w 1728874"/>
                  <a:gd name="connsiteY8" fmla="*/ 2401899 h 4158005"/>
                  <a:gd name="connsiteX9" fmla="*/ 1361276 w 1728874"/>
                  <a:gd name="connsiteY9" fmla="*/ 2791078 h 4158005"/>
                  <a:gd name="connsiteX10" fmla="*/ 1364327 w 1728874"/>
                  <a:gd name="connsiteY10" fmla="*/ 2787688 h 4158005"/>
                  <a:gd name="connsiteX11" fmla="*/ 1375959 w 1728874"/>
                  <a:gd name="connsiteY11" fmla="*/ 3238442 h 4158005"/>
                  <a:gd name="connsiteX12" fmla="*/ 1378869 w 1728874"/>
                  <a:gd name="connsiteY12" fmla="*/ 3764809 h 4158005"/>
                  <a:gd name="connsiteX13" fmla="*/ 900020 w 1728874"/>
                  <a:gd name="connsiteY13" fmla="*/ 4154822 h 4158005"/>
                  <a:gd name="connsiteX14" fmla="*/ 316480 w 1728874"/>
                  <a:gd name="connsiteY14" fmla="*/ 4074053 h 4158005"/>
                  <a:gd name="connsiteX15" fmla="*/ 108029 w 1728874"/>
                  <a:gd name="connsiteY15" fmla="*/ 3799706 h 4158005"/>
                  <a:gd name="connsiteX16" fmla="*/ 99306 w 1728874"/>
                  <a:gd name="connsiteY16" fmla="*/ 3055233 h 4158005"/>
                  <a:gd name="connsiteX17" fmla="*/ 99306 w 1728874"/>
                  <a:gd name="connsiteY17" fmla="*/ 2616109 h 4158005"/>
                  <a:gd name="connsiteX18" fmla="*/ 55683 w 1728874"/>
                  <a:gd name="connsiteY18" fmla="*/ 2081019 h 4158005"/>
                  <a:gd name="connsiteX19" fmla="*/ 431 w 1728874"/>
                  <a:gd name="connsiteY19" fmla="*/ 1322008 h 4158005"/>
                  <a:gd name="connsiteX20" fmla="*/ 87128 w 1728874"/>
                  <a:gd name="connsiteY20" fmla="*/ 773195 h 4158005"/>
                  <a:gd name="connsiteX21" fmla="*/ 433736 w 1728874"/>
                  <a:gd name="connsiteY21" fmla="*/ 216931 h 4158005"/>
                  <a:gd name="connsiteX22" fmla="*/ 843779 w 1728874"/>
                  <a:gd name="connsiteY22" fmla="*/ 27903 h 415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8874" h="4158005">
                    <a:moveTo>
                      <a:pt x="843779" y="27903"/>
                    </a:moveTo>
                    <a:cubicBezTo>
                      <a:pt x="997424" y="-5055"/>
                      <a:pt x="1229587" y="-9901"/>
                      <a:pt x="1355604" y="19180"/>
                    </a:cubicBezTo>
                    <a:cubicBezTo>
                      <a:pt x="1481621" y="48261"/>
                      <a:pt x="1547538" y="103514"/>
                      <a:pt x="1599884" y="202389"/>
                    </a:cubicBezTo>
                    <a:cubicBezTo>
                      <a:pt x="1646414" y="286725"/>
                      <a:pt x="1666769" y="382691"/>
                      <a:pt x="1687127" y="475750"/>
                    </a:cubicBezTo>
                    <a:cubicBezTo>
                      <a:pt x="1722024" y="656052"/>
                      <a:pt x="1736563" y="839264"/>
                      <a:pt x="1724931" y="1022472"/>
                    </a:cubicBezTo>
                    <a:cubicBezTo>
                      <a:pt x="1719114" y="1159154"/>
                      <a:pt x="1698759" y="1292927"/>
                      <a:pt x="1658046" y="1423790"/>
                    </a:cubicBezTo>
                    <a:cubicBezTo>
                      <a:pt x="1619271" y="1556593"/>
                      <a:pt x="1520395" y="1752405"/>
                      <a:pt x="1492283" y="1819291"/>
                    </a:cubicBezTo>
                    <a:cubicBezTo>
                      <a:pt x="1492283" y="1822200"/>
                      <a:pt x="1489376" y="1822200"/>
                      <a:pt x="1489376" y="1825107"/>
                    </a:cubicBezTo>
                    <a:cubicBezTo>
                      <a:pt x="1425398" y="2002502"/>
                      <a:pt x="1369484" y="2212871"/>
                      <a:pt x="1352036" y="2401899"/>
                    </a:cubicBezTo>
                    <a:lnTo>
                      <a:pt x="1361276" y="2791078"/>
                    </a:lnTo>
                    <a:lnTo>
                      <a:pt x="1364327" y="2787688"/>
                    </a:lnTo>
                    <a:cubicBezTo>
                      <a:pt x="1378869" y="2938909"/>
                      <a:pt x="1373052" y="3090130"/>
                      <a:pt x="1375959" y="3238442"/>
                    </a:cubicBezTo>
                    <a:cubicBezTo>
                      <a:pt x="1375959" y="3412928"/>
                      <a:pt x="1435760" y="3602384"/>
                      <a:pt x="1378869" y="3764809"/>
                    </a:cubicBezTo>
                    <a:cubicBezTo>
                      <a:pt x="1290492" y="4017127"/>
                      <a:pt x="1095192" y="4139495"/>
                      <a:pt x="900020" y="4154822"/>
                    </a:cubicBezTo>
                    <a:cubicBezTo>
                      <a:pt x="716172" y="4169260"/>
                      <a:pt x="448479" y="4133239"/>
                      <a:pt x="316480" y="4074053"/>
                    </a:cubicBezTo>
                    <a:cubicBezTo>
                      <a:pt x="184482" y="4014867"/>
                      <a:pt x="122571" y="3904397"/>
                      <a:pt x="108029" y="3799706"/>
                    </a:cubicBezTo>
                    <a:cubicBezTo>
                      <a:pt x="80887" y="3634429"/>
                      <a:pt x="100760" y="3252499"/>
                      <a:pt x="99306" y="3055233"/>
                    </a:cubicBezTo>
                    <a:cubicBezTo>
                      <a:pt x="102213" y="2909828"/>
                      <a:pt x="105122" y="2761514"/>
                      <a:pt x="99306" y="2616109"/>
                    </a:cubicBezTo>
                    <a:cubicBezTo>
                      <a:pt x="93490" y="2435807"/>
                      <a:pt x="81858" y="2258415"/>
                      <a:pt x="55683" y="2081019"/>
                    </a:cubicBezTo>
                    <a:cubicBezTo>
                      <a:pt x="39204" y="1865336"/>
                      <a:pt x="-4810" y="1539979"/>
                      <a:pt x="431" y="1322008"/>
                    </a:cubicBezTo>
                    <a:cubicBezTo>
                      <a:pt x="11335" y="1136615"/>
                      <a:pt x="38599" y="952860"/>
                      <a:pt x="87128" y="773195"/>
                    </a:cubicBezTo>
                    <a:cubicBezTo>
                      <a:pt x="130237" y="560614"/>
                      <a:pt x="263879" y="402352"/>
                      <a:pt x="433736" y="216931"/>
                    </a:cubicBezTo>
                    <a:cubicBezTo>
                      <a:pt x="558785" y="129688"/>
                      <a:pt x="692558" y="62800"/>
                      <a:pt x="843779" y="27903"/>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92BD28D9-7E1A-4C93-9B2D-1C4DDA5FE3F0}"/>
                  </a:ext>
                </a:extLst>
              </p:cNvPr>
              <p:cNvSpPr/>
              <p:nvPr/>
            </p:nvSpPr>
            <p:spPr>
              <a:xfrm>
                <a:off x="6320211" y="46587"/>
                <a:ext cx="370016" cy="590603"/>
              </a:xfrm>
              <a:custGeom>
                <a:avLst/>
                <a:gdLst>
                  <a:gd name="connsiteX0" fmla="*/ 98584 w 495300"/>
                  <a:gd name="connsiteY0" fmla="*/ 576412 h 790575"/>
                  <a:gd name="connsiteX1" fmla="*/ 141446 w 495300"/>
                  <a:gd name="connsiteY1" fmla="*/ 629752 h 790575"/>
                  <a:gd name="connsiteX2" fmla="*/ 192881 w 495300"/>
                  <a:gd name="connsiteY2" fmla="*/ 688807 h 790575"/>
                  <a:gd name="connsiteX3" fmla="*/ 217646 w 495300"/>
                  <a:gd name="connsiteY3" fmla="*/ 732622 h 790575"/>
                  <a:gd name="connsiteX4" fmla="*/ 206216 w 495300"/>
                  <a:gd name="connsiteY4" fmla="*/ 776437 h 790575"/>
                  <a:gd name="connsiteX5" fmla="*/ 184309 w 495300"/>
                  <a:gd name="connsiteY5" fmla="*/ 784057 h 790575"/>
                  <a:gd name="connsiteX6" fmla="*/ 149066 w 495300"/>
                  <a:gd name="connsiteY6" fmla="*/ 765959 h 790575"/>
                  <a:gd name="connsiteX7" fmla="*/ 106204 w 495300"/>
                  <a:gd name="connsiteY7" fmla="*/ 714524 h 790575"/>
                  <a:gd name="connsiteX8" fmla="*/ 102394 w 495300"/>
                  <a:gd name="connsiteY8" fmla="*/ 709762 h 790575"/>
                  <a:gd name="connsiteX9" fmla="*/ 55721 w 495300"/>
                  <a:gd name="connsiteY9" fmla="*/ 611654 h 790575"/>
                  <a:gd name="connsiteX10" fmla="*/ 17621 w 495300"/>
                  <a:gd name="connsiteY10" fmla="*/ 443062 h 790575"/>
                  <a:gd name="connsiteX11" fmla="*/ 8096 w 495300"/>
                  <a:gd name="connsiteY11" fmla="*/ 353527 h 790575"/>
                  <a:gd name="connsiteX12" fmla="*/ 7144 w 495300"/>
                  <a:gd name="connsiteY12" fmla="*/ 291614 h 790575"/>
                  <a:gd name="connsiteX13" fmla="*/ 8096 w 495300"/>
                  <a:gd name="connsiteY13" fmla="*/ 270659 h 790575"/>
                  <a:gd name="connsiteX14" fmla="*/ 29051 w 495300"/>
                  <a:gd name="connsiteY14" fmla="*/ 164932 h 790575"/>
                  <a:gd name="connsiteX15" fmla="*/ 110966 w 495300"/>
                  <a:gd name="connsiteY15" fmla="*/ 37297 h 790575"/>
                  <a:gd name="connsiteX16" fmla="*/ 154781 w 495300"/>
                  <a:gd name="connsiteY16" fmla="*/ 8722 h 790575"/>
                  <a:gd name="connsiteX17" fmla="*/ 165259 w 495300"/>
                  <a:gd name="connsiteY17" fmla="*/ 7769 h 790575"/>
                  <a:gd name="connsiteX18" fmla="*/ 266224 w 495300"/>
                  <a:gd name="connsiteY18" fmla="*/ 57299 h 790575"/>
                  <a:gd name="connsiteX19" fmla="*/ 405289 w 495300"/>
                  <a:gd name="connsiteY19" fmla="*/ 183029 h 790575"/>
                  <a:gd name="connsiteX20" fmla="*/ 450056 w 495300"/>
                  <a:gd name="connsiteY20" fmla="*/ 239227 h 790575"/>
                  <a:gd name="connsiteX21" fmla="*/ 486251 w 495300"/>
                  <a:gd name="connsiteY21" fmla="*/ 344954 h 790575"/>
                  <a:gd name="connsiteX22" fmla="*/ 495776 w 495300"/>
                  <a:gd name="connsiteY22" fmla="*/ 520214 h 790575"/>
                  <a:gd name="connsiteX23" fmla="*/ 465296 w 495300"/>
                  <a:gd name="connsiteY23" fmla="*/ 685949 h 790575"/>
                  <a:gd name="connsiteX24" fmla="*/ 442436 w 495300"/>
                  <a:gd name="connsiteY24" fmla="*/ 727859 h 790575"/>
                  <a:gd name="connsiteX25" fmla="*/ 427196 w 495300"/>
                  <a:gd name="connsiteY25" fmla="*/ 738337 h 790575"/>
                  <a:gd name="connsiteX26" fmla="*/ 397669 w 495300"/>
                  <a:gd name="connsiteY26" fmla="*/ 716429 h 790575"/>
                  <a:gd name="connsiteX27" fmla="*/ 403384 w 495300"/>
                  <a:gd name="connsiteY27" fmla="*/ 671662 h 790575"/>
                  <a:gd name="connsiteX28" fmla="*/ 450056 w 495300"/>
                  <a:gd name="connsiteY28" fmla="*/ 579269 h 790575"/>
                  <a:gd name="connsiteX29" fmla="*/ 467201 w 495300"/>
                  <a:gd name="connsiteY29" fmla="*/ 530692 h 790575"/>
                  <a:gd name="connsiteX30" fmla="*/ 476726 w 495300"/>
                  <a:gd name="connsiteY30" fmla="*/ 428774 h 790575"/>
                  <a:gd name="connsiteX31" fmla="*/ 474821 w 495300"/>
                  <a:gd name="connsiteY31" fmla="*/ 421154 h 790575"/>
                  <a:gd name="connsiteX32" fmla="*/ 386239 w 495300"/>
                  <a:gd name="connsiteY32" fmla="*/ 277327 h 790575"/>
                  <a:gd name="connsiteX33" fmla="*/ 179546 w 495300"/>
                  <a:gd name="connsiteY33" fmla="*/ 107782 h 790575"/>
                  <a:gd name="connsiteX34" fmla="*/ 168116 w 495300"/>
                  <a:gd name="connsiteY34" fmla="*/ 110639 h 790575"/>
                  <a:gd name="connsiteX35" fmla="*/ 74771 w 495300"/>
                  <a:gd name="connsiteY35" fmla="*/ 308759 h 790575"/>
                  <a:gd name="connsiteX36" fmla="*/ 58579 w 495300"/>
                  <a:gd name="connsiteY36" fmla="*/ 372577 h 790575"/>
                  <a:gd name="connsiteX37" fmla="*/ 59531 w 495300"/>
                  <a:gd name="connsiteY37" fmla="*/ 392579 h 790575"/>
                  <a:gd name="connsiteX38" fmla="*/ 59531 w 495300"/>
                  <a:gd name="connsiteY38" fmla="*/ 396389 h 790575"/>
                  <a:gd name="connsiteX39" fmla="*/ 71914 w 495300"/>
                  <a:gd name="connsiteY39" fmla="*/ 502117 h 790575"/>
                  <a:gd name="connsiteX40" fmla="*/ 98584 w 495300"/>
                  <a:gd name="connsiteY40" fmla="*/ 576412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95300" h="790575">
                    <a:moveTo>
                      <a:pt x="98584" y="576412"/>
                    </a:moveTo>
                    <a:cubicBezTo>
                      <a:pt x="110966" y="596414"/>
                      <a:pt x="126206" y="612607"/>
                      <a:pt x="141446" y="629752"/>
                    </a:cubicBezTo>
                    <a:cubicBezTo>
                      <a:pt x="158591" y="649754"/>
                      <a:pt x="176689" y="667852"/>
                      <a:pt x="192881" y="688807"/>
                    </a:cubicBezTo>
                    <a:cubicBezTo>
                      <a:pt x="203359" y="702142"/>
                      <a:pt x="211931" y="716429"/>
                      <a:pt x="217646" y="732622"/>
                    </a:cubicBezTo>
                    <a:cubicBezTo>
                      <a:pt x="224314" y="749767"/>
                      <a:pt x="218599" y="764054"/>
                      <a:pt x="206216" y="776437"/>
                    </a:cubicBezTo>
                    <a:cubicBezTo>
                      <a:pt x="200501" y="782152"/>
                      <a:pt x="192881" y="785009"/>
                      <a:pt x="184309" y="784057"/>
                    </a:cubicBezTo>
                    <a:cubicBezTo>
                      <a:pt x="170974" y="781199"/>
                      <a:pt x="158591" y="777389"/>
                      <a:pt x="149066" y="765959"/>
                    </a:cubicBezTo>
                    <a:cubicBezTo>
                      <a:pt x="134779" y="748814"/>
                      <a:pt x="120491" y="731669"/>
                      <a:pt x="106204" y="714524"/>
                    </a:cubicBezTo>
                    <a:cubicBezTo>
                      <a:pt x="105251" y="712619"/>
                      <a:pt x="103346" y="711667"/>
                      <a:pt x="102394" y="709762"/>
                    </a:cubicBezTo>
                    <a:cubicBezTo>
                      <a:pt x="78581" y="681187"/>
                      <a:pt x="65246" y="646897"/>
                      <a:pt x="55721" y="611654"/>
                    </a:cubicBezTo>
                    <a:cubicBezTo>
                      <a:pt x="41434" y="556409"/>
                      <a:pt x="26194" y="500212"/>
                      <a:pt x="17621" y="443062"/>
                    </a:cubicBezTo>
                    <a:cubicBezTo>
                      <a:pt x="12859" y="413534"/>
                      <a:pt x="10001" y="383054"/>
                      <a:pt x="8096" y="353527"/>
                    </a:cubicBezTo>
                    <a:cubicBezTo>
                      <a:pt x="7144" y="332572"/>
                      <a:pt x="7144" y="312569"/>
                      <a:pt x="7144" y="291614"/>
                    </a:cubicBezTo>
                    <a:cubicBezTo>
                      <a:pt x="7144" y="284947"/>
                      <a:pt x="8096" y="277327"/>
                      <a:pt x="8096" y="270659"/>
                    </a:cubicBezTo>
                    <a:cubicBezTo>
                      <a:pt x="11906" y="234464"/>
                      <a:pt x="17621" y="199222"/>
                      <a:pt x="29051" y="164932"/>
                    </a:cubicBezTo>
                    <a:cubicBezTo>
                      <a:pt x="45244" y="115402"/>
                      <a:pt x="70961" y="71587"/>
                      <a:pt x="110966" y="37297"/>
                    </a:cubicBezTo>
                    <a:cubicBezTo>
                      <a:pt x="124301" y="25867"/>
                      <a:pt x="138589" y="16342"/>
                      <a:pt x="154781" y="8722"/>
                    </a:cubicBezTo>
                    <a:cubicBezTo>
                      <a:pt x="158591" y="6817"/>
                      <a:pt x="161449" y="6817"/>
                      <a:pt x="165259" y="7769"/>
                    </a:cubicBezTo>
                    <a:cubicBezTo>
                      <a:pt x="202406" y="18247"/>
                      <a:pt x="234791" y="36344"/>
                      <a:pt x="266224" y="57299"/>
                    </a:cubicBezTo>
                    <a:cubicBezTo>
                      <a:pt x="318611" y="92542"/>
                      <a:pt x="363379" y="135404"/>
                      <a:pt x="405289" y="183029"/>
                    </a:cubicBezTo>
                    <a:cubicBezTo>
                      <a:pt x="421481" y="201127"/>
                      <a:pt x="437674" y="218272"/>
                      <a:pt x="450056" y="239227"/>
                    </a:cubicBezTo>
                    <a:cubicBezTo>
                      <a:pt x="469106" y="272564"/>
                      <a:pt x="479584" y="307807"/>
                      <a:pt x="486251" y="344954"/>
                    </a:cubicBezTo>
                    <a:cubicBezTo>
                      <a:pt x="496729" y="403057"/>
                      <a:pt x="499586" y="461159"/>
                      <a:pt x="495776" y="520214"/>
                    </a:cubicBezTo>
                    <a:cubicBezTo>
                      <a:pt x="491966" y="576412"/>
                      <a:pt x="484346" y="632609"/>
                      <a:pt x="465296" y="685949"/>
                    </a:cubicBezTo>
                    <a:cubicBezTo>
                      <a:pt x="459581" y="701189"/>
                      <a:pt x="452914" y="716429"/>
                      <a:pt x="442436" y="727859"/>
                    </a:cubicBezTo>
                    <a:cubicBezTo>
                      <a:pt x="438626" y="732622"/>
                      <a:pt x="432911" y="736432"/>
                      <a:pt x="427196" y="738337"/>
                    </a:cubicBezTo>
                    <a:cubicBezTo>
                      <a:pt x="411956" y="742147"/>
                      <a:pt x="400526" y="733574"/>
                      <a:pt x="397669" y="716429"/>
                    </a:cubicBezTo>
                    <a:cubicBezTo>
                      <a:pt x="395764" y="701189"/>
                      <a:pt x="397669" y="685949"/>
                      <a:pt x="403384" y="671662"/>
                    </a:cubicBezTo>
                    <a:cubicBezTo>
                      <a:pt x="414814" y="639277"/>
                      <a:pt x="429101" y="607844"/>
                      <a:pt x="450056" y="579269"/>
                    </a:cubicBezTo>
                    <a:cubicBezTo>
                      <a:pt x="460534" y="564982"/>
                      <a:pt x="463391" y="547837"/>
                      <a:pt x="467201" y="530692"/>
                    </a:cubicBezTo>
                    <a:cubicBezTo>
                      <a:pt x="473869" y="497354"/>
                      <a:pt x="475774" y="463064"/>
                      <a:pt x="476726" y="428774"/>
                    </a:cubicBezTo>
                    <a:cubicBezTo>
                      <a:pt x="476726" y="425917"/>
                      <a:pt x="475774" y="424012"/>
                      <a:pt x="474821" y="421154"/>
                    </a:cubicBezTo>
                    <a:cubicBezTo>
                      <a:pt x="454819" y="366862"/>
                      <a:pt x="423386" y="320189"/>
                      <a:pt x="386239" y="277327"/>
                    </a:cubicBezTo>
                    <a:cubicBezTo>
                      <a:pt x="327184" y="208747"/>
                      <a:pt x="256699" y="153502"/>
                      <a:pt x="179546" y="107782"/>
                    </a:cubicBezTo>
                    <a:cubicBezTo>
                      <a:pt x="173831" y="103972"/>
                      <a:pt x="171926" y="105877"/>
                      <a:pt x="168116" y="110639"/>
                    </a:cubicBezTo>
                    <a:cubicBezTo>
                      <a:pt x="126206" y="171599"/>
                      <a:pt x="95726" y="238274"/>
                      <a:pt x="74771" y="308759"/>
                    </a:cubicBezTo>
                    <a:cubicBezTo>
                      <a:pt x="68104" y="329714"/>
                      <a:pt x="63341" y="350669"/>
                      <a:pt x="58579" y="372577"/>
                    </a:cubicBezTo>
                    <a:cubicBezTo>
                      <a:pt x="56674" y="379244"/>
                      <a:pt x="58579" y="385912"/>
                      <a:pt x="59531" y="392579"/>
                    </a:cubicBezTo>
                    <a:cubicBezTo>
                      <a:pt x="59531" y="393532"/>
                      <a:pt x="59531" y="395437"/>
                      <a:pt x="59531" y="396389"/>
                    </a:cubicBezTo>
                    <a:cubicBezTo>
                      <a:pt x="63341" y="431632"/>
                      <a:pt x="67151" y="466874"/>
                      <a:pt x="71914" y="502117"/>
                    </a:cubicBezTo>
                    <a:cubicBezTo>
                      <a:pt x="75724" y="529739"/>
                      <a:pt x="82391" y="554504"/>
                      <a:pt x="98584" y="576412"/>
                    </a:cubicBezTo>
                    <a:close/>
                  </a:path>
                </a:pathLst>
              </a:custGeom>
              <a:solidFill>
                <a:schemeClr val="accent3"/>
              </a:solidFill>
              <a:ln w="9525" cap="flat">
                <a:noFill/>
                <a:prstDash val="solid"/>
                <a:miter/>
              </a:ln>
            </p:spPr>
            <p:txBody>
              <a:bodyPr rtlCol="0" anchor="ctr"/>
              <a:lstStyle/>
              <a:p>
                <a:endParaRPr lang="en-US" sz="1350"/>
              </a:p>
            </p:txBody>
          </p:sp>
        </p:grpSp>
      </p:grpSp>
      <p:sp>
        <p:nvSpPr>
          <p:cNvPr id="63" name="Freeform: Shape 62">
            <a:extLst>
              <a:ext uri="{FF2B5EF4-FFF2-40B4-BE49-F238E27FC236}">
                <a16:creationId xmlns:a16="http://schemas.microsoft.com/office/drawing/2014/main" id="{CDE8CBB1-4F54-4A78-A8BE-A4788F846C1E}"/>
              </a:ext>
            </a:extLst>
          </p:cNvPr>
          <p:cNvSpPr/>
          <p:nvPr/>
        </p:nvSpPr>
        <p:spPr>
          <a:xfrm rot="20738113">
            <a:off x="1570753" y="2731762"/>
            <a:ext cx="634109" cy="635759"/>
          </a:xfrm>
          <a:custGeom>
            <a:avLst/>
            <a:gdLst>
              <a:gd name="connsiteX0" fmla="*/ 321547 w 668637"/>
              <a:gd name="connsiteY0" fmla="*/ 56565 h 670376"/>
              <a:gd name="connsiteX1" fmla="*/ 239003 w 668637"/>
              <a:gd name="connsiteY1" fmla="*/ 70219 h 670376"/>
              <a:gd name="connsiteX2" fmla="*/ 232176 w 668637"/>
              <a:gd name="connsiteY2" fmla="*/ 90079 h 670376"/>
              <a:gd name="connsiteX3" fmla="*/ 432642 w 668637"/>
              <a:gd name="connsiteY3" fmla="*/ 79528 h 670376"/>
              <a:gd name="connsiteX4" fmla="*/ 423953 w 668637"/>
              <a:gd name="connsiteY4" fmla="*/ 62771 h 670376"/>
              <a:gd name="connsiteX5" fmla="*/ 321547 w 668637"/>
              <a:gd name="connsiteY5" fmla="*/ 56565 h 670376"/>
              <a:gd name="connsiteX6" fmla="*/ 382215 w 668637"/>
              <a:gd name="connsiteY6" fmla="*/ 1639 h 670376"/>
              <a:gd name="connsiteX7" fmla="*/ 462433 w 668637"/>
              <a:gd name="connsiteY7" fmla="*/ 13120 h 670376"/>
              <a:gd name="connsiteX8" fmla="*/ 633728 w 668637"/>
              <a:gd name="connsiteY8" fmla="*/ 39808 h 670376"/>
              <a:gd name="connsiteX9" fmla="*/ 662278 w 668637"/>
              <a:gd name="connsiteY9" fmla="*/ 71460 h 670376"/>
              <a:gd name="connsiteX10" fmla="*/ 668485 w 668637"/>
              <a:gd name="connsiteY10" fmla="*/ 227241 h 670376"/>
              <a:gd name="connsiteX11" fmla="*/ 645521 w 668637"/>
              <a:gd name="connsiteY11" fmla="*/ 253307 h 670376"/>
              <a:gd name="connsiteX12" fmla="*/ 571044 w 668637"/>
              <a:gd name="connsiteY12" fmla="*/ 256410 h 670376"/>
              <a:gd name="connsiteX13" fmla="*/ 553045 w 668637"/>
              <a:gd name="connsiteY13" fmla="*/ 275029 h 670376"/>
              <a:gd name="connsiteX14" fmla="*/ 565458 w 668637"/>
              <a:gd name="connsiteY14" fmla="*/ 617621 h 670376"/>
              <a:gd name="connsiteX15" fmla="*/ 529462 w 668637"/>
              <a:gd name="connsiteY15" fmla="*/ 656101 h 670376"/>
              <a:gd name="connsiteX16" fmla="*/ 170112 w 668637"/>
              <a:gd name="connsiteY16" fmla="*/ 670376 h 670376"/>
              <a:gd name="connsiteX17" fmla="*/ 138460 w 668637"/>
              <a:gd name="connsiteY17" fmla="*/ 639964 h 670376"/>
              <a:gd name="connsiteX18" fmla="*/ 124805 w 668637"/>
              <a:gd name="connsiteY18" fmla="*/ 293028 h 670376"/>
              <a:gd name="connsiteX19" fmla="*/ 103704 w 668637"/>
              <a:gd name="connsiteY19" fmla="*/ 275029 h 670376"/>
              <a:gd name="connsiteX20" fmla="*/ 29228 w 668637"/>
              <a:gd name="connsiteY20" fmla="*/ 278133 h 670376"/>
              <a:gd name="connsiteX21" fmla="*/ 5643 w 668637"/>
              <a:gd name="connsiteY21" fmla="*/ 257031 h 670376"/>
              <a:gd name="connsiteX22" fmla="*/ 57 w 668637"/>
              <a:gd name="connsiteY22" fmla="*/ 87597 h 670376"/>
              <a:gd name="connsiteX23" fmla="*/ 16194 w 668637"/>
              <a:gd name="connsiteY23" fmla="*/ 66495 h 670376"/>
              <a:gd name="connsiteX24" fmla="*/ 301067 w 668637"/>
              <a:gd name="connsiteY24" fmla="*/ 3190 h 670376"/>
              <a:gd name="connsiteX25" fmla="*/ 382215 w 668637"/>
              <a:gd name="connsiteY25" fmla="*/ 1639 h 67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8637" h="670376">
                <a:moveTo>
                  <a:pt x="321547" y="56565"/>
                </a:moveTo>
                <a:cubicBezTo>
                  <a:pt x="302308" y="57185"/>
                  <a:pt x="270655" y="62150"/>
                  <a:pt x="239003" y="70219"/>
                </a:cubicBezTo>
                <a:cubicBezTo>
                  <a:pt x="224728" y="73942"/>
                  <a:pt x="223487" y="78287"/>
                  <a:pt x="232176" y="90079"/>
                </a:cubicBezTo>
                <a:cubicBezTo>
                  <a:pt x="283689" y="159590"/>
                  <a:pt x="386094" y="154004"/>
                  <a:pt x="432642" y="79528"/>
                </a:cubicBezTo>
                <a:cubicBezTo>
                  <a:pt x="440710" y="66495"/>
                  <a:pt x="433262" y="64633"/>
                  <a:pt x="423953" y="62771"/>
                </a:cubicBezTo>
                <a:cubicBezTo>
                  <a:pt x="394782" y="57806"/>
                  <a:pt x="364992" y="53461"/>
                  <a:pt x="321547" y="56565"/>
                </a:cubicBezTo>
                <a:close/>
                <a:moveTo>
                  <a:pt x="382215" y="1639"/>
                </a:moveTo>
                <a:cubicBezTo>
                  <a:pt x="409058" y="3966"/>
                  <a:pt x="435746" y="8466"/>
                  <a:pt x="462433" y="13120"/>
                </a:cubicBezTo>
                <a:cubicBezTo>
                  <a:pt x="519531" y="23051"/>
                  <a:pt x="576630" y="31740"/>
                  <a:pt x="633728" y="39808"/>
                </a:cubicBezTo>
                <a:cubicBezTo>
                  <a:pt x="653589" y="42291"/>
                  <a:pt x="662278" y="49738"/>
                  <a:pt x="662278" y="71460"/>
                </a:cubicBezTo>
                <a:cubicBezTo>
                  <a:pt x="662898" y="123594"/>
                  <a:pt x="666002" y="175727"/>
                  <a:pt x="668485" y="227241"/>
                </a:cubicBezTo>
                <a:cubicBezTo>
                  <a:pt x="669726" y="244618"/>
                  <a:pt x="663519" y="252686"/>
                  <a:pt x="645521" y="253307"/>
                </a:cubicBezTo>
                <a:cubicBezTo>
                  <a:pt x="620695" y="253928"/>
                  <a:pt x="595870" y="256410"/>
                  <a:pt x="571044" y="256410"/>
                </a:cubicBezTo>
                <a:cubicBezTo>
                  <a:pt x="557390" y="256410"/>
                  <a:pt x="552425" y="259514"/>
                  <a:pt x="553045" y="275029"/>
                </a:cubicBezTo>
                <a:cubicBezTo>
                  <a:pt x="558011" y="389227"/>
                  <a:pt x="561735" y="503424"/>
                  <a:pt x="565458" y="617621"/>
                </a:cubicBezTo>
                <a:cubicBezTo>
                  <a:pt x="566700" y="654859"/>
                  <a:pt x="566700" y="654239"/>
                  <a:pt x="529462" y="656101"/>
                </a:cubicBezTo>
                <a:cubicBezTo>
                  <a:pt x="470501" y="659204"/>
                  <a:pt x="229693" y="670376"/>
                  <a:pt x="170112" y="670376"/>
                </a:cubicBezTo>
                <a:cubicBezTo>
                  <a:pt x="140321" y="670376"/>
                  <a:pt x="140321" y="670376"/>
                  <a:pt x="138460" y="639964"/>
                </a:cubicBezTo>
                <a:cubicBezTo>
                  <a:pt x="135356" y="575418"/>
                  <a:pt x="125426" y="343920"/>
                  <a:pt x="124805" y="293028"/>
                </a:cubicBezTo>
                <a:cubicBezTo>
                  <a:pt x="124805" y="276271"/>
                  <a:pt x="118599" y="273788"/>
                  <a:pt x="103704" y="275029"/>
                </a:cubicBezTo>
                <a:cubicBezTo>
                  <a:pt x="78879" y="276892"/>
                  <a:pt x="54053" y="276892"/>
                  <a:pt x="29228" y="278133"/>
                </a:cubicBezTo>
                <a:cubicBezTo>
                  <a:pt x="13711" y="278753"/>
                  <a:pt x="6264" y="273168"/>
                  <a:pt x="5643" y="257031"/>
                </a:cubicBezTo>
                <a:cubicBezTo>
                  <a:pt x="4402" y="200553"/>
                  <a:pt x="2540" y="144075"/>
                  <a:pt x="57" y="87597"/>
                </a:cubicBezTo>
                <a:cubicBezTo>
                  <a:pt x="-563" y="75184"/>
                  <a:pt x="3781" y="68978"/>
                  <a:pt x="16194" y="66495"/>
                </a:cubicBezTo>
                <a:cubicBezTo>
                  <a:pt x="111772" y="47256"/>
                  <a:pt x="204247" y="16844"/>
                  <a:pt x="301067" y="3190"/>
                </a:cubicBezTo>
                <a:cubicBezTo>
                  <a:pt x="328375" y="-844"/>
                  <a:pt x="355373" y="-689"/>
                  <a:pt x="382215" y="1639"/>
                </a:cubicBezTo>
                <a:close/>
              </a:path>
            </a:pathLst>
          </a:custGeom>
          <a:solidFill>
            <a:srgbClr val="FE5700"/>
          </a:solidFill>
          <a:ln w="9525" cap="flat">
            <a:noFill/>
            <a:prstDash val="solid"/>
            <a:miter/>
          </a:ln>
        </p:spPr>
        <p:txBody>
          <a:bodyPr wrap="square" rtlCol="0" anchor="ctr">
            <a:noAutofit/>
          </a:bodyPr>
          <a:lstStyle/>
          <a:p>
            <a:endParaRPr lang="en-US" sz="1350"/>
          </a:p>
        </p:txBody>
      </p:sp>
      <p:sp>
        <p:nvSpPr>
          <p:cNvPr id="15" name="Rectangle 6">
            <a:extLst>
              <a:ext uri="{FF2B5EF4-FFF2-40B4-BE49-F238E27FC236}">
                <a16:creationId xmlns:a16="http://schemas.microsoft.com/office/drawing/2014/main" id="{56EFB67C-EE02-4305-B24F-1D0DE2CE10C3}"/>
              </a:ext>
            </a:extLst>
          </p:cNvPr>
          <p:cNvSpPr>
            <a:spLocks noChangeArrowheads="1"/>
          </p:cNvSpPr>
          <p:nvPr/>
        </p:nvSpPr>
        <p:spPr bwMode="auto">
          <a:xfrm>
            <a:off x="3840867" y="1886409"/>
            <a:ext cx="4867130" cy="619406"/>
          </a:xfrm>
          <a:prstGeom prst="roundRect">
            <a:avLst>
              <a:gd name="adj" fmla="val 50000"/>
            </a:avLst>
          </a:prstGeom>
          <a:solidFill>
            <a:srgbClr val="DA172A"/>
          </a:soli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7" name="Rectangle 6">
            <a:extLst>
              <a:ext uri="{FF2B5EF4-FFF2-40B4-BE49-F238E27FC236}">
                <a16:creationId xmlns:a16="http://schemas.microsoft.com/office/drawing/2014/main" id="{32F3F0E6-52D5-4A83-A5FF-450CC26CE1A7}"/>
              </a:ext>
            </a:extLst>
          </p:cNvPr>
          <p:cNvSpPr>
            <a:spLocks noChangeArrowheads="1"/>
          </p:cNvSpPr>
          <p:nvPr/>
        </p:nvSpPr>
        <p:spPr bwMode="auto">
          <a:xfrm>
            <a:off x="3620603" y="2609225"/>
            <a:ext cx="4867130" cy="619406"/>
          </a:xfrm>
          <a:prstGeom prst="roundRect">
            <a:avLst>
              <a:gd name="adj" fmla="val 50000"/>
            </a:avLst>
          </a:prstGeom>
          <a:solidFill>
            <a:srgbClr val="FE5700"/>
          </a:soli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8" name="Rectangle 6">
            <a:extLst>
              <a:ext uri="{FF2B5EF4-FFF2-40B4-BE49-F238E27FC236}">
                <a16:creationId xmlns:a16="http://schemas.microsoft.com/office/drawing/2014/main" id="{271C3D05-6A7D-4C82-B36F-107117B31E15}"/>
              </a:ext>
            </a:extLst>
          </p:cNvPr>
          <p:cNvSpPr>
            <a:spLocks noChangeArrowheads="1"/>
          </p:cNvSpPr>
          <p:nvPr/>
        </p:nvSpPr>
        <p:spPr bwMode="auto">
          <a:xfrm>
            <a:off x="3400340" y="3332041"/>
            <a:ext cx="4867130" cy="619406"/>
          </a:xfrm>
          <a:prstGeom prst="roundRect">
            <a:avLst>
              <a:gd name="adj" fmla="val 50000"/>
            </a:avLst>
          </a:prstGeom>
          <a:solidFill>
            <a:srgbClr val="FFCC00"/>
          </a:soli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9" name="Rectangle 6">
            <a:extLst>
              <a:ext uri="{FF2B5EF4-FFF2-40B4-BE49-F238E27FC236}">
                <a16:creationId xmlns:a16="http://schemas.microsoft.com/office/drawing/2014/main" id="{426813FE-CF42-44AF-A185-80066E4E77C1}"/>
              </a:ext>
            </a:extLst>
          </p:cNvPr>
          <p:cNvSpPr>
            <a:spLocks noChangeArrowheads="1"/>
          </p:cNvSpPr>
          <p:nvPr/>
        </p:nvSpPr>
        <p:spPr bwMode="auto">
          <a:xfrm>
            <a:off x="3180077" y="4054858"/>
            <a:ext cx="4867130" cy="619406"/>
          </a:xfrm>
          <a:prstGeom prst="roundRect">
            <a:avLst>
              <a:gd name="adj" fmla="val 50000"/>
            </a:avLst>
          </a:prstGeom>
          <a:solidFill>
            <a:srgbClr val="00B050"/>
          </a:soli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36" name="Freeform: Shape 35">
            <a:extLst>
              <a:ext uri="{FF2B5EF4-FFF2-40B4-BE49-F238E27FC236}">
                <a16:creationId xmlns:a16="http://schemas.microsoft.com/office/drawing/2014/main" id="{522B70A6-C5F8-46F6-AD9C-58684924E3B5}"/>
              </a:ext>
            </a:extLst>
          </p:cNvPr>
          <p:cNvSpPr/>
          <p:nvPr/>
        </p:nvSpPr>
        <p:spPr>
          <a:xfrm>
            <a:off x="388214" y="1455272"/>
            <a:ext cx="3799196" cy="2606159"/>
          </a:xfrm>
          <a:custGeom>
            <a:avLst/>
            <a:gdLst>
              <a:gd name="connsiteX0" fmla="*/ 3246497 w 5065594"/>
              <a:gd name="connsiteY0" fmla="*/ 857713 h 3474878"/>
              <a:gd name="connsiteX1" fmla="*/ 3245831 w 5065594"/>
              <a:gd name="connsiteY1" fmla="*/ 857723 h 3474878"/>
              <a:gd name="connsiteX2" fmla="*/ 3202826 w 5065594"/>
              <a:gd name="connsiteY2" fmla="*/ 857723 h 3474878"/>
              <a:gd name="connsiteX3" fmla="*/ 3202826 w 5065594"/>
              <a:gd name="connsiteY3" fmla="*/ 858405 h 3474878"/>
              <a:gd name="connsiteX4" fmla="*/ 3245831 w 5065594"/>
              <a:gd name="connsiteY4" fmla="*/ 857723 h 3474878"/>
              <a:gd name="connsiteX5" fmla="*/ 3247333 w 5065594"/>
              <a:gd name="connsiteY5" fmla="*/ 857723 h 3474878"/>
              <a:gd name="connsiteX6" fmla="*/ 3268295 w 5065594"/>
              <a:gd name="connsiteY6" fmla="*/ 857988 h 3474878"/>
              <a:gd name="connsiteX7" fmla="*/ 3193173 w 5065594"/>
              <a:gd name="connsiteY7" fmla="*/ 873433 h 3474878"/>
              <a:gd name="connsiteX8" fmla="*/ 3087704 w 5065594"/>
              <a:gd name="connsiteY8" fmla="*/ 1133608 h 3474878"/>
              <a:gd name="connsiteX9" fmla="*/ 2944653 w 5065594"/>
              <a:gd name="connsiteY9" fmla="*/ 2456490 h 3474878"/>
              <a:gd name="connsiteX10" fmla="*/ 3061819 w 5065594"/>
              <a:gd name="connsiteY10" fmla="*/ 2579787 h 3474878"/>
              <a:gd name="connsiteX11" fmla="*/ 3434433 w 5065594"/>
              <a:gd name="connsiteY11" fmla="*/ 2333875 h 3474878"/>
              <a:gd name="connsiteX12" fmla="*/ 3708955 w 5065594"/>
              <a:gd name="connsiteY12" fmla="*/ 990557 h 3474878"/>
              <a:gd name="connsiteX13" fmla="*/ 3606776 w 5065594"/>
              <a:gd name="connsiteY13" fmla="*/ 863173 h 3474878"/>
              <a:gd name="connsiteX14" fmla="*/ 3435114 w 5065594"/>
              <a:gd name="connsiteY14" fmla="*/ 863173 h 3474878"/>
              <a:gd name="connsiteX15" fmla="*/ 3307986 w 5065594"/>
              <a:gd name="connsiteY15" fmla="*/ 858490 h 3474878"/>
              <a:gd name="connsiteX16" fmla="*/ 3268295 w 5065594"/>
              <a:gd name="connsiteY16" fmla="*/ 857988 h 3474878"/>
              <a:gd name="connsiteX17" fmla="*/ 3269584 w 5065594"/>
              <a:gd name="connsiteY17" fmla="*/ 857723 h 3474878"/>
              <a:gd name="connsiteX18" fmla="*/ 3247333 w 5065594"/>
              <a:gd name="connsiteY18" fmla="*/ 857723 h 3474878"/>
              <a:gd name="connsiteX19" fmla="*/ 2234848 w 5065594"/>
              <a:gd name="connsiteY19" fmla="*/ 846824 h 3474878"/>
              <a:gd name="connsiteX20" fmla="*/ 2144929 w 5065594"/>
              <a:gd name="connsiteY20" fmla="*/ 936742 h 3474878"/>
              <a:gd name="connsiteX21" fmla="*/ 2120406 w 5065594"/>
              <a:gd name="connsiteY21" fmla="*/ 2370659 h 3474878"/>
              <a:gd name="connsiteX22" fmla="*/ 2214412 w 5065594"/>
              <a:gd name="connsiteY22" fmla="*/ 2477607 h 3474878"/>
              <a:gd name="connsiteX23" fmla="*/ 2637434 w 5065594"/>
              <a:gd name="connsiteY23" fmla="*/ 2207172 h 3474878"/>
              <a:gd name="connsiteX24" fmla="*/ 2780485 w 5065594"/>
              <a:gd name="connsiteY24" fmla="*/ 945598 h 3474878"/>
              <a:gd name="connsiteX25" fmla="*/ 2694655 w 5065594"/>
              <a:gd name="connsiteY25" fmla="*/ 846824 h 3474878"/>
              <a:gd name="connsiteX26" fmla="*/ 2234848 w 5065594"/>
              <a:gd name="connsiteY26" fmla="*/ 846824 h 3474878"/>
              <a:gd name="connsiteX27" fmla="*/ 1377903 w 5065594"/>
              <a:gd name="connsiteY27" fmla="*/ 829113 h 3474878"/>
              <a:gd name="connsiteX28" fmla="*/ 1278449 w 5065594"/>
              <a:gd name="connsiteY28" fmla="*/ 1089330 h 3474878"/>
              <a:gd name="connsiteX29" fmla="*/ 1364279 w 5065594"/>
              <a:gd name="connsiteY29" fmla="*/ 2272567 h 3474878"/>
              <a:gd name="connsiteX30" fmla="*/ 1413325 w 5065594"/>
              <a:gd name="connsiteY30" fmla="*/ 2362485 h 3474878"/>
              <a:gd name="connsiteX31" fmla="*/ 1785940 w 5065594"/>
              <a:gd name="connsiteY31" fmla="*/ 2415618 h 3474878"/>
              <a:gd name="connsiteX32" fmla="*/ 1826811 w 5065594"/>
              <a:gd name="connsiteY32" fmla="*/ 2342049 h 3474878"/>
              <a:gd name="connsiteX33" fmla="*/ 1843160 w 5065594"/>
              <a:gd name="connsiteY33" fmla="*/ 908132 h 3474878"/>
              <a:gd name="connsiteX34" fmla="*/ 1769591 w 5065594"/>
              <a:gd name="connsiteY34" fmla="*/ 834563 h 3474878"/>
              <a:gd name="connsiteX35" fmla="*/ 1536622 w 5065594"/>
              <a:gd name="connsiteY35" fmla="*/ 834563 h 3474878"/>
              <a:gd name="connsiteX36" fmla="*/ 1377903 w 5065594"/>
              <a:gd name="connsiteY36" fmla="*/ 829113 h 3474878"/>
              <a:gd name="connsiteX37" fmla="*/ 504507 w 5065594"/>
              <a:gd name="connsiteY37" fmla="*/ 813347 h 3474878"/>
              <a:gd name="connsiteX38" fmla="*/ 365647 w 5065594"/>
              <a:gd name="connsiteY38" fmla="*/ 1101591 h 3474878"/>
              <a:gd name="connsiteX39" fmla="*/ 520959 w 5065594"/>
              <a:gd name="connsiteY39" fmla="*/ 2096138 h 3474878"/>
              <a:gd name="connsiteX40" fmla="*/ 713056 w 5065594"/>
              <a:gd name="connsiteY40" fmla="*/ 2288916 h 3474878"/>
              <a:gd name="connsiteX41" fmla="*/ 993028 w 5065594"/>
              <a:gd name="connsiteY41" fmla="*/ 2030742 h 3474878"/>
              <a:gd name="connsiteX42" fmla="*/ 915372 w 5065594"/>
              <a:gd name="connsiteY42" fmla="*/ 966034 h 3474878"/>
              <a:gd name="connsiteX43" fmla="*/ 746435 w 5065594"/>
              <a:gd name="connsiteY43" fmla="*/ 814127 h 3474878"/>
              <a:gd name="connsiteX44" fmla="*/ 602703 w 5065594"/>
              <a:gd name="connsiteY44" fmla="*/ 814127 h 3474878"/>
              <a:gd name="connsiteX45" fmla="*/ 504507 w 5065594"/>
              <a:gd name="connsiteY45" fmla="*/ 813347 h 3474878"/>
              <a:gd name="connsiteX46" fmla="*/ 4368096 w 5065594"/>
              <a:gd name="connsiteY46" fmla="*/ 1120 h 3474878"/>
              <a:gd name="connsiteX47" fmla="*/ 4553638 w 5065594"/>
              <a:gd name="connsiteY47" fmla="*/ 1460 h 3474878"/>
              <a:gd name="connsiteX48" fmla="*/ 4924889 w 5065594"/>
              <a:gd name="connsiteY48" fmla="*/ 21215 h 3474878"/>
              <a:gd name="connsiteX49" fmla="*/ 5063853 w 5065594"/>
              <a:gd name="connsiteY49" fmla="*/ 209906 h 3474878"/>
              <a:gd name="connsiteX50" fmla="*/ 4904453 w 5065594"/>
              <a:gd name="connsiteY50" fmla="*/ 365900 h 3474878"/>
              <a:gd name="connsiteX51" fmla="*/ 4562493 w 5065594"/>
              <a:gd name="connsiteY51" fmla="*/ 369987 h 3474878"/>
              <a:gd name="connsiteX52" fmla="*/ 4123121 w 5065594"/>
              <a:gd name="connsiteY52" fmla="*/ 666988 h 3474878"/>
              <a:gd name="connsiteX53" fmla="*/ 3512089 w 5065594"/>
              <a:gd name="connsiteY53" fmla="*/ 3233053 h 3474878"/>
              <a:gd name="connsiteX54" fmla="*/ 3192609 w 5065594"/>
              <a:gd name="connsiteY54" fmla="*/ 3474878 h 3474878"/>
              <a:gd name="connsiteX55" fmla="*/ 2035257 w 5065594"/>
              <a:gd name="connsiteY55" fmla="*/ 3474878 h 3474878"/>
              <a:gd name="connsiteX56" fmla="*/ 672185 w 5065594"/>
              <a:gd name="connsiteY56" fmla="*/ 3462616 h 3474878"/>
              <a:gd name="connsiteX57" fmla="*/ 480087 w 5065594"/>
              <a:gd name="connsiteY57" fmla="*/ 3348856 h 3474878"/>
              <a:gd name="connsiteX58" fmla="*/ 668097 w 5065594"/>
              <a:gd name="connsiteY58" fmla="*/ 3151991 h 3474878"/>
              <a:gd name="connsiteX59" fmla="*/ 1699428 w 5065594"/>
              <a:gd name="connsiteY59" fmla="*/ 3160165 h 3474878"/>
              <a:gd name="connsiteX60" fmla="*/ 3073399 w 5065594"/>
              <a:gd name="connsiteY60" fmla="*/ 3188776 h 3474878"/>
              <a:gd name="connsiteX61" fmla="*/ 3212363 w 5065594"/>
              <a:gd name="connsiteY61" fmla="*/ 2945588 h 3474878"/>
              <a:gd name="connsiteX62" fmla="*/ 3106097 w 5065594"/>
              <a:gd name="connsiteY62" fmla="*/ 2863845 h 3474878"/>
              <a:gd name="connsiteX63" fmla="*/ 553657 w 5065594"/>
              <a:gd name="connsiteY63" fmla="*/ 2519160 h 3474878"/>
              <a:gd name="connsiteX64" fmla="*/ 283222 w 5065594"/>
              <a:gd name="connsiteY64" fmla="*/ 2277335 h 3474878"/>
              <a:gd name="connsiteX65" fmla="*/ 12787 w 5065594"/>
              <a:gd name="connsiteY65" fmla="*/ 797778 h 3474878"/>
              <a:gd name="connsiteX66" fmla="*/ 319325 w 5065594"/>
              <a:gd name="connsiteY66" fmla="*/ 509633 h 3474878"/>
              <a:gd name="connsiteX67" fmla="*/ 3597920 w 5065594"/>
              <a:gd name="connsiteY67" fmla="*/ 566853 h 3474878"/>
              <a:gd name="connsiteX68" fmla="*/ 3950098 w 5065594"/>
              <a:gd name="connsiteY68" fmla="*/ 304592 h 3474878"/>
              <a:gd name="connsiteX69" fmla="*/ 3986882 w 5065594"/>
              <a:gd name="connsiteY69" fmla="*/ 181296 h 3474878"/>
              <a:gd name="connsiteX70" fmla="*/ 4183066 w 5065594"/>
              <a:gd name="connsiteY70" fmla="*/ 13040 h 3474878"/>
              <a:gd name="connsiteX71" fmla="*/ 4368096 w 5065594"/>
              <a:gd name="connsiteY71" fmla="*/ 1120 h 347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065594" h="3474878">
                <a:moveTo>
                  <a:pt x="3246497" y="857713"/>
                </a:moveTo>
                <a:lnTo>
                  <a:pt x="3245831" y="857723"/>
                </a:lnTo>
                <a:lnTo>
                  <a:pt x="3202826" y="857723"/>
                </a:lnTo>
                <a:lnTo>
                  <a:pt x="3202826" y="858405"/>
                </a:lnTo>
                <a:lnTo>
                  <a:pt x="3245831" y="857723"/>
                </a:lnTo>
                <a:lnTo>
                  <a:pt x="3247333" y="857723"/>
                </a:lnTo>
                <a:lnTo>
                  <a:pt x="3268295" y="857988"/>
                </a:lnTo>
                <a:lnTo>
                  <a:pt x="3193173" y="873433"/>
                </a:lnTo>
                <a:cubicBezTo>
                  <a:pt x="3130620" y="901533"/>
                  <a:pt x="3106097" y="972164"/>
                  <a:pt x="3087704" y="1133608"/>
                </a:cubicBezTo>
                <a:cubicBezTo>
                  <a:pt x="3038659" y="1519165"/>
                  <a:pt x="2993699" y="2070933"/>
                  <a:pt x="2944653" y="2456490"/>
                </a:cubicBezTo>
                <a:cubicBezTo>
                  <a:pt x="2928304" y="2543001"/>
                  <a:pt x="2984163" y="2567524"/>
                  <a:pt x="3061819" y="2579787"/>
                </a:cubicBezTo>
                <a:cubicBezTo>
                  <a:pt x="3364951" y="2629514"/>
                  <a:pt x="3364951" y="2633601"/>
                  <a:pt x="3434433" y="2333875"/>
                </a:cubicBezTo>
                <a:cubicBezTo>
                  <a:pt x="3525032" y="1944231"/>
                  <a:pt x="3610862" y="1380201"/>
                  <a:pt x="3708955" y="990557"/>
                </a:cubicBezTo>
                <a:cubicBezTo>
                  <a:pt x="3733477" y="883609"/>
                  <a:pt x="3713042" y="850911"/>
                  <a:pt x="3606776" y="863173"/>
                </a:cubicBezTo>
                <a:cubicBezTo>
                  <a:pt x="3549555" y="867260"/>
                  <a:pt x="3492335" y="863173"/>
                  <a:pt x="3435114" y="863173"/>
                </a:cubicBezTo>
                <a:cubicBezTo>
                  <a:pt x="3400032" y="861129"/>
                  <a:pt x="3352178" y="859426"/>
                  <a:pt x="3307986" y="858490"/>
                </a:cubicBezTo>
                <a:lnTo>
                  <a:pt x="3268295" y="857988"/>
                </a:lnTo>
                <a:lnTo>
                  <a:pt x="3269584" y="857723"/>
                </a:lnTo>
                <a:lnTo>
                  <a:pt x="3247333" y="857723"/>
                </a:lnTo>
                <a:close/>
                <a:moveTo>
                  <a:pt x="2234848" y="846824"/>
                </a:moveTo>
                <a:cubicBezTo>
                  <a:pt x="2161278" y="842737"/>
                  <a:pt x="2144929" y="871347"/>
                  <a:pt x="2144929" y="936742"/>
                </a:cubicBezTo>
                <a:cubicBezTo>
                  <a:pt x="2149017" y="1149957"/>
                  <a:pt x="2124494" y="2161532"/>
                  <a:pt x="2120406" y="2370659"/>
                </a:cubicBezTo>
                <a:cubicBezTo>
                  <a:pt x="2120406" y="2436736"/>
                  <a:pt x="2136756" y="2465345"/>
                  <a:pt x="2214412" y="2477607"/>
                </a:cubicBezTo>
                <a:cubicBezTo>
                  <a:pt x="2542067" y="2527334"/>
                  <a:pt x="2596562" y="2531421"/>
                  <a:pt x="2637434" y="2207172"/>
                </a:cubicBezTo>
                <a:cubicBezTo>
                  <a:pt x="2686480" y="1842051"/>
                  <a:pt x="2727352" y="1306632"/>
                  <a:pt x="2780485" y="945598"/>
                </a:cubicBezTo>
                <a:cubicBezTo>
                  <a:pt x="2792747" y="863173"/>
                  <a:pt x="2772311" y="842737"/>
                  <a:pt x="2694655" y="846824"/>
                </a:cubicBezTo>
                <a:cubicBezTo>
                  <a:pt x="2559778" y="850911"/>
                  <a:pt x="2370405" y="850911"/>
                  <a:pt x="2234848" y="846824"/>
                </a:cubicBezTo>
                <a:close/>
                <a:moveTo>
                  <a:pt x="1377903" y="829113"/>
                </a:moveTo>
                <a:cubicBezTo>
                  <a:pt x="1262100" y="835244"/>
                  <a:pt x="1263462" y="885653"/>
                  <a:pt x="1278449" y="1089330"/>
                </a:cubicBezTo>
                <a:cubicBezTo>
                  <a:pt x="1302972" y="1425160"/>
                  <a:pt x="1335669" y="1936056"/>
                  <a:pt x="1364279" y="2272567"/>
                </a:cubicBezTo>
                <a:cubicBezTo>
                  <a:pt x="1368367" y="2309352"/>
                  <a:pt x="1356105" y="2354310"/>
                  <a:pt x="1413325" y="2362485"/>
                </a:cubicBezTo>
                <a:cubicBezTo>
                  <a:pt x="1535941" y="2382921"/>
                  <a:pt x="1663325" y="2399269"/>
                  <a:pt x="1785940" y="2415618"/>
                </a:cubicBezTo>
                <a:cubicBezTo>
                  <a:pt x="1839073" y="2419705"/>
                  <a:pt x="1826811" y="2374746"/>
                  <a:pt x="1826811" y="2342049"/>
                </a:cubicBezTo>
                <a:cubicBezTo>
                  <a:pt x="1830899" y="1919027"/>
                  <a:pt x="1834986" y="1330473"/>
                  <a:pt x="1843160" y="908132"/>
                </a:cubicBezTo>
                <a:cubicBezTo>
                  <a:pt x="1843160" y="846824"/>
                  <a:pt x="1822724" y="834563"/>
                  <a:pt x="1769591" y="834563"/>
                </a:cubicBezTo>
                <a:cubicBezTo>
                  <a:pt x="1691935" y="834563"/>
                  <a:pt x="1614278" y="834563"/>
                  <a:pt x="1536622" y="834563"/>
                </a:cubicBezTo>
                <a:cubicBezTo>
                  <a:pt x="1468502" y="830475"/>
                  <a:pt x="1416732" y="827070"/>
                  <a:pt x="1377903" y="829113"/>
                </a:cubicBezTo>
                <a:close/>
                <a:moveTo>
                  <a:pt x="504507" y="813347"/>
                </a:moveTo>
                <a:cubicBezTo>
                  <a:pt x="306191" y="814595"/>
                  <a:pt x="315579" y="846483"/>
                  <a:pt x="365647" y="1101591"/>
                </a:cubicBezTo>
                <a:cubicBezTo>
                  <a:pt x="418780" y="1376113"/>
                  <a:pt x="476000" y="1821615"/>
                  <a:pt x="520959" y="2096138"/>
                </a:cubicBezTo>
                <a:cubicBezTo>
                  <a:pt x="541395" y="2219434"/>
                  <a:pt x="586354" y="2276654"/>
                  <a:pt x="713056" y="2288916"/>
                </a:cubicBezTo>
                <a:cubicBezTo>
                  <a:pt x="1012101" y="2322294"/>
                  <a:pt x="1025725" y="2326381"/>
                  <a:pt x="993028" y="2030742"/>
                </a:cubicBezTo>
                <a:cubicBezTo>
                  <a:pt x="964418" y="1731016"/>
                  <a:pt x="931720" y="1261673"/>
                  <a:pt x="915372" y="966034"/>
                </a:cubicBezTo>
                <a:cubicBezTo>
                  <a:pt x="907197" y="850911"/>
                  <a:pt x="869050" y="797778"/>
                  <a:pt x="746435" y="814127"/>
                </a:cubicBezTo>
                <a:cubicBezTo>
                  <a:pt x="697389" y="822301"/>
                  <a:pt x="648343" y="814127"/>
                  <a:pt x="602703" y="814127"/>
                </a:cubicBezTo>
                <a:cubicBezTo>
                  <a:pt x="565407" y="813616"/>
                  <a:pt x="532837" y="813169"/>
                  <a:pt x="504507" y="813347"/>
                </a:cubicBezTo>
                <a:close/>
                <a:moveTo>
                  <a:pt x="4368096" y="1120"/>
                </a:moveTo>
                <a:cubicBezTo>
                  <a:pt x="4429830" y="-583"/>
                  <a:pt x="4491648" y="-243"/>
                  <a:pt x="4553638" y="1460"/>
                </a:cubicBezTo>
                <a:cubicBezTo>
                  <a:pt x="4677615" y="4185"/>
                  <a:pt x="4800911" y="12360"/>
                  <a:pt x="4924889" y="21215"/>
                </a:cubicBezTo>
                <a:cubicBezTo>
                  <a:pt x="5022981" y="29389"/>
                  <a:pt x="5076114" y="111133"/>
                  <a:pt x="5063853" y="209906"/>
                </a:cubicBezTo>
                <a:cubicBezTo>
                  <a:pt x="5055678" y="300505"/>
                  <a:pt x="5006632" y="361813"/>
                  <a:pt x="4904453" y="365900"/>
                </a:cubicBezTo>
                <a:cubicBezTo>
                  <a:pt x="4826797" y="365900"/>
                  <a:pt x="4640149" y="365900"/>
                  <a:pt x="4562493" y="369987"/>
                </a:cubicBezTo>
                <a:cubicBezTo>
                  <a:pt x="4193966" y="374074"/>
                  <a:pt x="4204865" y="305955"/>
                  <a:pt x="4123121" y="666988"/>
                </a:cubicBezTo>
                <a:cubicBezTo>
                  <a:pt x="3909907" y="1611807"/>
                  <a:pt x="3678982" y="2511667"/>
                  <a:pt x="3512089" y="3233053"/>
                </a:cubicBezTo>
                <a:cubicBezTo>
                  <a:pt x="3467130" y="3429919"/>
                  <a:pt x="3388793" y="3474878"/>
                  <a:pt x="3192609" y="3474878"/>
                </a:cubicBezTo>
                <a:cubicBezTo>
                  <a:pt x="2762774" y="3474878"/>
                  <a:pt x="2469178" y="3474878"/>
                  <a:pt x="2035257" y="3474878"/>
                </a:cubicBezTo>
                <a:cubicBezTo>
                  <a:pt x="1580900" y="3450355"/>
                  <a:pt x="1126542" y="3487139"/>
                  <a:pt x="672185" y="3462616"/>
                </a:cubicBezTo>
                <a:cubicBezTo>
                  <a:pt x="570005" y="3458529"/>
                  <a:pt x="492349" y="3463979"/>
                  <a:pt x="480087" y="3348856"/>
                </a:cubicBezTo>
                <a:cubicBezTo>
                  <a:pt x="467826" y="3225560"/>
                  <a:pt x="529134" y="3151991"/>
                  <a:pt x="668097" y="3151991"/>
                </a:cubicBezTo>
                <a:cubicBezTo>
                  <a:pt x="1012101" y="3151991"/>
                  <a:pt x="1355424" y="3156077"/>
                  <a:pt x="1699428" y="3160165"/>
                </a:cubicBezTo>
                <a:cubicBezTo>
                  <a:pt x="2202831" y="3168340"/>
                  <a:pt x="2569995" y="3168340"/>
                  <a:pt x="3073399" y="3188776"/>
                </a:cubicBezTo>
                <a:cubicBezTo>
                  <a:pt x="3220538" y="3192863"/>
                  <a:pt x="3187840" y="3015070"/>
                  <a:pt x="3212363" y="2945588"/>
                </a:cubicBezTo>
                <a:cubicBezTo>
                  <a:pt x="3245061" y="2843409"/>
                  <a:pt x="3155143" y="2872019"/>
                  <a:pt x="3106097" y="2863845"/>
                </a:cubicBezTo>
                <a:cubicBezTo>
                  <a:pt x="2219180" y="2750086"/>
                  <a:pt x="1459647" y="2634963"/>
                  <a:pt x="553657" y="2519160"/>
                </a:cubicBezTo>
                <a:cubicBezTo>
                  <a:pt x="401750" y="2498724"/>
                  <a:pt x="311833" y="2421068"/>
                  <a:pt x="283222" y="2277335"/>
                </a:cubicBezTo>
                <a:cubicBezTo>
                  <a:pt x="188536" y="1809354"/>
                  <a:pt x="98618" y="1269847"/>
                  <a:pt x="12787" y="797778"/>
                </a:cubicBezTo>
                <a:cubicBezTo>
                  <a:pt x="-36259" y="531431"/>
                  <a:pt x="53659" y="504864"/>
                  <a:pt x="319325" y="509633"/>
                </a:cubicBezTo>
                <a:cubicBezTo>
                  <a:pt x="1412645" y="525981"/>
                  <a:pt x="2505282" y="546417"/>
                  <a:pt x="3597920" y="566853"/>
                </a:cubicBezTo>
                <a:cubicBezTo>
                  <a:pt x="3880616" y="570940"/>
                  <a:pt x="3880616" y="570940"/>
                  <a:pt x="3950098" y="304592"/>
                </a:cubicBezTo>
                <a:cubicBezTo>
                  <a:pt x="3962360" y="263040"/>
                  <a:pt x="3974621" y="222168"/>
                  <a:pt x="3986882" y="181296"/>
                </a:cubicBezTo>
                <a:cubicBezTo>
                  <a:pt x="4015493" y="82522"/>
                  <a:pt x="4080887" y="21215"/>
                  <a:pt x="4183066" y="13040"/>
                </a:cubicBezTo>
                <a:cubicBezTo>
                  <a:pt x="4244715" y="6569"/>
                  <a:pt x="4306363" y="2823"/>
                  <a:pt x="4368096" y="1120"/>
                </a:cubicBezTo>
                <a:close/>
              </a:path>
            </a:pathLst>
          </a:custGeom>
          <a:solidFill>
            <a:schemeClr val="bg2">
              <a:lumMod val="25000"/>
            </a:schemeClr>
          </a:solidFill>
          <a:ln w="9525" cap="flat">
            <a:noFill/>
            <a:prstDash val="solid"/>
            <a:miter/>
          </a:ln>
        </p:spPr>
        <p:txBody>
          <a:bodyPr rtlCol="0" anchor="ctr"/>
          <a:lstStyle/>
          <a:p>
            <a:endParaRPr lang="en-US" sz="1350"/>
          </a:p>
        </p:txBody>
      </p:sp>
      <p:sp>
        <p:nvSpPr>
          <p:cNvPr id="37" name="Circle: Hollow 36">
            <a:extLst>
              <a:ext uri="{FF2B5EF4-FFF2-40B4-BE49-F238E27FC236}">
                <a16:creationId xmlns:a16="http://schemas.microsoft.com/office/drawing/2014/main" id="{704EABDB-9C10-4647-9859-3B76E3D15305}"/>
              </a:ext>
            </a:extLst>
          </p:cNvPr>
          <p:cNvSpPr/>
          <p:nvPr/>
        </p:nvSpPr>
        <p:spPr>
          <a:xfrm>
            <a:off x="2290864" y="4119787"/>
            <a:ext cx="554477" cy="554477"/>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 name="Circle: Hollow 37">
            <a:extLst>
              <a:ext uri="{FF2B5EF4-FFF2-40B4-BE49-F238E27FC236}">
                <a16:creationId xmlns:a16="http://schemas.microsoft.com/office/drawing/2014/main" id="{666EDF05-5DEB-4691-A06B-B5D3BC66176D}"/>
              </a:ext>
            </a:extLst>
          </p:cNvPr>
          <p:cNvSpPr/>
          <p:nvPr/>
        </p:nvSpPr>
        <p:spPr>
          <a:xfrm>
            <a:off x="992732" y="4119787"/>
            <a:ext cx="554477" cy="554477"/>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9" name="Oval 38">
            <a:extLst>
              <a:ext uri="{FF2B5EF4-FFF2-40B4-BE49-F238E27FC236}">
                <a16:creationId xmlns:a16="http://schemas.microsoft.com/office/drawing/2014/main" id="{AFABB119-6FF8-4B6F-AE21-DD58D9B88A82}"/>
              </a:ext>
            </a:extLst>
          </p:cNvPr>
          <p:cNvSpPr/>
          <p:nvPr/>
        </p:nvSpPr>
        <p:spPr>
          <a:xfrm>
            <a:off x="3917817" y="1951619"/>
            <a:ext cx="488813" cy="488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4F65CF3E-194D-4244-AA24-11EF8570B139}"/>
              </a:ext>
            </a:extLst>
          </p:cNvPr>
          <p:cNvSpPr/>
          <p:nvPr/>
        </p:nvSpPr>
        <p:spPr>
          <a:xfrm>
            <a:off x="3698597" y="2674342"/>
            <a:ext cx="488813" cy="488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41D9C889-E0D5-4BE4-A3F3-CE4D6C27FD18}"/>
              </a:ext>
            </a:extLst>
          </p:cNvPr>
          <p:cNvSpPr/>
          <p:nvPr/>
        </p:nvSpPr>
        <p:spPr>
          <a:xfrm>
            <a:off x="3479378" y="3397064"/>
            <a:ext cx="488813" cy="488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17EB2AFB-8900-4059-B03D-C816AAC7AFAC}"/>
              </a:ext>
            </a:extLst>
          </p:cNvPr>
          <p:cNvSpPr/>
          <p:nvPr/>
        </p:nvSpPr>
        <p:spPr>
          <a:xfrm>
            <a:off x="3260159" y="4119787"/>
            <a:ext cx="488813" cy="488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TextBox 42">
            <a:extLst>
              <a:ext uri="{FF2B5EF4-FFF2-40B4-BE49-F238E27FC236}">
                <a16:creationId xmlns:a16="http://schemas.microsoft.com/office/drawing/2014/main" id="{68E23C1F-D9F0-41C1-B3C5-0E5FE3F8A387}"/>
              </a:ext>
            </a:extLst>
          </p:cNvPr>
          <p:cNvSpPr txBox="1"/>
          <p:nvPr/>
        </p:nvSpPr>
        <p:spPr>
          <a:xfrm flipH="1">
            <a:off x="3907593" y="2004241"/>
            <a:ext cx="499037" cy="415498"/>
          </a:xfrm>
          <a:prstGeom prst="rect">
            <a:avLst/>
          </a:prstGeom>
          <a:noFill/>
        </p:spPr>
        <p:txBody>
          <a:bodyPr wrap="square" rtlCol="0">
            <a:spAutoFit/>
          </a:bodyPr>
          <a:lstStyle/>
          <a:p>
            <a:pPr algn="ctr"/>
            <a:r>
              <a:rPr lang="en-US" altLang="ko-KR" sz="2100" b="1" dirty="0">
                <a:solidFill>
                  <a:schemeClr val="accent1"/>
                </a:solidFill>
                <a:cs typeface="Calibri" pitchFamily="34" charset="0"/>
              </a:rPr>
              <a:t>01</a:t>
            </a:r>
            <a:endParaRPr lang="ko-KR" altLang="en-US" sz="2100" b="1" dirty="0">
              <a:solidFill>
                <a:schemeClr val="accent1"/>
              </a:solidFill>
              <a:cs typeface="Calibri" pitchFamily="34" charset="0"/>
            </a:endParaRPr>
          </a:p>
        </p:txBody>
      </p:sp>
      <p:sp>
        <p:nvSpPr>
          <p:cNvPr id="44" name="TextBox 43">
            <a:extLst>
              <a:ext uri="{FF2B5EF4-FFF2-40B4-BE49-F238E27FC236}">
                <a16:creationId xmlns:a16="http://schemas.microsoft.com/office/drawing/2014/main" id="{3D9809CA-B7E3-4B68-ACFD-A76A016A5EB7}"/>
              </a:ext>
            </a:extLst>
          </p:cNvPr>
          <p:cNvSpPr txBox="1"/>
          <p:nvPr/>
        </p:nvSpPr>
        <p:spPr>
          <a:xfrm flipH="1">
            <a:off x="3688373" y="2726732"/>
            <a:ext cx="499037" cy="415498"/>
          </a:xfrm>
          <a:prstGeom prst="rect">
            <a:avLst/>
          </a:prstGeom>
          <a:noFill/>
        </p:spPr>
        <p:txBody>
          <a:bodyPr wrap="square" rtlCol="0">
            <a:spAutoFit/>
          </a:bodyPr>
          <a:lstStyle/>
          <a:p>
            <a:pPr algn="ctr"/>
            <a:r>
              <a:rPr lang="en-US" altLang="ko-KR" sz="2100" b="1" dirty="0">
                <a:solidFill>
                  <a:schemeClr val="accent2"/>
                </a:solidFill>
                <a:cs typeface="Calibri" pitchFamily="34" charset="0"/>
              </a:rPr>
              <a:t>02</a:t>
            </a:r>
            <a:endParaRPr lang="ko-KR" altLang="en-US" sz="2100" b="1" dirty="0">
              <a:solidFill>
                <a:schemeClr val="accent2"/>
              </a:solidFill>
              <a:cs typeface="Calibri" pitchFamily="34" charset="0"/>
            </a:endParaRPr>
          </a:p>
        </p:txBody>
      </p:sp>
      <p:sp>
        <p:nvSpPr>
          <p:cNvPr id="45" name="TextBox 44">
            <a:extLst>
              <a:ext uri="{FF2B5EF4-FFF2-40B4-BE49-F238E27FC236}">
                <a16:creationId xmlns:a16="http://schemas.microsoft.com/office/drawing/2014/main" id="{3E5F8462-4AB9-4414-9A4D-93D65BE132BF}"/>
              </a:ext>
            </a:extLst>
          </p:cNvPr>
          <p:cNvSpPr txBox="1"/>
          <p:nvPr/>
        </p:nvSpPr>
        <p:spPr>
          <a:xfrm flipH="1">
            <a:off x="3469154" y="3449224"/>
            <a:ext cx="499037" cy="415498"/>
          </a:xfrm>
          <a:prstGeom prst="rect">
            <a:avLst/>
          </a:prstGeom>
          <a:noFill/>
        </p:spPr>
        <p:txBody>
          <a:bodyPr wrap="square" rtlCol="0">
            <a:spAutoFit/>
          </a:bodyPr>
          <a:lstStyle/>
          <a:p>
            <a:pPr algn="ctr"/>
            <a:r>
              <a:rPr lang="en-US" altLang="ko-KR" sz="2100" b="1" dirty="0">
                <a:solidFill>
                  <a:schemeClr val="accent3"/>
                </a:solidFill>
                <a:cs typeface="Calibri" pitchFamily="34" charset="0"/>
              </a:rPr>
              <a:t>03</a:t>
            </a:r>
            <a:endParaRPr lang="ko-KR" altLang="en-US" sz="2100" b="1" dirty="0">
              <a:solidFill>
                <a:schemeClr val="accent3"/>
              </a:solidFill>
              <a:cs typeface="Calibri" pitchFamily="34" charset="0"/>
            </a:endParaRPr>
          </a:p>
        </p:txBody>
      </p:sp>
      <p:sp>
        <p:nvSpPr>
          <p:cNvPr id="46" name="TextBox 45">
            <a:extLst>
              <a:ext uri="{FF2B5EF4-FFF2-40B4-BE49-F238E27FC236}">
                <a16:creationId xmlns:a16="http://schemas.microsoft.com/office/drawing/2014/main" id="{F4E55F8E-F4BE-4A39-970D-A0CC3C7195ED}"/>
              </a:ext>
            </a:extLst>
          </p:cNvPr>
          <p:cNvSpPr txBox="1"/>
          <p:nvPr/>
        </p:nvSpPr>
        <p:spPr>
          <a:xfrm flipH="1">
            <a:off x="3249935" y="4171715"/>
            <a:ext cx="499037" cy="415498"/>
          </a:xfrm>
          <a:prstGeom prst="rect">
            <a:avLst/>
          </a:prstGeom>
          <a:noFill/>
        </p:spPr>
        <p:txBody>
          <a:bodyPr wrap="square" rtlCol="0">
            <a:spAutoFit/>
          </a:bodyPr>
          <a:lstStyle/>
          <a:p>
            <a:pPr algn="ctr"/>
            <a:r>
              <a:rPr lang="en-US" altLang="ko-KR" sz="2100" b="1" dirty="0">
                <a:solidFill>
                  <a:schemeClr val="accent4"/>
                </a:solidFill>
                <a:cs typeface="Calibri" pitchFamily="34" charset="0"/>
              </a:rPr>
              <a:t>04</a:t>
            </a:r>
            <a:endParaRPr lang="ko-KR" altLang="en-US" sz="2100" b="1" dirty="0">
              <a:solidFill>
                <a:schemeClr val="accent4"/>
              </a:solidFill>
              <a:cs typeface="Calibri" pitchFamily="34" charset="0"/>
            </a:endParaRPr>
          </a:p>
        </p:txBody>
      </p:sp>
      <p:grpSp>
        <p:nvGrpSpPr>
          <p:cNvPr id="102" name="Group 101">
            <a:extLst>
              <a:ext uri="{FF2B5EF4-FFF2-40B4-BE49-F238E27FC236}">
                <a16:creationId xmlns:a16="http://schemas.microsoft.com/office/drawing/2014/main" id="{93FB36AA-1CF6-475F-AF14-12BA6FFEE4BD}"/>
              </a:ext>
            </a:extLst>
          </p:cNvPr>
          <p:cNvGrpSpPr/>
          <p:nvPr/>
        </p:nvGrpSpPr>
        <p:grpSpPr>
          <a:xfrm>
            <a:off x="2735605" y="2638876"/>
            <a:ext cx="317303" cy="649597"/>
            <a:chOff x="7528445" y="2305877"/>
            <a:chExt cx="561155" cy="1148822"/>
          </a:xfrm>
        </p:grpSpPr>
        <p:sp>
          <p:nvSpPr>
            <p:cNvPr id="103" name="Freeform: Shape 102">
              <a:extLst>
                <a:ext uri="{FF2B5EF4-FFF2-40B4-BE49-F238E27FC236}">
                  <a16:creationId xmlns:a16="http://schemas.microsoft.com/office/drawing/2014/main" id="{3285191A-8829-4012-A433-9783D7287BC2}"/>
                </a:ext>
              </a:extLst>
            </p:cNvPr>
            <p:cNvSpPr/>
            <p:nvPr/>
          </p:nvSpPr>
          <p:spPr>
            <a:xfrm>
              <a:off x="7534623" y="2338366"/>
              <a:ext cx="554977" cy="1116333"/>
            </a:xfrm>
            <a:custGeom>
              <a:avLst/>
              <a:gdLst>
                <a:gd name="connsiteX0" fmla="*/ 241208 w 288620"/>
                <a:gd name="connsiteY0" fmla="*/ 327965 h 580557"/>
                <a:gd name="connsiteX1" fmla="*/ 214668 w 288620"/>
                <a:gd name="connsiteY1" fmla="*/ 286496 h 580557"/>
                <a:gd name="connsiteX2" fmla="*/ 190119 w 288620"/>
                <a:gd name="connsiteY2" fmla="*/ 214175 h 580557"/>
                <a:gd name="connsiteX3" fmla="*/ 160925 w 288620"/>
                <a:gd name="connsiteY3" fmla="*/ 131239 h 580557"/>
                <a:gd name="connsiteX4" fmla="*/ 128414 w 288620"/>
                <a:gd name="connsiteY4" fmla="*/ 83467 h 580557"/>
                <a:gd name="connsiteX5" fmla="*/ 85287 w 288620"/>
                <a:gd name="connsiteY5" fmla="*/ 69202 h 580557"/>
                <a:gd name="connsiteX6" fmla="*/ 79316 w 288620"/>
                <a:gd name="connsiteY6" fmla="*/ 62899 h 580557"/>
                <a:gd name="connsiteX7" fmla="*/ 78984 w 288620"/>
                <a:gd name="connsiteY7" fmla="*/ 40008 h 580557"/>
                <a:gd name="connsiteX8" fmla="*/ 72349 w 288620"/>
                <a:gd name="connsiteY8" fmla="*/ 3848 h 580557"/>
                <a:gd name="connsiteX9" fmla="*/ 68036 w 288620"/>
                <a:gd name="connsiteY9" fmla="*/ 199 h 580557"/>
                <a:gd name="connsiteX10" fmla="*/ 58747 w 288620"/>
                <a:gd name="connsiteY10" fmla="*/ 15459 h 580557"/>
                <a:gd name="connsiteX11" fmla="*/ 61069 w 288620"/>
                <a:gd name="connsiteY11" fmla="*/ 26407 h 580557"/>
                <a:gd name="connsiteX12" fmla="*/ 63060 w 288620"/>
                <a:gd name="connsiteY12" fmla="*/ 63562 h 580557"/>
                <a:gd name="connsiteX13" fmla="*/ 56425 w 288620"/>
                <a:gd name="connsiteY13" fmla="*/ 73515 h 580557"/>
                <a:gd name="connsiteX14" fmla="*/ 40833 w 288620"/>
                <a:gd name="connsiteY14" fmla="*/ 81145 h 580557"/>
                <a:gd name="connsiteX15" fmla="*/ 3345 w 288620"/>
                <a:gd name="connsiteY15" fmla="*/ 159105 h 580557"/>
                <a:gd name="connsiteX16" fmla="*/ 3345 w 288620"/>
                <a:gd name="connsiteY16" fmla="*/ 159105 h 580557"/>
                <a:gd name="connsiteX17" fmla="*/ 3345 w 288620"/>
                <a:gd name="connsiteY17" fmla="*/ 159105 h 580557"/>
                <a:gd name="connsiteX18" fmla="*/ 28 w 288620"/>
                <a:gd name="connsiteY18" fmla="*/ 203560 h 580557"/>
                <a:gd name="connsiteX19" fmla="*/ 5999 w 288620"/>
                <a:gd name="connsiteY19" fmla="*/ 298771 h 580557"/>
                <a:gd name="connsiteX20" fmla="*/ 16947 w 288620"/>
                <a:gd name="connsiteY20" fmla="*/ 392655 h 580557"/>
                <a:gd name="connsiteX21" fmla="*/ 55762 w 288620"/>
                <a:gd name="connsiteY21" fmla="*/ 509430 h 580557"/>
                <a:gd name="connsiteX22" fmla="*/ 123106 w 288620"/>
                <a:gd name="connsiteY22" fmla="*/ 573458 h 580557"/>
                <a:gd name="connsiteX23" fmla="*/ 222962 w 288620"/>
                <a:gd name="connsiteY23" fmla="*/ 565496 h 580557"/>
                <a:gd name="connsiteX24" fmla="*/ 288980 w 288620"/>
                <a:gd name="connsiteY24" fmla="*/ 462322 h 580557"/>
                <a:gd name="connsiteX25" fmla="*/ 241208 w 288620"/>
                <a:gd name="connsiteY25" fmla="*/ 327965 h 5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8620" h="580557">
                  <a:moveTo>
                    <a:pt x="241208" y="327965"/>
                  </a:moveTo>
                  <a:cubicBezTo>
                    <a:pt x="231588" y="314695"/>
                    <a:pt x="221635" y="301425"/>
                    <a:pt x="214668" y="286496"/>
                  </a:cubicBezTo>
                  <a:cubicBezTo>
                    <a:pt x="204053" y="263274"/>
                    <a:pt x="197418" y="238393"/>
                    <a:pt x="190119" y="214175"/>
                  </a:cubicBezTo>
                  <a:cubicBezTo>
                    <a:pt x="181494" y="186309"/>
                    <a:pt x="174195" y="157778"/>
                    <a:pt x="160925" y="131239"/>
                  </a:cubicBezTo>
                  <a:cubicBezTo>
                    <a:pt x="155286" y="111666"/>
                    <a:pt x="145002" y="95078"/>
                    <a:pt x="128414" y="83467"/>
                  </a:cubicBezTo>
                  <a:cubicBezTo>
                    <a:pt x="115476" y="74510"/>
                    <a:pt x="100879" y="70197"/>
                    <a:pt x="85287" y="69202"/>
                  </a:cubicBezTo>
                  <a:cubicBezTo>
                    <a:pt x="80311" y="68870"/>
                    <a:pt x="79316" y="67211"/>
                    <a:pt x="79316" y="62899"/>
                  </a:cubicBezTo>
                  <a:cubicBezTo>
                    <a:pt x="79647" y="55269"/>
                    <a:pt x="79647" y="47638"/>
                    <a:pt x="78984" y="40008"/>
                  </a:cubicBezTo>
                  <a:cubicBezTo>
                    <a:pt x="77989" y="27734"/>
                    <a:pt x="76662" y="15459"/>
                    <a:pt x="72349" y="3848"/>
                  </a:cubicBezTo>
                  <a:cubicBezTo>
                    <a:pt x="71685" y="2189"/>
                    <a:pt x="72017" y="-797"/>
                    <a:pt x="68036" y="199"/>
                  </a:cubicBezTo>
                  <a:cubicBezTo>
                    <a:pt x="58416" y="2521"/>
                    <a:pt x="56093" y="6170"/>
                    <a:pt x="58747" y="15459"/>
                  </a:cubicBezTo>
                  <a:cubicBezTo>
                    <a:pt x="59742" y="18776"/>
                    <a:pt x="60406" y="22757"/>
                    <a:pt x="61069" y="26407"/>
                  </a:cubicBezTo>
                  <a:cubicBezTo>
                    <a:pt x="63392" y="38681"/>
                    <a:pt x="61733" y="51288"/>
                    <a:pt x="63060" y="63562"/>
                  </a:cubicBezTo>
                  <a:cubicBezTo>
                    <a:pt x="63723" y="70197"/>
                    <a:pt x="62065" y="72188"/>
                    <a:pt x="56425" y="73515"/>
                  </a:cubicBezTo>
                  <a:cubicBezTo>
                    <a:pt x="50785" y="75173"/>
                    <a:pt x="45477" y="77496"/>
                    <a:pt x="40833" y="81145"/>
                  </a:cubicBezTo>
                  <a:cubicBezTo>
                    <a:pt x="15288" y="100718"/>
                    <a:pt x="5999" y="128253"/>
                    <a:pt x="3345" y="159105"/>
                  </a:cubicBezTo>
                  <a:cubicBezTo>
                    <a:pt x="3345" y="159105"/>
                    <a:pt x="3345" y="159105"/>
                    <a:pt x="3345" y="159105"/>
                  </a:cubicBezTo>
                  <a:cubicBezTo>
                    <a:pt x="3345" y="159105"/>
                    <a:pt x="3345" y="159105"/>
                    <a:pt x="3345" y="159105"/>
                  </a:cubicBezTo>
                  <a:cubicBezTo>
                    <a:pt x="1355" y="173702"/>
                    <a:pt x="28" y="188631"/>
                    <a:pt x="28" y="203560"/>
                  </a:cubicBezTo>
                  <a:cubicBezTo>
                    <a:pt x="-304" y="235407"/>
                    <a:pt x="2350" y="267255"/>
                    <a:pt x="5999" y="298771"/>
                  </a:cubicBezTo>
                  <a:cubicBezTo>
                    <a:pt x="9649" y="329955"/>
                    <a:pt x="10976" y="361803"/>
                    <a:pt x="16947" y="392655"/>
                  </a:cubicBezTo>
                  <a:cubicBezTo>
                    <a:pt x="24909" y="433129"/>
                    <a:pt x="35525" y="472938"/>
                    <a:pt x="55762" y="509430"/>
                  </a:cubicBezTo>
                  <a:cubicBezTo>
                    <a:pt x="71354" y="537629"/>
                    <a:pt x="91922" y="561515"/>
                    <a:pt x="123106" y="573458"/>
                  </a:cubicBezTo>
                  <a:cubicBezTo>
                    <a:pt x="157608" y="586728"/>
                    <a:pt x="190783" y="580093"/>
                    <a:pt x="222962" y="565496"/>
                  </a:cubicBezTo>
                  <a:cubicBezTo>
                    <a:pt x="267416" y="545591"/>
                    <a:pt x="289312" y="510426"/>
                    <a:pt x="288980" y="462322"/>
                  </a:cubicBezTo>
                  <a:cubicBezTo>
                    <a:pt x="288648" y="412229"/>
                    <a:pt x="270070" y="368106"/>
                    <a:pt x="241208" y="327965"/>
                  </a:cubicBezTo>
                  <a:close/>
                </a:path>
              </a:pathLst>
            </a:custGeom>
            <a:solidFill>
              <a:schemeClr val="accent5">
                <a:lumMod val="60000"/>
                <a:lumOff val="40000"/>
              </a:schemeClr>
            </a:solidFill>
            <a:ln w="3309"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E965D27C-51B2-4207-A7FB-4941125BFF00}"/>
                </a:ext>
              </a:extLst>
            </p:cNvPr>
            <p:cNvSpPr/>
            <p:nvPr/>
          </p:nvSpPr>
          <p:spPr>
            <a:xfrm>
              <a:off x="7528445" y="2305877"/>
              <a:ext cx="322366" cy="322366"/>
            </a:xfrm>
            <a:custGeom>
              <a:avLst/>
              <a:gdLst>
                <a:gd name="connsiteX0" fmla="*/ 157912 w 155921"/>
                <a:gd name="connsiteY0" fmla="*/ 131239 h 155921"/>
                <a:gd name="connsiteX1" fmla="*/ 109145 w 155921"/>
                <a:gd name="connsiteY1" fmla="*/ 120291 h 155921"/>
                <a:gd name="connsiteX2" fmla="*/ 98197 w 155921"/>
                <a:gd name="connsiteY2" fmla="*/ 123940 h 155921"/>
                <a:gd name="connsiteX3" fmla="*/ 75638 w 155921"/>
                <a:gd name="connsiteY3" fmla="*/ 148490 h 155921"/>
                <a:gd name="connsiteX4" fmla="*/ 67013 w 155921"/>
                <a:gd name="connsiteY4" fmla="*/ 150148 h 155921"/>
                <a:gd name="connsiteX5" fmla="*/ 36824 w 155921"/>
                <a:gd name="connsiteY5" fmla="*/ 136215 h 155921"/>
                <a:gd name="connsiteX6" fmla="*/ 27867 w 155921"/>
                <a:gd name="connsiteY6" fmla="*/ 137210 h 155921"/>
                <a:gd name="connsiteX7" fmla="*/ 0 w 155921"/>
                <a:gd name="connsiteY7" fmla="*/ 159105 h 155921"/>
                <a:gd name="connsiteX8" fmla="*/ 37487 w 155921"/>
                <a:gd name="connsiteY8" fmla="*/ 81145 h 155921"/>
                <a:gd name="connsiteX9" fmla="*/ 53080 w 155921"/>
                <a:gd name="connsiteY9" fmla="*/ 73515 h 155921"/>
                <a:gd name="connsiteX10" fmla="*/ 59715 w 155921"/>
                <a:gd name="connsiteY10" fmla="*/ 63562 h 155921"/>
                <a:gd name="connsiteX11" fmla="*/ 57724 w 155921"/>
                <a:gd name="connsiteY11" fmla="*/ 26407 h 155921"/>
                <a:gd name="connsiteX12" fmla="*/ 55734 w 155921"/>
                <a:gd name="connsiteY12" fmla="*/ 15459 h 155921"/>
                <a:gd name="connsiteX13" fmla="*/ 65022 w 155921"/>
                <a:gd name="connsiteY13" fmla="*/ 199 h 155921"/>
                <a:gd name="connsiteX14" fmla="*/ 69335 w 155921"/>
                <a:gd name="connsiteY14" fmla="*/ 3848 h 155921"/>
                <a:gd name="connsiteX15" fmla="*/ 75970 w 155921"/>
                <a:gd name="connsiteY15" fmla="*/ 40008 h 155921"/>
                <a:gd name="connsiteX16" fmla="*/ 76302 w 155921"/>
                <a:gd name="connsiteY16" fmla="*/ 62899 h 155921"/>
                <a:gd name="connsiteX17" fmla="*/ 82273 w 155921"/>
                <a:gd name="connsiteY17" fmla="*/ 69202 h 155921"/>
                <a:gd name="connsiteX18" fmla="*/ 125400 w 155921"/>
                <a:gd name="connsiteY18" fmla="*/ 83467 h 155921"/>
                <a:gd name="connsiteX19" fmla="*/ 157912 w 155921"/>
                <a:gd name="connsiteY19" fmla="*/ 131239 h 15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921" h="155921">
                  <a:moveTo>
                    <a:pt x="157912" y="131239"/>
                  </a:moveTo>
                  <a:cubicBezTo>
                    <a:pt x="141656" y="127589"/>
                    <a:pt x="125400" y="124272"/>
                    <a:pt x="109145" y="120291"/>
                  </a:cubicBezTo>
                  <a:cubicBezTo>
                    <a:pt x="103837" y="118964"/>
                    <a:pt x="101183" y="120623"/>
                    <a:pt x="98197" y="123940"/>
                  </a:cubicBezTo>
                  <a:cubicBezTo>
                    <a:pt x="90899" y="132234"/>
                    <a:pt x="82937" y="140196"/>
                    <a:pt x="75638" y="148490"/>
                  </a:cubicBezTo>
                  <a:cubicBezTo>
                    <a:pt x="72984" y="151475"/>
                    <a:pt x="70662" y="151807"/>
                    <a:pt x="67013" y="150148"/>
                  </a:cubicBezTo>
                  <a:cubicBezTo>
                    <a:pt x="57061" y="145504"/>
                    <a:pt x="46776" y="141191"/>
                    <a:pt x="36824" y="136215"/>
                  </a:cubicBezTo>
                  <a:cubicBezTo>
                    <a:pt x="33506" y="134556"/>
                    <a:pt x="31184" y="134556"/>
                    <a:pt x="27867" y="137210"/>
                  </a:cubicBezTo>
                  <a:cubicBezTo>
                    <a:pt x="18910" y="144509"/>
                    <a:pt x="9289" y="151807"/>
                    <a:pt x="0" y="159105"/>
                  </a:cubicBezTo>
                  <a:cubicBezTo>
                    <a:pt x="2654" y="128253"/>
                    <a:pt x="11943" y="100718"/>
                    <a:pt x="37487" y="81145"/>
                  </a:cubicBezTo>
                  <a:cubicBezTo>
                    <a:pt x="42132" y="77496"/>
                    <a:pt x="47440" y="75173"/>
                    <a:pt x="53080" y="73515"/>
                  </a:cubicBezTo>
                  <a:cubicBezTo>
                    <a:pt x="58388" y="71856"/>
                    <a:pt x="60378" y="69865"/>
                    <a:pt x="59715" y="63562"/>
                  </a:cubicBezTo>
                  <a:cubicBezTo>
                    <a:pt x="58056" y="51288"/>
                    <a:pt x="60046" y="38681"/>
                    <a:pt x="57724" y="26407"/>
                  </a:cubicBezTo>
                  <a:cubicBezTo>
                    <a:pt x="57061" y="22757"/>
                    <a:pt x="56729" y="18776"/>
                    <a:pt x="55734" y="15459"/>
                  </a:cubicBezTo>
                  <a:cubicBezTo>
                    <a:pt x="53411" y="6170"/>
                    <a:pt x="55734" y="2521"/>
                    <a:pt x="65022" y="199"/>
                  </a:cubicBezTo>
                  <a:cubicBezTo>
                    <a:pt x="69003" y="-797"/>
                    <a:pt x="68672" y="2189"/>
                    <a:pt x="69335" y="3848"/>
                  </a:cubicBezTo>
                  <a:cubicBezTo>
                    <a:pt x="73648" y="15459"/>
                    <a:pt x="74975" y="27734"/>
                    <a:pt x="75970" y="40008"/>
                  </a:cubicBezTo>
                  <a:cubicBezTo>
                    <a:pt x="76634" y="47638"/>
                    <a:pt x="76302" y="55269"/>
                    <a:pt x="76302" y="62899"/>
                  </a:cubicBezTo>
                  <a:cubicBezTo>
                    <a:pt x="76302" y="67211"/>
                    <a:pt x="77297" y="68870"/>
                    <a:pt x="82273" y="69202"/>
                  </a:cubicBezTo>
                  <a:cubicBezTo>
                    <a:pt x="97865" y="69865"/>
                    <a:pt x="112794" y="74178"/>
                    <a:pt x="125400" y="83467"/>
                  </a:cubicBezTo>
                  <a:cubicBezTo>
                    <a:pt x="141988" y="95078"/>
                    <a:pt x="151940" y="111666"/>
                    <a:pt x="157912" y="131239"/>
                  </a:cubicBezTo>
                  <a:close/>
                </a:path>
              </a:pathLst>
            </a:custGeom>
            <a:solidFill>
              <a:schemeClr val="accent1"/>
            </a:solidFill>
            <a:ln w="9525" cap="flat">
              <a:noFill/>
              <a:prstDash val="solid"/>
              <a:miter/>
            </a:ln>
          </p:spPr>
          <p:txBody>
            <a:bodyPr wrap="square" rtlCol="0" anchor="ctr">
              <a:noAutofit/>
            </a:bodyPr>
            <a:lstStyle/>
            <a:p>
              <a:endParaRPr lang="en-US" sz="1350"/>
            </a:p>
          </p:txBody>
        </p:sp>
      </p:grpSp>
      <p:grpSp>
        <p:nvGrpSpPr>
          <p:cNvPr id="105" name="Group 104">
            <a:extLst>
              <a:ext uri="{FF2B5EF4-FFF2-40B4-BE49-F238E27FC236}">
                <a16:creationId xmlns:a16="http://schemas.microsoft.com/office/drawing/2014/main" id="{5E02FE96-40CD-4ECC-89B2-26A0DAA4D1AF}"/>
              </a:ext>
            </a:extLst>
          </p:cNvPr>
          <p:cNvGrpSpPr/>
          <p:nvPr/>
        </p:nvGrpSpPr>
        <p:grpSpPr>
          <a:xfrm rot="20703400">
            <a:off x="1297537" y="967400"/>
            <a:ext cx="396734" cy="563201"/>
            <a:chOff x="3805328" y="4061908"/>
            <a:chExt cx="310118" cy="440241"/>
          </a:xfrm>
        </p:grpSpPr>
        <p:sp>
          <p:nvSpPr>
            <p:cNvPr id="106" name="Freeform: Shape 105">
              <a:extLst>
                <a:ext uri="{FF2B5EF4-FFF2-40B4-BE49-F238E27FC236}">
                  <a16:creationId xmlns:a16="http://schemas.microsoft.com/office/drawing/2014/main" id="{001B17F9-2DC7-4B1E-ABE4-78A64AFFCC36}"/>
                </a:ext>
              </a:extLst>
            </p:cNvPr>
            <p:cNvSpPr/>
            <p:nvPr/>
          </p:nvSpPr>
          <p:spPr>
            <a:xfrm>
              <a:off x="3805328" y="4199702"/>
              <a:ext cx="308525" cy="301890"/>
            </a:xfrm>
            <a:custGeom>
              <a:avLst/>
              <a:gdLst>
                <a:gd name="connsiteX0" fmla="*/ 309455 w 308524"/>
                <a:gd name="connsiteY0" fmla="*/ 104725 h 301889"/>
                <a:gd name="connsiteX1" fmla="*/ 242110 w 308524"/>
                <a:gd name="connsiteY1" fmla="*/ 20793 h 301889"/>
                <a:gd name="connsiteX2" fmla="*/ 236138 w 308524"/>
                <a:gd name="connsiteY2" fmla="*/ 16812 h 301889"/>
                <a:gd name="connsiteX3" fmla="*/ 170784 w 308524"/>
                <a:gd name="connsiteY3" fmla="*/ 2215 h 301889"/>
                <a:gd name="connsiteX4" fmla="*/ 143913 w 308524"/>
                <a:gd name="connsiteY4" fmla="*/ 225 h 301889"/>
                <a:gd name="connsiteX5" fmla="*/ 74246 w 308524"/>
                <a:gd name="connsiteY5" fmla="*/ 11504 h 301889"/>
                <a:gd name="connsiteX6" fmla="*/ 14863 w 308524"/>
                <a:gd name="connsiteY6" fmla="*/ 58612 h 301889"/>
                <a:gd name="connsiteX7" fmla="*/ 598 w 308524"/>
                <a:gd name="connsiteY7" fmla="*/ 111028 h 301889"/>
                <a:gd name="connsiteX8" fmla="*/ 25811 w 308524"/>
                <a:gd name="connsiteY8" fmla="*/ 228467 h 301889"/>
                <a:gd name="connsiteX9" fmla="*/ 74577 w 308524"/>
                <a:gd name="connsiteY9" fmla="*/ 280551 h 301889"/>
                <a:gd name="connsiteX10" fmla="*/ 137609 w 308524"/>
                <a:gd name="connsiteY10" fmla="*/ 303774 h 301889"/>
                <a:gd name="connsiteX11" fmla="*/ 166803 w 308524"/>
                <a:gd name="connsiteY11" fmla="*/ 303774 h 301889"/>
                <a:gd name="connsiteX12" fmla="*/ 167135 w 308524"/>
                <a:gd name="connsiteY12" fmla="*/ 303442 h 301889"/>
                <a:gd name="connsiteX13" fmla="*/ 166803 w 308524"/>
                <a:gd name="connsiteY13" fmla="*/ 303774 h 301889"/>
                <a:gd name="connsiteX14" fmla="*/ 172443 w 308524"/>
                <a:gd name="connsiteY14" fmla="*/ 303774 h 301889"/>
                <a:gd name="connsiteX15" fmla="*/ 232157 w 308524"/>
                <a:gd name="connsiteY15" fmla="*/ 284201 h 301889"/>
                <a:gd name="connsiteX16" fmla="*/ 300166 w 308524"/>
                <a:gd name="connsiteY16" fmla="*/ 199937 h 301889"/>
                <a:gd name="connsiteX17" fmla="*/ 310781 w 308524"/>
                <a:gd name="connsiteY17" fmla="*/ 150506 h 301889"/>
                <a:gd name="connsiteX18" fmla="*/ 309455 w 308524"/>
                <a:gd name="connsiteY18" fmla="*/ 104725 h 301889"/>
                <a:gd name="connsiteX19" fmla="*/ 168462 w 308524"/>
                <a:gd name="connsiteY19" fmla="*/ 301783 h 301889"/>
                <a:gd name="connsiteX20" fmla="*/ 168462 w 308524"/>
                <a:gd name="connsiteY20" fmla="*/ 301783 h 301889"/>
                <a:gd name="connsiteX21" fmla="*/ 168462 w 308524"/>
                <a:gd name="connsiteY21" fmla="*/ 301783 h 30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8524" h="301889">
                  <a:moveTo>
                    <a:pt x="309455" y="104725"/>
                  </a:moveTo>
                  <a:cubicBezTo>
                    <a:pt x="301493" y="64916"/>
                    <a:pt x="278270" y="37712"/>
                    <a:pt x="242110" y="20793"/>
                  </a:cubicBezTo>
                  <a:cubicBezTo>
                    <a:pt x="240783" y="18803"/>
                    <a:pt x="238461" y="17476"/>
                    <a:pt x="236138" y="16812"/>
                  </a:cubicBezTo>
                  <a:cubicBezTo>
                    <a:pt x="215238" y="7855"/>
                    <a:pt x="193675" y="1552"/>
                    <a:pt x="170784" y="2215"/>
                  </a:cubicBezTo>
                  <a:cubicBezTo>
                    <a:pt x="161827" y="3874"/>
                    <a:pt x="148225" y="225"/>
                    <a:pt x="143913" y="225"/>
                  </a:cubicBezTo>
                  <a:cubicBezTo>
                    <a:pt x="120027" y="-1102"/>
                    <a:pt x="96805" y="3542"/>
                    <a:pt x="74246" y="11504"/>
                  </a:cubicBezTo>
                  <a:cubicBezTo>
                    <a:pt x="49033" y="20462"/>
                    <a:pt x="29460" y="36385"/>
                    <a:pt x="14863" y="58612"/>
                  </a:cubicBezTo>
                  <a:cubicBezTo>
                    <a:pt x="4247" y="74536"/>
                    <a:pt x="1593" y="92451"/>
                    <a:pt x="598" y="111028"/>
                  </a:cubicBezTo>
                  <a:cubicBezTo>
                    <a:pt x="-1724" y="152497"/>
                    <a:pt x="1925" y="192638"/>
                    <a:pt x="25811" y="228467"/>
                  </a:cubicBezTo>
                  <a:cubicBezTo>
                    <a:pt x="39412" y="248704"/>
                    <a:pt x="54673" y="266286"/>
                    <a:pt x="74577" y="280551"/>
                  </a:cubicBezTo>
                  <a:cubicBezTo>
                    <a:pt x="93819" y="293821"/>
                    <a:pt x="114387" y="302447"/>
                    <a:pt x="137609" y="303774"/>
                  </a:cubicBezTo>
                  <a:cubicBezTo>
                    <a:pt x="147230" y="303774"/>
                    <a:pt x="157183" y="303774"/>
                    <a:pt x="166803" y="303774"/>
                  </a:cubicBezTo>
                  <a:cubicBezTo>
                    <a:pt x="166803" y="303774"/>
                    <a:pt x="166803" y="303442"/>
                    <a:pt x="167135" y="303442"/>
                  </a:cubicBezTo>
                  <a:cubicBezTo>
                    <a:pt x="167135" y="303442"/>
                    <a:pt x="167135" y="303774"/>
                    <a:pt x="166803" y="303774"/>
                  </a:cubicBezTo>
                  <a:cubicBezTo>
                    <a:pt x="168794" y="303774"/>
                    <a:pt x="170452" y="303774"/>
                    <a:pt x="172443" y="303774"/>
                  </a:cubicBezTo>
                  <a:cubicBezTo>
                    <a:pt x="194006" y="302115"/>
                    <a:pt x="214243" y="296807"/>
                    <a:pt x="232157" y="284201"/>
                  </a:cubicBezTo>
                  <a:cubicBezTo>
                    <a:pt x="262678" y="262637"/>
                    <a:pt x="284905" y="234107"/>
                    <a:pt x="300166" y="199937"/>
                  </a:cubicBezTo>
                  <a:cubicBezTo>
                    <a:pt x="307132" y="184013"/>
                    <a:pt x="307796" y="167094"/>
                    <a:pt x="310781" y="150506"/>
                  </a:cubicBezTo>
                  <a:cubicBezTo>
                    <a:pt x="311445" y="136573"/>
                    <a:pt x="309786" y="106384"/>
                    <a:pt x="309455" y="104725"/>
                  </a:cubicBezTo>
                  <a:close/>
                  <a:moveTo>
                    <a:pt x="168462" y="301783"/>
                  </a:moveTo>
                  <a:cubicBezTo>
                    <a:pt x="168130" y="302115"/>
                    <a:pt x="168130" y="302115"/>
                    <a:pt x="168462" y="301783"/>
                  </a:cubicBezTo>
                  <a:cubicBezTo>
                    <a:pt x="168130" y="302115"/>
                    <a:pt x="168130" y="302115"/>
                    <a:pt x="168462" y="301783"/>
                  </a:cubicBezTo>
                  <a:close/>
                </a:path>
              </a:pathLst>
            </a:custGeom>
            <a:solidFill>
              <a:schemeClr val="accent4"/>
            </a:solidFill>
            <a:ln w="3309"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DE0A60D2-EF63-48D3-8830-96CAD14BBFAE}"/>
                </a:ext>
              </a:extLst>
            </p:cNvPr>
            <p:cNvSpPr/>
            <p:nvPr/>
          </p:nvSpPr>
          <p:spPr>
            <a:xfrm>
              <a:off x="3972795" y="4220164"/>
              <a:ext cx="142651" cy="281985"/>
            </a:xfrm>
            <a:custGeom>
              <a:avLst/>
              <a:gdLst>
                <a:gd name="connsiteX0" fmla="*/ 73980 w 142651"/>
                <a:gd name="connsiteY0" fmla="*/ 0 h 281985"/>
                <a:gd name="connsiteX1" fmla="*/ 141988 w 142651"/>
                <a:gd name="connsiteY1" fmla="*/ 84264 h 281985"/>
                <a:gd name="connsiteX2" fmla="*/ 143978 w 142651"/>
                <a:gd name="connsiteY2" fmla="*/ 129713 h 281985"/>
                <a:gd name="connsiteX3" fmla="*/ 133362 w 142651"/>
                <a:gd name="connsiteY3" fmla="*/ 179143 h 281985"/>
                <a:gd name="connsiteX4" fmla="*/ 65354 w 142651"/>
                <a:gd name="connsiteY4" fmla="*/ 263407 h 281985"/>
                <a:gd name="connsiteX5" fmla="*/ 5640 w 142651"/>
                <a:gd name="connsiteY5" fmla="*/ 282980 h 281985"/>
                <a:gd name="connsiteX6" fmla="*/ 0 w 142651"/>
                <a:gd name="connsiteY6" fmla="*/ 282980 h 281985"/>
                <a:gd name="connsiteX7" fmla="*/ 72321 w 142651"/>
                <a:gd name="connsiteY7" fmla="*/ 182461 h 281985"/>
                <a:gd name="connsiteX8" fmla="*/ 85591 w 142651"/>
                <a:gd name="connsiteY8" fmla="*/ 69003 h 281985"/>
                <a:gd name="connsiteX9" fmla="*/ 73980 w 142651"/>
                <a:gd name="connsiteY9" fmla="*/ 0 h 28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51" h="281985">
                  <a:moveTo>
                    <a:pt x="73980" y="0"/>
                  </a:moveTo>
                  <a:cubicBezTo>
                    <a:pt x="110472" y="16919"/>
                    <a:pt x="134026" y="44454"/>
                    <a:pt x="141988" y="84264"/>
                  </a:cubicBezTo>
                  <a:cubicBezTo>
                    <a:pt x="142320" y="85923"/>
                    <a:pt x="143978" y="116112"/>
                    <a:pt x="143978" y="129713"/>
                  </a:cubicBezTo>
                  <a:cubicBezTo>
                    <a:pt x="140993" y="146300"/>
                    <a:pt x="140661" y="163220"/>
                    <a:pt x="133362" y="179143"/>
                  </a:cubicBezTo>
                  <a:cubicBezTo>
                    <a:pt x="118102" y="213313"/>
                    <a:pt x="95875" y="241844"/>
                    <a:pt x="65354" y="263407"/>
                  </a:cubicBezTo>
                  <a:cubicBezTo>
                    <a:pt x="47440" y="276014"/>
                    <a:pt x="27203" y="281322"/>
                    <a:pt x="5640" y="282980"/>
                  </a:cubicBezTo>
                  <a:cubicBezTo>
                    <a:pt x="3649" y="282980"/>
                    <a:pt x="1990" y="282980"/>
                    <a:pt x="0" y="282980"/>
                  </a:cubicBezTo>
                  <a:cubicBezTo>
                    <a:pt x="2986" y="276345"/>
                    <a:pt x="58719" y="220280"/>
                    <a:pt x="72321" y="182461"/>
                  </a:cubicBezTo>
                  <a:cubicBezTo>
                    <a:pt x="85259" y="145637"/>
                    <a:pt x="88908" y="107818"/>
                    <a:pt x="85591" y="69003"/>
                  </a:cubicBezTo>
                  <a:cubicBezTo>
                    <a:pt x="83600" y="45449"/>
                    <a:pt x="78624" y="22891"/>
                    <a:pt x="73980" y="0"/>
                  </a:cubicBezTo>
                  <a:close/>
                </a:path>
              </a:pathLst>
            </a:custGeom>
            <a:solidFill>
              <a:srgbClr val="CF504F"/>
            </a:solidFill>
            <a:ln w="3309"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D34410B4-741C-4CEA-BC9F-D044B9C41EEF}"/>
                </a:ext>
              </a:extLst>
            </p:cNvPr>
            <p:cNvSpPr/>
            <p:nvPr/>
          </p:nvSpPr>
          <p:spPr>
            <a:xfrm>
              <a:off x="3885014" y="4061908"/>
              <a:ext cx="185778" cy="182461"/>
            </a:xfrm>
            <a:custGeom>
              <a:avLst/>
              <a:gdLst>
                <a:gd name="connsiteX0" fmla="*/ 176358 w 185778"/>
                <a:gd name="connsiteY0" fmla="*/ 32524 h 182460"/>
                <a:gd name="connsiteX1" fmla="*/ 105364 w 185778"/>
                <a:gd name="connsiteY1" fmla="*/ 76646 h 182460"/>
                <a:gd name="connsiteX2" fmla="*/ 95411 w 185778"/>
                <a:gd name="connsiteY2" fmla="*/ 90579 h 182460"/>
                <a:gd name="connsiteX3" fmla="*/ 93089 w 185778"/>
                <a:gd name="connsiteY3" fmla="*/ 78968 h 182460"/>
                <a:gd name="connsiteX4" fmla="*/ 11479 w 185778"/>
                <a:gd name="connsiteY4" fmla="*/ 1671 h 182460"/>
                <a:gd name="connsiteX5" fmla="*/ 532 w 185778"/>
                <a:gd name="connsiteY5" fmla="*/ 10297 h 182460"/>
                <a:gd name="connsiteX6" fmla="*/ 35697 w 185778"/>
                <a:gd name="connsiteY6" fmla="*/ 74656 h 182460"/>
                <a:gd name="connsiteX7" fmla="*/ 86454 w 185778"/>
                <a:gd name="connsiteY7" fmla="*/ 95887 h 182460"/>
                <a:gd name="connsiteX8" fmla="*/ 90435 w 185778"/>
                <a:gd name="connsiteY8" fmla="*/ 103186 h 182460"/>
                <a:gd name="connsiteX9" fmla="*/ 76502 w 185778"/>
                <a:gd name="connsiteY9" fmla="*/ 141669 h 182460"/>
                <a:gd name="connsiteX10" fmla="*/ 69867 w 185778"/>
                <a:gd name="connsiteY10" fmla="*/ 174511 h 182460"/>
                <a:gd name="connsiteX11" fmla="*/ 75838 w 185778"/>
                <a:gd name="connsiteY11" fmla="*/ 182805 h 182460"/>
                <a:gd name="connsiteX12" fmla="*/ 85127 w 185778"/>
                <a:gd name="connsiteY12" fmla="*/ 176834 h 182460"/>
                <a:gd name="connsiteX13" fmla="*/ 92757 w 185778"/>
                <a:gd name="connsiteY13" fmla="*/ 142664 h 182460"/>
                <a:gd name="connsiteX14" fmla="*/ 118302 w 185778"/>
                <a:gd name="connsiteY14" fmla="*/ 85935 h 182460"/>
                <a:gd name="connsiteX15" fmla="*/ 181334 w 185778"/>
                <a:gd name="connsiteY15" fmla="*/ 47784 h 182460"/>
                <a:gd name="connsiteX16" fmla="*/ 186642 w 185778"/>
                <a:gd name="connsiteY16" fmla="*/ 42476 h 182460"/>
                <a:gd name="connsiteX17" fmla="*/ 176358 w 185778"/>
                <a:gd name="connsiteY17" fmla="*/ 32524 h 18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778" h="182460">
                  <a:moveTo>
                    <a:pt x="176358" y="32524"/>
                  </a:moveTo>
                  <a:cubicBezTo>
                    <a:pt x="146500" y="37168"/>
                    <a:pt x="122615" y="51765"/>
                    <a:pt x="105364" y="76646"/>
                  </a:cubicBezTo>
                  <a:cubicBezTo>
                    <a:pt x="102046" y="81291"/>
                    <a:pt x="100056" y="86930"/>
                    <a:pt x="95411" y="90579"/>
                  </a:cubicBezTo>
                  <a:cubicBezTo>
                    <a:pt x="94748" y="86598"/>
                    <a:pt x="94084" y="82618"/>
                    <a:pt x="93089" y="78968"/>
                  </a:cubicBezTo>
                  <a:cubicBezTo>
                    <a:pt x="80151" y="38163"/>
                    <a:pt x="54938" y="9965"/>
                    <a:pt x="11479" y="1671"/>
                  </a:cubicBezTo>
                  <a:cubicBezTo>
                    <a:pt x="-464" y="-1315"/>
                    <a:pt x="-795" y="-1315"/>
                    <a:pt x="532" y="10297"/>
                  </a:cubicBezTo>
                  <a:cubicBezTo>
                    <a:pt x="3849" y="36173"/>
                    <a:pt x="14797" y="58400"/>
                    <a:pt x="35697" y="74656"/>
                  </a:cubicBezTo>
                  <a:cubicBezTo>
                    <a:pt x="50625" y="86267"/>
                    <a:pt x="67876" y="92570"/>
                    <a:pt x="86454" y="95887"/>
                  </a:cubicBezTo>
                  <a:cubicBezTo>
                    <a:pt x="91762" y="96883"/>
                    <a:pt x="93089" y="97878"/>
                    <a:pt x="90435" y="103186"/>
                  </a:cubicBezTo>
                  <a:cubicBezTo>
                    <a:pt x="84464" y="115460"/>
                    <a:pt x="80151" y="128399"/>
                    <a:pt x="76502" y="141669"/>
                  </a:cubicBezTo>
                  <a:cubicBezTo>
                    <a:pt x="74179" y="152616"/>
                    <a:pt x="71857" y="163564"/>
                    <a:pt x="69867" y="174511"/>
                  </a:cubicBezTo>
                  <a:cubicBezTo>
                    <a:pt x="68871" y="179488"/>
                    <a:pt x="69535" y="182473"/>
                    <a:pt x="75838" y="182805"/>
                  </a:cubicBezTo>
                  <a:cubicBezTo>
                    <a:pt x="80814" y="182805"/>
                    <a:pt x="84132" y="183469"/>
                    <a:pt x="85127" y="176834"/>
                  </a:cubicBezTo>
                  <a:cubicBezTo>
                    <a:pt x="86454" y="165223"/>
                    <a:pt x="89108" y="153611"/>
                    <a:pt x="92757" y="142664"/>
                  </a:cubicBezTo>
                  <a:cubicBezTo>
                    <a:pt x="98065" y="122427"/>
                    <a:pt x="106027" y="102854"/>
                    <a:pt x="118302" y="85935"/>
                  </a:cubicBezTo>
                  <a:cubicBezTo>
                    <a:pt x="133894" y="64371"/>
                    <a:pt x="154131" y="50438"/>
                    <a:pt x="181334" y="47784"/>
                  </a:cubicBezTo>
                  <a:cubicBezTo>
                    <a:pt x="184983" y="47452"/>
                    <a:pt x="186310" y="46457"/>
                    <a:pt x="186642" y="42476"/>
                  </a:cubicBezTo>
                  <a:cubicBezTo>
                    <a:pt x="187305" y="33851"/>
                    <a:pt x="184319" y="31197"/>
                    <a:pt x="176358" y="32524"/>
                  </a:cubicBezTo>
                  <a:close/>
                </a:path>
              </a:pathLst>
            </a:custGeom>
            <a:solidFill>
              <a:schemeClr val="accent1"/>
            </a:solidFill>
            <a:ln w="3309" cap="flat">
              <a:noFill/>
              <a:prstDash val="solid"/>
              <a:miter/>
            </a:ln>
          </p:spPr>
          <p:txBody>
            <a:bodyPr rtlCol="0" anchor="ctr"/>
            <a:lstStyle/>
            <a:p>
              <a:endParaRPr lang="en-US" sz="1350"/>
            </a:p>
          </p:txBody>
        </p:sp>
      </p:grpSp>
      <p:sp>
        <p:nvSpPr>
          <p:cNvPr id="124" name="Title 1">
            <a:extLst>
              <a:ext uri="{FF2B5EF4-FFF2-40B4-BE49-F238E27FC236}">
                <a16:creationId xmlns:a16="http://schemas.microsoft.com/office/drawing/2014/main" id="{8A586BD3-B878-4B10-92C3-464E86C5F9B7}"/>
              </a:ext>
            </a:extLst>
          </p:cNvPr>
          <p:cNvSpPr txBox="1">
            <a:spLocks/>
          </p:cNvSpPr>
          <p:nvPr/>
        </p:nvSpPr>
        <p:spPr>
          <a:xfrm>
            <a:off x="3259081" y="795785"/>
            <a:ext cx="5710866" cy="857250"/>
          </a:xfrm>
          <a:prstGeom prst="rect">
            <a:avLst/>
          </a:prstGeom>
        </p:spPr>
        <p:txBody>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b="1" dirty="0">
                <a:solidFill>
                  <a:srgbClr val="002060"/>
                </a:solidFill>
              </a:rPr>
              <a:t>ماذا سنتعلم اليوم </a:t>
            </a:r>
            <a:endParaRPr lang="fr-CA" b="1" dirty="0">
              <a:solidFill>
                <a:srgbClr val="002060"/>
              </a:solidFill>
            </a:endParaRPr>
          </a:p>
        </p:txBody>
      </p:sp>
      <p:sp>
        <p:nvSpPr>
          <p:cNvPr id="125" name="TextBox 12">
            <a:extLst>
              <a:ext uri="{FF2B5EF4-FFF2-40B4-BE49-F238E27FC236}">
                <a16:creationId xmlns:a16="http://schemas.microsoft.com/office/drawing/2014/main" id="{4468BA68-7B3B-4D20-A665-C7CB0C20E78B}"/>
              </a:ext>
            </a:extLst>
          </p:cNvPr>
          <p:cNvSpPr txBox="1"/>
          <p:nvPr/>
        </p:nvSpPr>
        <p:spPr>
          <a:xfrm>
            <a:off x="4295259" y="1993623"/>
            <a:ext cx="3229201" cy="400110"/>
          </a:xfrm>
          <a:prstGeom prst="rect">
            <a:avLst/>
          </a:prstGeom>
          <a:noFill/>
        </p:spPr>
        <p:txBody>
          <a:bodyPr wrap="square" rtlCol="0">
            <a:spAutoFit/>
          </a:bodyPr>
          <a:lstStyle/>
          <a:p>
            <a:pPr lvl="0" algn="r">
              <a:defRPr/>
            </a:pPr>
            <a:r>
              <a:rPr lang="en-US" sz="2000" b="1" dirty="0">
                <a:latin typeface="Segoe UI Semibold" panose="020B0702040204020203" pitchFamily="34" charset="0"/>
                <a:cs typeface="Segoe UI Semibold" panose="020B0702040204020203" pitchFamily="34" charset="0"/>
              </a:rPr>
              <a:t>. </a:t>
            </a:r>
            <a:r>
              <a:rPr lang="ar-SA" sz="2000" b="1" dirty="0">
                <a:latin typeface="Segoe UI Semibold" panose="020B0702040204020203" pitchFamily="34" charset="0"/>
                <a:cs typeface="Segoe UI Semibold" panose="020B0702040204020203" pitchFamily="34" charset="0"/>
              </a:rPr>
              <a:t>مفهوم التجارة الالكترونية </a:t>
            </a:r>
            <a:endParaRPr lang="en-GB" sz="2000" b="1" dirty="0">
              <a:latin typeface="Segoe UI Semibold" panose="020B0702040204020203" pitchFamily="34" charset="0"/>
              <a:ea typeface="Noto Sans" panose="020B0502040504020204" pitchFamily="34"/>
              <a:cs typeface="Segoe UI Semibold" panose="020B0702040204020203" pitchFamily="34" charset="0"/>
            </a:endParaRPr>
          </a:p>
        </p:txBody>
      </p:sp>
      <p:sp>
        <p:nvSpPr>
          <p:cNvPr id="126" name="TextBox 13">
            <a:extLst>
              <a:ext uri="{FF2B5EF4-FFF2-40B4-BE49-F238E27FC236}">
                <a16:creationId xmlns:a16="http://schemas.microsoft.com/office/drawing/2014/main" id="{0F4F0075-5342-48A5-979F-C814B7BD4A94}"/>
              </a:ext>
            </a:extLst>
          </p:cNvPr>
          <p:cNvSpPr txBox="1"/>
          <p:nvPr/>
        </p:nvSpPr>
        <p:spPr>
          <a:xfrm>
            <a:off x="5073900" y="2723488"/>
            <a:ext cx="2453533" cy="400110"/>
          </a:xfrm>
          <a:prstGeom prst="rect">
            <a:avLst/>
          </a:prstGeom>
          <a:noFill/>
        </p:spPr>
        <p:txBody>
          <a:bodyPr wrap="square" rtlCol="0">
            <a:spAutoFit/>
          </a:bodyPr>
          <a:lstStyle/>
          <a:p>
            <a:pPr lvl="0" algn="r">
              <a:defRPr/>
            </a:pPr>
            <a:r>
              <a:rPr lang="ar-SA" sz="2000" b="1" dirty="0">
                <a:latin typeface="Segoe UI Semibold" panose="020B0702040204020203" pitchFamily="34" charset="0"/>
                <a:cs typeface="Segoe UI Semibold" panose="020B0702040204020203" pitchFamily="34" charset="0"/>
              </a:rPr>
              <a:t>مزايا التجارة الالكترونية</a:t>
            </a:r>
            <a:endParaRPr lang="en-GB" sz="2000" b="1" dirty="0">
              <a:latin typeface="Segoe UI Semibold" panose="020B0702040204020203" pitchFamily="34" charset="0"/>
              <a:ea typeface="Noto Sans" panose="020B0502040504020204" pitchFamily="34"/>
              <a:cs typeface="Segoe UI Semibold" panose="020B0702040204020203" pitchFamily="34" charset="0"/>
            </a:endParaRPr>
          </a:p>
        </p:txBody>
      </p:sp>
      <p:sp>
        <p:nvSpPr>
          <p:cNvPr id="127" name="TextBox 14">
            <a:extLst>
              <a:ext uri="{FF2B5EF4-FFF2-40B4-BE49-F238E27FC236}">
                <a16:creationId xmlns:a16="http://schemas.microsoft.com/office/drawing/2014/main" id="{83E0D5ED-0532-4A3D-9FD2-919A692BEEFC}"/>
              </a:ext>
            </a:extLst>
          </p:cNvPr>
          <p:cNvSpPr txBox="1"/>
          <p:nvPr/>
        </p:nvSpPr>
        <p:spPr>
          <a:xfrm>
            <a:off x="4156375" y="3337648"/>
            <a:ext cx="3371058" cy="400110"/>
          </a:xfrm>
          <a:prstGeom prst="rect">
            <a:avLst/>
          </a:prstGeom>
          <a:noFill/>
        </p:spPr>
        <p:txBody>
          <a:bodyPr wrap="square" rtlCol="0">
            <a:spAutoFit/>
          </a:bodyPr>
          <a:lstStyle/>
          <a:p>
            <a:pPr lvl="0" algn="r">
              <a:defRPr/>
            </a:pPr>
            <a:r>
              <a:rPr lang="ar-SA" sz="2000" b="1" dirty="0">
                <a:latin typeface="Segoe UI Semibold" panose="020B0702040204020203" pitchFamily="34" charset="0"/>
                <a:cs typeface="Segoe UI Semibold" panose="020B0702040204020203" pitchFamily="34" charset="0"/>
              </a:rPr>
              <a:t>أنواع تعاملات التجارة الالكترونية</a:t>
            </a:r>
            <a:endParaRPr lang="en-GB" sz="2000" b="1" dirty="0">
              <a:latin typeface="Segoe UI Semibold" panose="020B0702040204020203" pitchFamily="34" charset="0"/>
              <a:ea typeface="Noto Sans" panose="020B0502040504020204" pitchFamily="34"/>
              <a:cs typeface="Segoe UI Semibold" panose="020B0702040204020203" pitchFamily="34" charset="0"/>
            </a:endParaRPr>
          </a:p>
        </p:txBody>
      </p:sp>
      <p:sp>
        <p:nvSpPr>
          <p:cNvPr id="128" name="TextBox 14">
            <a:extLst>
              <a:ext uri="{FF2B5EF4-FFF2-40B4-BE49-F238E27FC236}">
                <a16:creationId xmlns:a16="http://schemas.microsoft.com/office/drawing/2014/main" id="{7DBE9157-9DB2-4C21-8647-881BB96949FC}"/>
              </a:ext>
            </a:extLst>
          </p:cNvPr>
          <p:cNvSpPr txBox="1"/>
          <p:nvPr/>
        </p:nvSpPr>
        <p:spPr>
          <a:xfrm>
            <a:off x="4156375" y="4150338"/>
            <a:ext cx="3386068" cy="400110"/>
          </a:xfrm>
          <a:prstGeom prst="rect">
            <a:avLst/>
          </a:prstGeom>
          <a:noFill/>
        </p:spPr>
        <p:txBody>
          <a:bodyPr wrap="square" rtlCol="0">
            <a:spAutoFit/>
          </a:bodyPr>
          <a:lstStyle/>
          <a:p>
            <a:pPr lvl="0" algn="r">
              <a:defRPr/>
            </a:pPr>
            <a:r>
              <a:rPr lang="ar-SA" sz="2000" b="1" dirty="0">
                <a:solidFill>
                  <a:srgbClr val="000000"/>
                </a:solidFill>
                <a:latin typeface="Segoe UI Semibold" panose="020B0702040204020203" pitchFamily="34" charset="0"/>
                <a:cs typeface="Segoe UI Semibold" panose="020B0702040204020203" pitchFamily="34" charset="0"/>
              </a:rPr>
              <a:t>اشهر خدمات التجارة الالكترونية</a:t>
            </a:r>
            <a:endParaRPr lang="en-GB" sz="2000" b="1" dirty="0">
              <a:solidFill>
                <a:srgbClr val="000000"/>
              </a:solidFill>
              <a:latin typeface="Segoe UI Semibold" panose="020B0702040204020203" pitchFamily="34" charset="0"/>
              <a:ea typeface="Noto Sans" panose="020B0502040504020204" pitchFamily="34"/>
              <a:cs typeface="Segoe UI Semibold" panose="020B0702040204020203" pitchFamily="34" charset="0"/>
            </a:endParaRPr>
          </a:p>
        </p:txBody>
      </p:sp>
      <p:sp>
        <p:nvSpPr>
          <p:cNvPr id="129" name="TextBox 12">
            <a:extLst>
              <a:ext uri="{FF2B5EF4-FFF2-40B4-BE49-F238E27FC236}">
                <a16:creationId xmlns:a16="http://schemas.microsoft.com/office/drawing/2014/main" id="{E4ACE615-A749-4091-B5A9-EB9799068691}"/>
              </a:ext>
            </a:extLst>
          </p:cNvPr>
          <p:cNvSpPr txBox="1"/>
          <p:nvPr/>
        </p:nvSpPr>
        <p:spPr>
          <a:xfrm>
            <a:off x="4295711" y="1993623"/>
            <a:ext cx="3229201" cy="400110"/>
          </a:xfrm>
          <a:prstGeom prst="rect">
            <a:avLst/>
          </a:prstGeom>
          <a:noFill/>
        </p:spPr>
        <p:txBody>
          <a:bodyPr wrap="square" rtlCol="0">
            <a:spAutoFit/>
          </a:bodyPr>
          <a:lstStyle/>
          <a:p>
            <a:pPr lvl="0" algn="r">
              <a:defRPr/>
            </a:pPr>
            <a:r>
              <a:rPr lang="en-US" sz="2000" b="1" dirty="0">
                <a:solidFill>
                  <a:srgbClr val="000000"/>
                </a:solidFill>
                <a:latin typeface="Segoe UI Semibold" panose="020B0702040204020203" pitchFamily="34" charset="0"/>
                <a:cs typeface="Segoe UI Semibold" panose="020B0702040204020203" pitchFamily="34" charset="0"/>
              </a:rPr>
              <a:t>. </a:t>
            </a:r>
            <a:r>
              <a:rPr lang="ar-SA" sz="2000" b="1" dirty="0">
                <a:solidFill>
                  <a:srgbClr val="000000"/>
                </a:solidFill>
                <a:latin typeface="Segoe UI Semibold" panose="020B0702040204020203" pitchFamily="34" charset="0"/>
                <a:cs typeface="Segoe UI Semibold" panose="020B0702040204020203" pitchFamily="34" charset="0"/>
              </a:rPr>
              <a:t>مفهوم التجارة الالكترونية </a:t>
            </a:r>
            <a:endParaRPr lang="en-GB" sz="2000" b="1" dirty="0">
              <a:solidFill>
                <a:srgbClr val="000000"/>
              </a:solidFill>
              <a:latin typeface="Segoe UI Semibold" panose="020B0702040204020203" pitchFamily="34" charset="0"/>
              <a:ea typeface="Noto Sans" panose="020B0502040504020204" pitchFamily="34"/>
              <a:cs typeface="Segoe UI Semibold" panose="020B0702040204020203" pitchFamily="34" charset="0"/>
            </a:endParaRPr>
          </a:p>
        </p:txBody>
      </p:sp>
      <p:sp>
        <p:nvSpPr>
          <p:cNvPr id="130" name="TextBox 13">
            <a:extLst>
              <a:ext uri="{FF2B5EF4-FFF2-40B4-BE49-F238E27FC236}">
                <a16:creationId xmlns:a16="http://schemas.microsoft.com/office/drawing/2014/main" id="{5C4A0FD5-A778-4145-B537-8B5E81F4FDDC}"/>
              </a:ext>
            </a:extLst>
          </p:cNvPr>
          <p:cNvSpPr txBox="1"/>
          <p:nvPr/>
        </p:nvSpPr>
        <p:spPr>
          <a:xfrm>
            <a:off x="5073900" y="2723488"/>
            <a:ext cx="2453533" cy="400110"/>
          </a:xfrm>
          <a:prstGeom prst="rect">
            <a:avLst/>
          </a:prstGeom>
          <a:noFill/>
        </p:spPr>
        <p:txBody>
          <a:bodyPr wrap="square" rtlCol="0">
            <a:spAutoFit/>
          </a:bodyPr>
          <a:lstStyle/>
          <a:p>
            <a:pPr lvl="0" algn="r">
              <a:defRPr/>
            </a:pPr>
            <a:r>
              <a:rPr lang="ar-SA" sz="2000" b="1" dirty="0">
                <a:solidFill>
                  <a:srgbClr val="000000"/>
                </a:solidFill>
                <a:latin typeface="Segoe UI Semibold" panose="020B0702040204020203" pitchFamily="34" charset="0"/>
                <a:cs typeface="Segoe UI Semibold" panose="020B0702040204020203" pitchFamily="34" charset="0"/>
              </a:rPr>
              <a:t>مزايا التجارة الالكترونية</a:t>
            </a:r>
            <a:endParaRPr lang="en-GB" sz="2000" b="1" dirty="0">
              <a:solidFill>
                <a:srgbClr val="000000"/>
              </a:solidFill>
              <a:latin typeface="Segoe UI Semibold" panose="020B0702040204020203" pitchFamily="34" charset="0"/>
              <a:ea typeface="Noto Sans" panose="020B0502040504020204" pitchFamily="34"/>
              <a:cs typeface="Segoe UI Semibold" panose="020B0702040204020203" pitchFamily="34" charset="0"/>
            </a:endParaRPr>
          </a:p>
        </p:txBody>
      </p:sp>
      <p:sp>
        <p:nvSpPr>
          <p:cNvPr id="131" name="TextBox 14">
            <a:extLst>
              <a:ext uri="{FF2B5EF4-FFF2-40B4-BE49-F238E27FC236}">
                <a16:creationId xmlns:a16="http://schemas.microsoft.com/office/drawing/2014/main" id="{A3E473FD-96D4-41EF-9FC0-51D24098A69B}"/>
              </a:ext>
            </a:extLst>
          </p:cNvPr>
          <p:cNvSpPr txBox="1"/>
          <p:nvPr/>
        </p:nvSpPr>
        <p:spPr>
          <a:xfrm>
            <a:off x="4156827" y="3337648"/>
            <a:ext cx="3371058" cy="400110"/>
          </a:xfrm>
          <a:prstGeom prst="rect">
            <a:avLst/>
          </a:prstGeom>
          <a:noFill/>
        </p:spPr>
        <p:txBody>
          <a:bodyPr wrap="square" rtlCol="0">
            <a:spAutoFit/>
          </a:bodyPr>
          <a:lstStyle/>
          <a:p>
            <a:pPr lvl="0" algn="r">
              <a:defRPr/>
            </a:pPr>
            <a:r>
              <a:rPr lang="ar-SA" sz="2000" b="1" dirty="0">
                <a:solidFill>
                  <a:srgbClr val="000000"/>
                </a:solidFill>
                <a:latin typeface="Segoe UI Semibold" panose="020B0702040204020203" pitchFamily="34" charset="0"/>
                <a:cs typeface="Segoe UI Semibold" panose="020B0702040204020203" pitchFamily="34" charset="0"/>
              </a:rPr>
              <a:t>أنواع تعاملات التجارة الالكترونية</a:t>
            </a:r>
            <a:endParaRPr lang="en-GB" sz="2000" b="1" dirty="0">
              <a:solidFill>
                <a:srgbClr val="000000"/>
              </a:solidFill>
              <a:latin typeface="Segoe UI Semibold" panose="020B0702040204020203" pitchFamily="34" charset="0"/>
              <a:ea typeface="Noto Sans" panose="020B0502040504020204" pitchFamily="34"/>
              <a:cs typeface="Segoe UI Semibold" panose="020B0702040204020203" pitchFamily="34" charset="0"/>
            </a:endParaRPr>
          </a:p>
        </p:txBody>
      </p:sp>
    </p:spTree>
    <p:extLst>
      <p:ext uri="{BB962C8B-B14F-4D97-AF65-F5344CB8AC3E}">
        <p14:creationId xmlns:p14="http://schemas.microsoft.com/office/powerpoint/2010/main" val="3423133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93A6242-8D28-4147-B06A-8AE0A9F1FBFC}"/>
              </a:ext>
            </a:extLst>
          </p:cNvPr>
          <p:cNvSpPr txBox="1">
            <a:spLocks/>
          </p:cNvSpPr>
          <p:nvPr/>
        </p:nvSpPr>
        <p:spPr>
          <a:xfrm>
            <a:off x="457200" y="195486"/>
            <a:ext cx="8229600"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مزايا التجارة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grpSp>
        <p:nvGrpSpPr>
          <p:cNvPr id="40" name="Group 54">
            <a:extLst>
              <a:ext uri="{FF2B5EF4-FFF2-40B4-BE49-F238E27FC236}">
                <a16:creationId xmlns:a16="http://schemas.microsoft.com/office/drawing/2014/main" id="{4EFEB2FB-0E8B-475B-A655-7CC157EAE8FD}"/>
              </a:ext>
            </a:extLst>
          </p:cNvPr>
          <p:cNvGrpSpPr/>
          <p:nvPr/>
        </p:nvGrpSpPr>
        <p:grpSpPr>
          <a:xfrm>
            <a:off x="585154" y="3410517"/>
            <a:ext cx="1595085" cy="1461271"/>
            <a:chOff x="5815658" y="1867763"/>
            <a:chExt cx="4353684" cy="5965922"/>
          </a:xfrm>
        </p:grpSpPr>
        <p:grpSp>
          <p:nvGrpSpPr>
            <p:cNvPr id="41" name="Group 55">
              <a:extLst>
                <a:ext uri="{FF2B5EF4-FFF2-40B4-BE49-F238E27FC236}">
                  <a16:creationId xmlns:a16="http://schemas.microsoft.com/office/drawing/2014/main" id="{506DC932-FF54-4776-BC40-940F4B0809EC}"/>
                </a:ext>
              </a:extLst>
            </p:cNvPr>
            <p:cNvGrpSpPr/>
            <p:nvPr/>
          </p:nvGrpSpPr>
          <p:grpSpPr>
            <a:xfrm>
              <a:off x="5815658" y="1867763"/>
              <a:ext cx="4353684" cy="5965922"/>
              <a:chOff x="3261442" y="5094961"/>
              <a:chExt cx="1189015" cy="1629326"/>
            </a:xfrm>
          </p:grpSpPr>
          <p:sp>
            <p:nvSpPr>
              <p:cNvPr id="60" name="Rounded Rectangle 39">
                <a:extLst>
                  <a:ext uri="{FF2B5EF4-FFF2-40B4-BE49-F238E27FC236}">
                    <a16:creationId xmlns:a16="http://schemas.microsoft.com/office/drawing/2014/main" id="{5AEE484B-76A6-493D-80D1-78DD87C3E5D0}"/>
                  </a:ext>
                </a:extLst>
              </p:cNvPr>
              <p:cNvSpPr/>
              <p:nvPr/>
            </p:nvSpPr>
            <p:spPr>
              <a:xfrm rot="2483232">
                <a:off x="3261442" y="5287651"/>
                <a:ext cx="1189015" cy="1436636"/>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rgbClr val="FECBA3"/>
              </a:solidFill>
              <a:ln w="9525"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Arial"/>
                </a:endParaRPr>
              </a:p>
            </p:txBody>
          </p:sp>
          <p:grpSp>
            <p:nvGrpSpPr>
              <p:cNvPr id="61" name="Group 75">
                <a:extLst>
                  <a:ext uri="{FF2B5EF4-FFF2-40B4-BE49-F238E27FC236}">
                    <a16:creationId xmlns:a16="http://schemas.microsoft.com/office/drawing/2014/main" id="{CBADD490-76AE-4B3C-B73C-ED027C4C8C5B}"/>
                  </a:ext>
                </a:extLst>
              </p:cNvPr>
              <p:cNvGrpSpPr/>
              <p:nvPr/>
            </p:nvGrpSpPr>
            <p:grpSpPr>
              <a:xfrm>
                <a:off x="3588095" y="5094961"/>
                <a:ext cx="743430" cy="1087769"/>
                <a:chOff x="3588095" y="5094961"/>
                <a:chExt cx="743430" cy="1087769"/>
              </a:xfrm>
            </p:grpSpPr>
            <p:grpSp>
              <p:nvGrpSpPr>
                <p:cNvPr id="62" name="Group 76">
                  <a:extLst>
                    <a:ext uri="{FF2B5EF4-FFF2-40B4-BE49-F238E27FC236}">
                      <a16:creationId xmlns:a16="http://schemas.microsoft.com/office/drawing/2014/main" id="{DC68966D-C7EB-4ABD-87D7-4A0EA08D74AF}"/>
                    </a:ext>
                  </a:extLst>
                </p:cNvPr>
                <p:cNvGrpSpPr/>
                <p:nvPr/>
              </p:nvGrpSpPr>
              <p:grpSpPr>
                <a:xfrm rot="20671139">
                  <a:off x="3588095" y="5094961"/>
                  <a:ext cx="582809" cy="1087769"/>
                  <a:chOff x="3501573" y="3178068"/>
                  <a:chExt cx="1340594" cy="2737840"/>
                </a:xfrm>
              </p:grpSpPr>
              <p:sp>
                <p:nvSpPr>
                  <p:cNvPr id="64" name="Freeform: Shape 78">
                    <a:extLst>
                      <a:ext uri="{FF2B5EF4-FFF2-40B4-BE49-F238E27FC236}">
                        <a16:creationId xmlns:a16="http://schemas.microsoft.com/office/drawing/2014/main" id="{A728EEDB-936F-4E1A-9F71-437D899E7F1A}"/>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65" name="Freeform: Shape 79">
                    <a:extLst>
                      <a:ext uri="{FF2B5EF4-FFF2-40B4-BE49-F238E27FC236}">
                        <a16:creationId xmlns:a16="http://schemas.microsoft.com/office/drawing/2014/main" id="{C9B70B5A-4C0F-427E-BC69-CAEA9D61489E}"/>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66" name="Freeform: Shape 80">
                    <a:extLst>
                      <a:ext uri="{FF2B5EF4-FFF2-40B4-BE49-F238E27FC236}">
                        <a16:creationId xmlns:a16="http://schemas.microsoft.com/office/drawing/2014/main" id="{34018B43-C634-42B2-849E-391CF9D74DB4}"/>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67" name="Freeform: Shape 81">
                    <a:extLst>
                      <a:ext uri="{FF2B5EF4-FFF2-40B4-BE49-F238E27FC236}">
                        <a16:creationId xmlns:a16="http://schemas.microsoft.com/office/drawing/2014/main" id="{6865F1F0-554F-473E-820B-179BB43AB6C9}"/>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68" name="Freeform: Shape 82">
                    <a:extLst>
                      <a:ext uri="{FF2B5EF4-FFF2-40B4-BE49-F238E27FC236}">
                        <a16:creationId xmlns:a16="http://schemas.microsoft.com/office/drawing/2014/main" id="{E527A693-6E6B-45D2-8434-130B95D953BD}"/>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69" name="Freeform: Shape 83">
                    <a:extLst>
                      <a:ext uri="{FF2B5EF4-FFF2-40B4-BE49-F238E27FC236}">
                        <a16:creationId xmlns:a16="http://schemas.microsoft.com/office/drawing/2014/main" id="{F58CB4A7-AA16-4BD1-96B9-3AC560DEC579}"/>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ysClr val="window" lastClr="FFFFFF">
                      <a:lumMod val="95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70" name="Group 84">
                    <a:extLst>
                      <a:ext uri="{FF2B5EF4-FFF2-40B4-BE49-F238E27FC236}">
                        <a16:creationId xmlns:a16="http://schemas.microsoft.com/office/drawing/2014/main" id="{CA8DAFD1-8A7E-4040-BB03-4AC8ED4D9792}"/>
                      </a:ext>
                    </a:extLst>
                  </p:cNvPr>
                  <p:cNvGrpSpPr/>
                  <p:nvPr/>
                </p:nvGrpSpPr>
                <p:grpSpPr>
                  <a:xfrm>
                    <a:off x="4088508" y="5635852"/>
                    <a:ext cx="173080" cy="173080"/>
                    <a:chOff x="6768665" y="6038214"/>
                    <a:chExt cx="147968" cy="147968"/>
                  </a:xfrm>
                </p:grpSpPr>
                <p:sp>
                  <p:nvSpPr>
                    <p:cNvPr id="74" name="Oval 88">
                      <a:extLst>
                        <a:ext uri="{FF2B5EF4-FFF2-40B4-BE49-F238E27FC236}">
                          <a16:creationId xmlns:a16="http://schemas.microsoft.com/office/drawing/2014/main" id="{8B458498-1C20-4433-A763-79952B91C9A7}"/>
                        </a:ext>
                      </a:extLst>
                    </p:cNvPr>
                    <p:cNvSpPr/>
                    <p:nvPr/>
                  </p:nvSpPr>
                  <p:spPr>
                    <a:xfrm>
                      <a:off x="6768665" y="6038214"/>
                      <a:ext cx="147968" cy="147968"/>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75" name="Oval 89">
                      <a:extLst>
                        <a:ext uri="{FF2B5EF4-FFF2-40B4-BE49-F238E27FC236}">
                          <a16:creationId xmlns:a16="http://schemas.microsoft.com/office/drawing/2014/main" id="{74E4A5CC-3B63-432E-A888-7EAB87416ABB}"/>
                        </a:ext>
                      </a:extLst>
                    </p:cNvPr>
                    <p:cNvSpPr/>
                    <p:nvPr/>
                  </p:nvSpPr>
                  <p:spPr>
                    <a:xfrm>
                      <a:off x="6802088" y="6071634"/>
                      <a:ext cx="81180" cy="81180"/>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grpSp>
              <p:sp>
                <p:nvSpPr>
                  <p:cNvPr id="71" name="Freeform: Shape 85">
                    <a:extLst>
                      <a:ext uri="{FF2B5EF4-FFF2-40B4-BE49-F238E27FC236}">
                        <a16:creationId xmlns:a16="http://schemas.microsoft.com/office/drawing/2014/main" id="{49F34B70-31F7-4654-9407-EBC2BADF922C}"/>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72" name="Rectangle: Rounded Corners 86">
                    <a:extLst>
                      <a:ext uri="{FF2B5EF4-FFF2-40B4-BE49-F238E27FC236}">
                        <a16:creationId xmlns:a16="http://schemas.microsoft.com/office/drawing/2014/main" id="{60D1A627-6106-42D3-98AA-FDE19DDCAB5E}"/>
                      </a:ext>
                    </a:extLst>
                  </p:cNvPr>
                  <p:cNvSpPr/>
                  <p:nvPr/>
                </p:nvSpPr>
                <p:spPr>
                  <a:xfrm>
                    <a:off x="4058661" y="3449093"/>
                    <a:ext cx="254255" cy="58393"/>
                  </a:xfrm>
                  <a:prstGeom prst="roundRect">
                    <a:avLst>
                      <a:gd name="adj" fmla="val 50000"/>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73" name="Oval 87">
                    <a:extLst>
                      <a:ext uri="{FF2B5EF4-FFF2-40B4-BE49-F238E27FC236}">
                        <a16:creationId xmlns:a16="http://schemas.microsoft.com/office/drawing/2014/main" id="{E8755455-09A9-43A4-B221-38C215171CE2}"/>
                      </a:ext>
                    </a:extLst>
                  </p:cNvPr>
                  <p:cNvSpPr/>
                  <p:nvPr/>
                </p:nvSpPr>
                <p:spPr>
                  <a:xfrm>
                    <a:off x="3922825" y="3449093"/>
                    <a:ext cx="58393" cy="58393"/>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grpSp>
            <p:sp>
              <p:nvSpPr>
                <p:cNvPr id="63" name="Freeform: Shape 77">
                  <a:extLst>
                    <a:ext uri="{FF2B5EF4-FFF2-40B4-BE49-F238E27FC236}">
                      <a16:creationId xmlns:a16="http://schemas.microsoft.com/office/drawing/2014/main" id="{DB9449BD-80EB-42C9-8CCF-D5C9A897BAC5}"/>
                    </a:ext>
                  </a:extLst>
                </p:cNvPr>
                <p:cNvSpPr/>
                <p:nvPr/>
              </p:nvSpPr>
              <p:spPr>
                <a:xfrm rot="3148397">
                  <a:off x="3988676" y="5571112"/>
                  <a:ext cx="370789" cy="314909"/>
                </a:xfrm>
                <a:custGeom>
                  <a:avLst/>
                  <a:gdLst>
                    <a:gd name="connsiteX0" fmla="*/ 21125 w 370789"/>
                    <a:gd name="connsiteY0" fmla="*/ 21125 h 314909"/>
                    <a:gd name="connsiteX1" fmla="*/ 72124 w 370789"/>
                    <a:gd name="connsiteY1" fmla="*/ 0 h 314909"/>
                    <a:gd name="connsiteX2" fmla="*/ 144248 w 370789"/>
                    <a:gd name="connsiteY2" fmla="*/ 72124 h 314909"/>
                    <a:gd name="connsiteX3" fmla="*/ 144248 w 370789"/>
                    <a:gd name="connsiteY3" fmla="*/ 91659 h 314909"/>
                    <a:gd name="connsiteX4" fmla="*/ 161551 w 370789"/>
                    <a:gd name="connsiteY4" fmla="*/ 79993 h 314909"/>
                    <a:gd name="connsiteX5" fmla="*/ 189624 w 370789"/>
                    <a:gd name="connsiteY5" fmla="*/ 74325 h 314909"/>
                    <a:gd name="connsiteX6" fmla="*/ 261749 w 370789"/>
                    <a:gd name="connsiteY6" fmla="*/ 146449 h 314909"/>
                    <a:gd name="connsiteX7" fmla="*/ 261748 w 370789"/>
                    <a:gd name="connsiteY7" fmla="*/ 166778 h 314909"/>
                    <a:gd name="connsiteX8" fmla="*/ 302400 w 370789"/>
                    <a:gd name="connsiteY8" fmla="*/ 149940 h 314909"/>
                    <a:gd name="connsiteX9" fmla="*/ 370789 w 370789"/>
                    <a:gd name="connsiteY9" fmla="*/ 218329 h 314909"/>
                    <a:gd name="connsiteX10" fmla="*/ 370789 w 370789"/>
                    <a:gd name="connsiteY10" fmla="*/ 246520 h 314909"/>
                    <a:gd name="connsiteX11" fmla="*/ 302400 w 370789"/>
                    <a:gd name="connsiteY11" fmla="*/ 314909 h 314909"/>
                    <a:gd name="connsiteX12" fmla="*/ 239385 w 370789"/>
                    <a:gd name="connsiteY12" fmla="*/ 273139 h 314909"/>
                    <a:gd name="connsiteX13" fmla="*/ 234750 w 370789"/>
                    <a:gd name="connsiteY13" fmla="*/ 250181 h 314909"/>
                    <a:gd name="connsiteX14" fmla="*/ 217698 w 370789"/>
                    <a:gd name="connsiteY14" fmla="*/ 261678 h 314909"/>
                    <a:gd name="connsiteX15" fmla="*/ 189625 w 370789"/>
                    <a:gd name="connsiteY15" fmla="*/ 267346 h 314909"/>
                    <a:gd name="connsiteX16" fmla="*/ 117501 w 370789"/>
                    <a:gd name="connsiteY16" fmla="*/ 195221 h 314909"/>
                    <a:gd name="connsiteX17" fmla="*/ 117501 w 370789"/>
                    <a:gd name="connsiteY17" fmla="*/ 175686 h 314909"/>
                    <a:gd name="connsiteX18" fmla="*/ 100198 w 370789"/>
                    <a:gd name="connsiteY18" fmla="*/ 187352 h 314909"/>
                    <a:gd name="connsiteX19" fmla="*/ 72124 w 370789"/>
                    <a:gd name="connsiteY19" fmla="*/ 193020 h 314909"/>
                    <a:gd name="connsiteX20" fmla="*/ 0 w 370789"/>
                    <a:gd name="connsiteY20" fmla="*/ 120896 h 314909"/>
                    <a:gd name="connsiteX21" fmla="*/ 0 w 370789"/>
                    <a:gd name="connsiteY21" fmla="*/ 72124 h 314909"/>
                    <a:gd name="connsiteX22" fmla="*/ 21125 w 370789"/>
                    <a:gd name="connsiteY22" fmla="*/ 21125 h 31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789" h="314909">
                      <a:moveTo>
                        <a:pt x="21125" y="21125"/>
                      </a:moveTo>
                      <a:cubicBezTo>
                        <a:pt x="34177" y="8073"/>
                        <a:pt x="52207" y="0"/>
                        <a:pt x="72124" y="0"/>
                      </a:cubicBezTo>
                      <a:cubicBezTo>
                        <a:pt x="111957" y="0"/>
                        <a:pt x="144248" y="32291"/>
                        <a:pt x="144248" y="72124"/>
                      </a:cubicBezTo>
                      <a:lnTo>
                        <a:pt x="144248" y="91659"/>
                      </a:lnTo>
                      <a:lnTo>
                        <a:pt x="161551" y="79993"/>
                      </a:lnTo>
                      <a:cubicBezTo>
                        <a:pt x="170179" y="76343"/>
                        <a:pt x="179666" y="74326"/>
                        <a:pt x="189624" y="74325"/>
                      </a:cubicBezTo>
                      <a:cubicBezTo>
                        <a:pt x="229457" y="74326"/>
                        <a:pt x="261748" y="106617"/>
                        <a:pt x="261749" y="146449"/>
                      </a:cubicBezTo>
                      <a:lnTo>
                        <a:pt x="261748" y="166778"/>
                      </a:lnTo>
                      <a:lnTo>
                        <a:pt x="302400" y="149940"/>
                      </a:lnTo>
                      <a:cubicBezTo>
                        <a:pt x="340170" y="149940"/>
                        <a:pt x="370789" y="180559"/>
                        <a:pt x="370789" y="218329"/>
                      </a:cubicBezTo>
                      <a:lnTo>
                        <a:pt x="370789" y="246520"/>
                      </a:lnTo>
                      <a:cubicBezTo>
                        <a:pt x="370789" y="284290"/>
                        <a:pt x="340170" y="314909"/>
                        <a:pt x="302400" y="314909"/>
                      </a:cubicBezTo>
                      <a:cubicBezTo>
                        <a:pt x="274072" y="314908"/>
                        <a:pt x="249768" y="297685"/>
                        <a:pt x="239385" y="273139"/>
                      </a:cubicBezTo>
                      <a:lnTo>
                        <a:pt x="234750" y="250181"/>
                      </a:lnTo>
                      <a:lnTo>
                        <a:pt x="217698" y="261678"/>
                      </a:lnTo>
                      <a:cubicBezTo>
                        <a:pt x="209070" y="265327"/>
                        <a:pt x="199583" y="267346"/>
                        <a:pt x="189625" y="267346"/>
                      </a:cubicBezTo>
                      <a:cubicBezTo>
                        <a:pt x="149791" y="267346"/>
                        <a:pt x="117501" y="235054"/>
                        <a:pt x="117501" y="195221"/>
                      </a:cubicBezTo>
                      <a:lnTo>
                        <a:pt x="117501" y="175686"/>
                      </a:lnTo>
                      <a:lnTo>
                        <a:pt x="100198" y="187352"/>
                      </a:lnTo>
                      <a:cubicBezTo>
                        <a:pt x="91569" y="191002"/>
                        <a:pt x="82082" y="193020"/>
                        <a:pt x="72124" y="193020"/>
                      </a:cubicBezTo>
                      <a:cubicBezTo>
                        <a:pt x="32291" y="193020"/>
                        <a:pt x="0" y="160729"/>
                        <a:pt x="0" y="120896"/>
                      </a:cubicBezTo>
                      <a:lnTo>
                        <a:pt x="0" y="72124"/>
                      </a:lnTo>
                      <a:cubicBezTo>
                        <a:pt x="0" y="52208"/>
                        <a:pt x="8073" y="34177"/>
                        <a:pt x="21125" y="21125"/>
                      </a:cubicBezTo>
                      <a:close/>
                    </a:path>
                  </a:pathLst>
                </a:custGeom>
                <a:solidFill>
                  <a:srgbClr val="FECBA3"/>
                </a:solidFill>
                <a:ln w="9525"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Arial"/>
                  </a:endParaRPr>
                </a:p>
              </p:txBody>
            </p:sp>
          </p:grpSp>
        </p:grpSp>
        <p:grpSp>
          <p:nvGrpSpPr>
            <p:cNvPr id="42" name="Group 56">
              <a:extLst>
                <a:ext uri="{FF2B5EF4-FFF2-40B4-BE49-F238E27FC236}">
                  <a16:creationId xmlns:a16="http://schemas.microsoft.com/office/drawing/2014/main" id="{8BE62E99-24E6-4B80-A903-637BB3C98657}"/>
                </a:ext>
              </a:extLst>
            </p:cNvPr>
            <p:cNvGrpSpPr/>
            <p:nvPr/>
          </p:nvGrpSpPr>
          <p:grpSpPr>
            <a:xfrm>
              <a:off x="7624303" y="3280511"/>
              <a:ext cx="1220008" cy="1630925"/>
              <a:chOff x="4912335" y="3886249"/>
              <a:chExt cx="1506023" cy="2013274"/>
            </a:xfrm>
          </p:grpSpPr>
          <p:grpSp>
            <p:nvGrpSpPr>
              <p:cNvPr id="50" name="Group 64">
                <a:extLst>
                  <a:ext uri="{FF2B5EF4-FFF2-40B4-BE49-F238E27FC236}">
                    <a16:creationId xmlns:a16="http://schemas.microsoft.com/office/drawing/2014/main" id="{1A45E97E-A7D0-449E-A8C8-DF398215D77F}"/>
                  </a:ext>
                </a:extLst>
              </p:cNvPr>
              <p:cNvGrpSpPr/>
              <p:nvPr/>
            </p:nvGrpSpPr>
            <p:grpSpPr>
              <a:xfrm>
                <a:off x="4912335" y="3961162"/>
                <a:ext cx="1506023" cy="1713001"/>
                <a:chOff x="4912335" y="3961162"/>
                <a:chExt cx="1506023" cy="1713001"/>
              </a:xfrm>
            </p:grpSpPr>
            <p:sp>
              <p:nvSpPr>
                <p:cNvPr id="56" name="Freeform: Shape 70">
                  <a:extLst>
                    <a:ext uri="{FF2B5EF4-FFF2-40B4-BE49-F238E27FC236}">
                      <a16:creationId xmlns:a16="http://schemas.microsoft.com/office/drawing/2014/main" id="{EA9A71B4-18B3-47D2-A8E8-ABFD32241183}"/>
                    </a:ext>
                  </a:extLst>
                </p:cNvPr>
                <p:cNvSpPr/>
                <p:nvPr/>
              </p:nvSpPr>
              <p:spPr>
                <a:xfrm>
                  <a:off x="5179844" y="3967645"/>
                  <a:ext cx="971006" cy="1271314"/>
                </a:xfrm>
                <a:custGeom>
                  <a:avLst/>
                  <a:gdLst>
                    <a:gd name="connsiteX0" fmla="*/ 488429 w 971006"/>
                    <a:gd name="connsiteY0" fmla="*/ 0 h 1271314"/>
                    <a:gd name="connsiteX1" fmla="*/ 917478 w 971006"/>
                    <a:gd name="connsiteY1" fmla="*/ 496794 h 1271314"/>
                    <a:gd name="connsiteX2" fmla="*/ 655434 w 971006"/>
                    <a:gd name="connsiteY2" fmla="*/ 954548 h 1271314"/>
                    <a:gd name="connsiteX3" fmla="*/ 637122 w 971006"/>
                    <a:gd name="connsiteY3" fmla="*/ 961130 h 1271314"/>
                    <a:gd name="connsiteX4" fmla="*/ 637122 w 971006"/>
                    <a:gd name="connsiteY4" fmla="*/ 1082028 h 1271314"/>
                    <a:gd name="connsiteX5" fmla="*/ 674483 w 971006"/>
                    <a:gd name="connsiteY5" fmla="*/ 1084353 h 1271314"/>
                    <a:gd name="connsiteX6" fmla="*/ 971006 w 971006"/>
                    <a:gd name="connsiteY6" fmla="*/ 1174010 h 1271314"/>
                    <a:gd name="connsiteX7" fmla="*/ 485503 w 971006"/>
                    <a:gd name="connsiteY7" fmla="*/ 1271314 h 1271314"/>
                    <a:gd name="connsiteX8" fmla="*/ 0 w 971006"/>
                    <a:gd name="connsiteY8" fmla="*/ 1174010 h 1271314"/>
                    <a:gd name="connsiteX9" fmla="*/ 296524 w 971006"/>
                    <a:gd name="connsiteY9" fmla="*/ 1084353 h 1271314"/>
                    <a:gd name="connsiteX10" fmla="*/ 333884 w 971006"/>
                    <a:gd name="connsiteY10" fmla="*/ 1082028 h 1271314"/>
                    <a:gd name="connsiteX11" fmla="*/ 333884 w 971006"/>
                    <a:gd name="connsiteY11" fmla="*/ 959026 h 1271314"/>
                    <a:gd name="connsiteX12" fmla="*/ 321424 w 971006"/>
                    <a:gd name="connsiteY12" fmla="*/ 954548 h 1271314"/>
                    <a:gd name="connsiteX13" fmla="*/ 59380 w 971006"/>
                    <a:gd name="connsiteY13" fmla="*/ 496794 h 1271314"/>
                    <a:gd name="connsiteX14" fmla="*/ 488429 w 971006"/>
                    <a:gd name="connsiteY14" fmla="*/ 0 h 127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1006" h="1271314">
                      <a:moveTo>
                        <a:pt x="488429" y="0"/>
                      </a:moveTo>
                      <a:cubicBezTo>
                        <a:pt x="725386" y="0"/>
                        <a:pt x="917478" y="222422"/>
                        <a:pt x="917478" y="496794"/>
                      </a:cubicBezTo>
                      <a:cubicBezTo>
                        <a:pt x="917478" y="702573"/>
                        <a:pt x="809427" y="879130"/>
                        <a:pt x="655434" y="954548"/>
                      </a:cubicBezTo>
                      <a:lnTo>
                        <a:pt x="637122" y="961130"/>
                      </a:lnTo>
                      <a:lnTo>
                        <a:pt x="637122" y="1082028"/>
                      </a:lnTo>
                      <a:lnTo>
                        <a:pt x="674483" y="1084353"/>
                      </a:lnTo>
                      <a:cubicBezTo>
                        <a:pt x="848737" y="1099124"/>
                        <a:pt x="971006" y="1133705"/>
                        <a:pt x="971006" y="1174010"/>
                      </a:cubicBezTo>
                      <a:cubicBezTo>
                        <a:pt x="971006" y="1227750"/>
                        <a:pt x="753639" y="1271314"/>
                        <a:pt x="485503" y="1271314"/>
                      </a:cubicBezTo>
                      <a:cubicBezTo>
                        <a:pt x="217367" y="1271314"/>
                        <a:pt x="0" y="1227750"/>
                        <a:pt x="0" y="1174010"/>
                      </a:cubicBezTo>
                      <a:cubicBezTo>
                        <a:pt x="0" y="1133705"/>
                        <a:pt x="122269" y="1099124"/>
                        <a:pt x="296524" y="1084353"/>
                      </a:cubicBezTo>
                      <a:lnTo>
                        <a:pt x="333884" y="1082028"/>
                      </a:lnTo>
                      <a:lnTo>
                        <a:pt x="333884" y="959026"/>
                      </a:lnTo>
                      <a:lnTo>
                        <a:pt x="321424" y="954548"/>
                      </a:lnTo>
                      <a:cubicBezTo>
                        <a:pt x="167432" y="879130"/>
                        <a:pt x="59380" y="702573"/>
                        <a:pt x="59380" y="496794"/>
                      </a:cubicBezTo>
                      <a:cubicBezTo>
                        <a:pt x="59380" y="222422"/>
                        <a:pt x="251472" y="0"/>
                        <a:pt x="488429" y="0"/>
                      </a:cubicBezTo>
                      <a:close/>
                    </a:path>
                  </a:pathLst>
                </a:custGeom>
                <a:solidFill>
                  <a:srgbClr val="FECBA3"/>
                </a:solidFill>
                <a:ln w="9525"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57" name="Freeform: Shape 71">
                  <a:extLst>
                    <a:ext uri="{FF2B5EF4-FFF2-40B4-BE49-F238E27FC236}">
                      <a16:creationId xmlns:a16="http://schemas.microsoft.com/office/drawing/2014/main" id="{E85F9836-ACCE-437C-B8A6-2D2A64AB9835}"/>
                    </a:ext>
                  </a:extLst>
                </p:cNvPr>
                <p:cNvSpPr/>
                <p:nvPr/>
              </p:nvSpPr>
              <p:spPr>
                <a:xfrm>
                  <a:off x="4912335" y="5075485"/>
                  <a:ext cx="1506023" cy="598678"/>
                </a:xfrm>
                <a:custGeom>
                  <a:avLst/>
                  <a:gdLst>
                    <a:gd name="connsiteX0" fmla="*/ 792978 w 3989594"/>
                    <a:gd name="connsiteY0" fmla="*/ 0 h 1585955"/>
                    <a:gd name="connsiteX1" fmla="*/ 1049921 w 3989594"/>
                    <a:gd name="connsiteY1" fmla="*/ 0 h 1585955"/>
                    <a:gd name="connsiteX2" fmla="*/ 1085760 w 3989594"/>
                    <a:gd name="connsiteY2" fmla="*/ 33651 h 1585955"/>
                    <a:gd name="connsiteX3" fmla="*/ 1994796 w 3989594"/>
                    <a:gd name="connsiteY3" fmla="*/ 279982 h 1585955"/>
                    <a:gd name="connsiteX4" fmla="*/ 2903832 w 3989594"/>
                    <a:gd name="connsiteY4" fmla="*/ 33651 h 1585955"/>
                    <a:gd name="connsiteX5" fmla="*/ 2939671 w 3989594"/>
                    <a:gd name="connsiteY5" fmla="*/ 0 h 1585955"/>
                    <a:gd name="connsiteX6" fmla="*/ 3196616 w 3989594"/>
                    <a:gd name="connsiteY6" fmla="*/ 0 h 1585955"/>
                    <a:gd name="connsiteX7" fmla="*/ 3989594 w 3989594"/>
                    <a:gd name="connsiteY7" fmla="*/ 792978 h 1585955"/>
                    <a:gd name="connsiteX8" fmla="*/ 3989593 w 3989594"/>
                    <a:gd name="connsiteY8" fmla="*/ 1585955 h 1585955"/>
                    <a:gd name="connsiteX9" fmla="*/ 0 w 3989594"/>
                    <a:gd name="connsiteY9" fmla="*/ 1585955 h 1585955"/>
                    <a:gd name="connsiteX10" fmla="*/ 0 w 3989594"/>
                    <a:gd name="connsiteY10" fmla="*/ 792978 h 1585955"/>
                    <a:gd name="connsiteX11" fmla="*/ 792978 w 3989594"/>
                    <a:gd name="connsiteY11" fmla="*/ 0 h 158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89594" h="1585955">
                      <a:moveTo>
                        <a:pt x="792978" y="0"/>
                      </a:moveTo>
                      <a:lnTo>
                        <a:pt x="1049921" y="0"/>
                      </a:lnTo>
                      <a:lnTo>
                        <a:pt x="1085760" y="33651"/>
                      </a:lnTo>
                      <a:cubicBezTo>
                        <a:pt x="1282766" y="182270"/>
                        <a:pt x="1616391" y="279982"/>
                        <a:pt x="1994796" y="279982"/>
                      </a:cubicBezTo>
                      <a:cubicBezTo>
                        <a:pt x="2373201" y="279982"/>
                        <a:pt x="2706826" y="182270"/>
                        <a:pt x="2903832" y="33651"/>
                      </a:cubicBezTo>
                      <a:lnTo>
                        <a:pt x="2939671" y="0"/>
                      </a:lnTo>
                      <a:lnTo>
                        <a:pt x="3196616" y="0"/>
                      </a:lnTo>
                      <a:cubicBezTo>
                        <a:pt x="3634566" y="0"/>
                        <a:pt x="3989594" y="355028"/>
                        <a:pt x="3989594" y="792978"/>
                      </a:cubicBezTo>
                      <a:cubicBezTo>
                        <a:pt x="3989594" y="1057304"/>
                        <a:pt x="3989593" y="1321629"/>
                        <a:pt x="3989593" y="1585955"/>
                      </a:cubicBezTo>
                      <a:lnTo>
                        <a:pt x="0" y="1585955"/>
                      </a:lnTo>
                      <a:lnTo>
                        <a:pt x="0" y="792978"/>
                      </a:lnTo>
                      <a:cubicBezTo>
                        <a:pt x="0" y="355028"/>
                        <a:pt x="355028" y="0"/>
                        <a:pt x="792978" y="0"/>
                      </a:cubicBezTo>
                      <a:close/>
                    </a:path>
                  </a:pathLst>
                </a:custGeom>
                <a:solidFill>
                  <a:sysClr val="window" lastClr="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58" name="Freeform: Shape 72">
                  <a:extLst>
                    <a:ext uri="{FF2B5EF4-FFF2-40B4-BE49-F238E27FC236}">
                      <a16:creationId xmlns:a16="http://schemas.microsoft.com/office/drawing/2014/main" id="{6F246A94-75B3-41E7-91A9-CB82D83E1555}"/>
                    </a:ext>
                  </a:extLst>
                </p:cNvPr>
                <p:cNvSpPr/>
                <p:nvPr/>
              </p:nvSpPr>
              <p:spPr>
                <a:xfrm>
                  <a:off x="5479465" y="4409892"/>
                  <a:ext cx="419225" cy="116134"/>
                </a:xfrm>
                <a:custGeom>
                  <a:avLst/>
                  <a:gdLst>
                    <a:gd name="connsiteX0" fmla="*/ 378363 w 419225"/>
                    <a:gd name="connsiteY0" fmla="*/ 0 h 116134"/>
                    <a:gd name="connsiteX1" fmla="*/ 419225 w 419225"/>
                    <a:gd name="connsiteY1" fmla="*/ 58067 h 116134"/>
                    <a:gd name="connsiteX2" fmla="*/ 378363 w 419225"/>
                    <a:gd name="connsiteY2" fmla="*/ 116134 h 116134"/>
                    <a:gd name="connsiteX3" fmla="*/ 337501 w 419225"/>
                    <a:gd name="connsiteY3" fmla="*/ 58067 h 116134"/>
                    <a:gd name="connsiteX4" fmla="*/ 378363 w 419225"/>
                    <a:gd name="connsiteY4" fmla="*/ 0 h 116134"/>
                    <a:gd name="connsiteX5" fmla="*/ 40862 w 419225"/>
                    <a:gd name="connsiteY5" fmla="*/ 0 h 116134"/>
                    <a:gd name="connsiteX6" fmla="*/ 81724 w 419225"/>
                    <a:gd name="connsiteY6" fmla="*/ 58067 h 116134"/>
                    <a:gd name="connsiteX7" fmla="*/ 40862 w 419225"/>
                    <a:gd name="connsiteY7" fmla="*/ 116134 h 116134"/>
                    <a:gd name="connsiteX8" fmla="*/ 0 w 419225"/>
                    <a:gd name="connsiteY8" fmla="*/ 58067 h 116134"/>
                    <a:gd name="connsiteX9" fmla="*/ 40862 w 419225"/>
                    <a:gd name="connsiteY9" fmla="*/ 0 h 1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225" h="116134">
                      <a:moveTo>
                        <a:pt x="378363" y="0"/>
                      </a:moveTo>
                      <a:cubicBezTo>
                        <a:pt x="400930" y="0"/>
                        <a:pt x="419225" y="25997"/>
                        <a:pt x="419225" y="58067"/>
                      </a:cubicBezTo>
                      <a:cubicBezTo>
                        <a:pt x="419225" y="90137"/>
                        <a:pt x="400930" y="116134"/>
                        <a:pt x="378363" y="116134"/>
                      </a:cubicBezTo>
                      <a:cubicBezTo>
                        <a:pt x="355796" y="116134"/>
                        <a:pt x="337501" y="90137"/>
                        <a:pt x="337501" y="58067"/>
                      </a:cubicBezTo>
                      <a:cubicBezTo>
                        <a:pt x="337501" y="25997"/>
                        <a:pt x="355796" y="0"/>
                        <a:pt x="378363" y="0"/>
                      </a:cubicBezTo>
                      <a:close/>
                      <a:moveTo>
                        <a:pt x="40862" y="0"/>
                      </a:moveTo>
                      <a:cubicBezTo>
                        <a:pt x="63429" y="0"/>
                        <a:pt x="81724" y="25997"/>
                        <a:pt x="81724" y="58067"/>
                      </a:cubicBezTo>
                      <a:cubicBezTo>
                        <a:pt x="81724" y="90137"/>
                        <a:pt x="63429" y="116134"/>
                        <a:pt x="40862" y="116134"/>
                      </a:cubicBezTo>
                      <a:cubicBezTo>
                        <a:pt x="18295" y="116134"/>
                        <a:pt x="0" y="90137"/>
                        <a:pt x="0" y="58067"/>
                      </a:cubicBezTo>
                      <a:cubicBezTo>
                        <a:pt x="0" y="25997"/>
                        <a:pt x="18295" y="0"/>
                        <a:pt x="40862" y="0"/>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59" name="Freeform: Shape 73">
                  <a:extLst>
                    <a:ext uri="{FF2B5EF4-FFF2-40B4-BE49-F238E27FC236}">
                      <a16:creationId xmlns:a16="http://schemas.microsoft.com/office/drawing/2014/main" id="{D9E6CB24-1ADD-4139-B97D-446F5A9A8F70}"/>
                    </a:ext>
                  </a:extLst>
                </p:cNvPr>
                <p:cNvSpPr/>
                <p:nvPr/>
              </p:nvSpPr>
              <p:spPr>
                <a:xfrm>
                  <a:off x="5232778" y="3961162"/>
                  <a:ext cx="840071" cy="407738"/>
                </a:xfrm>
                <a:custGeom>
                  <a:avLst/>
                  <a:gdLst>
                    <a:gd name="connsiteX0" fmla="*/ 0 w 2214820"/>
                    <a:gd name="connsiteY0" fmla="*/ 1079766 h 1072067"/>
                    <a:gd name="connsiteX1" fmla="*/ 333401 w 2214820"/>
                    <a:gd name="connsiteY1" fmla="*/ 367018 h 1072067"/>
                    <a:gd name="connsiteX2" fmla="*/ 2021613 w 2214820"/>
                    <a:gd name="connsiteY2" fmla="*/ 453019 h 1072067"/>
                    <a:gd name="connsiteX3" fmla="*/ 2225424 w 2214820"/>
                    <a:gd name="connsiteY3" fmla="*/ 858284 h 1072067"/>
                    <a:gd name="connsiteX4" fmla="*/ 2139423 w 2214820"/>
                    <a:gd name="connsiteY4" fmla="*/ 864174 h 1072067"/>
                    <a:gd name="connsiteX5" fmla="*/ 2036928 w 2214820"/>
                    <a:gd name="connsiteY5" fmla="*/ 858284 h 1072067"/>
                    <a:gd name="connsiteX6" fmla="*/ 1986270 w 2214820"/>
                    <a:gd name="connsiteY6" fmla="*/ 848859 h 1072067"/>
                    <a:gd name="connsiteX7" fmla="*/ 2006298 w 2214820"/>
                    <a:gd name="connsiteY7" fmla="*/ 841791 h 1072067"/>
                    <a:gd name="connsiteX8" fmla="*/ 2019257 w 2214820"/>
                    <a:gd name="connsiteY8" fmla="*/ 847681 h 1072067"/>
                    <a:gd name="connsiteX9" fmla="*/ 1955640 w 2214820"/>
                    <a:gd name="connsiteY9" fmla="*/ 845325 h 1072067"/>
                    <a:gd name="connsiteX10" fmla="*/ 1446702 w 2214820"/>
                    <a:gd name="connsiteY10" fmla="*/ 747543 h 1072067"/>
                    <a:gd name="connsiteX11" fmla="*/ 1412537 w 2214820"/>
                    <a:gd name="connsiteY11" fmla="*/ 742831 h 1072067"/>
                    <a:gd name="connsiteX12" fmla="*/ 1291193 w 2214820"/>
                    <a:gd name="connsiteY12" fmla="*/ 727515 h 1072067"/>
                    <a:gd name="connsiteX13" fmla="*/ 1286481 w 2214820"/>
                    <a:gd name="connsiteY13" fmla="*/ 731050 h 1072067"/>
                    <a:gd name="connsiteX14" fmla="*/ 1291193 w 2214820"/>
                    <a:gd name="connsiteY14" fmla="*/ 727515 h 1072067"/>
                    <a:gd name="connsiteX15" fmla="*/ 1328893 w 2214820"/>
                    <a:gd name="connsiteY15" fmla="*/ 756968 h 1072067"/>
                    <a:gd name="connsiteX16" fmla="*/ 1425497 w 2214820"/>
                    <a:gd name="connsiteY16" fmla="*/ 834722 h 1072067"/>
                    <a:gd name="connsiteX17" fmla="*/ 1343030 w 2214820"/>
                    <a:gd name="connsiteY17" fmla="*/ 845325 h 1072067"/>
                    <a:gd name="connsiteX18" fmla="*/ 658556 w 2214820"/>
                    <a:gd name="connsiteY18" fmla="*/ 494252 h 1072067"/>
                    <a:gd name="connsiteX19" fmla="*/ 633816 w 2214820"/>
                    <a:gd name="connsiteY19" fmla="*/ 477759 h 1072067"/>
                    <a:gd name="connsiteX20" fmla="*/ 625569 w 2214820"/>
                    <a:gd name="connsiteY20" fmla="*/ 484827 h 1072067"/>
                    <a:gd name="connsiteX21" fmla="*/ 620857 w 2214820"/>
                    <a:gd name="connsiteY21" fmla="*/ 460087 h 1072067"/>
                    <a:gd name="connsiteX22" fmla="*/ 622035 w 2214820"/>
                    <a:gd name="connsiteY22" fmla="*/ 516636 h 1072067"/>
                    <a:gd name="connsiteX23" fmla="*/ 0 w 2214820"/>
                    <a:gd name="connsiteY23" fmla="*/ 1079766 h 1072067"/>
                    <a:gd name="connsiteX0" fmla="*/ 0 w 2225455"/>
                    <a:gd name="connsiteY0" fmla="*/ 1079766 h 1080136"/>
                    <a:gd name="connsiteX1" fmla="*/ 333401 w 2225455"/>
                    <a:gd name="connsiteY1" fmla="*/ 367018 h 1080136"/>
                    <a:gd name="connsiteX2" fmla="*/ 2021613 w 2225455"/>
                    <a:gd name="connsiteY2" fmla="*/ 453019 h 1080136"/>
                    <a:gd name="connsiteX3" fmla="*/ 2225424 w 2225455"/>
                    <a:gd name="connsiteY3" fmla="*/ 858284 h 1080136"/>
                    <a:gd name="connsiteX4" fmla="*/ 2036928 w 2225455"/>
                    <a:gd name="connsiteY4" fmla="*/ 858284 h 1080136"/>
                    <a:gd name="connsiteX5" fmla="*/ 1986270 w 2225455"/>
                    <a:gd name="connsiteY5" fmla="*/ 848859 h 1080136"/>
                    <a:gd name="connsiteX6" fmla="*/ 2006298 w 2225455"/>
                    <a:gd name="connsiteY6" fmla="*/ 841791 h 1080136"/>
                    <a:gd name="connsiteX7" fmla="*/ 2019257 w 2225455"/>
                    <a:gd name="connsiteY7" fmla="*/ 847681 h 1080136"/>
                    <a:gd name="connsiteX8" fmla="*/ 1955640 w 2225455"/>
                    <a:gd name="connsiteY8" fmla="*/ 845325 h 1080136"/>
                    <a:gd name="connsiteX9" fmla="*/ 1446702 w 2225455"/>
                    <a:gd name="connsiteY9" fmla="*/ 747543 h 1080136"/>
                    <a:gd name="connsiteX10" fmla="*/ 1412537 w 2225455"/>
                    <a:gd name="connsiteY10" fmla="*/ 742831 h 1080136"/>
                    <a:gd name="connsiteX11" fmla="*/ 1291193 w 2225455"/>
                    <a:gd name="connsiteY11" fmla="*/ 727515 h 1080136"/>
                    <a:gd name="connsiteX12" fmla="*/ 1286481 w 2225455"/>
                    <a:gd name="connsiteY12" fmla="*/ 731050 h 1080136"/>
                    <a:gd name="connsiteX13" fmla="*/ 1291193 w 2225455"/>
                    <a:gd name="connsiteY13" fmla="*/ 727515 h 1080136"/>
                    <a:gd name="connsiteX14" fmla="*/ 1328893 w 2225455"/>
                    <a:gd name="connsiteY14" fmla="*/ 756968 h 1080136"/>
                    <a:gd name="connsiteX15" fmla="*/ 1425497 w 2225455"/>
                    <a:gd name="connsiteY15" fmla="*/ 834722 h 1080136"/>
                    <a:gd name="connsiteX16" fmla="*/ 1343030 w 2225455"/>
                    <a:gd name="connsiteY16" fmla="*/ 845325 h 1080136"/>
                    <a:gd name="connsiteX17" fmla="*/ 658556 w 2225455"/>
                    <a:gd name="connsiteY17" fmla="*/ 494252 h 1080136"/>
                    <a:gd name="connsiteX18" fmla="*/ 633816 w 2225455"/>
                    <a:gd name="connsiteY18" fmla="*/ 477759 h 1080136"/>
                    <a:gd name="connsiteX19" fmla="*/ 625569 w 2225455"/>
                    <a:gd name="connsiteY19" fmla="*/ 484827 h 1080136"/>
                    <a:gd name="connsiteX20" fmla="*/ 620857 w 2225455"/>
                    <a:gd name="connsiteY20" fmla="*/ 460087 h 1080136"/>
                    <a:gd name="connsiteX21" fmla="*/ 622035 w 2225455"/>
                    <a:gd name="connsiteY21" fmla="*/ 516636 h 1080136"/>
                    <a:gd name="connsiteX22" fmla="*/ 0 w 2225455"/>
                    <a:gd name="connsiteY22" fmla="*/ 1079766 h 1080136"/>
                    <a:gd name="connsiteX0" fmla="*/ 0 w 2225455"/>
                    <a:gd name="connsiteY0" fmla="*/ 1079766 h 1080136"/>
                    <a:gd name="connsiteX1" fmla="*/ 333401 w 2225455"/>
                    <a:gd name="connsiteY1" fmla="*/ 367018 h 1080136"/>
                    <a:gd name="connsiteX2" fmla="*/ 2021613 w 2225455"/>
                    <a:gd name="connsiteY2" fmla="*/ 453019 h 1080136"/>
                    <a:gd name="connsiteX3" fmla="*/ 2225424 w 2225455"/>
                    <a:gd name="connsiteY3" fmla="*/ 858284 h 1080136"/>
                    <a:gd name="connsiteX4" fmla="*/ 2036928 w 2225455"/>
                    <a:gd name="connsiteY4" fmla="*/ 858284 h 1080136"/>
                    <a:gd name="connsiteX5" fmla="*/ 1986270 w 2225455"/>
                    <a:gd name="connsiteY5" fmla="*/ 848859 h 1080136"/>
                    <a:gd name="connsiteX6" fmla="*/ 2006298 w 2225455"/>
                    <a:gd name="connsiteY6" fmla="*/ 841791 h 1080136"/>
                    <a:gd name="connsiteX7" fmla="*/ 2019257 w 2225455"/>
                    <a:gd name="connsiteY7" fmla="*/ 847681 h 1080136"/>
                    <a:gd name="connsiteX8" fmla="*/ 1446702 w 2225455"/>
                    <a:gd name="connsiteY8" fmla="*/ 747543 h 1080136"/>
                    <a:gd name="connsiteX9" fmla="*/ 1412537 w 2225455"/>
                    <a:gd name="connsiteY9" fmla="*/ 742831 h 1080136"/>
                    <a:gd name="connsiteX10" fmla="*/ 1291193 w 2225455"/>
                    <a:gd name="connsiteY10" fmla="*/ 727515 h 1080136"/>
                    <a:gd name="connsiteX11" fmla="*/ 1286481 w 2225455"/>
                    <a:gd name="connsiteY11" fmla="*/ 731050 h 1080136"/>
                    <a:gd name="connsiteX12" fmla="*/ 1291193 w 2225455"/>
                    <a:gd name="connsiteY12" fmla="*/ 727515 h 1080136"/>
                    <a:gd name="connsiteX13" fmla="*/ 1328893 w 2225455"/>
                    <a:gd name="connsiteY13" fmla="*/ 756968 h 1080136"/>
                    <a:gd name="connsiteX14" fmla="*/ 1425497 w 2225455"/>
                    <a:gd name="connsiteY14" fmla="*/ 834722 h 1080136"/>
                    <a:gd name="connsiteX15" fmla="*/ 1343030 w 2225455"/>
                    <a:gd name="connsiteY15" fmla="*/ 845325 h 1080136"/>
                    <a:gd name="connsiteX16" fmla="*/ 658556 w 2225455"/>
                    <a:gd name="connsiteY16" fmla="*/ 494252 h 1080136"/>
                    <a:gd name="connsiteX17" fmla="*/ 633816 w 2225455"/>
                    <a:gd name="connsiteY17" fmla="*/ 477759 h 1080136"/>
                    <a:gd name="connsiteX18" fmla="*/ 625569 w 2225455"/>
                    <a:gd name="connsiteY18" fmla="*/ 484827 h 1080136"/>
                    <a:gd name="connsiteX19" fmla="*/ 620857 w 2225455"/>
                    <a:gd name="connsiteY19" fmla="*/ 460087 h 1080136"/>
                    <a:gd name="connsiteX20" fmla="*/ 622035 w 2225455"/>
                    <a:gd name="connsiteY20" fmla="*/ 516636 h 1080136"/>
                    <a:gd name="connsiteX21" fmla="*/ 0 w 2225455"/>
                    <a:gd name="connsiteY21" fmla="*/ 1079766 h 1080136"/>
                    <a:gd name="connsiteX0" fmla="*/ 0 w 2225455"/>
                    <a:gd name="connsiteY0" fmla="*/ 1079766 h 1080136"/>
                    <a:gd name="connsiteX1" fmla="*/ 333401 w 2225455"/>
                    <a:gd name="connsiteY1" fmla="*/ 367018 h 1080136"/>
                    <a:gd name="connsiteX2" fmla="*/ 2021613 w 2225455"/>
                    <a:gd name="connsiteY2" fmla="*/ 453019 h 1080136"/>
                    <a:gd name="connsiteX3" fmla="*/ 2225424 w 2225455"/>
                    <a:gd name="connsiteY3" fmla="*/ 858284 h 1080136"/>
                    <a:gd name="connsiteX4" fmla="*/ 2036928 w 2225455"/>
                    <a:gd name="connsiteY4" fmla="*/ 858284 h 1080136"/>
                    <a:gd name="connsiteX5" fmla="*/ 1986270 w 2225455"/>
                    <a:gd name="connsiteY5" fmla="*/ 848859 h 1080136"/>
                    <a:gd name="connsiteX6" fmla="*/ 2006298 w 2225455"/>
                    <a:gd name="connsiteY6" fmla="*/ 841791 h 1080136"/>
                    <a:gd name="connsiteX7" fmla="*/ 1446702 w 2225455"/>
                    <a:gd name="connsiteY7" fmla="*/ 747543 h 1080136"/>
                    <a:gd name="connsiteX8" fmla="*/ 1412537 w 2225455"/>
                    <a:gd name="connsiteY8" fmla="*/ 742831 h 1080136"/>
                    <a:gd name="connsiteX9" fmla="*/ 1291193 w 2225455"/>
                    <a:gd name="connsiteY9" fmla="*/ 727515 h 1080136"/>
                    <a:gd name="connsiteX10" fmla="*/ 1286481 w 2225455"/>
                    <a:gd name="connsiteY10" fmla="*/ 731050 h 1080136"/>
                    <a:gd name="connsiteX11" fmla="*/ 1291193 w 2225455"/>
                    <a:gd name="connsiteY11" fmla="*/ 727515 h 1080136"/>
                    <a:gd name="connsiteX12" fmla="*/ 1328893 w 2225455"/>
                    <a:gd name="connsiteY12" fmla="*/ 756968 h 1080136"/>
                    <a:gd name="connsiteX13" fmla="*/ 1425497 w 2225455"/>
                    <a:gd name="connsiteY13" fmla="*/ 834722 h 1080136"/>
                    <a:gd name="connsiteX14" fmla="*/ 1343030 w 2225455"/>
                    <a:gd name="connsiteY14" fmla="*/ 845325 h 1080136"/>
                    <a:gd name="connsiteX15" fmla="*/ 658556 w 2225455"/>
                    <a:gd name="connsiteY15" fmla="*/ 494252 h 1080136"/>
                    <a:gd name="connsiteX16" fmla="*/ 633816 w 2225455"/>
                    <a:gd name="connsiteY16" fmla="*/ 477759 h 1080136"/>
                    <a:gd name="connsiteX17" fmla="*/ 625569 w 2225455"/>
                    <a:gd name="connsiteY17" fmla="*/ 484827 h 1080136"/>
                    <a:gd name="connsiteX18" fmla="*/ 620857 w 2225455"/>
                    <a:gd name="connsiteY18" fmla="*/ 460087 h 1080136"/>
                    <a:gd name="connsiteX19" fmla="*/ 622035 w 2225455"/>
                    <a:gd name="connsiteY19" fmla="*/ 516636 h 1080136"/>
                    <a:gd name="connsiteX20" fmla="*/ 0 w 2225455"/>
                    <a:gd name="connsiteY20" fmla="*/ 1079766 h 1080136"/>
                    <a:gd name="connsiteX0" fmla="*/ 0 w 2225455"/>
                    <a:gd name="connsiteY0" fmla="*/ 1079766 h 1080136"/>
                    <a:gd name="connsiteX1" fmla="*/ 333401 w 2225455"/>
                    <a:gd name="connsiteY1" fmla="*/ 367018 h 1080136"/>
                    <a:gd name="connsiteX2" fmla="*/ 2021613 w 2225455"/>
                    <a:gd name="connsiteY2" fmla="*/ 453019 h 1080136"/>
                    <a:gd name="connsiteX3" fmla="*/ 2225424 w 2225455"/>
                    <a:gd name="connsiteY3" fmla="*/ 858284 h 1080136"/>
                    <a:gd name="connsiteX4" fmla="*/ 2036928 w 2225455"/>
                    <a:gd name="connsiteY4" fmla="*/ 858284 h 1080136"/>
                    <a:gd name="connsiteX5" fmla="*/ 1986270 w 2225455"/>
                    <a:gd name="connsiteY5" fmla="*/ 848859 h 1080136"/>
                    <a:gd name="connsiteX6" fmla="*/ 1446702 w 2225455"/>
                    <a:gd name="connsiteY6" fmla="*/ 747543 h 1080136"/>
                    <a:gd name="connsiteX7" fmla="*/ 1412537 w 2225455"/>
                    <a:gd name="connsiteY7" fmla="*/ 742831 h 1080136"/>
                    <a:gd name="connsiteX8" fmla="*/ 1291193 w 2225455"/>
                    <a:gd name="connsiteY8" fmla="*/ 727515 h 1080136"/>
                    <a:gd name="connsiteX9" fmla="*/ 1286481 w 2225455"/>
                    <a:gd name="connsiteY9" fmla="*/ 731050 h 1080136"/>
                    <a:gd name="connsiteX10" fmla="*/ 1291193 w 2225455"/>
                    <a:gd name="connsiteY10" fmla="*/ 727515 h 1080136"/>
                    <a:gd name="connsiteX11" fmla="*/ 1328893 w 2225455"/>
                    <a:gd name="connsiteY11" fmla="*/ 756968 h 1080136"/>
                    <a:gd name="connsiteX12" fmla="*/ 1425497 w 2225455"/>
                    <a:gd name="connsiteY12" fmla="*/ 834722 h 1080136"/>
                    <a:gd name="connsiteX13" fmla="*/ 1343030 w 2225455"/>
                    <a:gd name="connsiteY13" fmla="*/ 845325 h 1080136"/>
                    <a:gd name="connsiteX14" fmla="*/ 658556 w 2225455"/>
                    <a:gd name="connsiteY14" fmla="*/ 494252 h 1080136"/>
                    <a:gd name="connsiteX15" fmla="*/ 633816 w 2225455"/>
                    <a:gd name="connsiteY15" fmla="*/ 477759 h 1080136"/>
                    <a:gd name="connsiteX16" fmla="*/ 625569 w 2225455"/>
                    <a:gd name="connsiteY16" fmla="*/ 484827 h 1080136"/>
                    <a:gd name="connsiteX17" fmla="*/ 620857 w 2225455"/>
                    <a:gd name="connsiteY17" fmla="*/ 460087 h 1080136"/>
                    <a:gd name="connsiteX18" fmla="*/ 622035 w 2225455"/>
                    <a:gd name="connsiteY18" fmla="*/ 516636 h 1080136"/>
                    <a:gd name="connsiteX19" fmla="*/ 0 w 2225455"/>
                    <a:gd name="connsiteY19" fmla="*/ 1079766 h 1080136"/>
                    <a:gd name="connsiteX0" fmla="*/ 0 w 2225455"/>
                    <a:gd name="connsiteY0" fmla="*/ 1079766 h 1080136"/>
                    <a:gd name="connsiteX1" fmla="*/ 333401 w 2225455"/>
                    <a:gd name="connsiteY1" fmla="*/ 367018 h 1080136"/>
                    <a:gd name="connsiteX2" fmla="*/ 2021613 w 2225455"/>
                    <a:gd name="connsiteY2" fmla="*/ 453019 h 1080136"/>
                    <a:gd name="connsiteX3" fmla="*/ 2225424 w 2225455"/>
                    <a:gd name="connsiteY3" fmla="*/ 858284 h 1080136"/>
                    <a:gd name="connsiteX4" fmla="*/ 2036928 w 2225455"/>
                    <a:gd name="connsiteY4" fmla="*/ 858284 h 1080136"/>
                    <a:gd name="connsiteX5" fmla="*/ 1446702 w 2225455"/>
                    <a:gd name="connsiteY5" fmla="*/ 747543 h 1080136"/>
                    <a:gd name="connsiteX6" fmla="*/ 1412537 w 2225455"/>
                    <a:gd name="connsiteY6" fmla="*/ 742831 h 1080136"/>
                    <a:gd name="connsiteX7" fmla="*/ 1291193 w 2225455"/>
                    <a:gd name="connsiteY7" fmla="*/ 727515 h 1080136"/>
                    <a:gd name="connsiteX8" fmla="*/ 1286481 w 2225455"/>
                    <a:gd name="connsiteY8" fmla="*/ 731050 h 1080136"/>
                    <a:gd name="connsiteX9" fmla="*/ 1291193 w 2225455"/>
                    <a:gd name="connsiteY9" fmla="*/ 727515 h 1080136"/>
                    <a:gd name="connsiteX10" fmla="*/ 1328893 w 2225455"/>
                    <a:gd name="connsiteY10" fmla="*/ 756968 h 1080136"/>
                    <a:gd name="connsiteX11" fmla="*/ 1425497 w 2225455"/>
                    <a:gd name="connsiteY11" fmla="*/ 834722 h 1080136"/>
                    <a:gd name="connsiteX12" fmla="*/ 1343030 w 2225455"/>
                    <a:gd name="connsiteY12" fmla="*/ 845325 h 1080136"/>
                    <a:gd name="connsiteX13" fmla="*/ 658556 w 2225455"/>
                    <a:gd name="connsiteY13" fmla="*/ 494252 h 1080136"/>
                    <a:gd name="connsiteX14" fmla="*/ 633816 w 2225455"/>
                    <a:gd name="connsiteY14" fmla="*/ 477759 h 1080136"/>
                    <a:gd name="connsiteX15" fmla="*/ 625569 w 2225455"/>
                    <a:gd name="connsiteY15" fmla="*/ 484827 h 1080136"/>
                    <a:gd name="connsiteX16" fmla="*/ 620857 w 2225455"/>
                    <a:gd name="connsiteY16" fmla="*/ 460087 h 1080136"/>
                    <a:gd name="connsiteX17" fmla="*/ 622035 w 2225455"/>
                    <a:gd name="connsiteY17" fmla="*/ 516636 h 1080136"/>
                    <a:gd name="connsiteX18" fmla="*/ 0 w 2225455"/>
                    <a:gd name="connsiteY18"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446702 w 2225424"/>
                    <a:gd name="connsiteY4" fmla="*/ 747543 h 1080136"/>
                    <a:gd name="connsiteX5" fmla="*/ 1412537 w 2225424"/>
                    <a:gd name="connsiteY5" fmla="*/ 742831 h 1080136"/>
                    <a:gd name="connsiteX6" fmla="*/ 1291193 w 2225424"/>
                    <a:gd name="connsiteY6" fmla="*/ 727515 h 1080136"/>
                    <a:gd name="connsiteX7" fmla="*/ 1286481 w 2225424"/>
                    <a:gd name="connsiteY7" fmla="*/ 731050 h 1080136"/>
                    <a:gd name="connsiteX8" fmla="*/ 1291193 w 2225424"/>
                    <a:gd name="connsiteY8" fmla="*/ 727515 h 1080136"/>
                    <a:gd name="connsiteX9" fmla="*/ 1328893 w 2225424"/>
                    <a:gd name="connsiteY9" fmla="*/ 756968 h 1080136"/>
                    <a:gd name="connsiteX10" fmla="*/ 1425497 w 2225424"/>
                    <a:gd name="connsiteY10" fmla="*/ 834722 h 1080136"/>
                    <a:gd name="connsiteX11" fmla="*/ 1343030 w 2225424"/>
                    <a:gd name="connsiteY11" fmla="*/ 845325 h 1080136"/>
                    <a:gd name="connsiteX12" fmla="*/ 658556 w 2225424"/>
                    <a:gd name="connsiteY12" fmla="*/ 494252 h 1080136"/>
                    <a:gd name="connsiteX13" fmla="*/ 633816 w 2225424"/>
                    <a:gd name="connsiteY13" fmla="*/ 477759 h 1080136"/>
                    <a:gd name="connsiteX14" fmla="*/ 625569 w 2225424"/>
                    <a:gd name="connsiteY14" fmla="*/ 484827 h 1080136"/>
                    <a:gd name="connsiteX15" fmla="*/ 620857 w 2225424"/>
                    <a:gd name="connsiteY15" fmla="*/ 460087 h 1080136"/>
                    <a:gd name="connsiteX16" fmla="*/ 622035 w 2225424"/>
                    <a:gd name="connsiteY16" fmla="*/ 516636 h 1080136"/>
                    <a:gd name="connsiteX17" fmla="*/ 0 w 2225424"/>
                    <a:gd name="connsiteY17"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412537 w 2225424"/>
                    <a:gd name="connsiteY4" fmla="*/ 742831 h 1080136"/>
                    <a:gd name="connsiteX5" fmla="*/ 1291193 w 2225424"/>
                    <a:gd name="connsiteY5" fmla="*/ 727515 h 1080136"/>
                    <a:gd name="connsiteX6" fmla="*/ 1286481 w 2225424"/>
                    <a:gd name="connsiteY6" fmla="*/ 731050 h 1080136"/>
                    <a:gd name="connsiteX7" fmla="*/ 1291193 w 2225424"/>
                    <a:gd name="connsiteY7" fmla="*/ 727515 h 1080136"/>
                    <a:gd name="connsiteX8" fmla="*/ 1328893 w 2225424"/>
                    <a:gd name="connsiteY8" fmla="*/ 756968 h 1080136"/>
                    <a:gd name="connsiteX9" fmla="*/ 1425497 w 2225424"/>
                    <a:gd name="connsiteY9" fmla="*/ 834722 h 1080136"/>
                    <a:gd name="connsiteX10" fmla="*/ 1343030 w 2225424"/>
                    <a:gd name="connsiteY10" fmla="*/ 845325 h 1080136"/>
                    <a:gd name="connsiteX11" fmla="*/ 658556 w 2225424"/>
                    <a:gd name="connsiteY11" fmla="*/ 494252 h 1080136"/>
                    <a:gd name="connsiteX12" fmla="*/ 633816 w 2225424"/>
                    <a:gd name="connsiteY12" fmla="*/ 477759 h 1080136"/>
                    <a:gd name="connsiteX13" fmla="*/ 625569 w 2225424"/>
                    <a:gd name="connsiteY13" fmla="*/ 484827 h 1080136"/>
                    <a:gd name="connsiteX14" fmla="*/ 620857 w 2225424"/>
                    <a:gd name="connsiteY14" fmla="*/ 460087 h 1080136"/>
                    <a:gd name="connsiteX15" fmla="*/ 622035 w 2225424"/>
                    <a:gd name="connsiteY15" fmla="*/ 516636 h 1080136"/>
                    <a:gd name="connsiteX16" fmla="*/ 0 w 2225424"/>
                    <a:gd name="connsiteY16"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291193 w 2225424"/>
                    <a:gd name="connsiteY4" fmla="*/ 727515 h 1080136"/>
                    <a:gd name="connsiteX5" fmla="*/ 1286481 w 2225424"/>
                    <a:gd name="connsiteY5" fmla="*/ 731050 h 1080136"/>
                    <a:gd name="connsiteX6" fmla="*/ 1291193 w 2225424"/>
                    <a:gd name="connsiteY6" fmla="*/ 727515 h 1080136"/>
                    <a:gd name="connsiteX7" fmla="*/ 1328893 w 2225424"/>
                    <a:gd name="connsiteY7" fmla="*/ 756968 h 1080136"/>
                    <a:gd name="connsiteX8" fmla="*/ 1425497 w 2225424"/>
                    <a:gd name="connsiteY8" fmla="*/ 834722 h 1080136"/>
                    <a:gd name="connsiteX9" fmla="*/ 1343030 w 2225424"/>
                    <a:gd name="connsiteY9" fmla="*/ 845325 h 1080136"/>
                    <a:gd name="connsiteX10" fmla="*/ 658556 w 2225424"/>
                    <a:gd name="connsiteY10" fmla="*/ 494252 h 1080136"/>
                    <a:gd name="connsiteX11" fmla="*/ 633816 w 2225424"/>
                    <a:gd name="connsiteY11" fmla="*/ 477759 h 1080136"/>
                    <a:gd name="connsiteX12" fmla="*/ 625569 w 2225424"/>
                    <a:gd name="connsiteY12" fmla="*/ 484827 h 1080136"/>
                    <a:gd name="connsiteX13" fmla="*/ 620857 w 2225424"/>
                    <a:gd name="connsiteY13" fmla="*/ 460087 h 1080136"/>
                    <a:gd name="connsiteX14" fmla="*/ 622035 w 2225424"/>
                    <a:gd name="connsiteY14" fmla="*/ 516636 h 1080136"/>
                    <a:gd name="connsiteX15" fmla="*/ 0 w 2225424"/>
                    <a:gd name="connsiteY15"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291193 w 2225424"/>
                    <a:gd name="connsiteY4" fmla="*/ 727515 h 1080136"/>
                    <a:gd name="connsiteX5" fmla="*/ 1286481 w 2225424"/>
                    <a:gd name="connsiteY5" fmla="*/ 731050 h 1080136"/>
                    <a:gd name="connsiteX6" fmla="*/ 1328893 w 2225424"/>
                    <a:gd name="connsiteY6" fmla="*/ 756968 h 1080136"/>
                    <a:gd name="connsiteX7" fmla="*/ 1425497 w 2225424"/>
                    <a:gd name="connsiteY7" fmla="*/ 834722 h 1080136"/>
                    <a:gd name="connsiteX8" fmla="*/ 1343030 w 2225424"/>
                    <a:gd name="connsiteY8" fmla="*/ 845325 h 1080136"/>
                    <a:gd name="connsiteX9" fmla="*/ 658556 w 2225424"/>
                    <a:gd name="connsiteY9" fmla="*/ 494252 h 1080136"/>
                    <a:gd name="connsiteX10" fmla="*/ 633816 w 2225424"/>
                    <a:gd name="connsiteY10" fmla="*/ 477759 h 1080136"/>
                    <a:gd name="connsiteX11" fmla="*/ 625569 w 2225424"/>
                    <a:gd name="connsiteY11" fmla="*/ 484827 h 1080136"/>
                    <a:gd name="connsiteX12" fmla="*/ 620857 w 2225424"/>
                    <a:gd name="connsiteY12" fmla="*/ 460087 h 1080136"/>
                    <a:gd name="connsiteX13" fmla="*/ 622035 w 2225424"/>
                    <a:gd name="connsiteY13" fmla="*/ 516636 h 1080136"/>
                    <a:gd name="connsiteX14" fmla="*/ 0 w 2225424"/>
                    <a:gd name="connsiteY14"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291193 w 2225424"/>
                    <a:gd name="connsiteY4" fmla="*/ 727515 h 1080136"/>
                    <a:gd name="connsiteX5" fmla="*/ 1286481 w 2225424"/>
                    <a:gd name="connsiteY5" fmla="*/ 731050 h 1080136"/>
                    <a:gd name="connsiteX6" fmla="*/ 1425497 w 2225424"/>
                    <a:gd name="connsiteY6" fmla="*/ 834722 h 1080136"/>
                    <a:gd name="connsiteX7" fmla="*/ 1343030 w 2225424"/>
                    <a:gd name="connsiteY7" fmla="*/ 845325 h 1080136"/>
                    <a:gd name="connsiteX8" fmla="*/ 658556 w 2225424"/>
                    <a:gd name="connsiteY8" fmla="*/ 494252 h 1080136"/>
                    <a:gd name="connsiteX9" fmla="*/ 633816 w 2225424"/>
                    <a:gd name="connsiteY9" fmla="*/ 477759 h 1080136"/>
                    <a:gd name="connsiteX10" fmla="*/ 625569 w 2225424"/>
                    <a:gd name="connsiteY10" fmla="*/ 484827 h 1080136"/>
                    <a:gd name="connsiteX11" fmla="*/ 620857 w 2225424"/>
                    <a:gd name="connsiteY11" fmla="*/ 460087 h 1080136"/>
                    <a:gd name="connsiteX12" fmla="*/ 622035 w 2225424"/>
                    <a:gd name="connsiteY12" fmla="*/ 516636 h 1080136"/>
                    <a:gd name="connsiteX13" fmla="*/ 0 w 2225424"/>
                    <a:gd name="connsiteY13"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291193 w 2225424"/>
                    <a:gd name="connsiteY4" fmla="*/ 727515 h 1080136"/>
                    <a:gd name="connsiteX5" fmla="*/ 1425497 w 2225424"/>
                    <a:gd name="connsiteY5" fmla="*/ 834722 h 1080136"/>
                    <a:gd name="connsiteX6" fmla="*/ 1343030 w 2225424"/>
                    <a:gd name="connsiteY6" fmla="*/ 845325 h 1080136"/>
                    <a:gd name="connsiteX7" fmla="*/ 658556 w 2225424"/>
                    <a:gd name="connsiteY7" fmla="*/ 494252 h 1080136"/>
                    <a:gd name="connsiteX8" fmla="*/ 633816 w 2225424"/>
                    <a:gd name="connsiteY8" fmla="*/ 477759 h 1080136"/>
                    <a:gd name="connsiteX9" fmla="*/ 625569 w 2225424"/>
                    <a:gd name="connsiteY9" fmla="*/ 484827 h 1080136"/>
                    <a:gd name="connsiteX10" fmla="*/ 620857 w 2225424"/>
                    <a:gd name="connsiteY10" fmla="*/ 460087 h 1080136"/>
                    <a:gd name="connsiteX11" fmla="*/ 622035 w 2225424"/>
                    <a:gd name="connsiteY11" fmla="*/ 516636 h 1080136"/>
                    <a:gd name="connsiteX12" fmla="*/ 0 w 2225424"/>
                    <a:gd name="connsiteY12"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291193 w 2225424"/>
                    <a:gd name="connsiteY4" fmla="*/ 727515 h 1080136"/>
                    <a:gd name="connsiteX5" fmla="*/ 1425497 w 2225424"/>
                    <a:gd name="connsiteY5" fmla="*/ 834722 h 1080136"/>
                    <a:gd name="connsiteX6" fmla="*/ 1291755 w 2225424"/>
                    <a:gd name="connsiteY6" fmla="*/ 845325 h 1080136"/>
                    <a:gd name="connsiteX7" fmla="*/ 658556 w 2225424"/>
                    <a:gd name="connsiteY7" fmla="*/ 494252 h 1080136"/>
                    <a:gd name="connsiteX8" fmla="*/ 633816 w 2225424"/>
                    <a:gd name="connsiteY8" fmla="*/ 477759 h 1080136"/>
                    <a:gd name="connsiteX9" fmla="*/ 625569 w 2225424"/>
                    <a:gd name="connsiteY9" fmla="*/ 484827 h 1080136"/>
                    <a:gd name="connsiteX10" fmla="*/ 620857 w 2225424"/>
                    <a:gd name="connsiteY10" fmla="*/ 460087 h 1080136"/>
                    <a:gd name="connsiteX11" fmla="*/ 622035 w 2225424"/>
                    <a:gd name="connsiteY11" fmla="*/ 516636 h 1080136"/>
                    <a:gd name="connsiteX12" fmla="*/ 0 w 2225424"/>
                    <a:gd name="connsiteY12"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291193 w 2225424"/>
                    <a:gd name="connsiteY4" fmla="*/ 727515 h 1080136"/>
                    <a:gd name="connsiteX5" fmla="*/ 1459680 w 2225424"/>
                    <a:gd name="connsiteY5" fmla="*/ 885996 h 1080136"/>
                    <a:gd name="connsiteX6" fmla="*/ 1291755 w 2225424"/>
                    <a:gd name="connsiteY6" fmla="*/ 845325 h 1080136"/>
                    <a:gd name="connsiteX7" fmla="*/ 658556 w 2225424"/>
                    <a:gd name="connsiteY7" fmla="*/ 494252 h 1080136"/>
                    <a:gd name="connsiteX8" fmla="*/ 633816 w 2225424"/>
                    <a:gd name="connsiteY8" fmla="*/ 477759 h 1080136"/>
                    <a:gd name="connsiteX9" fmla="*/ 625569 w 2225424"/>
                    <a:gd name="connsiteY9" fmla="*/ 484827 h 1080136"/>
                    <a:gd name="connsiteX10" fmla="*/ 620857 w 2225424"/>
                    <a:gd name="connsiteY10" fmla="*/ 460087 h 1080136"/>
                    <a:gd name="connsiteX11" fmla="*/ 622035 w 2225424"/>
                    <a:gd name="connsiteY11" fmla="*/ 516636 h 1080136"/>
                    <a:gd name="connsiteX12" fmla="*/ 0 w 2225424"/>
                    <a:gd name="connsiteY12"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291193 w 2225424"/>
                    <a:gd name="connsiteY4" fmla="*/ 727515 h 1080136"/>
                    <a:gd name="connsiteX5" fmla="*/ 1459680 w 2225424"/>
                    <a:gd name="connsiteY5" fmla="*/ 885996 h 1080136"/>
                    <a:gd name="connsiteX6" fmla="*/ 658556 w 2225424"/>
                    <a:gd name="connsiteY6" fmla="*/ 494252 h 1080136"/>
                    <a:gd name="connsiteX7" fmla="*/ 633816 w 2225424"/>
                    <a:gd name="connsiteY7" fmla="*/ 477759 h 1080136"/>
                    <a:gd name="connsiteX8" fmla="*/ 625569 w 2225424"/>
                    <a:gd name="connsiteY8" fmla="*/ 484827 h 1080136"/>
                    <a:gd name="connsiteX9" fmla="*/ 620857 w 2225424"/>
                    <a:gd name="connsiteY9" fmla="*/ 460087 h 1080136"/>
                    <a:gd name="connsiteX10" fmla="*/ 622035 w 2225424"/>
                    <a:gd name="connsiteY10" fmla="*/ 516636 h 1080136"/>
                    <a:gd name="connsiteX11" fmla="*/ 0 w 2225424"/>
                    <a:gd name="connsiteY11"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291193 w 2225424"/>
                    <a:gd name="connsiteY4" fmla="*/ 727515 h 1080136"/>
                    <a:gd name="connsiteX5" fmla="*/ 1459680 w 2225424"/>
                    <a:gd name="connsiteY5" fmla="*/ 885996 h 1080136"/>
                    <a:gd name="connsiteX6" fmla="*/ 658556 w 2225424"/>
                    <a:gd name="connsiteY6" fmla="*/ 494252 h 1080136"/>
                    <a:gd name="connsiteX7" fmla="*/ 633816 w 2225424"/>
                    <a:gd name="connsiteY7" fmla="*/ 477759 h 1080136"/>
                    <a:gd name="connsiteX8" fmla="*/ 625569 w 2225424"/>
                    <a:gd name="connsiteY8" fmla="*/ 484827 h 1080136"/>
                    <a:gd name="connsiteX9" fmla="*/ 620857 w 2225424"/>
                    <a:gd name="connsiteY9" fmla="*/ 460087 h 1080136"/>
                    <a:gd name="connsiteX10" fmla="*/ 622035 w 2225424"/>
                    <a:gd name="connsiteY10" fmla="*/ 516636 h 1080136"/>
                    <a:gd name="connsiteX11" fmla="*/ 0 w 2225424"/>
                    <a:gd name="connsiteY11"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93742 w 2225424"/>
                    <a:gd name="connsiteY4" fmla="*/ 727515 h 1080136"/>
                    <a:gd name="connsiteX5" fmla="*/ 1459680 w 2225424"/>
                    <a:gd name="connsiteY5" fmla="*/ 885996 h 1080136"/>
                    <a:gd name="connsiteX6" fmla="*/ 658556 w 2225424"/>
                    <a:gd name="connsiteY6" fmla="*/ 494252 h 1080136"/>
                    <a:gd name="connsiteX7" fmla="*/ 633816 w 2225424"/>
                    <a:gd name="connsiteY7" fmla="*/ 477759 h 1080136"/>
                    <a:gd name="connsiteX8" fmla="*/ 625569 w 2225424"/>
                    <a:gd name="connsiteY8" fmla="*/ 484827 h 1080136"/>
                    <a:gd name="connsiteX9" fmla="*/ 620857 w 2225424"/>
                    <a:gd name="connsiteY9" fmla="*/ 460087 h 1080136"/>
                    <a:gd name="connsiteX10" fmla="*/ 622035 w 2225424"/>
                    <a:gd name="connsiteY10" fmla="*/ 516636 h 1080136"/>
                    <a:gd name="connsiteX11" fmla="*/ 0 w 2225424"/>
                    <a:gd name="connsiteY11"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59680 w 2225424"/>
                    <a:gd name="connsiteY5" fmla="*/ 885996 h 1080136"/>
                    <a:gd name="connsiteX6" fmla="*/ 658556 w 2225424"/>
                    <a:gd name="connsiteY6" fmla="*/ 494252 h 1080136"/>
                    <a:gd name="connsiteX7" fmla="*/ 633816 w 2225424"/>
                    <a:gd name="connsiteY7" fmla="*/ 477759 h 1080136"/>
                    <a:gd name="connsiteX8" fmla="*/ 625569 w 2225424"/>
                    <a:gd name="connsiteY8" fmla="*/ 484827 h 1080136"/>
                    <a:gd name="connsiteX9" fmla="*/ 620857 w 2225424"/>
                    <a:gd name="connsiteY9" fmla="*/ 460087 h 1080136"/>
                    <a:gd name="connsiteX10" fmla="*/ 622035 w 2225424"/>
                    <a:gd name="connsiteY10" fmla="*/ 516636 h 1080136"/>
                    <a:gd name="connsiteX11" fmla="*/ 0 w 2225424"/>
                    <a:gd name="connsiteY11"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34042 w 2225424"/>
                    <a:gd name="connsiteY5" fmla="*/ 843267 h 1080136"/>
                    <a:gd name="connsiteX6" fmla="*/ 658556 w 2225424"/>
                    <a:gd name="connsiteY6" fmla="*/ 494252 h 1080136"/>
                    <a:gd name="connsiteX7" fmla="*/ 633816 w 2225424"/>
                    <a:gd name="connsiteY7" fmla="*/ 477759 h 1080136"/>
                    <a:gd name="connsiteX8" fmla="*/ 625569 w 2225424"/>
                    <a:gd name="connsiteY8" fmla="*/ 484827 h 1080136"/>
                    <a:gd name="connsiteX9" fmla="*/ 620857 w 2225424"/>
                    <a:gd name="connsiteY9" fmla="*/ 460087 h 1080136"/>
                    <a:gd name="connsiteX10" fmla="*/ 622035 w 2225424"/>
                    <a:gd name="connsiteY10" fmla="*/ 516636 h 1080136"/>
                    <a:gd name="connsiteX11" fmla="*/ 0 w 2225424"/>
                    <a:gd name="connsiteY11"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51134 w 2225424"/>
                    <a:gd name="connsiteY5" fmla="*/ 911633 h 1080136"/>
                    <a:gd name="connsiteX6" fmla="*/ 658556 w 2225424"/>
                    <a:gd name="connsiteY6" fmla="*/ 494252 h 1080136"/>
                    <a:gd name="connsiteX7" fmla="*/ 633816 w 2225424"/>
                    <a:gd name="connsiteY7" fmla="*/ 477759 h 1080136"/>
                    <a:gd name="connsiteX8" fmla="*/ 625569 w 2225424"/>
                    <a:gd name="connsiteY8" fmla="*/ 484827 h 1080136"/>
                    <a:gd name="connsiteX9" fmla="*/ 620857 w 2225424"/>
                    <a:gd name="connsiteY9" fmla="*/ 460087 h 1080136"/>
                    <a:gd name="connsiteX10" fmla="*/ 622035 w 2225424"/>
                    <a:gd name="connsiteY10" fmla="*/ 516636 h 1080136"/>
                    <a:gd name="connsiteX11" fmla="*/ 0 w 2225424"/>
                    <a:gd name="connsiteY11"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51134 w 2225424"/>
                    <a:gd name="connsiteY5" fmla="*/ 911633 h 1080136"/>
                    <a:gd name="connsiteX6" fmla="*/ 658556 w 2225424"/>
                    <a:gd name="connsiteY6" fmla="*/ 494252 h 1080136"/>
                    <a:gd name="connsiteX7" fmla="*/ 633816 w 2225424"/>
                    <a:gd name="connsiteY7" fmla="*/ 477759 h 1080136"/>
                    <a:gd name="connsiteX8" fmla="*/ 625569 w 2225424"/>
                    <a:gd name="connsiteY8" fmla="*/ 484827 h 1080136"/>
                    <a:gd name="connsiteX9" fmla="*/ 620857 w 2225424"/>
                    <a:gd name="connsiteY9" fmla="*/ 460087 h 1080136"/>
                    <a:gd name="connsiteX10" fmla="*/ 622035 w 2225424"/>
                    <a:gd name="connsiteY10" fmla="*/ 516636 h 1080136"/>
                    <a:gd name="connsiteX11" fmla="*/ 0 w 2225424"/>
                    <a:gd name="connsiteY11"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51134 w 2225424"/>
                    <a:gd name="connsiteY5" fmla="*/ 911633 h 1080136"/>
                    <a:gd name="connsiteX6" fmla="*/ 633816 w 2225424"/>
                    <a:gd name="connsiteY6" fmla="*/ 477759 h 1080136"/>
                    <a:gd name="connsiteX7" fmla="*/ 625569 w 2225424"/>
                    <a:gd name="connsiteY7" fmla="*/ 484827 h 1080136"/>
                    <a:gd name="connsiteX8" fmla="*/ 620857 w 2225424"/>
                    <a:gd name="connsiteY8" fmla="*/ 460087 h 1080136"/>
                    <a:gd name="connsiteX9" fmla="*/ 622035 w 2225424"/>
                    <a:gd name="connsiteY9" fmla="*/ 516636 h 1080136"/>
                    <a:gd name="connsiteX10" fmla="*/ 0 w 2225424"/>
                    <a:gd name="connsiteY10"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51134 w 2225424"/>
                    <a:gd name="connsiteY5" fmla="*/ 911633 h 1080136"/>
                    <a:gd name="connsiteX6" fmla="*/ 633816 w 2225424"/>
                    <a:gd name="connsiteY6" fmla="*/ 477759 h 1080136"/>
                    <a:gd name="connsiteX7" fmla="*/ 625569 w 2225424"/>
                    <a:gd name="connsiteY7" fmla="*/ 484827 h 1080136"/>
                    <a:gd name="connsiteX8" fmla="*/ 622035 w 2225424"/>
                    <a:gd name="connsiteY8" fmla="*/ 516636 h 1080136"/>
                    <a:gd name="connsiteX9" fmla="*/ 0 w 2225424"/>
                    <a:gd name="connsiteY9"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51134 w 2225424"/>
                    <a:gd name="connsiteY5" fmla="*/ 911633 h 1080136"/>
                    <a:gd name="connsiteX6" fmla="*/ 633816 w 2225424"/>
                    <a:gd name="connsiteY6" fmla="*/ 477759 h 1080136"/>
                    <a:gd name="connsiteX7" fmla="*/ 622035 w 2225424"/>
                    <a:gd name="connsiteY7" fmla="*/ 516636 h 1080136"/>
                    <a:gd name="connsiteX8" fmla="*/ 0 w 2225424"/>
                    <a:gd name="connsiteY8"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51134 w 2225424"/>
                    <a:gd name="connsiteY5" fmla="*/ 911633 h 1080136"/>
                    <a:gd name="connsiteX6" fmla="*/ 622035 w 2225424"/>
                    <a:gd name="connsiteY6" fmla="*/ 516636 h 1080136"/>
                    <a:gd name="connsiteX7" fmla="*/ 0 w 2225424"/>
                    <a:gd name="connsiteY7"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51134 w 2225424"/>
                    <a:gd name="connsiteY5" fmla="*/ 911633 h 1080136"/>
                    <a:gd name="connsiteX6" fmla="*/ 622035 w 2225424"/>
                    <a:gd name="connsiteY6" fmla="*/ 516636 h 1080136"/>
                    <a:gd name="connsiteX7" fmla="*/ 0 w 2225424"/>
                    <a:gd name="connsiteY7"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25496 w 2225424"/>
                    <a:gd name="connsiteY5" fmla="*/ 911633 h 1080136"/>
                    <a:gd name="connsiteX6" fmla="*/ 622035 w 2225424"/>
                    <a:gd name="connsiteY6" fmla="*/ 516636 h 1080136"/>
                    <a:gd name="connsiteX7" fmla="*/ 0 w 2225424"/>
                    <a:gd name="connsiteY7"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25496 w 2225424"/>
                    <a:gd name="connsiteY5" fmla="*/ 911633 h 1080136"/>
                    <a:gd name="connsiteX6" fmla="*/ 622035 w 2225424"/>
                    <a:gd name="connsiteY6" fmla="*/ 516636 h 1080136"/>
                    <a:gd name="connsiteX7" fmla="*/ 0 w 2225424"/>
                    <a:gd name="connsiteY7" fmla="*/ 1079766 h 108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5424" h="1080136">
                      <a:moveTo>
                        <a:pt x="0" y="1079766"/>
                      </a:moveTo>
                      <a:cubicBezTo>
                        <a:pt x="41233" y="809982"/>
                        <a:pt x="146084" y="568472"/>
                        <a:pt x="333401" y="367018"/>
                      </a:cubicBezTo>
                      <a:cubicBezTo>
                        <a:pt x="816421" y="-154879"/>
                        <a:pt x="1592786" y="-114824"/>
                        <a:pt x="2021613" y="453019"/>
                      </a:cubicBezTo>
                      <a:cubicBezTo>
                        <a:pt x="2114683" y="574363"/>
                        <a:pt x="2190081" y="706310"/>
                        <a:pt x="2225424" y="858284"/>
                      </a:cubicBezTo>
                      <a:cubicBezTo>
                        <a:pt x="2103687" y="904033"/>
                        <a:pt x="1464776" y="723083"/>
                        <a:pt x="1308285" y="701877"/>
                      </a:cubicBezTo>
                      <a:cubicBezTo>
                        <a:pt x="1174964" y="697950"/>
                        <a:pt x="1365582" y="797995"/>
                        <a:pt x="1425496" y="911633"/>
                      </a:cubicBezTo>
                      <a:cubicBezTo>
                        <a:pt x="1311121" y="880760"/>
                        <a:pt x="940803" y="796262"/>
                        <a:pt x="622035" y="516636"/>
                      </a:cubicBezTo>
                      <a:cubicBezTo>
                        <a:pt x="587870" y="820585"/>
                        <a:pt x="288634" y="1091547"/>
                        <a:pt x="0" y="1079766"/>
                      </a:cubicBezTo>
                      <a:close/>
                    </a:path>
                  </a:pathLst>
                </a:custGeom>
                <a:solidFill>
                  <a:srgbClr val="94643F"/>
                </a:solidFill>
                <a:ln w="1177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nvGrpSpPr>
              <p:cNvPr id="51" name="Group 65">
                <a:extLst>
                  <a:ext uri="{FF2B5EF4-FFF2-40B4-BE49-F238E27FC236}">
                    <a16:creationId xmlns:a16="http://schemas.microsoft.com/office/drawing/2014/main" id="{8C868910-34F5-45C1-ABCB-2C83CBB5583B}"/>
                  </a:ext>
                </a:extLst>
              </p:cNvPr>
              <p:cNvGrpSpPr/>
              <p:nvPr/>
            </p:nvGrpSpPr>
            <p:grpSpPr>
              <a:xfrm>
                <a:off x="5013780" y="5128586"/>
                <a:ext cx="1301248" cy="770937"/>
                <a:chOff x="5013780" y="5128586"/>
                <a:chExt cx="1301248" cy="770937"/>
              </a:xfrm>
            </p:grpSpPr>
            <p:sp>
              <p:nvSpPr>
                <p:cNvPr id="53" name="Graphic 222">
                  <a:extLst>
                    <a:ext uri="{FF2B5EF4-FFF2-40B4-BE49-F238E27FC236}">
                      <a16:creationId xmlns:a16="http://schemas.microsoft.com/office/drawing/2014/main" id="{90E4F7D2-7EB2-4269-ACC4-5B81FE34749B}"/>
                    </a:ext>
                  </a:extLst>
                </p:cNvPr>
                <p:cNvSpPr/>
                <p:nvPr/>
              </p:nvSpPr>
              <p:spPr>
                <a:xfrm rot="10800000">
                  <a:off x="5013780" y="5669407"/>
                  <a:ext cx="1301248" cy="230116"/>
                </a:xfrm>
                <a:custGeom>
                  <a:avLst/>
                  <a:gdLst>
                    <a:gd name="connsiteX0" fmla="*/ 3438624 w 3543300"/>
                    <a:gd name="connsiteY0" fmla="*/ 609600 h 609600"/>
                    <a:gd name="connsiteX1" fmla="*/ 112494 w 3543300"/>
                    <a:gd name="connsiteY1" fmla="*/ 609600 h 609600"/>
                    <a:gd name="connsiteX2" fmla="*/ 7719 w 3543300"/>
                    <a:gd name="connsiteY2" fmla="*/ 456248 h 609600"/>
                    <a:gd name="connsiteX3" fmla="*/ 158214 w 3543300"/>
                    <a:gd name="connsiteY3" fmla="*/ 71438 h 609600"/>
                    <a:gd name="connsiteX4" fmla="*/ 262989 w 3543300"/>
                    <a:gd name="connsiteY4" fmla="*/ 0 h 609600"/>
                    <a:gd name="connsiteX5" fmla="*/ 3282414 w 3543300"/>
                    <a:gd name="connsiteY5" fmla="*/ 0 h 609600"/>
                    <a:gd name="connsiteX6" fmla="*/ 3386236 w 3543300"/>
                    <a:gd name="connsiteY6" fmla="*/ 69533 h 609600"/>
                    <a:gd name="connsiteX7" fmla="*/ 3542446 w 3543300"/>
                    <a:gd name="connsiteY7" fmla="*/ 454343 h 609600"/>
                    <a:gd name="connsiteX8" fmla="*/ 3438624 w 3543300"/>
                    <a:gd name="connsiteY8"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3300" h="609600">
                      <a:moveTo>
                        <a:pt x="3438624" y="609600"/>
                      </a:moveTo>
                      <a:lnTo>
                        <a:pt x="112494" y="609600"/>
                      </a:lnTo>
                      <a:cubicBezTo>
                        <a:pt x="33436" y="609600"/>
                        <a:pt x="-20856" y="530543"/>
                        <a:pt x="7719" y="456248"/>
                      </a:cubicBezTo>
                      <a:lnTo>
                        <a:pt x="158214" y="71438"/>
                      </a:lnTo>
                      <a:cubicBezTo>
                        <a:pt x="175359" y="28575"/>
                        <a:pt x="216316" y="0"/>
                        <a:pt x="262989" y="0"/>
                      </a:cubicBezTo>
                      <a:lnTo>
                        <a:pt x="3282414" y="0"/>
                      </a:lnTo>
                      <a:cubicBezTo>
                        <a:pt x="3328134" y="0"/>
                        <a:pt x="3369091" y="27623"/>
                        <a:pt x="3386236" y="69533"/>
                      </a:cubicBezTo>
                      <a:lnTo>
                        <a:pt x="3542446" y="454343"/>
                      </a:lnTo>
                      <a:cubicBezTo>
                        <a:pt x="3572926" y="528638"/>
                        <a:pt x="3518634" y="609600"/>
                        <a:pt x="3438624" y="609600"/>
                      </a:cubicBezTo>
                      <a:close/>
                    </a:path>
                  </a:pathLst>
                </a:custGeom>
                <a:solidFill>
                  <a:srgbClr val="2C2F45">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54" name="Rectangle: Rounded Corners 68">
                  <a:extLst>
                    <a:ext uri="{FF2B5EF4-FFF2-40B4-BE49-F238E27FC236}">
                      <a16:creationId xmlns:a16="http://schemas.microsoft.com/office/drawing/2014/main" id="{2690541A-B11B-4D77-8AF8-3E6E747CCA18}"/>
                    </a:ext>
                  </a:extLst>
                </p:cNvPr>
                <p:cNvSpPr/>
                <p:nvPr/>
              </p:nvSpPr>
              <p:spPr>
                <a:xfrm>
                  <a:off x="5050961" y="5128586"/>
                  <a:ext cx="1225640" cy="770164"/>
                </a:xfrm>
                <a:prstGeom prst="roundRect">
                  <a:avLst>
                    <a:gd name="adj" fmla="val 9477"/>
                  </a:avLst>
                </a:prstGeom>
                <a:solidFill>
                  <a:srgbClr val="2C2F4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55" name="Oval 69">
                  <a:extLst>
                    <a:ext uri="{FF2B5EF4-FFF2-40B4-BE49-F238E27FC236}">
                      <a16:creationId xmlns:a16="http://schemas.microsoft.com/office/drawing/2014/main" id="{998C7DEC-27F1-4C57-9E5B-6C6E3E970446}"/>
                    </a:ext>
                  </a:extLst>
                </p:cNvPr>
                <p:cNvSpPr/>
                <p:nvPr/>
              </p:nvSpPr>
              <p:spPr>
                <a:xfrm>
                  <a:off x="5607096" y="5420343"/>
                  <a:ext cx="113370" cy="113370"/>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grpSp>
          <p:sp>
            <p:nvSpPr>
              <p:cNvPr id="52" name="Freeform: Shape 66">
                <a:extLst>
                  <a:ext uri="{FF2B5EF4-FFF2-40B4-BE49-F238E27FC236}">
                    <a16:creationId xmlns:a16="http://schemas.microsoft.com/office/drawing/2014/main" id="{EA59BA0C-6A1C-4536-A0A6-08B94C7880BC}"/>
                  </a:ext>
                </a:extLst>
              </p:cNvPr>
              <p:cNvSpPr/>
              <p:nvPr/>
            </p:nvSpPr>
            <p:spPr>
              <a:xfrm>
                <a:off x="5144547" y="3886249"/>
                <a:ext cx="1044140" cy="902608"/>
              </a:xfrm>
              <a:custGeom>
                <a:avLst/>
                <a:gdLst>
                  <a:gd name="connsiteX0" fmla="*/ 523726 w 1044140"/>
                  <a:gd name="connsiteY0" fmla="*/ 0 h 902608"/>
                  <a:gd name="connsiteX1" fmla="*/ 764384 w 1044140"/>
                  <a:gd name="connsiteY1" fmla="*/ 72434 h 902608"/>
                  <a:gd name="connsiteX2" fmla="*/ 988382 w 1044140"/>
                  <a:gd name="connsiteY2" fmla="*/ 363683 h 902608"/>
                  <a:gd name="connsiteX3" fmla="*/ 999042 w 1044140"/>
                  <a:gd name="connsiteY3" fmla="*/ 444029 h 902608"/>
                  <a:gd name="connsiteX4" fmla="*/ 1017193 w 1044140"/>
                  <a:gd name="connsiteY4" fmla="*/ 444029 h 902608"/>
                  <a:gd name="connsiteX5" fmla="*/ 1044140 w 1044140"/>
                  <a:gd name="connsiteY5" fmla="*/ 470976 h 902608"/>
                  <a:gd name="connsiteX6" fmla="*/ 1044140 w 1044140"/>
                  <a:gd name="connsiteY6" fmla="*/ 678813 h 902608"/>
                  <a:gd name="connsiteX7" fmla="*/ 1017193 w 1044140"/>
                  <a:gd name="connsiteY7" fmla="*/ 705760 h 902608"/>
                  <a:gd name="connsiteX8" fmla="*/ 988388 w 1044140"/>
                  <a:gd name="connsiteY8" fmla="*/ 705760 h 902608"/>
                  <a:gd name="connsiteX9" fmla="*/ 916860 w 1044140"/>
                  <a:gd name="connsiteY9" fmla="*/ 768535 h 902608"/>
                  <a:gd name="connsiteX10" fmla="*/ 677463 w 1044140"/>
                  <a:gd name="connsiteY10" fmla="*/ 868476 h 902608"/>
                  <a:gd name="connsiteX11" fmla="*/ 669581 w 1044140"/>
                  <a:gd name="connsiteY11" fmla="*/ 869232 h 902608"/>
                  <a:gd name="connsiteX12" fmla="*/ 669581 w 1044140"/>
                  <a:gd name="connsiteY12" fmla="*/ 875032 h 902608"/>
                  <a:gd name="connsiteX13" fmla="*/ 642005 w 1044140"/>
                  <a:gd name="connsiteY13" fmla="*/ 902608 h 902608"/>
                  <a:gd name="connsiteX14" fmla="*/ 492587 w 1044140"/>
                  <a:gd name="connsiteY14" fmla="*/ 902608 h 902608"/>
                  <a:gd name="connsiteX15" fmla="*/ 465011 w 1044140"/>
                  <a:gd name="connsiteY15" fmla="*/ 875032 h 902608"/>
                  <a:gd name="connsiteX16" fmla="*/ 465011 w 1044140"/>
                  <a:gd name="connsiteY16" fmla="*/ 857920 h 902608"/>
                  <a:gd name="connsiteX17" fmla="*/ 492587 w 1044140"/>
                  <a:gd name="connsiteY17" fmla="*/ 830344 h 902608"/>
                  <a:gd name="connsiteX18" fmla="*/ 642005 w 1044140"/>
                  <a:gd name="connsiteY18" fmla="*/ 830344 h 902608"/>
                  <a:gd name="connsiteX19" fmla="*/ 661505 w 1044140"/>
                  <a:gd name="connsiteY19" fmla="*/ 838421 h 902608"/>
                  <a:gd name="connsiteX20" fmla="*/ 667253 w 1044140"/>
                  <a:gd name="connsiteY20" fmla="*/ 852298 h 902608"/>
                  <a:gd name="connsiteX21" fmla="*/ 674545 w 1044140"/>
                  <a:gd name="connsiteY21" fmla="*/ 851599 h 902608"/>
                  <a:gd name="connsiteX22" fmla="*/ 906914 w 1044140"/>
                  <a:gd name="connsiteY22" fmla="*/ 754593 h 902608"/>
                  <a:gd name="connsiteX23" fmla="*/ 977432 w 1044140"/>
                  <a:gd name="connsiteY23" fmla="*/ 692704 h 902608"/>
                  <a:gd name="connsiteX24" fmla="*/ 977432 w 1044140"/>
                  <a:gd name="connsiteY24" fmla="*/ 489267 h 902608"/>
                  <a:gd name="connsiteX25" fmla="*/ 977300 w 1044140"/>
                  <a:gd name="connsiteY25" fmla="*/ 489267 h 902608"/>
                  <a:gd name="connsiteX26" fmla="*/ 750513 w 1044140"/>
                  <a:gd name="connsiteY26" fmla="*/ 96460 h 902608"/>
                  <a:gd name="connsiteX27" fmla="*/ 296939 w 1044140"/>
                  <a:gd name="connsiteY27" fmla="*/ 96460 h 902608"/>
                  <a:gd name="connsiteX28" fmla="*/ 70152 w 1044140"/>
                  <a:gd name="connsiteY28" fmla="*/ 489267 h 902608"/>
                  <a:gd name="connsiteX29" fmla="*/ 66709 w 1044140"/>
                  <a:gd name="connsiteY29" fmla="*/ 489267 h 902608"/>
                  <a:gd name="connsiteX30" fmla="*/ 66709 w 1044140"/>
                  <a:gd name="connsiteY30" fmla="*/ 705760 h 902608"/>
                  <a:gd name="connsiteX31" fmla="*/ 26947 w 1044140"/>
                  <a:gd name="connsiteY31" fmla="*/ 705760 h 902608"/>
                  <a:gd name="connsiteX32" fmla="*/ 0 w 1044140"/>
                  <a:gd name="connsiteY32" fmla="*/ 678813 h 902608"/>
                  <a:gd name="connsiteX33" fmla="*/ 0 w 1044140"/>
                  <a:gd name="connsiteY33" fmla="*/ 470976 h 902608"/>
                  <a:gd name="connsiteX34" fmla="*/ 26947 w 1044140"/>
                  <a:gd name="connsiteY34" fmla="*/ 444029 h 902608"/>
                  <a:gd name="connsiteX35" fmla="*/ 48410 w 1044140"/>
                  <a:gd name="connsiteY35" fmla="*/ 444029 h 902608"/>
                  <a:gd name="connsiteX36" fmla="*/ 59069 w 1044140"/>
                  <a:gd name="connsiteY36" fmla="*/ 363683 h 902608"/>
                  <a:gd name="connsiteX37" fmla="*/ 283067 w 1044140"/>
                  <a:gd name="connsiteY37" fmla="*/ 72434 h 902608"/>
                  <a:gd name="connsiteX38" fmla="*/ 523726 w 1044140"/>
                  <a:gd name="connsiteY38" fmla="*/ 0 h 9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44140" h="902608">
                    <a:moveTo>
                      <a:pt x="523726" y="0"/>
                    </a:moveTo>
                    <a:cubicBezTo>
                      <a:pt x="602235" y="0"/>
                      <a:pt x="680744" y="24145"/>
                      <a:pt x="764384" y="72434"/>
                    </a:cubicBezTo>
                    <a:cubicBezTo>
                      <a:pt x="876074" y="136918"/>
                      <a:pt x="955600" y="242418"/>
                      <a:pt x="988382" y="363683"/>
                    </a:cubicBezTo>
                    <a:lnTo>
                      <a:pt x="999042" y="444029"/>
                    </a:lnTo>
                    <a:lnTo>
                      <a:pt x="1017193" y="444029"/>
                    </a:lnTo>
                    <a:cubicBezTo>
                      <a:pt x="1032075" y="444029"/>
                      <a:pt x="1044140" y="456094"/>
                      <a:pt x="1044140" y="470976"/>
                    </a:cubicBezTo>
                    <a:lnTo>
                      <a:pt x="1044140" y="678813"/>
                    </a:lnTo>
                    <a:cubicBezTo>
                      <a:pt x="1044140" y="693695"/>
                      <a:pt x="1032075" y="705760"/>
                      <a:pt x="1017193" y="705760"/>
                    </a:cubicBezTo>
                    <a:lnTo>
                      <a:pt x="988388" y="705760"/>
                    </a:lnTo>
                    <a:lnTo>
                      <a:pt x="916860" y="768535"/>
                    </a:lnTo>
                    <a:cubicBezTo>
                      <a:pt x="845683" y="819316"/>
                      <a:pt x="763855" y="853537"/>
                      <a:pt x="677463" y="868476"/>
                    </a:cubicBezTo>
                    <a:lnTo>
                      <a:pt x="669581" y="869232"/>
                    </a:lnTo>
                    <a:lnTo>
                      <a:pt x="669581" y="875032"/>
                    </a:lnTo>
                    <a:cubicBezTo>
                      <a:pt x="669581" y="890262"/>
                      <a:pt x="657235" y="902608"/>
                      <a:pt x="642005" y="902608"/>
                    </a:cubicBezTo>
                    <a:lnTo>
                      <a:pt x="492587" y="902608"/>
                    </a:lnTo>
                    <a:cubicBezTo>
                      <a:pt x="477357" y="902608"/>
                      <a:pt x="465011" y="890262"/>
                      <a:pt x="465011" y="875032"/>
                    </a:cubicBezTo>
                    <a:lnTo>
                      <a:pt x="465011" y="857920"/>
                    </a:lnTo>
                    <a:cubicBezTo>
                      <a:pt x="465011" y="842690"/>
                      <a:pt x="477357" y="830344"/>
                      <a:pt x="492587" y="830344"/>
                    </a:cubicBezTo>
                    <a:lnTo>
                      <a:pt x="642005" y="830344"/>
                    </a:lnTo>
                    <a:cubicBezTo>
                      <a:pt x="649620" y="830344"/>
                      <a:pt x="656514" y="833431"/>
                      <a:pt x="661505" y="838421"/>
                    </a:cubicBezTo>
                    <a:lnTo>
                      <a:pt x="667253" y="852298"/>
                    </a:lnTo>
                    <a:lnTo>
                      <a:pt x="674545" y="851599"/>
                    </a:lnTo>
                    <a:cubicBezTo>
                      <a:pt x="758401" y="837098"/>
                      <a:pt x="837827" y="803882"/>
                      <a:pt x="906914" y="754593"/>
                    </a:cubicBezTo>
                    <a:lnTo>
                      <a:pt x="977432" y="692704"/>
                    </a:lnTo>
                    <a:lnTo>
                      <a:pt x="977432" y="489267"/>
                    </a:lnTo>
                    <a:lnTo>
                      <a:pt x="977300" y="489267"/>
                    </a:lnTo>
                    <a:cubicBezTo>
                      <a:pt x="977300" y="327221"/>
                      <a:pt x="890849" y="177484"/>
                      <a:pt x="750513" y="96460"/>
                    </a:cubicBezTo>
                    <a:cubicBezTo>
                      <a:pt x="610177" y="15437"/>
                      <a:pt x="437275" y="15437"/>
                      <a:pt x="296939" y="96460"/>
                    </a:cubicBezTo>
                    <a:cubicBezTo>
                      <a:pt x="156603" y="177483"/>
                      <a:pt x="70152" y="327220"/>
                      <a:pt x="70152" y="489267"/>
                    </a:cubicBezTo>
                    <a:lnTo>
                      <a:pt x="66709" y="489267"/>
                    </a:lnTo>
                    <a:lnTo>
                      <a:pt x="66709" y="705760"/>
                    </a:lnTo>
                    <a:lnTo>
                      <a:pt x="26947" y="705760"/>
                    </a:lnTo>
                    <a:cubicBezTo>
                      <a:pt x="12065" y="705760"/>
                      <a:pt x="0" y="693695"/>
                      <a:pt x="0" y="678813"/>
                    </a:cubicBezTo>
                    <a:lnTo>
                      <a:pt x="0" y="470976"/>
                    </a:lnTo>
                    <a:cubicBezTo>
                      <a:pt x="0" y="456094"/>
                      <a:pt x="12065" y="444029"/>
                      <a:pt x="26947" y="444029"/>
                    </a:cubicBezTo>
                    <a:lnTo>
                      <a:pt x="48410" y="444029"/>
                    </a:lnTo>
                    <a:lnTo>
                      <a:pt x="59069" y="363683"/>
                    </a:lnTo>
                    <a:cubicBezTo>
                      <a:pt x="91852" y="242418"/>
                      <a:pt x="171377" y="136918"/>
                      <a:pt x="283067" y="72434"/>
                    </a:cubicBezTo>
                    <a:cubicBezTo>
                      <a:pt x="366708" y="24145"/>
                      <a:pt x="445217" y="0"/>
                      <a:pt x="523726" y="0"/>
                    </a:cubicBezTo>
                    <a:close/>
                  </a:path>
                </a:pathLst>
              </a:custGeom>
              <a:solidFill>
                <a:srgbClr val="07A398"/>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cs typeface="+mn-cs"/>
                </a:endParaRPr>
              </a:p>
            </p:txBody>
          </p:sp>
        </p:grpSp>
        <p:grpSp>
          <p:nvGrpSpPr>
            <p:cNvPr id="43" name="Group 57">
              <a:extLst>
                <a:ext uri="{FF2B5EF4-FFF2-40B4-BE49-F238E27FC236}">
                  <a16:creationId xmlns:a16="http://schemas.microsoft.com/office/drawing/2014/main" id="{E793C568-60AE-434A-9432-061E315AF2BA}"/>
                </a:ext>
              </a:extLst>
            </p:cNvPr>
            <p:cNvGrpSpPr/>
            <p:nvPr/>
          </p:nvGrpSpPr>
          <p:grpSpPr>
            <a:xfrm>
              <a:off x="6319882" y="1914803"/>
              <a:ext cx="2832651" cy="1235626"/>
              <a:chOff x="618525" y="1024372"/>
              <a:chExt cx="2832651" cy="1235626"/>
            </a:xfrm>
          </p:grpSpPr>
          <p:sp>
            <p:nvSpPr>
              <p:cNvPr id="44" name="Freeform: Shape 58">
                <a:extLst>
                  <a:ext uri="{FF2B5EF4-FFF2-40B4-BE49-F238E27FC236}">
                    <a16:creationId xmlns:a16="http://schemas.microsoft.com/office/drawing/2014/main" id="{ADE58424-F6D1-442D-9EAC-86F27DE496D0}"/>
                  </a:ext>
                </a:extLst>
              </p:cNvPr>
              <p:cNvSpPr/>
              <p:nvPr/>
            </p:nvSpPr>
            <p:spPr>
              <a:xfrm rot="20705322">
                <a:off x="700635" y="1142977"/>
                <a:ext cx="2719919" cy="1117021"/>
              </a:xfrm>
              <a:custGeom>
                <a:avLst/>
                <a:gdLst>
                  <a:gd name="connsiteX0" fmla="*/ 531539 w 2833662"/>
                  <a:gd name="connsiteY0" fmla="*/ 155632 h 1163733"/>
                  <a:gd name="connsiteX1" fmla="*/ 502008 w 2833662"/>
                  <a:gd name="connsiteY1" fmla="*/ 349878 h 1163733"/>
                  <a:gd name="connsiteX2" fmla="*/ 503690 w 2833662"/>
                  <a:gd name="connsiteY2" fmla="*/ 339341 h 1163733"/>
                  <a:gd name="connsiteX3" fmla="*/ 529694 w 2833662"/>
                  <a:gd name="connsiteY3" fmla="*/ 169349 h 1163733"/>
                  <a:gd name="connsiteX4" fmla="*/ 717345 w 2833662"/>
                  <a:gd name="connsiteY4" fmla="*/ 119524 h 1163733"/>
                  <a:gd name="connsiteX5" fmla="*/ 551397 w 2833662"/>
                  <a:gd name="connsiteY5" fmla="*/ 119524 h 1163733"/>
                  <a:gd name="connsiteX6" fmla="*/ 543741 w 2833662"/>
                  <a:gd name="connsiteY6" fmla="*/ 121683 h 1163733"/>
                  <a:gd name="connsiteX7" fmla="*/ 551397 w 2833662"/>
                  <a:gd name="connsiteY7" fmla="*/ 119837 h 1163733"/>
                  <a:gd name="connsiteX8" fmla="*/ 711203 w 2833662"/>
                  <a:gd name="connsiteY8" fmla="*/ 119562 h 1163733"/>
                  <a:gd name="connsiteX9" fmla="*/ 886952 w 2833662"/>
                  <a:gd name="connsiteY9" fmla="*/ 122932 h 1163733"/>
                  <a:gd name="connsiteX10" fmla="*/ 885036 w 2833662"/>
                  <a:gd name="connsiteY10" fmla="*/ 122422 h 1163733"/>
                  <a:gd name="connsiteX11" fmla="*/ 889165 w 2833662"/>
                  <a:gd name="connsiteY11" fmla="*/ 135756 h 1163733"/>
                  <a:gd name="connsiteX12" fmla="*/ 889185 w 2833662"/>
                  <a:gd name="connsiteY12" fmla="*/ 135505 h 1163733"/>
                  <a:gd name="connsiteX13" fmla="*/ 886952 w 2833662"/>
                  <a:gd name="connsiteY13" fmla="*/ 122932 h 1163733"/>
                  <a:gd name="connsiteX14" fmla="*/ 1929084 w 2833662"/>
                  <a:gd name="connsiteY14" fmla="*/ 123097 h 1163733"/>
                  <a:gd name="connsiteX15" fmla="*/ 1926792 w 2833662"/>
                  <a:gd name="connsiteY15" fmla="*/ 123950 h 1163733"/>
                  <a:gd name="connsiteX16" fmla="*/ 1926382 w 2833662"/>
                  <a:gd name="connsiteY16" fmla="*/ 130830 h 1163733"/>
                  <a:gd name="connsiteX17" fmla="*/ 2279033 w 2833662"/>
                  <a:gd name="connsiteY17" fmla="*/ 121913 h 1163733"/>
                  <a:gd name="connsiteX18" fmla="*/ 2268536 w 2833662"/>
                  <a:gd name="connsiteY18" fmla="*/ 119524 h 1163733"/>
                  <a:gd name="connsiteX19" fmla="*/ 2068663 w 2833662"/>
                  <a:gd name="connsiteY19" fmla="*/ 119334 h 1163733"/>
                  <a:gd name="connsiteX20" fmla="*/ 2106848 w 2833662"/>
                  <a:gd name="connsiteY20" fmla="*/ 119563 h 1163733"/>
                  <a:gd name="connsiteX21" fmla="*/ 2269788 w 2833662"/>
                  <a:gd name="connsiteY21" fmla="*/ 119837 h 1163733"/>
                  <a:gd name="connsiteX22" fmla="*/ 2279116 w 2833662"/>
                  <a:gd name="connsiteY22" fmla="*/ 122087 h 1163733"/>
                  <a:gd name="connsiteX23" fmla="*/ 2391901 w 2833662"/>
                  <a:gd name="connsiteY23" fmla="*/ 3968 h 1163733"/>
                  <a:gd name="connsiteX24" fmla="*/ 2431163 w 2833662"/>
                  <a:gd name="connsiteY24" fmla="*/ 67509 h 1163733"/>
                  <a:gd name="connsiteX25" fmla="*/ 2441503 w 2833662"/>
                  <a:gd name="connsiteY25" fmla="*/ 112944 h 1163733"/>
                  <a:gd name="connsiteX26" fmla="*/ 2827859 w 2833662"/>
                  <a:gd name="connsiteY26" fmla="*/ 958979 h 1163733"/>
                  <a:gd name="connsiteX27" fmla="*/ 2828799 w 2833662"/>
                  <a:gd name="connsiteY27" fmla="*/ 992820 h 1163733"/>
                  <a:gd name="connsiteX28" fmla="*/ 2655832 w 2833662"/>
                  <a:gd name="connsiteY28" fmla="*/ 1126305 h 1163733"/>
                  <a:gd name="connsiteX29" fmla="*/ 2459990 w 2833662"/>
                  <a:gd name="connsiteY29" fmla="*/ 1080557 h 1163733"/>
                  <a:gd name="connsiteX30" fmla="*/ 2450640 w 2833662"/>
                  <a:gd name="connsiteY30" fmla="*/ 1064317 h 1163733"/>
                  <a:gd name="connsiteX31" fmla="*/ 2451216 w 2833662"/>
                  <a:gd name="connsiteY31" fmla="*/ 1071157 h 1163733"/>
                  <a:gd name="connsiteX32" fmla="*/ 2378520 w 2833662"/>
                  <a:gd name="connsiteY32" fmla="*/ 1108758 h 1163733"/>
                  <a:gd name="connsiteX33" fmla="*/ 2236260 w 2833662"/>
                  <a:gd name="connsiteY33" fmla="*/ 1157640 h 1163733"/>
                  <a:gd name="connsiteX34" fmla="*/ 2063607 w 2833662"/>
                  <a:gd name="connsiteY34" fmla="*/ 1116592 h 1163733"/>
                  <a:gd name="connsiteX35" fmla="*/ 2016605 w 2833662"/>
                  <a:gd name="connsiteY35" fmla="*/ 1078991 h 1163733"/>
                  <a:gd name="connsiteX36" fmla="*/ 2016450 w 2833662"/>
                  <a:gd name="connsiteY36" fmla="*/ 1077428 h 1163733"/>
                  <a:gd name="connsiteX37" fmla="*/ 1999371 w 2833662"/>
                  <a:gd name="connsiteY37" fmla="*/ 1097165 h 1163733"/>
                  <a:gd name="connsiteX38" fmla="*/ 1883433 w 2833662"/>
                  <a:gd name="connsiteY38" fmla="*/ 1152626 h 1163733"/>
                  <a:gd name="connsiteX39" fmla="*/ 1702318 w 2833662"/>
                  <a:gd name="connsiteY39" fmla="*/ 1112205 h 1163733"/>
                  <a:gd name="connsiteX40" fmla="*/ 1669731 w 2833662"/>
                  <a:gd name="connsiteY40" fmla="*/ 1087764 h 1163733"/>
                  <a:gd name="connsiteX41" fmla="*/ 1659247 w 2833662"/>
                  <a:gd name="connsiteY41" fmla="*/ 1075136 h 1163733"/>
                  <a:gd name="connsiteX42" fmla="*/ 1618029 w 2833662"/>
                  <a:gd name="connsiteY42" fmla="*/ 1100612 h 1163733"/>
                  <a:gd name="connsiteX43" fmla="*/ 1405893 w 2833662"/>
                  <a:gd name="connsiteY43" fmla="*/ 1160774 h 1163733"/>
                  <a:gd name="connsiteX44" fmla="*/ 1263633 w 2833662"/>
                  <a:gd name="connsiteY44" fmla="*/ 1111892 h 1163733"/>
                  <a:gd name="connsiteX45" fmla="*/ 1198487 w 2833662"/>
                  <a:gd name="connsiteY45" fmla="*/ 1074494 h 1163733"/>
                  <a:gd name="connsiteX46" fmla="*/ 1194070 w 2833662"/>
                  <a:gd name="connsiteY46" fmla="*/ 1082751 h 1163733"/>
                  <a:gd name="connsiteX47" fmla="*/ 1073432 w 2833662"/>
                  <a:gd name="connsiteY47" fmla="*/ 1153253 h 1163733"/>
                  <a:gd name="connsiteX48" fmla="*/ 870697 w 2833662"/>
                  <a:gd name="connsiteY48" fmla="*/ 1122232 h 1163733"/>
                  <a:gd name="connsiteX49" fmla="*/ 824635 w 2833662"/>
                  <a:gd name="connsiteY49" fmla="*/ 1089957 h 1163733"/>
                  <a:gd name="connsiteX50" fmla="*/ 817193 w 2833662"/>
                  <a:gd name="connsiteY50" fmla="*/ 1082946 h 1163733"/>
                  <a:gd name="connsiteX51" fmla="*/ 817147 w 2833662"/>
                  <a:gd name="connsiteY51" fmla="*/ 1081703 h 1163733"/>
                  <a:gd name="connsiteX52" fmla="*/ 817114 w 2833662"/>
                  <a:gd name="connsiteY52" fmla="*/ 1082123 h 1163733"/>
                  <a:gd name="connsiteX53" fmla="*/ 770113 w 2833662"/>
                  <a:gd name="connsiteY53" fmla="*/ 1119724 h 1163733"/>
                  <a:gd name="connsiteX54" fmla="*/ 597459 w 2833662"/>
                  <a:gd name="connsiteY54" fmla="*/ 1160772 h 1163733"/>
                  <a:gd name="connsiteX55" fmla="*/ 455200 w 2833662"/>
                  <a:gd name="connsiteY55" fmla="*/ 1111890 h 1163733"/>
                  <a:gd name="connsiteX56" fmla="*/ 388770 w 2833662"/>
                  <a:gd name="connsiteY56" fmla="*/ 1074289 h 1163733"/>
                  <a:gd name="connsiteX57" fmla="*/ 389103 w 2833662"/>
                  <a:gd name="connsiteY57" fmla="*/ 1069174 h 1163733"/>
                  <a:gd name="connsiteX58" fmla="*/ 382817 w 2833662"/>
                  <a:gd name="connsiteY58" fmla="*/ 1080557 h 1163733"/>
                  <a:gd name="connsiteX59" fmla="*/ 83885 w 2833662"/>
                  <a:gd name="connsiteY59" fmla="*/ 1079617 h 1163733"/>
                  <a:gd name="connsiteX60" fmla="*/ 10875 w 2833662"/>
                  <a:gd name="connsiteY60" fmla="*/ 1004728 h 1163733"/>
                  <a:gd name="connsiteX61" fmla="*/ 5234 w 2833662"/>
                  <a:gd name="connsiteY61" fmla="*/ 956159 h 1163733"/>
                  <a:gd name="connsiteX62" fmla="*/ 392217 w 2833662"/>
                  <a:gd name="connsiteY62" fmla="*/ 108557 h 1163733"/>
                  <a:gd name="connsiteX63" fmla="*/ 398484 w 2833662"/>
                  <a:gd name="connsiteY63" fmla="*/ 67509 h 1163733"/>
                  <a:gd name="connsiteX64" fmla="*/ 457706 w 2833662"/>
                  <a:gd name="connsiteY64" fmla="*/ 139 h 1163733"/>
                  <a:gd name="connsiteX65" fmla="*/ 617513 w 2833662"/>
                  <a:gd name="connsiteY65" fmla="*/ 139 h 1163733"/>
                  <a:gd name="connsiteX66" fmla="*/ 2360972 w 2833662"/>
                  <a:gd name="connsiteY66" fmla="*/ 139 h 1163733"/>
                  <a:gd name="connsiteX67" fmla="*/ 2391901 w 2833662"/>
                  <a:gd name="connsiteY67" fmla="*/ 3968 h 116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833662" h="1163733">
                    <a:moveTo>
                      <a:pt x="531539" y="155632"/>
                    </a:moveTo>
                    <a:lnTo>
                      <a:pt x="502008" y="349878"/>
                    </a:lnTo>
                    <a:lnTo>
                      <a:pt x="503690" y="339341"/>
                    </a:lnTo>
                    <a:cubicBezTo>
                      <a:pt x="514765" y="269260"/>
                      <a:pt x="523989" y="209471"/>
                      <a:pt x="529694" y="169349"/>
                    </a:cubicBezTo>
                    <a:close/>
                    <a:moveTo>
                      <a:pt x="717345" y="119524"/>
                    </a:moveTo>
                    <a:lnTo>
                      <a:pt x="551397" y="119524"/>
                    </a:lnTo>
                    <a:lnTo>
                      <a:pt x="543741" y="121683"/>
                    </a:lnTo>
                    <a:lnTo>
                      <a:pt x="551397" y="119837"/>
                    </a:lnTo>
                    <a:cubicBezTo>
                      <a:pt x="610933" y="119993"/>
                      <a:pt x="661068" y="119837"/>
                      <a:pt x="711203" y="119562"/>
                    </a:cubicBezTo>
                    <a:close/>
                    <a:moveTo>
                      <a:pt x="886952" y="122932"/>
                    </a:moveTo>
                    <a:lnTo>
                      <a:pt x="885036" y="122422"/>
                    </a:lnTo>
                    <a:lnTo>
                      <a:pt x="889165" y="135756"/>
                    </a:lnTo>
                    <a:lnTo>
                      <a:pt x="889185" y="135505"/>
                    </a:lnTo>
                    <a:cubicBezTo>
                      <a:pt x="889811" y="129395"/>
                      <a:pt x="889263" y="125400"/>
                      <a:pt x="886952" y="122932"/>
                    </a:cubicBezTo>
                    <a:close/>
                    <a:moveTo>
                      <a:pt x="1929084" y="123097"/>
                    </a:moveTo>
                    <a:lnTo>
                      <a:pt x="1926792" y="123950"/>
                    </a:lnTo>
                    <a:lnTo>
                      <a:pt x="1926382" y="130830"/>
                    </a:lnTo>
                    <a:close/>
                    <a:moveTo>
                      <a:pt x="2279033" y="121913"/>
                    </a:moveTo>
                    <a:cubicBezTo>
                      <a:pt x="2276604" y="120073"/>
                      <a:pt x="2273236" y="119524"/>
                      <a:pt x="2268536" y="119524"/>
                    </a:cubicBezTo>
                    <a:lnTo>
                      <a:pt x="2068663" y="119334"/>
                    </a:lnTo>
                    <a:lnTo>
                      <a:pt x="2106848" y="119563"/>
                    </a:lnTo>
                    <a:cubicBezTo>
                      <a:pt x="2158550" y="119838"/>
                      <a:pt x="2210253" y="119994"/>
                      <a:pt x="2269788" y="119837"/>
                    </a:cubicBezTo>
                    <a:lnTo>
                      <a:pt x="2279116" y="122087"/>
                    </a:lnTo>
                    <a:close/>
                    <a:moveTo>
                      <a:pt x="2391901" y="3968"/>
                    </a:moveTo>
                    <a:cubicBezTo>
                      <a:pt x="2417943" y="11753"/>
                      <a:pt x="2429752" y="31787"/>
                      <a:pt x="2431163" y="67509"/>
                    </a:cubicBezTo>
                    <a:cubicBezTo>
                      <a:pt x="2431789" y="82863"/>
                      <a:pt x="2434922" y="98217"/>
                      <a:pt x="2441503" y="112944"/>
                    </a:cubicBezTo>
                    <a:cubicBezTo>
                      <a:pt x="2570288" y="394955"/>
                      <a:pt x="2699074" y="676967"/>
                      <a:pt x="2827859" y="958979"/>
                    </a:cubicBezTo>
                    <a:cubicBezTo>
                      <a:pt x="2833186" y="970573"/>
                      <a:pt x="2837259" y="980913"/>
                      <a:pt x="2828799" y="992820"/>
                    </a:cubicBezTo>
                    <a:cubicBezTo>
                      <a:pt x="2784617" y="1054863"/>
                      <a:pt x="2734168" y="1109072"/>
                      <a:pt x="2655832" y="1126305"/>
                    </a:cubicBezTo>
                    <a:cubicBezTo>
                      <a:pt x="2583449" y="1142286"/>
                      <a:pt x="2518272" y="1126306"/>
                      <a:pt x="2459990" y="1080557"/>
                    </a:cubicBezTo>
                    <a:lnTo>
                      <a:pt x="2450640" y="1064317"/>
                    </a:lnTo>
                    <a:lnTo>
                      <a:pt x="2451216" y="1071157"/>
                    </a:lnTo>
                    <a:cubicBezTo>
                      <a:pt x="2428655" y="1084004"/>
                      <a:pt x="2400767" y="1095285"/>
                      <a:pt x="2378520" y="1108758"/>
                    </a:cubicBezTo>
                    <a:cubicBezTo>
                      <a:pt x="2334651" y="1135706"/>
                      <a:pt x="2287336" y="1152314"/>
                      <a:pt x="2236260" y="1157640"/>
                    </a:cubicBezTo>
                    <a:cubicBezTo>
                      <a:pt x="2157297" y="1156074"/>
                      <a:pt x="2135049" y="1156387"/>
                      <a:pt x="2063607" y="1116592"/>
                    </a:cubicBezTo>
                    <a:cubicBezTo>
                      <a:pt x="2049193" y="1106565"/>
                      <a:pt x="2031645" y="1088391"/>
                      <a:pt x="2016605" y="1078991"/>
                    </a:cubicBezTo>
                    <a:lnTo>
                      <a:pt x="2016450" y="1077428"/>
                    </a:lnTo>
                    <a:lnTo>
                      <a:pt x="1999371" y="1097165"/>
                    </a:lnTo>
                    <a:cubicBezTo>
                      <a:pt x="1964276" y="1123799"/>
                      <a:pt x="1927301" y="1145733"/>
                      <a:pt x="1883433" y="1152626"/>
                    </a:cubicBezTo>
                    <a:cubicBezTo>
                      <a:pt x="1818256" y="1162654"/>
                      <a:pt x="1756841" y="1152000"/>
                      <a:pt x="1702318" y="1112205"/>
                    </a:cubicBezTo>
                    <a:cubicBezTo>
                      <a:pt x="1691351" y="1104371"/>
                      <a:pt x="1680698" y="1095911"/>
                      <a:pt x="1669731" y="1087764"/>
                    </a:cubicBezTo>
                    <a:lnTo>
                      <a:pt x="1659247" y="1075136"/>
                    </a:lnTo>
                    <a:lnTo>
                      <a:pt x="1618029" y="1100612"/>
                    </a:lnTo>
                    <a:cubicBezTo>
                      <a:pt x="1554106" y="1145107"/>
                      <a:pt x="1483603" y="1165788"/>
                      <a:pt x="1405893" y="1160774"/>
                    </a:cubicBezTo>
                    <a:cubicBezTo>
                      <a:pt x="1354817" y="1155447"/>
                      <a:pt x="1307502" y="1138840"/>
                      <a:pt x="1263633" y="1111892"/>
                    </a:cubicBezTo>
                    <a:lnTo>
                      <a:pt x="1198487" y="1074494"/>
                    </a:lnTo>
                    <a:lnTo>
                      <a:pt x="1194070" y="1082751"/>
                    </a:lnTo>
                    <a:cubicBezTo>
                      <a:pt x="1155842" y="1109385"/>
                      <a:pt x="1119808" y="1139779"/>
                      <a:pt x="1073432" y="1153253"/>
                    </a:cubicBezTo>
                    <a:cubicBezTo>
                      <a:pt x="1000736" y="1174248"/>
                      <a:pt x="933366" y="1163594"/>
                      <a:pt x="870697" y="1122232"/>
                    </a:cubicBezTo>
                    <a:cubicBezTo>
                      <a:pt x="855030" y="1111892"/>
                      <a:pt x="840303" y="1100298"/>
                      <a:pt x="824635" y="1089957"/>
                    </a:cubicBezTo>
                    <a:cubicBezTo>
                      <a:pt x="821658" y="1087921"/>
                      <a:pt x="818838" y="1085727"/>
                      <a:pt x="817193" y="1082946"/>
                    </a:cubicBezTo>
                    <a:lnTo>
                      <a:pt x="817147" y="1081703"/>
                    </a:lnTo>
                    <a:lnTo>
                      <a:pt x="817114" y="1082123"/>
                    </a:lnTo>
                    <a:cubicBezTo>
                      <a:pt x="802074" y="1091523"/>
                      <a:pt x="784526" y="1109697"/>
                      <a:pt x="770113" y="1119724"/>
                    </a:cubicBezTo>
                    <a:cubicBezTo>
                      <a:pt x="698983" y="1159519"/>
                      <a:pt x="676422" y="1159206"/>
                      <a:pt x="597459" y="1160772"/>
                    </a:cubicBezTo>
                    <a:cubicBezTo>
                      <a:pt x="546383" y="1155446"/>
                      <a:pt x="499068" y="1138838"/>
                      <a:pt x="455200" y="1111890"/>
                    </a:cubicBezTo>
                    <a:cubicBezTo>
                      <a:pt x="432952" y="1098417"/>
                      <a:pt x="411331" y="1087136"/>
                      <a:pt x="388770" y="1074289"/>
                    </a:cubicBezTo>
                    <a:lnTo>
                      <a:pt x="389103" y="1069174"/>
                    </a:lnTo>
                    <a:lnTo>
                      <a:pt x="382817" y="1080557"/>
                    </a:lnTo>
                    <a:cubicBezTo>
                      <a:pt x="296333" y="1154507"/>
                      <a:pt x="169741" y="1154194"/>
                      <a:pt x="83885" y="1079617"/>
                    </a:cubicBezTo>
                    <a:cubicBezTo>
                      <a:pt x="57564" y="1056743"/>
                      <a:pt x="32182" y="1032615"/>
                      <a:pt x="10875" y="1004728"/>
                    </a:cubicBezTo>
                    <a:cubicBezTo>
                      <a:pt x="-1033" y="989373"/>
                      <a:pt x="-3539" y="975586"/>
                      <a:pt x="5234" y="956159"/>
                    </a:cubicBezTo>
                    <a:cubicBezTo>
                      <a:pt x="134647" y="673834"/>
                      <a:pt x="263119" y="391195"/>
                      <a:pt x="392217" y="108557"/>
                    </a:cubicBezTo>
                    <a:cubicBezTo>
                      <a:pt x="398171" y="95396"/>
                      <a:pt x="400364" y="81923"/>
                      <a:pt x="398484" y="67509"/>
                    </a:cubicBezTo>
                    <a:cubicBezTo>
                      <a:pt x="394097" y="30847"/>
                      <a:pt x="420732" y="453"/>
                      <a:pt x="457706" y="139"/>
                    </a:cubicBezTo>
                    <a:cubicBezTo>
                      <a:pt x="510975" y="-174"/>
                      <a:pt x="564244" y="139"/>
                      <a:pt x="617513" y="139"/>
                    </a:cubicBezTo>
                    <a:cubicBezTo>
                      <a:pt x="1198771" y="139"/>
                      <a:pt x="1780028" y="139"/>
                      <a:pt x="2360972" y="139"/>
                    </a:cubicBezTo>
                    <a:cubicBezTo>
                      <a:pt x="2372958" y="139"/>
                      <a:pt x="2383220" y="1373"/>
                      <a:pt x="2391901" y="3968"/>
                    </a:cubicBezTo>
                    <a:close/>
                  </a:path>
                </a:pathLst>
              </a:custGeom>
              <a:solidFill>
                <a:srgbClr val="000000">
                  <a:lumMod val="50000"/>
                  <a:lumOff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45" name="Graphic 32">
                <a:extLst>
                  <a:ext uri="{FF2B5EF4-FFF2-40B4-BE49-F238E27FC236}">
                    <a16:creationId xmlns:a16="http://schemas.microsoft.com/office/drawing/2014/main" id="{91DC5971-8DF7-4991-A8D1-E8D09B2DC083}"/>
                  </a:ext>
                </a:extLst>
              </p:cNvPr>
              <p:cNvGrpSpPr/>
              <p:nvPr/>
            </p:nvGrpSpPr>
            <p:grpSpPr>
              <a:xfrm rot="20705322">
                <a:off x="618525" y="1024372"/>
                <a:ext cx="2832651" cy="1165648"/>
                <a:chOff x="1790700" y="1657350"/>
                <a:chExt cx="8610600" cy="3543300"/>
              </a:xfrm>
            </p:grpSpPr>
            <p:sp>
              <p:nvSpPr>
                <p:cNvPr id="46" name="Freeform: Shape 60">
                  <a:extLst>
                    <a:ext uri="{FF2B5EF4-FFF2-40B4-BE49-F238E27FC236}">
                      <a16:creationId xmlns:a16="http://schemas.microsoft.com/office/drawing/2014/main" id="{A66213E0-6C1D-4E7F-8AD5-EEAD8C1B9005}"/>
                    </a:ext>
                  </a:extLst>
                </p:cNvPr>
                <p:cNvSpPr/>
                <p:nvPr/>
              </p:nvSpPr>
              <p:spPr>
                <a:xfrm>
                  <a:off x="1790981" y="1656926"/>
                  <a:ext cx="8613672" cy="3537479"/>
                </a:xfrm>
                <a:custGeom>
                  <a:avLst/>
                  <a:gdLst>
                    <a:gd name="connsiteX0" fmla="*/ 2482886 w 8613672"/>
                    <a:gd name="connsiteY0" fmla="*/ 3259879 h 3537479"/>
                    <a:gd name="connsiteX1" fmla="*/ 2530511 w 8613672"/>
                    <a:gd name="connsiteY1" fmla="*/ 2666471 h 3537479"/>
                    <a:gd name="connsiteX2" fmla="*/ 2612426 w 8613672"/>
                    <a:gd name="connsiteY2" fmla="*/ 1593956 h 3537479"/>
                    <a:gd name="connsiteX3" fmla="*/ 2674339 w 8613672"/>
                    <a:gd name="connsiteY3" fmla="*/ 777663 h 3537479"/>
                    <a:gd name="connsiteX4" fmla="*/ 2702914 w 8613672"/>
                    <a:gd name="connsiteY4" fmla="*/ 411903 h 3537479"/>
                    <a:gd name="connsiteX5" fmla="*/ 2657194 w 8613672"/>
                    <a:gd name="connsiteY5" fmla="*/ 363326 h 3537479"/>
                    <a:gd name="connsiteX6" fmla="*/ 1676119 w 8613672"/>
                    <a:gd name="connsiteY6" fmla="*/ 363326 h 3537479"/>
                    <a:gd name="connsiteX7" fmla="*/ 1625636 w 8613672"/>
                    <a:gd name="connsiteY7" fmla="*/ 408093 h 3537479"/>
                    <a:gd name="connsiteX8" fmla="*/ 1361794 w 8613672"/>
                    <a:gd name="connsiteY8" fmla="*/ 2143548 h 3537479"/>
                    <a:gd name="connsiteX9" fmla="*/ 1198916 w 8613672"/>
                    <a:gd name="connsiteY9" fmla="*/ 3220826 h 3537479"/>
                    <a:gd name="connsiteX10" fmla="*/ 1163674 w 8613672"/>
                    <a:gd name="connsiteY10" fmla="*/ 3284643 h 3537479"/>
                    <a:gd name="connsiteX11" fmla="*/ 254989 w 8613672"/>
                    <a:gd name="connsiteY11" fmla="*/ 3281786 h 3537479"/>
                    <a:gd name="connsiteX12" fmla="*/ 33056 w 8613672"/>
                    <a:gd name="connsiteY12" fmla="*/ 3054139 h 3537479"/>
                    <a:gd name="connsiteX13" fmla="*/ 15911 w 8613672"/>
                    <a:gd name="connsiteY13" fmla="*/ 2906501 h 3537479"/>
                    <a:gd name="connsiteX14" fmla="*/ 1192249 w 8613672"/>
                    <a:gd name="connsiteY14" fmla="*/ 329988 h 3537479"/>
                    <a:gd name="connsiteX15" fmla="*/ 1211299 w 8613672"/>
                    <a:gd name="connsiteY15" fmla="*/ 205211 h 3537479"/>
                    <a:gd name="connsiteX16" fmla="*/ 1391321 w 8613672"/>
                    <a:gd name="connsiteY16" fmla="*/ 423 h 3537479"/>
                    <a:gd name="connsiteX17" fmla="*/ 1877096 w 8613672"/>
                    <a:gd name="connsiteY17" fmla="*/ 423 h 3537479"/>
                    <a:gd name="connsiteX18" fmla="*/ 7176806 w 8613672"/>
                    <a:gd name="connsiteY18" fmla="*/ 423 h 3537479"/>
                    <a:gd name="connsiteX19" fmla="*/ 7390167 w 8613672"/>
                    <a:gd name="connsiteY19" fmla="*/ 205211 h 3537479"/>
                    <a:gd name="connsiteX20" fmla="*/ 7421599 w 8613672"/>
                    <a:gd name="connsiteY20" fmla="*/ 343323 h 3537479"/>
                    <a:gd name="connsiteX21" fmla="*/ 8596031 w 8613672"/>
                    <a:gd name="connsiteY21" fmla="*/ 2915073 h 3537479"/>
                    <a:gd name="connsiteX22" fmla="*/ 8598888 w 8613672"/>
                    <a:gd name="connsiteY22" fmla="*/ 3017943 h 3537479"/>
                    <a:gd name="connsiteX23" fmla="*/ 8073109 w 8613672"/>
                    <a:gd name="connsiteY23" fmla="*/ 3423708 h 3537479"/>
                    <a:gd name="connsiteX24" fmla="*/ 7477796 w 8613672"/>
                    <a:gd name="connsiteY24" fmla="*/ 3284643 h 3537479"/>
                    <a:gd name="connsiteX25" fmla="*/ 7441601 w 8613672"/>
                    <a:gd name="connsiteY25" fmla="*/ 3221779 h 3537479"/>
                    <a:gd name="connsiteX26" fmla="*/ 7169186 w 8613672"/>
                    <a:gd name="connsiteY26" fmla="*/ 1685396 h 3537479"/>
                    <a:gd name="connsiteX27" fmla="*/ 6942492 w 8613672"/>
                    <a:gd name="connsiteY27" fmla="*/ 401426 h 3537479"/>
                    <a:gd name="connsiteX28" fmla="*/ 6895819 w 8613672"/>
                    <a:gd name="connsiteY28" fmla="*/ 363326 h 3537479"/>
                    <a:gd name="connsiteX29" fmla="*/ 5895694 w 8613672"/>
                    <a:gd name="connsiteY29" fmla="*/ 362373 h 3537479"/>
                    <a:gd name="connsiteX30" fmla="*/ 5854736 w 8613672"/>
                    <a:gd name="connsiteY30" fmla="*/ 414761 h 3537479"/>
                    <a:gd name="connsiteX31" fmla="*/ 5934746 w 8613672"/>
                    <a:gd name="connsiteY31" fmla="*/ 1214861 h 3537479"/>
                    <a:gd name="connsiteX32" fmla="*/ 6025234 w 8613672"/>
                    <a:gd name="connsiteY32" fmla="*/ 2119736 h 3537479"/>
                    <a:gd name="connsiteX33" fmla="*/ 6126199 w 8613672"/>
                    <a:gd name="connsiteY33" fmla="*/ 3128433 h 3537479"/>
                    <a:gd name="connsiteX34" fmla="*/ 6130961 w 8613672"/>
                    <a:gd name="connsiteY34" fmla="*/ 3199871 h 3537479"/>
                    <a:gd name="connsiteX35" fmla="*/ 6077621 w 8613672"/>
                    <a:gd name="connsiteY35" fmla="*/ 3335126 h 3537479"/>
                    <a:gd name="connsiteX36" fmla="*/ 5725196 w 8613672"/>
                    <a:gd name="connsiteY36" fmla="*/ 3503718 h 3537479"/>
                    <a:gd name="connsiteX37" fmla="*/ 5174651 w 8613672"/>
                    <a:gd name="connsiteY37" fmla="*/ 3380846 h 3537479"/>
                    <a:gd name="connsiteX38" fmla="*/ 5075592 w 8613672"/>
                    <a:gd name="connsiteY38" fmla="*/ 3306551 h 3537479"/>
                    <a:gd name="connsiteX39" fmla="*/ 5033681 w 8613672"/>
                    <a:gd name="connsiteY39" fmla="*/ 3256068 h 3537479"/>
                    <a:gd name="connsiteX40" fmla="*/ 5010821 w 8613672"/>
                    <a:gd name="connsiteY40" fmla="*/ 2866496 h 3537479"/>
                    <a:gd name="connsiteX41" fmla="*/ 4975579 w 8613672"/>
                    <a:gd name="connsiteY41" fmla="*/ 2268326 h 3537479"/>
                    <a:gd name="connsiteX42" fmla="*/ 4953671 w 8613672"/>
                    <a:gd name="connsiteY42" fmla="*/ 1902566 h 3537479"/>
                    <a:gd name="connsiteX43" fmla="*/ 4918429 w 8613672"/>
                    <a:gd name="connsiteY43" fmla="*/ 1304396 h 3537479"/>
                    <a:gd name="connsiteX44" fmla="*/ 4895569 w 8613672"/>
                    <a:gd name="connsiteY44" fmla="*/ 905298 h 3537479"/>
                    <a:gd name="connsiteX45" fmla="*/ 4867946 w 8613672"/>
                    <a:gd name="connsiteY45" fmla="*/ 464291 h 3537479"/>
                    <a:gd name="connsiteX46" fmla="*/ 4782221 w 8613672"/>
                    <a:gd name="connsiteY46" fmla="*/ 387138 h 3537479"/>
                    <a:gd name="connsiteX47" fmla="*/ 3810671 w 8613672"/>
                    <a:gd name="connsiteY47" fmla="*/ 387138 h 3537479"/>
                    <a:gd name="connsiteX48" fmla="*/ 3724946 w 8613672"/>
                    <a:gd name="connsiteY48" fmla="*/ 472863 h 3537479"/>
                    <a:gd name="connsiteX49" fmla="*/ 3703991 w 8613672"/>
                    <a:gd name="connsiteY49" fmla="*/ 1286298 h 3537479"/>
                    <a:gd name="connsiteX50" fmla="*/ 3684941 w 8613672"/>
                    <a:gd name="connsiteY50" fmla="*/ 2061633 h 3537479"/>
                    <a:gd name="connsiteX51" fmla="*/ 3665891 w 8613672"/>
                    <a:gd name="connsiteY51" fmla="*/ 2798868 h 3537479"/>
                    <a:gd name="connsiteX52" fmla="*/ 3651604 w 8613672"/>
                    <a:gd name="connsiteY52" fmla="*/ 3250354 h 3537479"/>
                    <a:gd name="connsiteX53" fmla="*/ 3629696 w 8613672"/>
                    <a:gd name="connsiteY53" fmla="*/ 3291311 h 3537479"/>
                    <a:gd name="connsiteX54" fmla="*/ 3262984 w 8613672"/>
                    <a:gd name="connsiteY54" fmla="*/ 3505623 h 3537479"/>
                    <a:gd name="connsiteX55" fmla="*/ 2646716 w 8613672"/>
                    <a:gd name="connsiteY55" fmla="*/ 3411326 h 3537479"/>
                    <a:gd name="connsiteX56" fmla="*/ 2506699 w 8613672"/>
                    <a:gd name="connsiteY56" fmla="*/ 3313218 h 3537479"/>
                    <a:gd name="connsiteX57" fmla="*/ 2482886 w 8613672"/>
                    <a:gd name="connsiteY57" fmla="*/ 3259879 h 353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613672" h="3537479">
                      <a:moveTo>
                        <a:pt x="2482886" y="3259879"/>
                      </a:moveTo>
                      <a:cubicBezTo>
                        <a:pt x="2499079" y="3061758"/>
                        <a:pt x="2515271" y="2864591"/>
                        <a:pt x="2530511" y="2666471"/>
                      </a:cubicBezTo>
                      <a:cubicBezTo>
                        <a:pt x="2558134" y="2309283"/>
                        <a:pt x="2585756" y="1951143"/>
                        <a:pt x="2612426" y="1593956"/>
                      </a:cubicBezTo>
                      <a:cubicBezTo>
                        <a:pt x="2633381" y="1321541"/>
                        <a:pt x="2653384" y="1050078"/>
                        <a:pt x="2674339" y="777663"/>
                      </a:cubicBezTo>
                      <a:cubicBezTo>
                        <a:pt x="2683864" y="655743"/>
                        <a:pt x="2692436" y="533823"/>
                        <a:pt x="2702914" y="411903"/>
                      </a:cubicBezTo>
                      <a:cubicBezTo>
                        <a:pt x="2706724" y="374756"/>
                        <a:pt x="2696246" y="363326"/>
                        <a:pt x="2657194" y="363326"/>
                      </a:cubicBezTo>
                      <a:cubicBezTo>
                        <a:pt x="2330486" y="365231"/>
                        <a:pt x="2002826" y="364278"/>
                        <a:pt x="1676119" y="363326"/>
                      </a:cubicBezTo>
                      <a:cubicBezTo>
                        <a:pt x="1640876" y="363326"/>
                        <a:pt x="1631351" y="375708"/>
                        <a:pt x="1625636" y="408093"/>
                      </a:cubicBezTo>
                      <a:cubicBezTo>
                        <a:pt x="1538006" y="987213"/>
                        <a:pt x="1449424" y="1565381"/>
                        <a:pt x="1361794" y="2143548"/>
                      </a:cubicBezTo>
                      <a:cubicBezTo>
                        <a:pt x="1307501" y="2502641"/>
                        <a:pt x="1252256" y="2861733"/>
                        <a:pt x="1198916" y="3220826"/>
                      </a:cubicBezTo>
                      <a:cubicBezTo>
                        <a:pt x="1195106" y="3248448"/>
                        <a:pt x="1183676" y="3267498"/>
                        <a:pt x="1163674" y="3284643"/>
                      </a:cubicBezTo>
                      <a:cubicBezTo>
                        <a:pt x="900784" y="3509433"/>
                        <a:pt x="515974" y="3508481"/>
                        <a:pt x="254989" y="3281786"/>
                      </a:cubicBezTo>
                      <a:cubicBezTo>
                        <a:pt x="174979" y="3212254"/>
                        <a:pt x="97826" y="3138911"/>
                        <a:pt x="33056" y="3054139"/>
                      </a:cubicBezTo>
                      <a:cubicBezTo>
                        <a:pt x="-3139" y="3007466"/>
                        <a:pt x="-10759" y="2965556"/>
                        <a:pt x="15911" y="2906501"/>
                      </a:cubicBezTo>
                      <a:cubicBezTo>
                        <a:pt x="409294" y="2048298"/>
                        <a:pt x="799819" y="1189143"/>
                        <a:pt x="1192249" y="329988"/>
                      </a:cubicBezTo>
                      <a:cubicBezTo>
                        <a:pt x="1210346" y="289983"/>
                        <a:pt x="1217014" y="249026"/>
                        <a:pt x="1211299" y="205211"/>
                      </a:cubicBezTo>
                      <a:cubicBezTo>
                        <a:pt x="1197964" y="93768"/>
                        <a:pt x="1278926" y="1376"/>
                        <a:pt x="1391321" y="423"/>
                      </a:cubicBezTo>
                      <a:cubicBezTo>
                        <a:pt x="1553246" y="-529"/>
                        <a:pt x="1715171" y="423"/>
                        <a:pt x="1877096" y="423"/>
                      </a:cubicBezTo>
                      <a:cubicBezTo>
                        <a:pt x="3643984" y="423"/>
                        <a:pt x="5410871" y="423"/>
                        <a:pt x="7176806" y="423"/>
                      </a:cubicBezTo>
                      <a:cubicBezTo>
                        <a:pt x="7322539" y="423"/>
                        <a:pt x="7384451" y="60431"/>
                        <a:pt x="7390167" y="205211"/>
                      </a:cubicBezTo>
                      <a:cubicBezTo>
                        <a:pt x="7392071" y="251883"/>
                        <a:pt x="7401596" y="298556"/>
                        <a:pt x="7421599" y="343323"/>
                      </a:cubicBezTo>
                      <a:cubicBezTo>
                        <a:pt x="7813076" y="1200573"/>
                        <a:pt x="8204554" y="2057823"/>
                        <a:pt x="8596031" y="2915073"/>
                      </a:cubicBezTo>
                      <a:cubicBezTo>
                        <a:pt x="8612224" y="2950316"/>
                        <a:pt x="8624606" y="2981748"/>
                        <a:pt x="8598888" y="3017943"/>
                      </a:cubicBezTo>
                      <a:cubicBezTo>
                        <a:pt x="8464586" y="3206539"/>
                        <a:pt x="8311234" y="3371321"/>
                        <a:pt x="8073109" y="3423708"/>
                      </a:cubicBezTo>
                      <a:cubicBezTo>
                        <a:pt x="7853081" y="3472286"/>
                        <a:pt x="7654961" y="3423708"/>
                        <a:pt x="7477796" y="3284643"/>
                      </a:cubicBezTo>
                      <a:cubicBezTo>
                        <a:pt x="7456842" y="3267498"/>
                        <a:pt x="7446364" y="3248448"/>
                        <a:pt x="7441601" y="3221779"/>
                      </a:cubicBezTo>
                      <a:cubicBezTo>
                        <a:pt x="7351114" y="2709333"/>
                        <a:pt x="7260626" y="2197841"/>
                        <a:pt x="7169186" y="1685396"/>
                      </a:cubicBezTo>
                      <a:cubicBezTo>
                        <a:pt x="7092986" y="1257723"/>
                        <a:pt x="7016786" y="830051"/>
                        <a:pt x="6942492" y="401426"/>
                      </a:cubicBezTo>
                      <a:cubicBezTo>
                        <a:pt x="6936776" y="369993"/>
                        <a:pt x="6924394" y="363326"/>
                        <a:pt x="6895819" y="363326"/>
                      </a:cubicBezTo>
                      <a:cubicBezTo>
                        <a:pt x="6562444" y="364278"/>
                        <a:pt x="6229069" y="364278"/>
                        <a:pt x="5895694" y="362373"/>
                      </a:cubicBezTo>
                      <a:cubicBezTo>
                        <a:pt x="5850926" y="362373"/>
                        <a:pt x="5850926" y="383328"/>
                        <a:pt x="5854736" y="414761"/>
                      </a:cubicBezTo>
                      <a:cubicBezTo>
                        <a:pt x="5881406" y="681461"/>
                        <a:pt x="5908076" y="948161"/>
                        <a:pt x="5934746" y="1214861"/>
                      </a:cubicBezTo>
                      <a:cubicBezTo>
                        <a:pt x="5965226" y="1516803"/>
                        <a:pt x="5995706" y="1817793"/>
                        <a:pt x="6025234" y="2119736"/>
                      </a:cubicBezTo>
                      <a:cubicBezTo>
                        <a:pt x="6058571" y="2455968"/>
                        <a:pt x="6092861" y="2792201"/>
                        <a:pt x="6126199" y="3128433"/>
                      </a:cubicBezTo>
                      <a:cubicBezTo>
                        <a:pt x="6128104" y="3152246"/>
                        <a:pt x="6130009" y="3176058"/>
                        <a:pt x="6130961" y="3199871"/>
                      </a:cubicBezTo>
                      <a:cubicBezTo>
                        <a:pt x="6147154" y="3257973"/>
                        <a:pt x="6129056" y="3297026"/>
                        <a:pt x="6077621" y="3335126"/>
                      </a:cubicBezTo>
                      <a:cubicBezTo>
                        <a:pt x="5970942" y="3416089"/>
                        <a:pt x="5858546" y="3482764"/>
                        <a:pt x="5725196" y="3503718"/>
                      </a:cubicBezTo>
                      <a:cubicBezTo>
                        <a:pt x="5527076" y="3534198"/>
                        <a:pt x="5340386" y="3501814"/>
                        <a:pt x="5174651" y="3380846"/>
                      </a:cubicBezTo>
                      <a:cubicBezTo>
                        <a:pt x="5141314" y="3357033"/>
                        <a:pt x="5108929" y="3331316"/>
                        <a:pt x="5075592" y="3306551"/>
                      </a:cubicBezTo>
                      <a:cubicBezTo>
                        <a:pt x="5057494" y="3293216"/>
                        <a:pt x="5042254" y="3277976"/>
                        <a:pt x="5033681" y="3256068"/>
                      </a:cubicBezTo>
                      <a:cubicBezTo>
                        <a:pt x="5027014" y="3126529"/>
                        <a:pt x="5017489" y="2996036"/>
                        <a:pt x="5010821" y="2866496"/>
                      </a:cubicBezTo>
                      <a:cubicBezTo>
                        <a:pt x="4999392" y="2667423"/>
                        <a:pt x="4987961" y="2467398"/>
                        <a:pt x="4975579" y="2268326"/>
                      </a:cubicBezTo>
                      <a:cubicBezTo>
                        <a:pt x="4967959" y="2146406"/>
                        <a:pt x="4960339" y="2024486"/>
                        <a:pt x="4953671" y="1902566"/>
                      </a:cubicBezTo>
                      <a:cubicBezTo>
                        <a:pt x="4943194" y="1703493"/>
                        <a:pt x="4928906" y="1503468"/>
                        <a:pt x="4918429" y="1304396"/>
                      </a:cubicBezTo>
                      <a:cubicBezTo>
                        <a:pt x="4911761" y="1171046"/>
                        <a:pt x="4902236" y="1038648"/>
                        <a:pt x="4895569" y="905298"/>
                      </a:cubicBezTo>
                      <a:cubicBezTo>
                        <a:pt x="4887949" y="757661"/>
                        <a:pt x="4881281" y="610976"/>
                        <a:pt x="4867946" y="464291"/>
                      </a:cubicBezTo>
                      <a:cubicBezTo>
                        <a:pt x="4862231" y="403331"/>
                        <a:pt x="4845086" y="388091"/>
                        <a:pt x="4782221" y="387138"/>
                      </a:cubicBezTo>
                      <a:cubicBezTo>
                        <a:pt x="4458371" y="386186"/>
                        <a:pt x="4134521" y="386186"/>
                        <a:pt x="3810671" y="387138"/>
                      </a:cubicBezTo>
                      <a:cubicBezTo>
                        <a:pt x="3743996" y="387138"/>
                        <a:pt x="3726851" y="406188"/>
                        <a:pt x="3724946" y="472863"/>
                      </a:cubicBezTo>
                      <a:cubicBezTo>
                        <a:pt x="3716374" y="744326"/>
                        <a:pt x="3708754" y="1014836"/>
                        <a:pt x="3703991" y="1286298"/>
                      </a:cubicBezTo>
                      <a:cubicBezTo>
                        <a:pt x="3699229" y="1544426"/>
                        <a:pt x="3691609" y="1803506"/>
                        <a:pt x="3684941" y="2061633"/>
                      </a:cubicBezTo>
                      <a:cubicBezTo>
                        <a:pt x="3679226" y="2307378"/>
                        <a:pt x="3672559" y="2553123"/>
                        <a:pt x="3665891" y="2798868"/>
                      </a:cubicBezTo>
                      <a:cubicBezTo>
                        <a:pt x="3661129" y="2949364"/>
                        <a:pt x="3664939" y="3099858"/>
                        <a:pt x="3651604" y="3250354"/>
                      </a:cubicBezTo>
                      <a:cubicBezTo>
                        <a:pt x="3647794" y="3265593"/>
                        <a:pt x="3643984" y="3280833"/>
                        <a:pt x="3629696" y="3291311"/>
                      </a:cubicBezTo>
                      <a:cubicBezTo>
                        <a:pt x="3513491" y="3372273"/>
                        <a:pt x="3403954" y="3464666"/>
                        <a:pt x="3262984" y="3505623"/>
                      </a:cubicBezTo>
                      <a:cubicBezTo>
                        <a:pt x="3042004" y="3569441"/>
                        <a:pt x="2837216" y="3537056"/>
                        <a:pt x="2646716" y="3411326"/>
                      </a:cubicBezTo>
                      <a:cubicBezTo>
                        <a:pt x="2599091" y="3379893"/>
                        <a:pt x="2554324" y="3344651"/>
                        <a:pt x="2506699" y="3313218"/>
                      </a:cubicBezTo>
                      <a:cubicBezTo>
                        <a:pt x="2488601" y="3300836"/>
                        <a:pt x="2472409" y="3286548"/>
                        <a:pt x="2482886" y="3259879"/>
                      </a:cubicBezTo>
                      <a:close/>
                    </a:path>
                  </a:pathLst>
                </a:custGeom>
                <a:solidFill>
                  <a:srgbClr val="E6260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47" name="Freeform: Shape 61">
                  <a:extLst>
                    <a:ext uri="{FF2B5EF4-FFF2-40B4-BE49-F238E27FC236}">
                      <a16:creationId xmlns:a16="http://schemas.microsoft.com/office/drawing/2014/main" id="{F9177F08-0FCF-46E4-B5DA-5B708F2E7577}"/>
                    </a:ext>
                  </a:extLst>
                </p:cNvPr>
                <p:cNvSpPr/>
                <p:nvPr/>
              </p:nvSpPr>
              <p:spPr>
                <a:xfrm>
                  <a:off x="5419676" y="2020252"/>
                  <a:ext cx="1429057" cy="3167393"/>
                </a:xfrm>
                <a:custGeom>
                  <a:avLst/>
                  <a:gdLst>
                    <a:gd name="connsiteX0" fmla="*/ 644891 w 1429057"/>
                    <a:gd name="connsiteY0" fmla="*/ 3165158 h 3167393"/>
                    <a:gd name="connsiteX1" fmla="*/ 212456 w 1429057"/>
                    <a:gd name="connsiteY1" fmla="*/ 3016568 h 3167393"/>
                    <a:gd name="connsiteX2" fmla="*/ 6716 w 1429057"/>
                    <a:gd name="connsiteY2" fmla="*/ 2898458 h 3167393"/>
                    <a:gd name="connsiteX3" fmla="*/ 4811 w 1429057"/>
                    <a:gd name="connsiteY3" fmla="*/ 2781300 h 3167393"/>
                    <a:gd name="connsiteX4" fmla="*/ 40053 w 1429057"/>
                    <a:gd name="connsiteY4" fmla="*/ 1339215 h 3167393"/>
                    <a:gd name="connsiteX5" fmla="*/ 72438 w 1429057"/>
                    <a:gd name="connsiteY5" fmla="*/ 49530 h 3167393"/>
                    <a:gd name="connsiteX6" fmla="*/ 124826 w 1429057"/>
                    <a:gd name="connsiteY6" fmla="*/ 0 h 3167393"/>
                    <a:gd name="connsiteX7" fmla="*/ 1210676 w 1429057"/>
                    <a:gd name="connsiteY7" fmla="*/ 0 h 3167393"/>
                    <a:gd name="connsiteX8" fmla="*/ 1265921 w 1429057"/>
                    <a:gd name="connsiteY8" fmla="*/ 52388 h 3167393"/>
                    <a:gd name="connsiteX9" fmla="*/ 1338311 w 1429057"/>
                    <a:gd name="connsiteY9" fmla="*/ 1287780 h 3167393"/>
                    <a:gd name="connsiteX10" fmla="*/ 1398318 w 1429057"/>
                    <a:gd name="connsiteY10" fmla="*/ 2327910 h 3167393"/>
                    <a:gd name="connsiteX11" fmla="*/ 1428798 w 1429057"/>
                    <a:gd name="connsiteY11" fmla="*/ 2855595 h 3167393"/>
                    <a:gd name="connsiteX12" fmla="*/ 1426893 w 1429057"/>
                    <a:gd name="connsiteY12" fmla="*/ 2897505 h 3167393"/>
                    <a:gd name="connsiteX13" fmla="*/ 1289734 w 1429057"/>
                    <a:gd name="connsiteY13" fmla="*/ 2982278 h 3167393"/>
                    <a:gd name="connsiteX14" fmla="*/ 644891 w 1429057"/>
                    <a:gd name="connsiteY14" fmla="*/ 3165158 h 316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057" h="3167393">
                      <a:moveTo>
                        <a:pt x="644891" y="3165158"/>
                      </a:moveTo>
                      <a:cubicBezTo>
                        <a:pt x="489633" y="3148965"/>
                        <a:pt x="345806" y="3098483"/>
                        <a:pt x="212456" y="3016568"/>
                      </a:cubicBezTo>
                      <a:cubicBezTo>
                        <a:pt x="144828" y="2975610"/>
                        <a:pt x="75296" y="2937510"/>
                        <a:pt x="6716" y="2898458"/>
                      </a:cubicBezTo>
                      <a:cubicBezTo>
                        <a:pt x="-6619" y="2859405"/>
                        <a:pt x="3858" y="2820353"/>
                        <a:pt x="4811" y="2781300"/>
                      </a:cubicBezTo>
                      <a:cubicBezTo>
                        <a:pt x="16241" y="2300288"/>
                        <a:pt x="27671" y="1820228"/>
                        <a:pt x="40053" y="1339215"/>
                      </a:cubicBezTo>
                      <a:cubicBezTo>
                        <a:pt x="50531" y="909638"/>
                        <a:pt x="62913" y="480060"/>
                        <a:pt x="72438" y="49530"/>
                      </a:cubicBezTo>
                      <a:cubicBezTo>
                        <a:pt x="73391" y="9525"/>
                        <a:pt x="85773" y="0"/>
                        <a:pt x="124826" y="0"/>
                      </a:cubicBezTo>
                      <a:cubicBezTo>
                        <a:pt x="486776" y="953"/>
                        <a:pt x="848726" y="1905"/>
                        <a:pt x="1210676" y="0"/>
                      </a:cubicBezTo>
                      <a:cubicBezTo>
                        <a:pt x="1251634" y="0"/>
                        <a:pt x="1264016" y="10478"/>
                        <a:pt x="1265921" y="52388"/>
                      </a:cubicBezTo>
                      <a:cubicBezTo>
                        <a:pt x="1288781" y="463868"/>
                        <a:pt x="1314498" y="876300"/>
                        <a:pt x="1338311" y="1287780"/>
                      </a:cubicBezTo>
                      <a:cubicBezTo>
                        <a:pt x="1358313" y="1634490"/>
                        <a:pt x="1378316" y="1981200"/>
                        <a:pt x="1398318" y="2327910"/>
                      </a:cubicBezTo>
                      <a:cubicBezTo>
                        <a:pt x="1408796" y="2504123"/>
                        <a:pt x="1418321" y="2679383"/>
                        <a:pt x="1428798" y="2855595"/>
                      </a:cubicBezTo>
                      <a:cubicBezTo>
                        <a:pt x="1429751" y="2869883"/>
                        <a:pt x="1427846" y="2884170"/>
                        <a:pt x="1426893" y="2897505"/>
                      </a:cubicBezTo>
                      <a:cubicBezTo>
                        <a:pt x="1381173" y="2926080"/>
                        <a:pt x="1333548" y="2951798"/>
                        <a:pt x="1289734" y="2982278"/>
                      </a:cubicBezTo>
                      <a:cubicBezTo>
                        <a:pt x="1095423" y="3117533"/>
                        <a:pt x="881111" y="3180398"/>
                        <a:pt x="644891" y="3165158"/>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48" name="Freeform: Shape 62">
                  <a:extLst>
                    <a:ext uri="{FF2B5EF4-FFF2-40B4-BE49-F238E27FC236}">
                      <a16:creationId xmlns:a16="http://schemas.microsoft.com/office/drawing/2014/main" id="{1F8A2C46-6732-48DB-B39E-26477FD310EE}"/>
                    </a:ext>
                  </a:extLst>
                </p:cNvPr>
                <p:cNvSpPr/>
                <p:nvPr/>
              </p:nvSpPr>
              <p:spPr>
                <a:xfrm>
                  <a:off x="2972429" y="2017394"/>
                  <a:ext cx="1521465" cy="3168014"/>
                </a:xfrm>
                <a:custGeom>
                  <a:avLst/>
                  <a:gdLst>
                    <a:gd name="connsiteX0" fmla="*/ 634688 w 1521465"/>
                    <a:gd name="connsiteY0" fmla="*/ 3168015 h 3168014"/>
                    <a:gd name="connsiteX1" fmla="*/ 202253 w 1521465"/>
                    <a:gd name="connsiteY1" fmla="*/ 3019425 h 3168014"/>
                    <a:gd name="connsiteX2" fmla="*/ 323 w 1521465"/>
                    <a:gd name="connsiteY2" fmla="*/ 2905125 h 3168014"/>
                    <a:gd name="connsiteX3" fmla="*/ 442283 w 1521465"/>
                    <a:gd name="connsiteY3" fmla="*/ 53340 h 3168014"/>
                    <a:gd name="connsiteX4" fmla="*/ 494670 w 1521465"/>
                    <a:gd name="connsiteY4" fmla="*/ 3810 h 3168014"/>
                    <a:gd name="connsiteX5" fmla="*/ 1466220 w 1521465"/>
                    <a:gd name="connsiteY5" fmla="*/ 0 h 3168014"/>
                    <a:gd name="connsiteX6" fmla="*/ 1521465 w 1521465"/>
                    <a:gd name="connsiteY6" fmla="*/ 52388 h 3168014"/>
                    <a:gd name="connsiteX7" fmla="*/ 1302390 w 1521465"/>
                    <a:gd name="connsiteY7" fmla="*/ 2928938 h 3168014"/>
                    <a:gd name="connsiteX8" fmla="*/ 1159515 w 1521465"/>
                    <a:gd name="connsiteY8" fmla="*/ 3043238 h 3168014"/>
                    <a:gd name="connsiteX9" fmla="*/ 634688 w 1521465"/>
                    <a:gd name="connsiteY9" fmla="*/ 3168015 h 316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1465" h="3168014">
                      <a:moveTo>
                        <a:pt x="634688" y="3168015"/>
                      </a:moveTo>
                      <a:cubicBezTo>
                        <a:pt x="479430" y="3151823"/>
                        <a:pt x="335603" y="3101340"/>
                        <a:pt x="202253" y="3019425"/>
                      </a:cubicBezTo>
                      <a:cubicBezTo>
                        <a:pt x="134625" y="2978468"/>
                        <a:pt x="68903" y="2944178"/>
                        <a:pt x="323" y="2905125"/>
                      </a:cubicBezTo>
                      <a:cubicBezTo>
                        <a:pt x="-13012" y="2866073"/>
                        <a:pt x="390848" y="474345"/>
                        <a:pt x="442283" y="53340"/>
                      </a:cubicBezTo>
                      <a:cubicBezTo>
                        <a:pt x="443235" y="13335"/>
                        <a:pt x="455618" y="3810"/>
                        <a:pt x="494670" y="3810"/>
                      </a:cubicBezTo>
                      <a:cubicBezTo>
                        <a:pt x="856620" y="4763"/>
                        <a:pt x="1104270" y="1905"/>
                        <a:pt x="1466220" y="0"/>
                      </a:cubicBezTo>
                      <a:cubicBezTo>
                        <a:pt x="1507178" y="0"/>
                        <a:pt x="1519561" y="10478"/>
                        <a:pt x="1521465" y="52388"/>
                      </a:cubicBezTo>
                      <a:cubicBezTo>
                        <a:pt x="1509083" y="476250"/>
                        <a:pt x="1302390" y="2914650"/>
                        <a:pt x="1302390" y="2928938"/>
                      </a:cubicBezTo>
                      <a:cubicBezTo>
                        <a:pt x="1256670" y="2957513"/>
                        <a:pt x="1203330" y="3012758"/>
                        <a:pt x="1159515" y="3043238"/>
                      </a:cubicBezTo>
                      <a:cubicBezTo>
                        <a:pt x="943298" y="3164205"/>
                        <a:pt x="874718" y="3163253"/>
                        <a:pt x="634688" y="3168015"/>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49" name="Freeform: Shape 63">
                  <a:extLst>
                    <a:ext uri="{FF2B5EF4-FFF2-40B4-BE49-F238E27FC236}">
                      <a16:creationId xmlns:a16="http://schemas.microsoft.com/office/drawing/2014/main" id="{0FC59F98-77E7-4A5C-AF16-606D3F43ACC6}"/>
                    </a:ext>
                  </a:extLst>
                </p:cNvPr>
                <p:cNvSpPr/>
                <p:nvPr/>
              </p:nvSpPr>
              <p:spPr>
                <a:xfrm>
                  <a:off x="7644764" y="2017394"/>
                  <a:ext cx="1597626" cy="3158489"/>
                </a:xfrm>
                <a:custGeom>
                  <a:avLst/>
                  <a:gdLst>
                    <a:gd name="connsiteX0" fmla="*/ 943928 w 1597626"/>
                    <a:gd name="connsiteY0" fmla="*/ 3158490 h 3158489"/>
                    <a:gd name="connsiteX1" fmla="*/ 1376363 w 1597626"/>
                    <a:gd name="connsiteY1" fmla="*/ 3009900 h 3158489"/>
                    <a:gd name="connsiteX2" fmla="*/ 1597343 w 1597626"/>
                    <a:gd name="connsiteY2" fmla="*/ 2895600 h 3158489"/>
                    <a:gd name="connsiteX3" fmla="*/ 1098233 w 1597626"/>
                    <a:gd name="connsiteY3" fmla="*/ 53340 h 3158489"/>
                    <a:gd name="connsiteX4" fmla="*/ 1045845 w 1597626"/>
                    <a:gd name="connsiteY4" fmla="*/ 3810 h 3158489"/>
                    <a:gd name="connsiteX5" fmla="*/ 55245 w 1597626"/>
                    <a:gd name="connsiteY5" fmla="*/ 0 h 3158489"/>
                    <a:gd name="connsiteX6" fmla="*/ 0 w 1597626"/>
                    <a:gd name="connsiteY6" fmla="*/ 42863 h 3158489"/>
                    <a:gd name="connsiteX7" fmla="*/ 276225 w 1597626"/>
                    <a:gd name="connsiteY7" fmla="*/ 2919413 h 3158489"/>
                    <a:gd name="connsiteX8" fmla="*/ 419100 w 1597626"/>
                    <a:gd name="connsiteY8" fmla="*/ 3033713 h 3158489"/>
                    <a:gd name="connsiteX9" fmla="*/ 943928 w 1597626"/>
                    <a:gd name="connsiteY9" fmla="*/ 3158490 h 315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626" h="3158489">
                      <a:moveTo>
                        <a:pt x="943928" y="3158490"/>
                      </a:moveTo>
                      <a:cubicBezTo>
                        <a:pt x="1099185" y="3142298"/>
                        <a:pt x="1243013" y="3091815"/>
                        <a:pt x="1376363" y="3009900"/>
                      </a:cubicBezTo>
                      <a:cubicBezTo>
                        <a:pt x="1443990" y="2968943"/>
                        <a:pt x="1528763" y="2934653"/>
                        <a:pt x="1597343" y="2895600"/>
                      </a:cubicBezTo>
                      <a:cubicBezTo>
                        <a:pt x="1610678" y="2856548"/>
                        <a:pt x="1149668" y="474345"/>
                        <a:pt x="1098233" y="53340"/>
                      </a:cubicBezTo>
                      <a:cubicBezTo>
                        <a:pt x="1097280" y="13335"/>
                        <a:pt x="1084898" y="3810"/>
                        <a:pt x="1045845" y="3810"/>
                      </a:cubicBezTo>
                      <a:cubicBezTo>
                        <a:pt x="683895" y="4763"/>
                        <a:pt x="417195" y="1905"/>
                        <a:pt x="55245" y="0"/>
                      </a:cubicBezTo>
                      <a:cubicBezTo>
                        <a:pt x="14288" y="0"/>
                        <a:pt x="1905" y="953"/>
                        <a:pt x="0" y="42863"/>
                      </a:cubicBezTo>
                      <a:cubicBezTo>
                        <a:pt x="12383" y="466725"/>
                        <a:pt x="276225" y="2905125"/>
                        <a:pt x="276225" y="2919413"/>
                      </a:cubicBezTo>
                      <a:cubicBezTo>
                        <a:pt x="321945" y="2947988"/>
                        <a:pt x="375285" y="3003233"/>
                        <a:pt x="419100" y="3033713"/>
                      </a:cubicBezTo>
                      <a:cubicBezTo>
                        <a:pt x="636270" y="3154680"/>
                        <a:pt x="703898" y="3153728"/>
                        <a:pt x="943928" y="3158490"/>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grpSp>
      <p:grpSp>
        <p:nvGrpSpPr>
          <p:cNvPr id="109" name="مجموعة 108">
            <a:extLst>
              <a:ext uri="{FF2B5EF4-FFF2-40B4-BE49-F238E27FC236}">
                <a16:creationId xmlns:a16="http://schemas.microsoft.com/office/drawing/2014/main" id="{FA5EDF14-44FA-4A09-B13C-ACA6BFD1A2E0}"/>
              </a:ext>
            </a:extLst>
          </p:cNvPr>
          <p:cNvGrpSpPr/>
          <p:nvPr/>
        </p:nvGrpSpPr>
        <p:grpSpPr>
          <a:xfrm>
            <a:off x="358405" y="1591822"/>
            <a:ext cx="2328377" cy="1613957"/>
            <a:chOff x="114808" y="2146965"/>
            <a:chExt cx="5415313" cy="4571096"/>
          </a:xfrm>
        </p:grpSpPr>
        <p:grpSp>
          <p:nvGrpSpPr>
            <p:cNvPr id="94" name="Group 24">
              <a:extLst>
                <a:ext uri="{FF2B5EF4-FFF2-40B4-BE49-F238E27FC236}">
                  <a16:creationId xmlns:a16="http://schemas.microsoft.com/office/drawing/2014/main" id="{1EA8666F-B886-4355-9EAF-9C6AB8F5BE76}"/>
                </a:ext>
              </a:extLst>
            </p:cNvPr>
            <p:cNvGrpSpPr/>
            <p:nvPr/>
          </p:nvGrpSpPr>
          <p:grpSpPr>
            <a:xfrm>
              <a:off x="114808" y="2146965"/>
              <a:ext cx="3921982" cy="3410516"/>
              <a:chOff x="323529" y="2145621"/>
              <a:chExt cx="3921982" cy="3410516"/>
            </a:xfrm>
          </p:grpSpPr>
          <p:sp>
            <p:nvSpPr>
              <p:cNvPr id="95" name="Freeform: Shape 3">
                <a:extLst>
                  <a:ext uri="{FF2B5EF4-FFF2-40B4-BE49-F238E27FC236}">
                    <a16:creationId xmlns:a16="http://schemas.microsoft.com/office/drawing/2014/main" id="{51F1E144-3C9C-4EF6-B84B-B9540B6E4D7C}"/>
                  </a:ext>
                </a:extLst>
              </p:cNvPr>
              <p:cNvSpPr/>
              <p:nvPr/>
            </p:nvSpPr>
            <p:spPr>
              <a:xfrm>
                <a:off x="2106746" y="2145621"/>
                <a:ext cx="2138765" cy="2589253"/>
              </a:xfrm>
              <a:custGeom>
                <a:avLst/>
                <a:gdLst>
                  <a:gd name="connsiteX0" fmla="*/ 2660333 w 2715559"/>
                  <a:gd name="connsiteY0" fmla="*/ 1901649 h 3287536"/>
                  <a:gd name="connsiteX1" fmla="*/ 2655570 w 2715559"/>
                  <a:gd name="connsiteY1" fmla="*/ 1765441 h 3287536"/>
                  <a:gd name="connsiteX2" fmla="*/ 2713672 w 2715559"/>
                  <a:gd name="connsiteY2" fmla="*/ 1554939 h 3287536"/>
                  <a:gd name="connsiteX3" fmla="*/ 2673668 w 2715559"/>
                  <a:gd name="connsiteY3" fmla="*/ 1450164 h 3287536"/>
                  <a:gd name="connsiteX4" fmla="*/ 2648903 w 2715559"/>
                  <a:gd name="connsiteY4" fmla="*/ 1334911 h 3287536"/>
                  <a:gd name="connsiteX5" fmla="*/ 2655570 w 2715559"/>
                  <a:gd name="connsiteY5" fmla="*/ 1231089 h 3287536"/>
                  <a:gd name="connsiteX6" fmla="*/ 2480310 w 2715559"/>
                  <a:gd name="connsiteY6" fmla="*/ 1001536 h 3287536"/>
                  <a:gd name="connsiteX7" fmla="*/ 1182052 w 2715559"/>
                  <a:gd name="connsiteY7" fmla="*/ 964389 h 3287536"/>
                  <a:gd name="connsiteX8" fmla="*/ 886777 w 2715559"/>
                  <a:gd name="connsiteY8" fmla="*/ 993916 h 3287536"/>
                  <a:gd name="connsiteX9" fmla="*/ 865823 w 2715559"/>
                  <a:gd name="connsiteY9" fmla="*/ 979629 h 3287536"/>
                  <a:gd name="connsiteX10" fmla="*/ 901065 w 2715559"/>
                  <a:gd name="connsiteY10" fmla="*/ 824371 h 3287536"/>
                  <a:gd name="connsiteX11" fmla="*/ 973455 w 2715559"/>
                  <a:gd name="connsiteY11" fmla="*/ 680544 h 3287536"/>
                  <a:gd name="connsiteX12" fmla="*/ 973455 w 2715559"/>
                  <a:gd name="connsiteY12" fmla="*/ 680544 h 3287536"/>
                  <a:gd name="connsiteX13" fmla="*/ 985838 w 2715559"/>
                  <a:gd name="connsiteY13" fmla="*/ 133809 h 3287536"/>
                  <a:gd name="connsiteX14" fmla="*/ 1012508 w 2715559"/>
                  <a:gd name="connsiteY14" fmla="*/ 103329 h 3287536"/>
                  <a:gd name="connsiteX15" fmla="*/ 983933 w 2715559"/>
                  <a:gd name="connsiteY15" fmla="*/ 57609 h 3287536"/>
                  <a:gd name="connsiteX16" fmla="*/ 784860 w 2715559"/>
                  <a:gd name="connsiteY16" fmla="*/ 42369 h 3287536"/>
                  <a:gd name="connsiteX17" fmla="*/ 716280 w 2715559"/>
                  <a:gd name="connsiteY17" fmla="*/ 156669 h 3287536"/>
                  <a:gd name="connsiteX18" fmla="*/ 649605 w 2715559"/>
                  <a:gd name="connsiteY18" fmla="*/ 318594 h 3287536"/>
                  <a:gd name="connsiteX19" fmla="*/ 258127 w 2715559"/>
                  <a:gd name="connsiteY19" fmla="*/ 921526 h 3287536"/>
                  <a:gd name="connsiteX20" fmla="*/ 160020 w 2715559"/>
                  <a:gd name="connsiteY20" fmla="*/ 1078689 h 3287536"/>
                  <a:gd name="connsiteX21" fmla="*/ 40005 w 2715559"/>
                  <a:gd name="connsiteY21" fmla="*/ 1474929 h 3287536"/>
                  <a:gd name="connsiteX22" fmla="*/ 0 w 2715559"/>
                  <a:gd name="connsiteY22" fmla="*/ 1522554 h 3287536"/>
                  <a:gd name="connsiteX23" fmla="*/ 3810 w 2715559"/>
                  <a:gd name="connsiteY23" fmla="*/ 1534936 h 3287536"/>
                  <a:gd name="connsiteX24" fmla="*/ 303848 w 2715559"/>
                  <a:gd name="connsiteY24" fmla="*/ 2331226 h 3287536"/>
                  <a:gd name="connsiteX25" fmla="*/ 664845 w 2715559"/>
                  <a:gd name="connsiteY25" fmla="*/ 3287536 h 3287536"/>
                  <a:gd name="connsiteX26" fmla="*/ 701040 w 2715559"/>
                  <a:gd name="connsiteY26" fmla="*/ 3279916 h 3287536"/>
                  <a:gd name="connsiteX27" fmla="*/ 992505 w 2715559"/>
                  <a:gd name="connsiteY27" fmla="*/ 3169426 h 3287536"/>
                  <a:gd name="connsiteX28" fmla="*/ 1344930 w 2715559"/>
                  <a:gd name="connsiteY28" fmla="*/ 3009406 h 3287536"/>
                  <a:gd name="connsiteX29" fmla="*/ 2436495 w 2715559"/>
                  <a:gd name="connsiteY29" fmla="*/ 2568399 h 3287536"/>
                  <a:gd name="connsiteX30" fmla="*/ 2579370 w 2715559"/>
                  <a:gd name="connsiteY30" fmla="*/ 2518869 h 3287536"/>
                  <a:gd name="connsiteX31" fmla="*/ 2651760 w 2715559"/>
                  <a:gd name="connsiteY31" fmla="*/ 2436001 h 3287536"/>
                  <a:gd name="connsiteX32" fmla="*/ 2594610 w 2715559"/>
                  <a:gd name="connsiteY32" fmla="*/ 2215974 h 3287536"/>
                  <a:gd name="connsiteX33" fmla="*/ 2700338 w 2715559"/>
                  <a:gd name="connsiteY33" fmla="*/ 2056906 h 3287536"/>
                  <a:gd name="connsiteX34" fmla="*/ 2660333 w 2715559"/>
                  <a:gd name="connsiteY34" fmla="*/ 1901649 h 328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15559" h="3287536">
                    <a:moveTo>
                      <a:pt x="2660333" y="1901649"/>
                    </a:moveTo>
                    <a:cubicBezTo>
                      <a:pt x="2630805" y="1854024"/>
                      <a:pt x="2619375" y="1812114"/>
                      <a:pt x="2655570" y="1765441"/>
                    </a:cubicBezTo>
                    <a:cubicBezTo>
                      <a:pt x="2695575" y="1700671"/>
                      <a:pt x="2723197" y="1633044"/>
                      <a:pt x="2713672" y="1554939"/>
                    </a:cubicBezTo>
                    <a:cubicBezTo>
                      <a:pt x="2707005" y="1506361"/>
                      <a:pt x="2686050" y="1459689"/>
                      <a:pt x="2673668" y="1450164"/>
                    </a:cubicBezTo>
                    <a:cubicBezTo>
                      <a:pt x="2630805" y="1418731"/>
                      <a:pt x="2627947" y="1379679"/>
                      <a:pt x="2648903" y="1334911"/>
                    </a:cubicBezTo>
                    <a:cubicBezTo>
                      <a:pt x="2663190" y="1310146"/>
                      <a:pt x="2662238" y="1257759"/>
                      <a:pt x="2655570" y="1231089"/>
                    </a:cubicBezTo>
                    <a:cubicBezTo>
                      <a:pt x="2627947" y="1131076"/>
                      <a:pt x="2575560" y="1050114"/>
                      <a:pt x="2480310" y="1001536"/>
                    </a:cubicBezTo>
                    <a:cubicBezTo>
                      <a:pt x="2211705" y="870091"/>
                      <a:pt x="1816418" y="870091"/>
                      <a:pt x="1182052" y="964389"/>
                    </a:cubicBezTo>
                    <a:cubicBezTo>
                      <a:pt x="1154430" y="977724"/>
                      <a:pt x="998220" y="981534"/>
                      <a:pt x="886777" y="993916"/>
                    </a:cubicBezTo>
                    <a:cubicBezTo>
                      <a:pt x="867727" y="995821"/>
                      <a:pt x="863918" y="996774"/>
                      <a:pt x="865823" y="979629"/>
                    </a:cubicBezTo>
                    <a:cubicBezTo>
                      <a:pt x="871538" y="927241"/>
                      <a:pt x="869633" y="873901"/>
                      <a:pt x="901065" y="824371"/>
                    </a:cubicBezTo>
                    <a:cubicBezTo>
                      <a:pt x="929640" y="779604"/>
                      <a:pt x="949643" y="729121"/>
                      <a:pt x="973455" y="680544"/>
                    </a:cubicBezTo>
                    <a:cubicBezTo>
                      <a:pt x="973455" y="680544"/>
                      <a:pt x="973455" y="680544"/>
                      <a:pt x="973455" y="680544"/>
                    </a:cubicBezTo>
                    <a:cubicBezTo>
                      <a:pt x="978218" y="498616"/>
                      <a:pt x="982027" y="315736"/>
                      <a:pt x="985838" y="133809"/>
                    </a:cubicBezTo>
                    <a:cubicBezTo>
                      <a:pt x="985838" y="112854"/>
                      <a:pt x="990600" y="101424"/>
                      <a:pt x="1012508" y="103329"/>
                    </a:cubicBezTo>
                    <a:cubicBezTo>
                      <a:pt x="1002983" y="88089"/>
                      <a:pt x="995363" y="71896"/>
                      <a:pt x="983933" y="57609"/>
                    </a:cubicBezTo>
                    <a:cubicBezTo>
                      <a:pt x="929640" y="-12876"/>
                      <a:pt x="848677" y="-19544"/>
                      <a:pt x="784860" y="42369"/>
                    </a:cubicBezTo>
                    <a:cubicBezTo>
                      <a:pt x="751523" y="74754"/>
                      <a:pt x="729615" y="112854"/>
                      <a:pt x="716280" y="156669"/>
                    </a:cubicBezTo>
                    <a:cubicBezTo>
                      <a:pt x="698183" y="211914"/>
                      <a:pt x="681990" y="269064"/>
                      <a:pt x="649605" y="318594"/>
                    </a:cubicBezTo>
                    <a:cubicBezTo>
                      <a:pt x="519113" y="519571"/>
                      <a:pt x="387667" y="719596"/>
                      <a:pt x="258127" y="921526"/>
                    </a:cubicBezTo>
                    <a:cubicBezTo>
                      <a:pt x="224790" y="972961"/>
                      <a:pt x="182880" y="1020586"/>
                      <a:pt x="160020" y="1078689"/>
                    </a:cubicBezTo>
                    <a:cubicBezTo>
                      <a:pt x="109538" y="1207276"/>
                      <a:pt x="78105" y="1342531"/>
                      <a:pt x="40005" y="1474929"/>
                    </a:cubicBezTo>
                    <a:cubicBezTo>
                      <a:pt x="33338" y="1497789"/>
                      <a:pt x="26670" y="1517791"/>
                      <a:pt x="0" y="1522554"/>
                    </a:cubicBezTo>
                    <a:cubicBezTo>
                      <a:pt x="953" y="1526364"/>
                      <a:pt x="1905" y="1531126"/>
                      <a:pt x="3810" y="1534936"/>
                    </a:cubicBezTo>
                    <a:cubicBezTo>
                      <a:pt x="103823" y="1800684"/>
                      <a:pt x="203835" y="2065479"/>
                      <a:pt x="303848" y="2331226"/>
                    </a:cubicBezTo>
                    <a:cubicBezTo>
                      <a:pt x="423863" y="2650314"/>
                      <a:pt x="544830" y="2968449"/>
                      <a:pt x="664845" y="3287536"/>
                    </a:cubicBezTo>
                    <a:cubicBezTo>
                      <a:pt x="677227" y="3284679"/>
                      <a:pt x="688658" y="3282774"/>
                      <a:pt x="701040" y="3279916"/>
                    </a:cubicBezTo>
                    <a:cubicBezTo>
                      <a:pt x="801052" y="3250389"/>
                      <a:pt x="896302" y="3208479"/>
                      <a:pt x="992505" y="3169426"/>
                    </a:cubicBezTo>
                    <a:cubicBezTo>
                      <a:pt x="1109663" y="3121801"/>
                      <a:pt x="1229677" y="3062746"/>
                      <a:pt x="1344930" y="3009406"/>
                    </a:cubicBezTo>
                    <a:cubicBezTo>
                      <a:pt x="1480185" y="2930349"/>
                      <a:pt x="2380298" y="2584591"/>
                      <a:pt x="2436495" y="2568399"/>
                    </a:cubicBezTo>
                    <a:cubicBezTo>
                      <a:pt x="2484120" y="2551254"/>
                      <a:pt x="2536508" y="2534109"/>
                      <a:pt x="2579370" y="2518869"/>
                    </a:cubicBezTo>
                    <a:cubicBezTo>
                      <a:pt x="2617470" y="2505534"/>
                      <a:pt x="2642235" y="2476959"/>
                      <a:pt x="2651760" y="2436001"/>
                    </a:cubicBezTo>
                    <a:cubicBezTo>
                      <a:pt x="2670810" y="2353134"/>
                      <a:pt x="2670810" y="2275029"/>
                      <a:pt x="2594610" y="2215974"/>
                    </a:cubicBezTo>
                    <a:cubicBezTo>
                      <a:pt x="2682240" y="2173111"/>
                      <a:pt x="2707958" y="2135964"/>
                      <a:pt x="2700338" y="2056906"/>
                    </a:cubicBezTo>
                    <a:cubicBezTo>
                      <a:pt x="2696528" y="2003566"/>
                      <a:pt x="2688908" y="1947369"/>
                      <a:pt x="2660333" y="1901649"/>
                    </a:cubicBezTo>
                    <a:close/>
                  </a:path>
                </a:pathLst>
              </a:custGeom>
              <a:solidFill>
                <a:srgbClr val="FDCBA3"/>
              </a:solidFill>
              <a:ln w="9525" cap="flat">
                <a:noFill/>
                <a:prstDash val="solid"/>
                <a:miter/>
              </a:ln>
            </p:spPr>
            <p:txBody>
              <a:bodyPr rtlCol="0" anchor="ctr"/>
              <a:lstStyle/>
              <a:p>
                <a:endParaRPr lang="en-US">
                  <a:solidFill>
                    <a:srgbClr val="000000"/>
                  </a:solidFill>
                  <a:latin typeface="Arial"/>
                </a:endParaRPr>
              </a:p>
            </p:txBody>
          </p:sp>
          <p:sp>
            <p:nvSpPr>
              <p:cNvPr id="96" name="Freeform: Shape 6">
                <a:extLst>
                  <a:ext uri="{FF2B5EF4-FFF2-40B4-BE49-F238E27FC236}">
                    <a16:creationId xmlns:a16="http://schemas.microsoft.com/office/drawing/2014/main" id="{7A5FF90E-0FB4-4B39-BB4C-C3DC96DA19EE}"/>
                  </a:ext>
                </a:extLst>
              </p:cNvPr>
              <p:cNvSpPr/>
              <p:nvPr/>
            </p:nvSpPr>
            <p:spPr>
              <a:xfrm>
                <a:off x="323529" y="3326227"/>
                <a:ext cx="2345807" cy="2229910"/>
              </a:xfrm>
              <a:custGeom>
                <a:avLst/>
                <a:gdLst>
                  <a:gd name="connsiteX0" fmla="*/ 2219357 w 2978438"/>
                  <a:gd name="connsiteY0" fmla="*/ 5459 h 2831285"/>
                  <a:gd name="connsiteX1" fmla="*/ 2265077 w 2978438"/>
                  <a:gd name="connsiteY1" fmla="*/ 24509 h 2831285"/>
                  <a:gd name="connsiteX2" fmla="*/ 2973737 w 2978438"/>
                  <a:gd name="connsiteY2" fmla="*/ 1905696 h 2831285"/>
                  <a:gd name="connsiteX3" fmla="*/ 2957544 w 2978438"/>
                  <a:gd name="connsiteY3" fmla="*/ 1943796 h 2831285"/>
                  <a:gd name="connsiteX4" fmla="*/ 627729 w 2978438"/>
                  <a:gd name="connsiteY4" fmla="*/ 2822954 h 2831285"/>
                  <a:gd name="connsiteX5" fmla="*/ 588677 w 2978438"/>
                  <a:gd name="connsiteY5" fmla="*/ 2828669 h 2831285"/>
                  <a:gd name="connsiteX6" fmla="*/ 361029 w 2978438"/>
                  <a:gd name="connsiteY6" fmla="*/ 2400996 h 2831285"/>
                  <a:gd name="connsiteX7" fmla="*/ 126714 w 2978438"/>
                  <a:gd name="connsiteY7" fmla="*/ 1732341 h 2831285"/>
                  <a:gd name="connsiteX8" fmla="*/ 36226 w 2978438"/>
                  <a:gd name="connsiteY8" fmla="*/ 1268474 h 2831285"/>
                  <a:gd name="connsiteX9" fmla="*/ 31 w 2978438"/>
                  <a:gd name="connsiteY9" fmla="*/ 826514 h 2831285"/>
                  <a:gd name="connsiteX10" fmla="*/ 7651 w 2978438"/>
                  <a:gd name="connsiteY10" fmla="*/ 794129 h 2831285"/>
                  <a:gd name="connsiteX11" fmla="*/ 40989 w 2978438"/>
                  <a:gd name="connsiteY11" fmla="*/ 773173 h 2831285"/>
                  <a:gd name="connsiteX12" fmla="*/ 2219357 w 2978438"/>
                  <a:gd name="connsiteY12" fmla="*/ 5459 h 283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8438" h="2831285">
                    <a:moveTo>
                      <a:pt x="2219357" y="5459"/>
                    </a:moveTo>
                    <a:cubicBezTo>
                      <a:pt x="2244122" y="-4066"/>
                      <a:pt x="2258409" y="-3114"/>
                      <a:pt x="2265077" y="24509"/>
                    </a:cubicBezTo>
                    <a:cubicBezTo>
                      <a:pt x="2275554" y="32129"/>
                      <a:pt x="2957544" y="1867596"/>
                      <a:pt x="2973737" y="1905696"/>
                    </a:cubicBezTo>
                    <a:cubicBezTo>
                      <a:pt x="2982309" y="1926651"/>
                      <a:pt x="2980404" y="1935224"/>
                      <a:pt x="2957544" y="1943796"/>
                    </a:cubicBezTo>
                    <a:cubicBezTo>
                      <a:pt x="2807049" y="1998089"/>
                      <a:pt x="850614" y="2742944"/>
                      <a:pt x="627729" y="2822954"/>
                    </a:cubicBezTo>
                    <a:cubicBezTo>
                      <a:pt x="615347" y="2827716"/>
                      <a:pt x="602964" y="2835336"/>
                      <a:pt x="588677" y="2828669"/>
                    </a:cubicBezTo>
                    <a:cubicBezTo>
                      <a:pt x="504857" y="2690556"/>
                      <a:pt x="427704" y="2548634"/>
                      <a:pt x="361029" y="2400996"/>
                    </a:cubicBezTo>
                    <a:cubicBezTo>
                      <a:pt x="263874" y="2184779"/>
                      <a:pt x="184816" y="1962846"/>
                      <a:pt x="126714" y="1732341"/>
                    </a:cubicBezTo>
                    <a:cubicBezTo>
                      <a:pt x="87661" y="1578989"/>
                      <a:pt x="57181" y="1423731"/>
                      <a:pt x="36226" y="1268474"/>
                    </a:cubicBezTo>
                    <a:cubicBezTo>
                      <a:pt x="20986" y="1158936"/>
                      <a:pt x="31" y="863661"/>
                      <a:pt x="31" y="826514"/>
                    </a:cubicBezTo>
                    <a:cubicBezTo>
                      <a:pt x="31" y="815084"/>
                      <a:pt x="-921" y="803654"/>
                      <a:pt x="7651" y="794129"/>
                    </a:cubicBezTo>
                    <a:cubicBezTo>
                      <a:pt x="14319" y="779841"/>
                      <a:pt x="28606" y="777936"/>
                      <a:pt x="40989" y="773173"/>
                    </a:cubicBezTo>
                    <a:cubicBezTo>
                      <a:pt x="314357" y="675066"/>
                      <a:pt x="2105057" y="48321"/>
                      <a:pt x="2219357" y="5459"/>
                    </a:cubicBezTo>
                    <a:close/>
                  </a:path>
                </a:pathLst>
              </a:custGeom>
              <a:solidFill>
                <a:srgbClr val="000000"/>
              </a:solidFill>
              <a:ln w="9525" cap="flat">
                <a:noFill/>
                <a:prstDash val="solid"/>
                <a:miter/>
              </a:ln>
            </p:spPr>
            <p:txBody>
              <a:bodyPr rtlCol="0" anchor="ctr"/>
              <a:lstStyle/>
              <a:p>
                <a:endParaRPr lang="en-US">
                  <a:solidFill>
                    <a:srgbClr val="000000"/>
                  </a:solidFill>
                  <a:latin typeface="Arial"/>
                </a:endParaRPr>
              </a:p>
            </p:txBody>
          </p:sp>
        </p:grpSp>
        <p:grpSp>
          <p:nvGrpSpPr>
            <p:cNvPr id="97" name="Group 23">
              <a:extLst>
                <a:ext uri="{FF2B5EF4-FFF2-40B4-BE49-F238E27FC236}">
                  <a16:creationId xmlns:a16="http://schemas.microsoft.com/office/drawing/2014/main" id="{2316B0C1-A9C5-45C2-AF64-802831B1FBE6}"/>
                </a:ext>
              </a:extLst>
            </p:cNvPr>
            <p:cNvGrpSpPr/>
            <p:nvPr/>
          </p:nvGrpSpPr>
          <p:grpSpPr>
            <a:xfrm>
              <a:off x="2623815" y="2258385"/>
              <a:ext cx="1264088" cy="2320350"/>
              <a:chOff x="2832912" y="2217237"/>
              <a:chExt cx="1264088" cy="2320350"/>
            </a:xfrm>
          </p:grpSpPr>
          <p:sp>
            <p:nvSpPr>
              <p:cNvPr id="98" name="Freeform: Shape 4">
                <a:extLst>
                  <a:ext uri="{FF2B5EF4-FFF2-40B4-BE49-F238E27FC236}">
                    <a16:creationId xmlns:a16="http://schemas.microsoft.com/office/drawing/2014/main" id="{988FEF40-7FE4-4E49-A54B-AEC7DFDD15BB}"/>
                  </a:ext>
                </a:extLst>
              </p:cNvPr>
              <p:cNvSpPr/>
              <p:nvPr/>
            </p:nvSpPr>
            <p:spPr>
              <a:xfrm>
                <a:off x="2832912" y="2217237"/>
                <a:ext cx="1264088" cy="2320350"/>
              </a:xfrm>
              <a:custGeom>
                <a:avLst/>
                <a:gdLst>
                  <a:gd name="connsiteX0" fmla="*/ 1460199 w 1604995"/>
                  <a:gd name="connsiteY0" fmla="*/ 2946099 h 2946115"/>
                  <a:gd name="connsiteX1" fmla="*/ 92409 w 1604995"/>
                  <a:gd name="connsiteY1" fmla="*/ 2921334 h 2946115"/>
                  <a:gd name="connsiteX2" fmla="*/ 16 w 1604995"/>
                  <a:gd name="connsiteY2" fmla="*/ 2825131 h 2946115"/>
                  <a:gd name="connsiteX3" fmla="*/ 48594 w 1604995"/>
                  <a:gd name="connsiteY3" fmla="*/ 92409 h 2946115"/>
                  <a:gd name="connsiteX4" fmla="*/ 144796 w 1604995"/>
                  <a:gd name="connsiteY4" fmla="*/ 16 h 2946115"/>
                  <a:gd name="connsiteX5" fmla="*/ 1512586 w 1604995"/>
                  <a:gd name="connsiteY5" fmla="*/ 24781 h 2946115"/>
                  <a:gd name="connsiteX6" fmla="*/ 1604979 w 1604995"/>
                  <a:gd name="connsiteY6" fmla="*/ 120984 h 2946115"/>
                  <a:gd name="connsiteX7" fmla="*/ 1555449 w 1604995"/>
                  <a:gd name="connsiteY7" fmla="*/ 2853706 h 2946115"/>
                  <a:gd name="connsiteX8" fmla="*/ 1460199 w 1604995"/>
                  <a:gd name="connsiteY8" fmla="*/ 2946099 h 294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995" h="2946115">
                    <a:moveTo>
                      <a:pt x="1460199" y="2946099"/>
                    </a:moveTo>
                    <a:lnTo>
                      <a:pt x="92409" y="2921334"/>
                    </a:lnTo>
                    <a:cubicBezTo>
                      <a:pt x="40021" y="2920381"/>
                      <a:pt x="-936" y="2877519"/>
                      <a:pt x="16" y="2825131"/>
                    </a:cubicBezTo>
                    <a:lnTo>
                      <a:pt x="48594" y="92409"/>
                    </a:lnTo>
                    <a:cubicBezTo>
                      <a:pt x="49546" y="40021"/>
                      <a:pt x="92409" y="-936"/>
                      <a:pt x="144796" y="16"/>
                    </a:cubicBezTo>
                    <a:lnTo>
                      <a:pt x="1512586" y="24781"/>
                    </a:lnTo>
                    <a:cubicBezTo>
                      <a:pt x="1564974" y="25734"/>
                      <a:pt x="1605931" y="68596"/>
                      <a:pt x="1604979" y="120984"/>
                    </a:cubicBezTo>
                    <a:lnTo>
                      <a:pt x="1555449" y="2853706"/>
                    </a:lnTo>
                    <a:cubicBezTo>
                      <a:pt x="1554496" y="2906094"/>
                      <a:pt x="1511634" y="2947051"/>
                      <a:pt x="1460199" y="2946099"/>
                    </a:cubicBezTo>
                    <a:close/>
                  </a:path>
                </a:pathLst>
              </a:custGeom>
              <a:solidFill>
                <a:srgbClr val="000000"/>
              </a:solidFill>
              <a:ln w="9525" cap="flat">
                <a:noFill/>
                <a:prstDash val="solid"/>
                <a:miter/>
              </a:ln>
            </p:spPr>
            <p:txBody>
              <a:bodyPr rtlCol="0" anchor="ctr"/>
              <a:lstStyle/>
              <a:p>
                <a:endParaRPr lang="en-US">
                  <a:solidFill>
                    <a:srgbClr val="000000"/>
                  </a:solidFill>
                  <a:latin typeface="Arial"/>
                </a:endParaRPr>
              </a:p>
            </p:txBody>
          </p:sp>
          <p:sp>
            <p:nvSpPr>
              <p:cNvPr id="99" name="Freeform: Shape 5">
                <a:extLst>
                  <a:ext uri="{FF2B5EF4-FFF2-40B4-BE49-F238E27FC236}">
                    <a16:creationId xmlns:a16="http://schemas.microsoft.com/office/drawing/2014/main" id="{9C086BFD-F21D-4D77-B5C5-FB63E79B1F40}"/>
                  </a:ext>
                </a:extLst>
              </p:cNvPr>
              <p:cNvSpPr/>
              <p:nvPr/>
            </p:nvSpPr>
            <p:spPr>
              <a:xfrm>
                <a:off x="2912444" y="2446057"/>
                <a:ext cx="1099772" cy="1786191"/>
              </a:xfrm>
              <a:custGeom>
                <a:avLst/>
                <a:gdLst>
                  <a:gd name="connsiteX0" fmla="*/ 1320165 w 1396365"/>
                  <a:gd name="connsiteY0" fmla="*/ 2267903 h 2267902"/>
                  <a:gd name="connsiteX1" fmla="*/ 36195 w 1396365"/>
                  <a:gd name="connsiteY1" fmla="*/ 2245043 h 2267902"/>
                  <a:gd name="connsiteX2" fmla="*/ 0 w 1396365"/>
                  <a:gd name="connsiteY2" fmla="*/ 2207895 h 2267902"/>
                  <a:gd name="connsiteX3" fmla="*/ 39053 w 1396365"/>
                  <a:gd name="connsiteY3" fmla="*/ 36195 h 2267902"/>
                  <a:gd name="connsiteX4" fmla="*/ 76200 w 1396365"/>
                  <a:gd name="connsiteY4" fmla="*/ 0 h 2267902"/>
                  <a:gd name="connsiteX5" fmla="*/ 1360170 w 1396365"/>
                  <a:gd name="connsiteY5" fmla="*/ 22860 h 2267902"/>
                  <a:gd name="connsiteX6" fmla="*/ 1396365 w 1396365"/>
                  <a:gd name="connsiteY6" fmla="*/ 60007 h 2267902"/>
                  <a:gd name="connsiteX7" fmla="*/ 1357313 w 1396365"/>
                  <a:gd name="connsiteY7" fmla="*/ 2231708 h 2267902"/>
                  <a:gd name="connsiteX8" fmla="*/ 1320165 w 1396365"/>
                  <a:gd name="connsiteY8" fmla="*/ 2267903 h 226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365" h="2267902">
                    <a:moveTo>
                      <a:pt x="1320165" y="2267903"/>
                    </a:moveTo>
                    <a:lnTo>
                      <a:pt x="36195" y="2245043"/>
                    </a:lnTo>
                    <a:cubicBezTo>
                      <a:pt x="16192" y="2245043"/>
                      <a:pt x="0" y="2227897"/>
                      <a:pt x="0" y="2207895"/>
                    </a:cubicBezTo>
                    <a:lnTo>
                      <a:pt x="39053" y="36195"/>
                    </a:lnTo>
                    <a:cubicBezTo>
                      <a:pt x="39053" y="16192"/>
                      <a:pt x="56197" y="0"/>
                      <a:pt x="76200" y="0"/>
                    </a:cubicBezTo>
                    <a:lnTo>
                      <a:pt x="1360170" y="22860"/>
                    </a:lnTo>
                    <a:cubicBezTo>
                      <a:pt x="1380173" y="22860"/>
                      <a:pt x="1396365" y="40005"/>
                      <a:pt x="1396365" y="60007"/>
                    </a:cubicBezTo>
                    <a:lnTo>
                      <a:pt x="1357313" y="2231708"/>
                    </a:lnTo>
                    <a:cubicBezTo>
                      <a:pt x="1356360" y="2251710"/>
                      <a:pt x="1340167" y="2267903"/>
                      <a:pt x="1320165" y="2267903"/>
                    </a:cubicBezTo>
                    <a:close/>
                  </a:path>
                </a:pathLst>
              </a:custGeom>
              <a:solidFill>
                <a:srgbClr val="CDFEFE"/>
              </a:solidFill>
              <a:ln w="9525" cap="flat">
                <a:noFill/>
                <a:prstDash val="solid"/>
                <a:miter/>
              </a:ln>
            </p:spPr>
            <p:txBody>
              <a:bodyPr rtlCol="0" anchor="ctr"/>
              <a:lstStyle/>
              <a:p>
                <a:endParaRPr lang="en-US">
                  <a:solidFill>
                    <a:srgbClr val="000000"/>
                  </a:solidFill>
                  <a:latin typeface="Arial"/>
                </a:endParaRPr>
              </a:p>
            </p:txBody>
          </p:sp>
          <p:grpSp>
            <p:nvGrpSpPr>
              <p:cNvPr id="100" name="Group 22">
                <a:extLst>
                  <a:ext uri="{FF2B5EF4-FFF2-40B4-BE49-F238E27FC236}">
                    <a16:creationId xmlns:a16="http://schemas.microsoft.com/office/drawing/2014/main" id="{C5ECD8D5-F422-439B-9E3D-6435DEF6A523}"/>
                  </a:ext>
                </a:extLst>
              </p:cNvPr>
              <p:cNvGrpSpPr/>
              <p:nvPr/>
            </p:nvGrpSpPr>
            <p:grpSpPr>
              <a:xfrm>
                <a:off x="3349795" y="3780629"/>
                <a:ext cx="224346" cy="223572"/>
                <a:chOff x="3349795" y="3780629"/>
                <a:chExt cx="224346" cy="223572"/>
              </a:xfrm>
            </p:grpSpPr>
            <p:sp>
              <p:nvSpPr>
                <p:cNvPr id="101" name="Freeform: Shape 15">
                  <a:extLst>
                    <a:ext uri="{FF2B5EF4-FFF2-40B4-BE49-F238E27FC236}">
                      <a16:creationId xmlns:a16="http://schemas.microsoft.com/office/drawing/2014/main" id="{B6623555-B950-4EB3-BE13-F1E4EA78A7BD}"/>
                    </a:ext>
                  </a:extLst>
                </p:cNvPr>
                <p:cNvSpPr/>
                <p:nvPr/>
              </p:nvSpPr>
              <p:spPr>
                <a:xfrm>
                  <a:off x="3349795" y="3780629"/>
                  <a:ext cx="224346" cy="223572"/>
                </a:xfrm>
                <a:custGeom>
                  <a:avLst/>
                  <a:gdLst>
                    <a:gd name="connsiteX0" fmla="*/ 11 w 284849"/>
                    <a:gd name="connsiteY0" fmla="*/ 139076 h 283866"/>
                    <a:gd name="connsiteX1" fmla="*/ 142886 w 284849"/>
                    <a:gd name="connsiteY1" fmla="*/ 11 h 283866"/>
                    <a:gd name="connsiteX2" fmla="*/ 284808 w 284849"/>
                    <a:gd name="connsiteY2" fmla="*/ 143838 h 283866"/>
                    <a:gd name="connsiteX3" fmla="*/ 140981 w 284849"/>
                    <a:gd name="connsiteY3" fmla="*/ 283856 h 283866"/>
                    <a:gd name="connsiteX4" fmla="*/ 11 w 284849"/>
                    <a:gd name="connsiteY4" fmla="*/ 139076 h 28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49" h="283866">
                      <a:moveTo>
                        <a:pt x="11" y="139076"/>
                      </a:moveTo>
                      <a:cubicBezTo>
                        <a:pt x="963" y="60019"/>
                        <a:pt x="62876" y="-942"/>
                        <a:pt x="142886" y="11"/>
                      </a:cubicBezTo>
                      <a:cubicBezTo>
                        <a:pt x="222896" y="11"/>
                        <a:pt x="286713" y="65733"/>
                        <a:pt x="284808" y="143838"/>
                      </a:cubicBezTo>
                      <a:cubicBezTo>
                        <a:pt x="282903" y="220991"/>
                        <a:pt x="218133" y="284808"/>
                        <a:pt x="140981" y="283856"/>
                      </a:cubicBezTo>
                      <a:cubicBezTo>
                        <a:pt x="61923" y="282903"/>
                        <a:pt x="-942" y="219086"/>
                        <a:pt x="11" y="139076"/>
                      </a:cubicBezTo>
                      <a:close/>
                    </a:path>
                  </a:pathLst>
                </a:custGeom>
                <a:solidFill>
                  <a:srgbClr val="000000"/>
                </a:solidFill>
                <a:ln w="9525" cap="flat">
                  <a:noFill/>
                  <a:prstDash val="solid"/>
                  <a:miter/>
                </a:ln>
              </p:spPr>
              <p:txBody>
                <a:bodyPr rtlCol="0" anchor="ctr"/>
                <a:lstStyle/>
                <a:p>
                  <a:endParaRPr lang="en-US">
                    <a:solidFill>
                      <a:srgbClr val="000000"/>
                    </a:solidFill>
                    <a:latin typeface="Arial"/>
                  </a:endParaRPr>
                </a:p>
              </p:txBody>
            </p:sp>
            <p:sp>
              <p:nvSpPr>
                <p:cNvPr id="102" name="Freeform: Shape 17">
                  <a:extLst>
                    <a:ext uri="{FF2B5EF4-FFF2-40B4-BE49-F238E27FC236}">
                      <a16:creationId xmlns:a16="http://schemas.microsoft.com/office/drawing/2014/main" id="{2AEBA5CE-158D-40A1-A250-468B7498956E}"/>
                    </a:ext>
                  </a:extLst>
                </p:cNvPr>
                <p:cNvSpPr/>
                <p:nvPr/>
              </p:nvSpPr>
              <p:spPr>
                <a:xfrm>
                  <a:off x="3420299" y="3850404"/>
                  <a:ext cx="81041" cy="81793"/>
                </a:xfrm>
                <a:custGeom>
                  <a:avLst/>
                  <a:gdLst>
                    <a:gd name="connsiteX0" fmla="*/ 102898 w 102897"/>
                    <a:gd name="connsiteY0" fmla="*/ 51435 h 103851"/>
                    <a:gd name="connsiteX1" fmla="*/ 53368 w 102897"/>
                    <a:gd name="connsiteY1" fmla="*/ 103822 h 103851"/>
                    <a:gd name="connsiteX2" fmla="*/ 28 w 102897"/>
                    <a:gd name="connsiteY2" fmla="*/ 54292 h 103851"/>
                    <a:gd name="connsiteX3" fmla="*/ 51463 w 102897"/>
                    <a:gd name="connsiteY3" fmla="*/ 0 h 103851"/>
                    <a:gd name="connsiteX4" fmla="*/ 102898 w 102897"/>
                    <a:gd name="connsiteY4" fmla="*/ 51435 h 10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97" h="103851">
                      <a:moveTo>
                        <a:pt x="102898" y="51435"/>
                      </a:moveTo>
                      <a:cubicBezTo>
                        <a:pt x="102898" y="80010"/>
                        <a:pt x="81943" y="102870"/>
                        <a:pt x="53368" y="103822"/>
                      </a:cubicBezTo>
                      <a:cubicBezTo>
                        <a:pt x="25745" y="104775"/>
                        <a:pt x="1933" y="81915"/>
                        <a:pt x="28" y="54292"/>
                      </a:cubicBezTo>
                      <a:cubicBezTo>
                        <a:pt x="-925" y="24765"/>
                        <a:pt x="22888" y="0"/>
                        <a:pt x="51463" y="0"/>
                      </a:cubicBezTo>
                      <a:cubicBezTo>
                        <a:pt x="79085" y="0"/>
                        <a:pt x="102898" y="23813"/>
                        <a:pt x="102898" y="51435"/>
                      </a:cubicBezTo>
                      <a:close/>
                    </a:path>
                  </a:pathLst>
                </a:custGeom>
                <a:solidFill>
                  <a:srgbClr val="FCFCFC"/>
                </a:solidFill>
                <a:ln w="9525" cap="flat">
                  <a:noFill/>
                  <a:prstDash val="solid"/>
                  <a:miter/>
                </a:ln>
              </p:spPr>
              <p:txBody>
                <a:bodyPr rtlCol="0" anchor="ctr"/>
                <a:lstStyle/>
                <a:p>
                  <a:endParaRPr lang="en-US">
                    <a:solidFill>
                      <a:srgbClr val="000000"/>
                    </a:solidFill>
                    <a:latin typeface="Arial"/>
                  </a:endParaRPr>
                </a:p>
              </p:txBody>
            </p:sp>
          </p:grpSp>
        </p:grpSp>
        <p:grpSp>
          <p:nvGrpSpPr>
            <p:cNvPr id="103" name="Group 25">
              <a:extLst>
                <a:ext uri="{FF2B5EF4-FFF2-40B4-BE49-F238E27FC236}">
                  <a16:creationId xmlns:a16="http://schemas.microsoft.com/office/drawing/2014/main" id="{55C436DC-CD93-4400-88C0-5F9EEE7C35B9}"/>
                </a:ext>
              </a:extLst>
            </p:cNvPr>
            <p:cNvGrpSpPr/>
            <p:nvPr/>
          </p:nvGrpSpPr>
          <p:grpSpPr>
            <a:xfrm>
              <a:off x="3303199" y="3851748"/>
              <a:ext cx="2226922" cy="2866313"/>
              <a:chOff x="3657008" y="3846050"/>
              <a:chExt cx="2226922" cy="2866313"/>
            </a:xfrm>
          </p:grpSpPr>
          <p:sp>
            <p:nvSpPr>
              <p:cNvPr id="104" name="Freeform: Shape 7">
                <a:extLst>
                  <a:ext uri="{FF2B5EF4-FFF2-40B4-BE49-F238E27FC236}">
                    <a16:creationId xmlns:a16="http://schemas.microsoft.com/office/drawing/2014/main" id="{691E0565-ABA7-4AC7-826C-3BAD344464BD}"/>
                  </a:ext>
                </a:extLst>
              </p:cNvPr>
              <p:cNvSpPr/>
              <p:nvPr/>
            </p:nvSpPr>
            <p:spPr>
              <a:xfrm>
                <a:off x="4510265" y="5518403"/>
                <a:ext cx="1373665" cy="1193960"/>
              </a:xfrm>
              <a:custGeom>
                <a:avLst/>
                <a:gdLst>
                  <a:gd name="connsiteX0" fmla="*/ 603980 w 1744122"/>
                  <a:gd name="connsiteY0" fmla="*/ 1515955 h 1515954"/>
                  <a:gd name="connsiteX1" fmla="*/ 18193 w 1744122"/>
                  <a:gd name="connsiteY1" fmla="*/ 836822 h 1515954"/>
                  <a:gd name="connsiteX2" fmla="*/ 24860 w 1744122"/>
                  <a:gd name="connsiteY2" fmla="*/ 774910 h 1515954"/>
                  <a:gd name="connsiteX3" fmla="*/ 1165003 w 1744122"/>
                  <a:gd name="connsiteY3" fmla="*/ 8147 h 1515954"/>
                  <a:gd name="connsiteX4" fmla="*/ 1203103 w 1744122"/>
                  <a:gd name="connsiteY4" fmla="*/ 11958 h 1515954"/>
                  <a:gd name="connsiteX5" fmla="*/ 1744123 w 1744122"/>
                  <a:gd name="connsiteY5" fmla="*/ 619652 h 1515954"/>
                  <a:gd name="connsiteX6" fmla="*/ 1651730 w 1744122"/>
                  <a:gd name="connsiteY6" fmla="*/ 733000 h 1515954"/>
                  <a:gd name="connsiteX7" fmla="*/ 684943 w 1744122"/>
                  <a:gd name="connsiteY7" fmla="*/ 1478808 h 1515954"/>
                  <a:gd name="connsiteX8" fmla="*/ 603980 w 1744122"/>
                  <a:gd name="connsiteY8" fmla="*/ 1515955 h 151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122" h="1515954">
                    <a:moveTo>
                      <a:pt x="603980" y="1515955"/>
                    </a:moveTo>
                    <a:cubicBezTo>
                      <a:pt x="458248" y="1343552"/>
                      <a:pt x="53435" y="876827"/>
                      <a:pt x="18193" y="836822"/>
                    </a:cubicBezTo>
                    <a:cubicBezTo>
                      <a:pt x="-7525" y="807295"/>
                      <a:pt x="-6572" y="797770"/>
                      <a:pt x="24860" y="774910"/>
                    </a:cubicBezTo>
                    <a:cubicBezTo>
                      <a:pt x="86773" y="728238"/>
                      <a:pt x="1084993" y="63392"/>
                      <a:pt x="1165003" y="8147"/>
                    </a:cubicBezTo>
                    <a:cubicBezTo>
                      <a:pt x="1181195" y="-3283"/>
                      <a:pt x="1188816" y="-3283"/>
                      <a:pt x="1203103" y="11958"/>
                    </a:cubicBezTo>
                    <a:cubicBezTo>
                      <a:pt x="1383125" y="214840"/>
                      <a:pt x="1564100" y="416770"/>
                      <a:pt x="1744123" y="619652"/>
                    </a:cubicBezTo>
                    <a:cubicBezTo>
                      <a:pt x="1724120" y="666325"/>
                      <a:pt x="1685068" y="698710"/>
                      <a:pt x="1651730" y="733000"/>
                    </a:cubicBezTo>
                    <a:cubicBezTo>
                      <a:pt x="1365028" y="1027322"/>
                      <a:pt x="1044988" y="1278783"/>
                      <a:pt x="684943" y="1478808"/>
                    </a:cubicBezTo>
                    <a:cubicBezTo>
                      <a:pt x="659225" y="1492142"/>
                      <a:pt x="634460" y="1510240"/>
                      <a:pt x="603980" y="1515955"/>
                    </a:cubicBezTo>
                    <a:close/>
                  </a:path>
                </a:pathLst>
              </a:custGeom>
              <a:solidFill>
                <a:srgbClr val="000000"/>
              </a:solidFill>
              <a:ln w="9525" cap="flat">
                <a:noFill/>
                <a:prstDash val="solid"/>
                <a:miter/>
              </a:ln>
            </p:spPr>
            <p:txBody>
              <a:bodyPr rtlCol="0" anchor="ctr"/>
              <a:lstStyle/>
              <a:p>
                <a:endParaRPr lang="en-US">
                  <a:solidFill>
                    <a:srgbClr val="000000"/>
                  </a:solidFill>
                  <a:latin typeface="Arial"/>
                </a:endParaRPr>
              </a:p>
            </p:txBody>
          </p:sp>
          <p:sp>
            <p:nvSpPr>
              <p:cNvPr id="105" name="Freeform: Shape 8">
                <a:extLst>
                  <a:ext uri="{FF2B5EF4-FFF2-40B4-BE49-F238E27FC236}">
                    <a16:creationId xmlns:a16="http://schemas.microsoft.com/office/drawing/2014/main" id="{1070D9C5-7294-47B9-80F8-CAC06164D0F3}"/>
                  </a:ext>
                </a:extLst>
              </p:cNvPr>
              <p:cNvSpPr/>
              <p:nvPr/>
            </p:nvSpPr>
            <p:spPr>
              <a:xfrm>
                <a:off x="3657008" y="3846050"/>
                <a:ext cx="1579512" cy="2289420"/>
              </a:xfrm>
              <a:custGeom>
                <a:avLst/>
                <a:gdLst>
                  <a:gd name="connsiteX0" fmla="*/ 2005485 w 2005484"/>
                  <a:gd name="connsiteY0" fmla="*/ 2294387 h 2906844"/>
                  <a:gd name="connsiteX1" fmla="*/ 1502564 w 2005484"/>
                  <a:gd name="connsiteY1" fmla="*/ 2638239 h 2906844"/>
                  <a:gd name="connsiteX2" fmla="*/ 1095847 w 2005484"/>
                  <a:gd name="connsiteY2" fmla="*/ 2906845 h 2906844"/>
                  <a:gd name="connsiteX3" fmla="*/ 725324 w 2005484"/>
                  <a:gd name="connsiteY3" fmla="*/ 2624904 h 2906844"/>
                  <a:gd name="connsiteX4" fmla="*/ 351944 w 2005484"/>
                  <a:gd name="connsiteY4" fmla="*/ 2177229 h 2906844"/>
                  <a:gd name="connsiteX5" fmla="*/ 249074 w 2005484"/>
                  <a:gd name="connsiteY5" fmla="*/ 2015304 h 2906844"/>
                  <a:gd name="connsiteX6" fmla="*/ 227167 w 2005484"/>
                  <a:gd name="connsiteY6" fmla="*/ 1910529 h 2906844"/>
                  <a:gd name="connsiteX7" fmla="*/ 220499 w 2005484"/>
                  <a:gd name="connsiteY7" fmla="*/ 1660974 h 2906844"/>
                  <a:gd name="connsiteX8" fmla="*/ 201449 w 2005484"/>
                  <a:gd name="connsiteY8" fmla="*/ 1409514 h 2906844"/>
                  <a:gd name="connsiteX9" fmla="*/ 320512 w 2005484"/>
                  <a:gd name="connsiteY9" fmla="*/ 1135194 h 2906844"/>
                  <a:gd name="connsiteX10" fmla="*/ 329084 w 2005484"/>
                  <a:gd name="connsiteY10" fmla="*/ 1108524 h 2906844"/>
                  <a:gd name="connsiteX11" fmla="*/ 238597 w 2005484"/>
                  <a:gd name="connsiteY11" fmla="*/ 865637 h 2906844"/>
                  <a:gd name="connsiteX12" fmla="*/ 210974 w 2005484"/>
                  <a:gd name="connsiteY12" fmla="*/ 813249 h 2906844"/>
                  <a:gd name="connsiteX13" fmla="*/ 88102 w 2005484"/>
                  <a:gd name="connsiteY13" fmla="*/ 479874 h 2906844"/>
                  <a:gd name="connsiteX14" fmla="*/ 12855 w 2005484"/>
                  <a:gd name="connsiteY14" fmla="*/ 237939 h 2906844"/>
                  <a:gd name="connsiteX15" fmla="*/ 472 w 2005484"/>
                  <a:gd name="connsiteY15" fmla="*/ 117924 h 2906844"/>
                  <a:gd name="connsiteX16" fmla="*/ 108105 w 2005484"/>
                  <a:gd name="connsiteY16" fmla="*/ 3624 h 2906844"/>
                  <a:gd name="connsiteX17" fmla="*/ 188114 w 2005484"/>
                  <a:gd name="connsiteY17" fmla="*/ 767 h 2906844"/>
                  <a:gd name="connsiteX18" fmla="*/ 284317 w 2005484"/>
                  <a:gd name="connsiteY18" fmla="*/ 69347 h 2906844"/>
                  <a:gd name="connsiteX19" fmla="*/ 410999 w 2005484"/>
                  <a:gd name="connsiteY19" fmla="*/ 318902 h 2906844"/>
                  <a:gd name="connsiteX20" fmla="*/ 474817 w 2005484"/>
                  <a:gd name="connsiteY20" fmla="*/ 467492 h 2906844"/>
                  <a:gd name="connsiteX21" fmla="*/ 664364 w 2005484"/>
                  <a:gd name="connsiteY21" fmla="*/ 835157 h 2906844"/>
                  <a:gd name="connsiteX22" fmla="*/ 689130 w 2005484"/>
                  <a:gd name="connsiteY22" fmla="*/ 841824 h 2906844"/>
                  <a:gd name="connsiteX23" fmla="*/ 758662 w 2005484"/>
                  <a:gd name="connsiteY23" fmla="*/ 815154 h 2906844"/>
                  <a:gd name="connsiteX24" fmla="*/ 940589 w 2005484"/>
                  <a:gd name="connsiteY24" fmla="*/ 830394 h 2906844"/>
                  <a:gd name="connsiteX25" fmla="*/ 987262 w 2005484"/>
                  <a:gd name="connsiteY25" fmla="*/ 857064 h 2906844"/>
                  <a:gd name="connsiteX26" fmla="*/ 1163474 w 2005484"/>
                  <a:gd name="connsiteY26" fmla="*/ 918024 h 2906844"/>
                  <a:gd name="connsiteX27" fmla="*/ 1332067 w 2005484"/>
                  <a:gd name="connsiteY27" fmla="*/ 979937 h 2906844"/>
                  <a:gd name="connsiteX28" fmla="*/ 1627342 w 2005484"/>
                  <a:gd name="connsiteY28" fmla="*/ 1078997 h 2906844"/>
                  <a:gd name="connsiteX29" fmla="*/ 1854037 w 2005484"/>
                  <a:gd name="connsiteY29" fmla="*/ 1292357 h 2906844"/>
                  <a:gd name="connsiteX30" fmla="*/ 1879755 w 2005484"/>
                  <a:gd name="connsiteY30" fmla="*/ 1525719 h 2906844"/>
                  <a:gd name="connsiteX31" fmla="*/ 1927380 w 2005484"/>
                  <a:gd name="connsiteY31" fmla="*/ 2072454 h 2906844"/>
                  <a:gd name="connsiteX32" fmla="*/ 2005485 w 2005484"/>
                  <a:gd name="connsiteY32" fmla="*/ 2294387 h 290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5484" h="2906844">
                    <a:moveTo>
                      <a:pt x="2005485" y="2294387"/>
                    </a:moveTo>
                    <a:cubicBezTo>
                      <a:pt x="1837844" y="2408687"/>
                      <a:pt x="1670205" y="2523939"/>
                      <a:pt x="1502564" y="2638239"/>
                    </a:cubicBezTo>
                    <a:cubicBezTo>
                      <a:pt x="1371119" y="2727775"/>
                      <a:pt x="1229197" y="2818262"/>
                      <a:pt x="1095847" y="2906845"/>
                    </a:cubicBezTo>
                    <a:cubicBezTo>
                      <a:pt x="1025362" y="2854457"/>
                      <a:pt x="855817" y="2739204"/>
                      <a:pt x="725324" y="2624904"/>
                    </a:cubicBezTo>
                    <a:cubicBezTo>
                      <a:pt x="577687" y="2495364"/>
                      <a:pt x="465292" y="2336297"/>
                      <a:pt x="351944" y="2177229"/>
                    </a:cubicBezTo>
                    <a:cubicBezTo>
                      <a:pt x="314797" y="2124842"/>
                      <a:pt x="271934" y="2076264"/>
                      <a:pt x="249074" y="2015304"/>
                    </a:cubicBezTo>
                    <a:cubicBezTo>
                      <a:pt x="235739" y="1981014"/>
                      <a:pt x="229072" y="1945772"/>
                      <a:pt x="227167" y="1910529"/>
                    </a:cubicBezTo>
                    <a:cubicBezTo>
                      <a:pt x="223357" y="1827662"/>
                      <a:pt x="224309" y="1743842"/>
                      <a:pt x="220499" y="1660974"/>
                    </a:cubicBezTo>
                    <a:cubicBezTo>
                      <a:pt x="216689" y="1577154"/>
                      <a:pt x="209069" y="1493334"/>
                      <a:pt x="201449" y="1409514"/>
                    </a:cubicBezTo>
                    <a:cubicBezTo>
                      <a:pt x="191924" y="1296167"/>
                      <a:pt x="209069" y="1195202"/>
                      <a:pt x="320512" y="1135194"/>
                    </a:cubicBezTo>
                    <a:cubicBezTo>
                      <a:pt x="332894" y="1128527"/>
                      <a:pt x="334799" y="1121859"/>
                      <a:pt x="329084" y="1108524"/>
                    </a:cubicBezTo>
                    <a:cubicBezTo>
                      <a:pt x="298605" y="1027562"/>
                      <a:pt x="268124" y="946599"/>
                      <a:pt x="238597" y="865637"/>
                    </a:cubicBezTo>
                    <a:cubicBezTo>
                      <a:pt x="221452" y="852302"/>
                      <a:pt x="217642" y="831347"/>
                      <a:pt x="210974" y="813249"/>
                    </a:cubicBezTo>
                    <a:cubicBezTo>
                      <a:pt x="170017" y="701807"/>
                      <a:pt x="129059" y="591317"/>
                      <a:pt x="88102" y="479874"/>
                    </a:cubicBezTo>
                    <a:cubicBezTo>
                      <a:pt x="62384" y="399864"/>
                      <a:pt x="34762" y="319854"/>
                      <a:pt x="12855" y="237939"/>
                    </a:cubicBezTo>
                    <a:cubicBezTo>
                      <a:pt x="2377" y="198887"/>
                      <a:pt x="-1433" y="157929"/>
                      <a:pt x="472" y="117924"/>
                    </a:cubicBezTo>
                    <a:cubicBezTo>
                      <a:pt x="4282" y="55059"/>
                      <a:pt x="45239" y="10292"/>
                      <a:pt x="108105" y="3624"/>
                    </a:cubicBezTo>
                    <a:cubicBezTo>
                      <a:pt x="134774" y="767"/>
                      <a:pt x="161444" y="-1138"/>
                      <a:pt x="188114" y="767"/>
                    </a:cubicBezTo>
                    <a:cubicBezTo>
                      <a:pt x="236692" y="3624"/>
                      <a:pt x="263362" y="30294"/>
                      <a:pt x="284317" y="69347"/>
                    </a:cubicBezTo>
                    <a:cubicBezTo>
                      <a:pt x="329084" y="151262"/>
                      <a:pt x="370994" y="235082"/>
                      <a:pt x="410999" y="318902"/>
                    </a:cubicBezTo>
                    <a:cubicBezTo>
                      <a:pt x="428144" y="370337"/>
                      <a:pt x="463387" y="413199"/>
                      <a:pt x="474817" y="467492"/>
                    </a:cubicBezTo>
                    <a:cubicBezTo>
                      <a:pt x="527205" y="596079"/>
                      <a:pt x="601499" y="713237"/>
                      <a:pt x="664364" y="835157"/>
                    </a:cubicBezTo>
                    <a:cubicBezTo>
                      <a:pt x="671032" y="847539"/>
                      <a:pt x="677699" y="846587"/>
                      <a:pt x="689130" y="841824"/>
                    </a:cubicBezTo>
                    <a:cubicBezTo>
                      <a:pt x="711989" y="832299"/>
                      <a:pt x="734849" y="823727"/>
                      <a:pt x="758662" y="815154"/>
                    </a:cubicBezTo>
                    <a:cubicBezTo>
                      <a:pt x="821527" y="793247"/>
                      <a:pt x="882487" y="799914"/>
                      <a:pt x="940589" y="830394"/>
                    </a:cubicBezTo>
                    <a:cubicBezTo>
                      <a:pt x="956782" y="838967"/>
                      <a:pt x="973927" y="845634"/>
                      <a:pt x="987262" y="857064"/>
                    </a:cubicBezTo>
                    <a:cubicBezTo>
                      <a:pt x="1038697" y="898974"/>
                      <a:pt x="1096799" y="915167"/>
                      <a:pt x="1163474" y="918024"/>
                    </a:cubicBezTo>
                    <a:cubicBezTo>
                      <a:pt x="1225387" y="919929"/>
                      <a:pt x="1281585" y="947552"/>
                      <a:pt x="1332067" y="979937"/>
                    </a:cubicBezTo>
                    <a:cubicBezTo>
                      <a:pt x="1422555" y="1037087"/>
                      <a:pt x="1520662" y="1066614"/>
                      <a:pt x="1627342" y="1078997"/>
                    </a:cubicBezTo>
                    <a:cubicBezTo>
                      <a:pt x="1758787" y="1093284"/>
                      <a:pt x="1824510" y="1162817"/>
                      <a:pt x="1854037" y="1292357"/>
                    </a:cubicBezTo>
                    <a:cubicBezTo>
                      <a:pt x="1871182" y="1369509"/>
                      <a:pt x="1872135" y="1448567"/>
                      <a:pt x="1879755" y="1525719"/>
                    </a:cubicBezTo>
                    <a:cubicBezTo>
                      <a:pt x="1896899" y="1707647"/>
                      <a:pt x="1902614" y="1890527"/>
                      <a:pt x="1927380" y="2072454"/>
                    </a:cubicBezTo>
                    <a:cubicBezTo>
                      <a:pt x="1940714" y="2151512"/>
                      <a:pt x="1967385" y="2224854"/>
                      <a:pt x="2005485" y="2294387"/>
                    </a:cubicBezTo>
                    <a:close/>
                  </a:path>
                </a:pathLst>
              </a:custGeom>
              <a:solidFill>
                <a:srgbClr val="FECBA3"/>
              </a:solidFill>
              <a:ln w="9525" cap="flat">
                <a:noFill/>
                <a:prstDash val="solid"/>
                <a:miter/>
              </a:ln>
            </p:spPr>
            <p:txBody>
              <a:bodyPr rtlCol="0" anchor="ctr"/>
              <a:lstStyle/>
              <a:p>
                <a:endParaRPr lang="en-US">
                  <a:solidFill>
                    <a:srgbClr val="000000"/>
                  </a:solidFill>
                  <a:latin typeface="Arial"/>
                </a:endParaRPr>
              </a:p>
            </p:txBody>
          </p:sp>
        </p:grpSp>
        <p:grpSp>
          <p:nvGrpSpPr>
            <p:cNvPr id="106" name="Group 21">
              <a:extLst>
                <a:ext uri="{FF2B5EF4-FFF2-40B4-BE49-F238E27FC236}">
                  <a16:creationId xmlns:a16="http://schemas.microsoft.com/office/drawing/2014/main" id="{AA936927-D4BB-4C09-BAB3-F4FB120D7007}"/>
                </a:ext>
              </a:extLst>
            </p:cNvPr>
            <p:cNvGrpSpPr/>
            <p:nvPr/>
          </p:nvGrpSpPr>
          <p:grpSpPr>
            <a:xfrm>
              <a:off x="2871765" y="2870067"/>
              <a:ext cx="768189" cy="768628"/>
              <a:chOff x="3080486" y="2868723"/>
              <a:chExt cx="768189" cy="768628"/>
            </a:xfrm>
          </p:grpSpPr>
          <p:sp>
            <p:nvSpPr>
              <p:cNvPr id="107" name="Freeform: Shape 14">
                <a:extLst>
                  <a:ext uri="{FF2B5EF4-FFF2-40B4-BE49-F238E27FC236}">
                    <a16:creationId xmlns:a16="http://schemas.microsoft.com/office/drawing/2014/main" id="{F0ED7BA8-F2A2-4CCB-A927-438B2FA34512}"/>
                  </a:ext>
                </a:extLst>
              </p:cNvPr>
              <p:cNvSpPr/>
              <p:nvPr/>
            </p:nvSpPr>
            <p:spPr>
              <a:xfrm>
                <a:off x="3080486" y="2868723"/>
                <a:ext cx="768189" cy="768628"/>
              </a:xfrm>
              <a:custGeom>
                <a:avLst/>
                <a:gdLst>
                  <a:gd name="connsiteX0" fmla="*/ 169545 w 975359"/>
                  <a:gd name="connsiteY0" fmla="*/ 667307 h 975916"/>
                  <a:gd name="connsiteX1" fmla="*/ 170497 w 975359"/>
                  <a:gd name="connsiteY1" fmla="*/ 420609 h 975916"/>
                  <a:gd name="connsiteX2" fmla="*/ 133350 w 975359"/>
                  <a:gd name="connsiteY2" fmla="*/ 384415 h 975916"/>
                  <a:gd name="connsiteX3" fmla="*/ 32385 w 975359"/>
                  <a:gd name="connsiteY3" fmla="*/ 381557 h 975916"/>
                  <a:gd name="connsiteX4" fmla="*/ 0 w 975359"/>
                  <a:gd name="connsiteY4" fmla="*/ 350124 h 975916"/>
                  <a:gd name="connsiteX5" fmla="*/ 5715 w 975359"/>
                  <a:gd name="connsiteY5" fmla="*/ 100570 h 975916"/>
                  <a:gd name="connsiteX6" fmla="*/ 27622 w 975359"/>
                  <a:gd name="connsiteY6" fmla="*/ 72947 h 975916"/>
                  <a:gd name="connsiteX7" fmla="*/ 432435 w 975359"/>
                  <a:gd name="connsiteY7" fmla="*/ 2462 h 975916"/>
                  <a:gd name="connsiteX8" fmla="*/ 787718 w 975359"/>
                  <a:gd name="connsiteY8" fmla="*/ 51039 h 975916"/>
                  <a:gd name="connsiteX9" fmla="*/ 942975 w 975359"/>
                  <a:gd name="connsiteY9" fmla="*/ 82472 h 975916"/>
                  <a:gd name="connsiteX10" fmla="*/ 975360 w 975359"/>
                  <a:gd name="connsiteY10" fmla="*/ 118667 h 975916"/>
                  <a:gd name="connsiteX11" fmla="*/ 973455 w 975359"/>
                  <a:gd name="connsiteY11" fmla="*/ 361554 h 975916"/>
                  <a:gd name="connsiteX12" fmla="*/ 941070 w 975359"/>
                  <a:gd name="connsiteY12" fmla="*/ 393940 h 975916"/>
                  <a:gd name="connsiteX13" fmla="*/ 829628 w 975359"/>
                  <a:gd name="connsiteY13" fmla="*/ 392987 h 975916"/>
                  <a:gd name="connsiteX14" fmla="*/ 802005 w 975359"/>
                  <a:gd name="connsiteY14" fmla="*/ 421562 h 975916"/>
                  <a:gd name="connsiteX15" fmla="*/ 797243 w 975359"/>
                  <a:gd name="connsiteY15" fmla="*/ 799704 h 975916"/>
                  <a:gd name="connsiteX16" fmla="*/ 792480 w 975359"/>
                  <a:gd name="connsiteY16" fmla="*/ 941627 h 975916"/>
                  <a:gd name="connsiteX17" fmla="*/ 755332 w 975359"/>
                  <a:gd name="connsiteY17" fmla="*/ 975917 h 975916"/>
                  <a:gd name="connsiteX18" fmla="*/ 256222 w 975359"/>
                  <a:gd name="connsiteY18" fmla="*/ 969250 h 975916"/>
                  <a:gd name="connsiteX19" fmla="*/ 249555 w 975359"/>
                  <a:gd name="connsiteY19" fmla="*/ 969250 h 975916"/>
                  <a:gd name="connsiteX20" fmla="*/ 164782 w 975359"/>
                  <a:gd name="connsiteY20" fmla="*/ 880667 h 975916"/>
                  <a:gd name="connsiteX21" fmla="*/ 164782 w 975359"/>
                  <a:gd name="connsiteY21" fmla="*/ 668259 h 975916"/>
                  <a:gd name="connsiteX22" fmla="*/ 169545 w 975359"/>
                  <a:gd name="connsiteY22" fmla="*/ 667307 h 97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5359" h="975916">
                    <a:moveTo>
                      <a:pt x="169545" y="667307"/>
                    </a:moveTo>
                    <a:cubicBezTo>
                      <a:pt x="169545" y="585392"/>
                      <a:pt x="167640" y="502524"/>
                      <a:pt x="170497" y="420609"/>
                    </a:cubicBezTo>
                    <a:cubicBezTo>
                      <a:pt x="171450" y="389177"/>
                      <a:pt x="161925" y="382509"/>
                      <a:pt x="133350" y="384415"/>
                    </a:cubicBezTo>
                    <a:cubicBezTo>
                      <a:pt x="100013" y="386320"/>
                      <a:pt x="65722" y="381557"/>
                      <a:pt x="32385" y="381557"/>
                    </a:cubicBezTo>
                    <a:cubicBezTo>
                      <a:pt x="9525" y="381557"/>
                      <a:pt x="0" y="372984"/>
                      <a:pt x="0" y="350124"/>
                    </a:cubicBezTo>
                    <a:cubicBezTo>
                      <a:pt x="953" y="267257"/>
                      <a:pt x="-953" y="183437"/>
                      <a:pt x="5715" y="100570"/>
                    </a:cubicBezTo>
                    <a:cubicBezTo>
                      <a:pt x="6668" y="84377"/>
                      <a:pt x="11430" y="75804"/>
                      <a:pt x="27622" y="72947"/>
                    </a:cubicBezTo>
                    <a:cubicBezTo>
                      <a:pt x="162878" y="52945"/>
                      <a:pt x="295275" y="15797"/>
                      <a:pt x="432435" y="2462"/>
                    </a:cubicBezTo>
                    <a:cubicBezTo>
                      <a:pt x="554355" y="-9921"/>
                      <a:pt x="670560" y="27227"/>
                      <a:pt x="787718" y="51039"/>
                    </a:cubicBezTo>
                    <a:cubicBezTo>
                      <a:pt x="839153" y="61517"/>
                      <a:pt x="890588" y="72947"/>
                      <a:pt x="942975" y="82472"/>
                    </a:cubicBezTo>
                    <a:cubicBezTo>
                      <a:pt x="965835" y="86282"/>
                      <a:pt x="975360" y="93902"/>
                      <a:pt x="975360" y="118667"/>
                    </a:cubicBezTo>
                    <a:cubicBezTo>
                      <a:pt x="973455" y="199629"/>
                      <a:pt x="973455" y="280592"/>
                      <a:pt x="973455" y="361554"/>
                    </a:cubicBezTo>
                    <a:cubicBezTo>
                      <a:pt x="973455" y="383462"/>
                      <a:pt x="964882" y="394892"/>
                      <a:pt x="941070" y="393940"/>
                    </a:cubicBezTo>
                    <a:cubicBezTo>
                      <a:pt x="903922" y="392987"/>
                      <a:pt x="866775" y="394892"/>
                      <a:pt x="829628" y="392987"/>
                    </a:cubicBezTo>
                    <a:cubicBezTo>
                      <a:pt x="806768" y="392034"/>
                      <a:pt x="802005" y="399654"/>
                      <a:pt x="802005" y="421562"/>
                    </a:cubicBezTo>
                    <a:cubicBezTo>
                      <a:pt x="801053" y="547292"/>
                      <a:pt x="799147" y="673975"/>
                      <a:pt x="797243" y="799704"/>
                    </a:cubicBezTo>
                    <a:cubicBezTo>
                      <a:pt x="796290" y="847329"/>
                      <a:pt x="792480" y="894002"/>
                      <a:pt x="792480" y="941627"/>
                    </a:cubicBezTo>
                    <a:cubicBezTo>
                      <a:pt x="792480" y="969250"/>
                      <a:pt x="781050" y="975917"/>
                      <a:pt x="755332" y="975917"/>
                    </a:cubicBezTo>
                    <a:cubicBezTo>
                      <a:pt x="588645" y="975917"/>
                      <a:pt x="421957" y="974965"/>
                      <a:pt x="256222" y="969250"/>
                    </a:cubicBezTo>
                    <a:cubicBezTo>
                      <a:pt x="254318" y="969250"/>
                      <a:pt x="251460" y="969250"/>
                      <a:pt x="249555" y="969250"/>
                    </a:cubicBezTo>
                    <a:cubicBezTo>
                      <a:pt x="164782" y="967345"/>
                      <a:pt x="164782" y="967345"/>
                      <a:pt x="164782" y="880667"/>
                    </a:cubicBezTo>
                    <a:cubicBezTo>
                      <a:pt x="164782" y="810182"/>
                      <a:pt x="164782" y="738745"/>
                      <a:pt x="164782" y="668259"/>
                    </a:cubicBezTo>
                    <a:cubicBezTo>
                      <a:pt x="165735" y="667307"/>
                      <a:pt x="167640" y="667307"/>
                      <a:pt x="169545" y="667307"/>
                    </a:cubicBezTo>
                    <a:close/>
                  </a:path>
                </a:pathLst>
              </a:custGeom>
              <a:solidFill>
                <a:srgbClr val="07A398"/>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108" name="Freeform: Shape 16">
                <a:extLst>
                  <a:ext uri="{FF2B5EF4-FFF2-40B4-BE49-F238E27FC236}">
                    <a16:creationId xmlns:a16="http://schemas.microsoft.com/office/drawing/2014/main" id="{5FACFC6D-A94E-44C4-AF7C-E9BD3E2D31DD}"/>
                  </a:ext>
                </a:extLst>
              </p:cNvPr>
              <p:cNvSpPr/>
              <p:nvPr/>
            </p:nvSpPr>
            <p:spPr>
              <a:xfrm>
                <a:off x="3343687" y="2932816"/>
                <a:ext cx="242763" cy="95344"/>
              </a:xfrm>
              <a:custGeom>
                <a:avLst/>
                <a:gdLst>
                  <a:gd name="connsiteX0" fmla="*/ 156355 w 308233"/>
                  <a:gd name="connsiteY0" fmla="*/ 140 h 121056"/>
                  <a:gd name="connsiteX1" fmla="*/ 290658 w 308233"/>
                  <a:gd name="connsiteY1" fmla="*/ 17285 h 121056"/>
                  <a:gd name="connsiteX2" fmla="*/ 300183 w 308233"/>
                  <a:gd name="connsiteY2" fmla="*/ 45860 h 121056"/>
                  <a:gd name="connsiteX3" fmla="*/ 5860 w 308233"/>
                  <a:gd name="connsiteY3" fmla="*/ 38240 h 121056"/>
                  <a:gd name="connsiteX4" fmla="*/ 15385 w 308233"/>
                  <a:gd name="connsiteY4" fmla="*/ 14428 h 121056"/>
                  <a:gd name="connsiteX5" fmla="*/ 156355 w 308233"/>
                  <a:gd name="connsiteY5" fmla="*/ 140 h 12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233" h="121056">
                    <a:moveTo>
                      <a:pt x="156355" y="140"/>
                    </a:moveTo>
                    <a:cubicBezTo>
                      <a:pt x="195408" y="-812"/>
                      <a:pt x="243033" y="5855"/>
                      <a:pt x="290658" y="17285"/>
                    </a:cubicBezTo>
                    <a:cubicBezTo>
                      <a:pt x="311612" y="22048"/>
                      <a:pt x="312565" y="29668"/>
                      <a:pt x="300183" y="45860"/>
                    </a:cubicBezTo>
                    <a:cubicBezTo>
                      <a:pt x="226840" y="149683"/>
                      <a:pt x="76345" y="144920"/>
                      <a:pt x="5860" y="38240"/>
                    </a:cubicBezTo>
                    <a:cubicBezTo>
                      <a:pt x="-4617" y="22048"/>
                      <a:pt x="-807" y="18238"/>
                      <a:pt x="15385" y="14428"/>
                    </a:cubicBezTo>
                    <a:cubicBezTo>
                      <a:pt x="59200" y="2998"/>
                      <a:pt x="103015" y="-812"/>
                      <a:pt x="156355" y="140"/>
                    </a:cubicBezTo>
                    <a:close/>
                  </a:path>
                </a:pathLst>
              </a:custGeom>
              <a:solidFill>
                <a:srgbClr val="FEFEF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pic>
        <p:nvPicPr>
          <p:cNvPr id="1026" name="Picture 2" descr="التكلفة, تكلفة الفرصة البديلة, الأعمال صورة بابوا نيو غينيا">
            <a:extLst>
              <a:ext uri="{FF2B5EF4-FFF2-40B4-BE49-F238E27FC236}">
                <a16:creationId xmlns:a16="http://schemas.microsoft.com/office/drawing/2014/main" id="{C4044B7C-5908-4614-A665-2CBB3FBF239E}"/>
              </a:ext>
            </a:extLst>
          </p:cNvPr>
          <p:cNvPicPr>
            <a:picLocks noChangeAspect="1" noChangeArrowheads="1"/>
          </p:cNvPicPr>
          <p:nvPr/>
        </p:nvPicPr>
        <p:blipFill rotWithShape="1">
          <a:blip r:embed="rId2">
            <a:clrChange>
              <a:clrFrom>
                <a:srgbClr val="EEEEEE"/>
              </a:clrFrom>
              <a:clrTo>
                <a:srgbClr val="EEEEEE">
                  <a:alpha val="0"/>
                </a:srgbClr>
              </a:clrTo>
            </a:clrChange>
            <a:extLst>
              <a:ext uri="{28A0092B-C50C-407E-A947-70E740481C1C}">
                <a14:useLocalDpi xmlns:a14="http://schemas.microsoft.com/office/drawing/2010/main" val="0"/>
              </a:ext>
            </a:extLst>
          </a:blip>
          <a:srcRect l="24495" r="26484"/>
          <a:stretch/>
        </p:blipFill>
        <p:spPr bwMode="auto">
          <a:xfrm>
            <a:off x="2984603" y="1296309"/>
            <a:ext cx="1728192" cy="19585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C74859D-D3D3-4263-BB76-E169434C1F5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3155" y="2723050"/>
            <a:ext cx="3120028" cy="12171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الرسم البياني, النمو, استثمار, السوق, بورصة رمز">
            <a:extLst>
              <a:ext uri="{FF2B5EF4-FFF2-40B4-BE49-F238E27FC236}">
                <a16:creationId xmlns:a16="http://schemas.microsoft.com/office/drawing/2014/main" id="{5619C49B-61D7-4702-AD2A-A4B7555C53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4948" y="3590869"/>
            <a:ext cx="1334333" cy="1334333"/>
          </a:xfrm>
          <a:prstGeom prst="rect">
            <a:avLst/>
          </a:prstGeom>
          <a:noFill/>
          <a:extLst>
            <a:ext uri="{909E8E84-426E-40DD-AFC4-6F175D3DCCD1}">
              <a14:hiddenFill xmlns:a14="http://schemas.microsoft.com/office/drawing/2010/main">
                <a:solidFill>
                  <a:srgbClr val="FFFFFF"/>
                </a:solidFill>
              </a14:hiddenFill>
            </a:ext>
          </a:extLst>
        </p:spPr>
      </p:pic>
      <p:sp>
        <p:nvSpPr>
          <p:cNvPr id="113" name="Text Placeholder 2">
            <a:extLst>
              <a:ext uri="{FF2B5EF4-FFF2-40B4-BE49-F238E27FC236}">
                <a16:creationId xmlns:a16="http://schemas.microsoft.com/office/drawing/2014/main" id="{61873D9F-5056-49A1-801E-9F6C3F004B57}"/>
              </a:ext>
            </a:extLst>
          </p:cNvPr>
          <p:cNvSpPr txBox="1">
            <a:spLocks/>
          </p:cNvSpPr>
          <p:nvPr/>
        </p:nvSpPr>
        <p:spPr>
          <a:xfrm>
            <a:off x="4139952" y="1231597"/>
            <a:ext cx="4896544" cy="1081573"/>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2800" kern="1200">
                <a:solidFill>
                  <a:schemeClr val="accent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ar-SA" b="1" dirty="0">
                <a:solidFill>
                  <a:schemeClr val="tx1">
                    <a:lumMod val="50000"/>
                  </a:schemeClr>
                </a:solidFill>
              </a:rPr>
              <a:t>من خلال الصور استنتجي اهم مميزات التجارة الالكترونية ؟</a:t>
            </a:r>
          </a:p>
          <a:p>
            <a:endParaRPr lang="en-US" b="1" dirty="0">
              <a:solidFill>
                <a:schemeClr val="tx1">
                  <a:lumMod val="50000"/>
                </a:schemeClr>
              </a:solidFill>
            </a:endParaRPr>
          </a:p>
        </p:txBody>
      </p:sp>
    </p:spTree>
    <p:extLst>
      <p:ext uri="{BB962C8B-B14F-4D97-AF65-F5344CB8AC3E}">
        <p14:creationId xmlns:p14="http://schemas.microsoft.com/office/powerpoint/2010/main" val="2636930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93A6242-8D28-4147-B06A-8AE0A9F1FBFC}"/>
              </a:ext>
            </a:extLst>
          </p:cNvPr>
          <p:cNvSpPr txBox="1">
            <a:spLocks/>
          </p:cNvSpPr>
          <p:nvPr/>
        </p:nvSpPr>
        <p:spPr>
          <a:xfrm>
            <a:off x="457200" y="195486"/>
            <a:ext cx="8229600"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مزايا التجارة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grpSp>
        <p:nvGrpSpPr>
          <p:cNvPr id="40" name="Group 54">
            <a:extLst>
              <a:ext uri="{FF2B5EF4-FFF2-40B4-BE49-F238E27FC236}">
                <a16:creationId xmlns:a16="http://schemas.microsoft.com/office/drawing/2014/main" id="{4EFEB2FB-0E8B-475B-A655-7CC157EAE8FD}"/>
              </a:ext>
            </a:extLst>
          </p:cNvPr>
          <p:cNvGrpSpPr/>
          <p:nvPr/>
        </p:nvGrpSpPr>
        <p:grpSpPr>
          <a:xfrm>
            <a:off x="459206" y="1035734"/>
            <a:ext cx="1595085" cy="1461271"/>
            <a:chOff x="5815658" y="1867763"/>
            <a:chExt cx="4353684" cy="5965922"/>
          </a:xfrm>
        </p:grpSpPr>
        <p:grpSp>
          <p:nvGrpSpPr>
            <p:cNvPr id="41" name="Group 55">
              <a:extLst>
                <a:ext uri="{FF2B5EF4-FFF2-40B4-BE49-F238E27FC236}">
                  <a16:creationId xmlns:a16="http://schemas.microsoft.com/office/drawing/2014/main" id="{506DC932-FF54-4776-BC40-940F4B0809EC}"/>
                </a:ext>
              </a:extLst>
            </p:cNvPr>
            <p:cNvGrpSpPr/>
            <p:nvPr/>
          </p:nvGrpSpPr>
          <p:grpSpPr>
            <a:xfrm>
              <a:off x="5815658" y="1867763"/>
              <a:ext cx="4353684" cy="5965922"/>
              <a:chOff x="3261442" y="5094961"/>
              <a:chExt cx="1189015" cy="1629326"/>
            </a:xfrm>
          </p:grpSpPr>
          <p:sp>
            <p:nvSpPr>
              <p:cNvPr id="60" name="Rounded Rectangle 39">
                <a:extLst>
                  <a:ext uri="{FF2B5EF4-FFF2-40B4-BE49-F238E27FC236}">
                    <a16:creationId xmlns:a16="http://schemas.microsoft.com/office/drawing/2014/main" id="{5AEE484B-76A6-493D-80D1-78DD87C3E5D0}"/>
                  </a:ext>
                </a:extLst>
              </p:cNvPr>
              <p:cNvSpPr/>
              <p:nvPr/>
            </p:nvSpPr>
            <p:spPr>
              <a:xfrm rot="2483232">
                <a:off x="3261442" y="5287651"/>
                <a:ext cx="1189015" cy="1436636"/>
              </a:xfrm>
              <a:custGeom>
                <a:avLst/>
                <a:gdLst>
                  <a:gd name="connsiteX0" fmla="*/ 670001 w 2194524"/>
                  <a:gd name="connsiteY0" fmla="*/ 41365 h 3010473"/>
                  <a:gd name="connsiteX1" fmla="*/ 769866 w 2194524"/>
                  <a:gd name="connsiteY1" fmla="*/ 0 h 3010473"/>
                  <a:gd name="connsiteX2" fmla="*/ 911097 w 2194524"/>
                  <a:gd name="connsiteY2" fmla="*/ 141231 h 3010473"/>
                  <a:gd name="connsiteX3" fmla="*/ 911097 w 2194524"/>
                  <a:gd name="connsiteY3" fmla="*/ 753742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75818 w 2194524"/>
                  <a:gd name="connsiteY5" fmla="*/ 1808656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94524"/>
                  <a:gd name="connsiteY0" fmla="*/ 41365 h 3010473"/>
                  <a:gd name="connsiteX1" fmla="*/ 769866 w 2194524"/>
                  <a:gd name="connsiteY1" fmla="*/ 0 h 3010473"/>
                  <a:gd name="connsiteX2" fmla="*/ 911097 w 2194524"/>
                  <a:gd name="connsiteY2" fmla="*/ 141231 h 3010473"/>
                  <a:gd name="connsiteX3" fmla="*/ 960469 w 2194524"/>
                  <a:gd name="connsiteY3" fmla="*/ 784060 h 3010473"/>
                  <a:gd name="connsiteX4" fmla="*/ 1594794 w 2194524"/>
                  <a:gd name="connsiteY4" fmla="*/ 789196 h 3010473"/>
                  <a:gd name="connsiteX5" fmla="*/ 1848308 w 2194524"/>
                  <a:gd name="connsiteY5" fmla="*/ 1898342 h 3010473"/>
                  <a:gd name="connsiteX6" fmla="*/ 2194524 w 2194524"/>
                  <a:gd name="connsiteY6" fmla="*/ 2178856 h 3010473"/>
                  <a:gd name="connsiteX7" fmla="*/ 1488044 w 2194524"/>
                  <a:gd name="connsiteY7" fmla="*/ 3010473 h 3010473"/>
                  <a:gd name="connsiteX8" fmla="*/ 1136947 w 2194524"/>
                  <a:gd name="connsiteY8" fmla="*/ 2468062 h 3010473"/>
                  <a:gd name="connsiteX9" fmla="*/ 519460 w 2194524"/>
                  <a:gd name="connsiteY9" fmla="*/ 2013663 h 3010473"/>
                  <a:gd name="connsiteX10" fmla="*/ 0 w 2194524"/>
                  <a:gd name="connsiteY10" fmla="*/ 1326467 h 3010473"/>
                  <a:gd name="connsiteX11" fmla="*/ 628635 w 2194524"/>
                  <a:gd name="connsiteY11" fmla="*/ 1589678 h 3010473"/>
                  <a:gd name="connsiteX12" fmla="*/ 628635 w 2194524"/>
                  <a:gd name="connsiteY12" fmla="*/ 141231 h 3010473"/>
                  <a:gd name="connsiteX13" fmla="*/ 670001 w 2194524"/>
                  <a:gd name="connsiteY13" fmla="*/ 41365 h 3010473"/>
                  <a:gd name="connsiteX0" fmla="*/ 670001 w 2145453"/>
                  <a:gd name="connsiteY0" fmla="*/ 41365 h 3010473"/>
                  <a:gd name="connsiteX1" fmla="*/ 769866 w 2145453"/>
                  <a:gd name="connsiteY1" fmla="*/ 0 h 3010473"/>
                  <a:gd name="connsiteX2" fmla="*/ 911097 w 2145453"/>
                  <a:gd name="connsiteY2" fmla="*/ 141231 h 3010473"/>
                  <a:gd name="connsiteX3" fmla="*/ 960469 w 2145453"/>
                  <a:gd name="connsiteY3" fmla="*/ 784060 h 3010473"/>
                  <a:gd name="connsiteX4" fmla="*/ 1594794 w 2145453"/>
                  <a:gd name="connsiteY4" fmla="*/ 789196 h 3010473"/>
                  <a:gd name="connsiteX5" fmla="*/ 1848308 w 2145453"/>
                  <a:gd name="connsiteY5" fmla="*/ 1898342 h 3010473"/>
                  <a:gd name="connsiteX6" fmla="*/ 2145453 w 2145453"/>
                  <a:gd name="connsiteY6" fmla="*/ 2249789 h 3010473"/>
                  <a:gd name="connsiteX7" fmla="*/ 1488044 w 2145453"/>
                  <a:gd name="connsiteY7" fmla="*/ 3010473 h 3010473"/>
                  <a:gd name="connsiteX8" fmla="*/ 1136947 w 2145453"/>
                  <a:gd name="connsiteY8" fmla="*/ 2468062 h 3010473"/>
                  <a:gd name="connsiteX9" fmla="*/ 519460 w 2145453"/>
                  <a:gd name="connsiteY9" fmla="*/ 2013663 h 3010473"/>
                  <a:gd name="connsiteX10" fmla="*/ 0 w 2145453"/>
                  <a:gd name="connsiteY10" fmla="*/ 1326467 h 3010473"/>
                  <a:gd name="connsiteX11" fmla="*/ 628635 w 2145453"/>
                  <a:gd name="connsiteY11" fmla="*/ 1589678 h 3010473"/>
                  <a:gd name="connsiteX12" fmla="*/ 628635 w 2145453"/>
                  <a:gd name="connsiteY12" fmla="*/ 141231 h 3010473"/>
                  <a:gd name="connsiteX13" fmla="*/ 670001 w 2145453"/>
                  <a:gd name="connsiteY13" fmla="*/ 41365 h 3010473"/>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19460 w 2145453"/>
                  <a:gd name="connsiteY9" fmla="*/ 2013663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28635 w 2145453"/>
                  <a:gd name="connsiteY11" fmla="*/ 1589678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60469 w 2145453"/>
                  <a:gd name="connsiteY3" fmla="*/ 784060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94794 w 2145453"/>
                  <a:gd name="connsiteY4" fmla="*/ 789196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679880 w 2145453"/>
                  <a:gd name="connsiteY11" fmla="*/ 1646872 h 2912664"/>
                  <a:gd name="connsiteX12" fmla="*/ 628635 w 2145453"/>
                  <a:gd name="connsiteY12" fmla="*/ 141231 h 2912664"/>
                  <a:gd name="connsiteX13" fmla="*/ 670001 w 2145453"/>
                  <a:gd name="connsiteY13" fmla="*/ 41365 h 2912664"/>
                  <a:gd name="connsiteX0" fmla="*/ 670001 w 2145453"/>
                  <a:gd name="connsiteY0" fmla="*/ 41365 h 2912664"/>
                  <a:gd name="connsiteX1" fmla="*/ 769866 w 2145453"/>
                  <a:gd name="connsiteY1" fmla="*/ 0 h 2912664"/>
                  <a:gd name="connsiteX2" fmla="*/ 911097 w 2145453"/>
                  <a:gd name="connsiteY2" fmla="*/ 141231 h 2912664"/>
                  <a:gd name="connsiteX3" fmla="*/ 979523 w 2145453"/>
                  <a:gd name="connsiteY3" fmla="*/ 863751 h 2912664"/>
                  <a:gd name="connsiteX4" fmla="*/ 1578849 w 2145453"/>
                  <a:gd name="connsiteY4" fmla="*/ 851069 h 2912664"/>
                  <a:gd name="connsiteX5" fmla="*/ 1848308 w 2145453"/>
                  <a:gd name="connsiteY5" fmla="*/ 1898342 h 2912664"/>
                  <a:gd name="connsiteX6" fmla="*/ 2145453 w 2145453"/>
                  <a:gd name="connsiteY6" fmla="*/ 2249789 h 2912664"/>
                  <a:gd name="connsiteX7" fmla="*/ 1535243 w 2145453"/>
                  <a:gd name="connsiteY7" fmla="*/ 2912664 h 2912664"/>
                  <a:gd name="connsiteX8" fmla="*/ 1136947 w 2145453"/>
                  <a:gd name="connsiteY8" fmla="*/ 2468062 h 2912664"/>
                  <a:gd name="connsiteX9" fmla="*/ 530391 w 2145453"/>
                  <a:gd name="connsiteY9" fmla="*/ 2073665 h 2912664"/>
                  <a:gd name="connsiteX10" fmla="*/ 0 w 2145453"/>
                  <a:gd name="connsiteY10" fmla="*/ 1326467 h 2912664"/>
                  <a:gd name="connsiteX11" fmla="*/ 710556 w 2145453"/>
                  <a:gd name="connsiteY11" fmla="*/ 1634217 h 2912664"/>
                  <a:gd name="connsiteX12" fmla="*/ 628635 w 2145453"/>
                  <a:gd name="connsiteY12" fmla="*/ 141231 h 2912664"/>
                  <a:gd name="connsiteX13" fmla="*/ 670001 w 2145453"/>
                  <a:gd name="connsiteY13" fmla="*/ 41365 h 2912664"/>
                  <a:gd name="connsiteX0" fmla="*/ 733305 w 2208757"/>
                  <a:gd name="connsiteY0" fmla="*/ 41365 h 2912664"/>
                  <a:gd name="connsiteX1" fmla="*/ 833170 w 2208757"/>
                  <a:gd name="connsiteY1" fmla="*/ 0 h 2912664"/>
                  <a:gd name="connsiteX2" fmla="*/ 974401 w 2208757"/>
                  <a:gd name="connsiteY2" fmla="*/ 141231 h 2912664"/>
                  <a:gd name="connsiteX3" fmla="*/ 1042827 w 2208757"/>
                  <a:gd name="connsiteY3" fmla="*/ 863751 h 2912664"/>
                  <a:gd name="connsiteX4" fmla="*/ 1642153 w 2208757"/>
                  <a:gd name="connsiteY4" fmla="*/ 851069 h 2912664"/>
                  <a:gd name="connsiteX5" fmla="*/ 1911612 w 2208757"/>
                  <a:gd name="connsiteY5" fmla="*/ 1898342 h 2912664"/>
                  <a:gd name="connsiteX6" fmla="*/ 2208757 w 2208757"/>
                  <a:gd name="connsiteY6" fmla="*/ 2249789 h 2912664"/>
                  <a:gd name="connsiteX7" fmla="*/ 1598547 w 2208757"/>
                  <a:gd name="connsiteY7" fmla="*/ 2912664 h 2912664"/>
                  <a:gd name="connsiteX8" fmla="*/ 1200251 w 2208757"/>
                  <a:gd name="connsiteY8" fmla="*/ 2468062 h 2912664"/>
                  <a:gd name="connsiteX9" fmla="*/ 593695 w 2208757"/>
                  <a:gd name="connsiteY9" fmla="*/ 2073665 h 2912664"/>
                  <a:gd name="connsiteX10" fmla="*/ 0 w 2208757"/>
                  <a:gd name="connsiteY10" fmla="*/ 1399250 h 2912664"/>
                  <a:gd name="connsiteX11" fmla="*/ 773860 w 2208757"/>
                  <a:gd name="connsiteY11" fmla="*/ 1634217 h 2912664"/>
                  <a:gd name="connsiteX12" fmla="*/ 691939 w 2208757"/>
                  <a:gd name="connsiteY12" fmla="*/ 141231 h 2912664"/>
                  <a:gd name="connsiteX13" fmla="*/ 733305 w 2208757"/>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2912664"/>
                  <a:gd name="connsiteX1" fmla="*/ 886969 w 2262556"/>
                  <a:gd name="connsiteY1" fmla="*/ 0 h 2912664"/>
                  <a:gd name="connsiteX2" fmla="*/ 1028200 w 2262556"/>
                  <a:gd name="connsiteY2" fmla="*/ 141231 h 2912664"/>
                  <a:gd name="connsiteX3" fmla="*/ 1096626 w 2262556"/>
                  <a:gd name="connsiteY3" fmla="*/ 863751 h 2912664"/>
                  <a:gd name="connsiteX4" fmla="*/ 1695952 w 2262556"/>
                  <a:gd name="connsiteY4" fmla="*/ 851069 h 2912664"/>
                  <a:gd name="connsiteX5" fmla="*/ 1965411 w 2262556"/>
                  <a:gd name="connsiteY5" fmla="*/ 1898342 h 2912664"/>
                  <a:gd name="connsiteX6" fmla="*/ 2262556 w 2262556"/>
                  <a:gd name="connsiteY6" fmla="*/ 2249789 h 2912664"/>
                  <a:gd name="connsiteX7" fmla="*/ 1652346 w 2262556"/>
                  <a:gd name="connsiteY7" fmla="*/ 2912664 h 2912664"/>
                  <a:gd name="connsiteX8" fmla="*/ 1254050 w 2262556"/>
                  <a:gd name="connsiteY8" fmla="*/ 2468062 h 2912664"/>
                  <a:gd name="connsiteX9" fmla="*/ 647494 w 2262556"/>
                  <a:gd name="connsiteY9" fmla="*/ 2073665 h 2912664"/>
                  <a:gd name="connsiteX10" fmla="*/ 0 w 2262556"/>
                  <a:gd name="connsiteY10" fmla="*/ 1381959 h 2912664"/>
                  <a:gd name="connsiteX11" fmla="*/ 827659 w 2262556"/>
                  <a:gd name="connsiteY11" fmla="*/ 1634217 h 2912664"/>
                  <a:gd name="connsiteX12" fmla="*/ 745738 w 2262556"/>
                  <a:gd name="connsiteY12" fmla="*/ 141231 h 2912664"/>
                  <a:gd name="connsiteX13" fmla="*/ 787104 w 2262556"/>
                  <a:gd name="connsiteY13" fmla="*/ 41365 h 2912664"/>
                  <a:gd name="connsiteX0" fmla="*/ 787104 w 2262556"/>
                  <a:gd name="connsiteY0" fmla="*/ 41365 h 3204020"/>
                  <a:gd name="connsiteX1" fmla="*/ 886969 w 2262556"/>
                  <a:gd name="connsiteY1" fmla="*/ 0 h 3204020"/>
                  <a:gd name="connsiteX2" fmla="*/ 1028200 w 2262556"/>
                  <a:gd name="connsiteY2" fmla="*/ 141231 h 3204020"/>
                  <a:gd name="connsiteX3" fmla="*/ 1096626 w 2262556"/>
                  <a:gd name="connsiteY3" fmla="*/ 863751 h 3204020"/>
                  <a:gd name="connsiteX4" fmla="*/ 1695952 w 2262556"/>
                  <a:gd name="connsiteY4" fmla="*/ 851069 h 3204020"/>
                  <a:gd name="connsiteX5" fmla="*/ 1965411 w 2262556"/>
                  <a:gd name="connsiteY5" fmla="*/ 1898342 h 3204020"/>
                  <a:gd name="connsiteX6" fmla="*/ 2262556 w 2262556"/>
                  <a:gd name="connsiteY6" fmla="*/ 2249789 h 3204020"/>
                  <a:gd name="connsiteX7" fmla="*/ 1875442 w 2262556"/>
                  <a:gd name="connsiteY7" fmla="*/ 3204020 h 3204020"/>
                  <a:gd name="connsiteX8" fmla="*/ 1254050 w 2262556"/>
                  <a:gd name="connsiteY8" fmla="*/ 2468062 h 3204020"/>
                  <a:gd name="connsiteX9" fmla="*/ 647494 w 2262556"/>
                  <a:gd name="connsiteY9" fmla="*/ 2073665 h 3204020"/>
                  <a:gd name="connsiteX10" fmla="*/ 0 w 2262556"/>
                  <a:gd name="connsiteY10" fmla="*/ 1381959 h 3204020"/>
                  <a:gd name="connsiteX11" fmla="*/ 827659 w 2262556"/>
                  <a:gd name="connsiteY11" fmla="*/ 1634217 h 3204020"/>
                  <a:gd name="connsiteX12" fmla="*/ 745738 w 2262556"/>
                  <a:gd name="connsiteY12" fmla="*/ 141231 h 3204020"/>
                  <a:gd name="connsiteX13" fmla="*/ 787104 w 2262556"/>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16797"/>
                  <a:gd name="connsiteY0" fmla="*/ 41365 h 3204020"/>
                  <a:gd name="connsiteX1" fmla="*/ 886969 w 2616797"/>
                  <a:gd name="connsiteY1" fmla="*/ 0 h 3204020"/>
                  <a:gd name="connsiteX2" fmla="*/ 1028200 w 2616797"/>
                  <a:gd name="connsiteY2" fmla="*/ 141231 h 3204020"/>
                  <a:gd name="connsiteX3" fmla="*/ 1096626 w 2616797"/>
                  <a:gd name="connsiteY3" fmla="*/ 863751 h 3204020"/>
                  <a:gd name="connsiteX4" fmla="*/ 1695952 w 2616797"/>
                  <a:gd name="connsiteY4" fmla="*/ 851069 h 3204020"/>
                  <a:gd name="connsiteX5" fmla="*/ 1965411 w 2616797"/>
                  <a:gd name="connsiteY5" fmla="*/ 1898342 h 3204020"/>
                  <a:gd name="connsiteX6" fmla="*/ 2616797 w 2616797"/>
                  <a:gd name="connsiteY6" fmla="*/ 2518120 h 3204020"/>
                  <a:gd name="connsiteX7" fmla="*/ 1875442 w 2616797"/>
                  <a:gd name="connsiteY7" fmla="*/ 3204020 h 3204020"/>
                  <a:gd name="connsiteX8" fmla="*/ 1254050 w 2616797"/>
                  <a:gd name="connsiteY8" fmla="*/ 2468062 h 3204020"/>
                  <a:gd name="connsiteX9" fmla="*/ 647494 w 2616797"/>
                  <a:gd name="connsiteY9" fmla="*/ 2073665 h 3204020"/>
                  <a:gd name="connsiteX10" fmla="*/ 0 w 2616797"/>
                  <a:gd name="connsiteY10" fmla="*/ 1381959 h 3204020"/>
                  <a:gd name="connsiteX11" fmla="*/ 827659 w 2616797"/>
                  <a:gd name="connsiteY11" fmla="*/ 1634217 h 3204020"/>
                  <a:gd name="connsiteX12" fmla="*/ 745738 w 2616797"/>
                  <a:gd name="connsiteY12" fmla="*/ 141231 h 3204020"/>
                  <a:gd name="connsiteX13" fmla="*/ 787104 w 2616797"/>
                  <a:gd name="connsiteY13" fmla="*/ 41365 h 3204020"/>
                  <a:gd name="connsiteX0" fmla="*/ 787104 w 2635848"/>
                  <a:gd name="connsiteY0" fmla="*/ 41365 h 3204020"/>
                  <a:gd name="connsiteX1" fmla="*/ 886969 w 2635848"/>
                  <a:gd name="connsiteY1" fmla="*/ 0 h 3204020"/>
                  <a:gd name="connsiteX2" fmla="*/ 1028200 w 2635848"/>
                  <a:gd name="connsiteY2" fmla="*/ 141231 h 3204020"/>
                  <a:gd name="connsiteX3" fmla="*/ 1096626 w 2635848"/>
                  <a:gd name="connsiteY3" fmla="*/ 863751 h 3204020"/>
                  <a:gd name="connsiteX4" fmla="*/ 1695952 w 2635848"/>
                  <a:gd name="connsiteY4" fmla="*/ 851069 h 3204020"/>
                  <a:gd name="connsiteX5" fmla="*/ 1965411 w 2635848"/>
                  <a:gd name="connsiteY5" fmla="*/ 1898342 h 3204020"/>
                  <a:gd name="connsiteX6" fmla="*/ 2635848 w 2635848"/>
                  <a:gd name="connsiteY6" fmla="*/ 2523197 h 3204020"/>
                  <a:gd name="connsiteX7" fmla="*/ 1875442 w 2635848"/>
                  <a:gd name="connsiteY7" fmla="*/ 3204020 h 3204020"/>
                  <a:gd name="connsiteX8" fmla="*/ 1254050 w 2635848"/>
                  <a:gd name="connsiteY8" fmla="*/ 2468062 h 3204020"/>
                  <a:gd name="connsiteX9" fmla="*/ 647494 w 2635848"/>
                  <a:gd name="connsiteY9" fmla="*/ 2073665 h 3204020"/>
                  <a:gd name="connsiteX10" fmla="*/ 0 w 2635848"/>
                  <a:gd name="connsiteY10" fmla="*/ 1381959 h 3204020"/>
                  <a:gd name="connsiteX11" fmla="*/ 827659 w 2635848"/>
                  <a:gd name="connsiteY11" fmla="*/ 1634217 h 3204020"/>
                  <a:gd name="connsiteX12" fmla="*/ 745738 w 2635848"/>
                  <a:gd name="connsiteY12" fmla="*/ 141231 h 3204020"/>
                  <a:gd name="connsiteX13" fmla="*/ 787104 w 2635848"/>
                  <a:gd name="connsiteY13" fmla="*/ 41365 h 3204020"/>
                  <a:gd name="connsiteX0" fmla="*/ 787104 w 2651771"/>
                  <a:gd name="connsiteY0" fmla="*/ 41365 h 3204020"/>
                  <a:gd name="connsiteX1" fmla="*/ 886969 w 2651771"/>
                  <a:gd name="connsiteY1" fmla="*/ 0 h 3204020"/>
                  <a:gd name="connsiteX2" fmla="*/ 1028200 w 2651771"/>
                  <a:gd name="connsiteY2" fmla="*/ 141231 h 3204020"/>
                  <a:gd name="connsiteX3" fmla="*/ 1096626 w 2651771"/>
                  <a:gd name="connsiteY3" fmla="*/ 863751 h 3204020"/>
                  <a:gd name="connsiteX4" fmla="*/ 1695952 w 2651771"/>
                  <a:gd name="connsiteY4" fmla="*/ 851069 h 3204020"/>
                  <a:gd name="connsiteX5" fmla="*/ 1965411 w 2651771"/>
                  <a:gd name="connsiteY5" fmla="*/ 1898342 h 3204020"/>
                  <a:gd name="connsiteX6" fmla="*/ 2651771 w 2651771"/>
                  <a:gd name="connsiteY6" fmla="*/ 2516454 h 3204020"/>
                  <a:gd name="connsiteX7" fmla="*/ 1875442 w 2651771"/>
                  <a:gd name="connsiteY7" fmla="*/ 3204020 h 3204020"/>
                  <a:gd name="connsiteX8" fmla="*/ 1254050 w 2651771"/>
                  <a:gd name="connsiteY8" fmla="*/ 2468062 h 3204020"/>
                  <a:gd name="connsiteX9" fmla="*/ 647494 w 2651771"/>
                  <a:gd name="connsiteY9" fmla="*/ 2073665 h 3204020"/>
                  <a:gd name="connsiteX10" fmla="*/ 0 w 2651771"/>
                  <a:gd name="connsiteY10" fmla="*/ 1381959 h 3204020"/>
                  <a:gd name="connsiteX11" fmla="*/ 827659 w 2651771"/>
                  <a:gd name="connsiteY11" fmla="*/ 1634217 h 3204020"/>
                  <a:gd name="connsiteX12" fmla="*/ 745738 w 2651771"/>
                  <a:gd name="connsiteY12" fmla="*/ 141231 h 3204020"/>
                  <a:gd name="connsiteX13" fmla="*/ 787104 w 2651771"/>
                  <a:gd name="connsiteY13" fmla="*/ 41365 h 320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51771" h="3204020">
                    <a:moveTo>
                      <a:pt x="787104" y="41365"/>
                    </a:moveTo>
                    <a:cubicBezTo>
                      <a:pt x="812661" y="15808"/>
                      <a:pt x="847969" y="0"/>
                      <a:pt x="886969" y="0"/>
                    </a:cubicBezTo>
                    <a:cubicBezTo>
                      <a:pt x="964969" y="0"/>
                      <a:pt x="1028200" y="63231"/>
                      <a:pt x="1028200" y="141231"/>
                    </a:cubicBezTo>
                    <a:lnTo>
                      <a:pt x="1096626" y="863751"/>
                    </a:lnTo>
                    <a:cubicBezTo>
                      <a:pt x="1324950" y="817026"/>
                      <a:pt x="1594219" y="679679"/>
                      <a:pt x="1695952" y="851069"/>
                    </a:cubicBezTo>
                    <a:cubicBezTo>
                      <a:pt x="1896857" y="1284096"/>
                      <a:pt x="2012961" y="1443677"/>
                      <a:pt x="1965411" y="1898342"/>
                    </a:cubicBezTo>
                    <a:cubicBezTo>
                      <a:pt x="2062863" y="2027881"/>
                      <a:pt x="2521735" y="2407218"/>
                      <a:pt x="2651771" y="2516454"/>
                    </a:cubicBezTo>
                    <a:lnTo>
                      <a:pt x="1875442" y="3204020"/>
                    </a:lnTo>
                    <a:lnTo>
                      <a:pt x="1254050" y="2468062"/>
                    </a:lnTo>
                    <a:cubicBezTo>
                      <a:pt x="1117281" y="2338792"/>
                      <a:pt x="856388" y="2269133"/>
                      <a:pt x="647494" y="2073665"/>
                    </a:cubicBezTo>
                    <a:cubicBezTo>
                      <a:pt x="560013" y="2007911"/>
                      <a:pt x="439289" y="1645529"/>
                      <a:pt x="0" y="1381959"/>
                    </a:cubicBezTo>
                    <a:cubicBezTo>
                      <a:pt x="137000" y="1119373"/>
                      <a:pt x="679491" y="1549956"/>
                      <a:pt x="827659" y="1634217"/>
                    </a:cubicBezTo>
                    <a:lnTo>
                      <a:pt x="745738" y="141231"/>
                    </a:lnTo>
                    <a:cubicBezTo>
                      <a:pt x="745738" y="102231"/>
                      <a:pt x="761546" y="66923"/>
                      <a:pt x="787104" y="41365"/>
                    </a:cubicBezTo>
                    <a:close/>
                  </a:path>
                </a:pathLst>
              </a:custGeom>
              <a:solidFill>
                <a:srgbClr val="FECBA3"/>
              </a:solidFill>
              <a:ln w="9525"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Arial"/>
                </a:endParaRPr>
              </a:p>
            </p:txBody>
          </p:sp>
          <p:grpSp>
            <p:nvGrpSpPr>
              <p:cNvPr id="61" name="Group 75">
                <a:extLst>
                  <a:ext uri="{FF2B5EF4-FFF2-40B4-BE49-F238E27FC236}">
                    <a16:creationId xmlns:a16="http://schemas.microsoft.com/office/drawing/2014/main" id="{CBADD490-76AE-4B3C-B73C-ED027C4C8C5B}"/>
                  </a:ext>
                </a:extLst>
              </p:cNvPr>
              <p:cNvGrpSpPr/>
              <p:nvPr/>
            </p:nvGrpSpPr>
            <p:grpSpPr>
              <a:xfrm>
                <a:off x="3588095" y="5094961"/>
                <a:ext cx="743430" cy="1087769"/>
                <a:chOff x="3588095" y="5094961"/>
                <a:chExt cx="743430" cy="1087769"/>
              </a:xfrm>
            </p:grpSpPr>
            <p:grpSp>
              <p:nvGrpSpPr>
                <p:cNvPr id="62" name="Group 76">
                  <a:extLst>
                    <a:ext uri="{FF2B5EF4-FFF2-40B4-BE49-F238E27FC236}">
                      <a16:creationId xmlns:a16="http://schemas.microsoft.com/office/drawing/2014/main" id="{DC68966D-C7EB-4ABD-87D7-4A0EA08D74AF}"/>
                    </a:ext>
                  </a:extLst>
                </p:cNvPr>
                <p:cNvGrpSpPr/>
                <p:nvPr/>
              </p:nvGrpSpPr>
              <p:grpSpPr>
                <a:xfrm rot="20671139">
                  <a:off x="3588095" y="5094961"/>
                  <a:ext cx="582809" cy="1087769"/>
                  <a:chOff x="3501573" y="3178068"/>
                  <a:chExt cx="1340594" cy="2737840"/>
                </a:xfrm>
              </p:grpSpPr>
              <p:sp>
                <p:nvSpPr>
                  <p:cNvPr id="64" name="Freeform: Shape 78">
                    <a:extLst>
                      <a:ext uri="{FF2B5EF4-FFF2-40B4-BE49-F238E27FC236}">
                        <a16:creationId xmlns:a16="http://schemas.microsoft.com/office/drawing/2014/main" id="{A728EEDB-936F-4E1A-9F71-437D899E7F1A}"/>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65" name="Freeform: Shape 79">
                    <a:extLst>
                      <a:ext uri="{FF2B5EF4-FFF2-40B4-BE49-F238E27FC236}">
                        <a16:creationId xmlns:a16="http://schemas.microsoft.com/office/drawing/2014/main" id="{C9B70B5A-4C0F-427E-BC69-CAEA9D61489E}"/>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66" name="Freeform: Shape 80">
                    <a:extLst>
                      <a:ext uri="{FF2B5EF4-FFF2-40B4-BE49-F238E27FC236}">
                        <a16:creationId xmlns:a16="http://schemas.microsoft.com/office/drawing/2014/main" id="{34018B43-C634-42B2-849E-391CF9D74DB4}"/>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67" name="Freeform: Shape 81">
                    <a:extLst>
                      <a:ext uri="{FF2B5EF4-FFF2-40B4-BE49-F238E27FC236}">
                        <a16:creationId xmlns:a16="http://schemas.microsoft.com/office/drawing/2014/main" id="{6865F1F0-554F-473E-820B-179BB43AB6C9}"/>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68" name="Freeform: Shape 82">
                    <a:extLst>
                      <a:ext uri="{FF2B5EF4-FFF2-40B4-BE49-F238E27FC236}">
                        <a16:creationId xmlns:a16="http://schemas.microsoft.com/office/drawing/2014/main" id="{E527A693-6E6B-45D2-8434-130B95D953BD}"/>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69" name="Freeform: Shape 83">
                    <a:extLst>
                      <a:ext uri="{FF2B5EF4-FFF2-40B4-BE49-F238E27FC236}">
                        <a16:creationId xmlns:a16="http://schemas.microsoft.com/office/drawing/2014/main" id="{F58CB4A7-AA16-4BD1-96B9-3AC560DEC579}"/>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ysClr val="window" lastClr="FFFFFF">
                      <a:lumMod val="95000"/>
                    </a:sys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ndParaRPr>
                  </a:p>
                </p:txBody>
              </p:sp>
              <p:grpSp>
                <p:nvGrpSpPr>
                  <p:cNvPr id="70" name="Group 84">
                    <a:extLst>
                      <a:ext uri="{FF2B5EF4-FFF2-40B4-BE49-F238E27FC236}">
                        <a16:creationId xmlns:a16="http://schemas.microsoft.com/office/drawing/2014/main" id="{CA8DAFD1-8A7E-4040-BB03-4AC8ED4D9792}"/>
                      </a:ext>
                    </a:extLst>
                  </p:cNvPr>
                  <p:cNvGrpSpPr/>
                  <p:nvPr/>
                </p:nvGrpSpPr>
                <p:grpSpPr>
                  <a:xfrm>
                    <a:off x="4088508" y="5635852"/>
                    <a:ext cx="173080" cy="173080"/>
                    <a:chOff x="6768665" y="6038214"/>
                    <a:chExt cx="147968" cy="147968"/>
                  </a:xfrm>
                </p:grpSpPr>
                <p:sp>
                  <p:nvSpPr>
                    <p:cNvPr id="74" name="Oval 88">
                      <a:extLst>
                        <a:ext uri="{FF2B5EF4-FFF2-40B4-BE49-F238E27FC236}">
                          <a16:creationId xmlns:a16="http://schemas.microsoft.com/office/drawing/2014/main" id="{8B458498-1C20-4433-A763-79952B91C9A7}"/>
                        </a:ext>
                      </a:extLst>
                    </p:cNvPr>
                    <p:cNvSpPr/>
                    <p:nvPr/>
                  </p:nvSpPr>
                  <p:spPr>
                    <a:xfrm>
                      <a:off x="6768665" y="6038214"/>
                      <a:ext cx="147968" cy="147968"/>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75" name="Oval 89">
                      <a:extLst>
                        <a:ext uri="{FF2B5EF4-FFF2-40B4-BE49-F238E27FC236}">
                          <a16:creationId xmlns:a16="http://schemas.microsoft.com/office/drawing/2014/main" id="{74E4A5CC-3B63-432E-A888-7EAB87416ABB}"/>
                        </a:ext>
                      </a:extLst>
                    </p:cNvPr>
                    <p:cNvSpPr/>
                    <p:nvPr/>
                  </p:nvSpPr>
                  <p:spPr>
                    <a:xfrm>
                      <a:off x="6802088" y="6071634"/>
                      <a:ext cx="81180" cy="81180"/>
                    </a:xfrm>
                    <a:prstGeom prst="ellips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grpSp>
              <p:sp>
                <p:nvSpPr>
                  <p:cNvPr id="71" name="Freeform: Shape 85">
                    <a:extLst>
                      <a:ext uri="{FF2B5EF4-FFF2-40B4-BE49-F238E27FC236}">
                        <a16:creationId xmlns:a16="http://schemas.microsoft.com/office/drawing/2014/main" id="{49F34B70-31F7-4654-9407-EBC2BADF922C}"/>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72" name="Rectangle: Rounded Corners 86">
                    <a:extLst>
                      <a:ext uri="{FF2B5EF4-FFF2-40B4-BE49-F238E27FC236}">
                        <a16:creationId xmlns:a16="http://schemas.microsoft.com/office/drawing/2014/main" id="{60D1A627-6106-42D3-98AA-FDE19DDCAB5E}"/>
                      </a:ext>
                    </a:extLst>
                  </p:cNvPr>
                  <p:cNvSpPr/>
                  <p:nvPr/>
                </p:nvSpPr>
                <p:spPr>
                  <a:xfrm>
                    <a:off x="4058661" y="3449093"/>
                    <a:ext cx="254255" cy="58393"/>
                  </a:xfrm>
                  <a:prstGeom prst="roundRect">
                    <a:avLst>
                      <a:gd name="adj" fmla="val 50000"/>
                    </a:avLst>
                  </a:prstGeom>
                  <a:solidFill>
                    <a:sysClr val="window" lastClr="FFFFFF">
                      <a:lumMod val="5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73" name="Oval 87">
                    <a:extLst>
                      <a:ext uri="{FF2B5EF4-FFF2-40B4-BE49-F238E27FC236}">
                        <a16:creationId xmlns:a16="http://schemas.microsoft.com/office/drawing/2014/main" id="{E8755455-09A9-43A4-B221-38C215171CE2}"/>
                      </a:ext>
                    </a:extLst>
                  </p:cNvPr>
                  <p:cNvSpPr/>
                  <p:nvPr/>
                </p:nvSpPr>
                <p:spPr>
                  <a:xfrm>
                    <a:off x="3922825" y="3449093"/>
                    <a:ext cx="58393" cy="58393"/>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grpSp>
            <p:sp>
              <p:nvSpPr>
                <p:cNvPr id="63" name="Freeform: Shape 77">
                  <a:extLst>
                    <a:ext uri="{FF2B5EF4-FFF2-40B4-BE49-F238E27FC236}">
                      <a16:creationId xmlns:a16="http://schemas.microsoft.com/office/drawing/2014/main" id="{DB9449BD-80EB-42C9-8CCF-D5C9A897BAC5}"/>
                    </a:ext>
                  </a:extLst>
                </p:cNvPr>
                <p:cNvSpPr/>
                <p:nvPr/>
              </p:nvSpPr>
              <p:spPr>
                <a:xfrm rot="3148397">
                  <a:off x="3988676" y="5571112"/>
                  <a:ext cx="370789" cy="314909"/>
                </a:xfrm>
                <a:custGeom>
                  <a:avLst/>
                  <a:gdLst>
                    <a:gd name="connsiteX0" fmla="*/ 21125 w 370789"/>
                    <a:gd name="connsiteY0" fmla="*/ 21125 h 314909"/>
                    <a:gd name="connsiteX1" fmla="*/ 72124 w 370789"/>
                    <a:gd name="connsiteY1" fmla="*/ 0 h 314909"/>
                    <a:gd name="connsiteX2" fmla="*/ 144248 w 370789"/>
                    <a:gd name="connsiteY2" fmla="*/ 72124 h 314909"/>
                    <a:gd name="connsiteX3" fmla="*/ 144248 w 370789"/>
                    <a:gd name="connsiteY3" fmla="*/ 91659 h 314909"/>
                    <a:gd name="connsiteX4" fmla="*/ 161551 w 370789"/>
                    <a:gd name="connsiteY4" fmla="*/ 79993 h 314909"/>
                    <a:gd name="connsiteX5" fmla="*/ 189624 w 370789"/>
                    <a:gd name="connsiteY5" fmla="*/ 74325 h 314909"/>
                    <a:gd name="connsiteX6" fmla="*/ 261749 w 370789"/>
                    <a:gd name="connsiteY6" fmla="*/ 146449 h 314909"/>
                    <a:gd name="connsiteX7" fmla="*/ 261748 w 370789"/>
                    <a:gd name="connsiteY7" fmla="*/ 166778 h 314909"/>
                    <a:gd name="connsiteX8" fmla="*/ 302400 w 370789"/>
                    <a:gd name="connsiteY8" fmla="*/ 149940 h 314909"/>
                    <a:gd name="connsiteX9" fmla="*/ 370789 w 370789"/>
                    <a:gd name="connsiteY9" fmla="*/ 218329 h 314909"/>
                    <a:gd name="connsiteX10" fmla="*/ 370789 w 370789"/>
                    <a:gd name="connsiteY10" fmla="*/ 246520 h 314909"/>
                    <a:gd name="connsiteX11" fmla="*/ 302400 w 370789"/>
                    <a:gd name="connsiteY11" fmla="*/ 314909 h 314909"/>
                    <a:gd name="connsiteX12" fmla="*/ 239385 w 370789"/>
                    <a:gd name="connsiteY12" fmla="*/ 273139 h 314909"/>
                    <a:gd name="connsiteX13" fmla="*/ 234750 w 370789"/>
                    <a:gd name="connsiteY13" fmla="*/ 250181 h 314909"/>
                    <a:gd name="connsiteX14" fmla="*/ 217698 w 370789"/>
                    <a:gd name="connsiteY14" fmla="*/ 261678 h 314909"/>
                    <a:gd name="connsiteX15" fmla="*/ 189625 w 370789"/>
                    <a:gd name="connsiteY15" fmla="*/ 267346 h 314909"/>
                    <a:gd name="connsiteX16" fmla="*/ 117501 w 370789"/>
                    <a:gd name="connsiteY16" fmla="*/ 195221 h 314909"/>
                    <a:gd name="connsiteX17" fmla="*/ 117501 w 370789"/>
                    <a:gd name="connsiteY17" fmla="*/ 175686 h 314909"/>
                    <a:gd name="connsiteX18" fmla="*/ 100198 w 370789"/>
                    <a:gd name="connsiteY18" fmla="*/ 187352 h 314909"/>
                    <a:gd name="connsiteX19" fmla="*/ 72124 w 370789"/>
                    <a:gd name="connsiteY19" fmla="*/ 193020 h 314909"/>
                    <a:gd name="connsiteX20" fmla="*/ 0 w 370789"/>
                    <a:gd name="connsiteY20" fmla="*/ 120896 h 314909"/>
                    <a:gd name="connsiteX21" fmla="*/ 0 w 370789"/>
                    <a:gd name="connsiteY21" fmla="*/ 72124 h 314909"/>
                    <a:gd name="connsiteX22" fmla="*/ 21125 w 370789"/>
                    <a:gd name="connsiteY22" fmla="*/ 21125 h 31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0789" h="314909">
                      <a:moveTo>
                        <a:pt x="21125" y="21125"/>
                      </a:moveTo>
                      <a:cubicBezTo>
                        <a:pt x="34177" y="8073"/>
                        <a:pt x="52207" y="0"/>
                        <a:pt x="72124" y="0"/>
                      </a:cubicBezTo>
                      <a:cubicBezTo>
                        <a:pt x="111957" y="0"/>
                        <a:pt x="144248" y="32291"/>
                        <a:pt x="144248" y="72124"/>
                      </a:cubicBezTo>
                      <a:lnTo>
                        <a:pt x="144248" y="91659"/>
                      </a:lnTo>
                      <a:lnTo>
                        <a:pt x="161551" y="79993"/>
                      </a:lnTo>
                      <a:cubicBezTo>
                        <a:pt x="170179" y="76343"/>
                        <a:pt x="179666" y="74326"/>
                        <a:pt x="189624" y="74325"/>
                      </a:cubicBezTo>
                      <a:cubicBezTo>
                        <a:pt x="229457" y="74326"/>
                        <a:pt x="261748" y="106617"/>
                        <a:pt x="261749" y="146449"/>
                      </a:cubicBezTo>
                      <a:lnTo>
                        <a:pt x="261748" y="166778"/>
                      </a:lnTo>
                      <a:lnTo>
                        <a:pt x="302400" y="149940"/>
                      </a:lnTo>
                      <a:cubicBezTo>
                        <a:pt x="340170" y="149940"/>
                        <a:pt x="370789" y="180559"/>
                        <a:pt x="370789" y="218329"/>
                      </a:cubicBezTo>
                      <a:lnTo>
                        <a:pt x="370789" y="246520"/>
                      </a:lnTo>
                      <a:cubicBezTo>
                        <a:pt x="370789" y="284290"/>
                        <a:pt x="340170" y="314909"/>
                        <a:pt x="302400" y="314909"/>
                      </a:cubicBezTo>
                      <a:cubicBezTo>
                        <a:pt x="274072" y="314908"/>
                        <a:pt x="249768" y="297685"/>
                        <a:pt x="239385" y="273139"/>
                      </a:cubicBezTo>
                      <a:lnTo>
                        <a:pt x="234750" y="250181"/>
                      </a:lnTo>
                      <a:lnTo>
                        <a:pt x="217698" y="261678"/>
                      </a:lnTo>
                      <a:cubicBezTo>
                        <a:pt x="209070" y="265327"/>
                        <a:pt x="199583" y="267346"/>
                        <a:pt x="189625" y="267346"/>
                      </a:cubicBezTo>
                      <a:cubicBezTo>
                        <a:pt x="149791" y="267346"/>
                        <a:pt x="117501" y="235054"/>
                        <a:pt x="117501" y="195221"/>
                      </a:cubicBezTo>
                      <a:lnTo>
                        <a:pt x="117501" y="175686"/>
                      </a:lnTo>
                      <a:lnTo>
                        <a:pt x="100198" y="187352"/>
                      </a:lnTo>
                      <a:cubicBezTo>
                        <a:pt x="91569" y="191002"/>
                        <a:pt x="82082" y="193020"/>
                        <a:pt x="72124" y="193020"/>
                      </a:cubicBezTo>
                      <a:cubicBezTo>
                        <a:pt x="32291" y="193020"/>
                        <a:pt x="0" y="160729"/>
                        <a:pt x="0" y="120896"/>
                      </a:cubicBezTo>
                      <a:lnTo>
                        <a:pt x="0" y="72124"/>
                      </a:lnTo>
                      <a:cubicBezTo>
                        <a:pt x="0" y="52208"/>
                        <a:pt x="8073" y="34177"/>
                        <a:pt x="21125" y="21125"/>
                      </a:cubicBezTo>
                      <a:close/>
                    </a:path>
                  </a:pathLst>
                </a:custGeom>
                <a:solidFill>
                  <a:srgbClr val="FECBA3"/>
                </a:solidFill>
                <a:ln w="9525"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000000"/>
                    </a:solidFill>
                    <a:effectLst/>
                    <a:uLnTx/>
                    <a:uFillTx/>
                    <a:latin typeface="Arial"/>
                  </a:endParaRPr>
                </a:p>
              </p:txBody>
            </p:sp>
          </p:grpSp>
        </p:grpSp>
        <p:grpSp>
          <p:nvGrpSpPr>
            <p:cNvPr id="42" name="Group 56">
              <a:extLst>
                <a:ext uri="{FF2B5EF4-FFF2-40B4-BE49-F238E27FC236}">
                  <a16:creationId xmlns:a16="http://schemas.microsoft.com/office/drawing/2014/main" id="{8BE62E99-24E6-4B80-A903-637BB3C98657}"/>
                </a:ext>
              </a:extLst>
            </p:cNvPr>
            <p:cNvGrpSpPr/>
            <p:nvPr/>
          </p:nvGrpSpPr>
          <p:grpSpPr>
            <a:xfrm>
              <a:off x="7624303" y="3280511"/>
              <a:ext cx="1220008" cy="1630925"/>
              <a:chOff x="4912335" y="3886249"/>
              <a:chExt cx="1506023" cy="2013274"/>
            </a:xfrm>
          </p:grpSpPr>
          <p:grpSp>
            <p:nvGrpSpPr>
              <p:cNvPr id="50" name="Group 64">
                <a:extLst>
                  <a:ext uri="{FF2B5EF4-FFF2-40B4-BE49-F238E27FC236}">
                    <a16:creationId xmlns:a16="http://schemas.microsoft.com/office/drawing/2014/main" id="{1A45E97E-A7D0-449E-A8C8-DF398215D77F}"/>
                  </a:ext>
                </a:extLst>
              </p:cNvPr>
              <p:cNvGrpSpPr/>
              <p:nvPr/>
            </p:nvGrpSpPr>
            <p:grpSpPr>
              <a:xfrm>
                <a:off x="4912335" y="3961162"/>
                <a:ext cx="1506023" cy="1713001"/>
                <a:chOff x="4912335" y="3961162"/>
                <a:chExt cx="1506023" cy="1713001"/>
              </a:xfrm>
            </p:grpSpPr>
            <p:sp>
              <p:nvSpPr>
                <p:cNvPr id="56" name="Freeform: Shape 70">
                  <a:extLst>
                    <a:ext uri="{FF2B5EF4-FFF2-40B4-BE49-F238E27FC236}">
                      <a16:creationId xmlns:a16="http://schemas.microsoft.com/office/drawing/2014/main" id="{EA9A71B4-18B3-47D2-A8E8-ABFD32241183}"/>
                    </a:ext>
                  </a:extLst>
                </p:cNvPr>
                <p:cNvSpPr/>
                <p:nvPr/>
              </p:nvSpPr>
              <p:spPr>
                <a:xfrm>
                  <a:off x="5179844" y="3967645"/>
                  <a:ext cx="971006" cy="1271314"/>
                </a:xfrm>
                <a:custGeom>
                  <a:avLst/>
                  <a:gdLst>
                    <a:gd name="connsiteX0" fmla="*/ 488429 w 971006"/>
                    <a:gd name="connsiteY0" fmla="*/ 0 h 1271314"/>
                    <a:gd name="connsiteX1" fmla="*/ 917478 w 971006"/>
                    <a:gd name="connsiteY1" fmla="*/ 496794 h 1271314"/>
                    <a:gd name="connsiteX2" fmla="*/ 655434 w 971006"/>
                    <a:gd name="connsiteY2" fmla="*/ 954548 h 1271314"/>
                    <a:gd name="connsiteX3" fmla="*/ 637122 w 971006"/>
                    <a:gd name="connsiteY3" fmla="*/ 961130 h 1271314"/>
                    <a:gd name="connsiteX4" fmla="*/ 637122 w 971006"/>
                    <a:gd name="connsiteY4" fmla="*/ 1082028 h 1271314"/>
                    <a:gd name="connsiteX5" fmla="*/ 674483 w 971006"/>
                    <a:gd name="connsiteY5" fmla="*/ 1084353 h 1271314"/>
                    <a:gd name="connsiteX6" fmla="*/ 971006 w 971006"/>
                    <a:gd name="connsiteY6" fmla="*/ 1174010 h 1271314"/>
                    <a:gd name="connsiteX7" fmla="*/ 485503 w 971006"/>
                    <a:gd name="connsiteY7" fmla="*/ 1271314 h 1271314"/>
                    <a:gd name="connsiteX8" fmla="*/ 0 w 971006"/>
                    <a:gd name="connsiteY8" fmla="*/ 1174010 h 1271314"/>
                    <a:gd name="connsiteX9" fmla="*/ 296524 w 971006"/>
                    <a:gd name="connsiteY9" fmla="*/ 1084353 h 1271314"/>
                    <a:gd name="connsiteX10" fmla="*/ 333884 w 971006"/>
                    <a:gd name="connsiteY10" fmla="*/ 1082028 h 1271314"/>
                    <a:gd name="connsiteX11" fmla="*/ 333884 w 971006"/>
                    <a:gd name="connsiteY11" fmla="*/ 959026 h 1271314"/>
                    <a:gd name="connsiteX12" fmla="*/ 321424 w 971006"/>
                    <a:gd name="connsiteY12" fmla="*/ 954548 h 1271314"/>
                    <a:gd name="connsiteX13" fmla="*/ 59380 w 971006"/>
                    <a:gd name="connsiteY13" fmla="*/ 496794 h 1271314"/>
                    <a:gd name="connsiteX14" fmla="*/ 488429 w 971006"/>
                    <a:gd name="connsiteY14" fmla="*/ 0 h 127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1006" h="1271314">
                      <a:moveTo>
                        <a:pt x="488429" y="0"/>
                      </a:moveTo>
                      <a:cubicBezTo>
                        <a:pt x="725386" y="0"/>
                        <a:pt x="917478" y="222422"/>
                        <a:pt x="917478" y="496794"/>
                      </a:cubicBezTo>
                      <a:cubicBezTo>
                        <a:pt x="917478" y="702573"/>
                        <a:pt x="809427" y="879130"/>
                        <a:pt x="655434" y="954548"/>
                      </a:cubicBezTo>
                      <a:lnTo>
                        <a:pt x="637122" y="961130"/>
                      </a:lnTo>
                      <a:lnTo>
                        <a:pt x="637122" y="1082028"/>
                      </a:lnTo>
                      <a:lnTo>
                        <a:pt x="674483" y="1084353"/>
                      </a:lnTo>
                      <a:cubicBezTo>
                        <a:pt x="848737" y="1099124"/>
                        <a:pt x="971006" y="1133705"/>
                        <a:pt x="971006" y="1174010"/>
                      </a:cubicBezTo>
                      <a:cubicBezTo>
                        <a:pt x="971006" y="1227750"/>
                        <a:pt x="753639" y="1271314"/>
                        <a:pt x="485503" y="1271314"/>
                      </a:cubicBezTo>
                      <a:cubicBezTo>
                        <a:pt x="217367" y="1271314"/>
                        <a:pt x="0" y="1227750"/>
                        <a:pt x="0" y="1174010"/>
                      </a:cubicBezTo>
                      <a:cubicBezTo>
                        <a:pt x="0" y="1133705"/>
                        <a:pt x="122269" y="1099124"/>
                        <a:pt x="296524" y="1084353"/>
                      </a:cubicBezTo>
                      <a:lnTo>
                        <a:pt x="333884" y="1082028"/>
                      </a:lnTo>
                      <a:lnTo>
                        <a:pt x="333884" y="959026"/>
                      </a:lnTo>
                      <a:lnTo>
                        <a:pt x="321424" y="954548"/>
                      </a:lnTo>
                      <a:cubicBezTo>
                        <a:pt x="167432" y="879130"/>
                        <a:pt x="59380" y="702573"/>
                        <a:pt x="59380" y="496794"/>
                      </a:cubicBezTo>
                      <a:cubicBezTo>
                        <a:pt x="59380" y="222422"/>
                        <a:pt x="251472" y="0"/>
                        <a:pt x="488429" y="0"/>
                      </a:cubicBezTo>
                      <a:close/>
                    </a:path>
                  </a:pathLst>
                </a:custGeom>
                <a:solidFill>
                  <a:srgbClr val="FECBA3"/>
                </a:solidFill>
                <a:ln w="9525" cap="flat">
                  <a:noFill/>
                  <a:prstDash val="solid"/>
                  <a:miter/>
                </a:ln>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57" name="Freeform: Shape 71">
                  <a:extLst>
                    <a:ext uri="{FF2B5EF4-FFF2-40B4-BE49-F238E27FC236}">
                      <a16:creationId xmlns:a16="http://schemas.microsoft.com/office/drawing/2014/main" id="{E85F9836-ACCE-437C-B8A6-2D2A64AB9835}"/>
                    </a:ext>
                  </a:extLst>
                </p:cNvPr>
                <p:cNvSpPr/>
                <p:nvPr/>
              </p:nvSpPr>
              <p:spPr>
                <a:xfrm>
                  <a:off x="4912335" y="5075485"/>
                  <a:ext cx="1506023" cy="598678"/>
                </a:xfrm>
                <a:custGeom>
                  <a:avLst/>
                  <a:gdLst>
                    <a:gd name="connsiteX0" fmla="*/ 792978 w 3989594"/>
                    <a:gd name="connsiteY0" fmla="*/ 0 h 1585955"/>
                    <a:gd name="connsiteX1" fmla="*/ 1049921 w 3989594"/>
                    <a:gd name="connsiteY1" fmla="*/ 0 h 1585955"/>
                    <a:gd name="connsiteX2" fmla="*/ 1085760 w 3989594"/>
                    <a:gd name="connsiteY2" fmla="*/ 33651 h 1585955"/>
                    <a:gd name="connsiteX3" fmla="*/ 1994796 w 3989594"/>
                    <a:gd name="connsiteY3" fmla="*/ 279982 h 1585955"/>
                    <a:gd name="connsiteX4" fmla="*/ 2903832 w 3989594"/>
                    <a:gd name="connsiteY4" fmla="*/ 33651 h 1585955"/>
                    <a:gd name="connsiteX5" fmla="*/ 2939671 w 3989594"/>
                    <a:gd name="connsiteY5" fmla="*/ 0 h 1585955"/>
                    <a:gd name="connsiteX6" fmla="*/ 3196616 w 3989594"/>
                    <a:gd name="connsiteY6" fmla="*/ 0 h 1585955"/>
                    <a:gd name="connsiteX7" fmla="*/ 3989594 w 3989594"/>
                    <a:gd name="connsiteY7" fmla="*/ 792978 h 1585955"/>
                    <a:gd name="connsiteX8" fmla="*/ 3989593 w 3989594"/>
                    <a:gd name="connsiteY8" fmla="*/ 1585955 h 1585955"/>
                    <a:gd name="connsiteX9" fmla="*/ 0 w 3989594"/>
                    <a:gd name="connsiteY9" fmla="*/ 1585955 h 1585955"/>
                    <a:gd name="connsiteX10" fmla="*/ 0 w 3989594"/>
                    <a:gd name="connsiteY10" fmla="*/ 792978 h 1585955"/>
                    <a:gd name="connsiteX11" fmla="*/ 792978 w 3989594"/>
                    <a:gd name="connsiteY11" fmla="*/ 0 h 158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89594" h="1585955">
                      <a:moveTo>
                        <a:pt x="792978" y="0"/>
                      </a:moveTo>
                      <a:lnTo>
                        <a:pt x="1049921" y="0"/>
                      </a:lnTo>
                      <a:lnTo>
                        <a:pt x="1085760" y="33651"/>
                      </a:lnTo>
                      <a:cubicBezTo>
                        <a:pt x="1282766" y="182270"/>
                        <a:pt x="1616391" y="279982"/>
                        <a:pt x="1994796" y="279982"/>
                      </a:cubicBezTo>
                      <a:cubicBezTo>
                        <a:pt x="2373201" y="279982"/>
                        <a:pt x="2706826" y="182270"/>
                        <a:pt x="2903832" y="33651"/>
                      </a:cubicBezTo>
                      <a:lnTo>
                        <a:pt x="2939671" y="0"/>
                      </a:lnTo>
                      <a:lnTo>
                        <a:pt x="3196616" y="0"/>
                      </a:lnTo>
                      <a:cubicBezTo>
                        <a:pt x="3634566" y="0"/>
                        <a:pt x="3989594" y="355028"/>
                        <a:pt x="3989594" y="792978"/>
                      </a:cubicBezTo>
                      <a:cubicBezTo>
                        <a:pt x="3989594" y="1057304"/>
                        <a:pt x="3989593" y="1321629"/>
                        <a:pt x="3989593" y="1585955"/>
                      </a:cubicBezTo>
                      <a:lnTo>
                        <a:pt x="0" y="1585955"/>
                      </a:lnTo>
                      <a:lnTo>
                        <a:pt x="0" y="792978"/>
                      </a:lnTo>
                      <a:cubicBezTo>
                        <a:pt x="0" y="355028"/>
                        <a:pt x="355028" y="0"/>
                        <a:pt x="792978" y="0"/>
                      </a:cubicBezTo>
                      <a:close/>
                    </a:path>
                  </a:pathLst>
                </a:custGeom>
                <a:solidFill>
                  <a:sysClr val="window" lastClr="FFFFFF"/>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58" name="Freeform: Shape 72">
                  <a:extLst>
                    <a:ext uri="{FF2B5EF4-FFF2-40B4-BE49-F238E27FC236}">
                      <a16:creationId xmlns:a16="http://schemas.microsoft.com/office/drawing/2014/main" id="{6F246A94-75B3-41E7-91A9-CB82D83E1555}"/>
                    </a:ext>
                  </a:extLst>
                </p:cNvPr>
                <p:cNvSpPr/>
                <p:nvPr/>
              </p:nvSpPr>
              <p:spPr>
                <a:xfrm>
                  <a:off x="5479465" y="4409892"/>
                  <a:ext cx="419225" cy="116134"/>
                </a:xfrm>
                <a:custGeom>
                  <a:avLst/>
                  <a:gdLst>
                    <a:gd name="connsiteX0" fmla="*/ 378363 w 419225"/>
                    <a:gd name="connsiteY0" fmla="*/ 0 h 116134"/>
                    <a:gd name="connsiteX1" fmla="*/ 419225 w 419225"/>
                    <a:gd name="connsiteY1" fmla="*/ 58067 h 116134"/>
                    <a:gd name="connsiteX2" fmla="*/ 378363 w 419225"/>
                    <a:gd name="connsiteY2" fmla="*/ 116134 h 116134"/>
                    <a:gd name="connsiteX3" fmla="*/ 337501 w 419225"/>
                    <a:gd name="connsiteY3" fmla="*/ 58067 h 116134"/>
                    <a:gd name="connsiteX4" fmla="*/ 378363 w 419225"/>
                    <a:gd name="connsiteY4" fmla="*/ 0 h 116134"/>
                    <a:gd name="connsiteX5" fmla="*/ 40862 w 419225"/>
                    <a:gd name="connsiteY5" fmla="*/ 0 h 116134"/>
                    <a:gd name="connsiteX6" fmla="*/ 81724 w 419225"/>
                    <a:gd name="connsiteY6" fmla="*/ 58067 h 116134"/>
                    <a:gd name="connsiteX7" fmla="*/ 40862 w 419225"/>
                    <a:gd name="connsiteY7" fmla="*/ 116134 h 116134"/>
                    <a:gd name="connsiteX8" fmla="*/ 0 w 419225"/>
                    <a:gd name="connsiteY8" fmla="*/ 58067 h 116134"/>
                    <a:gd name="connsiteX9" fmla="*/ 40862 w 419225"/>
                    <a:gd name="connsiteY9" fmla="*/ 0 h 11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9225" h="116134">
                      <a:moveTo>
                        <a:pt x="378363" y="0"/>
                      </a:moveTo>
                      <a:cubicBezTo>
                        <a:pt x="400930" y="0"/>
                        <a:pt x="419225" y="25997"/>
                        <a:pt x="419225" y="58067"/>
                      </a:cubicBezTo>
                      <a:cubicBezTo>
                        <a:pt x="419225" y="90137"/>
                        <a:pt x="400930" y="116134"/>
                        <a:pt x="378363" y="116134"/>
                      </a:cubicBezTo>
                      <a:cubicBezTo>
                        <a:pt x="355796" y="116134"/>
                        <a:pt x="337501" y="90137"/>
                        <a:pt x="337501" y="58067"/>
                      </a:cubicBezTo>
                      <a:cubicBezTo>
                        <a:pt x="337501" y="25997"/>
                        <a:pt x="355796" y="0"/>
                        <a:pt x="378363" y="0"/>
                      </a:cubicBezTo>
                      <a:close/>
                      <a:moveTo>
                        <a:pt x="40862" y="0"/>
                      </a:moveTo>
                      <a:cubicBezTo>
                        <a:pt x="63429" y="0"/>
                        <a:pt x="81724" y="25997"/>
                        <a:pt x="81724" y="58067"/>
                      </a:cubicBezTo>
                      <a:cubicBezTo>
                        <a:pt x="81724" y="90137"/>
                        <a:pt x="63429" y="116134"/>
                        <a:pt x="40862" y="116134"/>
                      </a:cubicBezTo>
                      <a:cubicBezTo>
                        <a:pt x="18295" y="116134"/>
                        <a:pt x="0" y="90137"/>
                        <a:pt x="0" y="58067"/>
                      </a:cubicBezTo>
                      <a:cubicBezTo>
                        <a:pt x="0" y="25997"/>
                        <a:pt x="18295" y="0"/>
                        <a:pt x="40862" y="0"/>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59" name="Freeform: Shape 73">
                  <a:extLst>
                    <a:ext uri="{FF2B5EF4-FFF2-40B4-BE49-F238E27FC236}">
                      <a16:creationId xmlns:a16="http://schemas.microsoft.com/office/drawing/2014/main" id="{D9E6CB24-1ADD-4139-B97D-446F5A9A8F70}"/>
                    </a:ext>
                  </a:extLst>
                </p:cNvPr>
                <p:cNvSpPr/>
                <p:nvPr/>
              </p:nvSpPr>
              <p:spPr>
                <a:xfrm>
                  <a:off x="5232778" y="3961162"/>
                  <a:ext cx="840071" cy="407738"/>
                </a:xfrm>
                <a:custGeom>
                  <a:avLst/>
                  <a:gdLst>
                    <a:gd name="connsiteX0" fmla="*/ 0 w 2214820"/>
                    <a:gd name="connsiteY0" fmla="*/ 1079766 h 1072067"/>
                    <a:gd name="connsiteX1" fmla="*/ 333401 w 2214820"/>
                    <a:gd name="connsiteY1" fmla="*/ 367018 h 1072067"/>
                    <a:gd name="connsiteX2" fmla="*/ 2021613 w 2214820"/>
                    <a:gd name="connsiteY2" fmla="*/ 453019 h 1072067"/>
                    <a:gd name="connsiteX3" fmla="*/ 2225424 w 2214820"/>
                    <a:gd name="connsiteY3" fmla="*/ 858284 h 1072067"/>
                    <a:gd name="connsiteX4" fmla="*/ 2139423 w 2214820"/>
                    <a:gd name="connsiteY4" fmla="*/ 864174 h 1072067"/>
                    <a:gd name="connsiteX5" fmla="*/ 2036928 w 2214820"/>
                    <a:gd name="connsiteY5" fmla="*/ 858284 h 1072067"/>
                    <a:gd name="connsiteX6" fmla="*/ 1986270 w 2214820"/>
                    <a:gd name="connsiteY6" fmla="*/ 848859 h 1072067"/>
                    <a:gd name="connsiteX7" fmla="*/ 2006298 w 2214820"/>
                    <a:gd name="connsiteY7" fmla="*/ 841791 h 1072067"/>
                    <a:gd name="connsiteX8" fmla="*/ 2019257 w 2214820"/>
                    <a:gd name="connsiteY8" fmla="*/ 847681 h 1072067"/>
                    <a:gd name="connsiteX9" fmla="*/ 1955640 w 2214820"/>
                    <a:gd name="connsiteY9" fmla="*/ 845325 h 1072067"/>
                    <a:gd name="connsiteX10" fmla="*/ 1446702 w 2214820"/>
                    <a:gd name="connsiteY10" fmla="*/ 747543 h 1072067"/>
                    <a:gd name="connsiteX11" fmla="*/ 1412537 w 2214820"/>
                    <a:gd name="connsiteY11" fmla="*/ 742831 h 1072067"/>
                    <a:gd name="connsiteX12" fmla="*/ 1291193 w 2214820"/>
                    <a:gd name="connsiteY12" fmla="*/ 727515 h 1072067"/>
                    <a:gd name="connsiteX13" fmla="*/ 1286481 w 2214820"/>
                    <a:gd name="connsiteY13" fmla="*/ 731050 h 1072067"/>
                    <a:gd name="connsiteX14" fmla="*/ 1291193 w 2214820"/>
                    <a:gd name="connsiteY14" fmla="*/ 727515 h 1072067"/>
                    <a:gd name="connsiteX15" fmla="*/ 1328893 w 2214820"/>
                    <a:gd name="connsiteY15" fmla="*/ 756968 h 1072067"/>
                    <a:gd name="connsiteX16" fmla="*/ 1425497 w 2214820"/>
                    <a:gd name="connsiteY16" fmla="*/ 834722 h 1072067"/>
                    <a:gd name="connsiteX17" fmla="*/ 1343030 w 2214820"/>
                    <a:gd name="connsiteY17" fmla="*/ 845325 h 1072067"/>
                    <a:gd name="connsiteX18" fmla="*/ 658556 w 2214820"/>
                    <a:gd name="connsiteY18" fmla="*/ 494252 h 1072067"/>
                    <a:gd name="connsiteX19" fmla="*/ 633816 w 2214820"/>
                    <a:gd name="connsiteY19" fmla="*/ 477759 h 1072067"/>
                    <a:gd name="connsiteX20" fmla="*/ 625569 w 2214820"/>
                    <a:gd name="connsiteY20" fmla="*/ 484827 h 1072067"/>
                    <a:gd name="connsiteX21" fmla="*/ 620857 w 2214820"/>
                    <a:gd name="connsiteY21" fmla="*/ 460087 h 1072067"/>
                    <a:gd name="connsiteX22" fmla="*/ 622035 w 2214820"/>
                    <a:gd name="connsiteY22" fmla="*/ 516636 h 1072067"/>
                    <a:gd name="connsiteX23" fmla="*/ 0 w 2214820"/>
                    <a:gd name="connsiteY23" fmla="*/ 1079766 h 1072067"/>
                    <a:gd name="connsiteX0" fmla="*/ 0 w 2225455"/>
                    <a:gd name="connsiteY0" fmla="*/ 1079766 h 1080136"/>
                    <a:gd name="connsiteX1" fmla="*/ 333401 w 2225455"/>
                    <a:gd name="connsiteY1" fmla="*/ 367018 h 1080136"/>
                    <a:gd name="connsiteX2" fmla="*/ 2021613 w 2225455"/>
                    <a:gd name="connsiteY2" fmla="*/ 453019 h 1080136"/>
                    <a:gd name="connsiteX3" fmla="*/ 2225424 w 2225455"/>
                    <a:gd name="connsiteY3" fmla="*/ 858284 h 1080136"/>
                    <a:gd name="connsiteX4" fmla="*/ 2036928 w 2225455"/>
                    <a:gd name="connsiteY4" fmla="*/ 858284 h 1080136"/>
                    <a:gd name="connsiteX5" fmla="*/ 1986270 w 2225455"/>
                    <a:gd name="connsiteY5" fmla="*/ 848859 h 1080136"/>
                    <a:gd name="connsiteX6" fmla="*/ 2006298 w 2225455"/>
                    <a:gd name="connsiteY6" fmla="*/ 841791 h 1080136"/>
                    <a:gd name="connsiteX7" fmla="*/ 2019257 w 2225455"/>
                    <a:gd name="connsiteY7" fmla="*/ 847681 h 1080136"/>
                    <a:gd name="connsiteX8" fmla="*/ 1955640 w 2225455"/>
                    <a:gd name="connsiteY8" fmla="*/ 845325 h 1080136"/>
                    <a:gd name="connsiteX9" fmla="*/ 1446702 w 2225455"/>
                    <a:gd name="connsiteY9" fmla="*/ 747543 h 1080136"/>
                    <a:gd name="connsiteX10" fmla="*/ 1412537 w 2225455"/>
                    <a:gd name="connsiteY10" fmla="*/ 742831 h 1080136"/>
                    <a:gd name="connsiteX11" fmla="*/ 1291193 w 2225455"/>
                    <a:gd name="connsiteY11" fmla="*/ 727515 h 1080136"/>
                    <a:gd name="connsiteX12" fmla="*/ 1286481 w 2225455"/>
                    <a:gd name="connsiteY12" fmla="*/ 731050 h 1080136"/>
                    <a:gd name="connsiteX13" fmla="*/ 1291193 w 2225455"/>
                    <a:gd name="connsiteY13" fmla="*/ 727515 h 1080136"/>
                    <a:gd name="connsiteX14" fmla="*/ 1328893 w 2225455"/>
                    <a:gd name="connsiteY14" fmla="*/ 756968 h 1080136"/>
                    <a:gd name="connsiteX15" fmla="*/ 1425497 w 2225455"/>
                    <a:gd name="connsiteY15" fmla="*/ 834722 h 1080136"/>
                    <a:gd name="connsiteX16" fmla="*/ 1343030 w 2225455"/>
                    <a:gd name="connsiteY16" fmla="*/ 845325 h 1080136"/>
                    <a:gd name="connsiteX17" fmla="*/ 658556 w 2225455"/>
                    <a:gd name="connsiteY17" fmla="*/ 494252 h 1080136"/>
                    <a:gd name="connsiteX18" fmla="*/ 633816 w 2225455"/>
                    <a:gd name="connsiteY18" fmla="*/ 477759 h 1080136"/>
                    <a:gd name="connsiteX19" fmla="*/ 625569 w 2225455"/>
                    <a:gd name="connsiteY19" fmla="*/ 484827 h 1080136"/>
                    <a:gd name="connsiteX20" fmla="*/ 620857 w 2225455"/>
                    <a:gd name="connsiteY20" fmla="*/ 460087 h 1080136"/>
                    <a:gd name="connsiteX21" fmla="*/ 622035 w 2225455"/>
                    <a:gd name="connsiteY21" fmla="*/ 516636 h 1080136"/>
                    <a:gd name="connsiteX22" fmla="*/ 0 w 2225455"/>
                    <a:gd name="connsiteY22" fmla="*/ 1079766 h 1080136"/>
                    <a:gd name="connsiteX0" fmla="*/ 0 w 2225455"/>
                    <a:gd name="connsiteY0" fmla="*/ 1079766 h 1080136"/>
                    <a:gd name="connsiteX1" fmla="*/ 333401 w 2225455"/>
                    <a:gd name="connsiteY1" fmla="*/ 367018 h 1080136"/>
                    <a:gd name="connsiteX2" fmla="*/ 2021613 w 2225455"/>
                    <a:gd name="connsiteY2" fmla="*/ 453019 h 1080136"/>
                    <a:gd name="connsiteX3" fmla="*/ 2225424 w 2225455"/>
                    <a:gd name="connsiteY3" fmla="*/ 858284 h 1080136"/>
                    <a:gd name="connsiteX4" fmla="*/ 2036928 w 2225455"/>
                    <a:gd name="connsiteY4" fmla="*/ 858284 h 1080136"/>
                    <a:gd name="connsiteX5" fmla="*/ 1986270 w 2225455"/>
                    <a:gd name="connsiteY5" fmla="*/ 848859 h 1080136"/>
                    <a:gd name="connsiteX6" fmla="*/ 2006298 w 2225455"/>
                    <a:gd name="connsiteY6" fmla="*/ 841791 h 1080136"/>
                    <a:gd name="connsiteX7" fmla="*/ 2019257 w 2225455"/>
                    <a:gd name="connsiteY7" fmla="*/ 847681 h 1080136"/>
                    <a:gd name="connsiteX8" fmla="*/ 1446702 w 2225455"/>
                    <a:gd name="connsiteY8" fmla="*/ 747543 h 1080136"/>
                    <a:gd name="connsiteX9" fmla="*/ 1412537 w 2225455"/>
                    <a:gd name="connsiteY9" fmla="*/ 742831 h 1080136"/>
                    <a:gd name="connsiteX10" fmla="*/ 1291193 w 2225455"/>
                    <a:gd name="connsiteY10" fmla="*/ 727515 h 1080136"/>
                    <a:gd name="connsiteX11" fmla="*/ 1286481 w 2225455"/>
                    <a:gd name="connsiteY11" fmla="*/ 731050 h 1080136"/>
                    <a:gd name="connsiteX12" fmla="*/ 1291193 w 2225455"/>
                    <a:gd name="connsiteY12" fmla="*/ 727515 h 1080136"/>
                    <a:gd name="connsiteX13" fmla="*/ 1328893 w 2225455"/>
                    <a:gd name="connsiteY13" fmla="*/ 756968 h 1080136"/>
                    <a:gd name="connsiteX14" fmla="*/ 1425497 w 2225455"/>
                    <a:gd name="connsiteY14" fmla="*/ 834722 h 1080136"/>
                    <a:gd name="connsiteX15" fmla="*/ 1343030 w 2225455"/>
                    <a:gd name="connsiteY15" fmla="*/ 845325 h 1080136"/>
                    <a:gd name="connsiteX16" fmla="*/ 658556 w 2225455"/>
                    <a:gd name="connsiteY16" fmla="*/ 494252 h 1080136"/>
                    <a:gd name="connsiteX17" fmla="*/ 633816 w 2225455"/>
                    <a:gd name="connsiteY17" fmla="*/ 477759 h 1080136"/>
                    <a:gd name="connsiteX18" fmla="*/ 625569 w 2225455"/>
                    <a:gd name="connsiteY18" fmla="*/ 484827 h 1080136"/>
                    <a:gd name="connsiteX19" fmla="*/ 620857 w 2225455"/>
                    <a:gd name="connsiteY19" fmla="*/ 460087 h 1080136"/>
                    <a:gd name="connsiteX20" fmla="*/ 622035 w 2225455"/>
                    <a:gd name="connsiteY20" fmla="*/ 516636 h 1080136"/>
                    <a:gd name="connsiteX21" fmla="*/ 0 w 2225455"/>
                    <a:gd name="connsiteY21" fmla="*/ 1079766 h 1080136"/>
                    <a:gd name="connsiteX0" fmla="*/ 0 w 2225455"/>
                    <a:gd name="connsiteY0" fmla="*/ 1079766 h 1080136"/>
                    <a:gd name="connsiteX1" fmla="*/ 333401 w 2225455"/>
                    <a:gd name="connsiteY1" fmla="*/ 367018 h 1080136"/>
                    <a:gd name="connsiteX2" fmla="*/ 2021613 w 2225455"/>
                    <a:gd name="connsiteY2" fmla="*/ 453019 h 1080136"/>
                    <a:gd name="connsiteX3" fmla="*/ 2225424 w 2225455"/>
                    <a:gd name="connsiteY3" fmla="*/ 858284 h 1080136"/>
                    <a:gd name="connsiteX4" fmla="*/ 2036928 w 2225455"/>
                    <a:gd name="connsiteY4" fmla="*/ 858284 h 1080136"/>
                    <a:gd name="connsiteX5" fmla="*/ 1986270 w 2225455"/>
                    <a:gd name="connsiteY5" fmla="*/ 848859 h 1080136"/>
                    <a:gd name="connsiteX6" fmla="*/ 2006298 w 2225455"/>
                    <a:gd name="connsiteY6" fmla="*/ 841791 h 1080136"/>
                    <a:gd name="connsiteX7" fmla="*/ 1446702 w 2225455"/>
                    <a:gd name="connsiteY7" fmla="*/ 747543 h 1080136"/>
                    <a:gd name="connsiteX8" fmla="*/ 1412537 w 2225455"/>
                    <a:gd name="connsiteY8" fmla="*/ 742831 h 1080136"/>
                    <a:gd name="connsiteX9" fmla="*/ 1291193 w 2225455"/>
                    <a:gd name="connsiteY9" fmla="*/ 727515 h 1080136"/>
                    <a:gd name="connsiteX10" fmla="*/ 1286481 w 2225455"/>
                    <a:gd name="connsiteY10" fmla="*/ 731050 h 1080136"/>
                    <a:gd name="connsiteX11" fmla="*/ 1291193 w 2225455"/>
                    <a:gd name="connsiteY11" fmla="*/ 727515 h 1080136"/>
                    <a:gd name="connsiteX12" fmla="*/ 1328893 w 2225455"/>
                    <a:gd name="connsiteY12" fmla="*/ 756968 h 1080136"/>
                    <a:gd name="connsiteX13" fmla="*/ 1425497 w 2225455"/>
                    <a:gd name="connsiteY13" fmla="*/ 834722 h 1080136"/>
                    <a:gd name="connsiteX14" fmla="*/ 1343030 w 2225455"/>
                    <a:gd name="connsiteY14" fmla="*/ 845325 h 1080136"/>
                    <a:gd name="connsiteX15" fmla="*/ 658556 w 2225455"/>
                    <a:gd name="connsiteY15" fmla="*/ 494252 h 1080136"/>
                    <a:gd name="connsiteX16" fmla="*/ 633816 w 2225455"/>
                    <a:gd name="connsiteY16" fmla="*/ 477759 h 1080136"/>
                    <a:gd name="connsiteX17" fmla="*/ 625569 w 2225455"/>
                    <a:gd name="connsiteY17" fmla="*/ 484827 h 1080136"/>
                    <a:gd name="connsiteX18" fmla="*/ 620857 w 2225455"/>
                    <a:gd name="connsiteY18" fmla="*/ 460087 h 1080136"/>
                    <a:gd name="connsiteX19" fmla="*/ 622035 w 2225455"/>
                    <a:gd name="connsiteY19" fmla="*/ 516636 h 1080136"/>
                    <a:gd name="connsiteX20" fmla="*/ 0 w 2225455"/>
                    <a:gd name="connsiteY20" fmla="*/ 1079766 h 1080136"/>
                    <a:gd name="connsiteX0" fmla="*/ 0 w 2225455"/>
                    <a:gd name="connsiteY0" fmla="*/ 1079766 h 1080136"/>
                    <a:gd name="connsiteX1" fmla="*/ 333401 w 2225455"/>
                    <a:gd name="connsiteY1" fmla="*/ 367018 h 1080136"/>
                    <a:gd name="connsiteX2" fmla="*/ 2021613 w 2225455"/>
                    <a:gd name="connsiteY2" fmla="*/ 453019 h 1080136"/>
                    <a:gd name="connsiteX3" fmla="*/ 2225424 w 2225455"/>
                    <a:gd name="connsiteY3" fmla="*/ 858284 h 1080136"/>
                    <a:gd name="connsiteX4" fmla="*/ 2036928 w 2225455"/>
                    <a:gd name="connsiteY4" fmla="*/ 858284 h 1080136"/>
                    <a:gd name="connsiteX5" fmla="*/ 1986270 w 2225455"/>
                    <a:gd name="connsiteY5" fmla="*/ 848859 h 1080136"/>
                    <a:gd name="connsiteX6" fmla="*/ 1446702 w 2225455"/>
                    <a:gd name="connsiteY6" fmla="*/ 747543 h 1080136"/>
                    <a:gd name="connsiteX7" fmla="*/ 1412537 w 2225455"/>
                    <a:gd name="connsiteY7" fmla="*/ 742831 h 1080136"/>
                    <a:gd name="connsiteX8" fmla="*/ 1291193 w 2225455"/>
                    <a:gd name="connsiteY8" fmla="*/ 727515 h 1080136"/>
                    <a:gd name="connsiteX9" fmla="*/ 1286481 w 2225455"/>
                    <a:gd name="connsiteY9" fmla="*/ 731050 h 1080136"/>
                    <a:gd name="connsiteX10" fmla="*/ 1291193 w 2225455"/>
                    <a:gd name="connsiteY10" fmla="*/ 727515 h 1080136"/>
                    <a:gd name="connsiteX11" fmla="*/ 1328893 w 2225455"/>
                    <a:gd name="connsiteY11" fmla="*/ 756968 h 1080136"/>
                    <a:gd name="connsiteX12" fmla="*/ 1425497 w 2225455"/>
                    <a:gd name="connsiteY12" fmla="*/ 834722 h 1080136"/>
                    <a:gd name="connsiteX13" fmla="*/ 1343030 w 2225455"/>
                    <a:gd name="connsiteY13" fmla="*/ 845325 h 1080136"/>
                    <a:gd name="connsiteX14" fmla="*/ 658556 w 2225455"/>
                    <a:gd name="connsiteY14" fmla="*/ 494252 h 1080136"/>
                    <a:gd name="connsiteX15" fmla="*/ 633816 w 2225455"/>
                    <a:gd name="connsiteY15" fmla="*/ 477759 h 1080136"/>
                    <a:gd name="connsiteX16" fmla="*/ 625569 w 2225455"/>
                    <a:gd name="connsiteY16" fmla="*/ 484827 h 1080136"/>
                    <a:gd name="connsiteX17" fmla="*/ 620857 w 2225455"/>
                    <a:gd name="connsiteY17" fmla="*/ 460087 h 1080136"/>
                    <a:gd name="connsiteX18" fmla="*/ 622035 w 2225455"/>
                    <a:gd name="connsiteY18" fmla="*/ 516636 h 1080136"/>
                    <a:gd name="connsiteX19" fmla="*/ 0 w 2225455"/>
                    <a:gd name="connsiteY19" fmla="*/ 1079766 h 1080136"/>
                    <a:gd name="connsiteX0" fmla="*/ 0 w 2225455"/>
                    <a:gd name="connsiteY0" fmla="*/ 1079766 h 1080136"/>
                    <a:gd name="connsiteX1" fmla="*/ 333401 w 2225455"/>
                    <a:gd name="connsiteY1" fmla="*/ 367018 h 1080136"/>
                    <a:gd name="connsiteX2" fmla="*/ 2021613 w 2225455"/>
                    <a:gd name="connsiteY2" fmla="*/ 453019 h 1080136"/>
                    <a:gd name="connsiteX3" fmla="*/ 2225424 w 2225455"/>
                    <a:gd name="connsiteY3" fmla="*/ 858284 h 1080136"/>
                    <a:gd name="connsiteX4" fmla="*/ 2036928 w 2225455"/>
                    <a:gd name="connsiteY4" fmla="*/ 858284 h 1080136"/>
                    <a:gd name="connsiteX5" fmla="*/ 1446702 w 2225455"/>
                    <a:gd name="connsiteY5" fmla="*/ 747543 h 1080136"/>
                    <a:gd name="connsiteX6" fmla="*/ 1412537 w 2225455"/>
                    <a:gd name="connsiteY6" fmla="*/ 742831 h 1080136"/>
                    <a:gd name="connsiteX7" fmla="*/ 1291193 w 2225455"/>
                    <a:gd name="connsiteY7" fmla="*/ 727515 h 1080136"/>
                    <a:gd name="connsiteX8" fmla="*/ 1286481 w 2225455"/>
                    <a:gd name="connsiteY8" fmla="*/ 731050 h 1080136"/>
                    <a:gd name="connsiteX9" fmla="*/ 1291193 w 2225455"/>
                    <a:gd name="connsiteY9" fmla="*/ 727515 h 1080136"/>
                    <a:gd name="connsiteX10" fmla="*/ 1328893 w 2225455"/>
                    <a:gd name="connsiteY10" fmla="*/ 756968 h 1080136"/>
                    <a:gd name="connsiteX11" fmla="*/ 1425497 w 2225455"/>
                    <a:gd name="connsiteY11" fmla="*/ 834722 h 1080136"/>
                    <a:gd name="connsiteX12" fmla="*/ 1343030 w 2225455"/>
                    <a:gd name="connsiteY12" fmla="*/ 845325 h 1080136"/>
                    <a:gd name="connsiteX13" fmla="*/ 658556 w 2225455"/>
                    <a:gd name="connsiteY13" fmla="*/ 494252 h 1080136"/>
                    <a:gd name="connsiteX14" fmla="*/ 633816 w 2225455"/>
                    <a:gd name="connsiteY14" fmla="*/ 477759 h 1080136"/>
                    <a:gd name="connsiteX15" fmla="*/ 625569 w 2225455"/>
                    <a:gd name="connsiteY15" fmla="*/ 484827 h 1080136"/>
                    <a:gd name="connsiteX16" fmla="*/ 620857 w 2225455"/>
                    <a:gd name="connsiteY16" fmla="*/ 460087 h 1080136"/>
                    <a:gd name="connsiteX17" fmla="*/ 622035 w 2225455"/>
                    <a:gd name="connsiteY17" fmla="*/ 516636 h 1080136"/>
                    <a:gd name="connsiteX18" fmla="*/ 0 w 2225455"/>
                    <a:gd name="connsiteY18"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446702 w 2225424"/>
                    <a:gd name="connsiteY4" fmla="*/ 747543 h 1080136"/>
                    <a:gd name="connsiteX5" fmla="*/ 1412537 w 2225424"/>
                    <a:gd name="connsiteY5" fmla="*/ 742831 h 1080136"/>
                    <a:gd name="connsiteX6" fmla="*/ 1291193 w 2225424"/>
                    <a:gd name="connsiteY6" fmla="*/ 727515 h 1080136"/>
                    <a:gd name="connsiteX7" fmla="*/ 1286481 w 2225424"/>
                    <a:gd name="connsiteY7" fmla="*/ 731050 h 1080136"/>
                    <a:gd name="connsiteX8" fmla="*/ 1291193 w 2225424"/>
                    <a:gd name="connsiteY8" fmla="*/ 727515 h 1080136"/>
                    <a:gd name="connsiteX9" fmla="*/ 1328893 w 2225424"/>
                    <a:gd name="connsiteY9" fmla="*/ 756968 h 1080136"/>
                    <a:gd name="connsiteX10" fmla="*/ 1425497 w 2225424"/>
                    <a:gd name="connsiteY10" fmla="*/ 834722 h 1080136"/>
                    <a:gd name="connsiteX11" fmla="*/ 1343030 w 2225424"/>
                    <a:gd name="connsiteY11" fmla="*/ 845325 h 1080136"/>
                    <a:gd name="connsiteX12" fmla="*/ 658556 w 2225424"/>
                    <a:gd name="connsiteY12" fmla="*/ 494252 h 1080136"/>
                    <a:gd name="connsiteX13" fmla="*/ 633816 w 2225424"/>
                    <a:gd name="connsiteY13" fmla="*/ 477759 h 1080136"/>
                    <a:gd name="connsiteX14" fmla="*/ 625569 w 2225424"/>
                    <a:gd name="connsiteY14" fmla="*/ 484827 h 1080136"/>
                    <a:gd name="connsiteX15" fmla="*/ 620857 w 2225424"/>
                    <a:gd name="connsiteY15" fmla="*/ 460087 h 1080136"/>
                    <a:gd name="connsiteX16" fmla="*/ 622035 w 2225424"/>
                    <a:gd name="connsiteY16" fmla="*/ 516636 h 1080136"/>
                    <a:gd name="connsiteX17" fmla="*/ 0 w 2225424"/>
                    <a:gd name="connsiteY17"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412537 w 2225424"/>
                    <a:gd name="connsiteY4" fmla="*/ 742831 h 1080136"/>
                    <a:gd name="connsiteX5" fmla="*/ 1291193 w 2225424"/>
                    <a:gd name="connsiteY5" fmla="*/ 727515 h 1080136"/>
                    <a:gd name="connsiteX6" fmla="*/ 1286481 w 2225424"/>
                    <a:gd name="connsiteY6" fmla="*/ 731050 h 1080136"/>
                    <a:gd name="connsiteX7" fmla="*/ 1291193 w 2225424"/>
                    <a:gd name="connsiteY7" fmla="*/ 727515 h 1080136"/>
                    <a:gd name="connsiteX8" fmla="*/ 1328893 w 2225424"/>
                    <a:gd name="connsiteY8" fmla="*/ 756968 h 1080136"/>
                    <a:gd name="connsiteX9" fmla="*/ 1425497 w 2225424"/>
                    <a:gd name="connsiteY9" fmla="*/ 834722 h 1080136"/>
                    <a:gd name="connsiteX10" fmla="*/ 1343030 w 2225424"/>
                    <a:gd name="connsiteY10" fmla="*/ 845325 h 1080136"/>
                    <a:gd name="connsiteX11" fmla="*/ 658556 w 2225424"/>
                    <a:gd name="connsiteY11" fmla="*/ 494252 h 1080136"/>
                    <a:gd name="connsiteX12" fmla="*/ 633816 w 2225424"/>
                    <a:gd name="connsiteY12" fmla="*/ 477759 h 1080136"/>
                    <a:gd name="connsiteX13" fmla="*/ 625569 w 2225424"/>
                    <a:gd name="connsiteY13" fmla="*/ 484827 h 1080136"/>
                    <a:gd name="connsiteX14" fmla="*/ 620857 w 2225424"/>
                    <a:gd name="connsiteY14" fmla="*/ 460087 h 1080136"/>
                    <a:gd name="connsiteX15" fmla="*/ 622035 w 2225424"/>
                    <a:gd name="connsiteY15" fmla="*/ 516636 h 1080136"/>
                    <a:gd name="connsiteX16" fmla="*/ 0 w 2225424"/>
                    <a:gd name="connsiteY16"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291193 w 2225424"/>
                    <a:gd name="connsiteY4" fmla="*/ 727515 h 1080136"/>
                    <a:gd name="connsiteX5" fmla="*/ 1286481 w 2225424"/>
                    <a:gd name="connsiteY5" fmla="*/ 731050 h 1080136"/>
                    <a:gd name="connsiteX6" fmla="*/ 1291193 w 2225424"/>
                    <a:gd name="connsiteY6" fmla="*/ 727515 h 1080136"/>
                    <a:gd name="connsiteX7" fmla="*/ 1328893 w 2225424"/>
                    <a:gd name="connsiteY7" fmla="*/ 756968 h 1080136"/>
                    <a:gd name="connsiteX8" fmla="*/ 1425497 w 2225424"/>
                    <a:gd name="connsiteY8" fmla="*/ 834722 h 1080136"/>
                    <a:gd name="connsiteX9" fmla="*/ 1343030 w 2225424"/>
                    <a:gd name="connsiteY9" fmla="*/ 845325 h 1080136"/>
                    <a:gd name="connsiteX10" fmla="*/ 658556 w 2225424"/>
                    <a:gd name="connsiteY10" fmla="*/ 494252 h 1080136"/>
                    <a:gd name="connsiteX11" fmla="*/ 633816 w 2225424"/>
                    <a:gd name="connsiteY11" fmla="*/ 477759 h 1080136"/>
                    <a:gd name="connsiteX12" fmla="*/ 625569 w 2225424"/>
                    <a:gd name="connsiteY12" fmla="*/ 484827 h 1080136"/>
                    <a:gd name="connsiteX13" fmla="*/ 620857 w 2225424"/>
                    <a:gd name="connsiteY13" fmla="*/ 460087 h 1080136"/>
                    <a:gd name="connsiteX14" fmla="*/ 622035 w 2225424"/>
                    <a:gd name="connsiteY14" fmla="*/ 516636 h 1080136"/>
                    <a:gd name="connsiteX15" fmla="*/ 0 w 2225424"/>
                    <a:gd name="connsiteY15"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291193 w 2225424"/>
                    <a:gd name="connsiteY4" fmla="*/ 727515 h 1080136"/>
                    <a:gd name="connsiteX5" fmla="*/ 1286481 w 2225424"/>
                    <a:gd name="connsiteY5" fmla="*/ 731050 h 1080136"/>
                    <a:gd name="connsiteX6" fmla="*/ 1328893 w 2225424"/>
                    <a:gd name="connsiteY6" fmla="*/ 756968 h 1080136"/>
                    <a:gd name="connsiteX7" fmla="*/ 1425497 w 2225424"/>
                    <a:gd name="connsiteY7" fmla="*/ 834722 h 1080136"/>
                    <a:gd name="connsiteX8" fmla="*/ 1343030 w 2225424"/>
                    <a:gd name="connsiteY8" fmla="*/ 845325 h 1080136"/>
                    <a:gd name="connsiteX9" fmla="*/ 658556 w 2225424"/>
                    <a:gd name="connsiteY9" fmla="*/ 494252 h 1080136"/>
                    <a:gd name="connsiteX10" fmla="*/ 633816 w 2225424"/>
                    <a:gd name="connsiteY10" fmla="*/ 477759 h 1080136"/>
                    <a:gd name="connsiteX11" fmla="*/ 625569 w 2225424"/>
                    <a:gd name="connsiteY11" fmla="*/ 484827 h 1080136"/>
                    <a:gd name="connsiteX12" fmla="*/ 620857 w 2225424"/>
                    <a:gd name="connsiteY12" fmla="*/ 460087 h 1080136"/>
                    <a:gd name="connsiteX13" fmla="*/ 622035 w 2225424"/>
                    <a:gd name="connsiteY13" fmla="*/ 516636 h 1080136"/>
                    <a:gd name="connsiteX14" fmla="*/ 0 w 2225424"/>
                    <a:gd name="connsiteY14"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291193 w 2225424"/>
                    <a:gd name="connsiteY4" fmla="*/ 727515 h 1080136"/>
                    <a:gd name="connsiteX5" fmla="*/ 1286481 w 2225424"/>
                    <a:gd name="connsiteY5" fmla="*/ 731050 h 1080136"/>
                    <a:gd name="connsiteX6" fmla="*/ 1425497 w 2225424"/>
                    <a:gd name="connsiteY6" fmla="*/ 834722 h 1080136"/>
                    <a:gd name="connsiteX7" fmla="*/ 1343030 w 2225424"/>
                    <a:gd name="connsiteY7" fmla="*/ 845325 h 1080136"/>
                    <a:gd name="connsiteX8" fmla="*/ 658556 w 2225424"/>
                    <a:gd name="connsiteY8" fmla="*/ 494252 h 1080136"/>
                    <a:gd name="connsiteX9" fmla="*/ 633816 w 2225424"/>
                    <a:gd name="connsiteY9" fmla="*/ 477759 h 1080136"/>
                    <a:gd name="connsiteX10" fmla="*/ 625569 w 2225424"/>
                    <a:gd name="connsiteY10" fmla="*/ 484827 h 1080136"/>
                    <a:gd name="connsiteX11" fmla="*/ 620857 w 2225424"/>
                    <a:gd name="connsiteY11" fmla="*/ 460087 h 1080136"/>
                    <a:gd name="connsiteX12" fmla="*/ 622035 w 2225424"/>
                    <a:gd name="connsiteY12" fmla="*/ 516636 h 1080136"/>
                    <a:gd name="connsiteX13" fmla="*/ 0 w 2225424"/>
                    <a:gd name="connsiteY13"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291193 w 2225424"/>
                    <a:gd name="connsiteY4" fmla="*/ 727515 h 1080136"/>
                    <a:gd name="connsiteX5" fmla="*/ 1425497 w 2225424"/>
                    <a:gd name="connsiteY5" fmla="*/ 834722 h 1080136"/>
                    <a:gd name="connsiteX6" fmla="*/ 1343030 w 2225424"/>
                    <a:gd name="connsiteY6" fmla="*/ 845325 h 1080136"/>
                    <a:gd name="connsiteX7" fmla="*/ 658556 w 2225424"/>
                    <a:gd name="connsiteY7" fmla="*/ 494252 h 1080136"/>
                    <a:gd name="connsiteX8" fmla="*/ 633816 w 2225424"/>
                    <a:gd name="connsiteY8" fmla="*/ 477759 h 1080136"/>
                    <a:gd name="connsiteX9" fmla="*/ 625569 w 2225424"/>
                    <a:gd name="connsiteY9" fmla="*/ 484827 h 1080136"/>
                    <a:gd name="connsiteX10" fmla="*/ 620857 w 2225424"/>
                    <a:gd name="connsiteY10" fmla="*/ 460087 h 1080136"/>
                    <a:gd name="connsiteX11" fmla="*/ 622035 w 2225424"/>
                    <a:gd name="connsiteY11" fmla="*/ 516636 h 1080136"/>
                    <a:gd name="connsiteX12" fmla="*/ 0 w 2225424"/>
                    <a:gd name="connsiteY12"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291193 w 2225424"/>
                    <a:gd name="connsiteY4" fmla="*/ 727515 h 1080136"/>
                    <a:gd name="connsiteX5" fmla="*/ 1425497 w 2225424"/>
                    <a:gd name="connsiteY5" fmla="*/ 834722 h 1080136"/>
                    <a:gd name="connsiteX6" fmla="*/ 1291755 w 2225424"/>
                    <a:gd name="connsiteY6" fmla="*/ 845325 h 1080136"/>
                    <a:gd name="connsiteX7" fmla="*/ 658556 w 2225424"/>
                    <a:gd name="connsiteY7" fmla="*/ 494252 h 1080136"/>
                    <a:gd name="connsiteX8" fmla="*/ 633816 w 2225424"/>
                    <a:gd name="connsiteY8" fmla="*/ 477759 h 1080136"/>
                    <a:gd name="connsiteX9" fmla="*/ 625569 w 2225424"/>
                    <a:gd name="connsiteY9" fmla="*/ 484827 h 1080136"/>
                    <a:gd name="connsiteX10" fmla="*/ 620857 w 2225424"/>
                    <a:gd name="connsiteY10" fmla="*/ 460087 h 1080136"/>
                    <a:gd name="connsiteX11" fmla="*/ 622035 w 2225424"/>
                    <a:gd name="connsiteY11" fmla="*/ 516636 h 1080136"/>
                    <a:gd name="connsiteX12" fmla="*/ 0 w 2225424"/>
                    <a:gd name="connsiteY12"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291193 w 2225424"/>
                    <a:gd name="connsiteY4" fmla="*/ 727515 h 1080136"/>
                    <a:gd name="connsiteX5" fmla="*/ 1459680 w 2225424"/>
                    <a:gd name="connsiteY5" fmla="*/ 885996 h 1080136"/>
                    <a:gd name="connsiteX6" fmla="*/ 1291755 w 2225424"/>
                    <a:gd name="connsiteY6" fmla="*/ 845325 h 1080136"/>
                    <a:gd name="connsiteX7" fmla="*/ 658556 w 2225424"/>
                    <a:gd name="connsiteY7" fmla="*/ 494252 h 1080136"/>
                    <a:gd name="connsiteX8" fmla="*/ 633816 w 2225424"/>
                    <a:gd name="connsiteY8" fmla="*/ 477759 h 1080136"/>
                    <a:gd name="connsiteX9" fmla="*/ 625569 w 2225424"/>
                    <a:gd name="connsiteY9" fmla="*/ 484827 h 1080136"/>
                    <a:gd name="connsiteX10" fmla="*/ 620857 w 2225424"/>
                    <a:gd name="connsiteY10" fmla="*/ 460087 h 1080136"/>
                    <a:gd name="connsiteX11" fmla="*/ 622035 w 2225424"/>
                    <a:gd name="connsiteY11" fmla="*/ 516636 h 1080136"/>
                    <a:gd name="connsiteX12" fmla="*/ 0 w 2225424"/>
                    <a:gd name="connsiteY12"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291193 w 2225424"/>
                    <a:gd name="connsiteY4" fmla="*/ 727515 h 1080136"/>
                    <a:gd name="connsiteX5" fmla="*/ 1459680 w 2225424"/>
                    <a:gd name="connsiteY5" fmla="*/ 885996 h 1080136"/>
                    <a:gd name="connsiteX6" fmla="*/ 658556 w 2225424"/>
                    <a:gd name="connsiteY6" fmla="*/ 494252 h 1080136"/>
                    <a:gd name="connsiteX7" fmla="*/ 633816 w 2225424"/>
                    <a:gd name="connsiteY7" fmla="*/ 477759 h 1080136"/>
                    <a:gd name="connsiteX8" fmla="*/ 625569 w 2225424"/>
                    <a:gd name="connsiteY8" fmla="*/ 484827 h 1080136"/>
                    <a:gd name="connsiteX9" fmla="*/ 620857 w 2225424"/>
                    <a:gd name="connsiteY9" fmla="*/ 460087 h 1080136"/>
                    <a:gd name="connsiteX10" fmla="*/ 622035 w 2225424"/>
                    <a:gd name="connsiteY10" fmla="*/ 516636 h 1080136"/>
                    <a:gd name="connsiteX11" fmla="*/ 0 w 2225424"/>
                    <a:gd name="connsiteY11"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291193 w 2225424"/>
                    <a:gd name="connsiteY4" fmla="*/ 727515 h 1080136"/>
                    <a:gd name="connsiteX5" fmla="*/ 1459680 w 2225424"/>
                    <a:gd name="connsiteY5" fmla="*/ 885996 h 1080136"/>
                    <a:gd name="connsiteX6" fmla="*/ 658556 w 2225424"/>
                    <a:gd name="connsiteY6" fmla="*/ 494252 h 1080136"/>
                    <a:gd name="connsiteX7" fmla="*/ 633816 w 2225424"/>
                    <a:gd name="connsiteY7" fmla="*/ 477759 h 1080136"/>
                    <a:gd name="connsiteX8" fmla="*/ 625569 w 2225424"/>
                    <a:gd name="connsiteY8" fmla="*/ 484827 h 1080136"/>
                    <a:gd name="connsiteX9" fmla="*/ 620857 w 2225424"/>
                    <a:gd name="connsiteY9" fmla="*/ 460087 h 1080136"/>
                    <a:gd name="connsiteX10" fmla="*/ 622035 w 2225424"/>
                    <a:gd name="connsiteY10" fmla="*/ 516636 h 1080136"/>
                    <a:gd name="connsiteX11" fmla="*/ 0 w 2225424"/>
                    <a:gd name="connsiteY11"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93742 w 2225424"/>
                    <a:gd name="connsiteY4" fmla="*/ 727515 h 1080136"/>
                    <a:gd name="connsiteX5" fmla="*/ 1459680 w 2225424"/>
                    <a:gd name="connsiteY5" fmla="*/ 885996 h 1080136"/>
                    <a:gd name="connsiteX6" fmla="*/ 658556 w 2225424"/>
                    <a:gd name="connsiteY6" fmla="*/ 494252 h 1080136"/>
                    <a:gd name="connsiteX7" fmla="*/ 633816 w 2225424"/>
                    <a:gd name="connsiteY7" fmla="*/ 477759 h 1080136"/>
                    <a:gd name="connsiteX8" fmla="*/ 625569 w 2225424"/>
                    <a:gd name="connsiteY8" fmla="*/ 484827 h 1080136"/>
                    <a:gd name="connsiteX9" fmla="*/ 620857 w 2225424"/>
                    <a:gd name="connsiteY9" fmla="*/ 460087 h 1080136"/>
                    <a:gd name="connsiteX10" fmla="*/ 622035 w 2225424"/>
                    <a:gd name="connsiteY10" fmla="*/ 516636 h 1080136"/>
                    <a:gd name="connsiteX11" fmla="*/ 0 w 2225424"/>
                    <a:gd name="connsiteY11"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59680 w 2225424"/>
                    <a:gd name="connsiteY5" fmla="*/ 885996 h 1080136"/>
                    <a:gd name="connsiteX6" fmla="*/ 658556 w 2225424"/>
                    <a:gd name="connsiteY6" fmla="*/ 494252 h 1080136"/>
                    <a:gd name="connsiteX7" fmla="*/ 633816 w 2225424"/>
                    <a:gd name="connsiteY7" fmla="*/ 477759 h 1080136"/>
                    <a:gd name="connsiteX8" fmla="*/ 625569 w 2225424"/>
                    <a:gd name="connsiteY8" fmla="*/ 484827 h 1080136"/>
                    <a:gd name="connsiteX9" fmla="*/ 620857 w 2225424"/>
                    <a:gd name="connsiteY9" fmla="*/ 460087 h 1080136"/>
                    <a:gd name="connsiteX10" fmla="*/ 622035 w 2225424"/>
                    <a:gd name="connsiteY10" fmla="*/ 516636 h 1080136"/>
                    <a:gd name="connsiteX11" fmla="*/ 0 w 2225424"/>
                    <a:gd name="connsiteY11"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34042 w 2225424"/>
                    <a:gd name="connsiteY5" fmla="*/ 843267 h 1080136"/>
                    <a:gd name="connsiteX6" fmla="*/ 658556 w 2225424"/>
                    <a:gd name="connsiteY6" fmla="*/ 494252 h 1080136"/>
                    <a:gd name="connsiteX7" fmla="*/ 633816 w 2225424"/>
                    <a:gd name="connsiteY7" fmla="*/ 477759 h 1080136"/>
                    <a:gd name="connsiteX8" fmla="*/ 625569 w 2225424"/>
                    <a:gd name="connsiteY8" fmla="*/ 484827 h 1080136"/>
                    <a:gd name="connsiteX9" fmla="*/ 620857 w 2225424"/>
                    <a:gd name="connsiteY9" fmla="*/ 460087 h 1080136"/>
                    <a:gd name="connsiteX10" fmla="*/ 622035 w 2225424"/>
                    <a:gd name="connsiteY10" fmla="*/ 516636 h 1080136"/>
                    <a:gd name="connsiteX11" fmla="*/ 0 w 2225424"/>
                    <a:gd name="connsiteY11"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51134 w 2225424"/>
                    <a:gd name="connsiteY5" fmla="*/ 911633 h 1080136"/>
                    <a:gd name="connsiteX6" fmla="*/ 658556 w 2225424"/>
                    <a:gd name="connsiteY6" fmla="*/ 494252 h 1080136"/>
                    <a:gd name="connsiteX7" fmla="*/ 633816 w 2225424"/>
                    <a:gd name="connsiteY7" fmla="*/ 477759 h 1080136"/>
                    <a:gd name="connsiteX8" fmla="*/ 625569 w 2225424"/>
                    <a:gd name="connsiteY8" fmla="*/ 484827 h 1080136"/>
                    <a:gd name="connsiteX9" fmla="*/ 620857 w 2225424"/>
                    <a:gd name="connsiteY9" fmla="*/ 460087 h 1080136"/>
                    <a:gd name="connsiteX10" fmla="*/ 622035 w 2225424"/>
                    <a:gd name="connsiteY10" fmla="*/ 516636 h 1080136"/>
                    <a:gd name="connsiteX11" fmla="*/ 0 w 2225424"/>
                    <a:gd name="connsiteY11"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51134 w 2225424"/>
                    <a:gd name="connsiteY5" fmla="*/ 911633 h 1080136"/>
                    <a:gd name="connsiteX6" fmla="*/ 658556 w 2225424"/>
                    <a:gd name="connsiteY6" fmla="*/ 494252 h 1080136"/>
                    <a:gd name="connsiteX7" fmla="*/ 633816 w 2225424"/>
                    <a:gd name="connsiteY7" fmla="*/ 477759 h 1080136"/>
                    <a:gd name="connsiteX8" fmla="*/ 625569 w 2225424"/>
                    <a:gd name="connsiteY8" fmla="*/ 484827 h 1080136"/>
                    <a:gd name="connsiteX9" fmla="*/ 620857 w 2225424"/>
                    <a:gd name="connsiteY9" fmla="*/ 460087 h 1080136"/>
                    <a:gd name="connsiteX10" fmla="*/ 622035 w 2225424"/>
                    <a:gd name="connsiteY10" fmla="*/ 516636 h 1080136"/>
                    <a:gd name="connsiteX11" fmla="*/ 0 w 2225424"/>
                    <a:gd name="connsiteY11"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51134 w 2225424"/>
                    <a:gd name="connsiteY5" fmla="*/ 911633 h 1080136"/>
                    <a:gd name="connsiteX6" fmla="*/ 633816 w 2225424"/>
                    <a:gd name="connsiteY6" fmla="*/ 477759 h 1080136"/>
                    <a:gd name="connsiteX7" fmla="*/ 625569 w 2225424"/>
                    <a:gd name="connsiteY7" fmla="*/ 484827 h 1080136"/>
                    <a:gd name="connsiteX8" fmla="*/ 620857 w 2225424"/>
                    <a:gd name="connsiteY8" fmla="*/ 460087 h 1080136"/>
                    <a:gd name="connsiteX9" fmla="*/ 622035 w 2225424"/>
                    <a:gd name="connsiteY9" fmla="*/ 516636 h 1080136"/>
                    <a:gd name="connsiteX10" fmla="*/ 0 w 2225424"/>
                    <a:gd name="connsiteY10"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51134 w 2225424"/>
                    <a:gd name="connsiteY5" fmla="*/ 911633 h 1080136"/>
                    <a:gd name="connsiteX6" fmla="*/ 633816 w 2225424"/>
                    <a:gd name="connsiteY6" fmla="*/ 477759 h 1080136"/>
                    <a:gd name="connsiteX7" fmla="*/ 625569 w 2225424"/>
                    <a:gd name="connsiteY7" fmla="*/ 484827 h 1080136"/>
                    <a:gd name="connsiteX8" fmla="*/ 622035 w 2225424"/>
                    <a:gd name="connsiteY8" fmla="*/ 516636 h 1080136"/>
                    <a:gd name="connsiteX9" fmla="*/ 0 w 2225424"/>
                    <a:gd name="connsiteY9"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51134 w 2225424"/>
                    <a:gd name="connsiteY5" fmla="*/ 911633 h 1080136"/>
                    <a:gd name="connsiteX6" fmla="*/ 633816 w 2225424"/>
                    <a:gd name="connsiteY6" fmla="*/ 477759 h 1080136"/>
                    <a:gd name="connsiteX7" fmla="*/ 622035 w 2225424"/>
                    <a:gd name="connsiteY7" fmla="*/ 516636 h 1080136"/>
                    <a:gd name="connsiteX8" fmla="*/ 0 w 2225424"/>
                    <a:gd name="connsiteY8"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51134 w 2225424"/>
                    <a:gd name="connsiteY5" fmla="*/ 911633 h 1080136"/>
                    <a:gd name="connsiteX6" fmla="*/ 622035 w 2225424"/>
                    <a:gd name="connsiteY6" fmla="*/ 516636 h 1080136"/>
                    <a:gd name="connsiteX7" fmla="*/ 0 w 2225424"/>
                    <a:gd name="connsiteY7"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51134 w 2225424"/>
                    <a:gd name="connsiteY5" fmla="*/ 911633 h 1080136"/>
                    <a:gd name="connsiteX6" fmla="*/ 622035 w 2225424"/>
                    <a:gd name="connsiteY6" fmla="*/ 516636 h 1080136"/>
                    <a:gd name="connsiteX7" fmla="*/ 0 w 2225424"/>
                    <a:gd name="connsiteY7"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25496 w 2225424"/>
                    <a:gd name="connsiteY5" fmla="*/ 911633 h 1080136"/>
                    <a:gd name="connsiteX6" fmla="*/ 622035 w 2225424"/>
                    <a:gd name="connsiteY6" fmla="*/ 516636 h 1080136"/>
                    <a:gd name="connsiteX7" fmla="*/ 0 w 2225424"/>
                    <a:gd name="connsiteY7" fmla="*/ 1079766 h 1080136"/>
                    <a:gd name="connsiteX0" fmla="*/ 0 w 2225424"/>
                    <a:gd name="connsiteY0" fmla="*/ 1079766 h 1080136"/>
                    <a:gd name="connsiteX1" fmla="*/ 333401 w 2225424"/>
                    <a:gd name="connsiteY1" fmla="*/ 367018 h 1080136"/>
                    <a:gd name="connsiteX2" fmla="*/ 2021613 w 2225424"/>
                    <a:gd name="connsiteY2" fmla="*/ 453019 h 1080136"/>
                    <a:gd name="connsiteX3" fmla="*/ 2225424 w 2225424"/>
                    <a:gd name="connsiteY3" fmla="*/ 858284 h 1080136"/>
                    <a:gd name="connsiteX4" fmla="*/ 1308285 w 2225424"/>
                    <a:gd name="connsiteY4" fmla="*/ 701877 h 1080136"/>
                    <a:gd name="connsiteX5" fmla="*/ 1425496 w 2225424"/>
                    <a:gd name="connsiteY5" fmla="*/ 911633 h 1080136"/>
                    <a:gd name="connsiteX6" fmla="*/ 622035 w 2225424"/>
                    <a:gd name="connsiteY6" fmla="*/ 516636 h 1080136"/>
                    <a:gd name="connsiteX7" fmla="*/ 0 w 2225424"/>
                    <a:gd name="connsiteY7" fmla="*/ 1079766 h 108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5424" h="1080136">
                      <a:moveTo>
                        <a:pt x="0" y="1079766"/>
                      </a:moveTo>
                      <a:cubicBezTo>
                        <a:pt x="41233" y="809982"/>
                        <a:pt x="146084" y="568472"/>
                        <a:pt x="333401" y="367018"/>
                      </a:cubicBezTo>
                      <a:cubicBezTo>
                        <a:pt x="816421" y="-154879"/>
                        <a:pt x="1592786" y="-114824"/>
                        <a:pt x="2021613" y="453019"/>
                      </a:cubicBezTo>
                      <a:cubicBezTo>
                        <a:pt x="2114683" y="574363"/>
                        <a:pt x="2190081" y="706310"/>
                        <a:pt x="2225424" y="858284"/>
                      </a:cubicBezTo>
                      <a:cubicBezTo>
                        <a:pt x="2103687" y="904033"/>
                        <a:pt x="1464776" y="723083"/>
                        <a:pt x="1308285" y="701877"/>
                      </a:cubicBezTo>
                      <a:cubicBezTo>
                        <a:pt x="1174964" y="697950"/>
                        <a:pt x="1365582" y="797995"/>
                        <a:pt x="1425496" y="911633"/>
                      </a:cubicBezTo>
                      <a:cubicBezTo>
                        <a:pt x="1311121" y="880760"/>
                        <a:pt x="940803" y="796262"/>
                        <a:pt x="622035" y="516636"/>
                      </a:cubicBezTo>
                      <a:cubicBezTo>
                        <a:pt x="587870" y="820585"/>
                        <a:pt x="288634" y="1091547"/>
                        <a:pt x="0" y="1079766"/>
                      </a:cubicBezTo>
                      <a:close/>
                    </a:path>
                  </a:pathLst>
                </a:custGeom>
                <a:solidFill>
                  <a:srgbClr val="94643F"/>
                </a:solidFill>
                <a:ln w="1177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nvGrpSpPr>
              <p:cNvPr id="51" name="Group 65">
                <a:extLst>
                  <a:ext uri="{FF2B5EF4-FFF2-40B4-BE49-F238E27FC236}">
                    <a16:creationId xmlns:a16="http://schemas.microsoft.com/office/drawing/2014/main" id="{8C868910-34F5-45C1-ABCB-2C83CBB5583B}"/>
                  </a:ext>
                </a:extLst>
              </p:cNvPr>
              <p:cNvGrpSpPr/>
              <p:nvPr/>
            </p:nvGrpSpPr>
            <p:grpSpPr>
              <a:xfrm>
                <a:off x="5013780" y="5128586"/>
                <a:ext cx="1301248" cy="770937"/>
                <a:chOff x="5013780" y="5128586"/>
                <a:chExt cx="1301248" cy="770937"/>
              </a:xfrm>
            </p:grpSpPr>
            <p:sp>
              <p:nvSpPr>
                <p:cNvPr id="53" name="Graphic 222">
                  <a:extLst>
                    <a:ext uri="{FF2B5EF4-FFF2-40B4-BE49-F238E27FC236}">
                      <a16:creationId xmlns:a16="http://schemas.microsoft.com/office/drawing/2014/main" id="{90E4F7D2-7EB2-4269-ACC4-5B81FE34749B}"/>
                    </a:ext>
                  </a:extLst>
                </p:cNvPr>
                <p:cNvSpPr/>
                <p:nvPr/>
              </p:nvSpPr>
              <p:spPr>
                <a:xfrm rot="10800000">
                  <a:off x="5013780" y="5669407"/>
                  <a:ext cx="1301248" cy="230116"/>
                </a:xfrm>
                <a:custGeom>
                  <a:avLst/>
                  <a:gdLst>
                    <a:gd name="connsiteX0" fmla="*/ 3438624 w 3543300"/>
                    <a:gd name="connsiteY0" fmla="*/ 609600 h 609600"/>
                    <a:gd name="connsiteX1" fmla="*/ 112494 w 3543300"/>
                    <a:gd name="connsiteY1" fmla="*/ 609600 h 609600"/>
                    <a:gd name="connsiteX2" fmla="*/ 7719 w 3543300"/>
                    <a:gd name="connsiteY2" fmla="*/ 456248 h 609600"/>
                    <a:gd name="connsiteX3" fmla="*/ 158214 w 3543300"/>
                    <a:gd name="connsiteY3" fmla="*/ 71438 h 609600"/>
                    <a:gd name="connsiteX4" fmla="*/ 262989 w 3543300"/>
                    <a:gd name="connsiteY4" fmla="*/ 0 h 609600"/>
                    <a:gd name="connsiteX5" fmla="*/ 3282414 w 3543300"/>
                    <a:gd name="connsiteY5" fmla="*/ 0 h 609600"/>
                    <a:gd name="connsiteX6" fmla="*/ 3386236 w 3543300"/>
                    <a:gd name="connsiteY6" fmla="*/ 69533 h 609600"/>
                    <a:gd name="connsiteX7" fmla="*/ 3542446 w 3543300"/>
                    <a:gd name="connsiteY7" fmla="*/ 454343 h 609600"/>
                    <a:gd name="connsiteX8" fmla="*/ 3438624 w 3543300"/>
                    <a:gd name="connsiteY8" fmla="*/ 60960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3300" h="609600">
                      <a:moveTo>
                        <a:pt x="3438624" y="609600"/>
                      </a:moveTo>
                      <a:lnTo>
                        <a:pt x="112494" y="609600"/>
                      </a:lnTo>
                      <a:cubicBezTo>
                        <a:pt x="33436" y="609600"/>
                        <a:pt x="-20856" y="530543"/>
                        <a:pt x="7719" y="456248"/>
                      </a:cubicBezTo>
                      <a:lnTo>
                        <a:pt x="158214" y="71438"/>
                      </a:lnTo>
                      <a:cubicBezTo>
                        <a:pt x="175359" y="28575"/>
                        <a:pt x="216316" y="0"/>
                        <a:pt x="262989" y="0"/>
                      </a:cubicBezTo>
                      <a:lnTo>
                        <a:pt x="3282414" y="0"/>
                      </a:lnTo>
                      <a:cubicBezTo>
                        <a:pt x="3328134" y="0"/>
                        <a:pt x="3369091" y="27623"/>
                        <a:pt x="3386236" y="69533"/>
                      </a:cubicBezTo>
                      <a:lnTo>
                        <a:pt x="3542446" y="454343"/>
                      </a:lnTo>
                      <a:cubicBezTo>
                        <a:pt x="3572926" y="528638"/>
                        <a:pt x="3518634" y="609600"/>
                        <a:pt x="3438624" y="609600"/>
                      </a:cubicBezTo>
                      <a:close/>
                    </a:path>
                  </a:pathLst>
                </a:custGeom>
                <a:solidFill>
                  <a:srgbClr val="2C2F45">
                    <a:lumMod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54" name="Rectangle: Rounded Corners 68">
                  <a:extLst>
                    <a:ext uri="{FF2B5EF4-FFF2-40B4-BE49-F238E27FC236}">
                      <a16:creationId xmlns:a16="http://schemas.microsoft.com/office/drawing/2014/main" id="{2690541A-B11B-4D77-8AF8-3E6E747CCA18}"/>
                    </a:ext>
                  </a:extLst>
                </p:cNvPr>
                <p:cNvSpPr/>
                <p:nvPr/>
              </p:nvSpPr>
              <p:spPr>
                <a:xfrm>
                  <a:off x="5050961" y="5128586"/>
                  <a:ext cx="1225640" cy="770164"/>
                </a:xfrm>
                <a:prstGeom prst="roundRect">
                  <a:avLst>
                    <a:gd name="adj" fmla="val 9477"/>
                  </a:avLst>
                </a:prstGeom>
                <a:solidFill>
                  <a:srgbClr val="2C2F4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55" name="Oval 69">
                  <a:extLst>
                    <a:ext uri="{FF2B5EF4-FFF2-40B4-BE49-F238E27FC236}">
                      <a16:creationId xmlns:a16="http://schemas.microsoft.com/office/drawing/2014/main" id="{998C7DEC-27F1-4C57-9E5B-6C6E3E970446}"/>
                    </a:ext>
                  </a:extLst>
                </p:cNvPr>
                <p:cNvSpPr/>
                <p:nvPr/>
              </p:nvSpPr>
              <p:spPr>
                <a:xfrm>
                  <a:off x="5607096" y="5420343"/>
                  <a:ext cx="113370" cy="113370"/>
                </a:xfrm>
                <a:prstGeom prst="ellipse">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grpSp>
          <p:sp>
            <p:nvSpPr>
              <p:cNvPr id="52" name="Freeform: Shape 66">
                <a:extLst>
                  <a:ext uri="{FF2B5EF4-FFF2-40B4-BE49-F238E27FC236}">
                    <a16:creationId xmlns:a16="http://schemas.microsoft.com/office/drawing/2014/main" id="{EA59BA0C-6A1C-4536-A0A6-08B94C7880BC}"/>
                  </a:ext>
                </a:extLst>
              </p:cNvPr>
              <p:cNvSpPr/>
              <p:nvPr/>
            </p:nvSpPr>
            <p:spPr>
              <a:xfrm>
                <a:off x="5144547" y="3886249"/>
                <a:ext cx="1044140" cy="902608"/>
              </a:xfrm>
              <a:custGeom>
                <a:avLst/>
                <a:gdLst>
                  <a:gd name="connsiteX0" fmla="*/ 523726 w 1044140"/>
                  <a:gd name="connsiteY0" fmla="*/ 0 h 902608"/>
                  <a:gd name="connsiteX1" fmla="*/ 764384 w 1044140"/>
                  <a:gd name="connsiteY1" fmla="*/ 72434 h 902608"/>
                  <a:gd name="connsiteX2" fmla="*/ 988382 w 1044140"/>
                  <a:gd name="connsiteY2" fmla="*/ 363683 h 902608"/>
                  <a:gd name="connsiteX3" fmla="*/ 999042 w 1044140"/>
                  <a:gd name="connsiteY3" fmla="*/ 444029 h 902608"/>
                  <a:gd name="connsiteX4" fmla="*/ 1017193 w 1044140"/>
                  <a:gd name="connsiteY4" fmla="*/ 444029 h 902608"/>
                  <a:gd name="connsiteX5" fmla="*/ 1044140 w 1044140"/>
                  <a:gd name="connsiteY5" fmla="*/ 470976 h 902608"/>
                  <a:gd name="connsiteX6" fmla="*/ 1044140 w 1044140"/>
                  <a:gd name="connsiteY6" fmla="*/ 678813 h 902608"/>
                  <a:gd name="connsiteX7" fmla="*/ 1017193 w 1044140"/>
                  <a:gd name="connsiteY7" fmla="*/ 705760 h 902608"/>
                  <a:gd name="connsiteX8" fmla="*/ 988388 w 1044140"/>
                  <a:gd name="connsiteY8" fmla="*/ 705760 h 902608"/>
                  <a:gd name="connsiteX9" fmla="*/ 916860 w 1044140"/>
                  <a:gd name="connsiteY9" fmla="*/ 768535 h 902608"/>
                  <a:gd name="connsiteX10" fmla="*/ 677463 w 1044140"/>
                  <a:gd name="connsiteY10" fmla="*/ 868476 h 902608"/>
                  <a:gd name="connsiteX11" fmla="*/ 669581 w 1044140"/>
                  <a:gd name="connsiteY11" fmla="*/ 869232 h 902608"/>
                  <a:gd name="connsiteX12" fmla="*/ 669581 w 1044140"/>
                  <a:gd name="connsiteY12" fmla="*/ 875032 h 902608"/>
                  <a:gd name="connsiteX13" fmla="*/ 642005 w 1044140"/>
                  <a:gd name="connsiteY13" fmla="*/ 902608 h 902608"/>
                  <a:gd name="connsiteX14" fmla="*/ 492587 w 1044140"/>
                  <a:gd name="connsiteY14" fmla="*/ 902608 h 902608"/>
                  <a:gd name="connsiteX15" fmla="*/ 465011 w 1044140"/>
                  <a:gd name="connsiteY15" fmla="*/ 875032 h 902608"/>
                  <a:gd name="connsiteX16" fmla="*/ 465011 w 1044140"/>
                  <a:gd name="connsiteY16" fmla="*/ 857920 h 902608"/>
                  <a:gd name="connsiteX17" fmla="*/ 492587 w 1044140"/>
                  <a:gd name="connsiteY17" fmla="*/ 830344 h 902608"/>
                  <a:gd name="connsiteX18" fmla="*/ 642005 w 1044140"/>
                  <a:gd name="connsiteY18" fmla="*/ 830344 h 902608"/>
                  <a:gd name="connsiteX19" fmla="*/ 661505 w 1044140"/>
                  <a:gd name="connsiteY19" fmla="*/ 838421 h 902608"/>
                  <a:gd name="connsiteX20" fmla="*/ 667253 w 1044140"/>
                  <a:gd name="connsiteY20" fmla="*/ 852298 h 902608"/>
                  <a:gd name="connsiteX21" fmla="*/ 674545 w 1044140"/>
                  <a:gd name="connsiteY21" fmla="*/ 851599 h 902608"/>
                  <a:gd name="connsiteX22" fmla="*/ 906914 w 1044140"/>
                  <a:gd name="connsiteY22" fmla="*/ 754593 h 902608"/>
                  <a:gd name="connsiteX23" fmla="*/ 977432 w 1044140"/>
                  <a:gd name="connsiteY23" fmla="*/ 692704 h 902608"/>
                  <a:gd name="connsiteX24" fmla="*/ 977432 w 1044140"/>
                  <a:gd name="connsiteY24" fmla="*/ 489267 h 902608"/>
                  <a:gd name="connsiteX25" fmla="*/ 977300 w 1044140"/>
                  <a:gd name="connsiteY25" fmla="*/ 489267 h 902608"/>
                  <a:gd name="connsiteX26" fmla="*/ 750513 w 1044140"/>
                  <a:gd name="connsiteY26" fmla="*/ 96460 h 902608"/>
                  <a:gd name="connsiteX27" fmla="*/ 296939 w 1044140"/>
                  <a:gd name="connsiteY27" fmla="*/ 96460 h 902608"/>
                  <a:gd name="connsiteX28" fmla="*/ 70152 w 1044140"/>
                  <a:gd name="connsiteY28" fmla="*/ 489267 h 902608"/>
                  <a:gd name="connsiteX29" fmla="*/ 66709 w 1044140"/>
                  <a:gd name="connsiteY29" fmla="*/ 489267 h 902608"/>
                  <a:gd name="connsiteX30" fmla="*/ 66709 w 1044140"/>
                  <a:gd name="connsiteY30" fmla="*/ 705760 h 902608"/>
                  <a:gd name="connsiteX31" fmla="*/ 26947 w 1044140"/>
                  <a:gd name="connsiteY31" fmla="*/ 705760 h 902608"/>
                  <a:gd name="connsiteX32" fmla="*/ 0 w 1044140"/>
                  <a:gd name="connsiteY32" fmla="*/ 678813 h 902608"/>
                  <a:gd name="connsiteX33" fmla="*/ 0 w 1044140"/>
                  <a:gd name="connsiteY33" fmla="*/ 470976 h 902608"/>
                  <a:gd name="connsiteX34" fmla="*/ 26947 w 1044140"/>
                  <a:gd name="connsiteY34" fmla="*/ 444029 h 902608"/>
                  <a:gd name="connsiteX35" fmla="*/ 48410 w 1044140"/>
                  <a:gd name="connsiteY35" fmla="*/ 444029 h 902608"/>
                  <a:gd name="connsiteX36" fmla="*/ 59069 w 1044140"/>
                  <a:gd name="connsiteY36" fmla="*/ 363683 h 902608"/>
                  <a:gd name="connsiteX37" fmla="*/ 283067 w 1044140"/>
                  <a:gd name="connsiteY37" fmla="*/ 72434 h 902608"/>
                  <a:gd name="connsiteX38" fmla="*/ 523726 w 1044140"/>
                  <a:gd name="connsiteY38" fmla="*/ 0 h 9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044140" h="902608">
                    <a:moveTo>
                      <a:pt x="523726" y="0"/>
                    </a:moveTo>
                    <a:cubicBezTo>
                      <a:pt x="602235" y="0"/>
                      <a:pt x="680744" y="24145"/>
                      <a:pt x="764384" y="72434"/>
                    </a:cubicBezTo>
                    <a:cubicBezTo>
                      <a:pt x="876074" y="136918"/>
                      <a:pt x="955600" y="242418"/>
                      <a:pt x="988382" y="363683"/>
                    </a:cubicBezTo>
                    <a:lnTo>
                      <a:pt x="999042" y="444029"/>
                    </a:lnTo>
                    <a:lnTo>
                      <a:pt x="1017193" y="444029"/>
                    </a:lnTo>
                    <a:cubicBezTo>
                      <a:pt x="1032075" y="444029"/>
                      <a:pt x="1044140" y="456094"/>
                      <a:pt x="1044140" y="470976"/>
                    </a:cubicBezTo>
                    <a:lnTo>
                      <a:pt x="1044140" y="678813"/>
                    </a:lnTo>
                    <a:cubicBezTo>
                      <a:pt x="1044140" y="693695"/>
                      <a:pt x="1032075" y="705760"/>
                      <a:pt x="1017193" y="705760"/>
                    </a:cubicBezTo>
                    <a:lnTo>
                      <a:pt x="988388" y="705760"/>
                    </a:lnTo>
                    <a:lnTo>
                      <a:pt x="916860" y="768535"/>
                    </a:lnTo>
                    <a:cubicBezTo>
                      <a:pt x="845683" y="819316"/>
                      <a:pt x="763855" y="853537"/>
                      <a:pt x="677463" y="868476"/>
                    </a:cubicBezTo>
                    <a:lnTo>
                      <a:pt x="669581" y="869232"/>
                    </a:lnTo>
                    <a:lnTo>
                      <a:pt x="669581" y="875032"/>
                    </a:lnTo>
                    <a:cubicBezTo>
                      <a:pt x="669581" y="890262"/>
                      <a:pt x="657235" y="902608"/>
                      <a:pt x="642005" y="902608"/>
                    </a:cubicBezTo>
                    <a:lnTo>
                      <a:pt x="492587" y="902608"/>
                    </a:lnTo>
                    <a:cubicBezTo>
                      <a:pt x="477357" y="902608"/>
                      <a:pt x="465011" y="890262"/>
                      <a:pt x="465011" y="875032"/>
                    </a:cubicBezTo>
                    <a:lnTo>
                      <a:pt x="465011" y="857920"/>
                    </a:lnTo>
                    <a:cubicBezTo>
                      <a:pt x="465011" y="842690"/>
                      <a:pt x="477357" y="830344"/>
                      <a:pt x="492587" y="830344"/>
                    </a:cubicBezTo>
                    <a:lnTo>
                      <a:pt x="642005" y="830344"/>
                    </a:lnTo>
                    <a:cubicBezTo>
                      <a:pt x="649620" y="830344"/>
                      <a:pt x="656514" y="833431"/>
                      <a:pt x="661505" y="838421"/>
                    </a:cubicBezTo>
                    <a:lnTo>
                      <a:pt x="667253" y="852298"/>
                    </a:lnTo>
                    <a:lnTo>
                      <a:pt x="674545" y="851599"/>
                    </a:lnTo>
                    <a:cubicBezTo>
                      <a:pt x="758401" y="837098"/>
                      <a:pt x="837827" y="803882"/>
                      <a:pt x="906914" y="754593"/>
                    </a:cubicBezTo>
                    <a:lnTo>
                      <a:pt x="977432" y="692704"/>
                    </a:lnTo>
                    <a:lnTo>
                      <a:pt x="977432" y="489267"/>
                    </a:lnTo>
                    <a:lnTo>
                      <a:pt x="977300" y="489267"/>
                    </a:lnTo>
                    <a:cubicBezTo>
                      <a:pt x="977300" y="327221"/>
                      <a:pt x="890849" y="177484"/>
                      <a:pt x="750513" y="96460"/>
                    </a:cubicBezTo>
                    <a:cubicBezTo>
                      <a:pt x="610177" y="15437"/>
                      <a:pt x="437275" y="15437"/>
                      <a:pt x="296939" y="96460"/>
                    </a:cubicBezTo>
                    <a:cubicBezTo>
                      <a:pt x="156603" y="177483"/>
                      <a:pt x="70152" y="327220"/>
                      <a:pt x="70152" y="489267"/>
                    </a:cubicBezTo>
                    <a:lnTo>
                      <a:pt x="66709" y="489267"/>
                    </a:lnTo>
                    <a:lnTo>
                      <a:pt x="66709" y="705760"/>
                    </a:lnTo>
                    <a:lnTo>
                      <a:pt x="26947" y="705760"/>
                    </a:lnTo>
                    <a:cubicBezTo>
                      <a:pt x="12065" y="705760"/>
                      <a:pt x="0" y="693695"/>
                      <a:pt x="0" y="678813"/>
                    </a:cubicBezTo>
                    <a:lnTo>
                      <a:pt x="0" y="470976"/>
                    </a:lnTo>
                    <a:cubicBezTo>
                      <a:pt x="0" y="456094"/>
                      <a:pt x="12065" y="444029"/>
                      <a:pt x="26947" y="444029"/>
                    </a:cubicBezTo>
                    <a:lnTo>
                      <a:pt x="48410" y="444029"/>
                    </a:lnTo>
                    <a:lnTo>
                      <a:pt x="59069" y="363683"/>
                    </a:lnTo>
                    <a:cubicBezTo>
                      <a:pt x="91852" y="242418"/>
                      <a:pt x="171377" y="136918"/>
                      <a:pt x="283067" y="72434"/>
                    </a:cubicBezTo>
                    <a:cubicBezTo>
                      <a:pt x="366708" y="24145"/>
                      <a:pt x="445217" y="0"/>
                      <a:pt x="523726" y="0"/>
                    </a:cubicBezTo>
                    <a:close/>
                  </a:path>
                </a:pathLst>
              </a:custGeom>
              <a:solidFill>
                <a:srgbClr val="07A398"/>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cs typeface="+mn-cs"/>
                </a:endParaRPr>
              </a:p>
            </p:txBody>
          </p:sp>
        </p:grpSp>
        <p:grpSp>
          <p:nvGrpSpPr>
            <p:cNvPr id="43" name="Group 57">
              <a:extLst>
                <a:ext uri="{FF2B5EF4-FFF2-40B4-BE49-F238E27FC236}">
                  <a16:creationId xmlns:a16="http://schemas.microsoft.com/office/drawing/2014/main" id="{E793C568-60AE-434A-9432-061E315AF2BA}"/>
                </a:ext>
              </a:extLst>
            </p:cNvPr>
            <p:cNvGrpSpPr/>
            <p:nvPr/>
          </p:nvGrpSpPr>
          <p:grpSpPr>
            <a:xfrm>
              <a:off x="6319882" y="1914803"/>
              <a:ext cx="2832651" cy="1235626"/>
              <a:chOff x="618525" y="1024372"/>
              <a:chExt cx="2832651" cy="1235626"/>
            </a:xfrm>
          </p:grpSpPr>
          <p:sp>
            <p:nvSpPr>
              <p:cNvPr id="44" name="Freeform: Shape 58">
                <a:extLst>
                  <a:ext uri="{FF2B5EF4-FFF2-40B4-BE49-F238E27FC236}">
                    <a16:creationId xmlns:a16="http://schemas.microsoft.com/office/drawing/2014/main" id="{ADE58424-F6D1-442D-9EAC-86F27DE496D0}"/>
                  </a:ext>
                </a:extLst>
              </p:cNvPr>
              <p:cNvSpPr/>
              <p:nvPr/>
            </p:nvSpPr>
            <p:spPr>
              <a:xfrm rot="20705322">
                <a:off x="700635" y="1142977"/>
                <a:ext cx="2719919" cy="1117021"/>
              </a:xfrm>
              <a:custGeom>
                <a:avLst/>
                <a:gdLst>
                  <a:gd name="connsiteX0" fmla="*/ 531539 w 2833662"/>
                  <a:gd name="connsiteY0" fmla="*/ 155632 h 1163733"/>
                  <a:gd name="connsiteX1" fmla="*/ 502008 w 2833662"/>
                  <a:gd name="connsiteY1" fmla="*/ 349878 h 1163733"/>
                  <a:gd name="connsiteX2" fmla="*/ 503690 w 2833662"/>
                  <a:gd name="connsiteY2" fmla="*/ 339341 h 1163733"/>
                  <a:gd name="connsiteX3" fmla="*/ 529694 w 2833662"/>
                  <a:gd name="connsiteY3" fmla="*/ 169349 h 1163733"/>
                  <a:gd name="connsiteX4" fmla="*/ 717345 w 2833662"/>
                  <a:gd name="connsiteY4" fmla="*/ 119524 h 1163733"/>
                  <a:gd name="connsiteX5" fmla="*/ 551397 w 2833662"/>
                  <a:gd name="connsiteY5" fmla="*/ 119524 h 1163733"/>
                  <a:gd name="connsiteX6" fmla="*/ 543741 w 2833662"/>
                  <a:gd name="connsiteY6" fmla="*/ 121683 h 1163733"/>
                  <a:gd name="connsiteX7" fmla="*/ 551397 w 2833662"/>
                  <a:gd name="connsiteY7" fmla="*/ 119837 h 1163733"/>
                  <a:gd name="connsiteX8" fmla="*/ 711203 w 2833662"/>
                  <a:gd name="connsiteY8" fmla="*/ 119562 h 1163733"/>
                  <a:gd name="connsiteX9" fmla="*/ 886952 w 2833662"/>
                  <a:gd name="connsiteY9" fmla="*/ 122932 h 1163733"/>
                  <a:gd name="connsiteX10" fmla="*/ 885036 w 2833662"/>
                  <a:gd name="connsiteY10" fmla="*/ 122422 h 1163733"/>
                  <a:gd name="connsiteX11" fmla="*/ 889165 w 2833662"/>
                  <a:gd name="connsiteY11" fmla="*/ 135756 h 1163733"/>
                  <a:gd name="connsiteX12" fmla="*/ 889185 w 2833662"/>
                  <a:gd name="connsiteY12" fmla="*/ 135505 h 1163733"/>
                  <a:gd name="connsiteX13" fmla="*/ 886952 w 2833662"/>
                  <a:gd name="connsiteY13" fmla="*/ 122932 h 1163733"/>
                  <a:gd name="connsiteX14" fmla="*/ 1929084 w 2833662"/>
                  <a:gd name="connsiteY14" fmla="*/ 123097 h 1163733"/>
                  <a:gd name="connsiteX15" fmla="*/ 1926792 w 2833662"/>
                  <a:gd name="connsiteY15" fmla="*/ 123950 h 1163733"/>
                  <a:gd name="connsiteX16" fmla="*/ 1926382 w 2833662"/>
                  <a:gd name="connsiteY16" fmla="*/ 130830 h 1163733"/>
                  <a:gd name="connsiteX17" fmla="*/ 2279033 w 2833662"/>
                  <a:gd name="connsiteY17" fmla="*/ 121913 h 1163733"/>
                  <a:gd name="connsiteX18" fmla="*/ 2268536 w 2833662"/>
                  <a:gd name="connsiteY18" fmla="*/ 119524 h 1163733"/>
                  <a:gd name="connsiteX19" fmla="*/ 2068663 w 2833662"/>
                  <a:gd name="connsiteY19" fmla="*/ 119334 h 1163733"/>
                  <a:gd name="connsiteX20" fmla="*/ 2106848 w 2833662"/>
                  <a:gd name="connsiteY20" fmla="*/ 119563 h 1163733"/>
                  <a:gd name="connsiteX21" fmla="*/ 2269788 w 2833662"/>
                  <a:gd name="connsiteY21" fmla="*/ 119837 h 1163733"/>
                  <a:gd name="connsiteX22" fmla="*/ 2279116 w 2833662"/>
                  <a:gd name="connsiteY22" fmla="*/ 122087 h 1163733"/>
                  <a:gd name="connsiteX23" fmla="*/ 2391901 w 2833662"/>
                  <a:gd name="connsiteY23" fmla="*/ 3968 h 1163733"/>
                  <a:gd name="connsiteX24" fmla="*/ 2431163 w 2833662"/>
                  <a:gd name="connsiteY24" fmla="*/ 67509 h 1163733"/>
                  <a:gd name="connsiteX25" fmla="*/ 2441503 w 2833662"/>
                  <a:gd name="connsiteY25" fmla="*/ 112944 h 1163733"/>
                  <a:gd name="connsiteX26" fmla="*/ 2827859 w 2833662"/>
                  <a:gd name="connsiteY26" fmla="*/ 958979 h 1163733"/>
                  <a:gd name="connsiteX27" fmla="*/ 2828799 w 2833662"/>
                  <a:gd name="connsiteY27" fmla="*/ 992820 h 1163733"/>
                  <a:gd name="connsiteX28" fmla="*/ 2655832 w 2833662"/>
                  <a:gd name="connsiteY28" fmla="*/ 1126305 h 1163733"/>
                  <a:gd name="connsiteX29" fmla="*/ 2459990 w 2833662"/>
                  <a:gd name="connsiteY29" fmla="*/ 1080557 h 1163733"/>
                  <a:gd name="connsiteX30" fmla="*/ 2450640 w 2833662"/>
                  <a:gd name="connsiteY30" fmla="*/ 1064317 h 1163733"/>
                  <a:gd name="connsiteX31" fmla="*/ 2451216 w 2833662"/>
                  <a:gd name="connsiteY31" fmla="*/ 1071157 h 1163733"/>
                  <a:gd name="connsiteX32" fmla="*/ 2378520 w 2833662"/>
                  <a:gd name="connsiteY32" fmla="*/ 1108758 h 1163733"/>
                  <a:gd name="connsiteX33" fmla="*/ 2236260 w 2833662"/>
                  <a:gd name="connsiteY33" fmla="*/ 1157640 h 1163733"/>
                  <a:gd name="connsiteX34" fmla="*/ 2063607 w 2833662"/>
                  <a:gd name="connsiteY34" fmla="*/ 1116592 h 1163733"/>
                  <a:gd name="connsiteX35" fmla="*/ 2016605 w 2833662"/>
                  <a:gd name="connsiteY35" fmla="*/ 1078991 h 1163733"/>
                  <a:gd name="connsiteX36" fmla="*/ 2016450 w 2833662"/>
                  <a:gd name="connsiteY36" fmla="*/ 1077428 h 1163733"/>
                  <a:gd name="connsiteX37" fmla="*/ 1999371 w 2833662"/>
                  <a:gd name="connsiteY37" fmla="*/ 1097165 h 1163733"/>
                  <a:gd name="connsiteX38" fmla="*/ 1883433 w 2833662"/>
                  <a:gd name="connsiteY38" fmla="*/ 1152626 h 1163733"/>
                  <a:gd name="connsiteX39" fmla="*/ 1702318 w 2833662"/>
                  <a:gd name="connsiteY39" fmla="*/ 1112205 h 1163733"/>
                  <a:gd name="connsiteX40" fmla="*/ 1669731 w 2833662"/>
                  <a:gd name="connsiteY40" fmla="*/ 1087764 h 1163733"/>
                  <a:gd name="connsiteX41" fmla="*/ 1659247 w 2833662"/>
                  <a:gd name="connsiteY41" fmla="*/ 1075136 h 1163733"/>
                  <a:gd name="connsiteX42" fmla="*/ 1618029 w 2833662"/>
                  <a:gd name="connsiteY42" fmla="*/ 1100612 h 1163733"/>
                  <a:gd name="connsiteX43" fmla="*/ 1405893 w 2833662"/>
                  <a:gd name="connsiteY43" fmla="*/ 1160774 h 1163733"/>
                  <a:gd name="connsiteX44" fmla="*/ 1263633 w 2833662"/>
                  <a:gd name="connsiteY44" fmla="*/ 1111892 h 1163733"/>
                  <a:gd name="connsiteX45" fmla="*/ 1198487 w 2833662"/>
                  <a:gd name="connsiteY45" fmla="*/ 1074494 h 1163733"/>
                  <a:gd name="connsiteX46" fmla="*/ 1194070 w 2833662"/>
                  <a:gd name="connsiteY46" fmla="*/ 1082751 h 1163733"/>
                  <a:gd name="connsiteX47" fmla="*/ 1073432 w 2833662"/>
                  <a:gd name="connsiteY47" fmla="*/ 1153253 h 1163733"/>
                  <a:gd name="connsiteX48" fmla="*/ 870697 w 2833662"/>
                  <a:gd name="connsiteY48" fmla="*/ 1122232 h 1163733"/>
                  <a:gd name="connsiteX49" fmla="*/ 824635 w 2833662"/>
                  <a:gd name="connsiteY49" fmla="*/ 1089957 h 1163733"/>
                  <a:gd name="connsiteX50" fmla="*/ 817193 w 2833662"/>
                  <a:gd name="connsiteY50" fmla="*/ 1082946 h 1163733"/>
                  <a:gd name="connsiteX51" fmla="*/ 817147 w 2833662"/>
                  <a:gd name="connsiteY51" fmla="*/ 1081703 h 1163733"/>
                  <a:gd name="connsiteX52" fmla="*/ 817114 w 2833662"/>
                  <a:gd name="connsiteY52" fmla="*/ 1082123 h 1163733"/>
                  <a:gd name="connsiteX53" fmla="*/ 770113 w 2833662"/>
                  <a:gd name="connsiteY53" fmla="*/ 1119724 h 1163733"/>
                  <a:gd name="connsiteX54" fmla="*/ 597459 w 2833662"/>
                  <a:gd name="connsiteY54" fmla="*/ 1160772 h 1163733"/>
                  <a:gd name="connsiteX55" fmla="*/ 455200 w 2833662"/>
                  <a:gd name="connsiteY55" fmla="*/ 1111890 h 1163733"/>
                  <a:gd name="connsiteX56" fmla="*/ 388770 w 2833662"/>
                  <a:gd name="connsiteY56" fmla="*/ 1074289 h 1163733"/>
                  <a:gd name="connsiteX57" fmla="*/ 389103 w 2833662"/>
                  <a:gd name="connsiteY57" fmla="*/ 1069174 h 1163733"/>
                  <a:gd name="connsiteX58" fmla="*/ 382817 w 2833662"/>
                  <a:gd name="connsiteY58" fmla="*/ 1080557 h 1163733"/>
                  <a:gd name="connsiteX59" fmla="*/ 83885 w 2833662"/>
                  <a:gd name="connsiteY59" fmla="*/ 1079617 h 1163733"/>
                  <a:gd name="connsiteX60" fmla="*/ 10875 w 2833662"/>
                  <a:gd name="connsiteY60" fmla="*/ 1004728 h 1163733"/>
                  <a:gd name="connsiteX61" fmla="*/ 5234 w 2833662"/>
                  <a:gd name="connsiteY61" fmla="*/ 956159 h 1163733"/>
                  <a:gd name="connsiteX62" fmla="*/ 392217 w 2833662"/>
                  <a:gd name="connsiteY62" fmla="*/ 108557 h 1163733"/>
                  <a:gd name="connsiteX63" fmla="*/ 398484 w 2833662"/>
                  <a:gd name="connsiteY63" fmla="*/ 67509 h 1163733"/>
                  <a:gd name="connsiteX64" fmla="*/ 457706 w 2833662"/>
                  <a:gd name="connsiteY64" fmla="*/ 139 h 1163733"/>
                  <a:gd name="connsiteX65" fmla="*/ 617513 w 2833662"/>
                  <a:gd name="connsiteY65" fmla="*/ 139 h 1163733"/>
                  <a:gd name="connsiteX66" fmla="*/ 2360972 w 2833662"/>
                  <a:gd name="connsiteY66" fmla="*/ 139 h 1163733"/>
                  <a:gd name="connsiteX67" fmla="*/ 2391901 w 2833662"/>
                  <a:gd name="connsiteY67" fmla="*/ 3968 h 116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833662" h="1163733">
                    <a:moveTo>
                      <a:pt x="531539" y="155632"/>
                    </a:moveTo>
                    <a:lnTo>
                      <a:pt x="502008" y="349878"/>
                    </a:lnTo>
                    <a:lnTo>
                      <a:pt x="503690" y="339341"/>
                    </a:lnTo>
                    <a:cubicBezTo>
                      <a:pt x="514765" y="269260"/>
                      <a:pt x="523989" y="209471"/>
                      <a:pt x="529694" y="169349"/>
                    </a:cubicBezTo>
                    <a:close/>
                    <a:moveTo>
                      <a:pt x="717345" y="119524"/>
                    </a:moveTo>
                    <a:lnTo>
                      <a:pt x="551397" y="119524"/>
                    </a:lnTo>
                    <a:lnTo>
                      <a:pt x="543741" y="121683"/>
                    </a:lnTo>
                    <a:lnTo>
                      <a:pt x="551397" y="119837"/>
                    </a:lnTo>
                    <a:cubicBezTo>
                      <a:pt x="610933" y="119993"/>
                      <a:pt x="661068" y="119837"/>
                      <a:pt x="711203" y="119562"/>
                    </a:cubicBezTo>
                    <a:close/>
                    <a:moveTo>
                      <a:pt x="886952" y="122932"/>
                    </a:moveTo>
                    <a:lnTo>
                      <a:pt x="885036" y="122422"/>
                    </a:lnTo>
                    <a:lnTo>
                      <a:pt x="889165" y="135756"/>
                    </a:lnTo>
                    <a:lnTo>
                      <a:pt x="889185" y="135505"/>
                    </a:lnTo>
                    <a:cubicBezTo>
                      <a:pt x="889811" y="129395"/>
                      <a:pt x="889263" y="125400"/>
                      <a:pt x="886952" y="122932"/>
                    </a:cubicBezTo>
                    <a:close/>
                    <a:moveTo>
                      <a:pt x="1929084" y="123097"/>
                    </a:moveTo>
                    <a:lnTo>
                      <a:pt x="1926792" y="123950"/>
                    </a:lnTo>
                    <a:lnTo>
                      <a:pt x="1926382" y="130830"/>
                    </a:lnTo>
                    <a:close/>
                    <a:moveTo>
                      <a:pt x="2279033" y="121913"/>
                    </a:moveTo>
                    <a:cubicBezTo>
                      <a:pt x="2276604" y="120073"/>
                      <a:pt x="2273236" y="119524"/>
                      <a:pt x="2268536" y="119524"/>
                    </a:cubicBezTo>
                    <a:lnTo>
                      <a:pt x="2068663" y="119334"/>
                    </a:lnTo>
                    <a:lnTo>
                      <a:pt x="2106848" y="119563"/>
                    </a:lnTo>
                    <a:cubicBezTo>
                      <a:pt x="2158550" y="119838"/>
                      <a:pt x="2210253" y="119994"/>
                      <a:pt x="2269788" y="119837"/>
                    </a:cubicBezTo>
                    <a:lnTo>
                      <a:pt x="2279116" y="122087"/>
                    </a:lnTo>
                    <a:close/>
                    <a:moveTo>
                      <a:pt x="2391901" y="3968"/>
                    </a:moveTo>
                    <a:cubicBezTo>
                      <a:pt x="2417943" y="11753"/>
                      <a:pt x="2429752" y="31787"/>
                      <a:pt x="2431163" y="67509"/>
                    </a:cubicBezTo>
                    <a:cubicBezTo>
                      <a:pt x="2431789" y="82863"/>
                      <a:pt x="2434922" y="98217"/>
                      <a:pt x="2441503" y="112944"/>
                    </a:cubicBezTo>
                    <a:cubicBezTo>
                      <a:pt x="2570288" y="394955"/>
                      <a:pt x="2699074" y="676967"/>
                      <a:pt x="2827859" y="958979"/>
                    </a:cubicBezTo>
                    <a:cubicBezTo>
                      <a:pt x="2833186" y="970573"/>
                      <a:pt x="2837259" y="980913"/>
                      <a:pt x="2828799" y="992820"/>
                    </a:cubicBezTo>
                    <a:cubicBezTo>
                      <a:pt x="2784617" y="1054863"/>
                      <a:pt x="2734168" y="1109072"/>
                      <a:pt x="2655832" y="1126305"/>
                    </a:cubicBezTo>
                    <a:cubicBezTo>
                      <a:pt x="2583449" y="1142286"/>
                      <a:pt x="2518272" y="1126306"/>
                      <a:pt x="2459990" y="1080557"/>
                    </a:cubicBezTo>
                    <a:lnTo>
                      <a:pt x="2450640" y="1064317"/>
                    </a:lnTo>
                    <a:lnTo>
                      <a:pt x="2451216" y="1071157"/>
                    </a:lnTo>
                    <a:cubicBezTo>
                      <a:pt x="2428655" y="1084004"/>
                      <a:pt x="2400767" y="1095285"/>
                      <a:pt x="2378520" y="1108758"/>
                    </a:cubicBezTo>
                    <a:cubicBezTo>
                      <a:pt x="2334651" y="1135706"/>
                      <a:pt x="2287336" y="1152314"/>
                      <a:pt x="2236260" y="1157640"/>
                    </a:cubicBezTo>
                    <a:cubicBezTo>
                      <a:pt x="2157297" y="1156074"/>
                      <a:pt x="2135049" y="1156387"/>
                      <a:pt x="2063607" y="1116592"/>
                    </a:cubicBezTo>
                    <a:cubicBezTo>
                      <a:pt x="2049193" y="1106565"/>
                      <a:pt x="2031645" y="1088391"/>
                      <a:pt x="2016605" y="1078991"/>
                    </a:cubicBezTo>
                    <a:lnTo>
                      <a:pt x="2016450" y="1077428"/>
                    </a:lnTo>
                    <a:lnTo>
                      <a:pt x="1999371" y="1097165"/>
                    </a:lnTo>
                    <a:cubicBezTo>
                      <a:pt x="1964276" y="1123799"/>
                      <a:pt x="1927301" y="1145733"/>
                      <a:pt x="1883433" y="1152626"/>
                    </a:cubicBezTo>
                    <a:cubicBezTo>
                      <a:pt x="1818256" y="1162654"/>
                      <a:pt x="1756841" y="1152000"/>
                      <a:pt x="1702318" y="1112205"/>
                    </a:cubicBezTo>
                    <a:cubicBezTo>
                      <a:pt x="1691351" y="1104371"/>
                      <a:pt x="1680698" y="1095911"/>
                      <a:pt x="1669731" y="1087764"/>
                    </a:cubicBezTo>
                    <a:lnTo>
                      <a:pt x="1659247" y="1075136"/>
                    </a:lnTo>
                    <a:lnTo>
                      <a:pt x="1618029" y="1100612"/>
                    </a:lnTo>
                    <a:cubicBezTo>
                      <a:pt x="1554106" y="1145107"/>
                      <a:pt x="1483603" y="1165788"/>
                      <a:pt x="1405893" y="1160774"/>
                    </a:cubicBezTo>
                    <a:cubicBezTo>
                      <a:pt x="1354817" y="1155447"/>
                      <a:pt x="1307502" y="1138840"/>
                      <a:pt x="1263633" y="1111892"/>
                    </a:cubicBezTo>
                    <a:lnTo>
                      <a:pt x="1198487" y="1074494"/>
                    </a:lnTo>
                    <a:lnTo>
                      <a:pt x="1194070" y="1082751"/>
                    </a:lnTo>
                    <a:cubicBezTo>
                      <a:pt x="1155842" y="1109385"/>
                      <a:pt x="1119808" y="1139779"/>
                      <a:pt x="1073432" y="1153253"/>
                    </a:cubicBezTo>
                    <a:cubicBezTo>
                      <a:pt x="1000736" y="1174248"/>
                      <a:pt x="933366" y="1163594"/>
                      <a:pt x="870697" y="1122232"/>
                    </a:cubicBezTo>
                    <a:cubicBezTo>
                      <a:pt x="855030" y="1111892"/>
                      <a:pt x="840303" y="1100298"/>
                      <a:pt x="824635" y="1089957"/>
                    </a:cubicBezTo>
                    <a:cubicBezTo>
                      <a:pt x="821658" y="1087921"/>
                      <a:pt x="818838" y="1085727"/>
                      <a:pt x="817193" y="1082946"/>
                    </a:cubicBezTo>
                    <a:lnTo>
                      <a:pt x="817147" y="1081703"/>
                    </a:lnTo>
                    <a:lnTo>
                      <a:pt x="817114" y="1082123"/>
                    </a:lnTo>
                    <a:cubicBezTo>
                      <a:pt x="802074" y="1091523"/>
                      <a:pt x="784526" y="1109697"/>
                      <a:pt x="770113" y="1119724"/>
                    </a:cubicBezTo>
                    <a:cubicBezTo>
                      <a:pt x="698983" y="1159519"/>
                      <a:pt x="676422" y="1159206"/>
                      <a:pt x="597459" y="1160772"/>
                    </a:cubicBezTo>
                    <a:cubicBezTo>
                      <a:pt x="546383" y="1155446"/>
                      <a:pt x="499068" y="1138838"/>
                      <a:pt x="455200" y="1111890"/>
                    </a:cubicBezTo>
                    <a:cubicBezTo>
                      <a:pt x="432952" y="1098417"/>
                      <a:pt x="411331" y="1087136"/>
                      <a:pt x="388770" y="1074289"/>
                    </a:cubicBezTo>
                    <a:lnTo>
                      <a:pt x="389103" y="1069174"/>
                    </a:lnTo>
                    <a:lnTo>
                      <a:pt x="382817" y="1080557"/>
                    </a:lnTo>
                    <a:cubicBezTo>
                      <a:pt x="296333" y="1154507"/>
                      <a:pt x="169741" y="1154194"/>
                      <a:pt x="83885" y="1079617"/>
                    </a:cubicBezTo>
                    <a:cubicBezTo>
                      <a:pt x="57564" y="1056743"/>
                      <a:pt x="32182" y="1032615"/>
                      <a:pt x="10875" y="1004728"/>
                    </a:cubicBezTo>
                    <a:cubicBezTo>
                      <a:pt x="-1033" y="989373"/>
                      <a:pt x="-3539" y="975586"/>
                      <a:pt x="5234" y="956159"/>
                    </a:cubicBezTo>
                    <a:cubicBezTo>
                      <a:pt x="134647" y="673834"/>
                      <a:pt x="263119" y="391195"/>
                      <a:pt x="392217" y="108557"/>
                    </a:cubicBezTo>
                    <a:cubicBezTo>
                      <a:pt x="398171" y="95396"/>
                      <a:pt x="400364" y="81923"/>
                      <a:pt x="398484" y="67509"/>
                    </a:cubicBezTo>
                    <a:cubicBezTo>
                      <a:pt x="394097" y="30847"/>
                      <a:pt x="420732" y="453"/>
                      <a:pt x="457706" y="139"/>
                    </a:cubicBezTo>
                    <a:cubicBezTo>
                      <a:pt x="510975" y="-174"/>
                      <a:pt x="564244" y="139"/>
                      <a:pt x="617513" y="139"/>
                    </a:cubicBezTo>
                    <a:cubicBezTo>
                      <a:pt x="1198771" y="139"/>
                      <a:pt x="1780028" y="139"/>
                      <a:pt x="2360972" y="139"/>
                    </a:cubicBezTo>
                    <a:cubicBezTo>
                      <a:pt x="2372958" y="139"/>
                      <a:pt x="2383220" y="1373"/>
                      <a:pt x="2391901" y="3968"/>
                    </a:cubicBezTo>
                    <a:close/>
                  </a:path>
                </a:pathLst>
              </a:custGeom>
              <a:solidFill>
                <a:srgbClr val="000000">
                  <a:lumMod val="50000"/>
                  <a:lumOff val="5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nvGrpSpPr>
              <p:cNvPr id="45" name="Graphic 32">
                <a:extLst>
                  <a:ext uri="{FF2B5EF4-FFF2-40B4-BE49-F238E27FC236}">
                    <a16:creationId xmlns:a16="http://schemas.microsoft.com/office/drawing/2014/main" id="{91DC5971-8DF7-4991-A8D1-E8D09B2DC083}"/>
                  </a:ext>
                </a:extLst>
              </p:cNvPr>
              <p:cNvGrpSpPr/>
              <p:nvPr/>
            </p:nvGrpSpPr>
            <p:grpSpPr>
              <a:xfrm rot="20705322">
                <a:off x="618525" y="1024372"/>
                <a:ext cx="2832651" cy="1165648"/>
                <a:chOff x="1790700" y="1657350"/>
                <a:chExt cx="8610600" cy="3543300"/>
              </a:xfrm>
            </p:grpSpPr>
            <p:sp>
              <p:nvSpPr>
                <p:cNvPr id="46" name="Freeform: Shape 60">
                  <a:extLst>
                    <a:ext uri="{FF2B5EF4-FFF2-40B4-BE49-F238E27FC236}">
                      <a16:creationId xmlns:a16="http://schemas.microsoft.com/office/drawing/2014/main" id="{A66213E0-6C1D-4E7F-8AD5-EEAD8C1B9005}"/>
                    </a:ext>
                  </a:extLst>
                </p:cNvPr>
                <p:cNvSpPr/>
                <p:nvPr/>
              </p:nvSpPr>
              <p:spPr>
                <a:xfrm>
                  <a:off x="1790981" y="1656926"/>
                  <a:ext cx="8613672" cy="3537479"/>
                </a:xfrm>
                <a:custGeom>
                  <a:avLst/>
                  <a:gdLst>
                    <a:gd name="connsiteX0" fmla="*/ 2482886 w 8613672"/>
                    <a:gd name="connsiteY0" fmla="*/ 3259879 h 3537479"/>
                    <a:gd name="connsiteX1" fmla="*/ 2530511 w 8613672"/>
                    <a:gd name="connsiteY1" fmla="*/ 2666471 h 3537479"/>
                    <a:gd name="connsiteX2" fmla="*/ 2612426 w 8613672"/>
                    <a:gd name="connsiteY2" fmla="*/ 1593956 h 3537479"/>
                    <a:gd name="connsiteX3" fmla="*/ 2674339 w 8613672"/>
                    <a:gd name="connsiteY3" fmla="*/ 777663 h 3537479"/>
                    <a:gd name="connsiteX4" fmla="*/ 2702914 w 8613672"/>
                    <a:gd name="connsiteY4" fmla="*/ 411903 h 3537479"/>
                    <a:gd name="connsiteX5" fmla="*/ 2657194 w 8613672"/>
                    <a:gd name="connsiteY5" fmla="*/ 363326 h 3537479"/>
                    <a:gd name="connsiteX6" fmla="*/ 1676119 w 8613672"/>
                    <a:gd name="connsiteY6" fmla="*/ 363326 h 3537479"/>
                    <a:gd name="connsiteX7" fmla="*/ 1625636 w 8613672"/>
                    <a:gd name="connsiteY7" fmla="*/ 408093 h 3537479"/>
                    <a:gd name="connsiteX8" fmla="*/ 1361794 w 8613672"/>
                    <a:gd name="connsiteY8" fmla="*/ 2143548 h 3537479"/>
                    <a:gd name="connsiteX9" fmla="*/ 1198916 w 8613672"/>
                    <a:gd name="connsiteY9" fmla="*/ 3220826 h 3537479"/>
                    <a:gd name="connsiteX10" fmla="*/ 1163674 w 8613672"/>
                    <a:gd name="connsiteY10" fmla="*/ 3284643 h 3537479"/>
                    <a:gd name="connsiteX11" fmla="*/ 254989 w 8613672"/>
                    <a:gd name="connsiteY11" fmla="*/ 3281786 h 3537479"/>
                    <a:gd name="connsiteX12" fmla="*/ 33056 w 8613672"/>
                    <a:gd name="connsiteY12" fmla="*/ 3054139 h 3537479"/>
                    <a:gd name="connsiteX13" fmla="*/ 15911 w 8613672"/>
                    <a:gd name="connsiteY13" fmla="*/ 2906501 h 3537479"/>
                    <a:gd name="connsiteX14" fmla="*/ 1192249 w 8613672"/>
                    <a:gd name="connsiteY14" fmla="*/ 329988 h 3537479"/>
                    <a:gd name="connsiteX15" fmla="*/ 1211299 w 8613672"/>
                    <a:gd name="connsiteY15" fmla="*/ 205211 h 3537479"/>
                    <a:gd name="connsiteX16" fmla="*/ 1391321 w 8613672"/>
                    <a:gd name="connsiteY16" fmla="*/ 423 h 3537479"/>
                    <a:gd name="connsiteX17" fmla="*/ 1877096 w 8613672"/>
                    <a:gd name="connsiteY17" fmla="*/ 423 h 3537479"/>
                    <a:gd name="connsiteX18" fmla="*/ 7176806 w 8613672"/>
                    <a:gd name="connsiteY18" fmla="*/ 423 h 3537479"/>
                    <a:gd name="connsiteX19" fmla="*/ 7390167 w 8613672"/>
                    <a:gd name="connsiteY19" fmla="*/ 205211 h 3537479"/>
                    <a:gd name="connsiteX20" fmla="*/ 7421599 w 8613672"/>
                    <a:gd name="connsiteY20" fmla="*/ 343323 h 3537479"/>
                    <a:gd name="connsiteX21" fmla="*/ 8596031 w 8613672"/>
                    <a:gd name="connsiteY21" fmla="*/ 2915073 h 3537479"/>
                    <a:gd name="connsiteX22" fmla="*/ 8598888 w 8613672"/>
                    <a:gd name="connsiteY22" fmla="*/ 3017943 h 3537479"/>
                    <a:gd name="connsiteX23" fmla="*/ 8073109 w 8613672"/>
                    <a:gd name="connsiteY23" fmla="*/ 3423708 h 3537479"/>
                    <a:gd name="connsiteX24" fmla="*/ 7477796 w 8613672"/>
                    <a:gd name="connsiteY24" fmla="*/ 3284643 h 3537479"/>
                    <a:gd name="connsiteX25" fmla="*/ 7441601 w 8613672"/>
                    <a:gd name="connsiteY25" fmla="*/ 3221779 h 3537479"/>
                    <a:gd name="connsiteX26" fmla="*/ 7169186 w 8613672"/>
                    <a:gd name="connsiteY26" fmla="*/ 1685396 h 3537479"/>
                    <a:gd name="connsiteX27" fmla="*/ 6942492 w 8613672"/>
                    <a:gd name="connsiteY27" fmla="*/ 401426 h 3537479"/>
                    <a:gd name="connsiteX28" fmla="*/ 6895819 w 8613672"/>
                    <a:gd name="connsiteY28" fmla="*/ 363326 h 3537479"/>
                    <a:gd name="connsiteX29" fmla="*/ 5895694 w 8613672"/>
                    <a:gd name="connsiteY29" fmla="*/ 362373 h 3537479"/>
                    <a:gd name="connsiteX30" fmla="*/ 5854736 w 8613672"/>
                    <a:gd name="connsiteY30" fmla="*/ 414761 h 3537479"/>
                    <a:gd name="connsiteX31" fmla="*/ 5934746 w 8613672"/>
                    <a:gd name="connsiteY31" fmla="*/ 1214861 h 3537479"/>
                    <a:gd name="connsiteX32" fmla="*/ 6025234 w 8613672"/>
                    <a:gd name="connsiteY32" fmla="*/ 2119736 h 3537479"/>
                    <a:gd name="connsiteX33" fmla="*/ 6126199 w 8613672"/>
                    <a:gd name="connsiteY33" fmla="*/ 3128433 h 3537479"/>
                    <a:gd name="connsiteX34" fmla="*/ 6130961 w 8613672"/>
                    <a:gd name="connsiteY34" fmla="*/ 3199871 h 3537479"/>
                    <a:gd name="connsiteX35" fmla="*/ 6077621 w 8613672"/>
                    <a:gd name="connsiteY35" fmla="*/ 3335126 h 3537479"/>
                    <a:gd name="connsiteX36" fmla="*/ 5725196 w 8613672"/>
                    <a:gd name="connsiteY36" fmla="*/ 3503718 h 3537479"/>
                    <a:gd name="connsiteX37" fmla="*/ 5174651 w 8613672"/>
                    <a:gd name="connsiteY37" fmla="*/ 3380846 h 3537479"/>
                    <a:gd name="connsiteX38" fmla="*/ 5075592 w 8613672"/>
                    <a:gd name="connsiteY38" fmla="*/ 3306551 h 3537479"/>
                    <a:gd name="connsiteX39" fmla="*/ 5033681 w 8613672"/>
                    <a:gd name="connsiteY39" fmla="*/ 3256068 h 3537479"/>
                    <a:gd name="connsiteX40" fmla="*/ 5010821 w 8613672"/>
                    <a:gd name="connsiteY40" fmla="*/ 2866496 h 3537479"/>
                    <a:gd name="connsiteX41" fmla="*/ 4975579 w 8613672"/>
                    <a:gd name="connsiteY41" fmla="*/ 2268326 h 3537479"/>
                    <a:gd name="connsiteX42" fmla="*/ 4953671 w 8613672"/>
                    <a:gd name="connsiteY42" fmla="*/ 1902566 h 3537479"/>
                    <a:gd name="connsiteX43" fmla="*/ 4918429 w 8613672"/>
                    <a:gd name="connsiteY43" fmla="*/ 1304396 h 3537479"/>
                    <a:gd name="connsiteX44" fmla="*/ 4895569 w 8613672"/>
                    <a:gd name="connsiteY44" fmla="*/ 905298 h 3537479"/>
                    <a:gd name="connsiteX45" fmla="*/ 4867946 w 8613672"/>
                    <a:gd name="connsiteY45" fmla="*/ 464291 h 3537479"/>
                    <a:gd name="connsiteX46" fmla="*/ 4782221 w 8613672"/>
                    <a:gd name="connsiteY46" fmla="*/ 387138 h 3537479"/>
                    <a:gd name="connsiteX47" fmla="*/ 3810671 w 8613672"/>
                    <a:gd name="connsiteY47" fmla="*/ 387138 h 3537479"/>
                    <a:gd name="connsiteX48" fmla="*/ 3724946 w 8613672"/>
                    <a:gd name="connsiteY48" fmla="*/ 472863 h 3537479"/>
                    <a:gd name="connsiteX49" fmla="*/ 3703991 w 8613672"/>
                    <a:gd name="connsiteY49" fmla="*/ 1286298 h 3537479"/>
                    <a:gd name="connsiteX50" fmla="*/ 3684941 w 8613672"/>
                    <a:gd name="connsiteY50" fmla="*/ 2061633 h 3537479"/>
                    <a:gd name="connsiteX51" fmla="*/ 3665891 w 8613672"/>
                    <a:gd name="connsiteY51" fmla="*/ 2798868 h 3537479"/>
                    <a:gd name="connsiteX52" fmla="*/ 3651604 w 8613672"/>
                    <a:gd name="connsiteY52" fmla="*/ 3250354 h 3537479"/>
                    <a:gd name="connsiteX53" fmla="*/ 3629696 w 8613672"/>
                    <a:gd name="connsiteY53" fmla="*/ 3291311 h 3537479"/>
                    <a:gd name="connsiteX54" fmla="*/ 3262984 w 8613672"/>
                    <a:gd name="connsiteY54" fmla="*/ 3505623 h 3537479"/>
                    <a:gd name="connsiteX55" fmla="*/ 2646716 w 8613672"/>
                    <a:gd name="connsiteY55" fmla="*/ 3411326 h 3537479"/>
                    <a:gd name="connsiteX56" fmla="*/ 2506699 w 8613672"/>
                    <a:gd name="connsiteY56" fmla="*/ 3313218 h 3537479"/>
                    <a:gd name="connsiteX57" fmla="*/ 2482886 w 8613672"/>
                    <a:gd name="connsiteY57" fmla="*/ 3259879 h 353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613672" h="3537479">
                      <a:moveTo>
                        <a:pt x="2482886" y="3259879"/>
                      </a:moveTo>
                      <a:cubicBezTo>
                        <a:pt x="2499079" y="3061758"/>
                        <a:pt x="2515271" y="2864591"/>
                        <a:pt x="2530511" y="2666471"/>
                      </a:cubicBezTo>
                      <a:cubicBezTo>
                        <a:pt x="2558134" y="2309283"/>
                        <a:pt x="2585756" y="1951143"/>
                        <a:pt x="2612426" y="1593956"/>
                      </a:cubicBezTo>
                      <a:cubicBezTo>
                        <a:pt x="2633381" y="1321541"/>
                        <a:pt x="2653384" y="1050078"/>
                        <a:pt x="2674339" y="777663"/>
                      </a:cubicBezTo>
                      <a:cubicBezTo>
                        <a:pt x="2683864" y="655743"/>
                        <a:pt x="2692436" y="533823"/>
                        <a:pt x="2702914" y="411903"/>
                      </a:cubicBezTo>
                      <a:cubicBezTo>
                        <a:pt x="2706724" y="374756"/>
                        <a:pt x="2696246" y="363326"/>
                        <a:pt x="2657194" y="363326"/>
                      </a:cubicBezTo>
                      <a:cubicBezTo>
                        <a:pt x="2330486" y="365231"/>
                        <a:pt x="2002826" y="364278"/>
                        <a:pt x="1676119" y="363326"/>
                      </a:cubicBezTo>
                      <a:cubicBezTo>
                        <a:pt x="1640876" y="363326"/>
                        <a:pt x="1631351" y="375708"/>
                        <a:pt x="1625636" y="408093"/>
                      </a:cubicBezTo>
                      <a:cubicBezTo>
                        <a:pt x="1538006" y="987213"/>
                        <a:pt x="1449424" y="1565381"/>
                        <a:pt x="1361794" y="2143548"/>
                      </a:cubicBezTo>
                      <a:cubicBezTo>
                        <a:pt x="1307501" y="2502641"/>
                        <a:pt x="1252256" y="2861733"/>
                        <a:pt x="1198916" y="3220826"/>
                      </a:cubicBezTo>
                      <a:cubicBezTo>
                        <a:pt x="1195106" y="3248448"/>
                        <a:pt x="1183676" y="3267498"/>
                        <a:pt x="1163674" y="3284643"/>
                      </a:cubicBezTo>
                      <a:cubicBezTo>
                        <a:pt x="900784" y="3509433"/>
                        <a:pt x="515974" y="3508481"/>
                        <a:pt x="254989" y="3281786"/>
                      </a:cubicBezTo>
                      <a:cubicBezTo>
                        <a:pt x="174979" y="3212254"/>
                        <a:pt x="97826" y="3138911"/>
                        <a:pt x="33056" y="3054139"/>
                      </a:cubicBezTo>
                      <a:cubicBezTo>
                        <a:pt x="-3139" y="3007466"/>
                        <a:pt x="-10759" y="2965556"/>
                        <a:pt x="15911" y="2906501"/>
                      </a:cubicBezTo>
                      <a:cubicBezTo>
                        <a:pt x="409294" y="2048298"/>
                        <a:pt x="799819" y="1189143"/>
                        <a:pt x="1192249" y="329988"/>
                      </a:cubicBezTo>
                      <a:cubicBezTo>
                        <a:pt x="1210346" y="289983"/>
                        <a:pt x="1217014" y="249026"/>
                        <a:pt x="1211299" y="205211"/>
                      </a:cubicBezTo>
                      <a:cubicBezTo>
                        <a:pt x="1197964" y="93768"/>
                        <a:pt x="1278926" y="1376"/>
                        <a:pt x="1391321" y="423"/>
                      </a:cubicBezTo>
                      <a:cubicBezTo>
                        <a:pt x="1553246" y="-529"/>
                        <a:pt x="1715171" y="423"/>
                        <a:pt x="1877096" y="423"/>
                      </a:cubicBezTo>
                      <a:cubicBezTo>
                        <a:pt x="3643984" y="423"/>
                        <a:pt x="5410871" y="423"/>
                        <a:pt x="7176806" y="423"/>
                      </a:cubicBezTo>
                      <a:cubicBezTo>
                        <a:pt x="7322539" y="423"/>
                        <a:pt x="7384451" y="60431"/>
                        <a:pt x="7390167" y="205211"/>
                      </a:cubicBezTo>
                      <a:cubicBezTo>
                        <a:pt x="7392071" y="251883"/>
                        <a:pt x="7401596" y="298556"/>
                        <a:pt x="7421599" y="343323"/>
                      </a:cubicBezTo>
                      <a:cubicBezTo>
                        <a:pt x="7813076" y="1200573"/>
                        <a:pt x="8204554" y="2057823"/>
                        <a:pt x="8596031" y="2915073"/>
                      </a:cubicBezTo>
                      <a:cubicBezTo>
                        <a:pt x="8612224" y="2950316"/>
                        <a:pt x="8624606" y="2981748"/>
                        <a:pt x="8598888" y="3017943"/>
                      </a:cubicBezTo>
                      <a:cubicBezTo>
                        <a:pt x="8464586" y="3206539"/>
                        <a:pt x="8311234" y="3371321"/>
                        <a:pt x="8073109" y="3423708"/>
                      </a:cubicBezTo>
                      <a:cubicBezTo>
                        <a:pt x="7853081" y="3472286"/>
                        <a:pt x="7654961" y="3423708"/>
                        <a:pt x="7477796" y="3284643"/>
                      </a:cubicBezTo>
                      <a:cubicBezTo>
                        <a:pt x="7456842" y="3267498"/>
                        <a:pt x="7446364" y="3248448"/>
                        <a:pt x="7441601" y="3221779"/>
                      </a:cubicBezTo>
                      <a:cubicBezTo>
                        <a:pt x="7351114" y="2709333"/>
                        <a:pt x="7260626" y="2197841"/>
                        <a:pt x="7169186" y="1685396"/>
                      </a:cubicBezTo>
                      <a:cubicBezTo>
                        <a:pt x="7092986" y="1257723"/>
                        <a:pt x="7016786" y="830051"/>
                        <a:pt x="6942492" y="401426"/>
                      </a:cubicBezTo>
                      <a:cubicBezTo>
                        <a:pt x="6936776" y="369993"/>
                        <a:pt x="6924394" y="363326"/>
                        <a:pt x="6895819" y="363326"/>
                      </a:cubicBezTo>
                      <a:cubicBezTo>
                        <a:pt x="6562444" y="364278"/>
                        <a:pt x="6229069" y="364278"/>
                        <a:pt x="5895694" y="362373"/>
                      </a:cubicBezTo>
                      <a:cubicBezTo>
                        <a:pt x="5850926" y="362373"/>
                        <a:pt x="5850926" y="383328"/>
                        <a:pt x="5854736" y="414761"/>
                      </a:cubicBezTo>
                      <a:cubicBezTo>
                        <a:pt x="5881406" y="681461"/>
                        <a:pt x="5908076" y="948161"/>
                        <a:pt x="5934746" y="1214861"/>
                      </a:cubicBezTo>
                      <a:cubicBezTo>
                        <a:pt x="5965226" y="1516803"/>
                        <a:pt x="5995706" y="1817793"/>
                        <a:pt x="6025234" y="2119736"/>
                      </a:cubicBezTo>
                      <a:cubicBezTo>
                        <a:pt x="6058571" y="2455968"/>
                        <a:pt x="6092861" y="2792201"/>
                        <a:pt x="6126199" y="3128433"/>
                      </a:cubicBezTo>
                      <a:cubicBezTo>
                        <a:pt x="6128104" y="3152246"/>
                        <a:pt x="6130009" y="3176058"/>
                        <a:pt x="6130961" y="3199871"/>
                      </a:cubicBezTo>
                      <a:cubicBezTo>
                        <a:pt x="6147154" y="3257973"/>
                        <a:pt x="6129056" y="3297026"/>
                        <a:pt x="6077621" y="3335126"/>
                      </a:cubicBezTo>
                      <a:cubicBezTo>
                        <a:pt x="5970942" y="3416089"/>
                        <a:pt x="5858546" y="3482764"/>
                        <a:pt x="5725196" y="3503718"/>
                      </a:cubicBezTo>
                      <a:cubicBezTo>
                        <a:pt x="5527076" y="3534198"/>
                        <a:pt x="5340386" y="3501814"/>
                        <a:pt x="5174651" y="3380846"/>
                      </a:cubicBezTo>
                      <a:cubicBezTo>
                        <a:pt x="5141314" y="3357033"/>
                        <a:pt x="5108929" y="3331316"/>
                        <a:pt x="5075592" y="3306551"/>
                      </a:cubicBezTo>
                      <a:cubicBezTo>
                        <a:pt x="5057494" y="3293216"/>
                        <a:pt x="5042254" y="3277976"/>
                        <a:pt x="5033681" y="3256068"/>
                      </a:cubicBezTo>
                      <a:cubicBezTo>
                        <a:pt x="5027014" y="3126529"/>
                        <a:pt x="5017489" y="2996036"/>
                        <a:pt x="5010821" y="2866496"/>
                      </a:cubicBezTo>
                      <a:cubicBezTo>
                        <a:pt x="4999392" y="2667423"/>
                        <a:pt x="4987961" y="2467398"/>
                        <a:pt x="4975579" y="2268326"/>
                      </a:cubicBezTo>
                      <a:cubicBezTo>
                        <a:pt x="4967959" y="2146406"/>
                        <a:pt x="4960339" y="2024486"/>
                        <a:pt x="4953671" y="1902566"/>
                      </a:cubicBezTo>
                      <a:cubicBezTo>
                        <a:pt x="4943194" y="1703493"/>
                        <a:pt x="4928906" y="1503468"/>
                        <a:pt x="4918429" y="1304396"/>
                      </a:cubicBezTo>
                      <a:cubicBezTo>
                        <a:pt x="4911761" y="1171046"/>
                        <a:pt x="4902236" y="1038648"/>
                        <a:pt x="4895569" y="905298"/>
                      </a:cubicBezTo>
                      <a:cubicBezTo>
                        <a:pt x="4887949" y="757661"/>
                        <a:pt x="4881281" y="610976"/>
                        <a:pt x="4867946" y="464291"/>
                      </a:cubicBezTo>
                      <a:cubicBezTo>
                        <a:pt x="4862231" y="403331"/>
                        <a:pt x="4845086" y="388091"/>
                        <a:pt x="4782221" y="387138"/>
                      </a:cubicBezTo>
                      <a:cubicBezTo>
                        <a:pt x="4458371" y="386186"/>
                        <a:pt x="4134521" y="386186"/>
                        <a:pt x="3810671" y="387138"/>
                      </a:cubicBezTo>
                      <a:cubicBezTo>
                        <a:pt x="3743996" y="387138"/>
                        <a:pt x="3726851" y="406188"/>
                        <a:pt x="3724946" y="472863"/>
                      </a:cubicBezTo>
                      <a:cubicBezTo>
                        <a:pt x="3716374" y="744326"/>
                        <a:pt x="3708754" y="1014836"/>
                        <a:pt x="3703991" y="1286298"/>
                      </a:cubicBezTo>
                      <a:cubicBezTo>
                        <a:pt x="3699229" y="1544426"/>
                        <a:pt x="3691609" y="1803506"/>
                        <a:pt x="3684941" y="2061633"/>
                      </a:cubicBezTo>
                      <a:cubicBezTo>
                        <a:pt x="3679226" y="2307378"/>
                        <a:pt x="3672559" y="2553123"/>
                        <a:pt x="3665891" y="2798868"/>
                      </a:cubicBezTo>
                      <a:cubicBezTo>
                        <a:pt x="3661129" y="2949364"/>
                        <a:pt x="3664939" y="3099858"/>
                        <a:pt x="3651604" y="3250354"/>
                      </a:cubicBezTo>
                      <a:cubicBezTo>
                        <a:pt x="3647794" y="3265593"/>
                        <a:pt x="3643984" y="3280833"/>
                        <a:pt x="3629696" y="3291311"/>
                      </a:cubicBezTo>
                      <a:cubicBezTo>
                        <a:pt x="3513491" y="3372273"/>
                        <a:pt x="3403954" y="3464666"/>
                        <a:pt x="3262984" y="3505623"/>
                      </a:cubicBezTo>
                      <a:cubicBezTo>
                        <a:pt x="3042004" y="3569441"/>
                        <a:pt x="2837216" y="3537056"/>
                        <a:pt x="2646716" y="3411326"/>
                      </a:cubicBezTo>
                      <a:cubicBezTo>
                        <a:pt x="2599091" y="3379893"/>
                        <a:pt x="2554324" y="3344651"/>
                        <a:pt x="2506699" y="3313218"/>
                      </a:cubicBezTo>
                      <a:cubicBezTo>
                        <a:pt x="2488601" y="3300836"/>
                        <a:pt x="2472409" y="3286548"/>
                        <a:pt x="2482886" y="3259879"/>
                      </a:cubicBezTo>
                      <a:close/>
                    </a:path>
                  </a:pathLst>
                </a:custGeom>
                <a:solidFill>
                  <a:srgbClr val="E6260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47" name="Freeform: Shape 61">
                  <a:extLst>
                    <a:ext uri="{FF2B5EF4-FFF2-40B4-BE49-F238E27FC236}">
                      <a16:creationId xmlns:a16="http://schemas.microsoft.com/office/drawing/2014/main" id="{F9177F08-0FCF-46E4-B5DA-5B708F2E7577}"/>
                    </a:ext>
                  </a:extLst>
                </p:cNvPr>
                <p:cNvSpPr/>
                <p:nvPr/>
              </p:nvSpPr>
              <p:spPr>
                <a:xfrm>
                  <a:off x="5419676" y="2020252"/>
                  <a:ext cx="1429057" cy="3167393"/>
                </a:xfrm>
                <a:custGeom>
                  <a:avLst/>
                  <a:gdLst>
                    <a:gd name="connsiteX0" fmla="*/ 644891 w 1429057"/>
                    <a:gd name="connsiteY0" fmla="*/ 3165158 h 3167393"/>
                    <a:gd name="connsiteX1" fmla="*/ 212456 w 1429057"/>
                    <a:gd name="connsiteY1" fmla="*/ 3016568 h 3167393"/>
                    <a:gd name="connsiteX2" fmla="*/ 6716 w 1429057"/>
                    <a:gd name="connsiteY2" fmla="*/ 2898458 h 3167393"/>
                    <a:gd name="connsiteX3" fmla="*/ 4811 w 1429057"/>
                    <a:gd name="connsiteY3" fmla="*/ 2781300 h 3167393"/>
                    <a:gd name="connsiteX4" fmla="*/ 40053 w 1429057"/>
                    <a:gd name="connsiteY4" fmla="*/ 1339215 h 3167393"/>
                    <a:gd name="connsiteX5" fmla="*/ 72438 w 1429057"/>
                    <a:gd name="connsiteY5" fmla="*/ 49530 h 3167393"/>
                    <a:gd name="connsiteX6" fmla="*/ 124826 w 1429057"/>
                    <a:gd name="connsiteY6" fmla="*/ 0 h 3167393"/>
                    <a:gd name="connsiteX7" fmla="*/ 1210676 w 1429057"/>
                    <a:gd name="connsiteY7" fmla="*/ 0 h 3167393"/>
                    <a:gd name="connsiteX8" fmla="*/ 1265921 w 1429057"/>
                    <a:gd name="connsiteY8" fmla="*/ 52388 h 3167393"/>
                    <a:gd name="connsiteX9" fmla="*/ 1338311 w 1429057"/>
                    <a:gd name="connsiteY9" fmla="*/ 1287780 h 3167393"/>
                    <a:gd name="connsiteX10" fmla="*/ 1398318 w 1429057"/>
                    <a:gd name="connsiteY10" fmla="*/ 2327910 h 3167393"/>
                    <a:gd name="connsiteX11" fmla="*/ 1428798 w 1429057"/>
                    <a:gd name="connsiteY11" fmla="*/ 2855595 h 3167393"/>
                    <a:gd name="connsiteX12" fmla="*/ 1426893 w 1429057"/>
                    <a:gd name="connsiteY12" fmla="*/ 2897505 h 3167393"/>
                    <a:gd name="connsiteX13" fmla="*/ 1289734 w 1429057"/>
                    <a:gd name="connsiteY13" fmla="*/ 2982278 h 3167393"/>
                    <a:gd name="connsiteX14" fmla="*/ 644891 w 1429057"/>
                    <a:gd name="connsiteY14" fmla="*/ 3165158 h 316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9057" h="3167393">
                      <a:moveTo>
                        <a:pt x="644891" y="3165158"/>
                      </a:moveTo>
                      <a:cubicBezTo>
                        <a:pt x="489633" y="3148965"/>
                        <a:pt x="345806" y="3098483"/>
                        <a:pt x="212456" y="3016568"/>
                      </a:cubicBezTo>
                      <a:cubicBezTo>
                        <a:pt x="144828" y="2975610"/>
                        <a:pt x="75296" y="2937510"/>
                        <a:pt x="6716" y="2898458"/>
                      </a:cubicBezTo>
                      <a:cubicBezTo>
                        <a:pt x="-6619" y="2859405"/>
                        <a:pt x="3858" y="2820353"/>
                        <a:pt x="4811" y="2781300"/>
                      </a:cubicBezTo>
                      <a:cubicBezTo>
                        <a:pt x="16241" y="2300288"/>
                        <a:pt x="27671" y="1820228"/>
                        <a:pt x="40053" y="1339215"/>
                      </a:cubicBezTo>
                      <a:cubicBezTo>
                        <a:pt x="50531" y="909638"/>
                        <a:pt x="62913" y="480060"/>
                        <a:pt x="72438" y="49530"/>
                      </a:cubicBezTo>
                      <a:cubicBezTo>
                        <a:pt x="73391" y="9525"/>
                        <a:pt x="85773" y="0"/>
                        <a:pt x="124826" y="0"/>
                      </a:cubicBezTo>
                      <a:cubicBezTo>
                        <a:pt x="486776" y="953"/>
                        <a:pt x="848726" y="1905"/>
                        <a:pt x="1210676" y="0"/>
                      </a:cubicBezTo>
                      <a:cubicBezTo>
                        <a:pt x="1251634" y="0"/>
                        <a:pt x="1264016" y="10478"/>
                        <a:pt x="1265921" y="52388"/>
                      </a:cubicBezTo>
                      <a:cubicBezTo>
                        <a:pt x="1288781" y="463868"/>
                        <a:pt x="1314498" y="876300"/>
                        <a:pt x="1338311" y="1287780"/>
                      </a:cubicBezTo>
                      <a:cubicBezTo>
                        <a:pt x="1358313" y="1634490"/>
                        <a:pt x="1378316" y="1981200"/>
                        <a:pt x="1398318" y="2327910"/>
                      </a:cubicBezTo>
                      <a:cubicBezTo>
                        <a:pt x="1408796" y="2504123"/>
                        <a:pt x="1418321" y="2679383"/>
                        <a:pt x="1428798" y="2855595"/>
                      </a:cubicBezTo>
                      <a:cubicBezTo>
                        <a:pt x="1429751" y="2869883"/>
                        <a:pt x="1427846" y="2884170"/>
                        <a:pt x="1426893" y="2897505"/>
                      </a:cubicBezTo>
                      <a:cubicBezTo>
                        <a:pt x="1381173" y="2926080"/>
                        <a:pt x="1333548" y="2951798"/>
                        <a:pt x="1289734" y="2982278"/>
                      </a:cubicBezTo>
                      <a:cubicBezTo>
                        <a:pt x="1095423" y="3117533"/>
                        <a:pt x="881111" y="3180398"/>
                        <a:pt x="644891" y="3165158"/>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48" name="Freeform: Shape 62">
                  <a:extLst>
                    <a:ext uri="{FF2B5EF4-FFF2-40B4-BE49-F238E27FC236}">
                      <a16:creationId xmlns:a16="http://schemas.microsoft.com/office/drawing/2014/main" id="{1F8A2C46-6732-48DB-B39E-26477FD310EE}"/>
                    </a:ext>
                  </a:extLst>
                </p:cNvPr>
                <p:cNvSpPr/>
                <p:nvPr/>
              </p:nvSpPr>
              <p:spPr>
                <a:xfrm>
                  <a:off x="2972429" y="2017394"/>
                  <a:ext cx="1521465" cy="3168014"/>
                </a:xfrm>
                <a:custGeom>
                  <a:avLst/>
                  <a:gdLst>
                    <a:gd name="connsiteX0" fmla="*/ 634688 w 1521465"/>
                    <a:gd name="connsiteY0" fmla="*/ 3168015 h 3168014"/>
                    <a:gd name="connsiteX1" fmla="*/ 202253 w 1521465"/>
                    <a:gd name="connsiteY1" fmla="*/ 3019425 h 3168014"/>
                    <a:gd name="connsiteX2" fmla="*/ 323 w 1521465"/>
                    <a:gd name="connsiteY2" fmla="*/ 2905125 h 3168014"/>
                    <a:gd name="connsiteX3" fmla="*/ 442283 w 1521465"/>
                    <a:gd name="connsiteY3" fmla="*/ 53340 h 3168014"/>
                    <a:gd name="connsiteX4" fmla="*/ 494670 w 1521465"/>
                    <a:gd name="connsiteY4" fmla="*/ 3810 h 3168014"/>
                    <a:gd name="connsiteX5" fmla="*/ 1466220 w 1521465"/>
                    <a:gd name="connsiteY5" fmla="*/ 0 h 3168014"/>
                    <a:gd name="connsiteX6" fmla="*/ 1521465 w 1521465"/>
                    <a:gd name="connsiteY6" fmla="*/ 52388 h 3168014"/>
                    <a:gd name="connsiteX7" fmla="*/ 1302390 w 1521465"/>
                    <a:gd name="connsiteY7" fmla="*/ 2928938 h 3168014"/>
                    <a:gd name="connsiteX8" fmla="*/ 1159515 w 1521465"/>
                    <a:gd name="connsiteY8" fmla="*/ 3043238 h 3168014"/>
                    <a:gd name="connsiteX9" fmla="*/ 634688 w 1521465"/>
                    <a:gd name="connsiteY9" fmla="*/ 3168015 h 316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1465" h="3168014">
                      <a:moveTo>
                        <a:pt x="634688" y="3168015"/>
                      </a:moveTo>
                      <a:cubicBezTo>
                        <a:pt x="479430" y="3151823"/>
                        <a:pt x="335603" y="3101340"/>
                        <a:pt x="202253" y="3019425"/>
                      </a:cubicBezTo>
                      <a:cubicBezTo>
                        <a:pt x="134625" y="2978468"/>
                        <a:pt x="68903" y="2944178"/>
                        <a:pt x="323" y="2905125"/>
                      </a:cubicBezTo>
                      <a:cubicBezTo>
                        <a:pt x="-13012" y="2866073"/>
                        <a:pt x="390848" y="474345"/>
                        <a:pt x="442283" y="53340"/>
                      </a:cubicBezTo>
                      <a:cubicBezTo>
                        <a:pt x="443235" y="13335"/>
                        <a:pt x="455618" y="3810"/>
                        <a:pt x="494670" y="3810"/>
                      </a:cubicBezTo>
                      <a:cubicBezTo>
                        <a:pt x="856620" y="4763"/>
                        <a:pt x="1104270" y="1905"/>
                        <a:pt x="1466220" y="0"/>
                      </a:cubicBezTo>
                      <a:cubicBezTo>
                        <a:pt x="1507178" y="0"/>
                        <a:pt x="1519561" y="10478"/>
                        <a:pt x="1521465" y="52388"/>
                      </a:cubicBezTo>
                      <a:cubicBezTo>
                        <a:pt x="1509083" y="476250"/>
                        <a:pt x="1302390" y="2914650"/>
                        <a:pt x="1302390" y="2928938"/>
                      </a:cubicBezTo>
                      <a:cubicBezTo>
                        <a:pt x="1256670" y="2957513"/>
                        <a:pt x="1203330" y="3012758"/>
                        <a:pt x="1159515" y="3043238"/>
                      </a:cubicBezTo>
                      <a:cubicBezTo>
                        <a:pt x="943298" y="3164205"/>
                        <a:pt x="874718" y="3163253"/>
                        <a:pt x="634688" y="3168015"/>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49" name="Freeform: Shape 63">
                  <a:extLst>
                    <a:ext uri="{FF2B5EF4-FFF2-40B4-BE49-F238E27FC236}">
                      <a16:creationId xmlns:a16="http://schemas.microsoft.com/office/drawing/2014/main" id="{0FC59F98-77E7-4A5C-AF16-606D3F43ACC6}"/>
                    </a:ext>
                  </a:extLst>
                </p:cNvPr>
                <p:cNvSpPr/>
                <p:nvPr/>
              </p:nvSpPr>
              <p:spPr>
                <a:xfrm>
                  <a:off x="7644764" y="2017394"/>
                  <a:ext cx="1597626" cy="3158489"/>
                </a:xfrm>
                <a:custGeom>
                  <a:avLst/>
                  <a:gdLst>
                    <a:gd name="connsiteX0" fmla="*/ 943928 w 1597626"/>
                    <a:gd name="connsiteY0" fmla="*/ 3158490 h 3158489"/>
                    <a:gd name="connsiteX1" fmla="*/ 1376363 w 1597626"/>
                    <a:gd name="connsiteY1" fmla="*/ 3009900 h 3158489"/>
                    <a:gd name="connsiteX2" fmla="*/ 1597343 w 1597626"/>
                    <a:gd name="connsiteY2" fmla="*/ 2895600 h 3158489"/>
                    <a:gd name="connsiteX3" fmla="*/ 1098233 w 1597626"/>
                    <a:gd name="connsiteY3" fmla="*/ 53340 h 3158489"/>
                    <a:gd name="connsiteX4" fmla="*/ 1045845 w 1597626"/>
                    <a:gd name="connsiteY4" fmla="*/ 3810 h 3158489"/>
                    <a:gd name="connsiteX5" fmla="*/ 55245 w 1597626"/>
                    <a:gd name="connsiteY5" fmla="*/ 0 h 3158489"/>
                    <a:gd name="connsiteX6" fmla="*/ 0 w 1597626"/>
                    <a:gd name="connsiteY6" fmla="*/ 42863 h 3158489"/>
                    <a:gd name="connsiteX7" fmla="*/ 276225 w 1597626"/>
                    <a:gd name="connsiteY7" fmla="*/ 2919413 h 3158489"/>
                    <a:gd name="connsiteX8" fmla="*/ 419100 w 1597626"/>
                    <a:gd name="connsiteY8" fmla="*/ 3033713 h 3158489"/>
                    <a:gd name="connsiteX9" fmla="*/ 943928 w 1597626"/>
                    <a:gd name="connsiteY9" fmla="*/ 3158490 h 315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626" h="3158489">
                      <a:moveTo>
                        <a:pt x="943928" y="3158490"/>
                      </a:moveTo>
                      <a:cubicBezTo>
                        <a:pt x="1099185" y="3142298"/>
                        <a:pt x="1243013" y="3091815"/>
                        <a:pt x="1376363" y="3009900"/>
                      </a:cubicBezTo>
                      <a:cubicBezTo>
                        <a:pt x="1443990" y="2968943"/>
                        <a:pt x="1528763" y="2934653"/>
                        <a:pt x="1597343" y="2895600"/>
                      </a:cubicBezTo>
                      <a:cubicBezTo>
                        <a:pt x="1610678" y="2856548"/>
                        <a:pt x="1149668" y="474345"/>
                        <a:pt x="1098233" y="53340"/>
                      </a:cubicBezTo>
                      <a:cubicBezTo>
                        <a:pt x="1097280" y="13335"/>
                        <a:pt x="1084898" y="3810"/>
                        <a:pt x="1045845" y="3810"/>
                      </a:cubicBezTo>
                      <a:cubicBezTo>
                        <a:pt x="683895" y="4763"/>
                        <a:pt x="417195" y="1905"/>
                        <a:pt x="55245" y="0"/>
                      </a:cubicBezTo>
                      <a:cubicBezTo>
                        <a:pt x="14288" y="0"/>
                        <a:pt x="1905" y="953"/>
                        <a:pt x="0" y="42863"/>
                      </a:cubicBezTo>
                      <a:cubicBezTo>
                        <a:pt x="12383" y="466725"/>
                        <a:pt x="276225" y="2905125"/>
                        <a:pt x="276225" y="2919413"/>
                      </a:cubicBezTo>
                      <a:cubicBezTo>
                        <a:pt x="321945" y="2947988"/>
                        <a:pt x="375285" y="3003233"/>
                        <a:pt x="419100" y="3033713"/>
                      </a:cubicBezTo>
                      <a:cubicBezTo>
                        <a:pt x="636270" y="3154680"/>
                        <a:pt x="703898" y="3153728"/>
                        <a:pt x="943928" y="3158490"/>
                      </a:cubicBezTo>
                      <a:close/>
                    </a:path>
                  </a:pathLst>
                </a:custGeom>
                <a:solidFill>
                  <a:sysClr val="window" lastClr="FFFF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grpSp>
      <p:grpSp>
        <p:nvGrpSpPr>
          <p:cNvPr id="109" name="مجموعة 108">
            <a:extLst>
              <a:ext uri="{FF2B5EF4-FFF2-40B4-BE49-F238E27FC236}">
                <a16:creationId xmlns:a16="http://schemas.microsoft.com/office/drawing/2014/main" id="{FA5EDF14-44FA-4A09-B13C-ACA6BFD1A2E0}"/>
              </a:ext>
            </a:extLst>
          </p:cNvPr>
          <p:cNvGrpSpPr/>
          <p:nvPr/>
        </p:nvGrpSpPr>
        <p:grpSpPr>
          <a:xfrm>
            <a:off x="6640504" y="1035734"/>
            <a:ext cx="2328377" cy="1613957"/>
            <a:chOff x="114808" y="2146965"/>
            <a:chExt cx="5415313" cy="4571096"/>
          </a:xfrm>
        </p:grpSpPr>
        <p:grpSp>
          <p:nvGrpSpPr>
            <p:cNvPr id="94" name="Group 24">
              <a:extLst>
                <a:ext uri="{FF2B5EF4-FFF2-40B4-BE49-F238E27FC236}">
                  <a16:creationId xmlns:a16="http://schemas.microsoft.com/office/drawing/2014/main" id="{1EA8666F-B886-4355-9EAF-9C6AB8F5BE76}"/>
                </a:ext>
              </a:extLst>
            </p:cNvPr>
            <p:cNvGrpSpPr/>
            <p:nvPr/>
          </p:nvGrpSpPr>
          <p:grpSpPr>
            <a:xfrm>
              <a:off x="114808" y="2146965"/>
              <a:ext cx="3921982" cy="3410516"/>
              <a:chOff x="323529" y="2145621"/>
              <a:chExt cx="3921982" cy="3410516"/>
            </a:xfrm>
          </p:grpSpPr>
          <p:sp>
            <p:nvSpPr>
              <p:cNvPr id="95" name="Freeform: Shape 3">
                <a:extLst>
                  <a:ext uri="{FF2B5EF4-FFF2-40B4-BE49-F238E27FC236}">
                    <a16:creationId xmlns:a16="http://schemas.microsoft.com/office/drawing/2014/main" id="{51F1E144-3C9C-4EF6-B84B-B9540B6E4D7C}"/>
                  </a:ext>
                </a:extLst>
              </p:cNvPr>
              <p:cNvSpPr/>
              <p:nvPr/>
            </p:nvSpPr>
            <p:spPr>
              <a:xfrm>
                <a:off x="2106746" y="2145621"/>
                <a:ext cx="2138765" cy="2589253"/>
              </a:xfrm>
              <a:custGeom>
                <a:avLst/>
                <a:gdLst>
                  <a:gd name="connsiteX0" fmla="*/ 2660333 w 2715559"/>
                  <a:gd name="connsiteY0" fmla="*/ 1901649 h 3287536"/>
                  <a:gd name="connsiteX1" fmla="*/ 2655570 w 2715559"/>
                  <a:gd name="connsiteY1" fmla="*/ 1765441 h 3287536"/>
                  <a:gd name="connsiteX2" fmla="*/ 2713672 w 2715559"/>
                  <a:gd name="connsiteY2" fmla="*/ 1554939 h 3287536"/>
                  <a:gd name="connsiteX3" fmla="*/ 2673668 w 2715559"/>
                  <a:gd name="connsiteY3" fmla="*/ 1450164 h 3287536"/>
                  <a:gd name="connsiteX4" fmla="*/ 2648903 w 2715559"/>
                  <a:gd name="connsiteY4" fmla="*/ 1334911 h 3287536"/>
                  <a:gd name="connsiteX5" fmla="*/ 2655570 w 2715559"/>
                  <a:gd name="connsiteY5" fmla="*/ 1231089 h 3287536"/>
                  <a:gd name="connsiteX6" fmla="*/ 2480310 w 2715559"/>
                  <a:gd name="connsiteY6" fmla="*/ 1001536 h 3287536"/>
                  <a:gd name="connsiteX7" fmla="*/ 1182052 w 2715559"/>
                  <a:gd name="connsiteY7" fmla="*/ 964389 h 3287536"/>
                  <a:gd name="connsiteX8" fmla="*/ 886777 w 2715559"/>
                  <a:gd name="connsiteY8" fmla="*/ 993916 h 3287536"/>
                  <a:gd name="connsiteX9" fmla="*/ 865823 w 2715559"/>
                  <a:gd name="connsiteY9" fmla="*/ 979629 h 3287536"/>
                  <a:gd name="connsiteX10" fmla="*/ 901065 w 2715559"/>
                  <a:gd name="connsiteY10" fmla="*/ 824371 h 3287536"/>
                  <a:gd name="connsiteX11" fmla="*/ 973455 w 2715559"/>
                  <a:gd name="connsiteY11" fmla="*/ 680544 h 3287536"/>
                  <a:gd name="connsiteX12" fmla="*/ 973455 w 2715559"/>
                  <a:gd name="connsiteY12" fmla="*/ 680544 h 3287536"/>
                  <a:gd name="connsiteX13" fmla="*/ 985838 w 2715559"/>
                  <a:gd name="connsiteY13" fmla="*/ 133809 h 3287536"/>
                  <a:gd name="connsiteX14" fmla="*/ 1012508 w 2715559"/>
                  <a:gd name="connsiteY14" fmla="*/ 103329 h 3287536"/>
                  <a:gd name="connsiteX15" fmla="*/ 983933 w 2715559"/>
                  <a:gd name="connsiteY15" fmla="*/ 57609 h 3287536"/>
                  <a:gd name="connsiteX16" fmla="*/ 784860 w 2715559"/>
                  <a:gd name="connsiteY16" fmla="*/ 42369 h 3287536"/>
                  <a:gd name="connsiteX17" fmla="*/ 716280 w 2715559"/>
                  <a:gd name="connsiteY17" fmla="*/ 156669 h 3287536"/>
                  <a:gd name="connsiteX18" fmla="*/ 649605 w 2715559"/>
                  <a:gd name="connsiteY18" fmla="*/ 318594 h 3287536"/>
                  <a:gd name="connsiteX19" fmla="*/ 258127 w 2715559"/>
                  <a:gd name="connsiteY19" fmla="*/ 921526 h 3287536"/>
                  <a:gd name="connsiteX20" fmla="*/ 160020 w 2715559"/>
                  <a:gd name="connsiteY20" fmla="*/ 1078689 h 3287536"/>
                  <a:gd name="connsiteX21" fmla="*/ 40005 w 2715559"/>
                  <a:gd name="connsiteY21" fmla="*/ 1474929 h 3287536"/>
                  <a:gd name="connsiteX22" fmla="*/ 0 w 2715559"/>
                  <a:gd name="connsiteY22" fmla="*/ 1522554 h 3287536"/>
                  <a:gd name="connsiteX23" fmla="*/ 3810 w 2715559"/>
                  <a:gd name="connsiteY23" fmla="*/ 1534936 h 3287536"/>
                  <a:gd name="connsiteX24" fmla="*/ 303848 w 2715559"/>
                  <a:gd name="connsiteY24" fmla="*/ 2331226 h 3287536"/>
                  <a:gd name="connsiteX25" fmla="*/ 664845 w 2715559"/>
                  <a:gd name="connsiteY25" fmla="*/ 3287536 h 3287536"/>
                  <a:gd name="connsiteX26" fmla="*/ 701040 w 2715559"/>
                  <a:gd name="connsiteY26" fmla="*/ 3279916 h 3287536"/>
                  <a:gd name="connsiteX27" fmla="*/ 992505 w 2715559"/>
                  <a:gd name="connsiteY27" fmla="*/ 3169426 h 3287536"/>
                  <a:gd name="connsiteX28" fmla="*/ 1344930 w 2715559"/>
                  <a:gd name="connsiteY28" fmla="*/ 3009406 h 3287536"/>
                  <a:gd name="connsiteX29" fmla="*/ 2436495 w 2715559"/>
                  <a:gd name="connsiteY29" fmla="*/ 2568399 h 3287536"/>
                  <a:gd name="connsiteX30" fmla="*/ 2579370 w 2715559"/>
                  <a:gd name="connsiteY30" fmla="*/ 2518869 h 3287536"/>
                  <a:gd name="connsiteX31" fmla="*/ 2651760 w 2715559"/>
                  <a:gd name="connsiteY31" fmla="*/ 2436001 h 3287536"/>
                  <a:gd name="connsiteX32" fmla="*/ 2594610 w 2715559"/>
                  <a:gd name="connsiteY32" fmla="*/ 2215974 h 3287536"/>
                  <a:gd name="connsiteX33" fmla="*/ 2700338 w 2715559"/>
                  <a:gd name="connsiteY33" fmla="*/ 2056906 h 3287536"/>
                  <a:gd name="connsiteX34" fmla="*/ 2660333 w 2715559"/>
                  <a:gd name="connsiteY34" fmla="*/ 1901649 h 328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15559" h="3287536">
                    <a:moveTo>
                      <a:pt x="2660333" y="1901649"/>
                    </a:moveTo>
                    <a:cubicBezTo>
                      <a:pt x="2630805" y="1854024"/>
                      <a:pt x="2619375" y="1812114"/>
                      <a:pt x="2655570" y="1765441"/>
                    </a:cubicBezTo>
                    <a:cubicBezTo>
                      <a:pt x="2695575" y="1700671"/>
                      <a:pt x="2723197" y="1633044"/>
                      <a:pt x="2713672" y="1554939"/>
                    </a:cubicBezTo>
                    <a:cubicBezTo>
                      <a:pt x="2707005" y="1506361"/>
                      <a:pt x="2686050" y="1459689"/>
                      <a:pt x="2673668" y="1450164"/>
                    </a:cubicBezTo>
                    <a:cubicBezTo>
                      <a:pt x="2630805" y="1418731"/>
                      <a:pt x="2627947" y="1379679"/>
                      <a:pt x="2648903" y="1334911"/>
                    </a:cubicBezTo>
                    <a:cubicBezTo>
                      <a:pt x="2663190" y="1310146"/>
                      <a:pt x="2662238" y="1257759"/>
                      <a:pt x="2655570" y="1231089"/>
                    </a:cubicBezTo>
                    <a:cubicBezTo>
                      <a:pt x="2627947" y="1131076"/>
                      <a:pt x="2575560" y="1050114"/>
                      <a:pt x="2480310" y="1001536"/>
                    </a:cubicBezTo>
                    <a:cubicBezTo>
                      <a:pt x="2211705" y="870091"/>
                      <a:pt x="1816418" y="870091"/>
                      <a:pt x="1182052" y="964389"/>
                    </a:cubicBezTo>
                    <a:cubicBezTo>
                      <a:pt x="1154430" y="977724"/>
                      <a:pt x="998220" y="981534"/>
                      <a:pt x="886777" y="993916"/>
                    </a:cubicBezTo>
                    <a:cubicBezTo>
                      <a:pt x="867727" y="995821"/>
                      <a:pt x="863918" y="996774"/>
                      <a:pt x="865823" y="979629"/>
                    </a:cubicBezTo>
                    <a:cubicBezTo>
                      <a:pt x="871538" y="927241"/>
                      <a:pt x="869633" y="873901"/>
                      <a:pt x="901065" y="824371"/>
                    </a:cubicBezTo>
                    <a:cubicBezTo>
                      <a:pt x="929640" y="779604"/>
                      <a:pt x="949643" y="729121"/>
                      <a:pt x="973455" y="680544"/>
                    </a:cubicBezTo>
                    <a:cubicBezTo>
                      <a:pt x="973455" y="680544"/>
                      <a:pt x="973455" y="680544"/>
                      <a:pt x="973455" y="680544"/>
                    </a:cubicBezTo>
                    <a:cubicBezTo>
                      <a:pt x="978218" y="498616"/>
                      <a:pt x="982027" y="315736"/>
                      <a:pt x="985838" y="133809"/>
                    </a:cubicBezTo>
                    <a:cubicBezTo>
                      <a:pt x="985838" y="112854"/>
                      <a:pt x="990600" y="101424"/>
                      <a:pt x="1012508" y="103329"/>
                    </a:cubicBezTo>
                    <a:cubicBezTo>
                      <a:pt x="1002983" y="88089"/>
                      <a:pt x="995363" y="71896"/>
                      <a:pt x="983933" y="57609"/>
                    </a:cubicBezTo>
                    <a:cubicBezTo>
                      <a:pt x="929640" y="-12876"/>
                      <a:pt x="848677" y="-19544"/>
                      <a:pt x="784860" y="42369"/>
                    </a:cubicBezTo>
                    <a:cubicBezTo>
                      <a:pt x="751523" y="74754"/>
                      <a:pt x="729615" y="112854"/>
                      <a:pt x="716280" y="156669"/>
                    </a:cubicBezTo>
                    <a:cubicBezTo>
                      <a:pt x="698183" y="211914"/>
                      <a:pt x="681990" y="269064"/>
                      <a:pt x="649605" y="318594"/>
                    </a:cubicBezTo>
                    <a:cubicBezTo>
                      <a:pt x="519113" y="519571"/>
                      <a:pt x="387667" y="719596"/>
                      <a:pt x="258127" y="921526"/>
                    </a:cubicBezTo>
                    <a:cubicBezTo>
                      <a:pt x="224790" y="972961"/>
                      <a:pt x="182880" y="1020586"/>
                      <a:pt x="160020" y="1078689"/>
                    </a:cubicBezTo>
                    <a:cubicBezTo>
                      <a:pt x="109538" y="1207276"/>
                      <a:pt x="78105" y="1342531"/>
                      <a:pt x="40005" y="1474929"/>
                    </a:cubicBezTo>
                    <a:cubicBezTo>
                      <a:pt x="33338" y="1497789"/>
                      <a:pt x="26670" y="1517791"/>
                      <a:pt x="0" y="1522554"/>
                    </a:cubicBezTo>
                    <a:cubicBezTo>
                      <a:pt x="953" y="1526364"/>
                      <a:pt x="1905" y="1531126"/>
                      <a:pt x="3810" y="1534936"/>
                    </a:cubicBezTo>
                    <a:cubicBezTo>
                      <a:pt x="103823" y="1800684"/>
                      <a:pt x="203835" y="2065479"/>
                      <a:pt x="303848" y="2331226"/>
                    </a:cubicBezTo>
                    <a:cubicBezTo>
                      <a:pt x="423863" y="2650314"/>
                      <a:pt x="544830" y="2968449"/>
                      <a:pt x="664845" y="3287536"/>
                    </a:cubicBezTo>
                    <a:cubicBezTo>
                      <a:pt x="677227" y="3284679"/>
                      <a:pt x="688658" y="3282774"/>
                      <a:pt x="701040" y="3279916"/>
                    </a:cubicBezTo>
                    <a:cubicBezTo>
                      <a:pt x="801052" y="3250389"/>
                      <a:pt x="896302" y="3208479"/>
                      <a:pt x="992505" y="3169426"/>
                    </a:cubicBezTo>
                    <a:cubicBezTo>
                      <a:pt x="1109663" y="3121801"/>
                      <a:pt x="1229677" y="3062746"/>
                      <a:pt x="1344930" y="3009406"/>
                    </a:cubicBezTo>
                    <a:cubicBezTo>
                      <a:pt x="1480185" y="2930349"/>
                      <a:pt x="2380298" y="2584591"/>
                      <a:pt x="2436495" y="2568399"/>
                    </a:cubicBezTo>
                    <a:cubicBezTo>
                      <a:pt x="2484120" y="2551254"/>
                      <a:pt x="2536508" y="2534109"/>
                      <a:pt x="2579370" y="2518869"/>
                    </a:cubicBezTo>
                    <a:cubicBezTo>
                      <a:pt x="2617470" y="2505534"/>
                      <a:pt x="2642235" y="2476959"/>
                      <a:pt x="2651760" y="2436001"/>
                    </a:cubicBezTo>
                    <a:cubicBezTo>
                      <a:pt x="2670810" y="2353134"/>
                      <a:pt x="2670810" y="2275029"/>
                      <a:pt x="2594610" y="2215974"/>
                    </a:cubicBezTo>
                    <a:cubicBezTo>
                      <a:pt x="2682240" y="2173111"/>
                      <a:pt x="2707958" y="2135964"/>
                      <a:pt x="2700338" y="2056906"/>
                    </a:cubicBezTo>
                    <a:cubicBezTo>
                      <a:pt x="2696528" y="2003566"/>
                      <a:pt x="2688908" y="1947369"/>
                      <a:pt x="2660333" y="1901649"/>
                    </a:cubicBezTo>
                    <a:close/>
                  </a:path>
                </a:pathLst>
              </a:custGeom>
              <a:solidFill>
                <a:srgbClr val="FDCBA3"/>
              </a:solidFill>
              <a:ln w="9525" cap="flat">
                <a:noFill/>
                <a:prstDash val="solid"/>
                <a:miter/>
              </a:ln>
            </p:spPr>
            <p:txBody>
              <a:bodyPr rtlCol="0" anchor="ctr"/>
              <a:lstStyle/>
              <a:p>
                <a:endParaRPr lang="en-US">
                  <a:solidFill>
                    <a:srgbClr val="000000"/>
                  </a:solidFill>
                  <a:latin typeface="Arial"/>
                </a:endParaRPr>
              </a:p>
            </p:txBody>
          </p:sp>
          <p:sp>
            <p:nvSpPr>
              <p:cNvPr id="96" name="Freeform: Shape 6">
                <a:extLst>
                  <a:ext uri="{FF2B5EF4-FFF2-40B4-BE49-F238E27FC236}">
                    <a16:creationId xmlns:a16="http://schemas.microsoft.com/office/drawing/2014/main" id="{7A5FF90E-0FB4-4B39-BB4C-C3DC96DA19EE}"/>
                  </a:ext>
                </a:extLst>
              </p:cNvPr>
              <p:cNvSpPr/>
              <p:nvPr/>
            </p:nvSpPr>
            <p:spPr>
              <a:xfrm>
                <a:off x="323529" y="3326227"/>
                <a:ext cx="2345807" cy="2229910"/>
              </a:xfrm>
              <a:custGeom>
                <a:avLst/>
                <a:gdLst>
                  <a:gd name="connsiteX0" fmla="*/ 2219357 w 2978438"/>
                  <a:gd name="connsiteY0" fmla="*/ 5459 h 2831285"/>
                  <a:gd name="connsiteX1" fmla="*/ 2265077 w 2978438"/>
                  <a:gd name="connsiteY1" fmla="*/ 24509 h 2831285"/>
                  <a:gd name="connsiteX2" fmla="*/ 2973737 w 2978438"/>
                  <a:gd name="connsiteY2" fmla="*/ 1905696 h 2831285"/>
                  <a:gd name="connsiteX3" fmla="*/ 2957544 w 2978438"/>
                  <a:gd name="connsiteY3" fmla="*/ 1943796 h 2831285"/>
                  <a:gd name="connsiteX4" fmla="*/ 627729 w 2978438"/>
                  <a:gd name="connsiteY4" fmla="*/ 2822954 h 2831285"/>
                  <a:gd name="connsiteX5" fmla="*/ 588677 w 2978438"/>
                  <a:gd name="connsiteY5" fmla="*/ 2828669 h 2831285"/>
                  <a:gd name="connsiteX6" fmla="*/ 361029 w 2978438"/>
                  <a:gd name="connsiteY6" fmla="*/ 2400996 h 2831285"/>
                  <a:gd name="connsiteX7" fmla="*/ 126714 w 2978438"/>
                  <a:gd name="connsiteY7" fmla="*/ 1732341 h 2831285"/>
                  <a:gd name="connsiteX8" fmla="*/ 36226 w 2978438"/>
                  <a:gd name="connsiteY8" fmla="*/ 1268474 h 2831285"/>
                  <a:gd name="connsiteX9" fmla="*/ 31 w 2978438"/>
                  <a:gd name="connsiteY9" fmla="*/ 826514 h 2831285"/>
                  <a:gd name="connsiteX10" fmla="*/ 7651 w 2978438"/>
                  <a:gd name="connsiteY10" fmla="*/ 794129 h 2831285"/>
                  <a:gd name="connsiteX11" fmla="*/ 40989 w 2978438"/>
                  <a:gd name="connsiteY11" fmla="*/ 773173 h 2831285"/>
                  <a:gd name="connsiteX12" fmla="*/ 2219357 w 2978438"/>
                  <a:gd name="connsiteY12" fmla="*/ 5459 h 283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8438" h="2831285">
                    <a:moveTo>
                      <a:pt x="2219357" y="5459"/>
                    </a:moveTo>
                    <a:cubicBezTo>
                      <a:pt x="2244122" y="-4066"/>
                      <a:pt x="2258409" y="-3114"/>
                      <a:pt x="2265077" y="24509"/>
                    </a:cubicBezTo>
                    <a:cubicBezTo>
                      <a:pt x="2275554" y="32129"/>
                      <a:pt x="2957544" y="1867596"/>
                      <a:pt x="2973737" y="1905696"/>
                    </a:cubicBezTo>
                    <a:cubicBezTo>
                      <a:pt x="2982309" y="1926651"/>
                      <a:pt x="2980404" y="1935224"/>
                      <a:pt x="2957544" y="1943796"/>
                    </a:cubicBezTo>
                    <a:cubicBezTo>
                      <a:pt x="2807049" y="1998089"/>
                      <a:pt x="850614" y="2742944"/>
                      <a:pt x="627729" y="2822954"/>
                    </a:cubicBezTo>
                    <a:cubicBezTo>
                      <a:pt x="615347" y="2827716"/>
                      <a:pt x="602964" y="2835336"/>
                      <a:pt x="588677" y="2828669"/>
                    </a:cubicBezTo>
                    <a:cubicBezTo>
                      <a:pt x="504857" y="2690556"/>
                      <a:pt x="427704" y="2548634"/>
                      <a:pt x="361029" y="2400996"/>
                    </a:cubicBezTo>
                    <a:cubicBezTo>
                      <a:pt x="263874" y="2184779"/>
                      <a:pt x="184816" y="1962846"/>
                      <a:pt x="126714" y="1732341"/>
                    </a:cubicBezTo>
                    <a:cubicBezTo>
                      <a:pt x="87661" y="1578989"/>
                      <a:pt x="57181" y="1423731"/>
                      <a:pt x="36226" y="1268474"/>
                    </a:cubicBezTo>
                    <a:cubicBezTo>
                      <a:pt x="20986" y="1158936"/>
                      <a:pt x="31" y="863661"/>
                      <a:pt x="31" y="826514"/>
                    </a:cubicBezTo>
                    <a:cubicBezTo>
                      <a:pt x="31" y="815084"/>
                      <a:pt x="-921" y="803654"/>
                      <a:pt x="7651" y="794129"/>
                    </a:cubicBezTo>
                    <a:cubicBezTo>
                      <a:pt x="14319" y="779841"/>
                      <a:pt x="28606" y="777936"/>
                      <a:pt x="40989" y="773173"/>
                    </a:cubicBezTo>
                    <a:cubicBezTo>
                      <a:pt x="314357" y="675066"/>
                      <a:pt x="2105057" y="48321"/>
                      <a:pt x="2219357" y="5459"/>
                    </a:cubicBezTo>
                    <a:close/>
                  </a:path>
                </a:pathLst>
              </a:custGeom>
              <a:solidFill>
                <a:srgbClr val="000000"/>
              </a:solidFill>
              <a:ln w="9525" cap="flat">
                <a:noFill/>
                <a:prstDash val="solid"/>
                <a:miter/>
              </a:ln>
            </p:spPr>
            <p:txBody>
              <a:bodyPr rtlCol="0" anchor="ctr"/>
              <a:lstStyle/>
              <a:p>
                <a:endParaRPr lang="en-US">
                  <a:solidFill>
                    <a:srgbClr val="000000"/>
                  </a:solidFill>
                  <a:latin typeface="Arial"/>
                </a:endParaRPr>
              </a:p>
            </p:txBody>
          </p:sp>
        </p:grpSp>
        <p:grpSp>
          <p:nvGrpSpPr>
            <p:cNvPr id="97" name="Group 23">
              <a:extLst>
                <a:ext uri="{FF2B5EF4-FFF2-40B4-BE49-F238E27FC236}">
                  <a16:creationId xmlns:a16="http://schemas.microsoft.com/office/drawing/2014/main" id="{2316B0C1-A9C5-45C2-AF64-802831B1FBE6}"/>
                </a:ext>
              </a:extLst>
            </p:cNvPr>
            <p:cNvGrpSpPr/>
            <p:nvPr/>
          </p:nvGrpSpPr>
          <p:grpSpPr>
            <a:xfrm>
              <a:off x="2623815" y="2258385"/>
              <a:ext cx="1264088" cy="2320350"/>
              <a:chOff x="2832912" y="2217237"/>
              <a:chExt cx="1264088" cy="2320350"/>
            </a:xfrm>
          </p:grpSpPr>
          <p:sp>
            <p:nvSpPr>
              <p:cNvPr id="98" name="Freeform: Shape 4">
                <a:extLst>
                  <a:ext uri="{FF2B5EF4-FFF2-40B4-BE49-F238E27FC236}">
                    <a16:creationId xmlns:a16="http://schemas.microsoft.com/office/drawing/2014/main" id="{988FEF40-7FE4-4E49-A54B-AEC7DFDD15BB}"/>
                  </a:ext>
                </a:extLst>
              </p:cNvPr>
              <p:cNvSpPr/>
              <p:nvPr/>
            </p:nvSpPr>
            <p:spPr>
              <a:xfrm>
                <a:off x="2832912" y="2217237"/>
                <a:ext cx="1264088" cy="2320350"/>
              </a:xfrm>
              <a:custGeom>
                <a:avLst/>
                <a:gdLst>
                  <a:gd name="connsiteX0" fmla="*/ 1460199 w 1604995"/>
                  <a:gd name="connsiteY0" fmla="*/ 2946099 h 2946115"/>
                  <a:gd name="connsiteX1" fmla="*/ 92409 w 1604995"/>
                  <a:gd name="connsiteY1" fmla="*/ 2921334 h 2946115"/>
                  <a:gd name="connsiteX2" fmla="*/ 16 w 1604995"/>
                  <a:gd name="connsiteY2" fmla="*/ 2825131 h 2946115"/>
                  <a:gd name="connsiteX3" fmla="*/ 48594 w 1604995"/>
                  <a:gd name="connsiteY3" fmla="*/ 92409 h 2946115"/>
                  <a:gd name="connsiteX4" fmla="*/ 144796 w 1604995"/>
                  <a:gd name="connsiteY4" fmla="*/ 16 h 2946115"/>
                  <a:gd name="connsiteX5" fmla="*/ 1512586 w 1604995"/>
                  <a:gd name="connsiteY5" fmla="*/ 24781 h 2946115"/>
                  <a:gd name="connsiteX6" fmla="*/ 1604979 w 1604995"/>
                  <a:gd name="connsiteY6" fmla="*/ 120984 h 2946115"/>
                  <a:gd name="connsiteX7" fmla="*/ 1555449 w 1604995"/>
                  <a:gd name="connsiteY7" fmla="*/ 2853706 h 2946115"/>
                  <a:gd name="connsiteX8" fmla="*/ 1460199 w 1604995"/>
                  <a:gd name="connsiteY8" fmla="*/ 2946099 h 294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995" h="2946115">
                    <a:moveTo>
                      <a:pt x="1460199" y="2946099"/>
                    </a:moveTo>
                    <a:lnTo>
                      <a:pt x="92409" y="2921334"/>
                    </a:lnTo>
                    <a:cubicBezTo>
                      <a:pt x="40021" y="2920381"/>
                      <a:pt x="-936" y="2877519"/>
                      <a:pt x="16" y="2825131"/>
                    </a:cubicBezTo>
                    <a:lnTo>
                      <a:pt x="48594" y="92409"/>
                    </a:lnTo>
                    <a:cubicBezTo>
                      <a:pt x="49546" y="40021"/>
                      <a:pt x="92409" y="-936"/>
                      <a:pt x="144796" y="16"/>
                    </a:cubicBezTo>
                    <a:lnTo>
                      <a:pt x="1512586" y="24781"/>
                    </a:lnTo>
                    <a:cubicBezTo>
                      <a:pt x="1564974" y="25734"/>
                      <a:pt x="1605931" y="68596"/>
                      <a:pt x="1604979" y="120984"/>
                    </a:cubicBezTo>
                    <a:lnTo>
                      <a:pt x="1555449" y="2853706"/>
                    </a:lnTo>
                    <a:cubicBezTo>
                      <a:pt x="1554496" y="2906094"/>
                      <a:pt x="1511634" y="2947051"/>
                      <a:pt x="1460199" y="2946099"/>
                    </a:cubicBezTo>
                    <a:close/>
                  </a:path>
                </a:pathLst>
              </a:custGeom>
              <a:solidFill>
                <a:srgbClr val="000000"/>
              </a:solidFill>
              <a:ln w="9525" cap="flat">
                <a:noFill/>
                <a:prstDash val="solid"/>
                <a:miter/>
              </a:ln>
            </p:spPr>
            <p:txBody>
              <a:bodyPr rtlCol="0" anchor="ctr"/>
              <a:lstStyle/>
              <a:p>
                <a:endParaRPr lang="en-US">
                  <a:solidFill>
                    <a:srgbClr val="000000"/>
                  </a:solidFill>
                  <a:latin typeface="Arial"/>
                </a:endParaRPr>
              </a:p>
            </p:txBody>
          </p:sp>
          <p:sp>
            <p:nvSpPr>
              <p:cNvPr id="99" name="Freeform: Shape 5">
                <a:extLst>
                  <a:ext uri="{FF2B5EF4-FFF2-40B4-BE49-F238E27FC236}">
                    <a16:creationId xmlns:a16="http://schemas.microsoft.com/office/drawing/2014/main" id="{9C086BFD-F21D-4D77-B5C5-FB63E79B1F40}"/>
                  </a:ext>
                </a:extLst>
              </p:cNvPr>
              <p:cNvSpPr/>
              <p:nvPr/>
            </p:nvSpPr>
            <p:spPr>
              <a:xfrm>
                <a:off x="2912444" y="2446057"/>
                <a:ext cx="1099772" cy="1786191"/>
              </a:xfrm>
              <a:custGeom>
                <a:avLst/>
                <a:gdLst>
                  <a:gd name="connsiteX0" fmla="*/ 1320165 w 1396365"/>
                  <a:gd name="connsiteY0" fmla="*/ 2267903 h 2267902"/>
                  <a:gd name="connsiteX1" fmla="*/ 36195 w 1396365"/>
                  <a:gd name="connsiteY1" fmla="*/ 2245043 h 2267902"/>
                  <a:gd name="connsiteX2" fmla="*/ 0 w 1396365"/>
                  <a:gd name="connsiteY2" fmla="*/ 2207895 h 2267902"/>
                  <a:gd name="connsiteX3" fmla="*/ 39053 w 1396365"/>
                  <a:gd name="connsiteY3" fmla="*/ 36195 h 2267902"/>
                  <a:gd name="connsiteX4" fmla="*/ 76200 w 1396365"/>
                  <a:gd name="connsiteY4" fmla="*/ 0 h 2267902"/>
                  <a:gd name="connsiteX5" fmla="*/ 1360170 w 1396365"/>
                  <a:gd name="connsiteY5" fmla="*/ 22860 h 2267902"/>
                  <a:gd name="connsiteX6" fmla="*/ 1396365 w 1396365"/>
                  <a:gd name="connsiteY6" fmla="*/ 60007 h 2267902"/>
                  <a:gd name="connsiteX7" fmla="*/ 1357313 w 1396365"/>
                  <a:gd name="connsiteY7" fmla="*/ 2231708 h 2267902"/>
                  <a:gd name="connsiteX8" fmla="*/ 1320165 w 1396365"/>
                  <a:gd name="connsiteY8" fmla="*/ 2267903 h 226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365" h="2267902">
                    <a:moveTo>
                      <a:pt x="1320165" y="2267903"/>
                    </a:moveTo>
                    <a:lnTo>
                      <a:pt x="36195" y="2245043"/>
                    </a:lnTo>
                    <a:cubicBezTo>
                      <a:pt x="16192" y="2245043"/>
                      <a:pt x="0" y="2227897"/>
                      <a:pt x="0" y="2207895"/>
                    </a:cubicBezTo>
                    <a:lnTo>
                      <a:pt x="39053" y="36195"/>
                    </a:lnTo>
                    <a:cubicBezTo>
                      <a:pt x="39053" y="16192"/>
                      <a:pt x="56197" y="0"/>
                      <a:pt x="76200" y="0"/>
                    </a:cubicBezTo>
                    <a:lnTo>
                      <a:pt x="1360170" y="22860"/>
                    </a:lnTo>
                    <a:cubicBezTo>
                      <a:pt x="1380173" y="22860"/>
                      <a:pt x="1396365" y="40005"/>
                      <a:pt x="1396365" y="60007"/>
                    </a:cubicBezTo>
                    <a:lnTo>
                      <a:pt x="1357313" y="2231708"/>
                    </a:lnTo>
                    <a:cubicBezTo>
                      <a:pt x="1356360" y="2251710"/>
                      <a:pt x="1340167" y="2267903"/>
                      <a:pt x="1320165" y="2267903"/>
                    </a:cubicBezTo>
                    <a:close/>
                  </a:path>
                </a:pathLst>
              </a:custGeom>
              <a:solidFill>
                <a:srgbClr val="CDFEFE"/>
              </a:solidFill>
              <a:ln w="9525" cap="flat">
                <a:noFill/>
                <a:prstDash val="solid"/>
                <a:miter/>
              </a:ln>
            </p:spPr>
            <p:txBody>
              <a:bodyPr rtlCol="0" anchor="ctr"/>
              <a:lstStyle/>
              <a:p>
                <a:endParaRPr lang="en-US">
                  <a:solidFill>
                    <a:srgbClr val="000000"/>
                  </a:solidFill>
                  <a:latin typeface="Arial"/>
                </a:endParaRPr>
              </a:p>
            </p:txBody>
          </p:sp>
          <p:grpSp>
            <p:nvGrpSpPr>
              <p:cNvPr id="100" name="Group 22">
                <a:extLst>
                  <a:ext uri="{FF2B5EF4-FFF2-40B4-BE49-F238E27FC236}">
                    <a16:creationId xmlns:a16="http://schemas.microsoft.com/office/drawing/2014/main" id="{C5ECD8D5-F422-439B-9E3D-6435DEF6A523}"/>
                  </a:ext>
                </a:extLst>
              </p:cNvPr>
              <p:cNvGrpSpPr/>
              <p:nvPr/>
            </p:nvGrpSpPr>
            <p:grpSpPr>
              <a:xfrm>
                <a:off x="3349795" y="3780629"/>
                <a:ext cx="224346" cy="223572"/>
                <a:chOff x="3349795" y="3780629"/>
                <a:chExt cx="224346" cy="223572"/>
              </a:xfrm>
            </p:grpSpPr>
            <p:sp>
              <p:nvSpPr>
                <p:cNvPr id="101" name="Freeform: Shape 15">
                  <a:extLst>
                    <a:ext uri="{FF2B5EF4-FFF2-40B4-BE49-F238E27FC236}">
                      <a16:creationId xmlns:a16="http://schemas.microsoft.com/office/drawing/2014/main" id="{B6623555-B950-4EB3-BE13-F1E4EA78A7BD}"/>
                    </a:ext>
                  </a:extLst>
                </p:cNvPr>
                <p:cNvSpPr/>
                <p:nvPr/>
              </p:nvSpPr>
              <p:spPr>
                <a:xfrm>
                  <a:off x="3349795" y="3780629"/>
                  <a:ext cx="224346" cy="223572"/>
                </a:xfrm>
                <a:custGeom>
                  <a:avLst/>
                  <a:gdLst>
                    <a:gd name="connsiteX0" fmla="*/ 11 w 284849"/>
                    <a:gd name="connsiteY0" fmla="*/ 139076 h 283866"/>
                    <a:gd name="connsiteX1" fmla="*/ 142886 w 284849"/>
                    <a:gd name="connsiteY1" fmla="*/ 11 h 283866"/>
                    <a:gd name="connsiteX2" fmla="*/ 284808 w 284849"/>
                    <a:gd name="connsiteY2" fmla="*/ 143838 h 283866"/>
                    <a:gd name="connsiteX3" fmla="*/ 140981 w 284849"/>
                    <a:gd name="connsiteY3" fmla="*/ 283856 h 283866"/>
                    <a:gd name="connsiteX4" fmla="*/ 11 w 284849"/>
                    <a:gd name="connsiteY4" fmla="*/ 139076 h 28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49" h="283866">
                      <a:moveTo>
                        <a:pt x="11" y="139076"/>
                      </a:moveTo>
                      <a:cubicBezTo>
                        <a:pt x="963" y="60019"/>
                        <a:pt x="62876" y="-942"/>
                        <a:pt x="142886" y="11"/>
                      </a:cubicBezTo>
                      <a:cubicBezTo>
                        <a:pt x="222896" y="11"/>
                        <a:pt x="286713" y="65733"/>
                        <a:pt x="284808" y="143838"/>
                      </a:cubicBezTo>
                      <a:cubicBezTo>
                        <a:pt x="282903" y="220991"/>
                        <a:pt x="218133" y="284808"/>
                        <a:pt x="140981" y="283856"/>
                      </a:cubicBezTo>
                      <a:cubicBezTo>
                        <a:pt x="61923" y="282903"/>
                        <a:pt x="-942" y="219086"/>
                        <a:pt x="11" y="139076"/>
                      </a:cubicBezTo>
                      <a:close/>
                    </a:path>
                  </a:pathLst>
                </a:custGeom>
                <a:solidFill>
                  <a:srgbClr val="000000"/>
                </a:solidFill>
                <a:ln w="9525" cap="flat">
                  <a:noFill/>
                  <a:prstDash val="solid"/>
                  <a:miter/>
                </a:ln>
              </p:spPr>
              <p:txBody>
                <a:bodyPr rtlCol="0" anchor="ctr"/>
                <a:lstStyle/>
                <a:p>
                  <a:endParaRPr lang="en-US">
                    <a:solidFill>
                      <a:srgbClr val="000000"/>
                    </a:solidFill>
                    <a:latin typeface="Arial"/>
                  </a:endParaRPr>
                </a:p>
              </p:txBody>
            </p:sp>
            <p:sp>
              <p:nvSpPr>
                <p:cNvPr id="102" name="Freeform: Shape 17">
                  <a:extLst>
                    <a:ext uri="{FF2B5EF4-FFF2-40B4-BE49-F238E27FC236}">
                      <a16:creationId xmlns:a16="http://schemas.microsoft.com/office/drawing/2014/main" id="{2AEBA5CE-158D-40A1-A250-468B7498956E}"/>
                    </a:ext>
                  </a:extLst>
                </p:cNvPr>
                <p:cNvSpPr/>
                <p:nvPr/>
              </p:nvSpPr>
              <p:spPr>
                <a:xfrm>
                  <a:off x="3420299" y="3850404"/>
                  <a:ext cx="81041" cy="81793"/>
                </a:xfrm>
                <a:custGeom>
                  <a:avLst/>
                  <a:gdLst>
                    <a:gd name="connsiteX0" fmla="*/ 102898 w 102897"/>
                    <a:gd name="connsiteY0" fmla="*/ 51435 h 103851"/>
                    <a:gd name="connsiteX1" fmla="*/ 53368 w 102897"/>
                    <a:gd name="connsiteY1" fmla="*/ 103822 h 103851"/>
                    <a:gd name="connsiteX2" fmla="*/ 28 w 102897"/>
                    <a:gd name="connsiteY2" fmla="*/ 54292 h 103851"/>
                    <a:gd name="connsiteX3" fmla="*/ 51463 w 102897"/>
                    <a:gd name="connsiteY3" fmla="*/ 0 h 103851"/>
                    <a:gd name="connsiteX4" fmla="*/ 102898 w 102897"/>
                    <a:gd name="connsiteY4" fmla="*/ 51435 h 103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97" h="103851">
                      <a:moveTo>
                        <a:pt x="102898" y="51435"/>
                      </a:moveTo>
                      <a:cubicBezTo>
                        <a:pt x="102898" y="80010"/>
                        <a:pt x="81943" y="102870"/>
                        <a:pt x="53368" y="103822"/>
                      </a:cubicBezTo>
                      <a:cubicBezTo>
                        <a:pt x="25745" y="104775"/>
                        <a:pt x="1933" y="81915"/>
                        <a:pt x="28" y="54292"/>
                      </a:cubicBezTo>
                      <a:cubicBezTo>
                        <a:pt x="-925" y="24765"/>
                        <a:pt x="22888" y="0"/>
                        <a:pt x="51463" y="0"/>
                      </a:cubicBezTo>
                      <a:cubicBezTo>
                        <a:pt x="79085" y="0"/>
                        <a:pt x="102898" y="23813"/>
                        <a:pt x="102898" y="51435"/>
                      </a:cubicBezTo>
                      <a:close/>
                    </a:path>
                  </a:pathLst>
                </a:custGeom>
                <a:solidFill>
                  <a:srgbClr val="FCFCFC"/>
                </a:solidFill>
                <a:ln w="9525" cap="flat">
                  <a:noFill/>
                  <a:prstDash val="solid"/>
                  <a:miter/>
                </a:ln>
              </p:spPr>
              <p:txBody>
                <a:bodyPr rtlCol="0" anchor="ctr"/>
                <a:lstStyle/>
                <a:p>
                  <a:endParaRPr lang="en-US">
                    <a:solidFill>
                      <a:srgbClr val="000000"/>
                    </a:solidFill>
                    <a:latin typeface="Arial"/>
                  </a:endParaRPr>
                </a:p>
              </p:txBody>
            </p:sp>
          </p:grpSp>
        </p:grpSp>
        <p:grpSp>
          <p:nvGrpSpPr>
            <p:cNvPr id="103" name="Group 25">
              <a:extLst>
                <a:ext uri="{FF2B5EF4-FFF2-40B4-BE49-F238E27FC236}">
                  <a16:creationId xmlns:a16="http://schemas.microsoft.com/office/drawing/2014/main" id="{55C436DC-CD93-4400-88C0-5F9EEE7C35B9}"/>
                </a:ext>
              </a:extLst>
            </p:cNvPr>
            <p:cNvGrpSpPr/>
            <p:nvPr/>
          </p:nvGrpSpPr>
          <p:grpSpPr>
            <a:xfrm>
              <a:off x="3303199" y="3851748"/>
              <a:ext cx="2226922" cy="2866313"/>
              <a:chOff x="3657008" y="3846050"/>
              <a:chExt cx="2226922" cy="2866313"/>
            </a:xfrm>
          </p:grpSpPr>
          <p:sp>
            <p:nvSpPr>
              <p:cNvPr id="104" name="Freeform: Shape 7">
                <a:extLst>
                  <a:ext uri="{FF2B5EF4-FFF2-40B4-BE49-F238E27FC236}">
                    <a16:creationId xmlns:a16="http://schemas.microsoft.com/office/drawing/2014/main" id="{691E0565-ABA7-4AC7-826C-3BAD344464BD}"/>
                  </a:ext>
                </a:extLst>
              </p:cNvPr>
              <p:cNvSpPr/>
              <p:nvPr/>
            </p:nvSpPr>
            <p:spPr>
              <a:xfrm>
                <a:off x="4510265" y="5518403"/>
                <a:ext cx="1373665" cy="1193960"/>
              </a:xfrm>
              <a:custGeom>
                <a:avLst/>
                <a:gdLst>
                  <a:gd name="connsiteX0" fmla="*/ 603980 w 1744122"/>
                  <a:gd name="connsiteY0" fmla="*/ 1515955 h 1515954"/>
                  <a:gd name="connsiteX1" fmla="*/ 18193 w 1744122"/>
                  <a:gd name="connsiteY1" fmla="*/ 836822 h 1515954"/>
                  <a:gd name="connsiteX2" fmla="*/ 24860 w 1744122"/>
                  <a:gd name="connsiteY2" fmla="*/ 774910 h 1515954"/>
                  <a:gd name="connsiteX3" fmla="*/ 1165003 w 1744122"/>
                  <a:gd name="connsiteY3" fmla="*/ 8147 h 1515954"/>
                  <a:gd name="connsiteX4" fmla="*/ 1203103 w 1744122"/>
                  <a:gd name="connsiteY4" fmla="*/ 11958 h 1515954"/>
                  <a:gd name="connsiteX5" fmla="*/ 1744123 w 1744122"/>
                  <a:gd name="connsiteY5" fmla="*/ 619652 h 1515954"/>
                  <a:gd name="connsiteX6" fmla="*/ 1651730 w 1744122"/>
                  <a:gd name="connsiteY6" fmla="*/ 733000 h 1515954"/>
                  <a:gd name="connsiteX7" fmla="*/ 684943 w 1744122"/>
                  <a:gd name="connsiteY7" fmla="*/ 1478808 h 1515954"/>
                  <a:gd name="connsiteX8" fmla="*/ 603980 w 1744122"/>
                  <a:gd name="connsiteY8" fmla="*/ 1515955 h 151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122" h="1515954">
                    <a:moveTo>
                      <a:pt x="603980" y="1515955"/>
                    </a:moveTo>
                    <a:cubicBezTo>
                      <a:pt x="458248" y="1343552"/>
                      <a:pt x="53435" y="876827"/>
                      <a:pt x="18193" y="836822"/>
                    </a:cubicBezTo>
                    <a:cubicBezTo>
                      <a:pt x="-7525" y="807295"/>
                      <a:pt x="-6572" y="797770"/>
                      <a:pt x="24860" y="774910"/>
                    </a:cubicBezTo>
                    <a:cubicBezTo>
                      <a:pt x="86773" y="728238"/>
                      <a:pt x="1084993" y="63392"/>
                      <a:pt x="1165003" y="8147"/>
                    </a:cubicBezTo>
                    <a:cubicBezTo>
                      <a:pt x="1181195" y="-3283"/>
                      <a:pt x="1188816" y="-3283"/>
                      <a:pt x="1203103" y="11958"/>
                    </a:cubicBezTo>
                    <a:cubicBezTo>
                      <a:pt x="1383125" y="214840"/>
                      <a:pt x="1564100" y="416770"/>
                      <a:pt x="1744123" y="619652"/>
                    </a:cubicBezTo>
                    <a:cubicBezTo>
                      <a:pt x="1724120" y="666325"/>
                      <a:pt x="1685068" y="698710"/>
                      <a:pt x="1651730" y="733000"/>
                    </a:cubicBezTo>
                    <a:cubicBezTo>
                      <a:pt x="1365028" y="1027322"/>
                      <a:pt x="1044988" y="1278783"/>
                      <a:pt x="684943" y="1478808"/>
                    </a:cubicBezTo>
                    <a:cubicBezTo>
                      <a:pt x="659225" y="1492142"/>
                      <a:pt x="634460" y="1510240"/>
                      <a:pt x="603980" y="1515955"/>
                    </a:cubicBezTo>
                    <a:close/>
                  </a:path>
                </a:pathLst>
              </a:custGeom>
              <a:solidFill>
                <a:srgbClr val="000000"/>
              </a:solidFill>
              <a:ln w="9525" cap="flat">
                <a:noFill/>
                <a:prstDash val="solid"/>
                <a:miter/>
              </a:ln>
            </p:spPr>
            <p:txBody>
              <a:bodyPr rtlCol="0" anchor="ctr"/>
              <a:lstStyle/>
              <a:p>
                <a:endParaRPr lang="en-US">
                  <a:solidFill>
                    <a:srgbClr val="000000"/>
                  </a:solidFill>
                  <a:latin typeface="Arial"/>
                </a:endParaRPr>
              </a:p>
            </p:txBody>
          </p:sp>
          <p:sp>
            <p:nvSpPr>
              <p:cNvPr id="105" name="Freeform: Shape 8">
                <a:extLst>
                  <a:ext uri="{FF2B5EF4-FFF2-40B4-BE49-F238E27FC236}">
                    <a16:creationId xmlns:a16="http://schemas.microsoft.com/office/drawing/2014/main" id="{1070D9C5-7294-47B9-80F8-CAC06164D0F3}"/>
                  </a:ext>
                </a:extLst>
              </p:cNvPr>
              <p:cNvSpPr/>
              <p:nvPr/>
            </p:nvSpPr>
            <p:spPr>
              <a:xfrm>
                <a:off x="3657008" y="3846050"/>
                <a:ext cx="1579512" cy="2289420"/>
              </a:xfrm>
              <a:custGeom>
                <a:avLst/>
                <a:gdLst>
                  <a:gd name="connsiteX0" fmla="*/ 2005485 w 2005484"/>
                  <a:gd name="connsiteY0" fmla="*/ 2294387 h 2906844"/>
                  <a:gd name="connsiteX1" fmla="*/ 1502564 w 2005484"/>
                  <a:gd name="connsiteY1" fmla="*/ 2638239 h 2906844"/>
                  <a:gd name="connsiteX2" fmla="*/ 1095847 w 2005484"/>
                  <a:gd name="connsiteY2" fmla="*/ 2906845 h 2906844"/>
                  <a:gd name="connsiteX3" fmla="*/ 725324 w 2005484"/>
                  <a:gd name="connsiteY3" fmla="*/ 2624904 h 2906844"/>
                  <a:gd name="connsiteX4" fmla="*/ 351944 w 2005484"/>
                  <a:gd name="connsiteY4" fmla="*/ 2177229 h 2906844"/>
                  <a:gd name="connsiteX5" fmla="*/ 249074 w 2005484"/>
                  <a:gd name="connsiteY5" fmla="*/ 2015304 h 2906844"/>
                  <a:gd name="connsiteX6" fmla="*/ 227167 w 2005484"/>
                  <a:gd name="connsiteY6" fmla="*/ 1910529 h 2906844"/>
                  <a:gd name="connsiteX7" fmla="*/ 220499 w 2005484"/>
                  <a:gd name="connsiteY7" fmla="*/ 1660974 h 2906844"/>
                  <a:gd name="connsiteX8" fmla="*/ 201449 w 2005484"/>
                  <a:gd name="connsiteY8" fmla="*/ 1409514 h 2906844"/>
                  <a:gd name="connsiteX9" fmla="*/ 320512 w 2005484"/>
                  <a:gd name="connsiteY9" fmla="*/ 1135194 h 2906844"/>
                  <a:gd name="connsiteX10" fmla="*/ 329084 w 2005484"/>
                  <a:gd name="connsiteY10" fmla="*/ 1108524 h 2906844"/>
                  <a:gd name="connsiteX11" fmla="*/ 238597 w 2005484"/>
                  <a:gd name="connsiteY11" fmla="*/ 865637 h 2906844"/>
                  <a:gd name="connsiteX12" fmla="*/ 210974 w 2005484"/>
                  <a:gd name="connsiteY12" fmla="*/ 813249 h 2906844"/>
                  <a:gd name="connsiteX13" fmla="*/ 88102 w 2005484"/>
                  <a:gd name="connsiteY13" fmla="*/ 479874 h 2906844"/>
                  <a:gd name="connsiteX14" fmla="*/ 12855 w 2005484"/>
                  <a:gd name="connsiteY14" fmla="*/ 237939 h 2906844"/>
                  <a:gd name="connsiteX15" fmla="*/ 472 w 2005484"/>
                  <a:gd name="connsiteY15" fmla="*/ 117924 h 2906844"/>
                  <a:gd name="connsiteX16" fmla="*/ 108105 w 2005484"/>
                  <a:gd name="connsiteY16" fmla="*/ 3624 h 2906844"/>
                  <a:gd name="connsiteX17" fmla="*/ 188114 w 2005484"/>
                  <a:gd name="connsiteY17" fmla="*/ 767 h 2906844"/>
                  <a:gd name="connsiteX18" fmla="*/ 284317 w 2005484"/>
                  <a:gd name="connsiteY18" fmla="*/ 69347 h 2906844"/>
                  <a:gd name="connsiteX19" fmla="*/ 410999 w 2005484"/>
                  <a:gd name="connsiteY19" fmla="*/ 318902 h 2906844"/>
                  <a:gd name="connsiteX20" fmla="*/ 474817 w 2005484"/>
                  <a:gd name="connsiteY20" fmla="*/ 467492 h 2906844"/>
                  <a:gd name="connsiteX21" fmla="*/ 664364 w 2005484"/>
                  <a:gd name="connsiteY21" fmla="*/ 835157 h 2906844"/>
                  <a:gd name="connsiteX22" fmla="*/ 689130 w 2005484"/>
                  <a:gd name="connsiteY22" fmla="*/ 841824 h 2906844"/>
                  <a:gd name="connsiteX23" fmla="*/ 758662 w 2005484"/>
                  <a:gd name="connsiteY23" fmla="*/ 815154 h 2906844"/>
                  <a:gd name="connsiteX24" fmla="*/ 940589 w 2005484"/>
                  <a:gd name="connsiteY24" fmla="*/ 830394 h 2906844"/>
                  <a:gd name="connsiteX25" fmla="*/ 987262 w 2005484"/>
                  <a:gd name="connsiteY25" fmla="*/ 857064 h 2906844"/>
                  <a:gd name="connsiteX26" fmla="*/ 1163474 w 2005484"/>
                  <a:gd name="connsiteY26" fmla="*/ 918024 h 2906844"/>
                  <a:gd name="connsiteX27" fmla="*/ 1332067 w 2005484"/>
                  <a:gd name="connsiteY27" fmla="*/ 979937 h 2906844"/>
                  <a:gd name="connsiteX28" fmla="*/ 1627342 w 2005484"/>
                  <a:gd name="connsiteY28" fmla="*/ 1078997 h 2906844"/>
                  <a:gd name="connsiteX29" fmla="*/ 1854037 w 2005484"/>
                  <a:gd name="connsiteY29" fmla="*/ 1292357 h 2906844"/>
                  <a:gd name="connsiteX30" fmla="*/ 1879755 w 2005484"/>
                  <a:gd name="connsiteY30" fmla="*/ 1525719 h 2906844"/>
                  <a:gd name="connsiteX31" fmla="*/ 1927380 w 2005484"/>
                  <a:gd name="connsiteY31" fmla="*/ 2072454 h 2906844"/>
                  <a:gd name="connsiteX32" fmla="*/ 2005485 w 2005484"/>
                  <a:gd name="connsiteY32" fmla="*/ 2294387 h 2906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05484" h="2906844">
                    <a:moveTo>
                      <a:pt x="2005485" y="2294387"/>
                    </a:moveTo>
                    <a:cubicBezTo>
                      <a:pt x="1837844" y="2408687"/>
                      <a:pt x="1670205" y="2523939"/>
                      <a:pt x="1502564" y="2638239"/>
                    </a:cubicBezTo>
                    <a:cubicBezTo>
                      <a:pt x="1371119" y="2727775"/>
                      <a:pt x="1229197" y="2818262"/>
                      <a:pt x="1095847" y="2906845"/>
                    </a:cubicBezTo>
                    <a:cubicBezTo>
                      <a:pt x="1025362" y="2854457"/>
                      <a:pt x="855817" y="2739204"/>
                      <a:pt x="725324" y="2624904"/>
                    </a:cubicBezTo>
                    <a:cubicBezTo>
                      <a:pt x="577687" y="2495364"/>
                      <a:pt x="465292" y="2336297"/>
                      <a:pt x="351944" y="2177229"/>
                    </a:cubicBezTo>
                    <a:cubicBezTo>
                      <a:pt x="314797" y="2124842"/>
                      <a:pt x="271934" y="2076264"/>
                      <a:pt x="249074" y="2015304"/>
                    </a:cubicBezTo>
                    <a:cubicBezTo>
                      <a:pt x="235739" y="1981014"/>
                      <a:pt x="229072" y="1945772"/>
                      <a:pt x="227167" y="1910529"/>
                    </a:cubicBezTo>
                    <a:cubicBezTo>
                      <a:pt x="223357" y="1827662"/>
                      <a:pt x="224309" y="1743842"/>
                      <a:pt x="220499" y="1660974"/>
                    </a:cubicBezTo>
                    <a:cubicBezTo>
                      <a:pt x="216689" y="1577154"/>
                      <a:pt x="209069" y="1493334"/>
                      <a:pt x="201449" y="1409514"/>
                    </a:cubicBezTo>
                    <a:cubicBezTo>
                      <a:pt x="191924" y="1296167"/>
                      <a:pt x="209069" y="1195202"/>
                      <a:pt x="320512" y="1135194"/>
                    </a:cubicBezTo>
                    <a:cubicBezTo>
                      <a:pt x="332894" y="1128527"/>
                      <a:pt x="334799" y="1121859"/>
                      <a:pt x="329084" y="1108524"/>
                    </a:cubicBezTo>
                    <a:cubicBezTo>
                      <a:pt x="298605" y="1027562"/>
                      <a:pt x="268124" y="946599"/>
                      <a:pt x="238597" y="865637"/>
                    </a:cubicBezTo>
                    <a:cubicBezTo>
                      <a:pt x="221452" y="852302"/>
                      <a:pt x="217642" y="831347"/>
                      <a:pt x="210974" y="813249"/>
                    </a:cubicBezTo>
                    <a:cubicBezTo>
                      <a:pt x="170017" y="701807"/>
                      <a:pt x="129059" y="591317"/>
                      <a:pt x="88102" y="479874"/>
                    </a:cubicBezTo>
                    <a:cubicBezTo>
                      <a:pt x="62384" y="399864"/>
                      <a:pt x="34762" y="319854"/>
                      <a:pt x="12855" y="237939"/>
                    </a:cubicBezTo>
                    <a:cubicBezTo>
                      <a:pt x="2377" y="198887"/>
                      <a:pt x="-1433" y="157929"/>
                      <a:pt x="472" y="117924"/>
                    </a:cubicBezTo>
                    <a:cubicBezTo>
                      <a:pt x="4282" y="55059"/>
                      <a:pt x="45239" y="10292"/>
                      <a:pt x="108105" y="3624"/>
                    </a:cubicBezTo>
                    <a:cubicBezTo>
                      <a:pt x="134774" y="767"/>
                      <a:pt x="161444" y="-1138"/>
                      <a:pt x="188114" y="767"/>
                    </a:cubicBezTo>
                    <a:cubicBezTo>
                      <a:pt x="236692" y="3624"/>
                      <a:pt x="263362" y="30294"/>
                      <a:pt x="284317" y="69347"/>
                    </a:cubicBezTo>
                    <a:cubicBezTo>
                      <a:pt x="329084" y="151262"/>
                      <a:pt x="370994" y="235082"/>
                      <a:pt x="410999" y="318902"/>
                    </a:cubicBezTo>
                    <a:cubicBezTo>
                      <a:pt x="428144" y="370337"/>
                      <a:pt x="463387" y="413199"/>
                      <a:pt x="474817" y="467492"/>
                    </a:cubicBezTo>
                    <a:cubicBezTo>
                      <a:pt x="527205" y="596079"/>
                      <a:pt x="601499" y="713237"/>
                      <a:pt x="664364" y="835157"/>
                    </a:cubicBezTo>
                    <a:cubicBezTo>
                      <a:pt x="671032" y="847539"/>
                      <a:pt x="677699" y="846587"/>
                      <a:pt x="689130" y="841824"/>
                    </a:cubicBezTo>
                    <a:cubicBezTo>
                      <a:pt x="711989" y="832299"/>
                      <a:pt x="734849" y="823727"/>
                      <a:pt x="758662" y="815154"/>
                    </a:cubicBezTo>
                    <a:cubicBezTo>
                      <a:pt x="821527" y="793247"/>
                      <a:pt x="882487" y="799914"/>
                      <a:pt x="940589" y="830394"/>
                    </a:cubicBezTo>
                    <a:cubicBezTo>
                      <a:pt x="956782" y="838967"/>
                      <a:pt x="973927" y="845634"/>
                      <a:pt x="987262" y="857064"/>
                    </a:cubicBezTo>
                    <a:cubicBezTo>
                      <a:pt x="1038697" y="898974"/>
                      <a:pt x="1096799" y="915167"/>
                      <a:pt x="1163474" y="918024"/>
                    </a:cubicBezTo>
                    <a:cubicBezTo>
                      <a:pt x="1225387" y="919929"/>
                      <a:pt x="1281585" y="947552"/>
                      <a:pt x="1332067" y="979937"/>
                    </a:cubicBezTo>
                    <a:cubicBezTo>
                      <a:pt x="1422555" y="1037087"/>
                      <a:pt x="1520662" y="1066614"/>
                      <a:pt x="1627342" y="1078997"/>
                    </a:cubicBezTo>
                    <a:cubicBezTo>
                      <a:pt x="1758787" y="1093284"/>
                      <a:pt x="1824510" y="1162817"/>
                      <a:pt x="1854037" y="1292357"/>
                    </a:cubicBezTo>
                    <a:cubicBezTo>
                      <a:pt x="1871182" y="1369509"/>
                      <a:pt x="1872135" y="1448567"/>
                      <a:pt x="1879755" y="1525719"/>
                    </a:cubicBezTo>
                    <a:cubicBezTo>
                      <a:pt x="1896899" y="1707647"/>
                      <a:pt x="1902614" y="1890527"/>
                      <a:pt x="1927380" y="2072454"/>
                    </a:cubicBezTo>
                    <a:cubicBezTo>
                      <a:pt x="1940714" y="2151512"/>
                      <a:pt x="1967385" y="2224854"/>
                      <a:pt x="2005485" y="2294387"/>
                    </a:cubicBezTo>
                    <a:close/>
                  </a:path>
                </a:pathLst>
              </a:custGeom>
              <a:solidFill>
                <a:srgbClr val="FECBA3"/>
              </a:solidFill>
              <a:ln w="9525" cap="flat">
                <a:noFill/>
                <a:prstDash val="solid"/>
                <a:miter/>
              </a:ln>
            </p:spPr>
            <p:txBody>
              <a:bodyPr rtlCol="0" anchor="ctr"/>
              <a:lstStyle/>
              <a:p>
                <a:endParaRPr lang="en-US">
                  <a:solidFill>
                    <a:srgbClr val="000000"/>
                  </a:solidFill>
                  <a:latin typeface="Arial"/>
                </a:endParaRPr>
              </a:p>
            </p:txBody>
          </p:sp>
        </p:grpSp>
        <p:grpSp>
          <p:nvGrpSpPr>
            <p:cNvPr id="106" name="Group 21">
              <a:extLst>
                <a:ext uri="{FF2B5EF4-FFF2-40B4-BE49-F238E27FC236}">
                  <a16:creationId xmlns:a16="http://schemas.microsoft.com/office/drawing/2014/main" id="{AA936927-D4BB-4C09-BAB3-F4FB120D7007}"/>
                </a:ext>
              </a:extLst>
            </p:cNvPr>
            <p:cNvGrpSpPr/>
            <p:nvPr/>
          </p:nvGrpSpPr>
          <p:grpSpPr>
            <a:xfrm>
              <a:off x="2871765" y="2870067"/>
              <a:ext cx="768189" cy="768628"/>
              <a:chOff x="3080486" y="2868723"/>
              <a:chExt cx="768189" cy="768628"/>
            </a:xfrm>
          </p:grpSpPr>
          <p:sp>
            <p:nvSpPr>
              <p:cNvPr id="107" name="Freeform: Shape 14">
                <a:extLst>
                  <a:ext uri="{FF2B5EF4-FFF2-40B4-BE49-F238E27FC236}">
                    <a16:creationId xmlns:a16="http://schemas.microsoft.com/office/drawing/2014/main" id="{F0ED7BA8-F2A2-4CCB-A927-438B2FA34512}"/>
                  </a:ext>
                </a:extLst>
              </p:cNvPr>
              <p:cNvSpPr/>
              <p:nvPr/>
            </p:nvSpPr>
            <p:spPr>
              <a:xfrm>
                <a:off x="3080486" y="2868723"/>
                <a:ext cx="768189" cy="768628"/>
              </a:xfrm>
              <a:custGeom>
                <a:avLst/>
                <a:gdLst>
                  <a:gd name="connsiteX0" fmla="*/ 169545 w 975359"/>
                  <a:gd name="connsiteY0" fmla="*/ 667307 h 975916"/>
                  <a:gd name="connsiteX1" fmla="*/ 170497 w 975359"/>
                  <a:gd name="connsiteY1" fmla="*/ 420609 h 975916"/>
                  <a:gd name="connsiteX2" fmla="*/ 133350 w 975359"/>
                  <a:gd name="connsiteY2" fmla="*/ 384415 h 975916"/>
                  <a:gd name="connsiteX3" fmla="*/ 32385 w 975359"/>
                  <a:gd name="connsiteY3" fmla="*/ 381557 h 975916"/>
                  <a:gd name="connsiteX4" fmla="*/ 0 w 975359"/>
                  <a:gd name="connsiteY4" fmla="*/ 350124 h 975916"/>
                  <a:gd name="connsiteX5" fmla="*/ 5715 w 975359"/>
                  <a:gd name="connsiteY5" fmla="*/ 100570 h 975916"/>
                  <a:gd name="connsiteX6" fmla="*/ 27622 w 975359"/>
                  <a:gd name="connsiteY6" fmla="*/ 72947 h 975916"/>
                  <a:gd name="connsiteX7" fmla="*/ 432435 w 975359"/>
                  <a:gd name="connsiteY7" fmla="*/ 2462 h 975916"/>
                  <a:gd name="connsiteX8" fmla="*/ 787718 w 975359"/>
                  <a:gd name="connsiteY8" fmla="*/ 51039 h 975916"/>
                  <a:gd name="connsiteX9" fmla="*/ 942975 w 975359"/>
                  <a:gd name="connsiteY9" fmla="*/ 82472 h 975916"/>
                  <a:gd name="connsiteX10" fmla="*/ 975360 w 975359"/>
                  <a:gd name="connsiteY10" fmla="*/ 118667 h 975916"/>
                  <a:gd name="connsiteX11" fmla="*/ 973455 w 975359"/>
                  <a:gd name="connsiteY11" fmla="*/ 361554 h 975916"/>
                  <a:gd name="connsiteX12" fmla="*/ 941070 w 975359"/>
                  <a:gd name="connsiteY12" fmla="*/ 393940 h 975916"/>
                  <a:gd name="connsiteX13" fmla="*/ 829628 w 975359"/>
                  <a:gd name="connsiteY13" fmla="*/ 392987 h 975916"/>
                  <a:gd name="connsiteX14" fmla="*/ 802005 w 975359"/>
                  <a:gd name="connsiteY14" fmla="*/ 421562 h 975916"/>
                  <a:gd name="connsiteX15" fmla="*/ 797243 w 975359"/>
                  <a:gd name="connsiteY15" fmla="*/ 799704 h 975916"/>
                  <a:gd name="connsiteX16" fmla="*/ 792480 w 975359"/>
                  <a:gd name="connsiteY16" fmla="*/ 941627 h 975916"/>
                  <a:gd name="connsiteX17" fmla="*/ 755332 w 975359"/>
                  <a:gd name="connsiteY17" fmla="*/ 975917 h 975916"/>
                  <a:gd name="connsiteX18" fmla="*/ 256222 w 975359"/>
                  <a:gd name="connsiteY18" fmla="*/ 969250 h 975916"/>
                  <a:gd name="connsiteX19" fmla="*/ 249555 w 975359"/>
                  <a:gd name="connsiteY19" fmla="*/ 969250 h 975916"/>
                  <a:gd name="connsiteX20" fmla="*/ 164782 w 975359"/>
                  <a:gd name="connsiteY20" fmla="*/ 880667 h 975916"/>
                  <a:gd name="connsiteX21" fmla="*/ 164782 w 975359"/>
                  <a:gd name="connsiteY21" fmla="*/ 668259 h 975916"/>
                  <a:gd name="connsiteX22" fmla="*/ 169545 w 975359"/>
                  <a:gd name="connsiteY22" fmla="*/ 667307 h 97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5359" h="975916">
                    <a:moveTo>
                      <a:pt x="169545" y="667307"/>
                    </a:moveTo>
                    <a:cubicBezTo>
                      <a:pt x="169545" y="585392"/>
                      <a:pt x="167640" y="502524"/>
                      <a:pt x="170497" y="420609"/>
                    </a:cubicBezTo>
                    <a:cubicBezTo>
                      <a:pt x="171450" y="389177"/>
                      <a:pt x="161925" y="382509"/>
                      <a:pt x="133350" y="384415"/>
                    </a:cubicBezTo>
                    <a:cubicBezTo>
                      <a:pt x="100013" y="386320"/>
                      <a:pt x="65722" y="381557"/>
                      <a:pt x="32385" y="381557"/>
                    </a:cubicBezTo>
                    <a:cubicBezTo>
                      <a:pt x="9525" y="381557"/>
                      <a:pt x="0" y="372984"/>
                      <a:pt x="0" y="350124"/>
                    </a:cubicBezTo>
                    <a:cubicBezTo>
                      <a:pt x="953" y="267257"/>
                      <a:pt x="-953" y="183437"/>
                      <a:pt x="5715" y="100570"/>
                    </a:cubicBezTo>
                    <a:cubicBezTo>
                      <a:pt x="6668" y="84377"/>
                      <a:pt x="11430" y="75804"/>
                      <a:pt x="27622" y="72947"/>
                    </a:cubicBezTo>
                    <a:cubicBezTo>
                      <a:pt x="162878" y="52945"/>
                      <a:pt x="295275" y="15797"/>
                      <a:pt x="432435" y="2462"/>
                    </a:cubicBezTo>
                    <a:cubicBezTo>
                      <a:pt x="554355" y="-9921"/>
                      <a:pt x="670560" y="27227"/>
                      <a:pt x="787718" y="51039"/>
                    </a:cubicBezTo>
                    <a:cubicBezTo>
                      <a:pt x="839153" y="61517"/>
                      <a:pt x="890588" y="72947"/>
                      <a:pt x="942975" y="82472"/>
                    </a:cubicBezTo>
                    <a:cubicBezTo>
                      <a:pt x="965835" y="86282"/>
                      <a:pt x="975360" y="93902"/>
                      <a:pt x="975360" y="118667"/>
                    </a:cubicBezTo>
                    <a:cubicBezTo>
                      <a:pt x="973455" y="199629"/>
                      <a:pt x="973455" y="280592"/>
                      <a:pt x="973455" y="361554"/>
                    </a:cubicBezTo>
                    <a:cubicBezTo>
                      <a:pt x="973455" y="383462"/>
                      <a:pt x="964882" y="394892"/>
                      <a:pt x="941070" y="393940"/>
                    </a:cubicBezTo>
                    <a:cubicBezTo>
                      <a:pt x="903922" y="392987"/>
                      <a:pt x="866775" y="394892"/>
                      <a:pt x="829628" y="392987"/>
                    </a:cubicBezTo>
                    <a:cubicBezTo>
                      <a:pt x="806768" y="392034"/>
                      <a:pt x="802005" y="399654"/>
                      <a:pt x="802005" y="421562"/>
                    </a:cubicBezTo>
                    <a:cubicBezTo>
                      <a:pt x="801053" y="547292"/>
                      <a:pt x="799147" y="673975"/>
                      <a:pt x="797243" y="799704"/>
                    </a:cubicBezTo>
                    <a:cubicBezTo>
                      <a:pt x="796290" y="847329"/>
                      <a:pt x="792480" y="894002"/>
                      <a:pt x="792480" y="941627"/>
                    </a:cubicBezTo>
                    <a:cubicBezTo>
                      <a:pt x="792480" y="969250"/>
                      <a:pt x="781050" y="975917"/>
                      <a:pt x="755332" y="975917"/>
                    </a:cubicBezTo>
                    <a:cubicBezTo>
                      <a:pt x="588645" y="975917"/>
                      <a:pt x="421957" y="974965"/>
                      <a:pt x="256222" y="969250"/>
                    </a:cubicBezTo>
                    <a:cubicBezTo>
                      <a:pt x="254318" y="969250"/>
                      <a:pt x="251460" y="969250"/>
                      <a:pt x="249555" y="969250"/>
                    </a:cubicBezTo>
                    <a:cubicBezTo>
                      <a:pt x="164782" y="967345"/>
                      <a:pt x="164782" y="967345"/>
                      <a:pt x="164782" y="880667"/>
                    </a:cubicBezTo>
                    <a:cubicBezTo>
                      <a:pt x="164782" y="810182"/>
                      <a:pt x="164782" y="738745"/>
                      <a:pt x="164782" y="668259"/>
                    </a:cubicBezTo>
                    <a:cubicBezTo>
                      <a:pt x="165735" y="667307"/>
                      <a:pt x="167640" y="667307"/>
                      <a:pt x="169545" y="667307"/>
                    </a:cubicBezTo>
                    <a:close/>
                  </a:path>
                </a:pathLst>
              </a:custGeom>
              <a:solidFill>
                <a:srgbClr val="07A398"/>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sp>
            <p:nvSpPr>
              <p:cNvPr id="108" name="Freeform: Shape 16">
                <a:extLst>
                  <a:ext uri="{FF2B5EF4-FFF2-40B4-BE49-F238E27FC236}">
                    <a16:creationId xmlns:a16="http://schemas.microsoft.com/office/drawing/2014/main" id="{5FACFC6D-A94E-44C4-AF7C-E9BD3E2D31DD}"/>
                  </a:ext>
                </a:extLst>
              </p:cNvPr>
              <p:cNvSpPr/>
              <p:nvPr/>
            </p:nvSpPr>
            <p:spPr>
              <a:xfrm>
                <a:off x="3343687" y="2932816"/>
                <a:ext cx="242763" cy="95344"/>
              </a:xfrm>
              <a:custGeom>
                <a:avLst/>
                <a:gdLst>
                  <a:gd name="connsiteX0" fmla="*/ 156355 w 308233"/>
                  <a:gd name="connsiteY0" fmla="*/ 140 h 121056"/>
                  <a:gd name="connsiteX1" fmla="*/ 290658 w 308233"/>
                  <a:gd name="connsiteY1" fmla="*/ 17285 h 121056"/>
                  <a:gd name="connsiteX2" fmla="*/ 300183 w 308233"/>
                  <a:gd name="connsiteY2" fmla="*/ 45860 h 121056"/>
                  <a:gd name="connsiteX3" fmla="*/ 5860 w 308233"/>
                  <a:gd name="connsiteY3" fmla="*/ 38240 h 121056"/>
                  <a:gd name="connsiteX4" fmla="*/ 15385 w 308233"/>
                  <a:gd name="connsiteY4" fmla="*/ 14428 h 121056"/>
                  <a:gd name="connsiteX5" fmla="*/ 156355 w 308233"/>
                  <a:gd name="connsiteY5" fmla="*/ 140 h 12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233" h="121056">
                    <a:moveTo>
                      <a:pt x="156355" y="140"/>
                    </a:moveTo>
                    <a:cubicBezTo>
                      <a:pt x="195408" y="-812"/>
                      <a:pt x="243033" y="5855"/>
                      <a:pt x="290658" y="17285"/>
                    </a:cubicBezTo>
                    <a:cubicBezTo>
                      <a:pt x="311612" y="22048"/>
                      <a:pt x="312565" y="29668"/>
                      <a:pt x="300183" y="45860"/>
                    </a:cubicBezTo>
                    <a:cubicBezTo>
                      <a:pt x="226840" y="149683"/>
                      <a:pt x="76345" y="144920"/>
                      <a:pt x="5860" y="38240"/>
                    </a:cubicBezTo>
                    <a:cubicBezTo>
                      <a:pt x="-4617" y="22048"/>
                      <a:pt x="-807" y="18238"/>
                      <a:pt x="15385" y="14428"/>
                    </a:cubicBezTo>
                    <a:cubicBezTo>
                      <a:pt x="59200" y="2998"/>
                      <a:pt x="103015" y="-812"/>
                      <a:pt x="156355" y="140"/>
                    </a:cubicBezTo>
                    <a:close/>
                  </a:path>
                </a:pathLst>
              </a:custGeom>
              <a:solidFill>
                <a:srgbClr val="FEFEF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ndParaRPr>
              </a:p>
            </p:txBody>
          </p:sp>
        </p:grpSp>
      </p:grpSp>
      <p:pic>
        <p:nvPicPr>
          <p:cNvPr id="1026" name="Picture 2" descr="التكلفة, تكلفة الفرصة البديلة, الأعمال صورة بابوا نيو غينيا">
            <a:extLst>
              <a:ext uri="{FF2B5EF4-FFF2-40B4-BE49-F238E27FC236}">
                <a16:creationId xmlns:a16="http://schemas.microsoft.com/office/drawing/2014/main" id="{C4044B7C-5908-4614-A665-2CBB3FBF239E}"/>
              </a:ext>
            </a:extLst>
          </p:cNvPr>
          <p:cNvPicPr>
            <a:picLocks noChangeAspect="1" noChangeArrowheads="1"/>
          </p:cNvPicPr>
          <p:nvPr/>
        </p:nvPicPr>
        <p:blipFill rotWithShape="1">
          <a:blip r:embed="rId2">
            <a:clrChange>
              <a:clrFrom>
                <a:srgbClr val="EEEEEE"/>
              </a:clrFrom>
              <a:clrTo>
                <a:srgbClr val="EEEEEE">
                  <a:alpha val="0"/>
                </a:srgbClr>
              </a:clrTo>
            </a:clrChange>
            <a:extLst>
              <a:ext uri="{28A0092B-C50C-407E-A947-70E740481C1C}">
                <a14:useLocalDpi xmlns:a14="http://schemas.microsoft.com/office/drawing/2010/main" val="0"/>
              </a:ext>
            </a:extLst>
          </a:blip>
          <a:srcRect l="24495" r="26484"/>
          <a:stretch/>
        </p:blipFill>
        <p:spPr bwMode="auto">
          <a:xfrm>
            <a:off x="3429782" y="998700"/>
            <a:ext cx="1728192" cy="19585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C74859D-D3D3-4263-BB76-E169434C1F5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83497" y="3374131"/>
            <a:ext cx="3120028" cy="12171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الرسم البياني, النمو, استثمار, السوق, بورصة رمز">
            <a:extLst>
              <a:ext uri="{FF2B5EF4-FFF2-40B4-BE49-F238E27FC236}">
                <a16:creationId xmlns:a16="http://schemas.microsoft.com/office/drawing/2014/main" id="{5619C49B-61D7-4702-AD2A-A4B7555C53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697" y="3466593"/>
            <a:ext cx="1133213" cy="1133213"/>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a:extLst>
              <a:ext uri="{FF2B5EF4-FFF2-40B4-BE49-F238E27FC236}">
                <a16:creationId xmlns:a16="http://schemas.microsoft.com/office/drawing/2014/main" id="{5D03C2C2-2032-44A2-A65B-874FCF5815E7}"/>
              </a:ext>
            </a:extLst>
          </p:cNvPr>
          <p:cNvSpPr txBox="1"/>
          <p:nvPr/>
        </p:nvSpPr>
        <p:spPr>
          <a:xfrm>
            <a:off x="3033738" y="2735100"/>
            <a:ext cx="2520280" cy="461665"/>
          </a:xfrm>
          <a:prstGeom prst="rect">
            <a:avLst/>
          </a:prstGeom>
          <a:noFill/>
        </p:spPr>
        <p:txBody>
          <a:bodyPr wrap="square" rtlCol="0">
            <a:spAutoFit/>
          </a:bodyPr>
          <a:lstStyle/>
          <a:p>
            <a:pPr algn="ctr"/>
            <a:r>
              <a:rPr lang="ar-SA" sz="2400" b="1" dirty="0">
                <a:solidFill>
                  <a:srgbClr val="F15A22"/>
                </a:solidFill>
                <a:latin typeface="Dubai" panose="020B0503030403030204" pitchFamily="34" charset="-78"/>
                <a:cs typeface="Dubai" panose="020B0503030403030204" pitchFamily="34" charset="-78"/>
              </a:rPr>
              <a:t>خفض التكاليف</a:t>
            </a:r>
            <a:endParaRPr lang="en-US" sz="2400" b="1" dirty="0">
              <a:solidFill>
                <a:srgbClr val="F15A22"/>
              </a:solidFill>
              <a:latin typeface="Dubai" panose="020B0503030403030204" pitchFamily="34" charset="-78"/>
              <a:cs typeface="Dubai" panose="020B0503030403030204" pitchFamily="34" charset="-78"/>
            </a:endParaRPr>
          </a:p>
        </p:txBody>
      </p:sp>
      <p:sp>
        <p:nvSpPr>
          <p:cNvPr id="76" name="مربع نص 75">
            <a:extLst>
              <a:ext uri="{FF2B5EF4-FFF2-40B4-BE49-F238E27FC236}">
                <a16:creationId xmlns:a16="http://schemas.microsoft.com/office/drawing/2014/main" id="{8B39EC85-B670-4C4B-A41E-AC18222432E6}"/>
              </a:ext>
            </a:extLst>
          </p:cNvPr>
          <p:cNvSpPr txBox="1"/>
          <p:nvPr/>
        </p:nvSpPr>
        <p:spPr>
          <a:xfrm>
            <a:off x="4064843" y="4486349"/>
            <a:ext cx="3843331" cy="461665"/>
          </a:xfrm>
          <a:prstGeom prst="rect">
            <a:avLst/>
          </a:prstGeom>
          <a:noFill/>
        </p:spPr>
        <p:txBody>
          <a:bodyPr wrap="square" rtlCol="0">
            <a:spAutoFit/>
          </a:bodyPr>
          <a:lstStyle/>
          <a:p>
            <a:pPr algn="ctr"/>
            <a:r>
              <a:rPr lang="ar-SA" sz="2400" b="1" dirty="0">
                <a:solidFill>
                  <a:srgbClr val="F15A22"/>
                </a:solidFill>
                <a:latin typeface="Dubai" panose="020B0503030403030204" pitchFamily="34" charset="-78"/>
                <a:cs typeface="Dubai" panose="020B0503030403030204" pitchFamily="34" charset="-78"/>
              </a:rPr>
              <a:t>تعدد الفرص الوظيفية</a:t>
            </a:r>
            <a:endParaRPr lang="en-US" sz="2400" b="1" dirty="0">
              <a:solidFill>
                <a:srgbClr val="F15A22"/>
              </a:solidFill>
              <a:latin typeface="Dubai" panose="020B0503030403030204" pitchFamily="34" charset="-78"/>
              <a:cs typeface="Dubai" panose="020B0503030403030204" pitchFamily="34" charset="-78"/>
            </a:endParaRPr>
          </a:p>
        </p:txBody>
      </p:sp>
      <p:sp>
        <p:nvSpPr>
          <p:cNvPr id="77" name="مربع نص 76">
            <a:extLst>
              <a:ext uri="{FF2B5EF4-FFF2-40B4-BE49-F238E27FC236}">
                <a16:creationId xmlns:a16="http://schemas.microsoft.com/office/drawing/2014/main" id="{32C547F7-7D1C-40CB-A6B7-DD7F63ADDA1C}"/>
              </a:ext>
            </a:extLst>
          </p:cNvPr>
          <p:cNvSpPr txBox="1"/>
          <p:nvPr/>
        </p:nvSpPr>
        <p:spPr>
          <a:xfrm>
            <a:off x="18396" y="2596324"/>
            <a:ext cx="2895780" cy="707886"/>
          </a:xfrm>
          <a:prstGeom prst="rect">
            <a:avLst/>
          </a:prstGeom>
          <a:noFill/>
        </p:spPr>
        <p:txBody>
          <a:bodyPr wrap="square" rtlCol="0">
            <a:spAutoFit/>
          </a:bodyPr>
          <a:lstStyle/>
          <a:p>
            <a:pPr algn="ctr"/>
            <a:r>
              <a:rPr lang="ar-SA" sz="2000" b="1" dirty="0">
                <a:solidFill>
                  <a:srgbClr val="F15A22"/>
                </a:solidFill>
                <a:latin typeface="Dubai" panose="020B0503030403030204" pitchFamily="34" charset="-78"/>
                <a:cs typeface="Dubai" panose="020B0503030403030204" pitchFamily="34" charset="-78"/>
              </a:rPr>
              <a:t>تحقيق الشفافية بالتواصل عن بعد بين الطرفين</a:t>
            </a:r>
            <a:endParaRPr lang="en-US" sz="2000" b="1" dirty="0">
              <a:solidFill>
                <a:srgbClr val="F15A22"/>
              </a:solidFill>
              <a:latin typeface="Dubai" panose="020B0503030403030204" pitchFamily="34" charset="-78"/>
              <a:cs typeface="Dubai" panose="020B0503030403030204" pitchFamily="34" charset="-78"/>
            </a:endParaRPr>
          </a:p>
        </p:txBody>
      </p:sp>
      <p:sp>
        <p:nvSpPr>
          <p:cNvPr id="78" name="مربع نص 77">
            <a:extLst>
              <a:ext uri="{FF2B5EF4-FFF2-40B4-BE49-F238E27FC236}">
                <a16:creationId xmlns:a16="http://schemas.microsoft.com/office/drawing/2014/main" id="{2161133C-490A-4A47-90DB-197140493DA1}"/>
              </a:ext>
            </a:extLst>
          </p:cNvPr>
          <p:cNvSpPr txBox="1"/>
          <p:nvPr/>
        </p:nvSpPr>
        <p:spPr>
          <a:xfrm>
            <a:off x="6331585" y="2599554"/>
            <a:ext cx="2520280" cy="461665"/>
          </a:xfrm>
          <a:prstGeom prst="rect">
            <a:avLst/>
          </a:prstGeom>
          <a:noFill/>
        </p:spPr>
        <p:txBody>
          <a:bodyPr wrap="square" rtlCol="0">
            <a:spAutoFit/>
          </a:bodyPr>
          <a:lstStyle/>
          <a:p>
            <a:pPr algn="ctr"/>
            <a:r>
              <a:rPr lang="ar-SA" sz="2400" b="1" dirty="0">
                <a:solidFill>
                  <a:srgbClr val="F15A22"/>
                </a:solidFill>
                <a:latin typeface="Dubai" panose="020B0503030403030204" pitchFamily="34" charset="-78"/>
                <a:cs typeface="Dubai" panose="020B0503030403030204" pitchFamily="34" charset="-78"/>
              </a:rPr>
              <a:t>تسهيل الاجراءات</a:t>
            </a:r>
            <a:endParaRPr lang="en-US" sz="2400" b="1" dirty="0">
              <a:solidFill>
                <a:srgbClr val="F15A22"/>
              </a:solidFill>
              <a:latin typeface="Dubai" panose="020B0503030403030204" pitchFamily="34" charset="-78"/>
              <a:cs typeface="Dubai" panose="020B0503030403030204" pitchFamily="34" charset="-78"/>
            </a:endParaRPr>
          </a:p>
        </p:txBody>
      </p:sp>
      <p:sp>
        <p:nvSpPr>
          <p:cNvPr id="79" name="مربع نص 78">
            <a:extLst>
              <a:ext uri="{FF2B5EF4-FFF2-40B4-BE49-F238E27FC236}">
                <a16:creationId xmlns:a16="http://schemas.microsoft.com/office/drawing/2014/main" id="{E7077BB3-478A-4323-8DD0-4246A4D35F76}"/>
              </a:ext>
            </a:extLst>
          </p:cNvPr>
          <p:cNvSpPr txBox="1"/>
          <p:nvPr/>
        </p:nvSpPr>
        <p:spPr>
          <a:xfrm>
            <a:off x="1433146" y="4565419"/>
            <a:ext cx="2520280" cy="461665"/>
          </a:xfrm>
          <a:prstGeom prst="rect">
            <a:avLst/>
          </a:prstGeom>
          <a:noFill/>
        </p:spPr>
        <p:txBody>
          <a:bodyPr wrap="square" rtlCol="0">
            <a:spAutoFit/>
          </a:bodyPr>
          <a:lstStyle/>
          <a:p>
            <a:pPr algn="ctr"/>
            <a:r>
              <a:rPr lang="ar-SA" sz="2400" b="1" dirty="0">
                <a:solidFill>
                  <a:srgbClr val="F15A22"/>
                </a:solidFill>
                <a:latin typeface="Dubai" panose="020B0503030403030204" pitchFamily="34" charset="-78"/>
                <a:cs typeface="Dubai" panose="020B0503030403030204" pitchFamily="34" charset="-78"/>
              </a:rPr>
              <a:t>النمو السريع</a:t>
            </a:r>
            <a:endParaRPr lang="en-US" sz="2400" b="1" dirty="0">
              <a:solidFill>
                <a:srgbClr val="F15A22"/>
              </a:solidFill>
              <a:latin typeface="Dubai" panose="020B0503030403030204" pitchFamily="34" charset="-78"/>
              <a:cs typeface="Dubai" panose="020B0503030403030204" pitchFamily="34" charset="-78"/>
            </a:endParaRPr>
          </a:p>
        </p:txBody>
      </p:sp>
    </p:spTree>
    <p:extLst>
      <p:ext uri="{BB962C8B-B14F-4D97-AF65-F5344CB8AC3E}">
        <p14:creationId xmlns:p14="http://schemas.microsoft.com/office/powerpoint/2010/main" val="1182922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EFAD99F-F265-4E35-AA55-8F7E94E64F89}"/>
              </a:ext>
            </a:extLst>
          </p:cNvPr>
          <p:cNvSpPr txBox="1">
            <a:spLocks/>
          </p:cNvSpPr>
          <p:nvPr/>
        </p:nvSpPr>
        <p:spPr>
          <a:xfrm>
            <a:off x="457200" y="195486"/>
            <a:ext cx="8229600"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مفهوم  التجارة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5" name="مربع نص 4">
            <a:extLst>
              <a:ext uri="{FF2B5EF4-FFF2-40B4-BE49-F238E27FC236}">
                <a16:creationId xmlns:a16="http://schemas.microsoft.com/office/drawing/2014/main" id="{C9BC3F42-3C4D-4F59-8577-5630DCFB77E2}"/>
              </a:ext>
            </a:extLst>
          </p:cNvPr>
          <p:cNvSpPr txBox="1"/>
          <p:nvPr/>
        </p:nvSpPr>
        <p:spPr>
          <a:xfrm>
            <a:off x="2627784" y="2578632"/>
            <a:ext cx="4572000" cy="1569660"/>
          </a:xfrm>
          <a:prstGeom prst="rect">
            <a:avLst/>
          </a:prstGeom>
          <a:noFill/>
        </p:spPr>
        <p:txBody>
          <a:bodyPr wrap="square">
            <a:spAutoFit/>
          </a:bodyPr>
          <a:lstStyle/>
          <a:p>
            <a:pPr marL="0" lvl="0" indent="0" algn="ctr" rtl="0">
              <a:spcBef>
                <a:spcPts val="0"/>
              </a:spcBef>
              <a:spcAft>
                <a:spcPts val="1600"/>
              </a:spcAft>
              <a:buNone/>
            </a:pPr>
            <a:r>
              <a:rPr lang="ar-SA" sz="3200" b="1" dirty="0">
                <a:solidFill>
                  <a:srgbClr val="002060"/>
                </a:solidFill>
                <a:cs typeface="Akhbar MT" pitchFamily="2" charset="-78"/>
              </a:rPr>
              <a:t>هي مجموعة متكاملة من العمليات التجارية والاقتصادية باستخدام الوسائل التقنية .</a:t>
            </a:r>
          </a:p>
        </p:txBody>
      </p:sp>
      <p:grpSp>
        <p:nvGrpSpPr>
          <p:cNvPr id="16" name="Group 9">
            <a:extLst>
              <a:ext uri="{FF2B5EF4-FFF2-40B4-BE49-F238E27FC236}">
                <a16:creationId xmlns:a16="http://schemas.microsoft.com/office/drawing/2014/main" id="{2717BBC8-DDC6-43FF-8EAF-77A38183E929}"/>
              </a:ext>
            </a:extLst>
          </p:cNvPr>
          <p:cNvGrpSpPr/>
          <p:nvPr/>
        </p:nvGrpSpPr>
        <p:grpSpPr>
          <a:xfrm>
            <a:off x="944302" y="1746047"/>
            <a:ext cx="8020186" cy="2949087"/>
            <a:chOff x="1443343" y="2689924"/>
            <a:chExt cx="9973950" cy="3159586"/>
          </a:xfrm>
          <a:solidFill>
            <a:schemeClr val="accent3"/>
          </a:solidFill>
        </p:grpSpPr>
        <p:sp>
          <p:nvSpPr>
            <p:cNvPr id="17" name="Arrow: Bent 10">
              <a:extLst>
                <a:ext uri="{FF2B5EF4-FFF2-40B4-BE49-F238E27FC236}">
                  <a16:creationId xmlns:a16="http://schemas.microsoft.com/office/drawing/2014/main" id="{E689A1C0-2E94-4061-ACBF-654CAE4C0DCD}"/>
                </a:ext>
              </a:extLst>
            </p:cNvPr>
            <p:cNvSpPr/>
            <p:nvPr/>
          </p:nvSpPr>
          <p:spPr>
            <a:xfrm rot="5400000" flipH="1">
              <a:off x="6412065" y="846049"/>
              <a:ext cx="565464" cy="9441457"/>
            </a:xfrm>
            <a:prstGeom prst="bentArrow">
              <a:avLst>
                <a:gd name="adj1" fmla="val 16995"/>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Bent 11">
              <a:extLst>
                <a:ext uri="{FF2B5EF4-FFF2-40B4-BE49-F238E27FC236}">
                  <a16:creationId xmlns:a16="http://schemas.microsoft.com/office/drawing/2014/main" id="{ABC3FDE7-2875-4663-A49F-A4DE2FE4BDFB}"/>
                </a:ext>
              </a:extLst>
            </p:cNvPr>
            <p:cNvSpPr/>
            <p:nvPr/>
          </p:nvSpPr>
          <p:spPr>
            <a:xfrm rot="16200000">
              <a:off x="5499825" y="-1366558"/>
              <a:ext cx="565464" cy="8678428"/>
            </a:xfrm>
            <a:prstGeom prst="bentArrow">
              <a:avLst>
                <a:gd name="adj1" fmla="val 18558"/>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Bent 12">
              <a:extLst>
                <a:ext uri="{FF2B5EF4-FFF2-40B4-BE49-F238E27FC236}">
                  <a16:creationId xmlns:a16="http://schemas.microsoft.com/office/drawing/2014/main" id="{904F9B8B-0F3C-4B5B-822B-5A51984A135D}"/>
                </a:ext>
              </a:extLst>
            </p:cNvPr>
            <p:cNvSpPr/>
            <p:nvPr/>
          </p:nvSpPr>
          <p:spPr>
            <a:xfrm rot="5400000">
              <a:off x="10483157" y="2782688"/>
              <a:ext cx="565464" cy="1302808"/>
            </a:xfrm>
            <a:prstGeom prst="bentArrow">
              <a:avLst>
                <a:gd name="adj1" fmla="val 18558"/>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3">
              <a:extLst>
                <a:ext uri="{FF2B5EF4-FFF2-40B4-BE49-F238E27FC236}">
                  <a16:creationId xmlns:a16="http://schemas.microsoft.com/office/drawing/2014/main" id="{E12D95EF-508C-4357-B775-6F299F594AA0}"/>
                </a:ext>
              </a:extLst>
            </p:cNvPr>
            <p:cNvSpPr/>
            <p:nvPr/>
          </p:nvSpPr>
          <p:spPr>
            <a:xfrm>
              <a:off x="11198247" y="3707770"/>
              <a:ext cx="103393"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Shape 70">
            <a:extLst>
              <a:ext uri="{FF2B5EF4-FFF2-40B4-BE49-F238E27FC236}">
                <a16:creationId xmlns:a16="http://schemas.microsoft.com/office/drawing/2014/main" id="{ABBE6061-C3DC-4625-BE5A-FC61561A2991}"/>
              </a:ext>
            </a:extLst>
          </p:cNvPr>
          <p:cNvSpPr>
            <a:spLocks noChangeAspect="1"/>
          </p:cNvSpPr>
          <p:nvPr/>
        </p:nvSpPr>
        <p:spPr>
          <a:xfrm rot="10800000">
            <a:off x="902703" y="951966"/>
            <a:ext cx="385805" cy="791534"/>
          </a:xfrm>
          <a:custGeom>
            <a:avLst/>
            <a:gdLst>
              <a:gd name="connsiteX0" fmla="*/ 535055 w 1065905"/>
              <a:gd name="connsiteY0" fmla="*/ 156808 h 1697595"/>
              <a:gd name="connsiteX1" fmla="*/ 623457 w 1065905"/>
              <a:gd name="connsiteY1" fmla="*/ 310223 h 1697595"/>
              <a:gd name="connsiteX2" fmla="*/ 535055 w 1065905"/>
              <a:gd name="connsiteY2" fmla="*/ 463638 h 1697595"/>
              <a:gd name="connsiteX3" fmla="*/ 446652 w 1065905"/>
              <a:gd name="connsiteY3" fmla="*/ 310223 h 1697595"/>
              <a:gd name="connsiteX4" fmla="*/ 535055 w 1065905"/>
              <a:gd name="connsiteY4" fmla="*/ 156808 h 1697595"/>
              <a:gd name="connsiteX5" fmla="*/ 411386 w 1065905"/>
              <a:gd name="connsiteY5" fmla="*/ 0 h 1697595"/>
              <a:gd name="connsiteX6" fmla="*/ 411386 w 1065905"/>
              <a:gd name="connsiteY6" fmla="*/ 615052 h 1697595"/>
              <a:gd name="connsiteX7" fmla="*/ 488157 w 1065905"/>
              <a:gd name="connsiteY7" fmla="*/ 716376 h 1697595"/>
              <a:gd name="connsiteX8" fmla="*/ 488157 w 1065905"/>
              <a:gd name="connsiteY8" fmla="*/ 931518 h 1697595"/>
              <a:gd name="connsiteX9" fmla="*/ 534818 w 1065905"/>
              <a:gd name="connsiteY9" fmla="*/ 978179 h 1697595"/>
              <a:gd name="connsiteX10" fmla="*/ 581479 w 1065905"/>
              <a:gd name="connsiteY10" fmla="*/ 931518 h 1697595"/>
              <a:gd name="connsiteX11" fmla="*/ 581479 w 1065905"/>
              <a:gd name="connsiteY11" fmla="*/ 716523 h 1697595"/>
              <a:gd name="connsiteX12" fmla="*/ 658724 w 1065905"/>
              <a:gd name="connsiteY12" fmla="*/ 615052 h 1697595"/>
              <a:gd name="connsiteX13" fmla="*/ 658724 w 1065905"/>
              <a:gd name="connsiteY13" fmla="*/ 641 h 1697595"/>
              <a:gd name="connsiteX14" fmla="*/ 1065904 w 1065905"/>
              <a:gd name="connsiteY14" fmla="*/ 465924 h 1697595"/>
              <a:gd name="connsiteX15" fmla="*/ 1065904 w 1065905"/>
              <a:gd name="connsiteY15" fmla="*/ 760441 h 1697595"/>
              <a:gd name="connsiteX16" fmla="*/ 1065905 w 1065905"/>
              <a:gd name="connsiteY16" fmla="*/ 760441 h 1697595"/>
              <a:gd name="connsiteX17" fmla="*/ 1065905 w 1065905"/>
              <a:gd name="connsiteY17" fmla="*/ 1229018 h 1697595"/>
              <a:gd name="connsiteX18" fmla="*/ 597327 w 1065905"/>
              <a:gd name="connsiteY18" fmla="*/ 1697595 h 1697595"/>
              <a:gd name="connsiteX19" fmla="*/ 468579 w 1065905"/>
              <a:gd name="connsiteY19" fmla="*/ 1697595 h 1697595"/>
              <a:gd name="connsiteX20" fmla="*/ 1 w 1065905"/>
              <a:gd name="connsiteY20" fmla="*/ 1229018 h 1697595"/>
              <a:gd name="connsiteX21" fmla="*/ 1 w 1065905"/>
              <a:gd name="connsiteY21" fmla="*/ 767827 h 1697595"/>
              <a:gd name="connsiteX22" fmla="*/ 0 w 1065905"/>
              <a:gd name="connsiteY22" fmla="*/ 767827 h 1697595"/>
              <a:gd name="connsiteX23" fmla="*/ 0 w 1065905"/>
              <a:gd name="connsiteY23" fmla="*/ 465924 h 1697595"/>
              <a:gd name="connsiteX24" fmla="*/ 411386 w 1065905"/>
              <a:gd name="connsiteY24" fmla="*/ 0 h 169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5905" h="1697595">
                <a:moveTo>
                  <a:pt x="535055" y="156808"/>
                </a:moveTo>
                <a:cubicBezTo>
                  <a:pt x="583878" y="156808"/>
                  <a:pt x="623457" y="225494"/>
                  <a:pt x="623457" y="310223"/>
                </a:cubicBezTo>
                <a:cubicBezTo>
                  <a:pt x="623457" y="394952"/>
                  <a:pt x="583878" y="463638"/>
                  <a:pt x="535055" y="463638"/>
                </a:cubicBezTo>
                <a:cubicBezTo>
                  <a:pt x="486231" y="463638"/>
                  <a:pt x="446652" y="394952"/>
                  <a:pt x="446652" y="310223"/>
                </a:cubicBezTo>
                <a:cubicBezTo>
                  <a:pt x="446652" y="225494"/>
                  <a:pt x="486231" y="156808"/>
                  <a:pt x="535055" y="156808"/>
                </a:cubicBezTo>
                <a:close/>
                <a:moveTo>
                  <a:pt x="411386" y="0"/>
                </a:moveTo>
                <a:lnTo>
                  <a:pt x="411386" y="615052"/>
                </a:lnTo>
                <a:cubicBezTo>
                  <a:pt x="411386" y="663385"/>
                  <a:pt x="443769" y="704154"/>
                  <a:pt x="488157" y="716376"/>
                </a:cubicBezTo>
                <a:cubicBezTo>
                  <a:pt x="488157" y="788090"/>
                  <a:pt x="488157" y="859804"/>
                  <a:pt x="488157" y="931518"/>
                </a:cubicBezTo>
                <a:cubicBezTo>
                  <a:pt x="488157" y="957288"/>
                  <a:pt x="509048" y="978179"/>
                  <a:pt x="534818" y="978179"/>
                </a:cubicBezTo>
                <a:cubicBezTo>
                  <a:pt x="560588" y="978179"/>
                  <a:pt x="581479" y="957288"/>
                  <a:pt x="581479" y="931518"/>
                </a:cubicBezTo>
                <a:lnTo>
                  <a:pt x="581479" y="716523"/>
                </a:lnTo>
                <a:cubicBezTo>
                  <a:pt x="626107" y="704448"/>
                  <a:pt x="658724" y="663559"/>
                  <a:pt x="658724" y="615052"/>
                </a:cubicBezTo>
                <a:lnTo>
                  <a:pt x="658724" y="641"/>
                </a:lnTo>
                <a:cubicBezTo>
                  <a:pt x="888628" y="30848"/>
                  <a:pt x="1065904" y="227684"/>
                  <a:pt x="1065904" y="465924"/>
                </a:cubicBezTo>
                <a:lnTo>
                  <a:pt x="1065904" y="760441"/>
                </a:lnTo>
                <a:lnTo>
                  <a:pt x="1065905" y="760441"/>
                </a:lnTo>
                <a:lnTo>
                  <a:pt x="1065905" y="1229018"/>
                </a:lnTo>
                <a:cubicBezTo>
                  <a:pt x="1065905" y="1487806"/>
                  <a:pt x="856115" y="1697595"/>
                  <a:pt x="597327" y="1697595"/>
                </a:cubicBezTo>
                <a:lnTo>
                  <a:pt x="468579" y="1697595"/>
                </a:lnTo>
                <a:cubicBezTo>
                  <a:pt x="209790" y="1697595"/>
                  <a:pt x="1" y="1487806"/>
                  <a:pt x="1" y="1229018"/>
                </a:cubicBezTo>
                <a:lnTo>
                  <a:pt x="1" y="767827"/>
                </a:lnTo>
                <a:lnTo>
                  <a:pt x="0" y="767827"/>
                </a:lnTo>
                <a:lnTo>
                  <a:pt x="0" y="465924"/>
                </a:lnTo>
                <a:cubicBezTo>
                  <a:pt x="0" y="226227"/>
                  <a:pt x="179451" y="28442"/>
                  <a:pt x="4113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nvGrpSpPr>
          <p:cNvPr id="22" name="Graphic 70">
            <a:extLst>
              <a:ext uri="{FF2B5EF4-FFF2-40B4-BE49-F238E27FC236}">
                <a16:creationId xmlns:a16="http://schemas.microsoft.com/office/drawing/2014/main" id="{393432BB-4FE0-4AD5-8723-9BF223A2C96D}"/>
              </a:ext>
            </a:extLst>
          </p:cNvPr>
          <p:cNvGrpSpPr/>
          <p:nvPr/>
        </p:nvGrpSpPr>
        <p:grpSpPr>
          <a:xfrm>
            <a:off x="558495" y="3795886"/>
            <a:ext cx="1001197" cy="1059798"/>
            <a:chOff x="6551111" y="-143747"/>
            <a:chExt cx="4379433" cy="4187188"/>
          </a:xfrm>
          <a:solidFill>
            <a:schemeClr val="accent2"/>
          </a:solidFill>
        </p:grpSpPr>
        <p:sp>
          <p:nvSpPr>
            <p:cNvPr id="23" name="Freeform: Shape 72">
              <a:extLst>
                <a:ext uri="{FF2B5EF4-FFF2-40B4-BE49-F238E27FC236}">
                  <a16:creationId xmlns:a16="http://schemas.microsoft.com/office/drawing/2014/main" id="{7A2A18CB-E3E4-4B7A-BE37-899107572DD7}"/>
                </a:ext>
              </a:extLst>
            </p:cNvPr>
            <p:cNvSpPr/>
            <p:nvPr/>
          </p:nvSpPr>
          <p:spPr>
            <a:xfrm>
              <a:off x="6551033" y="-144216"/>
              <a:ext cx="4374744" cy="4187188"/>
            </a:xfrm>
            <a:custGeom>
              <a:avLst/>
              <a:gdLst>
                <a:gd name="connsiteX0" fmla="*/ 4372947 w 4374744"/>
                <a:gd name="connsiteY0" fmla="*/ 105969 h 4187188"/>
                <a:gd name="connsiteX1" fmla="*/ 4269791 w 4374744"/>
                <a:gd name="connsiteY1" fmla="*/ 4220 h 4187188"/>
                <a:gd name="connsiteX2" fmla="*/ 4260413 w 4374744"/>
                <a:gd name="connsiteY2" fmla="*/ 0 h 4187188"/>
                <a:gd name="connsiteX3" fmla="*/ 4246816 w 4374744"/>
                <a:gd name="connsiteY3" fmla="*/ 0 h 4187188"/>
                <a:gd name="connsiteX4" fmla="*/ 4237438 w 4374744"/>
                <a:gd name="connsiteY4" fmla="*/ 3751 h 4187188"/>
                <a:gd name="connsiteX5" fmla="*/ 4002055 w 4374744"/>
                <a:gd name="connsiteY5" fmla="*/ 42669 h 4187188"/>
                <a:gd name="connsiteX6" fmla="*/ 3580523 w 4374744"/>
                <a:gd name="connsiteY6" fmla="*/ 114409 h 4187188"/>
                <a:gd name="connsiteX7" fmla="*/ 3459080 w 4374744"/>
                <a:gd name="connsiteY7" fmla="*/ 214283 h 4187188"/>
                <a:gd name="connsiteX8" fmla="*/ 3323102 w 4374744"/>
                <a:gd name="connsiteY8" fmla="*/ 564075 h 4187188"/>
                <a:gd name="connsiteX9" fmla="*/ 3163210 w 4374744"/>
                <a:gd name="connsiteY9" fmla="*/ 974354 h 4187188"/>
                <a:gd name="connsiteX10" fmla="*/ 3134608 w 4374744"/>
                <a:gd name="connsiteY10" fmla="*/ 994047 h 4187188"/>
                <a:gd name="connsiteX11" fmla="*/ 2924546 w 4374744"/>
                <a:gd name="connsiteY11" fmla="*/ 999674 h 4187188"/>
                <a:gd name="connsiteX12" fmla="*/ 2637585 w 4374744"/>
                <a:gd name="connsiteY12" fmla="*/ 1006707 h 4187188"/>
                <a:gd name="connsiteX13" fmla="*/ 2377820 w 4374744"/>
                <a:gd name="connsiteY13" fmla="*/ 1013271 h 4187188"/>
                <a:gd name="connsiteX14" fmla="*/ 2087108 w 4374744"/>
                <a:gd name="connsiteY14" fmla="*/ 1020305 h 4187188"/>
                <a:gd name="connsiteX15" fmla="*/ 1827343 w 4374744"/>
                <a:gd name="connsiteY15" fmla="*/ 1026869 h 4187188"/>
                <a:gd name="connsiteX16" fmla="*/ 1538507 w 4374744"/>
                <a:gd name="connsiteY16" fmla="*/ 1033903 h 4187188"/>
                <a:gd name="connsiteX17" fmla="*/ 1278741 w 4374744"/>
                <a:gd name="connsiteY17" fmla="*/ 1040467 h 4187188"/>
                <a:gd name="connsiteX18" fmla="*/ 989905 w 4374744"/>
                <a:gd name="connsiteY18" fmla="*/ 1047500 h 4187188"/>
                <a:gd name="connsiteX19" fmla="*/ 728264 w 4374744"/>
                <a:gd name="connsiteY19" fmla="*/ 1054065 h 4187188"/>
                <a:gd name="connsiteX20" fmla="*/ 439428 w 4374744"/>
                <a:gd name="connsiteY20" fmla="*/ 1061098 h 4187188"/>
                <a:gd name="connsiteX21" fmla="*/ 114487 w 4374744"/>
                <a:gd name="connsiteY21" fmla="*/ 1069069 h 4187188"/>
                <a:gd name="connsiteX22" fmla="*/ 78 w 4374744"/>
                <a:gd name="connsiteY22" fmla="*/ 1193794 h 4187188"/>
                <a:gd name="connsiteX23" fmla="*/ 20240 w 4374744"/>
                <a:gd name="connsiteY23" fmla="*/ 1371503 h 4187188"/>
                <a:gd name="connsiteX24" fmla="*/ 43216 w 4374744"/>
                <a:gd name="connsiteY24" fmla="*/ 1559059 h 4187188"/>
                <a:gd name="connsiteX25" fmla="*/ 61503 w 4374744"/>
                <a:gd name="connsiteY25" fmla="*/ 1711449 h 4187188"/>
                <a:gd name="connsiteX26" fmla="*/ 84478 w 4374744"/>
                <a:gd name="connsiteY26" fmla="*/ 1897598 h 4187188"/>
                <a:gd name="connsiteX27" fmla="*/ 102296 w 4374744"/>
                <a:gd name="connsiteY27" fmla="*/ 2049987 h 4187188"/>
                <a:gd name="connsiteX28" fmla="*/ 125272 w 4374744"/>
                <a:gd name="connsiteY28" fmla="*/ 2236137 h 4187188"/>
                <a:gd name="connsiteX29" fmla="*/ 143090 w 4374744"/>
                <a:gd name="connsiteY29" fmla="*/ 2390402 h 4187188"/>
                <a:gd name="connsiteX30" fmla="*/ 166065 w 4374744"/>
                <a:gd name="connsiteY30" fmla="*/ 2579833 h 4187188"/>
                <a:gd name="connsiteX31" fmla="*/ 269221 w 4374744"/>
                <a:gd name="connsiteY31" fmla="*/ 2696587 h 4187188"/>
                <a:gd name="connsiteX32" fmla="*/ 365812 w 4374744"/>
                <a:gd name="connsiteY32" fmla="*/ 2705965 h 4187188"/>
                <a:gd name="connsiteX33" fmla="*/ 515388 w 4374744"/>
                <a:gd name="connsiteY33" fmla="*/ 2717218 h 4187188"/>
                <a:gd name="connsiteX34" fmla="*/ 712791 w 4374744"/>
                <a:gd name="connsiteY34" fmla="*/ 2733160 h 4187188"/>
                <a:gd name="connsiteX35" fmla="*/ 859085 w 4374744"/>
                <a:gd name="connsiteY35" fmla="*/ 2744414 h 4187188"/>
                <a:gd name="connsiteX36" fmla="*/ 1057894 w 4374744"/>
                <a:gd name="connsiteY36" fmla="*/ 2760825 h 4187188"/>
                <a:gd name="connsiteX37" fmla="*/ 1202312 w 4374744"/>
                <a:gd name="connsiteY37" fmla="*/ 2772078 h 4187188"/>
                <a:gd name="connsiteX38" fmla="*/ 1402997 w 4374744"/>
                <a:gd name="connsiteY38" fmla="*/ 2788489 h 4187188"/>
                <a:gd name="connsiteX39" fmla="*/ 1547415 w 4374744"/>
                <a:gd name="connsiteY39" fmla="*/ 2799743 h 4187188"/>
                <a:gd name="connsiteX40" fmla="*/ 1702149 w 4374744"/>
                <a:gd name="connsiteY40" fmla="*/ 2812403 h 4187188"/>
                <a:gd name="connsiteX41" fmla="*/ 1850318 w 4374744"/>
                <a:gd name="connsiteY41" fmla="*/ 2824125 h 4187188"/>
                <a:gd name="connsiteX42" fmla="*/ 2040688 w 4374744"/>
                <a:gd name="connsiteY42" fmla="*/ 2840067 h 4187188"/>
                <a:gd name="connsiteX43" fmla="*/ 2192139 w 4374744"/>
                <a:gd name="connsiteY43" fmla="*/ 2851320 h 4187188"/>
                <a:gd name="connsiteX44" fmla="*/ 2397982 w 4374744"/>
                <a:gd name="connsiteY44" fmla="*/ 2868200 h 4187188"/>
                <a:gd name="connsiteX45" fmla="*/ 2459407 w 4374744"/>
                <a:gd name="connsiteY45" fmla="*/ 2882736 h 4187188"/>
                <a:gd name="connsiteX46" fmla="*/ 2881408 w 4374744"/>
                <a:gd name="connsiteY46" fmla="*/ 3214241 h 4187188"/>
                <a:gd name="connsiteX47" fmla="*/ 2966746 w 4374744"/>
                <a:gd name="connsiteY47" fmla="*/ 3345999 h 4187188"/>
                <a:gd name="connsiteX48" fmla="*/ 2887034 w 4374744"/>
                <a:gd name="connsiteY48" fmla="*/ 3471193 h 4187188"/>
                <a:gd name="connsiteX49" fmla="*/ 2783410 w 4374744"/>
                <a:gd name="connsiteY49" fmla="*/ 3477757 h 4187188"/>
                <a:gd name="connsiteX50" fmla="*/ 1632285 w 4374744"/>
                <a:gd name="connsiteY50" fmla="*/ 3481509 h 4187188"/>
                <a:gd name="connsiteX51" fmla="*/ 568373 w 4374744"/>
                <a:gd name="connsiteY51" fmla="*/ 3484322 h 4187188"/>
                <a:gd name="connsiteX52" fmla="*/ 212485 w 4374744"/>
                <a:gd name="connsiteY52" fmla="*/ 3485729 h 4187188"/>
                <a:gd name="connsiteX53" fmla="*/ 172161 w 4374744"/>
                <a:gd name="connsiteY53" fmla="*/ 3489949 h 4187188"/>
                <a:gd name="connsiteX54" fmla="*/ 83541 w 4374744"/>
                <a:gd name="connsiteY54" fmla="*/ 3612798 h 4187188"/>
                <a:gd name="connsiteX55" fmla="*/ 194668 w 4374744"/>
                <a:gd name="connsiteY55" fmla="*/ 3726269 h 4187188"/>
                <a:gd name="connsiteX56" fmla="*/ 374252 w 4374744"/>
                <a:gd name="connsiteY56" fmla="*/ 3727207 h 4187188"/>
                <a:gd name="connsiteX57" fmla="*/ 393008 w 4374744"/>
                <a:gd name="connsiteY57" fmla="*/ 3728614 h 4187188"/>
                <a:gd name="connsiteX58" fmla="*/ 283288 w 4374744"/>
                <a:gd name="connsiteY58" fmla="*/ 3905385 h 4187188"/>
                <a:gd name="connsiteX59" fmla="*/ 340961 w 4374744"/>
                <a:gd name="connsiteY59" fmla="*/ 4103726 h 4187188"/>
                <a:gd name="connsiteX60" fmla="*/ 670122 w 4374744"/>
                <a:gd name="connsiteY60" fmla="*/ 4146395 h 4187188"/>
                <a:gd name="connsiteX61" fmla="*/ 771402 w 4374744"/>
                <a:gd name="connsiteY61" fmla="*/ 3995412 h 4187188"/>
                <a:gd name="connsiteX62" fmla="*/ 661682 w 4374744"/>
                <a:gd name="connsiteY62" fmla="*/ 3730020 h 4187188"/>
                <a:gd name="connsiteX63" fmla="*/ 664964 w 4374744"/>
                <a:gd name="connsiteY63" fmla="*/ 3727207 h 4187188"/>
                <a:gd name="connsiteX64" fmla="*/ 2785285 w 4374744"/>
                <a:gd name="connsiteY64" fmla="*/ 3721111 h 4187188"/>
                <a:gd name="connsiteX65" fmla="*/ 2787630 w 4374744"/>
                <a:gd name="connsiteY65" fmla="*/ 3725800 h 4187188"/>
                <a:gd name="connsiteX66" fmla="*/ 2662436 w 4374744"/>
                <a:gd name="connsiteY66" fmla="*/ 3926485 h 4187188"/>
                <a:gd name="connsiteX67" fmla="*/ 2762309 w 4374744"/>
                <a:gd name="connsiteY67" fmla="*/ 4141706 h 4187188"/>
                <a:gd name="connsiteX68" fmla="*/ 3117259 w 4374744"/>
                <a:gd name="connsiteY68" fmla="*/ 4080750 h 4187188"/>
                <a:gd name="connsiteX69" fmla="*/ 3153364 w 4374744"/>
                <a:gd name="connsiteY69" fmla="*/ 3888505 h 4187188"/>
                <a:gd name="connsiteX70" fmla="*/ 2962526 w 4374744"/>
                <a:gd name="connsiteY70" fmla="*/ 3697667 h 4187188"/>
                <a:gd name="connsiteX71" fmla="*/ 2976592 w 4374744"/>
                <a:gd name="connsiteY71" fmla="*/ 3689696 h 4187188"/>
                <a:gd name="connsiteX72" fmla="*/ 3152426 w 4374744"/>
                <a:gd name="connsiteY72" fmla="*/ 3549029 h 4187188"/>
                <a:gd name="connsiteX73" fmla="*/ 3204004 w 4374744"/>
                <a:gd name="connsiteY73" fmla="*/ 3449624 h 4187188"/>
                <a:gd name="connsiteX74" fmla="*/ 3190875 w 4374744"/>
                <a:gd name="connsiteY74" fmla="*/ 3240030 h 4187188"/>
                <a:gd name="connsiteX75" fmla="*/ 3010352 w 4374744"/>
                <a:gd name="connsiteY75" fmla="*/ 3006992 h 4187188"/>
                <a:gd name="connsiteX76" fmla="*/ 2735583 w 4374744"/>
                <a:gd name="connsiteY76" fmla="*/ 2792240 h 4187188"/>
                <a:gd name="connsiteX77" fmla="*/ 2727612 w 4374744"/>
                <a:gd name="connsiteY77" fmla="*/ 2759418 h 4187188"/>
                <a:gd name="connsiteX78" fmla="*/ 2910479 w 4374744"/>
                <a:gd name="connsiteY78" fmla="*/ 2292403 h 4187188"/>
                <a:gd name="connsiteX79" fmla="*/ 3479242 w 4374744"/>
                <a:gd name="connsiteY79" fmla="*/ 836500 h 4187188"/>
                <a:gd name="connsiteX80" fmla="*/ 3662110 w 4374744"/>
                <a:gd name="connsiteY80" fmla="*/ 363859 h 4187188"/>
                <a:gd name="connsiteX81" fmla="*/ 3686023 w 4374744"/>
                <a:gd name="connsiteY81" fmla="*/ 344165 h 4187188"/>
                <a:gd name="connsiteX82" fmla="*/ 3870766 w 4374744"/>
                <a:gd name="connsiteY82" fmla="*/ 313219 h 4187188"/>
                <a:gd name="connsiteX83" fmla="*/ 4266978 w 4374744"/>
                <a:gd name="connsiteY83" fmla="*/ 245698 h 4187188"/>
                <a:gd name="connsiteX84" fmla="*/ 4371540 w 4374744"/>
                <a:gd name="connsiteY84" fmla="*/ 148169 h 4187188"/>
                <a:gd name="connsiteX85" fmla="*/ 4376698 w 4374744"/>
                <a:gd name="connsiteY85" fmla="*/ 130351 h 4187188"/>
                <a:gd name="connsiteX86" fmla="*/ 4376698 w 4374744"/>
                <a:gd name="connsiteY86" fmla="*/ 113471 h 4187188"/>
                <a:gd name="connsiteX87" fmla="*/ 4372947 w 4374744"/>
                <a:gd name="connsiteY87" fmla="*/ 105969 h 4187188"/>
                <a:gd name="connsiteX88" fmla="*/ 626046 w 4374744"/>
                <a:gd name="connsiteY88" fmla="*/ 1260377 h 4187188"/>
                <a:gd name="connsiteX89" fmla="*/ 645740 w 4374744"/>
                <a:gd name="connsiteY89" fmla="*/ 1240683 h 4187188"/>
                <a:gd name="connsiteX90" fmla="*/ 958489 w 4374744"/>
                <a:gd name="connsiteY90" fmla="*/ 1234119 h 4187188"/>
                <a:gd name="connsiteX91" fmla="*/ 1038670 w 4374744"/>
                <a:gd name="connsiteY91" fmla="*/ 1230836 h 4187188"/>
                <a:gd name="connsiteX92" fmla="*/ 1052736 w 4374744"/>
                <a:gd name="connsiteY92" fmla="*/ 1244434 h 4187188"/>
                <a:gd name="connsiteX93" fmla="*/ 1052736 w 4374744"/>
                <a:gd name="connsiteY93" fmla="*/ 1618608 h 4187188"/>
                <a:gd name="connsiteX94" fmla="*/ 1033981 w 4374744"/>
                <a:gd name="connsiteY94" fmla="*/ 1633613 h 4187188"/>
                <a:gd name="connsiteX95" fmla="*/ 838923 w 4374744"/>
                <a:gd name="connsiteY95" fmla="*/ 1633613 h 4187188"/>
                <a:gd name="connsiteX96" fmla="*/ 645740 w 4374744"/>
                <a:gd name="connsiteY96" fmla="*/ 1634082 h 4187188"/>
                <a:gd name="connsiteX97" fmla="*/ 626046 w 4374744"/>
                <a:gd name="connsiteY97" fmla="*/ 1614389 h 4187188"/>
                <a:gd name="connsiteX98" fmla="*/ 626046 w 4374744"/>
                <a:gd name="connsiteY98" fmla="*/ 1260377 h 4187188"/>
                <a:gd name="connsiteX99" fmla="*/ 287039 w 4374744"/>
                <a:gd name="connsiteY99" fmla="*/ 2094532 h 4187188"/>
                <a:gd name="connsiteX100" fmla="*/ 249997 w 4374744"/>
                <a:gd name="connsiteY100" fmla="*/ 1786940 h 4187188"/>
                <a:gd name="connsiteX101" fmla="*/ 242494 w 4374744"/>
                <a:gd name="connsiteY101" fmla="*/ 1716606 h 4187188"/>
                <a:gd name="connsiteX102" fmla="*/ 264532 w 4374744"/>
                <a:gd name="connsiteY102" fmla="*/ 1714731 h 4187188"/>
                <a:gd name="connsiteX103" fmla="*/ 522891 w 4374744"/>
                <a:gd name="connsiteY103" fmla="*/ 1714731 h 4187188"/>
                <a:gd name="connsiteX104" fmla="*/ 545397 w 4374744"/>
                <a:gd name="connsiteY104" fmla="*/ 1738175 h 4187188"/>
                <a:gd name="connsiteX105" fmla="*/ 545397 w 4374744"/>
                <a:gd name="connsiteY105" fmla="*/ 2090312 h 4187188"/>
                <a:gd name="connsiteX106" fmla="*/ 522422 w 4374744"/>
                <a:gd name="connsiteY106" fmla="*/ 2112819 h 4187188"/>
                <a:gd name="connsiteX107" fmla="*/ 307201 w 4374744"/>
                <a:gd name="connsiteY107" fmla="*/ 2113288 h 4187188"/>
                <a:gd name="connsiteX108" fmla="*/ 287039 w 4374744"/>
                <a:gd name="connsiteY108" fmla="*/ 2094532 h 4187188"/>
                <a:gd name="connsiteX109" fmla="*/ 545397 w 4374744"/>
                <a:gd name="connsiteY109" fmla="*/ 2465424 h 4187188"/>
                <a:gd name="connsiteX110" fmla="*/ 526642 w 4374744"/>
                <a:gd name="connsiteY110" fmla="*/ 2481366 h 4187188"/>
                <a:gd name="connsiteX111" fmla="*/ 367219 w 4374744"/>
                <a:gd name="connsiteY111" fmla="*/ 2468237 h 4187188"/>
                <a:gd name="connsiteX112" fmla="*/ 363937 w 4374744"/>
                <a:gd name="connsiteY112" fmla="*/ 2468237 h 4187188"/>
                <a:gd name="connsiteX113" fmla="*/ 328301 w 4374744"/>
                <a:gd name="connsiteY113" fmla="*/ 2434477 h 4187188"/>
                <a:gd name="connsiteX114" fmla="*/ 301575 w 4374744"/>
                <a:gd name="connsiteY114" fmla="*/ 2209879 h 4187188"/>
                <a:gd name="connsiteX115" fmla="*/ 301575 w 4374744"/>
                <a:gd name="connsiteY115" fmla="*/ 2195812 h 4187188"/>
                <a:gd name="connsiteX116" fmla="*/ 384099 w 4374744"/>
                <a:gd name="connsiteY116" fmla="*/ 2195812 h 4187188"/>
                <a:gd name="connsiteX117" fmla="*/ 527580 w 4374744"/>
                <a:gd name="connsiteY117" fmla="*/ 2195343 h 4187188"/>
                <a:gd name="connsiteX118" fmla="*/ 545866 w 4374744"/>
                <a:gd name="connsiteY118" fmla="*/ 2212692 h 4187188"/>
                <a:gd name="connsiteX119" fmla="*/ 545397 w 4374744"/>
                <a:gd name="connsiteY119" fmla="*/ 2465424 h 4187188"/>
                <a:gd name="connsiteX120" fmla="*/ 545397 w 4374744"/>
                <a:gd name="connsiteY120" fmla="*/ 1439961 h 4187188"/>
                <a:gd name="connsiteX121" fmla="*/ 545866 w 4374744"/>
                <a:gd name="connsiteY121" fmla="*/ 1612513 h 4187188"/>
                <a:gd name="connsiteX122" fmla="*/ 524297 w 4374744"/>
                <a:gd name="connsiteY122" fmla="*/ 1634082 h 4187188"/>
                <a:gd name="connsiteX123" fmla="*/ 252341 w 4374744"/>
                <a:gd name="connsiteY123" fmla="*/ 1634082 h 4187188"/>
                <a:gd name="connsiteX124" fmla="*/ 228428 w 4374744"/>
                <a:gd name="connsiteY124" fmla="*/ 1611575 h 4187188"/>
                <a:gd name="connsiteX125" fmla="*/ 205452 w 4374744"/>
                <a:gd name="connsiteY125" fmla="*/ 1420737 h 4187188"/>
                <a:gd name="connsiteX126" fmla="*/ 188103 w 4374744"/>
                <a:gd name="connsiteY126" fmla="*/ 1273505 h 4187188"/>
                <a:gd name="connsiteX127" fmla="*/ 208265 w 4374744"/>
                <a:gd name="connsiteY127" fmla="*/ 1251468 h 4187188"/>
                <a:gd name="connsiteX128" fmla="*/ 524297 w 4374744"/>
                <a:gd name="connsiteY128" fmla="*/ 1243965 h 4187188"/>
                <a:gd name="connsiteX129" fmla="*/ 545397 w 4374744"/>
                <a:gd name="connsiteY129" fmla="*/ 1265065 h 4187188"/>
                <a:gd name="connsiteX130" fmla="*/ 545397 w 4374744"/>
                <a:gd name="connsiteY130" fmla="*/ 1439961 h 4187188"/>
                <a:gd name="connsiteX131" fmla="*/ 1052736 w 4374744"/>
                <a:gd name="connsiteY131" fmla="*/ 2504811 h 4187188"/>
                <a:gd name="connsiteX132" fmla="*/ 1033512 w 4374744"/>
                <a:gd name="connsiteY132" fmla="*/ 2520753 h 4187188"/>
                <a:gd name="connsiteX133" fmla="*/ 882060 w 4374744"/>
                <a:gd name="connsiteY133" fmla="*/ 2509499 h 4187188"/>
                <a:gd name="connsiteX134" fmla="*/ 690284 w 4374744"/>
                <a:gd name="connsiteY134" fmla="*/ 2493088 h 4187188"/>
                <a:gd name="connsiteX135" fmla="*/ 646209 w 4374744"/>
                <a:gd name="connsiteY135" fmla="*/ 2489806 h 4187188"/>
                <a:gd name="connsiteX136" fmla="*/ 626046 w 4374744"/>
                <a:gd name="connsiteY136" fmla="*/ 2466831 h 4187188"/>
                <a:gd name="connsiteX137" fmla="*/ 626046 w 4374744"/>
                <a:gd name="connsiteY137" fmla="*/ 2239419 h 4187188"/>
                <a:gd name="connsiteX138" fmla="*/ 626046 w 4374744"/>
                <a:gd name="connsiteY138" fmla="*/ 2212223 h 4187188"/>
                <a:gd name="connsiteX139" fmla="*/ 642927 w 4374744"/>
                <a:gd name="connsiteY139" fmla="*/ 2195343 h 4187188"/>
                <a:gd name="connsiteX140" fmla="*/ 839391 w 4374744"/>
                <a:gd name="connsiteY140" fmla="*/ 2195812 h 4187188"/>
                <a:gd name="connsiteX141" fmla="*/ 1034450 w 4374744"/>
                <a:gd name="connsiteY141" fmla="*/ 2195343 h 4187188"/>
                <a:gd name="connsiteX142" fmla="*/ 1052268 w 4374744"/>
                <a:gd name="connsiteY142" fmla="*/ 2212223 h 4187188"/>
                <a:gd name="connsiteX143" fmla="*/ 1052736 w 4374744"/>
                <a:gd name="connsiteY143" fmla="*/ 2504811 h 4187188"/>
                <a:gd name="connsiteX144" fmla="*/ 1052736 w 4374744"/>
                <a:gd name="connsiteY144" fmla="*/ 2095470 h 4187188"/>
                <a:gd name="connsiteX145" fmla="*/ 1035387 w 4374744"/>
                <a:gd name="connsiteY145" fmla="*/ 2112819 h 4187188"/>
                <a:gd name="connsiteX146" fmla="*/ 840329 w 4374744"/>
                <a:gd name="connsiteY146" fmla="*/ 2112350 h 4187188"/>
                <a:gd name="connsiteX147" fmla="*/ 647147 w 4374744"/>
                <a:gd name="connsiteY147" fmla="*/ 2112819 h 4187188"/>
                <a:gd name="connsiteX148" fmla="*/ 626046 w 4374744"/>
                <a:gd name="connsiteY148" fmla="*/ 2093125 h 4187188"/>
                <a:gd name="connsiteX149" fmla="*/ 626046 w 4374744"/>
                <a:gd name="connsiteY149" fmla="*/ 1733955 h 4187188"/>
                <a:gd name="connsiteX150" fmla="*/ 645740 w 4374744"/>
                <a:gd name="connsiteY150" fmla="*/ 1714262 h 4187188"/>
                <a:gd name="connsiteX151" fmla="*/ 1033981 w 4374744"/>
                <a:gd name="connsiteY151" fmla="*/ 1714262 h 4187188"/>
                <a:gd name="connsiteX152" fmla="*/ 1052736 w 4374744"/>
                <a:gd name="connsiteY152" fmla="*/ 1733018 h 4187188"/>
                <a:gd name="connsiteX153" fmla="*/ 1052736 w 4374744"/>
                <a:gd name="connsiteY153" fmla="*/ 2095470 h 4187188"/>
                <a:gd name="connsiteX154" fmla="*/ 1135261 w 4374744"/>
                <a:gd name="connsiteY154" fmla="*/ 1246779 h 4187188"/>
                <a:gd name="connsiteX155" fmla="*/ 1154954 w 4374744"/>
                <a:gd name="connsiteY155" fmla="*/ 1227554 h 4187188"/>
                <a:gd name="connsiteX156" fmla="*/ 1363610 w 4374744"/>
                <a:gd name="connsiteY156" fmla="*/ 1223803 h 4187188"/>
                <a:gd name="connsiteX157" fmla="*/ 1532880 w 4374744"/>
                <a:gd name="connsiteY157" fmla="*/ 1217708 h 4187188"/>
                <a:gd name="connsiteX158" fmla="*/ 1559607 w 4374744"/>
                <a:gd name="connsiteY158" fmla="*/ 1242559 h 4187188"/>
                <a:gd name="connsiteX159" fmla="*/ 1560076 w 4374744"/>
                <a:gd name="connsiteY159" fmla="*/ 1613920 h 4187188"/>
                <a:gd name="connsiteX160" fmla="*/ 1539913 w 4374744"/>
                <a:gd name="connsiteY160" fmla="*/ 1634082 h 4187188"/>
                <a:gd name="connsiteX161" fmla="*/ 1348137 w 4374744"/>
                <a:gd name="connsiteY161" fmla="*/ 1633613 h 4187188"/>
                <a:gd name="connsiteX162" fmla="*/ 1154954 w 4374744"/>
                <a:gd name="connsiteY162" fmla="*/ 1634082 h 4187188"/>
                <a:gd name="connsiteX163" fmla="*/ 1135730 w 4374744"/>
                <a:gd name="connsiteY163" fmla="*/ 1614389 h 4187188"/>
                <a:gd name="connsiteX164" fmla="*/ 1135261 w 4374744"/>
                <a:gd name="connsiteY164" fmla="*/ 1246779 h 4187188"/>
                <a:gd name="connsiteX165" fmla="*/ 1558200 w 4374744"/>
                <a:gd name="connsiteY165" fmla="*/ 2562015 h 4187188"/>
                <a:gd name="connsiteX166" fmla="*/ 1474269 w 4374744"/>
                <a:gd name="connsiteY166" fmla="*/ 2556858 h 4187188"/>
                <a:gd name="connsiteX167" fmla="*/ 1367362 w 4374744"/>
                <a:gd name="connsiteY167" fmla="*/ 2547949 h 4187188"/>
                <a:gd name="connsiteX168" fmla="*/ 1146514 w 4374744"/>
                <a:gd name="connsiteY168" fmla="*/ 2530600 h 4187188"/>
                <a:gd name="connsiteX169" fmla="*/ 1135261 w 4374744"/>
                <a:gd name="connsiteY169" fmla="*/ 2515595 h 4187188"/>
                <a:gd name="connsiteX170" fmla="*/ 1135261 w 4374744"/>
                <a:gd name="connsiteY170" fmla="*/ 2406344 h 4187188"/>
                <a:gd name="connsiteX171" fmla="*/ 1135261 w 4374744"/>
                <a:gd name="connsiteY171" fmla="*/ 2213161 h 4187188"/>
                <a:gd name="connsiteX172" fmla="*/ 1149328 w 4374744"/>
                <a:gd name="connsiteY172" fmla="*/ 2195812 h 4187188"/>
                <a:gd name="connsiteX173" fmla="*/ 1549291 w 4374744"/>
                <a:gd name="connsiteY173" fmla="*/ 2196281 h 4187188"/>
                <a:gd name="connsiteX174" fmla="*/ 1558200 w 4374744"/>
                <a:gd name="connsiteY174" fmla="*/ 2197219 h 4187188"/>
                <a:gd name="connsiteX175" fmla="*/ 1558200 w 4374744"/>
                <a:gd name="connsiteY175" fmla="*/ 2562015 h 4187188"/>
                <a:gd name="connsiteX176" fmla="*/ 1540382 w 4374744"/>
                <a:gd name="connsiteY176" fmla="*/ 2113288 h 4187188"/>
                <a:gd name="connsiteX177" fmla="*/ 1154017 w 4374744"/>
                <a:gd name="connsiteY177" fmla="*/ 2113288 h 4187188"/>
                <a:gd name="connsiteX178" fmla="*/ 1135261 w 4374744"/>
                <a:gd name="connsiteY178" fmla="*/ 2095470 h 4187188"/>
                <a:gd name="connsiteX179" fmla="*/ 1135261 w 4374744"/>
                <a:gd name="connsiteY179" fmla="*/ 1733018 h 4187188"/>
                <a:gd name="connsiteX180" fmla="*/ 1152610 w 4374744"/>
                <a:gd name="connsiteY180" fmla="*/ 1715200 h 4187188"/>
                <a:gd name="connsiteX181" fmla="*/ 1542727 w 4374744"/>
                <a:gd name="connsiteY181" fmla="*/ 1715200 h 4187188"/>
                <a:gd name="connsiteX182" fmla="*/ 1559138 w 4374744"/>
                <a:gd name="connsiteY182" fmla="*/ 1717544 h 4187188"/>
                <a:gd name="connsiteX183" fmla="*/ 1559138 w 4374744"/>
                <a:gd name="connsiteY183" fmla="*/ 1735362 h 4187188"/>
                <a:gd name="connsiteX184" fmla="*/ 1559607 w 4374744"/>
                <a:gd name="connsiteY184" fmla="*/ 2094532 h 4187188"/>
                <a:gd name="connsiteX185" fmla="*/ 1540382 w 4374744"/>
                <a:gd name="connsiteY185" fmla="*/ 2113288 h 4187188"/>
                <a:gd name="connsiteX186" fmla="*/ 1641662 w 4374744"/>
                <a:gd name="connsiteY186" fmla="*/ 1733487 h 4187188"/>
                <a:gd name="connsiteX187" fmla="*/ 1660418 w 4374744"/>
                <a:gd name="connsiteY187" fmla="*/ 1714731 h 4187188"/>
                <a:gd name="connsiteX188" fmla="*/ 2050534 w 4374744"/>
                <a:gd name="connsiteY188" fmla="*/ 1714731 h 4187188"/>
                <a:gd name="connsiteX189" fmla="*/ 2068821 w 4374744"/>
                <a:gd name="connsiteY189" fmla="*/ 1733955 h 4187188"/>
                <a:gd name="connsiteX190" fmla="*/ 2068821 w 4374744"/>
                <a:gd name="connsiteY190" fmla="*/ 2095001 h 4187188"/>
                <a:gd name="connsiteX191" fmla="*/ 2050066 w 4374744"/>
                <a:gd name="connsiteY191" fmla="*/ 2113288 h 4187188"/>
                <a:gd name="connsiteX192" fmla="*/ 1855007 w 4374744"/>
                <a:gd name="connsiteY192" fmla="*/ 2112819 h 4187188"/>
                <a:gd name="connsiteX193" fmla="*/ 1661825 w 4374744"/>
                <a:gd name="connsiteY193" fmla="*/ 2113288 h 4187188"/>
                <a:gd name="connsiteX194" fmla="*/ 1641662 w 4374744"/>
                <a:gd name="connsiteY194" fmla="*/ 2094532 h 4187188"/>
                <a:gd name="connsiteX195" fmla="*/ 1641662 w 4374744"/>
                <a:gd name="connsiteY195" fmla="*/ 1733487 h 4187188"/>
                <a:gd name="connsiteX196" fmla="*/ 2049128 w 4374744"/>
                <a:gd name="connsiteY196" fmla="*/ 2602340 h 4187188"/>
                <a:gd name="connsiteX197" fmla="*/ 1894394 w 4374744"/>
                <a:gd name="connsiteY197" fmla="*/ 2589211 h 4187188"/>
                <a:gd name="connsiteX198" fmla="*/ 1753258 w 4374744"/>
                <a:gd name="connsiteY198" fmla="*/ 2577958 h 4187188"/>
                <a:gd name="connsiteX199" fmla="*/ 1654791 w 4374744"/>
                <a:gd name="connsiteY199" fmla="*/ 2570924 h 4187188"/>
                <a:gd name="connsiteX200" fmla="*/ 1642131 w 4374744"/>
                <a:gd name="connsiteY200" fmla="*/ 2551700 h 4187188"/>
                <a:gd name="connsiteX201" fmla="*/ 1642131 w 4374744"/>
                <a:gd name="connsiteY201" fmla="*/ 2350077 h 4187188"/>
                <a:gd name="connsiteX202" fmla="*/ 1641662 w 4374744"/>
                <a:gd name="connsiteY202" fmla="*/ 2215037 h 4187188"/>
                <a:gd name="connsiteX203" fmla="*/ 1660887 w 4374744"/>
                <a:gd name="connsiteY203" fmla="*/ 2195343 h 4187188"/>
                <a:gd name="connsiteX204" fmla="*/ 1855945 w 4374744"/>
                <a:gd name="connsiteY204" fmla="*/ 2195812 h 4187188"/>
                <a:gd name="connsiteX205" fmla="*/ 2049128 w 4374744"/>
                <a:gd name="connsiteY205" fmla="*/ 2195343 h 4187188"/>
                <a:gd name="connsiteX206" fmla="*/ 2068821 w 4374744"/>
                <a:gd name="connsiteY206" fmla="*/ 2214099 h 4187188"/>
                <a:gd name="connsiteX207" fmla="*/ 2068821 w 4374744"/>
                <a:gd name="connsiteY207" fmla="*/ 2583584 h 4187188"/>
                <a:gd name="connsiteX208" fmla="*/ 2049128 w 4374744"/>
                <a:gd name="connsiteY208" fmla="*/ 2602340 h 4187188"/>
                <a:gd name="connsiteX209" fmla="*/ 2048659 w 4374744"/>
                <a:gd name="connsiteY209" fmla="*/ 1634082 h 4187188"/>
                <a:gd name="connsiteX210" fmla="*/ 1662293 w 4374744"/>
                <a:gd name="connsiteY210" fmla="*/ 1634082 h 4187188"/>
                <a:gd name="connsiteX211" fmla="*/ 1642131 w 4374744"/>
                <a:gd name="connsiteY211" fmla="*/ 1613451 h 4187188"/>
                <a:gd name="connsiteX212" fmla="*/ 1642131 w 4374744"/>
                <a:gd name="connsiteY212" fmla="*/ 1235525 h 4187188"/>
                <a:gd name="connsiteX213" fmla="*/ 1662762 w 4374744"/>
                <a:gd name="connsiteY213" fmla="*/ 1214894 h 4187188"/>
                <a:gd name="connsiteX214" fmla="*/ 1799209 w 4374744"/>
                <a:gd name="connsiteY214" fmla="*/ 1211612 h 4187188"/>
                <a:gd name="connsiteX215" fmla="*/ 2055692 w 4374744"/>
                <a:gd name="connsiteY215" fmla="*/ 1205985 h 4187188"/>
                <a:gd name="connsiteX216" fmla="*/ 2068821 w 4374744"/>
                <a:gd name="connsiteY216" fmla="*/ 1222396 h 4187188"/>
                <a:gd name="connsiteX217" fmla="*/ 2068821 w 4374744"/>
                <a:gd name="connsiteY217" fmla="*/ 1420737 h 4187188"/>
                <a:gd name="connsiteX218" fmla="*/ 2069290 w 4374744"/>
                <a:gd name="connsiteY218" fmla="*/ 1613920 h 4187188"/>
                <a:gd name="connsiteX219" fmla="*/ 2048659 w 4374744"/>
                <a:gd name="connsiteY219" fmla="*/ 1634082 h 4187188"/>
                <a:gd name="connsiteX220" fmla="*/ 2575691 w 4374744"/>
                <a:gd name="connsiteY220" fmla="*/ 2092187 h 4187188"/>
                <a:gd name="connsiteX221" fmla="*/ 2555060 w 4374744"/>
                <a:gd name="connsiteY221" fmla="*/ 2113288 h 4187188"/>
                <a:gd name="connsiteX222" fmla="*/ 2171977 w 4374744"/>
                <a:gd name="connsiteY222" fmla="*/ 2112819 h 4187188"/>
                <a:gd name="connsiteX223" fmla="*/ 2153690 w 4374744"/>
                <a:gd name="connsiteY223" fmla="*/ 2112819 h 4187188"/>
                <a:gd name="connsiteX224" fmla="*/ 2153690 w 4374744"/>
                <a:gd name="connsiteY224" fmla="*/ 1717075 h 4187188"/>
                <a:gd name="connsiteX225" fmla="*/ 2575691 w 4374744"/>
                <a:gd name="connsiteY225" fmla="*/ 1717075 h 4187188"/>
                <a:gd name="connsiteX226" fmla="*/ 2575691 w 4374744"/>
                <a:gd name="connsiteY226" fmla="*/ 1734893 h 4187188"/>
                <a:gd name="connsiteX227" fmla="*/ 2575691 w 4374744"/>
                <a:gd name="connsiteY227" fmla="*/ 2092187 h 4187188"/>
                <a:gd name="connsiteX228" fmla="*/ 2151815 w 4374744"/>
                <a:gd name="connsiteY228" fmla="*/ 1215363 h 4187188"/>
                <a:gd name="connsiteX229" fmla="*/ 2152753 w 4374744"/>
                <a:gd name="connsiteY229" fmla="*/ 1204110 h 4187188"/>
                <a:gd name="connsiteX230" fmla="*/ 2281697 w 4374744"/>
                <a:gd name="connsiteY230" fmla="*/ 1200359 h 4187188"/>
                <a:gd name="connsiteX231" fmla="*/ 2555060 w 4374744"/>
                <a:gd name="connsiteY231" fmla="*/ 1193325 h 4187188"/>
                <a:gd name="connsiteX232" fmla="*/ 2576160 w 4374744"/>
                <a:gd name="connsiteY232" fmla="*/ 1213956 h 4187188"/>
                <a:gd name="connsiteX233" fmla="*/ 2576160 w 4374744"/>
                <a:gd name="connsiteY233" fmla="*/ 1613920 h 4187188"/>
                <a:gd name="connsiteX234" fmla="*/ 2555998 w 4374744"/>
                <a:gd name="connsiteY234" fmla="*/ 1634551 h 4187188"/>
                <a:gd name="connsiteX235" fmla="*/ 2171508 w 4374744"/>
                <a:gd name="connsiteY235" fmla="*/ 1634082 h 4187188"/>
                <a:gd name="connsiteX236" fmla="*/ 2151815 w 4374744"/>
                <a:gd name="connsiteY236" fmla="*/ 1618608 h 4187188"/>
                <a:gd name="connsiteX237" fmla="*/ 2151815 w 4374744"/>
                <a:gd name="connsiteY237" fmla="*/ 1215363 h 4187188"/>
                <a:gd name="connsiteX238" fmla="*/ 2575223 w 4374744"/>
                <a:gd name="connsiteY238" fmla="*/ 2425099 h 4187188"/>
                <a:gd name="connsiteX239" fmla="*/ 2571940 w 4374744"/>
                <a:gd name="connsiteY239" fmla="*/ 2446668 h 4187188"/>
                <a:gd name="connsiteX240" fmla="*/ 2499731 w 4374744"/>
                <a:gd name="connsiteY240" fmla="*/ 2632818 h 4187188"/>
                <a:gd name="connsiteX241" fmla="*/ 2496918 w 4374744"/>
                <a:gd name="connsiteY241" fmla="*/ 2638444 h 4187188"/>
                <a:gd name="connsiteX242" fmla="*/ 2300453 w 4374744"/>
                <a:gd name="connsiteY242" fmla="*/ 2622502 h 4187188"/>
                <a:gd name="connsiteX243" fmla="*/ 2167757 w 4374744"/>
                <a:gd name="connsiteY243" fmla="*/ 2612187 h 4187188"/>
                <a:gd name="connsiteX244" fmla="*/ 2151815 w 4374744"/>
                <a:gd name="connsiteY244" fmla="*/ 2595775 h 4187188"/>
                <a:gd name="connsiteX245" fmla="*/ 2152284 w 4374744"/>
                <a:gd name="connsiteY245" fmla="*/ 2209410 h 4187188"/>
                <a:gd name="connsiteX246" fmla="*/ 2153221 w 4374744"/>
                <a:gd name="connsiteY246" fmla="*/ 2196750 h 4187188"/>
                <a:gd name="connsiteX247" fmla="*/ 2172446 w 4374744"/>
                <a:gd name="connsiteY247" fmla="*/ 2195812 h 4187188"/>
                <a:gd name="connsiteX248" fmla="*/ 2555529 w 4374744"/>
                <a:gd name="connsiteY248" fmla="*/ 2195343 h 4187188"/>
                <a:gd name="connsiteX249" fmla="*/ 2576160 w 4374744"/>
                <a:gd name="connsiteY249" fmla="*/ 2216443 h 4187188"/>
                <a:gd name="connsiteX250" fmla="*/ 2575223 w 4374744"/>
                <a:gd name="connsiteY250" fmla="*/ 2425099 h 4187188"/>
                <a:gd name="connsiteX251" fmla="*/ 679500 w 4374744"/>
                <a:gd name="connsiteY251" fmla="*/ 3940083 h 4187188"/>
                <a:gd name="connsiteX252" fmla="*/ 529455 w 4374744"/>
                <a:gd name="connsiteY252" fmla="*/ 4090597 h 4187188"/>
                <a:gd name="connsiteX253" fmla="*/ 379410 w 4374744"/>
                <a:gd name="connsiteY253" fmla="*/ 3941490 h 4187188"/>
                <a:gd name="connsiteX254" fmla="*/ 528517 w 4374744"/>
                <a:gd name="connsiteY254" fmla="*/ 3790976 h 4187188"/>
                <a:gd name="connsiteX255" fmla="*/ 679500 w 4374744"/>
                <a:gd name="connsiteY255" fmla="*/ 3940083 h 4187188"/>
                <a:gd name="connsiteX256" fmla="*/ 3060992 w 4374744"/>
                <a:gd name="connsiteY256" fmla="*/ 3941021 h 4187188"/>
                <a:gd name="connsiteX257" fmla="*/ 2910010 w 4374744"/>
                <a:gd name="connsiteY257" fmla="*/ 4090128 h 4187188"/>
                <a:gd name="connsiteX258" fmla="*/ 2760434 w 4374744"/>
                <a:gd name="connsiteY258" fmla="*/ 3940083 h 4187188"/>
                <a:gd name="connsiteX259" fmla="*/ 2910948 w 4374744"/>
                <a:gd name="connsiteY259" fmla="*/ 3790507 h 4187188"/>
                <a:gd name="connsiteX260" fmla="*/ 3060992 w 4374744"/>
                <a:gd name="connsiteY260" fmla="*/ 3941021 h 4187188"/>
                <a:gd name="connsiteX261" fmla="*/ 2842021 w 4374744"/>
                <a:gd name="connsiteY261" fmla="*/ 1755056 h 4187188"/>
                <a:gd name="connsiteX262" fmla="*/ 2708856 w 4374744"/>
                <a:gd name="connsiteY262" fmla="*/ 2096407 h 4187188"/>
                <a:gd name="connsiteX263" fmla="*/ 2661967 w 4374744"/>
                <a:gd name="connsiteY263" fmla="*/ 2110943 h 4187188"/>
                <a:gd name="connsiteX264" fmla="*/ 2658216 w 4374744"/>
                <a:gd name="connsiteY264" fmla="*/ 2098752 h 4187188"/>
                <a:gd name="connsiteX265" fmla="*/ 2658685 w 4374744"/>
                <a:gd name="connsiteY265" fmla="*/ 1727860 h 4187188"/>
                <a:gd name="connsiteX266" fmla="*/ 2669469 w 4374744"/>
                <a:gd name="connsiteY266" fmla="*/ 1715200 h 4187188"/>
                <a:gd name="connsiteX267" fmla="*/ 2849054 w 4374744"/>
                <a:gd name="connsiteY267" fmla="*/ 1715200 h 4187188"/>
                <a:gd name="connsiteX268" fmla="*/ 2856557 w 4374744"/>
                <a:gd name="connsiteY268" fmla="*/ 1718013 h 4187188"/>
                <a:gd name="connsiteX269" fmla="*/ 2842021 w 4374744"/>
                <a:gd name="connsiteY269" fmla="*/ 1755056 h 4187188"/>
                <a:gd name="connsiteX270" fmla="*/ 3046457 w 4374744"/>
                <a:gd name="connsiteY270" fmla="*/ 1231774 h 4187188"/>
                <a:gd name="connsiteX271" fmla="*/ 2898757 w 4374744"/>
                <a:gd name="connsiteY271" fmla="*/ 1612044 h 4187188"/>
                <a:gd name="connsiteX272" fmla="*/ 2866872 w 4374744"/>
                <a:gd name="connsiteY272" fmla="*/ 1634551 h 4187188"/>
                <a:gd name="connsiteX273" fmla="*/ 2678847 w 4374744"/>
                <a:gd name="connsiteY273" fmla="*/ 1634551 h 4187188"/>
                <a:gd name="connsiteX274" fmla="*/ 2658216 w 4374744"/>
                <a:gd name="connsiteY274" fmla="*/ 1614389 h 4187188"/>
                <a:gd name="connsiteX275" fmla="*/ 2658216 w 4374744"/>
                <a:gd name="connsiteY275" fmla="*/ 1210674 h 4187188"/>
                <a:gd name="connsiteX276" fmla="*/ 2678378 w 4374744"/>
                <a:gd name="connsiteY276" fmla="*/ 1190043 h 4187188"/>
                <a:gd name="connsiteX277" fmla="*/ 3009884 w 4374744"/>
                <a:gd name="connsiteY277" fmla="*/ 1183010 h 4187188"/>
                <a:gd name="connsiteX278" fmla="*/ 3066619 w 4374744"/>
                <a:gd name="connsiteY278" fmla="*/ 1179727 h 4187188"/>
                <a:gd name="connsiteX279" fmla="*/ 3046457 w 4374744"/>
                <a:gd name="connsiteY279" fmla="*/ 1231774 h 4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374744" h="4187188">
                  <a:moveTo>
                    <a:pt x="4372947" y="105969"/>
                  </a:moveTo>
                  <a:cubicBezTo>
                    <a:pt x="4360756" y="49233"/>
                    <a:pt x="4326996" y="15004"/>
                    <a:pt x="4269791" y="4220"/>
                  </a:cubicBezTo>
                  <a:cubicBezTo>
                    <a:pt x="4266509" y="3751"/>
                    <a:pt x="4263696" y="1407"/>
                    <a:pt x="4260413" y="0"/>
                  </a:cubicBezTo>
                  <a:cubicBezTo>
                    <a:pt x="4255724" y="0"/>
                    <a:pt x="4251505" y="0"/>
                    <a:pt x="4246816" y="0"/>
                  </a:cubicBezTo>
                  <a:cubicBezTo>
                    <a:pt x="4243533" y="1407"/>
                    <a:pt x="4240720" y="3282"/>
                    <a:pt x="4237438" y="3751"/>
                  </a:cubicBezTo>
                  <a:cubicBezTo>
                    <a:pt x="4159133" y="16880"/>
                    <a:pt x="4080360" y="29071"/>
                    <a:pt x="4002055" y="42669"/>
                  </a:cubicBezTo>
                  <a:cubicBezTo>
                    <a:pt x="3861388" y="66582"/>
                    <a:pt x="3721190" y="91902"/>
                    <a:pt x="3580523" y="114409"/>
                  </a:cubicBezTo>
                  <a:cubicBezTo>
                    <a:pt x="3519098" y="124256"/>
                    <a:pt x="3480649" y="155671"/>
                    <a:pt x="3459080" y="214283"/>
                  </a:cubicBezTo>
                  <a:cubicBezTo>
                    <a:pt x="3415474" y="331505"/>
                    <a:pt x="3368585" y="447790"/>
                    <a:pt x="3323102" y="564075"/>
                  </a:cubicBezTo>
                  <a:cubicBezTo>
                    <a:pt x="3269649" y="700991"/>
                    <a:pt x="3216195" y="837438"/>
                    <a:pt x="3163210" y="974354"/>
                  </a:cubicBezTo>
                  <a:cubicBezTo>
                    <a:pt x="3157584" y="988889"/>
                    <a:pt x="3150551" y="993578"/>
                    <a:pt x="3134608" y="994047"/>
                  </a:cubicBezTo>
                  <a:cubicBezTo>
                    <a:pt x="3064744" y="994985"/>
                    <a:pt x="2994410" y="997798"/>
                    <a:pt x="2924546" y="999674"/>
                  </a:cubicBezTo>
                  <a:cubicBezTo>
                    <a:pt x="2828892" y="1002018"/>
                    <a:pt x="2733239" y="1004363"/>
                    <a:pt x="2637585" y="1006707"/>
                  </a:cubicBezTo>
                  <a:cubicBezTo>
                    <a:pt x="2550840" y="1009051"/>
                    <a:pt x="2464564" y="1010927"/>
                    <a:pt x="2377820" y="1013271"/>
                  </a:cubicBezTo>
                  <a:cubicBezTo>
                    <a:pt x="2280759" y="1015616"/>
                    <a:pt x="2184168" y="1017960"/>
                    <a:pt x="2087108" y="1020305"/>
                  </a:cubicBezTo>
                  <a:cubicBezTo>
                    <a:pt x="2000363" y="1022649"/>
                    <a:pt x="1914087" y="1024525"/>
                    <a:pt x="1827343" y="1026869"/>
                  </a:cubicBezTo>
                  <a:cubicBezTo>
                    <a:pt x="1731220" y="1029214"/>
                    <a:pt x="1634629" y="1031558"/>
                    <a:pt x="1538507" y="1033903"/>
                  </a:cubicBezTo>
                  <a:cubicBezTo>
                    <a:pt x="1451762" y="1036247"/>
                    <a:pt x="1365486" y="1038123"/>
                    <a:pt x="1278741" y="1040467"/>
                  </a:cubicBezTo>
                  <a:cubicBezTo>
                    <a:pt x="1182619" y="1042811"/>
                    <a:pt x="1086028" y="1045156"/>
                    <a:pt x="989905" y="1047500"/>
                  </a:cubicBezTo>
                  <a:cubicBezTo>
                    <a:pt x="902692" y="1049845"/>
                    <a:pt x="815478" y="1051720"/>
                    <a:pt x="728264" y="1054065"/>
                  </a:cubicBezTo>
                  <a:cubicBezTo>
                    <a:pt x="632142" y="1056409"/>
                    <a:pt x="535551" y="1058754"/>
                    <a:pt x="439428" y="1061098"/>
                  </a:cubicBezTo>
                  <a:cubicBezTo>
                    <a:pt x="331115" y="1063443"/>
                    <a:pt x="222801" y="1064849"/>
                    <a:pt x="114487" y="1069069"/>
                  </a:cubicBezTo>
                  <a:cubicBezTo>
                    <a:pt x="48374" y="1072352"/>
                    <a:pt x="-2266" y="1125336"/>
                    <a:pt x="78" y="1193794"/>
                  </a:cubicBezTo>
                  <a:cubicBezTo>
                    <a:pt x="1954" y="1253343"/>
                    <a:pt x="12738" y="1312423"/>
                    <a:pt x="20240" y="1371503"/>
                  </a:cubicBezTo>
                  <a:cubicBezTo>
                    <a:pt x="27743" y="1433866"/>
                    <a:pt x="35714" y="1496697"/>
                    <a:pt x="43216" y="1559059"/>
                  </a:cubicBezTo>
                  <a:cubicBezTo>
                    <a:pt x="49312" y="1609700"/>
                    <a:pt x="55407" y="1660809"/>
                    <a:pt x="61503" y="1711449"/>
                  </a:cubicBezTo>
                  <a:cubicBezTo>
                    <a:pt x="69005" y="1773342"/>
                    <a:pt x="76976" y="1835236"/>
                    <a:pt x="84478" y="1897598"/>
                  </a:cubicBezTo>
                  <a:cubicBezTo>
                    <a:pt x="90574" y="1948238"/>
                    <a:pt x="96201" y="1999347"/>
                    <a:pt x="102296" y="2049987"/>
                  </a:cubicBezTo>
                  <a:cubicBezTo>
                    <a:pt x="109798" y="2111881"/>
                    <a:pt x="117770" y="2173774"/>
                    <a:pt x="125272" y="2236137"/>
                  </a:cubicBezTo>
                  <a:cubicBezTo>
                    <a:pt x="131367" y="2287246"/>
                    <a:pt x="136994" y="2338824"/>
                    <a:pt x="143090" y="2390402"/>
                  </a:cubicBezTo>
                  <a:cubicBezTo>
                    <a:pt x="150592" y="2453702"/>
                    <a:pt x="159970" y="2516533"/>
                    <a:pt x="166065" y="2579833"/>
                  </a:cubicBezTo>
                  <a:cubicBezTo>
                    <a:pt x="172161" y="2640789"/>
                    <a:pt x="208734" y="2685802"/>
                    <a:pt x="269221" y="2696587"/>
                  </a:cubicBezTo>
                  <a:cubicBezTo>
                    <a:pt x="301106" y="2702213"/>
                    <a:pt x="333459" y="2703151"/>
                    <a:pt x="365812" y="2705965"/>
                  </a:cubicBezTo>
                  <a:cubicBezTo>
                    <a:pt x="415515" y="2710185"/>
                    <a:pt x="465686" y="2713467"/>
                    <a:pt x="515388" y="2717218"/>
                  </a:cubicBezTo>
                  <a:cubicBezTo>
                    <a:pt x="581033" y="2722376"/>
                    <a:pt x="646678" y="2728002"/>
                    <a:pt x="712791" y="2733160"/>
                  </a:cubicBezTo>
                  <a:cubicBezTo>
                    <a:pt x="761556" y="2736911"/>
                    <a:pt x="810320" y="2740662"/>
                    <a:pt x="859085" y="2744414"/>
                  </a:cubicBezTo>
                  <a:cubicBezTo>
                    <a:pt x="925198" y="2749571"/>
                    <a:pt x="991781" y="2755198"/>
                    <a:pt x="1057894" y="2760825"/>
                  </a:cubicBezTo>
                  <a:cubicBezTo>
                    <a:pt x="1106190" y="2764576"/>
                    <a:pt x="1154486" y="2767858"/>
                    <a:pt x="1202312" y="2772078"/>
                  </a:cubicBezTo>
                  <a:cubicBezTo>
                    <a:pt x="1269364" y="2777236"/>
                    <a:pt x="1335946" y="2782863"/>
                    <a:pt x="1402997" y="2788489"/>
                  </a:cubicBezTo>
                  <a:cubicBezTo>
                    <a:pt x="1451293" y="2792240"/>
                    <a:pt x="1499589" y="2795991"/>
                    <a:pt x="1547415" y="2799743"/>
                  </a:cubicBezTo>
                  <a:cubicBezTo>
                    <a:pt x="1598993" y="2803963"/>
                    <a:pt x="1650571" y="2808182"/>
                    <a:pt x="1702149" y="2812403"/>
                  </a:cubicBezTo>
                  <a:cubicBezTo>
                    <a:pt x="1751383" y="2816154"/>
                    <a:pt x="1800616" y="2819905"/>
                    <a:pt x="1850318" y="2824125"/>
                  </a:cubicBezTo>
                  <a:cubicBezTo>
                    <a:pt x="1913619" y="2829283"/>
                    <a:pt x="1977388" y="2834909"/>
                    <a:pt x="2040688" y="2840067"/>
                  </a:cubicBezTo>
                  <a:cubicBezTo>
                    <a:pt x="2091328" y="2844287"/>
                    <a:pt x="2141499" y="2847569"/>
                    <a:pt x="2192139" y="2851320"/>
                  </a:cubicBezTo>
                  <a:cubicBezTo>
                    <a:pt x="2260597" y="2856478"/>
                    <a:pt x="2329524" y="2861167"/>
                    <a:pt x="2397982" y="2868200"/>
                  </a:cubicBezTo>
                  <a:cubicBezTo>
                    <a:pt x="2418613" y="2870076"/>
                    <a:pt x="2439713" y="2867263"/>
                    <a:pt x="2459407" y="2882736"/>
                  </a:cubicBezTo>
                  <a:cubicBezTo>
                    <a:pt x="2599605" y="2993863"/>
                    <a:pt x="2740741" y="3104052"/>
                    <a:pt x="2881408" y="3214241"/>
                  </a:cubicBezTo>
                  <a:cubicBezTo>
                    <a:pt x="2925014" y="3248470"/>
                    <a:pt x="2955492" y="3290670"/>
                    <a:pt x="2966746" y="3345999"/>
                  </a:cubicBezTo>
                  <a:cubicBezTo>
                    <a:pt x="2979406" y="3407893"/>
                    <a:pt x="2948459" y="3459471"/>
                    <a:pt x="2887034" y="3471193"/>
                  </a:cubicBezTo>
                  <a:cubicBezTo>
                    <a:pt x="2853274" y="3477757"/>
                    <a:pt x="2818107" y="3477757"/>
                    <a:pt x="2783410" y="3477757"/>
                  </a:cubicBezTo>
                  <a:cubicBezTo>
                    <a:pt x="2399858" y="3479164"/>
                    <a:pt x="2015837" y="3480571"/>
                    <a:pt x="1632285" y="3481509"/>
                  </a:cubicBezTo>
                  <a:cubicBezTo>
                    <a:pt x="1277804" y="3482446"/>
                    <a:pt x="922854" y="3483384"/>
                    <a:pt x="568373" y="3484322"/>
                  </a:cubicBezTo>
                  <a:cubicBezTo>
                    <a:pt x="449744" y="3484791"/>
                    <a:pt x="331115" y="3485260"/>
                    <a:pt x="212485" y="3485729"/>
                  </a:cubicBezTo>
                  <a:cubicBezTo>
                    <a:pt x="198888" y="3485729"/>
                    <a:pt x="184821" y="3486198"/>
                    <a:pt x="172161" y="3489949"/>
                  </a:cubicBezTo>
                  <a:cubicBezTo>
                    <a:pt x="118239" y="3504015"/>
                    <a:pt x="77914" y="3560282"/>
                    <a:pt x="83541" y="3612798"/>
                  </a:cubicBezTo>
                  <a:cubicBezTo>
                    <a:pt x="90105" y="3676567"/>
                    <a:pt x="134650" y="3724394"/>
                    <a:pt x="194668" y="3726269"/>
                  </a:cubicBezTo>
                  <a:cubicBezTo>
                    <a:pt x="254686" y="3728614"/>
                    <a:pt x="314235" y="3726738"/>
                    <a:pt x="374252" y="3727207"/>
                  </a:cubicBezTo>
                  <a:cubicBezTo>
                    <a:pt x="380348" y="3727207"/>
                    <a:pt x="386913" y="3728145"/>
                    <a:pt x="393008" y="3728614"/>
                  </a:cubicBezTo>
                  <a:cubicBezTo>
                    <a:pt x="333459" y="3775034"/>
                    <a:pt x="294541" y="3831301"/>
                    <a:pt x="283288" y="3905385"/>
                  </a:cubicBezTo>
                  <a:cubicBezTo>
                    <a:pt x="272034" y="3980408"/>
                    <a:pt x="292197" y="4046990"/>
                    <a:pt x="340961" y="4103726"/>
                  </a:cubicBezTo>
                  <a:cubicBezTo>
                    <a:pt x="425361" y="4201255"/>
                    <a:pt x="568373" y="4218604"/>
                    <a:pt x="670122" y="4146395"/>
                  </a:cubicBezTo>
                  <a:cubicBezTo>
                    <a:pt x="722638" y="4108884"/>
                    <a:pt x="759211" y="4059181"/>
                    <a:pt x="771402" y="3995412"/>
                  </a:cubicBezTo>
                  <a:cubicBezTo>
                    <a:pt x="793440" y="3884285"/>
                    <a:pt x="752647" y="3796603"/>
                    <a:pt x="661682" y="3730020"/>
                  </a:cubicBezTo>
                  <a:cubicBezTo>
                    <a:pt x="662620" y="3729083"/>
                    <a:pt x="663558" y="3728145"/>
                    <a:pt x="664964" y="3727207"/>
                  </a:cubicBezTo>
                  <a:cubicBezTo>
                    <a:pt x="1371582" y="3725332"/>
                    <a:pt x="2078668" y="3722987"/>
                    <a:pt x="2785285" y="3721111"/>
                  </a:cubicBezTo>
                  <a:cubicBezTo>
                    <a:pt x="2786223" y="3722518"/>
                    <a:pt x="2786692" y="3724394"/>
                    <a:pt x="2787630" y="3725800"/>
                  </a:cubicBezTo>
                  <a:cubicBezTo>
                    <a:pt x="2713545" y="3772689"/>
                    <a:pt x="2668063" y="3838803"/>
                    <a:pt x="2662436" y="3926485"/>
                  </a:cubicBezTo>
                  <a:cubicBezTo>
                    <a:pt x="2656809" y="4014636"/>
                    <a:pt x="2691976" y="4087314"/>
                    <a:pt x="2762309" y="4141706"/>
                  </a:cubicBezTo>
                  <a:cubicBezTo>
                    <a:pt x="2873906" y="4227513"/>
                    <a:pt x="3037548" y="4198911"/>
                    <a:pt x="3117259" y="4080750"/>
                  </a:cubicBezTo>
                  <a:cubicBezTo>
                    <a:pt x="3157115" y="4021670"/>
                    <a:pt x="3169306" y="3956494"/>
                    <a:pt x="3153364" y="3888505"/>
                  </a:cubicBezTo>
                  <a:cubicBezTo>
                    <a:pt x="3129919" y="3788163"/>
                    <a:pt x="3063806" y="3726738"/>
                    <a:pt x="2962526" y="3697667"/>
                  </a:cubicBezTo>
                  <a:cubicBezTo>
                    <a:pt x="2969559" y="3693447"/>
                    <a:pt x="2972841" y="3691102"/>
                    <a:pt x="2976592" y="3689696"/>
                  </a:cubicBezTo>
                  <a:cubicBezTo>
                    <a:pt x="3049739" y="3661094"/>
                    <a:pt x="3109288" y="3614205"/>
                    <a:pt x="3152426" y="3549029"/>
                  </a:cubicBezTo>
                  <a:cubicBezTo>
                    <a:pt x="3173057" y="3518082"/>
                    <a:pt x="3194157" y="3484791"/>
                    <a:pt x="3204004" y="3449624"/>
                  </a:cubicBezTo>
                  <a:cubicBezTo>
                    <a:pt x="3222760" y="3379760"/>
                    <a:pt x="3215257" y="3308957"/>
                    <a:pt x="3190875" y="3240030"/>
                  </a:cubicBezTo>
                  <a:cubicBezTo>
                    <a:pt x="3156646" y="3142501"/>
                    <a:pt x="3090532" y="3069354"/>
                    <a:pt x="3010352" y="3006992"/>
                  </a:cubicBezTo>
                  <a:cubicBezTo>
                    <a:pt x="2918919" y="2935252"/>
                    <a:pt x="2827485" y="2863511"/>
                    <a:pt x="2735583" y="2792240"/>
                  </a:cubicBezTo>
                  <a:cubicBezTo>
                    <a:pt x="2722454" y="2782394"/>
                    <a:pt x="2721985" y="2773954"/>
                    <a:pt x="2727612" y="2759418"/>
                  </a:cubicBezTo>
                  <a:cubicBezTo>
                    <a:pt x="2789036" y="2603747"/>
                    <a:pt x="2849992" y="2448075"/>
                    <a:pt x="2910479" y="2292403"/>
                  </a:cubicBezTo>
                  <a:cubicBezTo>
                    <a:pt x="3099910" y="1807102"/>
                    <a:pt x="3289811" y="1321801"/>
                    <a:pt x="3479242" y="836500"/>
                  </a:cubicBezTo>
                  <a:cubicBezTo>
                    <a:pt x="3540198" y="677546"/>
                    <a:pt x="3601154" y="520937"/>
                    <a:pt x="3662110" y="363859"/>
                  </a:cubicBezTo>
                  <a:cubicBezTo>
                    <a:pt x="3666798" y="352136"/>
                    <a:pt x="3672425" y="346041"/>
                    <a:pt x="3686023" y="344165"/>
                  </a:cubicBezTo>
                  <a:cubicBezTo>
                    <a:pt x="3747916" y="334788"/>
                    <a:pt x="3809341" y="324003"/>
                    <a:pt x="3870766" y="313219"/>
                  </a:cubicBezTo>
                  <a:cubicBezTo>
                    <a:pt x="4002993" y="290712"/>
                    <a:pt x="4134751" y="267736"/>
                    <a:pt x="4266978" y="245698"/>
                  </a:cubicBezTo>
                  <a:cubicBezTo>
                    <a:pt x="4318556" y="237258"/>
                    <a:pt x="4360756" y="198809"/>
                    <a:pt x="4371540" y="148169"/>
                  </a:cubicBezTo>
                  <a:cubicBezTo>
                    <a:pt x="4372947" y="142074"/>
                    <a:pt x="4374823" y="136447"/>
                    <a:pt x="4376698" y="130351"/>
                  </a:cubicBezTo>
                  <a:cubicBezTo>
                    <a:pt x="4376698" y="124725"/>
                    <a:pt x="4376698" y="119098"/>
                    <a:pt x="4376698" y="113471"/>
                  </a:cubicBezTo>
                  <a:cubicBezTo>
                    <a:pt x="4375760" y="111127"/>
                    <a:pt x="4373416" y="108782"/>
                    <a:pt x="4372947" y="105969"/>
                  </a:cubicBezTo>
                  <a:close/>
                  <a:moveTo>
                    <a:pt x="626046" y="1260377"/>
                  </a:moveTo>
                  <a:cubicBezTo>
                    <a:pt x="626046" y="1245841"/>
                    <a:pt x="630266" y="1240683"/>
                    <a:pt x="645740" y="1240683"/>
                  </a:cubicBezTo>
                  <a:cubicBezTo>
                    <a:pt x="749833" y="1238808"/>
                    <a:pt x="853927" y="1236463"/>
                    <a:pt x="958489" y="1234119"/>
                  </a:cubicBezTo>
                  <a:cubicBezTo>
                    <a:pt x="985216" y="1233650"/>
                    <a:pt x="1011943" y="1232243"/>
                    <a:pt x="1038670" y="1230836"/>
                  </a:cubicBezTo>
                  <a:cubicBezTo>
                    <a:pt x="1048516" y="1230367"/>
                    <a:pt x="1052736" y="1234119"/>
                    <a:pt x="1052736" y="1244434"/>
                  </a:cubicBezTo>
                  <a:cubicBezTo>
                    <a:pt x="1052736" y="1369159"/>
                    <a:pt x="1052268" y="1493884"/>
                    <a:pt x="1052736" y="1618608"/>
                  </a:cubicBezTo>
                  <a:cubicBezTo>
                    <a:pt x="1052736" y="1633144"/>
                    <a:pt x="1044296" y="1633613"/>
                    <a:pt x="1033981" y="1633613"/>
                  </a:cubicBezTo>
                  <a:cubicBezTo>
                    <a:pt x="968805" y="1633613"/>
                    <a:pt x="904098" y="1633613"/>
                    <a:pt x="838923" y="1633613"/>
                  </a:cubicBezTo>
                  <a:cubicBezTo>
                    <a:pt x="774685" y="1633613"/>
                    <a:pt x="709978" y="1633144"/>
                    <a:pt x="645740" y="1634082"/>
                  </a:cubicBezTo>
                  <a:cubicBezTo>
                    <a:pt x="630735" y="1634082"/>
                    <a:pt x="626046" y="1629393"/>
                    <a:pt x="626046" y="1614389"/>
                  </a:cubicBezTo>
                  <a:cubicBezTo>
                    <a:pt x="626515" y="1496697"/>
                    <a:pt x="626515" y="1378537"/>
                    <a:pt x="626046" y="1260377"/>
                  </a:cubicBezTo>
                  <a:close/>
                  <a:moveTo>
                    <a:pt x="287039" y="2094532"/>
                  </a:moveTo>
                  <a:cubicBezTo>
                    <a:pt x="274848" y="1991845"/>
                    <a:pt x="262188" y="1889158"/>
                    <a:pt x="249997" y="1786940"/>
                  </a:cubicBezTo>
                  <a:cubicBezTo>
                    <a:pt x="247183" y="1763964"/>
                    <a:pt x="245308" y="1740989"/>
                    <a:pt x="242494" y="1716606"/>
                  </a:cubicBezTo>
                  <a:cubicBezTo>
                    <a:pt x="250934" y="1715669"/>
                    <a:pt x="257499" y="1714731"/>
                    <a:pt x="264532" y="1714731"/>
                  </a:cubicBezTo>
                  <a:cubicBezTo>
                    <a:pt x="350808" y="1714731"/>
                    <a:pt x="436615" y="1714731"/>
                    <a:pt x="522891" y="1714731"/>
                  </a:cubicBezTo>
                  <a:cubicBezTo>
                    <a:pt x="544928" y="1714731"/>
                    <a:pt x="545397" y="1715669"/>
                    <a:pt x="545397" y="1738175"/>
                  </a:cubicBezTo>
                  <a:cubicBezTo>
                    <a:pt x="545397" y="1855398"/>
                    <a:pt x="545397" y="1973089"/>
                    <a:pt x="545397" y="2090312"/>
                  </a:cubicBezTo>
                  <a:cubicBezTo>
                    <a:pt x="545397" y="2112819"/>
                    <a:pt x="545397" y="2112819"/>
                    <a:pt x="522422" y="2112819"/>
                  </a:cubicBezTo>
                  <a:cubicBezTo>
                    <a:pt x="450682" y="2112819"/>
                    <a:pt x="378941" y="2112350"/>
                    <a:pt x="307201" y="2113288"/>
                  </a:cubicBezTo>
                  <a:cubicBezTo>
                    <a:pt x="292666" y="2113288"/>
                    <a:pt x="288446" y="2107192"/>
                    <a:pt x="287039" y="2094532"/>
                  </a:cubicBezTo>
                  <a:close/>
                  <a:moveTo>
                    <a:pt x="545397" y="2465424"/>
                  </a:moveTo>
                  <a:cubicBezTo>
                    <a:pt x="545397" y="2479491"/>
                    <a:pt x="540240" y="2482773"/>
                    <a:pt x="526642" y="2481366"/>
                  </a:cubicBezTo>
                  <a:cubicBezTo>
                    <a:pt x="473657" y="2476677"/>
                    <a:pt x="420204" y="2472457"/>
                    <a:pt x="367219" y="2468237"/>
                  </a:cubicBezTo>
                  <a:cubicBezTo>
                    <a:pt x="366281" y="2468237"/>
                    <a:pt x="364875" y="2468237"/>
                    <a:pt x="363937" y="2468237"/>
                  </a:cubicBezTo>
                  <a:cubicBezTo>
                    <a:pt x="333459" y="2466831"/>
                    <a:pt x="332052" y="2464955"/>
                    <a:pt x="328301" y="2434477"/>
                  </a:cubicBezTo>
                  <a:cubicBezTo>
                    <a:pt x="319392" y="2359455"/>
                    <a:pt x="310483" y="2284432"/>
                    <a:pt x="301575" y="2209879"/>
                  </a:cubicBezTo>
                  <a:cubicBezTo>
                    <a:pt x="301106" y="2206128"/>
                    <a:pt x="301575" y="2201908"/>
                    <a:pt x="301575" y="2195812"/>
                  </a:cubicBezTo>
                  <a:cubicBezTo>
                    <a:pt x="330646" y="2195812"/>
                    <a:pt x="357372" y="2195812"/>
                    <a:pt x="384099" y="2195812"/>
                  </a:cubicBezTo>
                  <a:cubicBezTo>
                    <a:pt x="431926" y="2195812"/>
                    <a:pt x="479753" y="2196281"/>
                    <a:pt x="527580" y="2195343"/>
                  </a:cubicBezTo>
                  <a:cubicBezTo>
                    <a:pt x="540708" y="2195343"/>
                    <a:pt x="545866" y="2199094"/>
                    <a:pt x="545866" y="2212692"/>
                  </a:cubicBezTo>
                  <a:cubicBezTo>
                    <a:pt x="545397" y="2297092"/>
                    <a:pt x="545397" y="2381024"/>
                    <a:pt x="545397" y="2465424"/>
                  </a:cubicBezTo>
                  <a:close/>
                  <a:moveTo>
                    <a:pt x="545397" y="1439961"/>
                  </a:moveTo>
                  <a:cubicBezTo>
                    <a:pt x="545397" y="1497635"/>
                    <a:pt x="544928" y="1555308"/>
                    <a:pt x="545866" y="1612513"/>
                  </a:cubicBezTo>
                  <a:cubicBezTo>
                    <a:pt x="545866" y="1628455"/>
                    <a:pt x="541177" y="1634082"/>
                    <a:pt x="524297" y="1634082"/>
                  </a:cubicBezTo>
                  <a:cubicBezTo>
                    <a:pt x="433802" y="1633144"/>
                    <a:pt x="342837" y="1633144"/>
                    <a:pt x="252341" y="1634082"/>
                  </a:cubicBezTo>
                  <a:cubicBezTo>
                    <a:pt x="234523" y="1634082"/>
                    <a:pt x="230303" y="1627048"/>
                    <a:pt x="228428" y="1611575"/>
                  </a:cubicBezTo>
                  <a:cubicBezTo>
                    <a:pt x="221394" y="1547806"/>
                    <a:pt x="212954" y="1484037"/>
                    <a:pt x="205452" y="1420737"/>
                  </a:cubicBezTo>
                  <a:cubicBezTo>
                    <a:pt x="199356" y="1371503"/>
                    <a:pt x="193261" y="1322739"/>
                    <a:pt x="188103" y="1273505"/>
                  </a:cubicBezTo>
                  <a:cubicBezTo>
                    <a:pt x="185759" y="1251936"/>
                    <a:pt x="186228" y="1251936"/>
                    <a:pt x="208265" y="1251468"/>
                  </a:cubicBezTo>
                  <a:cubicBezTo>
                    <a:pt x="313766" y="1249123"/>
                    <a:pt x="418797" y="1247248"/>
                    <a:pt x="524297" y="1243965"/>
                  </a:cubicBezTo>
                  <a:cubicBezTo>
                    <a:pt x="541177" y="1243496"/>
                    <a:pt x="545866" y="1249123"/>
                    <a:pt x="545397" y="1265065"/>
                  </a:cubicBezTo>
                  <a:cubicBezTo>
                    <a:pt x="544928" y="1323677"/>
                    <a:pt x="545397" y="1381819"/>
                    <a:pt x="545397" y="1439961"/>
                  </a:cubicBezTo>
                  <a:close/>
                  <a:moveTo>
                    <a:pt x="1052736" y="2504811"/>
                  </a:moveTo>
                  <a:cubicBezTo>
                    <a:pt x="1052736" y="2519815"/>
                    <a:pt x="1048047" y="2522160"/>
                    <a:pt x="1033512" y="2520753"/>
                  </a:cubicBezTo>
                  <a:cubicBezTo>
                    <a:pt x="983341" y="2516064"/>
                    <a:pt x="932701" y="2513251"/>
                    <a:pt x="882060" y="2509499"/>
                  </a:cubicBezTo>
                  <a:cubicBezTo>
                    <a:pt x="817822" y="2504342"/>
                    <a:pt x="754053" y="2498715"/>
                    <a:pt x="690284" y="2493088"/>
                  </a:cubicBezTo>
                  <a:cubicBezTo>
                    <a:pt x="675749" y="2491682"/>
                    <a:pt x="660744" y="2488868"/>
                    <a:pt x="646209" y="2489806"/>
                  </a:cubicBezTo>
                  <a:cubicBezTo>
                    <a:pt x="627922" y="2490744"/>
                    <a:pt x="626046" y="2481835"/>
                    <a:pt x="626046" y="2466831"/>
                  </a:cubicBezTo>
                  <a:cubicBezTo>
                    <a:pt x="626515" y="2390870"/>
                    <a:pt x="626046" y="2315379"/>
                    <a:pt x="626046" y="2239419"/>
                  </a:cubicBezTo>
                  <a:cubicBezTo>
                    <a:pt x="626046" y="2230510"/>
                    <a:pt x="626515" y="2221132"/>
                    <a:pt x="626046" y="2212223"/>
                  </a:cubicBezTo>
                  <a:cubicBezTo>
                    <a:pt x="625578" y="2200032"/>
                    <a:pt x="630266" y="2195343"/>
                    <a:pt x="642927" y="2195343"/>
                  </a:cubicBezTo>
                  <a:cubicBezTo>
                    <a:pt x="708571" y="2195812"/>
                    <a:pt x="774216" y="2195812"/>
                    <a:pt x="839391" y="2195812"/>
                  </a:cubicBezTo>
                  <a:cubicBezTo>
                    <a:pt x="904567" y="2195812"/>
                    <a:pt x="969274" y="2196281"/>
                    <a:pt x="1034450" y="2195343"/>
                  </a:cubicBezTo>
                  <a:cubicBezTo>
                    <a:pt x="1047579" y="2195343"/>
                    <a:pt x="1052268" y="2198625"/>
                    <a:pt x="1052268" y="2212223"/>
                  </a:cubicBezTo>
                  <a:cubicBezTo>
                    <a:pt x="1052268" y="2309752"/>
                    <a:pt x="1052268" y="2407282"/>
                    <a:pt x="1052736" y="2504811"/>
                  </a:cubicBezTo>
                  <a:close/>
                  <a:moveTo>
                    <a:pt x="1052736" y="2095470"/>
                  </a:moveTo>
                  <a:cubicBezTo>
                    <a:pt x="1052736" y="2109068"/>
                    <a:pt x="1048516" y="2113288"/>
                    <a:pt x="1035387" y="2112819"/>
                  </a:cubicBezTo>
                  <a:cubicBezTo>
                    <a:pt x="970212" y="2112350"/>
                    <a:pt x="905505" y="2112350"/>
                    <a:pt x="840329" y="2112350"/>
                  </a:cubicBezTo>
                  <a:cubicBezTo>
                    <a:pt x="776091" y="2112350"/>
                    <a:pt x="711384" y="2111881"/>
                    <a:pt x="647147" y="2112819"/>
                  </a:cubicBezTo>
                  <a:cubicBezTo>
                    <a:pt x="632142" y="2112819"/>
                    <a:pt x="626046" y="2109068"/>
                    <a:pt x="626046" y="2093125"/>
                  </a:cubicBezTo>
                  <a:cubicBezTo>
                    <a:pt x="626515" y="1973558"/>
                    <a:pt x="626515" y="1853522"/>
                    <a:pt x="626046" y="1733955"/>
                  </a:cubicBezTo>
                  <a:cubicBezTo>
                    <a:pt x="626046" y="1718951"/>
                    <a:pt x="631204" y="1714262"/>
                    <a:pt x="645740" y="1714262"/>
                  </a:cubicBezTo>
                  <a:cubicBezTo>
                    <a:pt x="775153" y="1714731"/>
                    <a:pt x="904567" y="1714731"/>
                    <a:pt x="1033981" y="1714262"/>
                  </a:cubicBezTo>
                  <a:cubicBezTo>
                    <a:pt x="1047579" y="1714262"/>
                    <a:pt x="1052736" y="1718013"/>
                    <a:pt x="1052736" y="1733018"/>
                  </a:cubicBezTo>
                  <a:cubicBezTo>
                    <a:pt x="1052268" y="1853991"/>
                    <a:pt x="1052268" y="1974965"/>
                    <a:pt x="1052736" y="2095470"/>
                  </a:cubicBezTo>
                  <a:close/>
                  <a:moveTo>
                    <a:pt x="1135261" y="1246779"/>
                  </a:moveTo>
                  <a:cubicBezTo>
                    <a:pt x="1135261" y="1231305"/>
                    <a:pt x="1140419" y="1227554"/>
                    <a:pt x="1154954" y="1227554"/>
                  </a:cubicBezTo>
                  <a:cubicBezTo>
                    <a:pt x="1224350" y="1227085"/>
                    <a:pt x="1294215" y="1225679"/>
                    <a:pt x="1363610" y="1223803"/>
                  </a:cubicBezTo>
                  <a:cubicBezTo>
                    <a:pt x="1419877" y="1222396"/>
                    <a:pt x="1476144" y="1220052"/>
                    <a:pt x="1532880" y="1217708"/>
                  </a:cubicBezTo>
                  <a:cubicBezTo>
                    <a:pt x="1559607" y="1216770"/>
                    <a:pt x="1559607" y="1216770"/>
                    <a:pt x="1559607" y="1242559"/>
                  </a:cubicBezTo>
                  <a:cubicBezTo>
                    <a:pt x="1559607" y="1366346"/>
                    <a:pt x="1559138" y="1490133"/>
                    <a:pt x="1560076" y="1613920"/>
                  </a:cubicBezTo>
                  <a:cubicBezTo>
                    <a:pt x="1560076" y="1629862"/>
                    <a:pt x="1555387" y="1634551"/>
                    <a:pt x="1539913" y="1634082"/>
                  </a:cubicBezTo>
                  <a:cubicBezTo>
                    <a:pt x="1476144" y="1633144"/>
                    <a:pt x="1412375" y="1633613"/>
                    <a:pt x="1348137" y="1633613"/>
                  </a:cubicBezTo>
                  <a:cubicBezTo>
                    <a:pt x="1283899" y="1633613"/>
                    <a:pt x="1219192" y="1633144"/>
                    <a:pt x="1154954" y="1634082"/>
                  </a:cubicBezTo>
                  <a:cubicBezTo>
                    <a:pt x="1139950" y="1634082"/>
                    <a:pt x="1135730" y="1629393"/>
                    <a:pt x="1135730" y="1614389"/>
                  </a:cubicBezTo>
                  <a:cubicBezTo>
                    <a:pt x="1135730" y="1492008"/>
                    <a:pt x="1135730" y="1369159"/>
                    <a:pt x="1135261" y="1246779"/>
                  </a:cubicBezTo>
                  <a:close/>
                  <a:moveTo>
                    <a:pt x="1558200" y="2562015"/>
                  </a:moveTo>
                  <a:cubicBezTo>
                    <a:pt x="1529598" y="2560140"/>
                    <a:pt x="1501933" y="2558733"/>
                    <a:pt x="1474269" y="2556858"/>
                  </a:cubicBezTo>
                  <a:cubicBezTo>
                    <a:pt x="1438633" y="2554044"/>
                    <a:pt x="1402997" y="2550762"/>
                    <a:pt x="1367362" y="2547949"/>
                  </a:cubicBezTo>
                  <a:cubicBezTo>
                    <a:pt x="1293746" y="2541853"/>
                    <a:pt x="1220130" y="2536226"/>
                    <a:pt x="1146514" y="2530600"/>
                  </a:cubicBezTo>
                  <a:cubicBezTo>
                    <a:pt x="1135730" y="2529662"/>
                    <a:pt x="1135261" y="2523566"/>
                    <a:pt x="1135261" y="2515595"/>
                  </a:cubicBezTo>
                  <a:cubicBezTo>
                    <a:pt x="1135261" y="2479022"/>
                    <a:pt x="1135261" y="2442448"/>
                    <a:pt x="1135261" y="2406344"/>
                  </a:cubicBezTo>
                  <a:cubicBezTo>
                    <a:pt x="1135261" y="2342106"/>
                    <a:pt x="1135261" y="2277399"/>
                    <a:pt x="1135261" y="2213161"/>
                  </a:cubicBezTo>
                  <a:cubicBezTo>
                    <a:pt x="1135261" y="2203314"/>
                    <a:pt x="1135261" y="2195812"/>
                    <a:pt x="1149328" y="2195812"/>
                  </a:cubicBezTo>
                  <a:cubicBezTo>
                    <a:pt x="1282493" y="2196281"/>
                    <a:pt x="1416126" y="2196281"/>
                    <a:pt x="1549291" y="2196281"/>
                  </a:cubicBezTo>
                  <a:cubicBezTo>
                    <a:pt x="1551635" y="2196281"/>
                    <a:pt x="1553980" y="2196750"/>
                    <a:pt x="1558200" y="2197219"/>
                  </a:cubicBezTo>
                  <a:cubicBezTo>
                    <a:pt x="1558200" y="2318661"/>
                    <a:pt x="1558200" y="2439166"/>
                    <a:pt x="1558200" y="2562015"/>
                  </a:cubicBezTo>
                  <a:close/>
                  <a:moveTo>
                    <a:pt x="1540382" y="2113288"/>
                  </a:moveTo>
                  <a:cubicBezTo>
                    <a:pt x="1411437" y="2112819"/>
                    <a:pt x="1282493" y="2112819"/>
                    <a:pt x="1154017" y="2113288"/>
                  </a:cubicBezTo>
                  <a:cubicBezTo>
                    <a:pt x="1139950" y="2113288"/>
                    <a:pt x="1135261" y="2110005"/>
                    <a:pt x="1135261" y="2095470"/>
                  </a:cubicBezTo>
                  <a:cubicBezTo>
                    <a:pt x="1135730" y="1974496"/>
                    <a:pt x="1135730" y="1853522"/>
                    <a:pt x="1135261" y="1733018"/>
                  </a:cubicBezTo>
                  <a:cubicBezTo>
                    <a:pt x="1135261" y="1719420"/>
                    <a:pt x="1139950" y="1715200"/>
                    <a:pt x="1152610" y="1715200"/>
                  </a:cubicBezTo>
                  <a:cubicBezTo>
                    <a:pt x="1282493" y="1715200"/>
                    <a:pt x="1412844" y="1715200"/>
                    <a:pt x="1542727" y="1715200"/>
                  </a:cubicBezTo>
                  <a:cubicBezTo>
                    <a:pt x="1547884" y="1715200"/>
                    <a:pt x="1552573" y="1716606"/>
                    <a:pt x="1559138" y="1717544"/>
                  </a:cubicBezTo>
                  <a:cubicBezTo>
                    <a:pt x="1559138" y="1724109"/>
                    <a:pt x="1559138" y="1729735"/>
                    <a:pt x="1559138" y="1735362"/>
                  </a:cubicBezTo>
                  <a:cubicBezTo>
                    <a:pt x="1559138" y="1854929"/>
                    <a:pt x="1558669" y="1974965"/>
                    <a:pt x="1559607" y="2094532"/>
                  </a:cubicBezTo>
                  <a:cubicBezTo>
                    <a:pt x="1559607" y="2109068"/>
                    <a:pt x="1555387" y="2113288"/>
                    <a:pt x="1540382" y="2113288"/>
                  </a:cubicBezTo>
                  <a:close/>
                  <a:moveTo>
                    <a:pt x="1641662" y="1733487"/>
                  </a:moveTo>
                  <a:cubicBezTo>
                    <a:pt x="1641662" y="1718951"/>
                    <a:pt x="1646820" y="1714731"/>
                    <a:pt x="1660418" y="1714731"/>
                  </a:cubicBezTo>
                  <a:cubicBezTo>
                    <a:pt x="1790300" y="1715200"/>
                    <a:pt x="1920652" y="1715200"/>
                    <a:pt x="2050534" y="1714731"/>
                  </a:cubicBezTo>
                  <a:cubicBezTo>
                    <a:pt x="2064601" y="1714731"/>
                    <a:pt x="2068821" y="1720358"/>
                    <a:pt x="2068821" y="1733955"/>
                  </a:cubicBezTo>
                  <a:cubicBezTo>
                    <a:pt x="2068352" y="1854460"/>
                    <a:pt x="2068352" y="1974496"/>
                    <a:pt x="2068821" y="2095001"/>
                  </a:cubicBezTo>
                  <a:cubicBezTo>
                    <a:pt x="2068821" y="2109536"/>
                    <a:pt x="2064132" y="2113288"/>
                    <a:pt x="2050066" y="2113288"/>
                  </a:cubicBezTo>
                  <a:cubicBezTo>
                    <a:pt x="1984890" y="2112819"/>
                    <a:pt x="1920183" y="2112819"/>
                    <a:pt x="1855007" y="2112819"/>
                  </a:cubicBezTo>
                  <a:cubicBezTo>
                    <a:pt x="1790769" y="2112819"/>
                    <a:pt x="1726063" y="2112350"/>
                    <a:pt x="1661825" y="2113288"/>
                  </a:cubicBezTo>
                  <a:cubicBezTo>
                    <a:pt x="1647758" y="2113288"/>
                    <a:pt x="1641662" y="2110474"/>
                    <a:pt x="1641662" y="2094532"/>
                  </a:cubicBezTo>
                  <a:cubicBezTo>
                    <a:pt x="1642131" y="1974027"/>
                    <a:pt x="1642131" y="1853522"/>
                    <a:pt x="1641662" y="1733487"/>
                  </a:cubicBezTo>
                  <a:close/>
                  <a:moveTo>
                    <a:pt x="2049128" y="2602340"/>
                  </a:moveTo>
                  <a:cubicBezTo>
                    <a:pt x="1997550" y="2597651"/>
                    <a:pt x="1945972" y="2593431"/>
                    <a:pt x="1894394" y="2589211"/>
                  </a:cubicBezTo>
                  <a:cubicBezTo>
                    <a:pt x="1847505" y="2585460"/>
                    <a:pt x="1800147" y="2581709"/>
                    <a:pt x="1753258" y="2577958"/>
                  </a:cubicBezTo>
                  <a:cubicBezTo>
                    <a:pt x="1720436" y="2575613"/>
                    <a:pt x="1687614" y="2572800"/>
                    <a:pt x="1654791" y="2570924"/>
                  </a:cubicBezTo>
                  <a:cubicBezTo>
                    <a:pt x="1641193" y="2569986"/>
                    <a:pt x="1642131" y="2561077"/>
                    <a:pt x="1642131" y="2551700"/>
                  </a:cubicBezTo>
                  <a:cubicBezTo>
                    <a:pt x="1642131" y="2484648"/>
                    <a:pt x="1642131" y="2417128"/>
                    <a:pt x="1642131" y="2350077"/>
                  </a:cubicBezTo>
                  <a:cubicBezTo>
                    <a:pt x="1642131" y="2305064"/>
                    <a:pt x="1642600" y="2260050"/>
                    <a:pt x="1641662" y="2215037"/>
                  </a:cubicBezTo>
                  <a:cubicBezTo>
                    <a:pt x="1641193" y="2200501"/>
                    <a:pt x="1645413" y="2195343"/>
                    <a:pt x="1660887" y="2195343"/>
                  </a:cubicBezTo>
                  <a:cubicBezTo>
                    <a:pt x="1726063" y="2196281"/>
                    <a:pt x="1790769" y="2195812"/>
                    <a:pt x="1855945" y="2195812"/>
                  </a:cubicBezTo>
                  <a:cubicBezTo>
                    <a:pt x="1920183" y="2195812"/>
                    <a:pt x="1984890" y="2196281"/>
                    <a:pt x="2049128" y="2195343"/>
                  </a:cubicBezTo>
                  <a:cubicBezTo>
                    <a:pt x="2063663" y="2195343"/>
                    <a:pt x="2068821" y="2198625"/>
                    <a:pt x="2068821" y="2214099"/>
                  </a:cubicBezTo>
                  <a:cubicBezTo>
                    <a:pt x="2068352" y="2337417"/>
                    <a:pt x="2068352" y="2460266"/>
                    <a:pt x="2068821" y="2583584"/>
                  </a:cubicBezTo>
                  <a:cubicBezTo>
                    <a:pt x="2068821" y="2599058"/>
                    <a:pt x="2064132" y="2603747"/>
                    <a:pt x="2049128" y="2602340"/>
                  </a:cubicBezTo>
                  <a:close/>
                  <a:moveTo>
                    <a:pt x="2048659" y="1634082"/>
                  </a:moveTo>
                  <a:cubicBezTo>
                    <a:pt x="1919714" y="1633613"/>
                    <a:pt x="1791238" y="1633613"/>
                    <a:pt x="1662293" y="1634082"/>
                  </a:cubicBezTo>
                  <a:cubicBezTo>
                    <a:pt x="1646351" y="1634082"/>
                    <a:pt x="1642131" y="1628924"/>
                    <a:pt x="1642131" y="1613451"/>
                  </a:cubicBezTo>
                  <a:cubicBezTo>
                    <a:pt x="1642600" y="1487319"/>
                    <a:pt x="1642600" y="1361657"/>
                    <a:pt x="1642131" y="1235525"/>
                  </a:cubicBezTo>
                  <a:cubicBezTo>
                    <a:pt x="1642131" y="1219114"/>
                    <a:pt x="1648696" y="1214894"/>
                    <a:pt x="1662762" y="1214894"/>
                  </a:cubicBezTo>
                  <a:cubicBezTo>
                    <a:pt x="1708245" y="1213956"/>
                    <a:pt x="1753727" y="1212550"/>
                    <a:pt x="1799209" y="1211612"/>
                  </a:cubicBezTo>
                  <a:cubicBezTo>
                    <a:pt x="1884547" y="1209736"/>
                    <a:pt x="1969885" y="1208330"/>
                    <a:pt x="2055692" y="1205985"/>
                  </a:cubicBezTo>
                  <a:cubicBezTo>
                    <a:pt x="2068821" y="1205516"/>
                    <a:pt x="2068821" y="1213019"/>
                    <a:pt x="2068821" y="1222396"/>
                  </a:cubicBezTo>
                  <a:cubicBezTo>
                    <a:pt x="2068821" y="1288510"/>
                    <a:pt x="2068821" y="1354623"/>
                    <a:pt x="2068821" y="1420737"/>
                  </a:cubicBezTo>
                  <a:cubicBezTo>
                    <a:pt x="2068821" y="1484975"/>
                    <a:pt x="2068352" y="1549682"/>
                    <a:pt x="2069290" y="1613920"/>
                  </a:cubicBezTo>
                  <a:cubicBezTo>
                    <a:pt x="2069290" y="1629393"/>
                    <a:pt x="2064132" y="1634082"/>
                    <a:pt x="2048659" y="1634082"/>
                  </a:cubicBezTo>
                  <a:close/>
                  <a:moveTo>
                    <a:pt x="2575691" y="2092187"/>
                  </a:moveTo>
                  <a:cubicBezTo>
                    <a:pt x="2575691" y="2108599"/>
                    <a:pt x="2571471" y="2113288"/>
                    <a:pt x="2555060" y="2113288"/>
                  </a:cubicBezTo>
                  <a:cubicBezTo>
                    <a:pt x="2427522" y="2112819"/>
                    <a:pt x="2299515" y="2112819"/>
                    <a:pt x="2171977" y="2112819"/>
                  </a:cubicBezTo>
                  <a:cubicBezTo>
                    <a:pt x="2166350" y="2112819"/>
                    <a:pt x="2160724" y="2112819"/>
                    <a:pt x="2153690" y="2112819"/>
                  </a:cubicBezTo>
                  <a:cubicBezTo>
                    <a:pt x="2153690" y="1980592"/>
                    <a:pt x="2153690" y="1849771"/>
                    <a:pt x="2153690" y="1717075"/>
                  </a:cubicBezTo>
                  <a:cubicBezTo>
                    <a:pt x="2293420" y="1717075"/>
                    <a:pt x="2433618" y="1717075"/>
                    <a:pt x="2575691" y="1717075"/>
                  </a:cubicBezTo>
                  <a:cubicBezTo>
                    <a:pt x="2575691" y="1723640"/>
                    <a:pt x="2575691" y="1729267"/>
                    <a:pt x="2575691" y="1734893"/>
                  </a:cubicBezTo>
                  <a:cubicBezTo>
                    <a:pt x="2575223" y="1853991"/>
                    <a:pt x="2574753" y="1973089"/>
                    <a:pt x="2575691" y="2092187"/>
                  </a:cubicBezTo>
                  <a:close/>
                  <a:moveTo>
                    <a:pt x="2151815" y="1215363"/>
                  </a:moveTo>
                  <a:cubicBezTo>
                    <a:pt x="2151815" y="1212550"/>
                    <a:pt x="2152284" y="1209736"/>
                    <a:pt x="2152753" y="1204110"/>
                  </a:cubicBezTo>
                  <a:cubicBezTo>
                    <a:pt x="2196359" y="1202703"/>
                    <a:pt x="2239028" y="1201296"/>
                    <a:pt x="2281697" y="1200359"/>
                  </a:cubicBezTo>
                  <a:cubicBezTo>
                    <a:pt x="2372662" y="1198014"/>
                    <a:pt x="2463627" y="1196139"/>
                    <a:pt x="2555060" y="1193325"/>
                  </a:cubicBezTo>
                  <a:cubicBezTo>
                    <a:pt x="2571471" y="1192856"/>
                    <a:pt x="2576160" y="1197545"/>
                    <a:pt x="2576160" y="1213956"/>
                  </a:cubicBezTo>
                  <a:cubicBezTo>
                    <a:pt x="2575691" y="1347121"/>
                    <a:pt x="2575691" y="1480755"/>
                    <a:pt x="2576160" y="1613920"/>
                  </a:cubicBezTo>
                  <a:cubicBezTo>
                    <a:pt x="2576160" y="1629393"/>
                    <a:pt x="2571940" y="1634551"/>
                    <a:pt x="2555998" y="1634551"/>
                  </a:cubicBezTo>
                  <a:cubicBezTo>
                    <a:pt x="2427991" y="1634082"/>
                    <a:pt x="2299515" y="1634082"/>
                    <a:pt x="2171508" y="1634082"/>
                  </a:cubicBezTo>
                  <a:cubicBezTo>
                    <a:pt x="2160724" y="1634082"/>
                    <a:pt x="2151815" y="1635020"/>
                    <a:pt x="2151815" y="1618608"/>
                  </a:cubicBezTo>
                  <a:cubicBezTo>
                    <a:pt x="2151815" y="1484037"/>
                    <a:pt x="2151815" y="1349466"/>
                    <a:pt x="2151815" y="1215363"/>
                  </a:cubicBezTo>
                  <a:close/>
                  <a:moveTo>
                    <a:pt x="2575223" y="2425099"/>
                  </a:moveTo>
                  <a:cubicBezTo>
                    <a:pt x="2575223" y="2432133"/>
                    <a:pt x="2574285" y="2440104"/>
                    <a:pt x="2571940" y="2446668"/>
                  </a:cubicBezTo>
                  <a:cubicBezTo>
                    <a:pt x="2548027" y="2508562"/>
                    <a:pt x="2524113" y="2570455"/>
                    <a:pt x="2499731" y="2632818"/>
                  </a:cubicBezTo>
                  <a:cubicBezTo>
                    <a:pt x="2498324" y="2636100"/>
                    <a:pt x="2496449" y="2638913"/>
                    <a:pt x="2496918" y="2638444"/>
                  </a:cubicBezTo>
                  <a:cubicBezTo>
                    <a:pt x="2429867" y="2632818"/>
                    <a:pt x="2365160" y="2627660"/>
                    <a:pt x="2300453" y="2622502"/>
                  </a:cubicBezTo>
                  <a:cubicBezTo>
                    <a:pt x="2256377" y="2618751"/>
                    <a:pt x="2212302" y="2615469"/>
                    <a:pt x="2167757" y="2612187"/>
                  </a:cubicBezTo>
                  <a:cubicBezTo>
                    <a:pt x="2156973" y="2611249"/>
                    <a:pt x="2151815" y="2607966"/>
                    <a:pt x="2151815" y="2595775"/>
                  </a:cubicBezTo>
                  <a:cubicBezTo>
                    <a:pt x="2152284" y="2466831"/>
                    <a:pt x="2152284" y="2338355"/>
                    <a:pt x="2152284" y="2209410"/>
                  </a:cubicBezTo>
                  <a:cubicBezTo>
                    <a:pt x="2152284" y="2205659"/>
                    <a:pt x="2152753" y="2201908"/>
                    <a:pt x="2153221" y="2196750"/>
                  </a:cubicBezTo>
                  <a:cubicBezTo>
                    <a:pt x="2160255" y="2196281"/>
                    <a:pt x="2166350" y="2195812"/>
                    <a:pt x="2172446" y="2195812"/>
                  </a:cubicBezTo>
                  <a:cubicBezTo>
                    <a:pt x="2299984" y="2195812"/>
                    <a:pt x="2427522" y="2196281"/>
                    <a:pt x="2555529" y="2195343"/>
                  </a:cubicBezTo>
                  <a:cubicBezTo>
                    <a:pt x="2572409" y="2195343"/>
                    <a:pt x="2576160" y="2200501"/>
                    <a:pt x="2576160" y="2216443"/>
                  </a:cubicBezTo>
                  <a:cubicBezTo>
                    <a:pt x="2574753" y="2285839"/>
                    <a:pt x="2575223" y="2355704"/>
                    <a:pt x="2575223" y="2425099"/>
                  </a:cubicBezTo>
                  <a:close/>
                  <a:moveTo>
                    <a:pt x="679500" y="3940083"/>
                  </a:moveTo>
                  <a:cubicBezTo>
                    <a:pt x="679969" y="4021670"/>
                    <a:pt x="611980" y="4090128"/>
                    <a:pt x="529455" y="4090597"/>
                  </a:cubicBezTo>
                  <a:cubicBezTo>
                    <a:pt x="446462" y="4090597"/>
                    <a:pt x="379410" y="4024483"/>
                    <a:pt x="379410" y="3941490"/>
                  </a:cubicBezTo>
                  <a:cubicBezTo>
                    <a:pt x="378472" y="3865530"/>
                    <a:pt x="436615" y="3792852"/>
                    <a:pt x="528517" y="3790976"/>
                  </a:cubicBezTo>
                  <a:cubicBezTo>
                    <a:pt x="610104" y="3788632"/>
                    <a:pt x="679031" y="3858027"/>
                    <a:pt x="679500" y="3940083"/>
                  </a:cubicBezTo>
                  <a:close/>
                  <a:moveTo>
                    <a:pt x="3060992" y="3941021"/>
                  </a:moveTo>
                  <a:cubicBezTo>
                    <a:pt x="3060992" y="4023077"/>
                    <a:pt x="2993003" y="4090597"/>
                    <a:pt x="2910010" y="4090128"/>
                  </a:cubicBezTo>
                  <a:cubicBezTo>
                    <a:pt x="2827017" y="4090128"/>
                    <a:pt x="2760434" y="4023077"/>
                    <a:pt x="2760434" y="3940083"/>
                  </a:cubicBezTo>
                  <a:cubicBezTo>
                    <a:pt x="2761372" y="3859903"/>
                    <a:pt x="2822328" y="3791914"/>
                    <a:pt x="2910948" y="3790507"/>
                  </a:cubicBezTo>
                  <a:cubicBezTo>
                    <a:pt x="2993003" y="3789569"/>
                    <a:pt x="3060992" y="3858965"/>
                    <a:pt x="3060992" y="3941021"/>
                  </a:cubicBezTo>
                  <a:close/>
                  <a:moveTo>
                    <a:pt x="2842021" y="1755056"/>
                  </a:moveTo>
                  <a:cubicBezTo>
                    <a:pt x="2797476" y="1868996"/>
                    <a:pt x="2753401" y="1982467"/>
                    <a:pt x="2708856" y="2096407"/>
                  </a:cubicBezTo>
                  <a:cubicBezTo>
                    <a:pt x="2703698" y="2110005"/>
                    <a:pt x="2674158" y="2119852"/>
                    <a:pt x="2661967" y="2110943"/>
                  </a:cubicBezTo>
                  <a:cubicBezTo>
                    <a:pt x="2659154" y="2109068"/>
                    <a:pt x="2658216" y="2102972"/>
                    <a:pt x="2658216" y="2098752"/>
                  </a:cubicBezTo>
                  <a:cubicBezTo>
                    <a:pt x="2658216" y="1974965"/>
                    <a:pt x="2657747" y="1851647"/>
                    <a:pt x="2658685" y="1727860"/>
                  </a:cubicBezTo>
                  <a:cubicBezTo>
                    <a:pt x="2658685" y="1723171"/>
                    <a:pt x="2665718" y="1715200"/>
                    <a:pt x="2669469" y="1715200"/>
                  </a:cubicBezTo>
                  <a:cubicBezTo>
                    <a:pt x="2729018" y="1714731"/>
                    <a:pt x="2789036" y="1714731"/>
                    <a:pt x="2849054" y="1715200"/>
                  </a:cubicBezTo>
                  <a:cubicBezTo>
                    <a:pt x="2850930" y="1715200"/>
                    <a:pt x="2853274" y="1716606"/>
                    <a:pt x="2856557" y="1718013"/>
                  </a:cubicBezTo>
                  <a:cubicBezTo>
                    <a:pt x="2851399" y="1731142"/>
                    <a:pt x="2846710" y="1743333"/>
                    <a:pt x="2842021" y="1755056"/>
                  </a:cubicBezTo>
                  <a:close/>
                  <a:moveTo>
                    <a:pt x="3046457" y="1231774"/>
                  </a:moveTo>
                  <a:cubicBezTo>
                    <a:pt x="2997224" y="1358375"/>
                    <a:pt x="2947521" y="1484975"/>
                    <a:pt x="2898757" y="1612044"/>
                  </a:cubicBezTo>
                  <a:cubicBezTo>
                    <a:pt x="2892661" y="1628455"/>
                    <a:pt x="2885159" y="1634551"/>
                    <a:pt x="2866872" y="1634551"/>
                  </a:cubicBezTo>
                  <a:cubicBezTo>
                    <a:pt x="2804041" y="1633144"/>
                    <a:pt x="2741209" y="1633613"/>
                    <a:pt x="2678847" y="1634551"/>
                  </a:cubicBezTo>
                  <a:cubicBezTo>
                    <a:pt x="2663843" y="1634551"/>
                    <a:pt x="2658216" y="1630800"/>
                    <a:pt x="2658216" y="1614389"/>
                  </a:cubicBezTo>
                  <a:cubicBezTo>
                    <a:pt x="2658685" y="1479817"/>
                    <a:pt x="2658685" y="1345246"/>
                    <a:pt x="2658216" y="1210674"/>
                  </a:cubicBezTo>
                  <a:cubicBezTo>
                    <a:pt x="2658216" y="1195201"/>
                    <a:pt x="2662436" y="1190512"/>
                    <a:pt x="2678378" y="1190043"/>
                  </a:cubicBezTo>
                  <a:cubicBezTo>
                    <a:pt x="2789036" y="1188167"/>
                    <a:pt x="2899225" y="1185823"/>
                    <a:pt x="3009884" y="1183010"/>
                  </a:cubicBezTo>
                  <a:cubicBezTo>
                    <a:pt x="3027232" y="1182541"/>
                    <a:pt x="3044581" y="1181134"/>
                    <a:pt x="3066619" y="1179727"/>
                  </a:cubicBezTo>
                  <a:cubicBezTo>
                    <a:pt x="3058648" y="1200359"/>
                    <a:pt x="3052553" y="1215832"/>
                    <a:pt x="3046457" y="1231774"/>
                  </a:cubicBezTo>
                  <a:close/>
                </a:path>
              </a:pathLst>
            </a:custGeom>
            <a:grpFill/>
            <a:ln w="4681" cap="flat">
              <a:noFill/>
              <a:prstDash val="solid"/>
              <a:miter/>
            </a:ln>
          </p:spPr>
          <p:txBody>
            <a:bodyPr rtlCol="0" anchor="ctr"/>
            <a:lstStyle/>
            <a:p>
              <a:endParaRPr lang="en-US"/>
            </a:p>
          </p:txBody>
        </p:sp>
        <p:sp>
          <p:nvSpPr>
            <p:cNvPr id="24" name="Freeform: Shape 73">
              <a:extLst>
                <a:ext uri="{FF2B5EF4-FFF2-40B4-BE49-F238E27FC236}">
                  <a16:creationId xmlns:a16="http://schemas.microsoft.com/office/drawing/2014/main" id="{039156D3-F9A9-4D7F-99E2-B1654F888EAB}"/>
                </a:ext>
              </a:extLst>
            </p:cNvPr>
            <p:cNvSpPr/>
            <p:nvPr/>
          </p:nvSpPr>
          <p:spPr>
            <a:xfrm>
              <a:off x="9384139" y="3721295"/>
              <a:ext cx="154734" cy="150045"/>
            </a:xfrm>
            <a:custGeom>
              <a:avLst/>
              <a:gdLst>
                <a:gd name="connsiteX0" fmla="*/ 6 w 154733"/>
                <a:gd name="connsiteY0" fmla="*/ 78323 h 150044"/>
                <a:gd name="connsiteX1" fmla="*/ 79248 w 154733"/>
                <a:gd name="connsiteY1" fmla="*/ 154283 h 150044"/>
                <a:gd name="connsiteX2" fmla="*/ 154739 w 154733"/>
                <a:gd name="connsiteY2" fmla="*/ 76916 h 150044"/>
                <a:gd name="connsiteX3" fmla="*/ 77841 w 154733"/>
                <a:gd name="connsiteY3" fmla="*/ 18 h 150044"/>
                <a:gd name="connsiteX4" fmla="*/ 6 w 154733"/>
                <a:gd name="connsiteY4" fmla="*/ 78323 h 15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0044">
                  <a:moveTo>
                    <a:pt x="6" y="78323"/>
                  </a:moveTo>
                  <a:cubicBezTo>
                    <a:pt x="6" y="127556"/>
                    <a:pt x="38455" y="155690"/>
                    <a:pt x="79248" y="154283"/>
                  </a:cubicBezTo>
                  <a:cubicBezTo>
                    <a:pt x="123324" y="152876"/>
                    <a:pt x="155208" y="120992"/>
                    <a:pt x="154739" y="76916"/>
                  </a:cubicBezTo>
                  <a:cubicBezTo>
                    <a:pt x="155208" y="34716"/>
                    <a:pt x="123324" y="-920"/>
                    <a:pt x="77841" y="18"/>
                  </a:cubicBezTo>
                  <a:cubicBezTo>
                    <a:pt x="27670" y="956"/>
                    <a:pt x="-463" y="34247"/>
                    <a:pt x="6" y="78323"/>
                  </a:cubicBezTo>
                  <a:close/>
                </a:path>
              </a:pathLst>
            </a:custGeom>
            <a:grpFill/>
            <a:ln w="4681" cap="flat">
              <a:noFill/>
              <a:prstDash val="solid"/>
              <a:miter/>
            </a:ln>
          </p:spPr>
          <p:txBody>
            <a:bodyPr rtlCol="0" anchor="ctr"/>
            <a:lstStyle/>
            <a:p>
              <a:endParaRPr lang="en-US"/>
            </a:p>
          </p:txBody>
        </p:sp>
        <p:sp>
          <p:nvSpPr>
            <p:cNvPr id="25" name="Freeform: Shape 74">
              <a:extLst>
                <a:ext uri="{FF2B5EF4-FFF2-40B4-BE49-F238E27FC236}">
                  <a16:creationId xmlns:a16="http://schemas.microsoft.com/office/drawing/2014/main" id="{0C864CE0-4C40-4DFD-B7A8-ED38C147B8B6}"/>
                </a:ext>
              </a:extLst>
            </p:cNvPr>
            <p:cNvSpPr/>
            <p:nvPr/>
          </p:nvSpPr>
          <p:spPr>
            <a:xfrm>
              <a:off x="7001696" y="3720806"/>
              <a:ext cx="154734" cy="154734"/>
            </a:xfrm>
            <a:custGeom>
              <a:avLst/>
              <a:gdLst>
                <a:gd name="connsiteX0" fmla="*/ 77854 w 154733"/>
                <a:gd name="connsiteY0" fmla="*/ 39 h 154733"/>
                <a:gd name="connsiteX1" fmla="*/ 18 w 154733"/>
                <a:gd name="connsiteY1" fmla="*/ 77406 h 154733"/>
                <a:gd name="connsiteX2" fmla="*/ 76916 w 154733"/>
                <a:gd name="connsiteY2" fmla="*/ 154773 h 154733"/>
                <a:gd name="connsiteX3" fmla="*/ 155221 w 154733"/>
                <a:gd name="connsiteY3" fmla="*/ 78344 h 154733"/>
                <a:gd name="connsiteX4" fmla="*/ 77854 w 154733"/>
                <a:gd name="connsiteY4" fmla="*/ 39 h 154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4733">
                  <a:moveTo>
                    <a:pt x="77854" y="39"/>
                  </a:moveTo>
                  <a:cubicBezTo>
                    <a:pt x="36592" y="-1368"/>
                    <a:pt x="487" y="35674"/>
                    <a:pt x="18" y="77406"/>
                  </a:cubicBezTo>
                  <a:cubicBezTo>
                    <a:pt x="-920" y="119137"/>
                    <a:pt x="34716" y="154303"/>
                    <a:pt x="76916" y="154773"/>
                  </a:cubicBezTo>
                  <a:cubicBezTo>
                    <a:pt x="122398" y="155241"/>
                    <a:pt x="155221" y="123357"/>
                    <a:pt x="155221" y="78344"/>
                  </a:cubicBezTo>
                  <a:cubicBezTo>
                    <a:pt x="157096" y="37550"/>
                    <a:pt x="125681" y="1445"/>
                    <a:pt x="77854" y="39"/>
                  </a:cubicBezTo>
                  <a:close/>
                </a:path>
              </a:pathLst>
            </a:custGeom>
            <a:grpFill/>
            <a:ln w="4681" cap="flat">
              <a:noFill/>
              <a:prstDash val="solid"/>
              <a:miter/>
            </a:ln>
          </p:spPr>
          <p:txBody>
            <a:bodyPr rtlCol="0" anchor="ctr"/>
            <a:lstStyle/>
            <a:p>
              <a:endParaRPr lang="en-US"/>
            </a:p>
          </p:txBody>
        </p:sp>
      </p:grpSp>
    </p:spTree>
    <p:extLst>
      <p:ext uri="{BB962C8B-B14F-4D97-AF65-F5344CB8AC3E}">
        <p14:creationId xmlns:p14="http://schemas.microsoft.com/office/powerpoint/2010/main" val="312420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الخدمات الالكترونية 1 </a:t>
            </a:r>
            <a:endParaRPr lang="en-US" dirty="0"/>
          </a:p>
        </p:txBody>
      </p:sp>
    </p:spTree>
    <p:extLst>
      <p:ext uri="{BB962C8B-B14F-4D97-AF65-F5344CB8AC3E}">
        <p14:creationId xmlns:p14="http://schemas.microsoft.com/office/powerpoint/2010/main" val="3730795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EFAD99F-F265-4E35-AA55-8F7E94E64F89}"/>
              </a:ext>
            </a:extLst>
          </p:cNvPr>
          <p:cNvSpPr txBox="1">
            <a:spLocks/>
          </p:cNvSpPr>
          <p:nvPr/>
        </p:nvSpPr>
        <p:spPr>
          <a:xfrm>
            <a:off x="457200" y="195486"/>
            <a:ext cx="8229600"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أنواع تعاملات  التجارة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pic>
        <p:nvPicPr>
          <p:cNvPr id="2" name="وسائط عبر الإنترنت 1" title="انواع المعاملات في التجارة الألكترونية">
            <a:hlinkClick r:id="" action="ppaction://media"/>
            <a:extLst>
              <a:ext uri="{FF2B5EF4-FFF2-40B4-BE49-F238E27FC236}">
                <a16:creationId xmlns:a16="http://schemas.microsoft.com/office/drawing/2014/main" id="{B406FC61-7CEE-4424-971C-4AF6F3E13682}"/>
              </a:ext>
            </a:extLst>
          </p:cNvPr>
          <p:cNvPicPr>
            <a:picLocks noRot="1" noChangeAspect="1"/>
          </p:cNvPicPr>
          <p:nvPr>
            <a:videoFile r:link="rId1"/>
          </p:nvPr>
        </p:nvPicPr>
        <p:blipFill>
          <a:blip r:embed="rId3"/>
          <a:stretch>
            <a:fillRect/>
          </a:stretch>
        </p:blipFill>
        <p:spPr>
          <a:xfrm>
            <a:off x="611560" y="987574"/>
            <a:ext cx="8075240" cy="3528392"/>
          </a:xfrm>
          <a:prstGeom prst="rect">
            <a:avLst/>
          </a:prstGeom>
        </p:spPr>
      </p:pic>
      <p:sp>
        <p:nvSpPr>
          <p:cNvPr id="15" name="مربع نص 14">
            <a:extLst>
              <a:ext uri="{FF2B5EF4-FFF2-40B4-BE49-F238E27FC236}">
                <a16:creationId xmlns:a16="http://schemas.microsoft.com/office/drawing/2014/main" id="{7AA64EC4-C511-499E-AE0A-32C664D9382E}"/>
              </a:ext>
            </a:extLst>
          </p:cNvPr>
          <p:cNvSpPr txBox="1"/>
          <p:nvPr/>
        </p:nvSpPr>
        <p:spPr>
          <a:xfrm>
            <a:off x="2555776" y="4670871"/>
            <a:ext cx="4572000" cy="646331"/>
          </a:xfrm>
          <a:prstGeom prst="rect">
            <a:avLst/>
          </a:prstGeom>
          <a:noFill/>
        </p:spPr>
        <p:txBody>
          <a:bodyPr wrap="square">
            <a:spAutoFit/>
          </a:bodyPr>
          <a:lstStyle/>
          <a:p>
            <a:r>
              <a:rPr lang="en-US" dirty="0">
                <a:hlinkClick r:id="rId4"/>
              </a:rPr>
              <a:t>https://youtu.be/mlmHjaGejA4</a:t>
            </a:r>
            <a:endParaRPr lang="ar-SA" dirty="0"/>
          </a:p>
          <a:p>
            <a:endParaRPr lang="en-US" dirty="0"/>
          </a:p>
        </p:txBody>
      </p:sp>
    </p:spTree>
    <p:extLst>
      <p:ext uri="{BB962C8B-B14F-4D97-AF65-F5344CB8AC3E}">
        <p14:creationId xmlns:p14="http://schemas.microsoft.com/office/powerpoint/2010/main" val="14231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EFAD99F-F265-4E35-AA55-8F7E94E64F89}"/>
              </a:ext>
            </a:extLst>
          </p:cNvPr>
          <p:cNvSpPr txBox="1">
            <a:spLocks/>
          </p:cNvSpPr>
          <p:nvPr/>
        </p:nvSpPr>
        <p:spPr>
          <a:xfrm>
            <a:off x="1475656" y="198934"/>
            <a:ext cx="7272808"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أنواع تعاملات  التجارة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38" name="مربع نص 37">
            <a:extLst>
              <a:ext uri="{FF2B5EF4-FFF2-40B4-BE49-F238E27FC236}">
                <a16:creationId xmlns:a16="http://schemas.microsoft.com/office/drawing/2014/main" id="{A8170A08-1179-4D3F-AA19-DD46A7599089}"/>
              </a:ext>
            </a:extLst>
          </p:cNvPr>
          <p:cNvSpPr txBox="1"/>
          <p:nvPr/>
        </p:nvSpPr>
        <p:spPr>
          <a:xfrm>
            <a:off x="1979712" y="836117"/>
            <a:ext cx="6876256" cy="523220"/>
          </a:xfrm>
          <a:prstGeom prst="rect">
            <a:avLst/>
          </a:prstGeom>
          <a:noFill/>
        </p:spPr>
        <p:txBody>
          <a:bodyPr wrap="square">
            <a:spAutoFit/>
          </a:bodyPr>
          <a:lstStyle/>
          <a:p>
            <a:pPr marL="0" lvl="0" indent="0" algn="ctr" rtl="0">
              <a:spcBef>
                <a:spcPts val="0"/>
              </a:spcBef>
              <a:spcAft>
                <a:spcPts val="1600"/>
              </a:spcAft>
              <a:buNone/>
            </a:pPr>
            <a:r>
              <a:rPr lang="ar-SA" sz="2800" b="1" dirty="0">
                <a:solidFill>
                  <a:srgbClr val="FE5700"/>
                </a:solidFill>
                <a:cs typeface="Akhbar MT" pitchFamily="2" charset="-78"/>
              </a:rPr>
              <a:t>من خلال المقطع السابق حددي نوع التعاملات التالية</a:t>
            </a:r>
          </a:p>
        </p:txBody>
      </p:sp>
      <p:sp>
        <p:nvSpPr>
          <p:cNvPr id="39" name="مربع نص 38">
            <a:extLst>
              <a:ext uri="{FF2B5EF4-FFF2-40B4-BE49-F238E27FC236}">
                <a16:creationId xmlns:a16="http://schemas.microsoft.com/office/drawing/2014/main" id="{9C13E8CE-CF6A-4825-A1B1-D5D54D43BF2B}"/>
              </a:ext>
            </a:extLst>
          </p:cNvPr>
          <p:cNvSpPr txBox="1"/>
          <p:nvPr/>
        </p:nvSpPr>
        <p:spPr>
          <a:xfrm>
            <a:off x="2411760" y="1635646"/>
            <a:ext cx="6228184" cy="523220"/>
          </a:xfrm>
          <a:prstGeom prst="rect">
            <a:avLst/>
          </a:prstGeom>
          <a:solidFill>
            <a:srgbClr val="FFC000"/>
          </a:solidFill>
        </p:spPr>
        <p:txBody>
          <a:bodyPr wrap="square">
            <a:spAutoFit/>
          </a:bodyPr>
          <a:lstStyle/>
          <a:p>
            <a:pPr marL="0" lvl="0" indent="0" algn="ctr" rtl="0">
              <a:spcBef>
                <a:spcPts val="0"/>
              </a:spcBef>
              <a:spcAft>
                <a:spcPts val="1600"/>
              </a:spcAft>
              <a:buNone/>
            </a:pPr>
            <a:r>
              <a:rPr lang="ar-SA" sz="2800" b="1" dirty="0">
                <a:solidFill>
                  <a:schemeClr val="tx1">
                    <a:lumMod val="95000"/>
                    <a:lumOff val="5000"/>
                  </a:schemeClr>
                </a:solidFill>
                <a:cs typeface="Akhbar MT" pitchFamily="2" charset="-78"/>
              </a:rPr>
              <a:t>شراء امل لجهاز </a:t>
            </a:r>
            <a:r>
              <a:rPr lang="ar-SA" sz="2800" b="1" dirty="0" err="1">
                <a:solidFill>
                  <a:schemeClr val="tx1">
                    <a:lumMod val="95000"/>
                    <a:lumOff val="5000"/>
                  </a:schemeClr>
                </a:solidFill>
                <a:cs typeface="Akhbar MT" pitchFamily="2" charset="-78"/>
              </a:rPr>
              <a:t>إيباد</a:t>
            </a:r>
            <a:r>
              <a:rPr lang="ar-SA" sz="2800" b="1" dirty="0">
                <a:solidFill>
                  <a:schemeClr val="tx1">
                    <a:lumMod val="95000"/>
                    <a:lumOff val="5000"/>
                  </a:schemeClr>
                </a:solidFill>
                <a:cs typeface="Akhbar MT" pitchFamily="2" charset="-78"/>
              </a:rPr>
              <a:t> من موقع ابل ستور</a:t>
            </a:r>
          </a:p>
        </p:txBody>
      </p:sp>
      <p:sp>
        <p:nvSpPr>
          <p:cNvPr id="40" name="عنصر نائب للنص 3">
            <a:extLst>
              <a:ext uri="{FF2B5EF4-FFF2-40B4-BE49-F238E27FC236}">
                <a16:creationId xmlns:a16="http://schemas.microsoft.com/office/drawing/2014/main" id="{9EB87BCC-E028-4F56-A954-197DB1C5AE5F}"/>
              </a:ext>
            </a:extLst>
          </p:cNvPr>
          <p:cNvSpPr txBox="1">
            <a:spLocks/>
          </p:cNvSpPr>
          <p:nvPr/>
        </p:nvSpPr>
        <p:spPr>
          <a:xfrm>
            <a:off x="3635896" y="2291089"/>
            <a:ext cx="4032448" cy="20035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600" b="1" dirty="0">
                <a:solidFill>
                  <a:schemeClr val="accent1">
                    <a:lumMod val="75000"/>
                  </a:schemeClr>
                </a:solidFill>
              </a:rPr>
              <a:t>A</a:t>
            </a:r>
            <a:r>
              <a:rPr lang="en-US" sz="3600" b="1" dirty="0">
                <a:solidFill>
                  <a:sysClr val="windowText" lastClr="000000"/>
                </a:solidFill>
              </a:rPr>
              <a:t> - B2C</a:t>
            </a:r>
          </a:p>
          <a:p>
            <a:pPr marL="0" indent="0">
              <a:buNone/>
            </a:pPr>
            <a:r>
              <a:rPr lang="en-US" sz="3600" b="1" dirty="0">
                <a:solidFill>
                  <a:schemeClr val="accent1">
                    <a:lumMod val="75000"/>
                  </a:schemeClr>
                </a:solidFill>
              </a:rPr>
              <a:t>B</a:t>
            </a:r>
            <a:r>
              <a:rPr lang="en-US" sz="3600" b="1" dirty="0">
                <a:solidFill>
                  <a:sysClr val="windowText" lastClr="000000"/>
                </a:solidFill>
              </a:rPr>
              <a:t> - C2C</a:t>
            </a:r>
          </a:p>
          <a:p>
            <a:pPr marL="0" indent="0">
              <a:buNone/>
            </a:pPr>
            <a:r>
              <a:rPr lang="en-US" sz="3600" b="1" dirty="0">
                <a:solidFill>
                  <a:schemeClr val="accent1">
                    <a:lumMod val="75000"/>
                  </a:schemeClr>
                </a:solidFill>
              </a:rPr>
              <a:t>C</a:t>
            </a:r>
            <a:r>
              <a:rPr lang="en-US" sz="3600" b="1" dirty="0">
                <a:solidFill>
                  <a:sysClr val="windowText" lastClr="000000"/>
                </a:solidFill>
              </a:rPr>
              <a:t> - C2B</a:t>
            </a:r>
            <a:endParaRPr lang="ar-SA" sz="3600" b="1" dirty="0">
              <a:solidFill>
                <a:sysClr val="windowText" lastClr="000000"/>
              </a:solidFill>
            </a:endParaRPr>
          </a:p>
          <a:p>
            <a:pPr marL="0" indent="0">
              <a:buNone/>
            </a:pPr>
            <a:r>
              <a:rPr lang="en-US" sz="3600" b="1" dirty="0">
                <a:solidFill>
                  <a:schemeClr val="accent1">
                    <a:lumMod val="75000"/>
                  </a:schemeClr>
                </a:solidFill>
              </a:rPr>
              <a:t>D</a:t>
            </a:r>
            <a:r>
              <a:rPr lang="en-US" sz="3600" b="1" dirty="0">
                <a:solidFill>
                  <a:sysClr val="windowText" lastClr="000000"/>
                </a:solidFill>
              </a:rPr>
              <a:t> </a:t>
            </a:r>
            <a:r>
              <a:rPr lang="ar-SA" sz="3600" b="1" dirty="0">
                <a:solidFill>
                  <a:sysClr val="windowText" lastClr="000000"/>
                </a:solidFill>
              </a:rPr>
              <a:t>-</a:t>
            </a:r>
            <a:r>
              <a:rPr lang="en-US" sz="3600" b="1" dirty="0">
                <a:solidFill>
                  <a:sysClr val="windowText" lastClr="000000"/>
                </a:solidFill>
              </a:rPr>
              <a:t> B2B</a:t>
            </a:r>
          </a:p>
        </p:txBody>
      </p:sp>
    </p:spTree>
    <p:extLst>
      <p:ext uri="{BB962C8B-B14F-4D97-AF65-F5344CB8AC3E}">
        <p14:creationId xmlns:p14="http://schemas.microsoft.com/office/powerpoint/2010/main" val="4226258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EFAD99F-F265-4E35-AA55-8F7E94E64F89}"/>
              </a:ext>
            </a:extLst>
          </p:cNvPr>
          <p:cNvSpPr txBox="1">
            <a:spLocks/>
          </p:cNvSpPr>
          <p:nvPr/>
        </p:nvSpPr>
        <p:spPr>
          <a:xfrm>
            <a:off x="1475656" y="198934"/>
            <a:ext cx="7272808"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أنواع تعاملات  التجارة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38" name="مربع نص 37">
            <a:extLst>
              <a:ext uri="{FF2B5EF4-FFF2-40B4-BE49-F238E27FC236}">
                <a16:creationId xmlns:a16="http://schemas.microsoft.com/office/drawing/2014/main" id="{A8170A08-1179-4D3F-AA19-DD46A7599089}"/>
              </a:ext>
            </a:extLst>
          </p:cNvPr>
          <p:cNvSpPr txBox="1"/>
          <p:nvPr/>
        </p:nvSpPr>
        <p:spPr>
          <a:xfrm>
            <a:off x="1979712" y="836117"/>
            <a:ext cx="6876256" cy="523220"/>
          </a:xfrm>
          <a:prstGeom prst="rect">
            <a:avLst/>
          </a:prstGeom>
          <a:noFill/>
        </p:spPr>
        <p:txBody>
          <a:bodyPr wrap="square">
            <a:spAutoFit/>
          </a:bodyPr>
          <a:lstStyle/>
          <a:p>
            <a:pPr marL="0" lvl="0" indent="0" algn="ctr" rtl="0">
              <a:spcBef>
                <a:spcPts val="0"/>
              </a:spcBef>
              <a:spcAft>
                <a:spcPts val="1600"/>
              </a:spcAft>
              <a:buNone/>
            </a:pPr>
            <a:r>
              <a:rPr lang="ar-SA" sz="2800" b="1" dirty="0">
                <a:solidFill>
                  <a:srgbClr val="FE5700"/>
                </a:solidFill>
                <a:cs typeface="Akhbar MT" pitchFamily="2" charset="-78"/>
              </a:rPr>
              <a:t>من خلال المقطع السابق حددي نوع التعاملات التالية</a:t>
            </a:r>
          </a:p>
        </p:txBody>
      </p:sp>
      <p:sp>
        <p:nvSpPr>
          <p:cNvPr id="39" name="مربع نص 38">
            <a:extLst>
              <a:ext uri="{FF2B5EF4-FFF2-40B4-BE49-F238E27FC236}">
                <a16:creationId xmlns:a16="http://schemas.microsoft.com/office/drawing/2014/main" id="{9C13E8CE-CF6A-4825-A1B1-D5D54D43BF2B}"/>
              </a:ext>
            </a:extLst>
          </p:cNvPr>
          <p:cNvSpPr txBox="1"/>
          <p:nvPr/>
        </p:nvSpPr>
        <p:spPr>
          <a:xfrm>
            <a:off x="1763688" y="1635646"/>
            <a:ext cx="6876256" cy="461665"/>
          </a:xfrm>
          <a:prstGeom prst="rect">
            <a:avLst/>
          </a:prstGeom>
          <a:solidFill>
            <a:srgbClr val="FFC000"/>
          </a:solidFill>
        </p:spPr>
        <p:txBody>
          <a:bodyPr wrap="square">
            <a:spAutoFit/>
          </a:bodyPr>
          <a:lstStyle/>
          <a:p>
            <a:pPr marL="0" lvl="0" indent="0" algn="ctr" rtl="0">
              <a:spcBef>
                <a:spcPts val="0"/>
              </a:spcBef>
              <a:spcAft>
                <a:spcPts val="1600"/>
              </a:spcAft>
              <a:buNone/>
            </a:pPr>
            <a:r>
              <a:rPr lang="ar-SA" sz="2400" b="1" dirty="0">
                <a:solidFill>
                  <a:schemeClr val="tx1">
                    <a:lumMod val="95000"/>
                    <a:lumOff val="5000"/>
                  </a:schemeClr>
                </a:solidFill>
                <a:cs typeface="Akhbar MT" pitchFamily="2" charset="-78"/>
              </a:rPr>
              <a:t>اشترت هند من حساب  المتسوق الشخصي احمد عبر السناب شات</a:t>
            </a:r>
          </a:p>
        </p:txBody>
      </p:sp>
      <p:sp>
        <p:nvSpPr>
          <p:cNvPr id="40" name="عنصر نائب للنص 3">
            <a:extLst>
              <a:ext uri="{FF2B5EF4-FFF2-40B4-BE49-F238E27FC236}">
                <a16:creationId xmlns:a16="http://schemas.microsoft.com/office/drawing/2014/main" id="{9EB87BCC-E028-4F56-A954-197DB1C5AE5F}"/>
              </a:ext>
            </a:extLst>
          </p:cNvPr>
          <p:cNvSpPr txBox="1">
            <a:spLocks/>
          </p:cNvSpPr>
          <p:nvPr/>
        </p:nvSpPr>
        <p:spPr>
          <a:xfrm>
            <a:off x="3635896" y="2291089"/>
            <a:ext cx="4032448" cy="20035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600" b="1" dirty="0">
                <a:solidFill>
                  <a:schemeClr val="accent1">
                    <a:lumMod val="75000"/>
                  </a:schemeClr>
                </a:solidFill>
              </a:rPr>
              <a:t>A</a:t>
            </a:r>
            <a:r>
              <a:rPr lang="en-US" sz="3600" b="1" dirty="0">
                <a:solidFill>
                  <a:sysClr val="windowText" lastClr="000000"/>
                </a:solidFill>
              </a:rPr>
              <a:t> - B2C</a:t>
            </a:r>
          </a:p>
          <a:p>
            <a:pPr marL="0" indent="0">
              <a:buNone/>
            </a:pPr>
            <a:r>
              <a:rPr lang="en-US" sz="3600" b="1" dirty="0">
                <a:solidFill>
                  <a:schemeClr val="accent1">
                    <a:lumMod val="75000"/>
                  </a:schemeClr>
                </a:solidFill>
              </a:rPr>
              <a:t>B</a:t>
            </a:r>
            <a:r>
              <a:rPr lang="en-US" sz="3600" b="1" dirty="0">
                <a:solidFill>
                  <a:sysClr val="windowText" lastClr="000000"/>
                </a:solidFill>
              </a:rPr>
              <a:t> - C2C</a:t>
            </a:r>
          </a:p>
          <a:p>
            <a:pPr marL="0" indent="0">
              <a:buNone/>
            </a:pPr>
            <a:r>
              <a:rPr lang="en-US" sz="3600" b="1" dirty="0">
                <a:solidFill>
                  <a:schemeClr val="accent1">
                    <a:lumMod val="75000"/>
                  </a:schemeClr>
                </a:solidFill>
              </a:rPr>
              <a:t>C</a:t>
            </a:r>
            <a:r>
              <a:rPr lang="en-US" sz="3600" b="1" dirty="0">
                <a:solidFill>
                  <a:sysClr val="windowText" lastClr="000000"/>
                </a:solidFill>
              </a:rPr>
              <a:t> - C2B</a:t>
            </a:r>
            <a:endParaRPr lang="ar-SA" sz="3600" b="1" dirty="0">
              <a:solidFill>
                <a:sysClr val="windowText" lastClr="000000"/>
              </a:solidFill>
            </a:endParaRPr>
          </a:p>
          <a:p>
            <a:pPr marL="0" indent="0">
              <a:buNone/>
            </a:pPr>
            <a:r>
              <a:rPr lang="en-US" sz="3600" b="1" dirty="0">
                <a:solidFill>
                  <a:schemeClr val="accent1">
                    <a:lumMod val="75000"/>
                  </a:schemeClr>
                </a:solidFill>
              </a:rPr>
              <a:t>D</a:t>
            </a:r>
            <a:r>
              <a:rPr lang="en-US" sz="3600" b="1" dirty="0">
                <a:solidFill>
                  <a:sysClr val="windowText" lastClr="000000"/>
                </a:solidFill>
              </a:rPr>
              <a:t> </a:t>
            </a:r>
            <a:r>
              <a:rPr lang="ar-SA" sz="3600" b="1" dirty="0">
                <a:solidFill>
                  <a:sysClr val="windowText" lastClr="000000"/>
                </a:solidFill>
              </a:rPr>
              <a:t>-</a:t>
            </a:r>
            <a:r>
              <a:rPr lang="en-US" sz="3600" b="1" dirty="0">
                <a:solidFill>
                  <a:sysClr val="windowText" lastClr="000000"/>
                </a:solidFill>
              </a:rPr>
              <a:t> B2B</a:t>
            </a:r>
          </a:p>
        </p:txBody>
      </p:sp>
    </p:spTree>
    <p:extLst>
      <p:ext uri="{BB962C8B-B14F-4D97-AF65-F5344CB8AC3E}">
        <p14:creationId xmlns:p14="http://schemas.microsoft.com/office/powerpoint/2010/main" val="3451188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EFAD99F-F265-4E35-AA55-8F7E94E64F89}"/>
              </a:ext>
            </a:extLst>
          </p:cNvPr>
          <p:cNvSpPr txBox="1">
            <a:spLocks/>
          </p:cNvSpPr>
          <p:nvPr/>
        </p:nvSpPr>
        <p:spPr>
          <a:xfrm>
            <a:off x="1475656" y="198934"/>
            <a:ext cx="7272808"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أنواع تعاملات  التجارة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38" name="مربع نص 37">
            <a:extLst>
              <a:ext uri="{FF2B5EF4-FFF2-40B4-BE49-F238E27FC236}">
                <a16:creationId xmlns:a16="http://schemas.microsoft.com/office/drawing/2014/main" id="{A8170A08-1179-4D3F-AA19-DD46A7599089}"/>
              </a:ext>
            </a:extLst>
          </p:cNvPr>
          <p:cNvSpPr txBox="1"/>
          <p:nvPr/>
        </p:nvSpPr>
        <p:spPr>
          <a:xfrm>
            <a:off x="1979712" y="836117"/>
            <a:ext cx="6876256" cy="523220"/>
          </a:xfrm>
          <a:prstGeom prst="rect">
            <a:avLst/>
          </a:prstGeom>
          <a:noFill/>
        </p:spPr>
        <p:txBody>
          <a:bodyPr wrap="square">
            <a:spAutoFit/>
          </a:bodyPr>
          <a:lstStyle/>
          <a:p>
            <a:pPr marL="0" lvl="0" indent="0" algn="ctr" rtl="0">
              <a:spcBef>
                <a:spcPts val="0"/>
              </a:spcBef>
              <a:spcAft>
                <a:spcPts val="1600"/>
              </a:spcAft>
              <a:buNone/>
            </a:pPr>
            <a:r>
              <a:rPr lang="ar-SA" sz="2800" b="1" dirty="0">
                <a:solidFill>
                  <a:srgbClr val="FE5700"/>
                </a:solidFill>
                <a:cs typeface="Akhbar MT" pitchFamily="2" charset="-78"/>
              </a:rPr>
              <a:t>من خلال المقطع السابق حددي نوع التعاملات التالية</a:t>
            </a:r>
          </a:p>
        </p:txBody>
      </p:sp>
      <p:sp>
        <p:nvSpPr>
          <p:cNvPr id="39" name="مربع نص 38">
            <a:extLst>
              <a:ext uri="{FF2B5EF4-FFF2-40B4-BE49-F238E27FC236}">
                <a16:creationId xmlns:a16="http://schemas.microsoft.com/office/drawing/2014/main" id="{9C13E8CE-CF6A-4825-A1B1-D5D54D43BF2B}"/>
              </a:ext>
            </a:extLst>
          </p:cNvPr>
          <p:cNvSpPr txBox="1"/>
          <p:nvPr/>
        </p:nvSpPr>
        <p:spPr>
          <a:xfrm>
            <a:off x="1763688" y="1635646"/>
            <a:ext cx="6876256" cy="400110"/>
          </a:xfrm>
          <a:prstGeom prst="rect">
            <a:avLst/>
          </a:prstGeom>
          <a:solidFill>
            <a:srgbClr val="FFC000"/>
          </a:solidFill>
        </p:spPr>
        <p:txBody>
          <a:bodyPr wrap="square">
            <a:spAutoFit/>
          </a:bodyPr>
          <a:lstStyle/>
          <a:p>
            <a:pPr marL="0" lvl="0" indent="0" algn="ctr" rtl="0">
              <a:spcBef>
                <a:spcPts val="0"/>
              </a:spcBef>
              <a:spcAft>
                <a:spcPts val="1600"/>
              </a:spcAft>
              <a:buNone/>
            </a:pPr>
            <a:r>
              <a:rPr lang="ar-SA" sz="2000" b="1" dirty="0">
                <a:solidFill>
                  <a:schemeClr val="tx1">
                    <a:lumMod val="95000"/>
                    <a:lumOff val="5000"/>
                  </a:schemeClr>
                </a:solidFill>
                <a:cs typeface="Akhbar MT" pitchFamily="2" charset="-78"/>
              </a:rPr>
              <a:t>التعاون بين شركة جرير وشركة هواوي وعرض اجهزتهم في موقع جرير</a:t>
            </a:r>
          </a:p>
        </p:txBody>
      </p:sp>
      <p:sp>
        <p:nvSpPr>
          <p:cNvPr id="40" name="عنصر نائب للنص 3">
            <a:extLst>
              <a:ext uri="{FF2B5EF4-FFF2-40B4-BE49-F238E27FC236}">
                <a16:creationId xmlns:a16="http://schemas.microsoft.com/office/drawing/2014/main" id="{9EB87BCC-E028-4F56-A954-197DB1C5AE5F}"/>
              </a:ext>
            </a:extLst>
          </p:cNvPr>
          <p:cNvSpPr txBox="1">
            <a:spLocks/>
          </p:cNvSpPr>
          <p:nvPr/>
        </p:nvSpPr>
        <p:spPr>
          <a:xfrm>
            <a:off x="3635896" y="2291089"/>
            <a:ext cx="4032448" cy="20035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600" b="1" dirty="0">
                <a:solidFill>
                  <a:schemeClr val="accent1">
                    <a:lumMod val="75000"/>
                  </a:schemeClr>
                </a:solidFill>
              </a:rPr>
              <a:t>A</a:t>
            </a:r>
            <a:r>
              <a:rPr lang="en-US" sz="3600" b="1" dirty="0">
                <a:solidFill>
                  <a:sysClr val="windowText" lastClr="000000"/>
                </a:solidFill>
              </a:rPr>
              <a:t> - B2C</a:t>
            </a:r>
          </a:p>
          <a:p>
            <a:pPr marL="0" indent="0">
              <a:buNone/>
            </a:pPr>
            <a:r>
              <a:rPr lang="en-US" sz="3600" b="1" dirty="0">
                <a:solidFill>
                  <a:schemeClr val="accent1">
                    <a:lumMod val="75000"/>
                  </a:schemeClr>
                </a:solidFill>
              </a:rPr>
              <a:t>B</a:t>
            </a:r>
            <a:r>
              <a:rPr lang="en-US" sz="3600" b="1" dirty="0">
                <a:solidFill>
                  <a:sysClr val="windowText" lastClr="000000"/>
                </a:solidFill>
              </a:rPr>
              <a:t> - C2C</a:t>
            </a:r>
          </a:p>
          <a:p>
            <a:pPr marL="0" indent="0">
              <a:buNone/>
            </a:pPr>
            <a:r>
              <a:rPr lang="en-US" sz="3600" b="1" dirty="0">
                <a:solidFill>
                  <a:schemeClr val="accent1">
                    <a:lumMod val="75000"/>
                  </a:schemeClr>
                </a:solidFill>
              </a:rPr>
              <a:t>C</a:t>
            </a:r>
            <a:r>
              <a:rPr lang="en-US" sz="3600" b="1" dirty="0">
                <a:solidFill>
                  <a:sysClr val="windowText" lastClr="000000"/>
                </a:solidFill>
              </a:rPr>
              <a:t> - C2B</a:t>
            </a:r>
            <a:endParaRPr lang="ar-SA" sz="3600" b="1" dirty="0">
              <a:solidFill>
                <a:sysClr val="windowText" lastClr="000000"/>
              </a:solidFill>
            </a:endParaRPr>
          </a:p>
          <a:p>
            <a:pPr marL="0" indent="0">
              <a:buNone/>
            </a:pPr>
            <a:r>
              <a:rPr lang="en-US" sz="3600" b="1" dirty="0">
                <a:solidFill>
                  <a:schemeClr val="accent1">
                    <a:lumMod val="75000"/>
                  </a:schemeClr>
                </a:solidFill>
              </a:rPr>
              <a:t>D</a:t>
            </a:r>
            <a:r>
              <a:rPr lang="en-US" sz="3600" b="1" dirty="0">
                <a:solidFill>
                  <a:sysClr val="windowText" lastClr="000000"/>
                </a:solidFill>
              </a:rPr>
              <a:t> </a:t>
            </a:r>
            <a:r>
              <a:rPr lang="ar-SA" sz="3600" b="1" dirty="0">
                <a:solidFill>
                  <a:sysClr val="windowText" lastClr="000000"/>
                </a:solidFill>
              </a:rPr>
              <a:t>-</a:t>
            </a:r>
            <a:r>
              <a:rPr lang="en-US" sz="3600" b="1" dirty="0">
                <a:solidFill>
                  <a:sysClr val="windowText" lastClr="000000"/>
                </a:solidFill>
              </a:rPr>
              <a:t> B2B</a:t>
            </a:r>
          </a:p>
        </p:txBody>
      </p:sp>
    </p:spTree>
    <p:extLst>
      <p:ext uri="{BB962C8B-B14F-4D97-AF65-F5344CB8AC3E}">
        <p14:creationId xmlns:p14="http://schemas.microsoft.com/office/powerpoint/2010/main" val="320990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EFAD99F-F265-4E35-AA55-8F7E94E64F89}"/>
              </a:ext>
            </a:extLst>
          </p:cNvPr>
          <p:cNvSpPr txBox="1">
            <a:spLocks/>
          </p:cNvSpPr>
          <p:nvPr/>
        </p:nvSpPr>
        <p:spPr>
          <a:xfrm>
            <a:off x="1475656" y="198934"/>
            <a:ext cx="7272808"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أنواع تعاملات  التجارة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38" name="مربع نص 37">
            <a:extLst>
              <a:ext uri="{FF2B5EF4-FFF2-40B4-BE49-F238E27FC236}">
                <a16:creationId xmlns:a16="http://schemas.microsoft.com/office/drawing/2014/main" id="{A8170A08-1179-4D3F-AA19-DD46A7599089}"/>
              </a:ext>
            </a:extLst>
          </p:cNvPr>
          <p:cNvSpPr txBox="1"/>
          <p:nvPr/>
        </p:nvSpPr>
        <p:spPr>
          <a:xfrm>
            <a:off x="1979712" y="836117"/>
            <a:ext cx="6876256" cy="523220"/>
          </a:xfrm>
          <a:prstGeom prst="rect">
            <a:avLst/>
          </a:prstGeom>
          <a:noFill/>
        </p:spPr>
        <p:txBody>
          <a:bodyPr wrap="square">
            <a:spAutoFit/>
          </a:bodyPr>
          <a:lstStyle/>
          <a:p>
            <a:pPr marL="0" lvl="0" indent="0" algn="ctr" rtl="0">
              <a:spcBef>
                <a:spcPts val="0"/>
              </a:spcBef>
              <a:spcAft>
                <a:spcPts val="1600"/>
              </a:spcAft>
              <a:buNone/>
            </a:pPr>
            <a:r>
              <a:rPr lang="ar-SA" sz="2800" b="1" dirty="0">
                <a:solidFill>
                  <a:srgbClr val="FE5700"/>
                </a:solidFill>
                <a:cs typeface="Akhbar MT" pitchFamily="2" charset="-78"/>
              </a:rPr>
              <a:t>من خلال المقطع السابق حددي نوع التعاملات التالية</a:t>
            </a:r>
          </a:p>
        </p:txBody>
      </p:sp>
      <p:sp>
        <p:nvSpPr>
          <p:cNvPr id="39" name="مربع نص 38">
            <a:extLst>
              <a:ext uri="{FF2B5EF4-FFF2-40B4-BE49-F238E27FC236}">
                <a16:creationId xmlns:a16="http://schemas.microsoft.com/office/drawing/2014/main" id="{9C13E8CE-CF6A-4825-A1B1-D5D54D43BF2B}"/>
              </a:ext>
            </a:extLst>
          </p:cNvPr>
          <p:cNvSpPr txBox="1"/>
          <p:nvPr/>
        </p:nvSpPr>
        <p:spPr>
          <a:xfrm>
            <a:off x="1763688" y="1635646"/>
            <a:ext cx="6876256" cy="400110"/>
          </a:xfrm>
          <a:prstGeom prst="rect">
            <a:avLst/>
          </a:prstGeom>
          <a:solidFill>
            <a:srgbClr val="FFC000"/>
          </a:solidFill>
        </p:spPr>
        <p:txBody>
          <a:bodyPr wrap="square">
            <a:spAutoFit/>
          </a:bodyPr>
          <a:lstStyle/>
          <a:p>
            <a:pPr marL="0" lvl="0" indent="0" algn="ctr" rtl="0">
              <a:spcBef>
                <a:spcPts val="0"/>
              </a:spcBef>
              <a:spcAft>
                <a:spcPts val="1600"/>
              </a:spcAft>
              <a:buNone/>
            </a:pPr>
            <a:r>
              <a:rPr lang="ar-SA" sz="2000" b="1" dirty="0">
                <a:solidFill>
                  <a:schemeClr val="tx1">
                    <a:lumMod val="95000"/>
                    <a:lumOff val="5000"/>
                  </a:schemeClr>
                </a:solidFill>
                <a:cs typeface="Akhbar MT" pitchFamily="2" charset="-78"/>
              </a:rPr>
              <a:t>التعامل في منصة لينكد حيث يقوم خالد بإضافة سيرته الذاتية للبحث عن وظيفة</a:t>
            </a:r>
          </a:p>
        </p:txBody>
      </p:sp>
      <p:sp>
        <p:nvSpPr>
          <p:cNvPr id="40" name="عنصر نائب للنص 3">
            <a:extLst>
              <a:ext uri="{FF2B5EF4-FFF2-40B4-BE49-F238E27FC236}">
                <a16:creationId xmlns:a16="http://schemas.microsoft.com/office/drawing/2014/main" id="{9EB87BCC-E028-4F56-A954-197DB1C5AE5F}"/>
              </a:ext>
            </a:extLst>
          </p:cNvPr>
          <p:cNvSpPr txBox="1">
            <a:spLocks/>
          </p:cNvSpPr>
          <p:nvPr/>
        </p:nvSpPr>
        <p:spPr>
          <a:xfrm>
            <a:off x="3635896" y="2291089"/>
            <a:ext cx="4032448" cy="20035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3600" b="1" dirty="0">
                <a:solidFill>
                  <a:schemeClr val="accent1">
                    <a:lumMod val="75000"/>
                  </a:schemeClr>
                </a:solidFill>
              </a:rPr>
              <a:t>A</a:t>
            </a:r>
            <a:r>
              <a:rPr lang="en-US" sz="3600" b="1" dirty="0">
                <a:solidFill>
                  <a:sysClr val="windowText" lastClr="000000"/>
                </a:solidFill>
              </a:rPr>
              <a:t> - B2C</a:t>
            </a:r>
          </a:p>
          <a:p>
            <a:pPr marL="0" indent="0">
              <a:buNone/>
            </a:pPr>
            <a:r>
              <a:rPr lang="en-US" sz="3600" b="1" dirty="0">
                <a:solidFill>
                  <a:schemeClr val="accent1">
                    <a:lumMod val="75000"/>
                  </a:schemeClr>
                </a:solidFill>
              </a:rPr>
              <a:t>B</a:t>
            </a:r>
            <a:r>
              <a:rPr lang="en-US" sz="3600" b="1" dirty="0">
                <a:solidFill>
                  <a:sysClr val="windowText" lastClr="000000"/>
                </a:solidFill>
              </a:rPr>
              <a:t> - C2C</a:t>
            </a:r>
          </a:p>
          <a:p>
            <a:pPr marL="0" indent="0">
              <a:buNone/>
            </a:pPr>
            <a:r>
              <a:rPr lang="en-US" sz="3600" b="1" dirty="0">
                <a:solidFill>
                  <a:schemeClr val="accent1">
                    <a:lumMod val="75000"/>
                  </a:schemeClr>
                </a:solidFill>
              </a:rPr>
              <a:t>C</a:t>
            </a:r>
            <a:r>
              <a:rPr lang="en-US" sz="3600" b="1" dirty="0">
                <a:solidFill>
                  <a:sysClr val="windowText" lastClr="000000"/>
                </a:solidFill>
              </a:rPr>
              <a:t> - C2B</a:t>
            </a:r>
            <a:endParaRPr lang="ar-SA" sz="3600" b="1" dirty="0">
              <a:solidFill>
                <a:sysClr val="windowText" lastClr="000000"/>
              </a:solidFill>
            </a:endParaRPr>
          </a:p>
          <a:p>
            <a:pPr marL="0" indent="0">
              <a:buNone/>
            </a:pPr>
            <a:r>
              <a:rPr lang="en-US" sz="3600" b="1" dirty="0">
                <a:solidFill>
                  <a:schemeClr val="accent1">
                    <a:lumMod val="75000"/>
                  </a:schemeClr>
                </a:solidFill>
              </a:rPr>
              <a:t>D</a:t>
            </a:r>
            <a:r>
              <a:rPr lang="en-US" sz="3600" b="1" dirty="0">
                <a:solidFill>
                  <a:sysClr val="windowText" lastClr="000000"/>
                </a:solidFill>
              </a:rPr>
              <a:t> </a:t>
            </a:r>
            <a:r>
              <a:rPr lang="ar-SA" sz="3600" b="1" dirty="0">
                <a:solidFill>
                  <a:sysClr val="windowText" lastClr="000000"/>
                </a:solidFill>
              </a:rPr>
              <a:t>-</a:t>
            </a:r>
            <a:r>
              <a:rPr lang="en-US" sz="3600" b="1" dirty="0">
                <a:solidFill>
                  <a:sysClr val="windowText" lastClr="000000"/>
                </a:solidFill>
              </a:rPr>
              <a:t> B2B</a:t>
            </a:r>
          </a:p>
        </p:txBody>
      </p:sp>
    </p:spTree>
    <p:extLst>
      <p:ext uri="{BB962C8B-B14F-4D97-AF65-F5344CB8AC3E}">
        <p14:creationId xmlns:p14="http://schemas.microsoft.com/office/powerpoint/2010/main" val="2713741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FCF293C5-7130-4F74-935D-D699E60F399A}"/>
              </a:ext>
            </a:extLst>
          </p:cNvPr>
          <p:cNvGrpSpPr/>
          <p:nvPr/>
        </p:nvGrpSpPr>
        <p:grpSpPr>
          <a:xfrm>
            <a:off x="2927651" y="995725"/>
            <a:ext cx="2671064" cy="987128"/>
            <a:chOff x="2484242" y="794305"/>
            <a:chExt cx="2671064" cy="987128"/>
          </a:xfrm>
        </p:grpSpPr>
        <p:sp>
          <p:nvSpPr>
            <p:cNvPr id="6" name="TextBox 30">
              <a:extLst>
                <a:ext uri="{FF2B5EF4-FFF2-40B4-BE49-F238E27FC236}">
                  <a16:creationId xmlns:a16="http://schemas.microsoft.com/office/drawing/2014/main" id="{2FAB26B2-D472-49BB-9C4F-5A8117096EA4}"/>
                </a:ext>
              </a:extLst>
            </p:cNvPr>
            <p:cNvSpPr txBox="1"/>
            <p:nvPr/>
          </p:nvSpPr>
          <p:spPr>
            <a:xfrm>
              <a:off x="3571130" y="858103"/>
              <a:ext cx="1584176" cy="923330"/>
            </a:xfrm>
            <a:prstGeom prst="rect">
              <a:avLst/>
            </a:prstGeom>
            <a:noFill/>
          </p:spPr>
          <p:txBody>
            <a:bodyPr wrap="square" lIns="108000" rIns="108000" rtlCol="0">
              <a:spAutoFit/>
            </a:bodyPr>
            <a:lstStyle/>
            <a:p>
              <a:pPr algn="ctr"/>
              <a:r>
                <a:rPr lang="en-US" altLang="ko-KR" sz="2700" b="1" dirty="0">
                  <a:solidFill>
                    <a:schemeClr val="tx2">
                      <a:lumMod val="60000"/>
                      <a:lumOff val="40000"/>
                    </a:schemeClr>
                  </a:solidFill>
                  <a:cs typeface="Arial" pitchFamily="34" charset="0"/>
                </a:rPr>
                <a:t>B2B</a:t>
              </a:r>
            </a:p>
            <a:p>
              <a:pPr algn="ctr"/>
              <a:r>
                <a:rPr lang="ar-SA" altLang="ko-KR" sz="2700" b="1" dirty="0">
                  <a:cs typeface="Arial" pitchFamily="34" charset="0"/>
                </a:rPr>
                <a:t>تاجر لتاجر</a:t>
              </a:r>
              <a:endParaRPr lang="ko-KR" altLang="en-US" sz="2700" b="1" dirty="0">
                <a:cs typeface="Arial" pitchFamily="34" charset="0"/>
              </a:endParaRPr>
            </a:p>
          </p:txBody>
        </p:sp>
        <p:sp>
          <p:nvSpPr>
            <p:cNvPr id="4" name="TextBox 31">
              <a:extLst>
                <a:ext uri="{FF2B5EF4-FFF2-40B4-BE49-F238E27FC236}">
                  <a16:creationId xmlns:a16="http://schemas.microsoft.com/office/drawing/2014/main" id="{25C0D90E-DE57-489D-8AAC-BBE3A55774D3}"/>
                </a:ext>
              </a:extLst>
            </p:cNvPr>
            <p:cNvSpPr txBox="1"/>
            <p:nvPr/>
          </p:nvSpPr>
          <p:spPr>
            <a:xfrm>
              <a:off x="2484242" y="794305"/>
              <a:ext cx="958096" cy="830997"/>
            </a:xfrm>
            <a:prstGeom prst="rect">
              <a:avLst/>
            </a:prstGeom>
            <a:noFill/>
          </p:spPr>
          <p:txBody>
            <a:bodyPr wrap="square" lIns="108000" rIns="108000" rtlCol="0">
              <a:spAutoFit/>
            </a:bodyPr>
            <a:lstStyle/>
            <a:p>
              <a:pPr algn="ctr"/>
              <a:r>
                <a:rPr lang="en-US" altLang="ko-KR" sz="4800" b="1" dirty="0">
                  <a:solidFill>
                    <a:srgbClr val="FF0000"/>
                  </a:solidFill>
                  <a:cs typeface="Arial" pitchFamily="34" charset="0"/>
                </a:rPr>
                <a:t>01</a:t>
              </a:r>
              <a:endParaRPr lang="ko-KR" altLang="en-US" sz="4800" b="1" dirty="0">
                <a:solidFill>
                  <a:srgbClr val="FF0000"/>
                </a:solidFill>
                <a:cs typeface="Arial" pitchFamily="34" charset="0"/>
              </a:endParaRPr>
            </a:p>
          </p:txBody>
        </p:sp>
      </p:grpSp>
      <p:grpSp>
        <p:nvGrpSpPr>
          <p:cNvPr id="7" name="Group 51">
            <a:extLst>
              <a:ext uri="{FF2B5EF4-FFF2-40B4-BE49-F238E27FC236}">
                <a16:creationId xmlns:a16="http://schemas.microsoft.com/office/drawing/2014/main" id="{9F0A6DC6-3936-48CC-876F-A74BDA84030C}"/>
              </a:ext>
            </a:extLst>
          </p:cNvPr>
          <p:cNvGrpSpPr/>
          <p:nvPr/>
        </p:nvGrpSpPr>
        <p:grpSpPr>
          <a:xfrm>
            <a:off x="2981004" y="2667084"/>
            <a:ext cx="2603079" cy="987128"/>
            <a:chOff x="2484242" y="2000441"/>
            <a:chExt cx="2603079" cy="987128"/>
          </a:xfrm>
        </p:grpSpPr>
        <p:sp>
          <p:nvSpPr>
            <p:cNvPr id="11" name="TextBox 34">
              <a:extLst>
                <a:ext uri="{FF2B5EF4-FFF2-40B4-BE49-F238E27FC236}">
                  <a16:creationId xmlns:a16="http://schemas.microsoft.com/office/drawing/2014/main" id="{79088DAD-4BEA-4D58-A8DE-2DDED53F0B13}"/>
                </a:ext>
              </a:extLst>
            </p:cNvPr>
            <p:cNvSpPr txBox="1"/>
            <p:nvPr/>
          </p:nvSpPr>
          <p:spPr>
            <a:xfrm>
              <a:off x="3503145" y="2064239"/>
              <a:ext cx="1584176" cy="923330"/>
            </a:xfrm>
            <a:prstGeom prst="rect">
              <a:avLst/>
            </a:prstGeom>
            <a:noFill/>
          </p:spPr>
          <p:txBody>
            <a:bodyPr wrap="square" lIns="108000" rIns="108000" rtlCol="0">
              <a:spAutoFit/>
            </a:bodyPr>
            <a:lstStyle/>
            <a:p>
              <a:pPr algn="ctr"/>
              <a:r>
                <a:rPr lang="en-US" altLang="ko-KR" sz="2700" b="1" dirty="0">
                  <a:solidFill>
                    <a:schemeClr val="tx2">
                      <a:lumMod val="60000"/>
                      <a:lumOff val="40000"/>
                    </a:schemeClr>
                  </a:solidFill>
                  <a:cs typeface="Arial" pitchFamily="34" charset="0"/>
                </a:rPr>
                <a:t>B2C</a:t>
              </a:r>
              <a:endParaRPr lang="ar-SA" altLang="ko-KR" sz="2700" b="1" dirty="0">
                <a:solidFill>
                  <a:schemeClr val="tx2">
                    <a:lumMod val="60000"/>
                    <a:lumOff val="40000"/>
                  </a:schemeClr>
                </a:solidFill>
                <a:cs typeface="Arial" pitchFamily="34" charset="0"/>
              </a:endParaRPr>
            </a:p>
            <a:p>
              <a:pPr algn="ctr"/>
              <a:r>
                <a:rPr lang="ar-SA" altLang="ko-KR" sz="2700" b="1" dirty="0">
                  <a:cs typeface="Arial" pitchFamily="34" charset="0"/>
                </a:rPr>
                <a:t>تاجر لعميل</a:t>
              </a:r>
              <a:endParaRPr lang="ko-KR" altLang="en-US" sz="2700" b="1" dirty="0">
                <a:cs typeface="Arial" pitchFamily="34" charset="0"/>
              </a:endParaRPr>
            </a:p>
          </p:txBody>
        </p:sp>
        <p:sp>
          <p:nvSpPr>
            <p:cNvPr id="9" name="TextBox 35">
              <a:extLst>
                <a:ext uri="{FF2B5EF4-FFF2-40B4-BE49-F238E27FC236}">
                  <a16:creationId xmlns:a16="http://schemas.microsoft.com/office/drawing/2014/main" id="{01DBB554-0136-4ED6-BF25-C7B0771577A2}"/>
                </a:ext>
              </a:extLst>
            </p:cNvPr>
            <p:cNvSpPr txBox="1"/>
            <p:nvPr/>
          </p:nvSpPr>
          <p:spPr>
            <a:xfrm>
              <a:off x="2484242" y="2000441"/>
              <a:ext cx="958096" cy="830997"/>
            </a:xfrm>
            <a:prstGeom prst="rect">
              <a:avLst/>
            </a:prstGeom>
            <a:noFill/>
          </p:spPr>
          <p:txBody>
            <a:bodyPr wrap="square" lIns="108000" rIns="108000" rtlCol="0">
              <a:spAutoFit/>
            </a:bodyPr>
            <a:lstStyle/>
            <a:p>
              <a:pPr algn="ctr"/>
              <a:r>
                <a:rPr lang="en-US" altLang="ko-KR" sz="4800" b="1" dirty="0">
                  <a:solidFill>
                    <a:srgbClr val="FFCC00"/>
                  </a:solidFill>
                  <a:cs typeface="Arial" pitchFamily="34" charset="0"/>
                </a:rPr>
                <a:t>02</a:t>
              </a:r>
              <a:endParaRPr lang="ko-KR" altLang="en-US" sz="4800" b="1" dirty="0">
                <a:solidFill>
                  <a:srgbClr val="FFCC00"/>
                </a:solidFill>
                <a:cs typeface="Arial" pitchFamily="34" charset="0"/>
              </a:endParaRPr>
            </a:p>
          </p:txBody>
        </p:sp>
      </p:grpSp>
      <p:grpSp>
        <p:nvGrpSpPr>
          <p:cNvPr id="12" name="Group 53">
            <a:extLst>
              <a:ext uri="{FF2B5EF4-FFF2-40B4-BE49-F238E27FC236}">
                <a16:creationId xmlns:a16="http://schemas.microsoft.com/office/drawing/2014/main" id="{2427B099-2EDD-4658-BF63-3B64B6248D36}"/>
              </a:ext>
            </a:extLst>
          </p:cNvPr>
          <p:cNvGrpSpPr/>
          <p:nvPr/>
        </p:nvGrpSpPr>
        <p:grpSpPr>
          <a:xfrm>
            <a:off x="5945747" y="935350"/>
            <a:ext cx="2603079" cy="987128"/>
            <a:chOff x="7521640" y="858103"/>
            <a:chExt cx="2603079" cy="987128"/>
          </a:xfrm>
        </p:grpSpPr>
        <p:sp>
          <p:nvSpPr>
            <p:cNvPr id="16" name="TextBox 38">
              <a:extLst>
                <a:ext uri="{FF2B5EF4-FFF2-40B4-BE49-F238E27FC236}">
                  <a16:creationId xmlns:a16="http://schemas.microsoft.com/office/drawing/2014/main" id="{90A61FB9-81BC-4EF5-95C9-B8FD6C895B7E}"/>
                </a:ext>
              </a:extLst>
            </p:cNvPr>
            <p:cNvSpPr txBox="1"/>
            <p:nvPr/>
          </p:nvSpPr>
          <p:spPr>
            <a:xfrm>
              <a:off x="8540543" y="921901"/>
              <a:ext cx="1584176" cy="923330"/>
            </a:xfrm>
            <a:prstGeom prst="rect">
              <a:avLst/>
            </a:prstGeom>
            <a:noFill/>
          </p:spPr>
          <p:txBody>
            <a:bodyPr wrap="square" lIns="108000" rIns="108000" rtlCol="0">
              <a:spAutoFit/>
            </a:bodyPr>
            <a:lstStyle/>
            <a:p>
              <a:pPr algn="ctr"/>
              <a:r>
                <a:rPr lang="en-US" altLang="ko-KR" sz="2700" b="1" dirty="0">
                  <a:solidFill>
                    <a:schemeClr val="tx2">
                      <a:lumMod val="60000"/>
                      <a:lumOff val="40000"/>
                    </a:schemeClr>
                  </a:solidFill>
                  <a:cs typeface="Arial" pitchFamily="34" charset="0"/>
                </a:rPr>
                <a:t>C2C</a:t>
              </a:r>
              <a:endParaRPr lang="ar-SA" altLang="ko-KR" sz="2700" b="1" dirty="0">
                <a:solidFill>
                  <a:schemeClr val="tx2">
                    <a:lumMod val="60000"/>
                    <a:lumOff val="40000"/>
                  </a:schemeClr>
                </a:solidFill>
                <a:cs typeface="Arial" pitchFamily="34" charset="0"/>
              </a:endParaRPr>
            </a:p>
            <a:p>
              <a:pPr algn="ctr"/>
              <a:r>
                <a:rPr lang="ar-SA" altLang="ko-KR" sz="2700" b="1" dirty="0">
                  <a:cs typeface="Arial" pitchFamily="34" charset="0"/>
                </a:rPr>
                <a:t>عميل لعميل</a:t>
              </a:r>
              <a:endParaRPr lang="ko-KR" altLang="en-US" sz="2700" b="1" dirty="0">
                <a:cs typeface="Arial" pitchFamily="34" charset="0"/>
              </a:endParaRPr>
            </a:p>
          </p:txBody>
        </p:sp>
        <p:sp>
          <p:nvSpPr>
            <p:cNvPr id="14" name="TextBox 39">
              <a:extLst>
                <a:ext uri="{FF2B5EF4-FFF2-40B4-BE49-F238E27FC236}">
                  <a16:creationId xmlns:a16="http://schemas.microsoft.com/office/drawing/2014/main" id="{98762A03-4C1A-400B-8BA7-FBD08F892AF2}"/>
                </a:ext>
              </a:extLst>
            </p:cNvPr>
            <p:cNvSpPr txBox="1"/>
            <p:nvPr/>
          </p:nvSpPr>
          <p:spPr>
            <a:xfrm>
              <a:off x="7521640" y="858103"/>
              <a:ext cx="958096" cy="830997"/>
            </a:xfrm>
            <a:prstGeom prst="rect">
              <a:avLst/>
            </a:prstGeom>
            <a:noFill/>
          </p:spPr>
          <p:txBody>
            <a:bodyPr wrap="square" lIns="108000" rIns="108000" rtlCol="0">
              <a:spAutoFit/>
            </a:bodyPr>
            <a:lstStyle/>
            <a:p>
              <a:pPr algn="ctr"/>
              <a:r>
                <a:rPr lang="en-US" altLang="ko-KR" sz="4800" b="1" dirty="0">
                  <a:solidFill>
                    <a:srgbClr val="00CC00"/>
                  </a:solidFill>
                  <a:cs typeface="Arial" pitchFamily="34" charset="0"/>
                </a:rPr>
                <a:t>03</a:t>
              </a:r>
              <a:endParaRPr lang="ko-KR" altLang="en-US" sz="4800" b="1" dirty="0">
                <a:solidFill>
                  <a:srgbClr val="00CC00"/>
                </a:solidFill>
                <a:cs typeface="Arial" pitchFamily="34" charset="0"/>
              </a:endParaRPr>
            </a:p>
          </p:txBody>
        </p:sp>
      </p:grpSp>
      <p:grpSp>
        <p:nvGrpSpPr>
          <p:cNvPr id="17" name="Group 50">
            <a:extLst>
              <a:ext uri="{FF2B5EF4-FFF2-40B4-BE49-F238E27FC236}">
                <a16:creationId xmlns:a16="http://schemas.microsoft.com/office/drawing/2014/main" id="{038F5ED7-5982-41A8-9E39-05F20E42B7C1}"/>
              </a:ext>
            </a:extLst>
          </p:cNvPr>
          <p:cNvGrpSpPr/>
          <p:nvPr/>
        </p:nvGrpSpPr>
        <p:grpSpPr>
          <a:xfrm>
            <a:off x="6156176" y="2681292"/>
            <a:ext cx="2603079" cy="987128"/>
            <a:chOff x="7521640" y="2064239"/>
            <a:chExt cx="2603079" cy="987128"/>
          </a:xfrm>
        </p:grpSpPr>
        <p:sp>
          <p:nvSpPr>
            <p:cNvPr id="21" name="TextBox 42">
              <a:extLst>
                <a:ext uri="{FF2B5EF4-FFF2-40B4-BE49-F238E27FC236}">
                  <a16:creationId xmlns:a16="http://schemas.microsoft.com/office/drawing/2014/main" id="{BC301BFC-B3F3-423D-9D77-7A03FF13E8E2}"/>
                </a:ext>
              </a:extLst>
            </p:cNvPr>
            <p:cNvSpPr txBox="1"/>
            <p:nvPr/>
          </p:nvSpPr>
          <p:spPr>
            <a:xfrm>
              <a:off x="8540543" y="2128037"/>
              <a:ext cx="1584176" cy="923330"/>
            </a:xfrm>
            <a:prstGeom prst="rect">
              <a:avLst/>
            </a:prstGeom>
            <a:noFill/>
          </p:spPr>
          <p:txBody>
            <a:bodyPr wrap="square" lIns="108000" rIns="108000" rtlCol="0">
              <a:spAutoFit/>
            </a:bodyPr>
            <a:lstStyle/>
            <a:p>
              <a:pPr algn="ctr"/>
              <a:r>
                <a:rPr lang="en-US" altLang="ko-KR" sz="2700" b="1" dirty="0">
                  <a:solidFill>
                    <a:schemeClr val="tx2">
                      <a:lumMod val="60000"/>
                      <a:lumOff val="40000"/>
                    </a:schemeClr>
                  </a:solidFill>
                  <a:cs typeface="Arial" pitchFamily="34" charset="0"/>
                </a:rPr>
                <a:t>C2B</a:t>
              </a:r>
              <a:endParaRPr lang="ar-SA" altLang="ko-KR" sz="2700" b="1" dirty="0">
                <a:solidFill>
                  <a:schemeClr val="tx2">
                    <a:lumMod val="60000"/>
                    <a:lumOff val="40000"/>
                  </a:schemeClr>
                </a:solidFill>
                <a:cs typeface="Arial" pitchFamily="34" charset="0"/>
              </a:endParaRPr>
            </a:p>
            <a:p>
              <a:pPr algn="ctr"/>
              <a:r>
                <a:rPr lang="ar-SA" altLang="ko-KR" sz="2700" b="1" dirty="0">
                  <a:cs typeface="Arial" pitchFamily="34" charset="0"/>
                </a:rPr>
                <a:t>عميل لتاجر</a:t>
              </a:r>
              <a:endParaRPr lang="ko-KR" altLang="en-US" sz="2700" b="1" dirty="0">
                <a:cs typeface="Arial" pitchFamily="34" charset="0"/>
              </a:endParaRPr>
            </a:p>
          </p:txBody>
        </p:sp>
        <p:sp>
          <p:nvSpPr>
            <p:cNvPr id="19" name="TextBox 43">
              <a:extLst>
                <a:ext uri="{FF2B5EF4-FFF2-40B4-BE49-F238E27FC236}">
                  <a16:creationId xmlns:a16="http://schemas.microsoft.com/office/drawing/2014/main" id="{2DCEFBB9-8E85-416C-B58E-EFAA194F6840}"/>
                </a:ext>
              </a:extLst>
            </p:cNvPr>
            <p:cNvSpPr txBox="1"/>
            <p:nvPr/>
          </p:nvSpPr>
          <p:spPr>
            <a:xfrm>
              <a:off x="7521640" y="2064239"/>
              <a:ext cx="958096" cy="830997"/>
            </a:xfrm>
            <a:prstGeom prst="rect">
              <a:avLst/>
            </a:prstGeom>
            <a:noFill/>
          </p:spPr>
          <p:txBody>
            <a:bodyPr wrap="square" lIns="108000" rIns="108000" rtlCol="0">
              <a:spAutoFit/>
            </a:bodyPr>
            <a:lstStyle/>
            <a:p>
              <a:pPr algn="ctr"/>
              <a:r>
                <a:rPr lang="en-US" altLang="ko-KR" sz="4800" b="1" dirty="0">
                  <a:solidFill>
                    <a:srgbClr val="FE5700"/>
                  </a:solidFill>
                  <a:cs typeface="Arial" pitchFamily="34" charset="0"/>
                </a:rPr>
                <a:t>04</a:t>
              </a:r>
              <a:endParaRPr lang="ko-KR" altLang="en-US" sz="4800" b="1" dirty="0">
                <a:solidFill>
                  <a:srgbClr val="FE5700"/>
                </a:solidFill>
                <a:cs typeface="Arial" pitchFamily="34" charset="0"/>
              </a:endParaRPr>
            </a:p>
          </p:txBody>
        </p:sp>
      </p:grpSp>
      <p:sp>
        <p:nvSpPr>
          <p:cNvPr id="22" name="Title 1">
            <a:extLst>
              <a:ext uri="{FF2B5EF4-FFF2-40B4-BE49-F238E27FC236}">
                <a16:creationId xmlns:a16="http://schemas.microsoft.com/office/drawing/2014/main" id="{14300721-6DFB-4110-AEE3-067BA68E440F}"/>
              </a:ext>
            </a:extLst>
          </p:cNvPr>
          <p:cNvSpPr txBox="1">
            <a:spLocks/>
          </p:cNvSpPr>
          <p:nvPr/>
        </p:nvSpPr>
        <p:spPr>
          <a:xfrm>
            <a:off x="1475656" y="195486"/>
            <a:ext cx="7416824"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أنواع تعاملات  التجارة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1487733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grpSp>
        <p:nvGrpSpPr>
          <p:cNvPr id="2" name="Group 52">
            <a:extLst>
              <a:ext uri="{FF2B5EF4-FFF2-40B4-BE49-F238E27FC236}">
                <a16:creationId xmlns:a16="http://schemas.microsoft.com/office/drawing/2014/main" id="{FCF293C5-7130-4F74-935D-D699E60F399A}"/>
              </a:ext>
            </a:extLst>
          </p:cNvPr>
          <p:cNvGrpSpPr/>
          <p:nvPr/>
        </p:nvGrpSpPr>
        <p:grpSpPr>
          <a:xfrm>
            <a:off x="3851920" y="1281215"/>
            <a:ext cx="3239568" cy="923330"/>
            <a:chOff x="2484242" y="794305"/>
            <a:chExt cx="2671064" cy="1387237"/>
          </a:xfrm>
        </p:grpSpPr>
        <p:sp>
          <p:nvSpPr>
            <p:cNvPr id="6" name="TextBox 30">
              <a:extLst>
                <a:ext uri="{FF2B5EF4-FFF2-40B4-BE49-F238E27FC236}">
                  <a16:creationId xmlns:a16="http://schemas.microsoft.com/office/drawing/2014/main" id="{2FAB26B2-D472-49BB-9C4F-5A8117096EA4}"/>
                </a:ext>
              </a:extLst>
            </p:cNvPr>
            <p:cNvSpPr txBox="1"/>
            <p:nvPr/>
          </p:nvSpPr>
          <p:spPr>
            <a:xfrm>
              <a:off x="3571130" y="858103"/>
              <a:ext cx="1584176" cy="1323439"/>
            </a:xfrm>
            <a:prstGeom prst="rect">
              <a:avLst/>
            </a:prstGeom>
            <a:noFill/>
          </p:spPr>
          <p:txBody>
            <a:bodyPr wrap="square" lIns="108000" rIns="108000" rtlCol="0">
              <a:spAutoFit/>
            </a:bodyPr>
            <a:lstStyle/>
            <a:p>
              <a:pPr algn="ctr"/>
              <a:r>
                <a:rPr lang="en-US" altLang="ko-KR" sz="2000" b="1" dirty="0">
                  <a:solidFill>
                    <a:schemeClr val="tx2">
                      <a:lumMod val="60000"/>
                      <a:lumOff val="40000"/>
                    </a:schemeClr>
                  </a:solidFill>
                  <a:cs typeface="Arial" pitchFamily="34" charset="0"/>
                </a:rPr>
                <a:t>E-shopping</a:t>
              </a:r>
            </a:p>
            <a:p>
              <a:pPr algn="ctr"/>
              <a:r>
                <a:rPr lang="ar-SA" altLang="ko-KR" sz="2000" b="1" dirty="0">
                  <a:cs typeface="Arial" pitchFamily="34" charset="0"/>
                </a:rPr>
                <a:t>التسوق الالكتروني</a:t>
              </a:r>
              <a:endParaRPr lang="ko-KR" altLang="en-US" sz="2000" b="1" dirty="0">
                <a:cs typeface="Arial" pitchFamily="34" charset="0"/>
              </a:endParaRPr>
            </a:p>
          </p:txBody>
        </p:sp>
        <p:sp>
          <p:nvSpPr>
            <p:cNvPr id="4" name="TextBox 31">
              <a:extLst>
                <a:ext uri="{FF2B5EF4-FFF2-40B4-BE49-F238E27FC236}">
                  <a16:creationId xmlns:a16="http://schemas.microsoft.com/office/drawing/2014/main" id="{25C0D90E-DE57-489D-8AAC-BBE3A55774D3}"/>
                </a:ext>
              </a:extLst>
            </p:cNvPr>
            <p:cNvSpPr txBox="1"/>
            <p:nvPr/>
          </p:nvSpPr>
          <p:spPr>
            <a:xfrm>
              <a:off x="2484242" y="794305"/>
              <a:ext cx="958096" cy="830997"/>
            </a:xfrm>
            <a:prstGeom prst="rect">
              <a:avLst/>
            </a:prstGeom>
            <a:noFill/>
          </p:spPr>
          <p:txBody>
            <a:bodyPr wrap="square" lIns="108000" rIns="108000" rtlCol="0">
              <a:spAutoFit/>
            </a:bodyPr>
            <a:lstStyle/>
            <a:p>
              <a:pPr algn="ctr"/>
              <a:r>
                <a:rPr lang="en-US" altLang="ko-KR" sz="4800" b="1" dirty="0">
                  <a:solidFill>
                    <a:srgbClr val="FF0000"/>
                  </a:solidFill>
                  <a:cs typeface="Arial" pitchFamily="34" charset="0"/>
                </a:rPr>
                <a:t>01</a:t>
              </a:r>
              <a:endParaRPr lang="ko-KR" altLang="en-US" sz="4800" b="1" dirty="0">
                <a:solidFill>
                  <a:srgbClr val="FF0000"/>
                </a:solidFill>
                <a:cs typeface="Arial" pitchFamily="34" charset="0"/>
              </a:endParaRPr>
            </a:p>
          </p:txBody>
        </p:sp>
      </p:grpSp>
      <p:grpSp>
        <p:nvGrpSpPr>
          <p:cNvPr id="7" name="Group 51">
            <a:extLst>
              <a:ext uri="{FF2B5EF4-FFF2-40B4-BE49-F238E27FC236}">
                <a16:creationId xmlns:a16="http://schemas.microsoft.com/office/drawing/2014/main" id="{9F0A6DC6-3936-48CC-876F-A74BDA84030C}"/>
              </a:ext>
            </a:extLst>
          </p:cNvPr>
          <p:cNvGrpSpPr/>
          <p:nvPr/>
        </p:nvGrpSpPr>
        <p:grpSpPr>
          <a:xfrm>
            <a:off x="3851920" y="2390025"/>
            <a:ext cx="3240337" cy="894795"/>
            <a:chOff x="2484242" y="2000441"/>
            <a:chExt cx="2603079" cy="894795"/>
          </a:xfrm>
        </p:grpSpPr>
        <p:sp>
          <p:nvSpPr>
            <p:cNvPr id="11" name="TextBox 34">
              <a:extLst>
                <a:ext uri="{FF2B5EF4-FFF2-40B4-BE49-F238E27FC236}">
                  <a16:creationId xmlns:a16="http://schemas.microsoft.com/office/drawing/2014/main" id="{79088DAD-4BEA-4D58-A8DE-2DDED53F0B13}"/>
                </a:ext>
              </a:extLst>
            </p:cNvPr>
            <p:cNvSpPr txBox="1"/>
            <p:nvPr/>
          </p:nvSpPr>
          <p:spPr>
            <a:xfrm>
              <a:off x="3503145" y="2064239"/>
              <a:ext cx="1584176" cy="830997"/>
            </a:xfrm>
            <a:prstGeom prst="rect">
              <a:avLst/>
            </a:prstGeom>
            <a:noFill/>
          </p:spPr>
          <p:txBody>
            <a:bodyPr wrap="square" lIns="108000" rIns="108000" rtlCol="0">
              <a:spAutoFit/>
            </a:bodyPr>
            <a:lstStyle/>
            <a:p>
              <a:pPr algn="ctr"/>
              <a:r>
                <a:rPr lang="ar-SA" altLang="ko-KR" sz="2400" b="1" dirty="0">
                  <a:cs typeface="Arial" pitchFamily="34" charset="0"/>
                </a:rPr>
                <a:t>تيسير التعاملات التجارية</a:t>
              </a:r>
              <a:endParaRPr lang="ko-KR" altLang="en-US" sz="2400" b="1" dirty="0">
                <a:cs typeface="Arial" pitchFamily="34" charset="0"/>
              </a:endParaRPr>
            </a:p>
          </p:txBody>
        </p:sp>
        <p:sp>
          <p:nvSpPr>
            <p:cNvPr id="9" name="TextBox 35">
              <a:extLst>
                <a:ext uri="{FF2B5EF4-FFF2-40B4-BE49-F238E27FC236}">
                  <a16:creationId xmlns:a16="http://schemas.microsoft.com/office/drawing/2014/main" id="{01DBB554-0136-4ED6-BF25-C7B0771577A2}"/>
                </a:ext>
              </a:extLst>
            </p:cNvPr>
            <p:cNvSpPr txBox="1"/>
            <p:nvPr/>
          </p:nvSpPr>
          <p:spPr>
            <a:xfrm>
              <a:off x="2484242" y="2000441"/>
              <a:ext cx="958096" cy="830997"/>
            </a:xfrm>
            <a:prstGeom prst="rect">
              <a:avLst/>
            </a:prstGeom>
            <a:noFill/>
          </p:spPr>
          <p:txBody>
            <a:bodyPr wrap="square" lIns="108000" rIns="108000" rtlCol="0">
              <a:spAutoFit/>
            </a:bodyPr>
            <a:lstStyle/>
            <a:p>
              <a:pPr algn="ctr"/>
              <a:r>
                <a:rPr lang="en-US" altLang="ko-KR" sz="4800" b="1" dirty="0">
                  <a:solidFill>
                    <a:srgbClr val="FFCC00"/>
                  </a:solidFill>
                  <a:cs typeface="Arial" pitchFamily="34" charset="0"/>
                </a:rPr>
                <a:t>02</a:t>
              </a:r>
              <a:endParaRPr lang="ko-KR" altLang="en-US" sz="4800" b="1" dirty="0">
                <a:solidFill>
                  <a:srgbClr val="FFCC00"/>
                </a:solidFill>
                <a:cs typeface="Arial" pitchFamily="34" charset="0"/>
              </a:endParaRPr>
            </a:p>
          </p:txBody>
        </p:sp>
      </p:grpSp>
      <p:grpSp>
        <p:nvGrpSpPr>
          <p:cNvPr id="12" name="Group 53">
            <a:extLst>
              <a:ext uri="{FF2B5EF4-FFF2-40B4-BE49-F238E27FC236}">
                <a16:creationId xmlns:a16="http://schemas.microsoft.com/office/drawing/2014/main" id="{2427B099-2EDD-4658-BF63-3B64B6248D36}"/>
              </a:ext>
            </a:extLst>
          </p:cNvPr>
          <p:cNvGrpSpPr/>
          <p:nvPr/>
        </p:nvGrpSpPr>
        <p:grpSpPr>
          <a:xfrm>
            <a:off x="3942676" y="3326889"/>
            <a:ext cx="3077597" cy="830997"/>
            <a:chOff x="7475798" y="749146"/>
            <a:chExt cx="2648921" cy="830997"/>
          </a:xfrm>
        </p:grpSpPr>
        <p:sp>
          <p:nvSpPr>
            <p:cNvPr id="16" name="TextBox 38">
              <a:extLst>
                <a:ext uri="{FF2B5EF4-FFF2-40B4-BE49-F238E27FC236}">
                  <a16:creationId xmlns:a16="http://schemas.microsoft.com/office/drawing/2014/main" id="{90A61FB9-81BC-4EF5-95C9-B8FD6C895B7E}"/>
                </a:ext>
              </a:extLst>
            </p:cNvPr>
            <p:cNvSpPr txBox="1"/>
            <p:nvPr/>
          </p:nvSpPr>
          <p:spPr>
            <a:xfrm>
              <a:off x="8540543" y="921901"/>
              <a:ext cx="1584176" cy="461665"/>
            </a:xfrm>
            <a:prstGeom prst="rect">
              <a:avLst/>
            </a:prstGeom>
            <a:noFill/>
          </p:spPr>
          <p:txBody>
            <a:bodyPr wrap="square" lIns="108000" rIns="108000" rtlCol="0">
              <a:spAutoFit/>
            </a:bodyPr>
            <a:lstStyle/>
            <a:p>
              <a:pPr algn="ctr"/>
              <a:r>
                <a:rPr lang="ar-SA" altLang="ko-KR" sz="2400" b="1" dirty="0">
                  <a:cs typeface="Arial" pitchFamily="34" charset="0"/>
                </a:rPr>
                <a:t>خدمة العملاء</a:t>
              </a:r>
              <a:endParaRPr lang="ko-KR" altLang="en-US" sz="2400" b="1" dirty="0">
                <a:cs typeface="Arial" pitchFamily="34" charset="0"/>
              </a:endParaRPr>
            </a:p>
          </p:txBody>
        </p:sp>
        <p:sp>
          <p:nvSpPr>
            <p:cNvPr id="14" name="TextBox 39">
              <a:extLst>
                <a:ext uri="{FF2B5EF4-FFF2-40B4-BE49-F238E27FC236}">
                  <a16:creationId xmlns:a16="http://schemas.microsoft.com/office/drawing/2014/main" id="{98762A03-4C1A-400B-8BA7-FBD08F892AF2}"/>
                </a:ext>
              </a:extLst>
            </p:cNvPr>
            <p:cNvSpPr txBox="1"/>
            <p:nvPr/>
          </p:nvSpPr>
          <p:spPr>
            <a:xfrm>
              <a:off x="7475798" y="749146"/>
              <a:ext cx="958096" cy="830997"/>
            </a:xfrm>
            <a:prstGeom prst="rect">
              <a:avLst/>
            </a:prstGeom>
            <a:noFill/>
          </p:spPr>
          <p:txBody>
            <a:bodyPr wrap="square" lIns="108000" rIns="108000" rtlCol="0">
              <a:spAutoFit/>
            </a:bodyPr>
            <a:lstStyle/>
            <a:p>
              <a:pPr algn="ctr"/>
              <a:r>
                <a:rPr lang="en-US" altLang="ko-KR" sz="4800" b="1" dirty="0">
                  <a:solidFill>
                    <a:srgbClr val="00CC00"/>
                  </a:solidFill>
                  <a:cs typeface="Arial" pitchFamily="34" charset="0"/>
                </a:rPr>
                <a:t>03</a:t>
              </a:r>
              <a:endParaRPr lang="ko-KR" altLang="en-US" sz="4800" b="1" dirty="0">
                <a:solidFill>
                  <a:srgbClr val="00CC00"/>
                </a:solidFill>
                <a:cs typeface="Arial" pitchFamily="34" charset="0"/>
              </a:endParaRPr>
            </a:p>
          </p:txBody>
        </p:sp>
      </p:grpSp>
      <p:sp>
        <p:nvSpPr>
          <p:cNvPr id="22" name="Title 1">
            <a:extLst>
              <a:ext uri="{FF2B5EF4-FFF2-40B4-BE49-F238E27FC236}">
                <a16:creationId xmlns:a16="http://schemas.microsoft.com/office/drawing/2014/main" id="{14300721-6DFB-4110-AEE3-067BA68E440F}"/>
              </a:ext>
            </a:extLst>
          </p:cNvPr>
          <p:cNvSpPr txBox="1">
            <a:spLocks/>
          </p:cNvSpPr>
          <p:nvPr/>
        </p:nvSpPr>
        <p:spPr>
          <a:xfrm>
            <a:off x="1475656" y="195486"/>
            <a:ext cx="7416824"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اشهر خدمات  التجارة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781375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EFAD99F-F265-4E35-AA55-8F7E94E64F89}"/>
              </a:ext>
            </a:extLst>
          </p:cNvPr>
          <p:cNvSpPr txBox="1">
            <a:spLocks/>
          </p:cNvSpPr>
          <p:nvPr/>
        </p:nvSpPr>
        <p:spPr>
          <a:xfrm>
            <a:off x="457200" y="195486"/>
            <a:ext cx="8229600"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التسوق الالكتروني</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5" name="مربع نص 4">
            <a:extLst>
              <a:ext uri="{FF2B5EF4-FFF2-40B4-BE49-F238E27FC236}">
                <a16:creationId xmlns:a16="http://schemas.microsoft.com/office/drawing/2014/main" id="{C9BC3F42-3C4D-4F59-8577-5630DCFB77E2}"/>
              </a:ext>
            </a:extLst>
          </p:cNvPr>
          <p:cNvSpPr txBox="1"/>
          <p:nvPr/>
        </p:nvSpPr>
        <p:spPr>
          <a:xfrm>
            <a:off x="2627784" y="2578632"/>
            <a:ext cx="4572000" cy="1077218"/>
          </a:xfrm>
          <a:prstGeom prst="rect">
            <a:avLst/>
          </a:prstGeom>
          <a:noFill/>
        </p:spPr>
        <p:txBody>
          <a:bodyPr wrap="square">
            <a:spAutoFit/>
          </a:bodyPr>
          <a:lstStyle/>
          <a:p>
            <a:pPr marL="0" lvl="0" indent="0" algn="ctr" rtl="0">
              <a:spcBef>
                <a:spcPts val="0"/>
              </a:spcBef>
              <a:spcAft>
                <a:spcPts val="1600"/>
              </a:spcAft>
              <a:buNone/>
            </a:pPr>
            <a:r>
              <a:rPr lang="ar-BH" sz="3200" b="1" dirty="0">
                <a:solidFill>
                  <a:srgbClr val="002060"/>
                </a:solidFill>
              </a:rPr>
              <a:t>عمليات البيع والشراء باستخدام تقنية المعلومات والاتصالات</a:t>
            </a:r>
            <a:r>
              <a:rPr lang="ar-SA" sz="3200" b="1" dirty="0">
                <a:solidFill>
                  <a:srgbClr val="002060"/>
                </a:solidFill>
                <a:cs typeface="Akhbar MT" pitchFamily="2" charset="-78"/>
              </a:rPr>
              <a:t>.</a:t>
            </a:r>
          </a:p>
        </p:txBody>
      </p:sp>
      <p:grpSp>
        <p:nvGrpSpPr>
          <p:cNvPr id="16" name="Group 9">
            <a:extLst>
              <a:ext uri="{FF2B5EF4-FFF2-40B4-BE49-F238E27FC236}">
                <a16:creationId xmlns:a16="http://schemas.microsoft.com/office/drawing/2014/main" id="{2717BBC8-DDC6-43FF-8EAF-77A38183E929}"/>
              </a:ext>
            </a:extLst>
          </p:cNvPr>
          <p:cNvGrpSpPr/>
          <p:nvPr/>
        </p:nvGrpSpPr>
        <p:grpSpPr>
          <a:xfrm>
            <a:off x="944302" y="1746047"/>
            <a:ext cx="8020186" cy="2949087"/>
            <a:chOff x="1443343" y="2689924"/>
            <a:chExt cx="9973950" cy="3159586"/>
          </a:xfrm>
          <a:solidFill>
            <a:schemeClr val="accent3"/>
          </a:solidFill>
        </p:grpSpPr>
        <p:sp>
          <p:nvSpPr>
            <p:cNvPr id="17" name="Arrow: Bent 10">
              <a:extLst>
                <a:ext uri="{FF2B5EF4-FFF2-40B4-BE49-F238E27FC236}">
                  <a16:creationId xmlns:a16="http://schemas.microsoft.com/office/drawing/2014/main" id="{E689A1C0-2E94-4061-ACBF-654CAE4C0DCD}"/>
                </a:ext>
              </a:extLst>
            </p:cNvPr>
            <p:cNvSpPr/>
            <p:nvPr/>
          </p:nvSpPr>
          <p:spPr>
            <a:xfrm rot="5400000" flipH="1">
              <a:off x="6412065" y="846049"/>
              <a:ext cx="565464" cy="9441457"/>
            </a:xfrm>
            <a:prstGeom prst="bentArrow">
              <a:avLst>
                <a:gd name="adj1" fmla="val 16995"/>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Arrow: Bent 11">
              <a:extLst>
                <a:ext uri="{FF2B5EF4-FFF2-40B4-BE49-F238E27FC236}">
                  <a16:creationId xmlns:a16="http://schemas.microsoft.com/office/drawing/2014/main" id="{ABC3FDE7-2875-4663-A49F-A4DE2FE4BDFB}"/>
                </a:ext>
              </a:extLst>
            </p:cNvPr>
            <p:cNvSpPr/>
            <p:nvPr/>
          </p:nvSpPr>
          <p:spPr>
            <a:xfrm rot="16200000">
              <a:off x="5499825" y="-1366558"/>
              <a:ext cx="565464" cy="8678428"/>
            </a:xfrm>
            <a:prstGeom prst="bentArrow">
              <a:avLst>
                <a:gd name="adj1" fmla="val 18558"/>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Bent 12">
              <a:extLst>
                <a:ext uri="{FF2B5EF4-FFF2-40B4-BE49-F238E27FC236}">
                  <a16:creationId xmlns:a16="http://schemas.microsoft.com/office/drawing/2014/main" id="{904F9B8B-0F3C-4B5B-822B-5A51984A135D}"/>
                </a:ext>
              </a:extLst>
            </p:cNvPr>
            <p:cNvSpPr/>
            <p:nvPr/>
          </p:nvSpPr>
          <p:spPr>
            <a:xfrm rot="5400000">
              <a:off x="10483157" y="2782688"/>
              <a:ext cx="565464" cy="1302808"/>
            </a:xfrm>
            <a:prstGeom prst="bentArrow">
              <a:avLst>
                <a:gd name="adj1" fmla="val 18558"/>
                <a:gd name="adj2" fmla="val 29787"/>
                <a:gd name="adj3" fmla="val 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3">
              <a:extLst>
                <a:ext uri="{FF2B5EF4-FFF2-40B4-BE49-F238E27FC236}">
                  <a16:creationId xmlns:a16="http://schemas.microsoft.com/office/drawing/2014/main" id="{E12D95EF-508C-4357-B775-6F299F594AA0}"/>
                </a:ext>
              </a:extLst>
            </p:cNvPr>
            <p:cNvSpPr/>
            <p:nvPr/>
          </p:nvSpPr>
          <p:spPr>
            <a:xfrm>
              <a:off x="11198247" y="3707770"/>
              <a:ext cx="103393"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Shape 70">
            <a:extLst>
              <a:ext uri="{FF2B5EF4-FFF2-40B4-BE49-F238E27FC236}">
                <a16:creationId xmlns:a16="http://schemas.microsoft.com/office/drawing/2014/main" id="{ABBE6061-C3DC-4625-BE5A-FC61561A2991}"/>
              </a:ext>
            </a:extLst>
          </p:cNvPr>
          <p:cNvSpPr>
            <a:spLocks noChangeAspect="1"/>
          </p:cNvSpPr>
          <p:nvPr/>
        </p:nvSpPr>
        <p:spPr>
          <a:xfrm rot="10800000">
            <a:off x="902703" y="951966"/>
            <a:ext cx="385805" cy="791534"/>
          </a:xfrm>
          <a:custGeom>
            <a:avLst/>
            <a:gdLst>
              <a:gd name="connsiteX0" fmla="*/ 535055 w 1065905"/>
              <a:gd name="connsiteY0" fmla="*/ 156808 h 1697595"/>
              <a:gd name="connsiteX1" fmla="*/ 623457 w 1065905"/>
              <a:gd name="connsiteY1" fmla="*/ 310223 h 1697595"/>
              <a:gd name="connsiteX2" fmla="*/ 535055 w 1065905"/>
              <a:gd name="connsiteY2" fmla="*/ 463638 h 1697595"/>
              <a:gd name="connsiteX3" fmla="*/ 446652 w 1065905"/>
              <a:gd name="connsiteY3" fmla="*/ 310223 h 1697595"/>
              <a:gd name="connsiteX4" fmla="*/ 535055 w 1065905"/>
              <a:gd name="connsiteY4" fmla="*/ 156808 h 1697595"/>
              <a:gd name="connsiteX5" fmla="*/ 411386 w 1065905"/>
              <a:gd name="connsiteY5" fmla="*/ 0 h 1697595"/>
              <a:gd name="connsiteX6" fmla="*/ 411386 w 1065905"/>
              <a:gd name="connsiteY6" fmla="*/ 615052 h 1697595"/>
              <a:gd name="connsiteX7" fmla="*/ 488157 w 1065905"/>
              <a:gd name="connsiteY7" fmla="*/ 716376 h 1697595"/>
              <a:gd name="connsiteX8" fmla="*/ 488157 w 1065905"/>
              <a:gd name="connsiteY8" fmla="*/ 931518 h 1697595"/>
              <a:gd name="connsiteX9" fmla="*/ 534818 w 1065905"/>
              <a:gd name="connsiteY9" fmla="*/ 978179 h 1697595"/>
              <a:gd name="connsiteX10" fmla="*/ 581479 w 1065905"/>
              <a:gd name="connsiteY10" fmla="*/ 931518 h 1697595"/>
              <a:gd name="connsiteX11" fmla="*/ 581479 w 1065905"/>
              <a:gd name="connsiteY11" fmla="*/ 716523 h 1697595"/>
              <a:gd name="connsiteX12" fmla="*/ 658724 w 1065905"/>
              <a:gd name="connsiteY12" fmla="*/ 615052 h 1697595"/>
              <a:gd name="connsiteX13" fmla="*/ 658724 w 1065905"/>
              <a:gd name="connsiteY13" fmla="*/ 641 h 1697595"/>
              <a:gd name="connsiteX14" fmla="*/ 1065904 w 1065905"/>
              <a:gd name="connsiteY14" fmla="*/ 465924 h 1697595"/>
              <a:gd name="connsiteX15" fmla="*/ 1065904 w 1065905"/>
              <a:gd name="connsiteY15" fmla="*/ 760441 h 1697595"/>
              <a:gd name="connsiteX16" fmla="*/ 1065905 w 1065905"/>
              <a:gd name="connsiteY16" fmla="*/ 760441 h 1697595"/>
              <a:gd name="connsiteX17" fmla="*/ 1065905 w 1065905"/>
              <a:gd name="connsiteY17" fmla="*/ 1229018 h 1697595"/>
              <a:gd name="connsiteX18" fmla="*/ 597327 w 1065905"/>
              <a:gd name="connsiteY18" fmla="*/ 1697595 h 1697595"/>
              <a:gd name="connsiteX19" fmla="*/ 468579 w 1065905"/>
              <a:gd name="connsiteY19" fmla="*/ 1697595 h 1697595"/>
              <a:gd name="connsiteX20" fmla="*/ 1 w 1065905"/>
              <a:gd name="connsiteY20" fmla="*/ 1229018 h 1697595"/>
              <a:gd name="connsiteX21" fmla="*/ 1 w 1065905"/>
              <a:gd name="connsiteY21" fmla="*/ 767827 h 1697595"/>
              <a:gd name="connsiteX22" fmla="*/ 0 w 1065905"/>
              <a:gd name="connsiteY22" fmla="*/ 767827 h 1697595"/>
              <a:gd name="connsiteX23" fmla="*/ 0 w 1065905"/>
              <a:gd name="connsiteY23" fmla="*/ 465924 h 1697595"/>
              <a:gd name="connsiteX24" fmla="*/ 411386 w 1065905"/>
              <a:gd name="connsiteY24" fmla="*/ 0 h 1697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5905" h="1697595">
                <a:moveTo>
                  <a:pt x="535055" y="156808"/>
                </a:moveTo>
                <a:cubicBezTo>
                  <a:pt x="583878" y="156808"/>
                  <a:pt x="623457" y="225494"/>
                  <a:pt x="623457" y="310223"/>
                </a:cubicBezTo>
                <a:cubicBezTo>
                  <a:pt x="623457" y="394952"/>
                  <a:pt x="583878" y="463638"/>
                  <a:pt x="535055" y="463638"/>
                </a:cubicBezTo>
                <a:cubicBezTo>
                  <a:pt x="486231" y="463638"/>
                  <a:pt x="446652" y="394952"/>
                  <a:pt x="446652" y="310223"/>
                </a:cubicBezTo>
                <a:cubicBezTo>
                  <a:pt x="446652" y="225494"/>
                  <a:pt x="486231" y="156808"/>
                  <a:pt x="535055" y="156808"/>
                </a:cubicBezTo>
                <a:close/>
                <a:moveTo>
                  <a:pt x="411386" y="0"/>
                </a:moveTo>
                <a:lnTo>
                  <a:pt x="411386" y="615052"/>
                </a:lnTo>
                <a:cubicBezTo>
                  <a:pt x="411386" y="663385"/>
                  <a:pt x="443769" y="704154"/>
                  <a:pt x="488157" y="716376"/>
                </a:cubicBezTo>
                <a:cubicBezTo>
                  <a:pt x="488157" y="788090"/>
                  <a:pt x="488157" y="859804"/>
                  <a:pt x="488157" y="931518"/>
                </a:cubicBezTo>
                <a:cubicBezTo>
                  <a:pt x="488157" y="957288"/>
                  <a:pt x="509048" y="978179"/>
                  <a:pt x="534818" y="978179"/>
                </a:cubicBezTo>
                <a:cubicBezTo>
                  <a:pt x="560588" y="978179"/>
                  <a:pt x="581479" y="957288"/>
                  <a:pt x="581479" y="931518"/>
                </a:cubicBezTo>
                <a:lnTo>
                  <a:pt x="581479" y="716523"/>
                </a:lnTo>
                <a:cubicBezTo>
                  <a:pt x="626107" y="704448"/>
                  <a:pt x="658724" y="663559"/>
                  <a:pt x="658724" y="615052"/>
                </a:cubicBezTo>
                <a:lnTo>
                  <a:pt x="658724" y="641"/>
                </a:lnTo>
                <a:cubicBezTo>
                  <a:pt x="888628" y="30848"/>
                  <a:pt x="1065904" y="227684"/>
                  <a:pt x="1065904" y="465924"/>
                </a:cubicBezTo>
                <a:lnTo>
                  <a:pt x="1065904" y="760441"/>
                </a:lnTo>
                <a:lnTo>
                  <a:pt x="1065905" y="760441"/>
                </a:lnTo>
                <a:lnTo>
                  <a:pt x="1065905" y="1229018"/>
                </a:lnTo>
                <a:cubicBezTo>
                  <a:pt x="1065905" y="1487806"/>
                  <a:pt x="856115" y="1697595"/>
                  <a:pt x="597327" y="1697595"/>
                </a:cubicBezTo>
                <a:lnTo>
                  <a:pt x="468579" y="1697595"/>
                </a:lnTo>
                <a:cubicBezTo>
                  <a:pt x="209790" y="1697595"/>
                  <a:pt x="1" y="1487806"/>
                  <a:pt x="1" y="1229018"/>
                </a:cubicBezTo>
                <a:lnTo>
                  <a:pt x="1" y="767827"/>
                </a:lnTo>
                <a:lnTo>
                  <a:pt x="0" y="767827"/>
                </a:lnTo>
                <a:lnTo>
                  <a:pt x="0" y="465924"/>
                </a:lnTo>
                <a:cubicBezTo>
                  <a:pt x="0" y="226227"/>
                  <a:pt x="179451" y="28442"/>
                  <a:pt x="41138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grpSp>
        <p:nvGrpSpPr>
          <p:cNvPr id="22" name="Graphic 70">
            <a:extLst>
              <a:ext uri="{FF2B5EF4-FFF2-40B4-BE49-F238E27FC236}">
                <a16:creationId xmlns:a16="http://schemas.microsoft.com/office/drawing/2014/main" id="{393432BB-4FE0-4AD5-8723-9BF223A2C96D}"/>
              </a:ext>
            </a:extLst>
          </p:cNvPr>
          <p:cNvGrpSpPr/>
          <p:nvPr/>
        </p:nvGrpSpPr>
        <p:grpSpPr>
          <a:xfrm>
            <a:off x="558495" y="3795886"/>
            <a:ext cx="1001197" cy="1059798"/>
            <a:chOff x="6551111" y="-143747"/>
            <a:chExt cx="4379433" cy="4187188"/>
          </a:xfrm>
          <a:solidFill>
            <a:schemeClr val="accent2"/>
          </a:solidFill>
        </p:grpSpPr>
        <p:sp>
          <p:nvSpPr>
            <p:cNvPr id="23" name="Freeform: Shape 72">
              <a:extLst>
                <a:ext uri="{FF2B5EF4-FFF2-40B4-BE49-F238E27FC236}">
                  <a16:creationId xmlns:a16="http://schemas.microsoft.com/office/drawing/2014/main" id="{7A2A18CB-E3E4-4B7A-BE37-899107572DD7}"/>
                </a:ext>
              </a:extLst>
            </p:cNvPr>
            <p:cNvSpPr/>
            <p:nvPr/>
          </p:nvSpPr>
          <p:spPr>
            <a:xfrm>
              <a:off x="6551033" y="-144216"/>
              <a:ext cx="4374744" cy="4187188"/>
            </a:xfrm>
            <a:custGeom>
              <a:avLst/>
              <a:gdLst>
                <a:gd name="connsiteX0" fmla="*/ 4372947 w 4374744"/>
                <a:gd name="connsiteY0" fmla="*/ 105969 h 4187188"/>
                <a:gd name="connsiteX1" fmla="*/ 4269791 w 4374744"/>
                <a:gd name="connsiteY1" fmla="*/ 4220 h 4187188"/>
                <a:gd name="connsiteX2" fmla="*/ 4260413 w 4374744"/>
                <a:gd name="connsiteY2" fmla="*/ 0 h 4187188"/>
                <a:gd name="connsiteX3" fmla="*/ 4246816 w 4374744"/>
                <a:gd name="connsiteY3" fmla="*/ 0 h 4187188"/>
                <a:gd name="connsiteX4" fmla="*/ 4237438 w 4374744"/>
                <a:gd name="connsiteY4" fmla="*/ 3751 h 4187188"/>
                <a:gd name="connsiteX5" fmla="*/ 4002055 w 4374744"/>
                <a:gd name="connsiteY5" fmla="*/ 42669 h 4187188"/>
                <a:gd name="connsiteX6" fmla="*/ 3580523 w 4374744"/>
                <a:gd name="connsiteY6" fmla="*/ 114409 h 4187188"/>
                <a:gd name="connsiteX7" fmla="*/ 3459080 w 4374744"/>
                <a:gd name="connsiteY7" fmla="*/ 214283 h 4187188"/>
                <a:gd name="connsiteX8" fmla="*/ 3323102 w 4374744"/>
                <a:gd name="connsiteY8" fmla="*/ 564075 h 4187188"/>
                <a:gd name="connsiteX9" fmla="*/ 3163210 w 4374744"/>
                <a:gd name="connsiteY9" fmla="*/ 974354 h 4187188"/>
                <a:gd name="connsiteX10" fmla="*/ 3134608 w 4374744"/>
                <a:gd name="connsiteY10" fmla="*/ 994047 h 4187188"/>
                <a:gd name="connsiteX11" fmla="*/ 2924546 w 4374744"/>
                <a:gd name="connsiteY11" fmla="*/ 999674 h 4187188"/>
                <a:gd name="connsiteX12" fmla="*/ 2637585 w 4374744"/>
                <a:gd name="connsiteY12" fmla="*/ 1006707 h 4187188"/>
                <a:gd name="connsiteX13" fmla="*/ 2377820 w 4374744"/>
                <a:gd name="connsiteY13" fmla="*/ 1013271 h 4187188"/>
                <a:gd name="connsiteX14" fmla="*/ 2087108 w 4374744"/>
                <a:gd name="connsiteY14" fmla="*/ 1020305 h 4187188"/>
                <a:gd name="connsiteX15" fmla="*/ 1827343 w 4374744"/>
                <a:gd name="connsiteY15" fmla="*/ 1026869 h 4187188"/>
                <a:gd name="connsiteX16" fmla="*/ 1538507 w 4374744"/>
                <a:gd name="connsiteY16" fmla="*/ 1033903 h 4187188"/>
                <a:gd name="connsiteX17" fmla="*/ 1278741 w 4374744"/>
                <a:gd name="connsiteY17" fmla="*/ 1040467 h 4187188"/>
                <a:gd name="connsiteX18" fmla="*/ 989905 w 4374744"/>
                <a:gd name="connsiteY18" fmla="*/ 1047500 h 4187188"/>
                <a:gd name="connsiteX19" fmla="*/ 728264 w 4374744"/>
                <a:gd name="connsiteY19" fmla="*/ 1054065 h 4187188"/>
                <a:gd name="connsiteX20" fmla="*/ 439428 w 4374744"/>
                <a:gd name="connsiteY20" fmla="*/ 1061098 h 4187188"/>
                <a:gd name="connsiteX21" fmla="*/ 114487 w 4374744"/>
                <a:gd name="connsiteY21" fmla="*/ 1069069 h 4187188"/>
                <a:gd name="connsiteX22" fmla="*/ 78 w 4374744"/>
                <a:gd name="connsiteY22" fmla="*/ 1193794 h 4187188"/>
                <a:gd name="connsiteX23" fmla="*/ 20240 w 4374744"/>
                <a:gd name="connsiteY23" fmla="*/ 1371503 h 4187188"/>
                <a:gd name="connsiteX24" fmla="*/ 43216 w 4374744"/>
                <a:gd name="connsiteY24" fmla="*/ 1559059 h 4187188"/>
                <a:gd name="connsiteX25" fmla="*/ 61503 w 4374744"/>
                <a:gd name="connsiteY25" fmla="*/ 1711449 h 4187188"/>
                <a:gd name="connsiteX26" fmla="*/ 84478 w 4374744"/>
                <a:gd name="connsiteY26" fmla="*/ 1897598 h 4187188"/>
                <a:gd name="connsiteX27" fmla="*/ 102296 w 4374744"/>
                <a:gd name="connsiteY27" fmla="*/ 2049987 h 4187188"/>
                <a:gd name="connsiteX28" fmla="*/ 125272 w 4374744"/>
                <a:gd name="connsiteY28" fmla="*/ 2236137 h 4187188"/>
                <a:gd name="connsiteX29" fmla="*/ 143090 w 4374744"/>
                <a:gd name="connsiteY29" fmla="*/ 2390402 h 4187188"/>
                <a:gd name="connsiteX30" fmla="*/ 166065 w 4374744"/>
                <a:gd name="connsiteY30" fmla="*/ 2579833 h 4187188"/>
                <a:gd name="connsiteX31" fmla="*/ 269221 w 4374744"/>
                <a:gd name="connsiteY31" fmla="*/ 2696587 h 4187188"/>
                <a:gd name="connsiteX32" fmla="*/ 365812 w 4374744"/>
                <a:gd name="connsiteY32" fmla="*/ 2705965 h 4187188"/>
                <a:gd name="connsiteX33" fmla="*/ 515388 w 4374744"/>
                <a:gd name="connsiteY33" fmla="*/ 2717218 h 4187188"/>
                <a:gd name="connsiteX34" fmla="*/ 712791 w 4374744"/>
                <a:gd name="connsiteY34" fmla="*/ 2733160 h 4187188"/>
                <a:gd name="connsiteX35" fmla="*/ 859085 w 4374744"/>
                <a:gd name="connsiteY35" fmla="*/ 2744414 h 4187188"/>
                <a:gd name="connsiteX36" fmla="*/ 1057894 w 4374744"/>
                <a:gd name="connsiteY36" fmla="*/ 2760825 h 4187188"/>
                <a:gd name="connsiteX37" fmla="*/ 1202312 w 4374744"/>
                <a:gd name="connsiteY37" fmla="*/ 2772078 h 4187188"/>
                <a:gd name="connsiteX38" fmla="*/ 1402997 w 4374744"/>
                <a:gd name="connsiteY38" fmla="*/ 2788489 h 4187188"/>
                <a:gd name="connsiteX39" fmla="*/ 1547415 w 4374744"/>
                <a:gd name="connsiteY39" fmla="*/ 2799743 h 4187188"/>
                <a:gd name="connsiteX40" fmla="*/ 1702149 w 4374744"/>
                <a:gd name="connsiteY40" fmla="*/ 2812403 h 4187188"/>
                <a:gd name="connsiteX41" fmla="*/ 1850318 w 4374744"/>
                <a:gd name="connsiteY41" fmla="*/ 2824125 h 4187188"/>
                <a:gd name="connsiteX42" fmla="*/ 2040688 w 4374744"/>
                <a:gd name="connsiteY42" fmla="*/ 2840067 h 4187188"/>
                <a:gd name="connsiteX43" fmla="*/ 2192139 w 4374744"/>
                <a:gd name="connsiteY43" fmla="*/ 2851320 h 4187188"/>
                <a:gd name="connsiteX44" fmla="*/ 2397982 w 4374744"/>
                <a:gd name="connsiteY44" fmla="*/ 2868200 h 4187188"/>
                <a:gd name="connsiteX45" fmla="*/ 2459407 w 4374744"/>
                <a:gd name="connsiteY45" fmla="*/ 2882736 h 4187188"/>
                <a:gd name="connsiteX46" fmla="*/ 2881408 w 4374744"/>
                <a:gd name="connsiteY46" fmla="*/ 3214241 h 4187188"/>
                <a:gd name="connsiteX47" fmla="*/ 2966746 w 4374744"/>
                <a:gd name="connsiteY47" fmla="*/ 3345999 h 4187188"/>
                <a:gd name="connsiteX48" fmla="*/ 2887034 w 4374744"/>
                <a:gd name="connsiteY48" fmla="*/ 3471193 h 4187188"/>
                <a:gd name="connsiteX49" fmla="*/ 2783410 w 4374744"/>
                <a:gd name="connsiteY49" fmla="*/ 3477757 h 4187188"/>
                <a:gd name="connsiteX50" fmla="*/ 1632285 w 4374744"/>
                <a:gd name="connsiteY50" fmla="*/ 3481509 h 4187188"/>
                <a:gd name="connsiteX51" fmla="*/ 568373 w 4374744"/>
                <a:gd name="connsiteY51" fmla="*/ 3484322 h 4187188"/>
                <a:gd name="connsiteX52" fmla="*/ 212485 w 4374744"/>
                <a:gd name="connsiteY52" fmla="*/ 3485729 h 4187188"/>
                <a:gd name="connsiteX53" fmla="*/ 172161 w 4374744"/>
                <a:gd name="connsiteY53" fmla="*/ 3489949 h 4187188"/>
                <a:gd name="connsiteX54" fmla="*/ 83541 w 4374744"/>
                <a:gd name="connsiteY54" fmla="*/ 3612798 h 4187188"/>
                <a:gd name="connsiteX55" fmla="*/ 194668 w 4374744"/>
                <a:gd name="connsiteY55" fmla="*/ 3726269 h 4187188"/>
                <a:gd name="connsiteX56" fmla="*/ 374252 w 4374744"/>
                <a:gd name="connsiteY56" fmla="*/ 3727207 h 4187188"/>
                <a:gd name="connsiteX57" fmla="*/ 393008 w 4374744"/>
                <a:gd name="connsiteY57" fmla="*/ 3728614 h 4187188"/>
                <a:gd name="connsiteX58" fmla="*/ 283288 w 4374744"/>
                <a:gd name="connsiteY58" fmla="*/ 3905385 h 4187188"/>
                <a:gd name="connsiteX59" fmla="*/ 340961 w 4374744"/>
                <a:gd name="connsiteY59" fmla="*/ 4103726 h 4187188"/>
                <a:gd name="connsiteX60" fmla="*/ 670122 w 4374744"/>
                <a:gd name="connsiteY60" fmla="*/ 4146395 h 4187188"/>
                <a:gd name="connsiteX61" fmla="*/ 771402 w 4374744"/>
                <a:gd name="connsiteY61" fmla="*/ 3995412 h 4187188"/>
                <a:gd name="connsiteX62" fmla="*/ 661682 w 4374744"/>
                <a:gd name="connsiteY62" fmla="*/ 3730020 h 4187188"/>
                <a:gd name="connsiteX63" fmla="*/ 664964 w 4374744"/>
                <a:gd name="connsiteY63" fmla="*/ 3727207 h 4187188"/>
                <a:gd name="connsiteX64" fmla="*/ 2785285 w 4374744"/>
                <a:gd name="connsiteY64" fmla="*/ 3721111 h 4187188"/>
                <a:gd name="connsiteX65" fmla="*/ 2787630 w 4374744"/>
                <a:gd name="connsiteY65" fmla="*/ 3725800 h 4187188"/>
                <a:gd name="connsiteX66" fmla="*/ 2662436 w 4374744"/>
                <a:gd name="connsiteY66" fmla="*/ 3926485 h 4187188"/>
                <a:gd name="connsiteX67" fmla="*/ 2762309 w 4374744"/>
                <a:gd name="connsiteY67" fmla="*/ 4141706 h 4187188"/>
                <a:gd name="connsiteX68" fmla="*/ 3117259 w 4374744"/>
                <a:gd name="connsiteY68" fmla="*/ 4080750 h 4187188"/>
                <a:gd name="connsiteX69" fmla="*/ 3153364 w 4374744"/>
                <a:gd name="connsiteY69" fmla="*/ 3888505 h 4187188"/>
                <a:gd name="connsiteX70" fmla="*/ 2962526 w 4374744"/>
                <a:gd name="connsiteY70" fmla="*/ 3697667 h 4187188"/>
                <a:gd name="connsiteX71" fmla="*/ 2976592 w 4374744"/>
                <a:gd name="connsiteY71" fmla="*/ 3689696 h 4187188"/>
                <a:gd name="connsiteX72" fmla="*/ 3152426 w 4374744"/>
                <a:gd name="connsiteY72" fmla="*/ 3549029 h 4187188"/>
                <a:gd name="connsiteX73" fmla="*/ 3204004 w 4374744"/>
                <a:gd name="connsiteY73" fmla="*/ 3449624 h 4187188"/>
                <a:gd name="connsiteX74" fmla="*/ 3190875 w 4374744"/>
                <a:gd name="connsiteY74" fmla="*/ 3240030 h 4187188"/>
                <a:gd name="connsiteX75" fmla="*/ 3010352 w 4374744"/>
                <a:gd name="connsiteY75" fmla="*/ 3006992 h 4187188"/>
                <a:gd name="connsiteX76" fmla="*/ 2735583 w 4374744"/>
                <a:gd name="connsiteY76" fmla="*/ 2792240 h 4187188"/>
                <a:gd name="connsiteX77" fmla="*/ 2727612 w 4374744"/>
                <a:gd name="connsiteY77" fmla="*/ 2759418 h 4187188"/>
                <a:gd name="connsiteX78" fmla="*/ 2910479 w 4374744"/>
                <a:gd name="connsiteY78" fmla="*/ 2292403 h 4187188"/>
                <a:gd name="connsiteX79" fmla="*/ 3479242 w 4374744"/>
                <a:gd name="connsiteY79" fmla="*/ 836500 h 4187188"/>
                <a:gd name="connsiteX80" fmla="*/ 3662110 w 4374744"/>
                <a:gd name="connsiteY80" fmla="*/ 363859 h 4187188"/>
                <a:gd name="connsiteX81" fmla="*/ 3686023 w 4374744"/>
                <a:gd name="connsiteY81" fmla="*/ 344165 h 4187188"/>
                <a:gd name="connsiteX82" fmla="*/ 3870766 w 4374744"/>
                <a:gd name="connsiteY82" fmla="*/ 313219 h 4187188"/>
                <a:gd name="connsiteX83" fmla="*/ 4266978 w 4374744"/>
                <a:gd name="connsiteY83" fmla="*/ 245698 h 4187188"/>
                <a:gd name="connsiteX84" fmla="*/ 4371540 w 4374744"/>
                <a:gd name="connsiteY84" fmla="*/ 148169 h 4187188"/>
                <a:gd name="connsiteX85" fmla="*/ 4376698 w 4374744"/>
                <a:gd name="connsiteY85" fmla="*/ 130351 h 4187188"/>
                <a:gd name="connsiteX86" fmla="*/ 4376698 w 4374744"/>
                <a:gd name="connsiteY86" fmla="*/ 113471 h 4187188"/>
                <a:gd name="connsiteX87" fmla="*/ 4372947 w 4374744"/>
                <a:gd name="connsiteY87" fmla="*/ 105969 h 4187188"/>
                <a:gd name="connsiteX88" fmla="*/ 626046 w 4374744"/>
                <a:gd name="connsiteY88" fmla="*/ 1260377 h 4187188"/>
                <a:gd name="connsiteX89" fmla="*/ 645740 w 4374744"/>
                <a:gd name="connsiteY89" fmla="*/ 1240683 h 4187188"/>
                <a:gd name="connsiteX90" fmla="*/ 958489 w 4374744"/>
                <a:gd name="connsiteY90" fmla="*/ 1234119 h 4187188"/>
                <a:gd name="connsiteX91" fmla="*/ 1038670 w 4374744"/>
                <a:gd name="connsiteY91" fmla="*/ 1230836 h 4187188"/>
                <a:gd name="connsiteX92" fmla="*/ 1052736 w 4374744"/>
                <a:gd name="connsiteY92" fmla="*/ 1244434 h 4187188"/>
                <a:gd name="connsiteX93" fmla="*/ 1052736 w 4374744"/>
                <a:gd name="connsiteY93" fmla="*/ 1618608 h 4187188"/>
                <a:gd name="connsiteX94" fmla="*/ 1033981 w 4374744"/>
                <a:gd name="connsiteY94" fmla="*/ 1633613 h 4187188"/>
                <a:gd name="connsiteX95" fmla="*/ 838923 w 4374744"/>
                <a:gd name="connsiteY95" fmla="*/ 1633613 h 4187188"/>
                <a:gd name="connsiteX96" fmla="*/ 645740 w 4374744"/>
                <a:gd name="connsiteY96" fmla="*/ 1634082 h 4187188"/>
                <a:gd name="connsiteX97" fmla="*/ 626046 w 4374744"/>
                <a:gd name="connsiteY97" fmla="*/ 1614389 h 4187188"/>
                <a:gd name="connsiteX98" fmla="*/ 626046 w 4374744"/>
                <a:gd name="connsiteY98" fmla="*/ 1260377 h 4187188"/>
                <a:gd name="connsiteX99" fmla="*/ 287039 w 4374744"/>
                <a:gd name="connsiteY99" fmla="*/ 2094532 h 4187188"/>
                <a:gd name="connsiteX100" fmla="*/ 249997 w 4374744"/>
                <a:gd name="connsiteY100" fmla="*/ 1786940 h 4187188"/>
                <a:gd name="connsiteX101" fmla="*/ 242494 w 4374744"/>
                <a:gd name="connsiteY101" fmla="*/ 1716606 h 4187188"/>
                <a:gd name="connsiteX102" fmla="*/ 264532 w 4374744"/>
                <a:gd name="connsiteY102" fmla="*/ 1714731 h 4187188"/>
                <a:gd name="connsiteX103" fmla="*/ 522891 w 4374744"/>
                <a:gd name="connsiteY103" fmla="*/ 1714731 h 4187188"/>
                <a:gd name="connsiteX104" fmla="*/ 545397 w 4374744"/>
                <a:gd name="connsiteY104" fmla="*/ 1738175 h 4187188"/>
                <a:gd name="connsiteX105" fmla="*/ 545397 w 4374744"/>
                <a:gd name="connsiteY105" fmla="*/ 2090312 h 4187188"/>
                <a:gd name="connsiteX106" fmla="*/ 522422 w 4374744"/>
                <a:gd name="connsiteY106" fmla="*/ 2112819 h 4187188"/>
                <a:gd name="connsiteX107" fmla="*/ 307201 w 4374744"/>
                <a:gd name="connsiteY107" fmla="*/ 2113288 h 4187188"/>
                <a:gd name="connsiteX108" fmla="*/ 287039 w 4374744"/>
                <a:gd name="connsiteY108" fmla="*/ 2094532 h 4187188"/>
                <a:gd name="connsiteX109" fmla="*/ 545397 w 4374744"/>
                <a:gd name="connsiteY109" fmla="*/ 2465424 h 4187188"/>
                <a:gd name="connsiteX110" fmla="*/ 526642 w 4374744"/>
                <a:gd name="connsiteY110" fmla="*/ 2481366 h 4187188"/>
                <a:gd name="connsiteX111" fmla="*/ 367219 w 4374744"/>
                <a:gd name="connsiteY111" fmla="*/ 2468237 h 4187188"/>
                <a:gd name="connsiteX112" fmla="*/ 363937 w 4374744"/>
                <a:gd name="connsiteY112" fmla="*/ 2468237 h 4187188"/>
                <a:gd name="connsiteX113" fmla="*/ 328301 w 4374744"/>
                <a:gd name="connsiteY113" fmla="*/ 2434477 h 4187188"/>
                <a:gd name="connsiteX114" fmla="*/ 301575 w 4374744"/>
                <a:gd name="connsiteY114" fmla="*/ 2209879 h 4187188"/>
                <a:gd name="connsiteX115" fmla="*/ 301575 w 4374744"/>
                <a:gd name="connsiteY115" fmla="*/ 2195812 h 4187188"/>
                <a:gd name="connsiteX116" fmla="*/ 384099 w 4374744"/>
                <a:gd name="connsiteY116" fmla="*/ 2195812 h 4187188"/>
                <a:gd name="connsiteX117" fmla="*/ 527580 w 4374744"/>
                <a:gd name="connsiteY117" fmla="*/ 2195343 h 4187188"/>
                <a:gd name="connsiteX118" fmla="*/ 545866 w 4374744"/>
                <a:gd name="connsiteY118" fmla="*/ 2212692 h 4187188"/>
                <a:gd name="connsiteX119" fmla="*/ 545397 w 4374744"/>
                <a:gd name="connsiteY119" fmla="*/ 2465424 h 4187188"/>
                <a:gd name="connsiteX120" fmla="*/ 545397 w 4374744"/>
                <a:gd name="connsiteY120" fmla="*/ 1439961 h 4187188"/>
                <a:gd name="connsiteX121" fmla="*/ 545866 w 4374744"/>
                <a:gd name="connsiteY121" fmla="*/ 1612513 h 4187188"/>
                <a:gd name="connsiteX122" fmla="*/ 524297 w 4374744"/>
                <a:gd name="connsiteY122" fmla="*/ 1634082 h 4187188"/>
                <a:gd name="connsiteX123" fmla="*/ 252341 w 4374744"/>
                <a:gd name="connsiteY123" fmla="*/ 1634082 h 4187188"/>
                <a:gd name="connsiteX124" fmla="*/ 228428 w 4374744"/>
                <a:gd name="connsiteY124" fmla="*/ 1611575 h 4187188"/>
                <a:gd name="connsiteX125" fmla="*/ 205452 w 4374744"/>
                <a:gd name="connsiteY125" fmla="*/ 1420737 h 4187188"/>
                <a:gd name="connsiteX126" fmla="*/ 188103 w 4374744"/>
                <a:gd name="connsiteY126" fmla="*/ 1273505 h 4187188"/>
                <a:gd name="connsiteX127" fmla="*/ 208265 w 4374744"/>
                <a:gd name="connsiteY127" fmla="*/ 1251468 h 4187188"/>
                <a:gd name="connsiteX128" fmla="*/ 524297 w 4374744"/>
                <a:gd name="connsiteY128" fmla="*/ 1243965 h 4187188"/>
                <a:gd name="connsiteX129" fmla="*/ 545397 w 4374744"/>
                <a:gd name="connsiteY129" fmla="*/ 1265065 h 4187188"/>
                <a:gd name="connsiteX130" fmla="*/ 545397 w 4374744"/>
                <a:gd name="connsiteY130" fmla="*/ 1439961 h 4187188"/>
                <a:gd name="connsiteX131" fmla="*/ 1052736 w 4374744"/>
                <a:gd name="connsiteY131" fmla="*/ 2504811 h 4187188"/>
                <a:gd name="connsiteX132" fmla="*/ 1033512 w 4374744"/>
                <a:gd name="connsiteY132" fmla="*/ 2520753 h 4187188"/>
                <a:gd name="connsiteX133" fmla="*/ 882060 w 4374744"/>
                <a:gd name="connsiteY133" fmla="*/ 2509499 h 4187188"/>
                <a:gd name="connsiteX134" fmla="*/ 690284 w 4374744"/>
                <a:gd name="connsiteY134" fmla="*/ 2493088 h 4187188"/>
                <a:gd name="connsiteX135" fmla="*/ 646209 w 4374744"/>
                <a:gd name="connsiteY135" fmla="*/ 2489806 h 4187188"/>
                <a:gd name="connsiteX136" fmla="*/ 626046 w 4374744"/>
                <a:gd name="connsiteY136" fmla="*/ 2466831 h 4187188"/>
                <a:gd name="connsiteX137" fmla="*/ 626046 w 4374744"/>
                <a:gd name="connsiteY137" fmla="*/ 2239419 h 4187188"/>
                <a:gd name="connsiteX138" fmla="*/ 626046 w 4374744"/>
                <a:gd name="connsiteY138" fmla="*/ 2212223 h 4187188"/>
                <a:gd name="connsiteX139" fmla="*/ 642927 w 4374744"/>
                <a:gd name="connsiteY139" fmla="*/ 2195343 h 4187188"/>
                <a:gd name="connsiteX140" fmla="*/ 839391 w 4374744"/>
                <a:gd name="connsiteY140" fmla="*/ 2195812 h 4187188"/>
                <a:gd name="connsiteX141" fmla="*/ 1034450 w 4374744"/>
                <a:gd name="connsiteY141" fmla="*/ 2195343 h 4187188"/>
                <a:gd name="connsiteX142" fmla="*/ 1052268 w 4374744"/>
                <a:gd name="connsiteY142" fmla="*/ 2212223 h 4187188"/>
                <a:gd name="connsiteX143" fmla="*/ 1052736 w 4374744"/>
                <a:gd name="connsiteY143" fmla="*/ 2504811 h 4187188"/>
                <a:gd name="connsiteX144" fmla="*/ 1052736 w 4374744"/>
                <a:gd name="connsiteY144" fmla="*/ 2095470 h 4187188"/>
                <a:gd name="connsiteX145" fmla="*/ 1035387 w 4374744"/>
                <a:gd name="connsiteY145" fmla="*/ 2112819 h 4187188"/>
                <a:gd name="connsiteX146" fmla="*/ 840329 w 4374744"/>
                <a:gd name="connsiteY146" fmla="*/ 2112350 h 4187188"/>
                <a:gd name="connsiteX147" fmla="*/ 647147 w 4374744"/>
                <a:gd name="connsiteY147" fmla="*/ 2112819 h 4187188"/>
                <a:gd name="connsiteX148" fmla="*/ 626046 w 4374744"/>
                <a:gd name="connsiteY148" fmla="*/ 2093125 h 4187188"/>
                <a:gd name="connsiteX149" fmla="*/ 626046 w 4374744"/>
                <a:gd name="connsiteY149" fmla="*/ 1733955 h 4187188"/>
                <a:gd name="connsiteX150" fmla="*/ 645740 w 4374744"/>
                <a:gd name="connsiteY150" fmla="*/ 1714262 h 4187188"/>
                <a:gd name="connsiteX151" fmla="*/ 1033981 w 4374744"/>
                <a:gd name="connsiteY151" fmla="*/ 1714262 h 4187188"/>
                <a:gd name="connsiteX152" fmla="*/ 1052736 w 4374744"/>
                <a:gd name="connsiteY152" fmla="*/ 1733018 h 4187188"/>
                <a:gd name="connsiteX153" fmla="*/ 1052736 w 4374744"/>
                <a:gd name="connsiteY153" fmla="*/ 2095470 h 4187188"/>
                <a:gd name="connsiteX154" fmla="*/ 1135261 w 4374744"/>
                <a:gd name="connsiteY154" fmla="*/ 1246779 h 4187188"/>
                <a:gd name="connsiteX155" fmla="*/ 1154954 w 4374744"/>
                <a:gd name="connsiteY155" fmla="*/ 1227554 h 4187188"/>
                <a:gd name="connsiteX156" fmla="*/ 1363610 w 4374744"/>
                <a:gd name="connsiteY156" fmla="*/ 1223803 h 4187188"/>
                <a:gd name="connsiteX157" fmla="*/ 1532880 w 4374744"/>
                <a:gd name="connsiteY157" fmla="*/ 1217708 h 4187188"/>
                <a:gd name="connsiteX158" fmla="*/ 1559607 w 4374744"/>
                <a:gd name="connsiteY158" fmla="*/ 1242559 h 4187188"/>
                <a:gd name="connsiteX159" fmla="*/ 1560076 w 4374744"/>
                <a:gd name="connsiteY159" fmla="*/ 1613920 h 4187188"/>
                <a:gd name="connsiteX160" fmla="*/ 1539913 w 4374744"/>
                <a:gd name="connsiteY160" fmla="*/ 1634082 h 4187188"/>
                <a:gd name="connsiteX161" fmla="*/ 1348137 w 4374744"/>
                <a:gd name="connsiteY161" fmla="*/ 1633613 h 4187188"/>
                <a:gd name="connsiteX162" fmla="*/ 1154954 w 4374744"/>
                <a:gd name="connsiteY162" fmla="*/ 1634082 h 4187188"/>
                <a:gd name="connsiteX163" fmla="*/ 1135730 w 4374744"/>
                <a:gd name="connsiteY163" fmla="*/ 1614389 h 4187188"/>
                <a:gd name="connsiteX164" fmla="*/ 1135261 w 4374744"/>
                <a:gd name="connsiteY164" fmla="*/ 1246779 h 4187188"/>
                <a:gd name="connsiteX165" fmla="*/ 1558200 w 4374744"/>
                <a:gd name="connsiteY165" fmla="*/ 2562015 h 4187188"/>
                <a:gd name="connsiteX166" fmla="*/ 1474269 w 4374744"/>
                <a:gd name="connsiteY166" fmla="*/ 2556858 h 4187188"/>
                <a:gd name="connsiteX167" fmla="*/ 1367362 w 4374744"/>
                <a:gd name="connsiteY167" fmla="*/ 2547949 h 4187188"/>
                <a:gd name="connsiteX168" fmla="*/ 1146514 w 4374744"/>
                <a:gd name="connsiteY168" fmla="*/ 2530600 h 4187188"/>
                <a:gd name="connsiteX169" fmla="*/ 1135261 w 4374744"/>
                <a:gd name="connsiteY169" fmla="*/ 2515595 h 4187188"/>
                <a:gd name="connsiteX170" fmla="*/ 1135261 w 4374744"/>
                <a:gd name="connsiteY170" fmla="*/ 2406344 h 4187188"/>
                <a:gd name="connsiteX171" fmla="*/ 1135261 w 4374744"/>
                <a:gd name="connsiteY171" fmla="*/ 2213161 h 4187188"/>
                <a:gd name="connsiteX172" fmla="*/ 1149328 w 4374744"/>
                <a:gd name="connsiteY172" fmla="*/ 2195812 h 4187188"/>
                <a:gd name="connsiteX173" fmla="*/ 1549291 w 4374744"/>
                <a:gd name="connsiteY173" fmla="*/ 2196281 h 4187188"/>
                <a:gd name="connsiteX174" fmla="*/ 1558200 w 4374744"/>
                <a:gd name="connsiteY174" fmla="*/ 2197219 h 4187188"/>
                <a:gd name="connsiteX175" fmla="*/ 1558200 w 4374744"/>
                <a:gd name="connsiteY175" fmla="*/ 2562015 h 4187188"/>
                <a:gd name="connsiteX176" fmla="*/ 1540382 w 4374744"/>
                <a:gd name="connsiteY176" fmla="*/ 2113288 h 4187188"/>
                <a:gd name="connsiteX177" fmla="*/ 1154017 w 4374744"/>
                <a:gd name="connsiteY177" fmla="*/ 2113288 h 4187188"/>
                <a:gd name="connsiteX178" fmla="*/ 1135261 w 4374744"/>
                <a:gd name="connsiteY178" fmla="*/ 2095470 h 4187188"/>
                <a:gd name="connsiteX179" fmla="*/ 1135261 w 4374744"/>
                <a:gd name="connsiteY179" fmla="*/ 1733018 h 4187188"/>
                <a:gd name="connsiteX180" fmla="*/ 1152610 w 4374744"/>
                <a:gd name="connsiteY180" fmla="*/ 1715200 h 4187188"/>
                <a:gd name="connsiteX181" fmla="*/ 1542727 w 4374744"/>
                <a:gd name="connsiteY181" fmla="*/ 1715200 h 4187188"/>
                <a:gd name="connsiteX182" fmla="*/ 1559138 w 4374744"/>
                <a:gd name="connsiteY182" fmla="*/ 1717544 h 4187188"/>
                <a:gd name="connsiteX183" fmla="*/ 1559138 w 4374744"/>
                <a:gd name="connsiteY183" fmla="*/ 1735362 h 4187188"/>
                <a:gd name="connsiteX184" fmla="*/ 1559607 w 4374744"/>
                <a:gd name="connsiteY184" fmla="*/ 2094532 h 4187188"/>
                <a:gd name="connsiteX185" fmla="*/ 1540382 w 4374744"/>
                <a:gd name="connsiteY185" fmla="*/ 2113288 h 4187188"/>
                <a:gd name="connsiteX186" fmla="*/ 1641662 w 4374744"/>
                <a:gd name="connsiteY186" fmla="*/ 1733487 h 4187188"/>
                <a:gd name="connsiteX187" fmla="*/ 1660418 w 4374744"/>
                <a:gd name="connsiteY187" fmla="*/ 1714731 h 4187188"/>
                <a:gd name="connsiteX188" fmla="*/ 2050534 w 4374744"/>
                <a:gd name="connsiteY188" fmla="*/ 1714731 h 4187188"/>
                <a:gd name="connsiteX189" fmla="*/ 2068821 w 4374744"/>
                <a:gd name="connsiteY189" fmla="*/ 1733955 h 4187188"/>
                <a:gd name="connsiteX190" fmla="*/ 2068821 w 4374744"/>
                <a:gd name="connsiteY190" fmla="*/ 2095001 h 4187188"/>
                <a:gd name="connsiteX191" fmla="*/ 2050066 w 4374744"/>
                <a:gd name="connsiteY191" fmla="*/ 2113288 h 4187188"/>
                <a:gd name="connsiteX192" fmla="*/ 1855007 w 4374744"/>
                <a:gd name="connsiteY192" fmla="*/ 2112819 h 4187188"/>
                <a:gd name="connsiteX193" fmla="*/ 1661825 w 4374744"/>
                <a:gd name="connsiteY193" fmla="*/ 2113288 h 4187188"/>
                <a:gd name="connsiteX194" fmla="*/ 1641662 w 4374744"/>
                <a:gd name="connsiteY194" fmla="*/ 2094532 h 4187188"/>
                <a:gd name="connsiteX195" fmla="*/ 1641662 w 4374744"/>
                <a:gd name="connsiteY195" fmla="*/ 1733487 h 4187188"/>
                <a:gd name="connsiteX196" fmla="*/ 2049128 w 4374744"/>
                <a:gd name="connsiteY196" fmla="*/ 2602340 h 4187188"/>
                <a:gd name="connsiteX197" fmla="*/ 1894394 w 4374744"/>
                <a:gd name="connsiteY197" fmla="*/ 2589211 h 4187188"/>
                <a:gd name="connsiteX198" fmla="*/ 1753258 w 4374744"/>
                <a:gd name="connsiteY198" fmla="*/ 2577958 h 4187188"/>
                <a:gd name="connsiteX199" fmla="*/ 1654791 w 4374744"/>
                <a:gd name="connsiteY199" fmla="*/ 2570924 h 4187188"/>
                <a:gd name="connsiteX200" fmla="*/ 1642131 w 4374744"/>
                <a:gd name="connsiteY200" fmla="*/ 2551700 h 4187188"/>
                <a:gd name="connsiteX201" fmla="*/ 1642131 w 4374744"/>
                <a:gd name="connsiteY201" fmla="*/ 2350077 h 4187188"/>
                <a:gd name="connsiteX202" fmla="*/ 1641662 w 4374744"/>
                <a:gd name="connsiteY202" fmla="*/ 2215037 h 4187188"/>
                <a:gd name="connsiteX203" fmla="*/ 1660887 w 4374744"/>
                <a:gd name="connsiteY203" fmla="*/ 2195343 h 4187188"/>
                <a:gd name="connsiteX204" fmla="*/ 1855945 w 4374744"/>
                <a:gd name="connsiteY204" fmla="*/ 2195812 h 4187188"/>
                <a:gd name="connsiteX205" fmla="*/ 2049128 w 4374744"/>
                <a:gd name="connsiteY205" fmla="*/ 2195343 h 4187188"/>
                <a:gd name="connsiteX206" fmla="*/ 2068821 w 4374744"/>
                <a:gd name="connsiteY206" fmla="*/ 2214099 h 4187188"/>
                <a:gd name="connsiteX207" fmla="*/ 2068821 w 4374744"/>
                <a:gd name="connsiteY207" fmla="*/ 2583584 h 4187188"/>
                <a:gd name="connsiteX208" fmla="*/ 2049128 w 4374744"/>
                <a:gd name="connsiteY208" fmla="*/ 2602340 h 4187188"/>
                <a:gd name="connsiteX209" fmla="*/ 2048659 w 4374744"/>
                <a:gd name="connsiteY209" fmla="*/ 1634082 h 4187188"/>
                <a:gd name="connsiteX210" fmla="*/ 1662293 w 4374744"/>
                <a:gd name="connsiteY210" fmla="*/ 1634082 h 4187188"/>
                <a:gd name="connsiteX211" fmla="*/ 1642131 w 4374744"/>
                <a:gd name="connsiteY211" fmla="*/ 1613451 h 4187188"/>
                <a:gd name="connsiteX212" fmla="*/ 1642131 w 4374744"/>
                <a:gd name="connsiteY212" fmla="*/ 1235525 h 4187188"/>
                <a:gd name="connsiteX213" fmla="*/ 1662762 w 4374744"/>
                <a:gd name="connsiteY213" fmla="*/ 1214894 h 4187188"/>
                <a:gd name="connsiteX214" fmla="*/ 1799209 w 4374744"/>
                <a:gd name="connsiteY214" fmla="*/ 1211612 h 4187188"/>
                <a:gd name="connsiteX215" fmla="*/ 2055692 w 4374744"/>
                <a:gd name="connsiteY215" fmla="*/ 1205985 h 4187188"/>
                <a:gd name="connsiteX216" fmla="*/ 2068821 w 4374744"/>
                <a:gd name="connsiteY216" fmla="*/ 1222396 h 4187188"/>
                <a:gd name="connsiteX217" fmla="*/ 2068821 w 4374744"/>
                <a:gd name="connsiteY217" fmla="*/ 1420737 h 4187188"/>
                <a:gd name="connsiteX218" fmla="*/ 2069290 w 4374744"/>
                <a:gd name="connsiteY218" fmla="*/ 1613920 h 4187188"/>
                <a:gd name="connsiteX219" fmla="*/ 2048659 w 4374744"/>
                <a:gd name="connsiteY219" fmla="*/ 1634082 h 4187188"/>
                <a:gd name="connsiteX220" fmla="*/ 2575691 w 4374744"/>
                <a:gd name="connsiteY220" fmla="*/ 2092187 h 4187188"/>
                <a:gd name="connsiteX221" fmla="*/ 2555060 w 4374744"/>
                <a:gd name="connsiteY221" fmla="*/ 2113288 h 4187188"/>
                <a:gd name="connsiteX222" fmla="*/ 2171977 w 4374744"/>
                <a:gd name="connsiteY222" fmla="*/ 2112819 h 4187188"/>
                <a:gd name="connsiteX223" fmla="*/ 2153690 w 4374744"/>
                <a:gd name="connsiteY223" fmla="*/ 2112819 h 4187188"/>
                <a:gd name="connsiteX224" fmla="*/ 2153690 w 4374744"/>
                <a:gd name="connsiteY224" fmla="*/ 1717075 h 4187188"/>
                <a:gd name="connsiteX225" fmla="*/ 2575691 w 4374744"/>
                <a:gd name="connsiteY225" fmla="*/ 1717075 h 4187188"/>
                <a:gd name="connsiteX226" fmla="*/ 2575691 w 4374744"/>
                <a:gd name="connsiteY226" fmla="*/ 1734893 h 4187188"/>
                <a:gd name="connsiteX227" fmla="*/ 2575691 w 4374744"/>
                <a:gd name="connsiteY227" fmla="*/ 2092187 h 4187188"/>
                <a:gd name="connsiteX228" fmla="*/ 2151815 w 4374744"/>
                <a:gd name="connsiteY228" fmla="*/ 1215363 h 4187188"/>
                <a:gd name="connsiteX229" fmla="*/ 2152753 w 4374744"/>
                <a:gd name="connsiteY229" fmla="*/ 1204110 h 4187188"/>
                <a:gd name="connsiteX230" fmla="*/ 2281697 w 4374744"/>
                <a:gd name="connsiteY230" fmla="*/ 1200359 h 4187188"/>
                <a:gd name="connsiteX231" fmla="*/ 2555060 w 4374744"/>
                <a:gd name="connsiteY231" fmla="*/ 1193325 h 4187188"/>
                <a:gd name="connsiteX232" fmla="*/ 2576160 w 4374744"/>
                <a:gd name="connsiteY232" fmla="*/ 1213956 h 4187188"/>
                <a:gd name="connsiteX233" fmla="*/ 2576160 w 4374744"/>
                <a:gd name="connsiteY233" fmla="*/ 1613920 h 4187188"/>
                <a:gd name="connsiteX234" fmla="*/ 2555998 w 4374744"/>
                <a:gd name="connsiteY234" fmla="*/ 1634551 h 4187188"/>
                <a:gd name="connsiteX235" fmla="*/ 2171508 w 4374744"/>
                <a:gd name="connsiteY235" fmla="*/ 1634082 h 4187188"/>
                <a:gd name="connsiteX236" fmla="*/ 2151815 w 4374744"/>
                <a:gd name="connsiteY236" fmla="*/ 1618608 h 4187188"/>
                <a:gd name="connsiteX237" fmla="*/ 2151815 w 4374744"/>
                <a:gd name="connsiteY237" fmla="*/ 1215363 h 4187188"/>
                <a:gd name="connsiteX238" fmla="*/ 2575223 w 4374744"/>
                <a:gd name="connsiteY238" fmla="*/ 2425099 h 4187188"/>
                <a:gd name="connsiteX239" fmla="*/ 2571940 w 4374744"/>
                <a:gd name="connsiteY239" fmla="*/ 2446668 h 4187188"/>
                <a:gd name="connsiteX240" fmla="*/ 2499731 w 4374744"/>
                <a:gd name="connsiteY240" fmla="*/ 2632818 h 4187188"/>
                <a:gd name="connsiteX241" fmla="*/ 2496918 w 4374744"/>
                <a:gd name="connsiteY241" fmla="*/ 2638444 h 4187188"/>
                <a:gd name="connsiteX242" fmla="*/ 2300453 w 4374744"/>
                <a:gd name="connsiteY242" fmla="*/ 2622502 h 4187188"/>
                <a:gd name="connsiteX243" fmla="*/ 2167757 w 4374744"/>
                <a:gd name="connsiteY243" fmla="*/ 2612187 h 4187188"/>
                <a:gd name="connsiteX244" fmla="*/ 2151815 w 4374744"/>
                <a:gd name="connsiteY244" fmla="*/ 2595775 h 4187188"/>
                <a:gd name="connsiteX245" fmla="*/ 2152284 w 4374744"/>
                <a:gd name="connsiteY245" fmla="*/ 2209410 h 4187188"/>
                <a:gd name="connsiteX246" fmla="*/ 2153221 w 4374744"/>
                <a:gd name="connsiteY246" fmla="*/ 2196750 h 4187188"/>
                <a:gd name="connsiteX247" fmla="*/ 2172446 w 4374744"/>
                <a:gd name="connsiteY247" fmla="*/ 2195812 h 4187188"/>
                <a:gd name="connsiteX248" fmla="*/ 2555529 w 4374744"/>
                <a:gd name="connsiteY248" fmla="*/ 2195343 h 4187188"/>
                <a:gd name="connsiteX249" fmla="*/ 2576160 w 4374744"/>
                <a:gd name="connsiteY249" fmla="*/ 2216443 h 4187188"/>
                <a:gd name="connsiteX250" fmla="*/ 2575223 w 4374744"/>
                <a:gd name="connsiteY250" fmla="*/ 2425099 h 4187188"/>
                <a:gd name="connsiteX251" fmla="*/ 679500 w 4374744"/>
                <a:gd name="connsiteY251" fmla="*/ 3940083 h 4187188"/>
                <a:gd name="connsiteX252" fmla="*/ 529455 w 4374744"/>
                <a:gd name="connsiteY252" fmla="*/ 4090597 h 4187188"/>
                <a:gd name="connsiteX253" fmla="*/ 379410 w 4374744"/>
                <a:gd name="connsiteY253" fmla="*/ 3941490 h 4187188"/>
                <a:gd name="connsiteX254" fmla="*/ 528517 w 4374744"/>
                <a:gd name="connsiteY254" fmla="*/ 3790976 h 4187188"/>
                <a:gd name="connsiteX255" fmla="*/ 679500 w 4374744"/>
                <a:gd name="connsiteY255" fmla="*/ 3940083 h 4187188"/>
                <a:gd name="connsiteX256" fmla="*/ 3060992 w 4374744"/>
                <a:gd name="connsiteY256" fmla="*/ 3941021 h 4187188"/>
                <a:gd name="connsiteX257" fmla="*/ 2910010 w 4374744"/>
                <a:gd name="connsiteY257" fmla="*/ 4090128 h 4187188"/>
                <a:gd name="connsiteX258" fmla="*/ 2760434 w 4374744"/>
                <a:gd name="connsiteY258" fmla="*/ 3940083 h 4187188"/>
                <a:gd name="connsiteX259" fmla="*/ 2910948 w 4374744"/>
                <a:gd name="connsiteY259" fmla="*/ 3790507 h 4187188"/>
                <a:gd name="connsiteX260" fmla="*/ 3060992 w 4374744"/>
                <a:gd name="connsiteY260" fmla="*/ 3941021 h 4187188"/>
                <a:gd name="connsiteX261" fmla="*/ 2842021 w 4374744"/>
                <a:gd name="connsiteY261" fmla="*/ 1755056 h 4187188"/>
                <a:gd name="connsiteX262" fmla="*/ 2708856 w 4374744"/>
                <a:gd name="connsiteY262" fmla="*/ 2096407 h 4187188"/>
                <a:gd name="connsiteX263" fmla="*/ 2661967 w 4374744"/>
                <a:gd name="connsiteY263" fmla="*/ 2110943 h 4187188"/>
                <a:gd name="connsiteX264" fmla="*/ 2658216 w 4374744"/>
                <a:gd name="connsiteY264" fmla="*/ 2098752 h 4187188"/>
                <a:gd name="connsiteX265" fmla="*/ 2658685 w 4374744"/>
                <a:gd name="connsiteY265" fmla="*/ 1727860 h 4187188"/>
                <a:gd name="connsiteX266" fmla="*/ 2669469 w 4374744"/>
                <a:gd name="connsiteY266" fmla="*/ 1715200 h 4187188"/>
                <a:gd name="connsiteX267" fmla="*/ 2849054 w 4374744"/>
                <a:gd name="connsiteY267" fmla="*/ 1715200 h 4187188"/>
                <a:gd name="connsiteX268" fmla="*/ 2856557 w 4374744"/>
                <a:gd name="connsiteY268" fmla="*/ 1718013 h 4187188"/>
                <a:gd name="connsiteX269" fmla="*/ 2842021 w 4374744"/>
                <a:gd name="connsiteY269" fmla="*/ 1755056 h 4187188"/>
                <a:gd name="connsiteX270" fmla="*/ 3046457 w 4374744"/>
                <a:gd name="connsiteY270" fmla="*/ 1231774 h 4187188"/>
                <a:gd name="connsiteX271" fmla="*/ 2898757 w 4374744"/>
                <a:gd name="connsiteY271" fmla="*/ 1612044 h 4187188"/>
                <a:gd name="connsiteX272" fmla="*/ 2866872 w 4374744"/>
                <a:gd name="connsiteY272" fmla="*/ 1634551 h 4187188"/>
                <a:gd name="connsiteX273" fmla="*/ 2678847 w 4374744"/>
                <a:gd name="connsiteY273" fmla="*/ 1634551 h 4187188"/>
                <a:gd name="connsiteX274" fmla="*/ 2658216 w 4374744"/>
                <a:gd name="connsiteY274" fmla="*/ 1614389 h 4187188"/>
                <a:gd name="connsiteX275" fmla="*/ 2658216 w 4374744"/>
                <a:gd name="connsiteY275" fmla="*/ 1210674 h 4187188"/>
                <a:gd name="connsiteX276" fmla="*/ 2678378 w 4374744"/>
                <a:gd name="connsiteY276" fmla="*/ 1190043 h 4187188"/>
                <a:gd name="connsiteX277" fmla="*/ 3009884 w 4374744"/>
                <a:gd name="connsiteY277" fmla="*/ 1183010 h 4187188"/>
                <a:gd name="connsiteX278" fmla="*/ 3066619 w 4374744"/>
                <a:gd name="connsiteY278" fmla="*/ 1179727 h 4187188"/>
                <a:gd name="connsiteX279" fmla="*/ 3046457 w 4374744"/>
                <a:gd name="connsiteY279" fmla="*/ 1231774 h 418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4374744" h="4187188">
                  <a:moveTo>
                    <a:pt x="4372947" y="105969"/>
                  </a:moveTo>
                  <a:cubicBezTo>
                    <a:pt x="4360756" y="49233"/>
                    <a:pt x="4326996" y="15004"/>
                    <a:pt x="4269791" y="4220"/>
                  </a:cubicBezTo>
                  <a:cubicBezTo>
                    <a:pt x="4266509" y="3751"/>
                    <a:pt x="4263696" y="1407"/>
                    <a:pt x="4260413" y="0"/>
                  </a:cubicBezTo>
                  <a:cubicBezTo>
                    <a:pt x="4255724" y="0"/>
                    <a:pt x="4251505" y="0"/>
                    <a:pt x="4246816" y="0"/>
                  </a:cubicBezTo>
                  <a:cubicBezTo>
                    <a:pt x="4243533" y="1407"/>
                    <a:pt x="4240720" y="3282"/>
                    <a:pt x="4237438" y="3751"/>
                  </a:cubicBezTo>
                  <a:cubicBezTo>
                    <a:pt x="4159133" y="16880"/>
                    <a:pt x="4080360" y="29071"/>
                    <a:pt x="4002055" y="42669"/>
                  </a:cubicBezTo>
                  <a:cubicBezTo>
                    <a:pt x="3861388" y="66582"/>
                    <a:pt x="3721190" y="91902"/>
                    <a:pt x="3580523" y="114409"/>
                  </a:cubicBezTo>
                  <a:cubicBezTo>
                    <a:pt x="3519098" y="124256"/>
                    <a:pt x="3480649" y="155671"/>
                    <a:pt x="3459080" y="214283"/>
                  </a:cubicBezTo>
                  <a:cubicBezTo>
                    <a:pt x="3415474" y="331505"/>
                    <a:pt x="3368585" y="447790"/>
                    <a:pt x="3323102" y="564075"/>
                  </a:cubicBezTo>
                  <a:cubicBezTo>
                    <a:pt x="3269649" y="700991"/>
                    <a:pt x="3216195" y="837438"/>
                    <a:pt x="3163210" y="974354"/>
                  </a:cubicBezTo>
                  <a:cubicBezTo>
                    <a:pt x="3157584" y="988889"/>
                    <a:pt x="3150551" y="993578"/>
                    <a:pt x="3134608" y="994047"/>
                  </a:cubicBezTo>
                  <a:cubicBezTo>
                    <a:pt x="3064744" y="994985"/>
                    <a:pt x="2994410" y="997798"/>
                    <a:pt x="2924546" y="999674"/>
                  </a:cubicBezTo>
                  <a:cubicBezTo>
                    <a:pt x="2828892" y="1002018"/>
                    <a:pt x="2733239" y="1004363"/>
                    <a:pt x="2637585" y="1006707"/>
                  </a:cubicBezTo>
                  <a:cubicBezTo>
                    <a:pt x="2550840" y="1009051"/>
                    <a:pt x="2464564" y="1010927"/>
                    <a:pt x="2377820" y="1013271"/>
                  </a:cubicBezTo>
                  <a:cubicBezTo>
                    <a:pt x="2280759" y="1015616"/>
                    <a:pt x="2184168" y="1017960"/>
                    <a:pt x="2087108" y="1020305"/>
                  </a:cubicBezTo>
                  <a:cubicBezTo>
                    <a:pt x="2000363" y="1022649"/>
                    <a:pt x="1914087" y="1024525"/>
                    <a:pt x="1827343" y="1026869"/>
                  </a:cubicBezTo>
                  <a:cubicBezTo>
                    <a:pt x="1731220" y="1029214"/>
                    <a:pt x="1634629" y="1031558"/>
                    <a:pt x="1538507" y="1033903"/>
                  </a:cubicBezTo>
                  <a:cubicBezTo>
                    <a:pt x="1451762" y="1036247"/>
                    <a:pt x="1365486" y="1038123"/>
                    <a:pt x="1278741" y="1040467"/>
                  </a:cubicBezTo>
                  <a:cubicBezTo>
                    <a:pt x="1182619" y="1042811"/>
                    <a:pt x="1086028" y="1045156"/>
                    <a:pt x="989905" y="1047500"/>
                  </a:cubicBezTo>
                  <a:cubicBezTo>
                    <a:pt x="902692" y="1049845"/>
                    <a:pt x="815478" y="1051720"/>
                    <a:pt x="728264" y="1054065"/>
                  </a:cubicBezTo>
                  <a:cubicBezTo>
                    <a:pt x="632142" y="1056409"/>
                    <a:pt x="535551" y="1058754"/>
                    <a:pt x="439428" y="1061098"/>
                  </a:cubicBezTo>
                  <a:cubicBezTo>
                    <a:pt x="331115" y="1063443"/>
                    <a:pt x="222801" y="1064849"/>
                    <a:pt x="114487" y="1069069"/>
                  </a:cubicBezTo>
                  <a:cubicBezTo>
                    <a:pt x="48374" y="1072352"/>
                    <a:pt x="-2266" y="1125336"/>
                    <a:pt x="78" y="1193794"/>
                  </a:cubicBezTo>
                  <a:cubicBezTo>
                    <a:pt x="1954" y="1253343"/>
                    <a:pt x="12738" y="1312423"/>
                    <a:pt x="20240" y="1371503"/>
                  </a:cubicBezTo>
                  <a:cubicBezTo>
                    <a:pt x="27743" y="1433866"/>
                    <a:pt x="35714" y="1496697"/>
                    <a:pt x="43216" y="1559059"/>
                  </a:cubicBezTo>
                  <a:cubicBezTo>
                    <a:pt x="49312" y="1609700"/>
                    <a:pt x="55407" y="1660809"/>
                    <a:pt x="61503" y="1711449"/>
                  </a:cubicBezTo>
                  <a:cubicBezTo>
                    <a:pt x="69005" y="1773342"/>
                    <a:pt x="76976" y="1835236"/>
                    <a:pt x="84478" y="1897598"/>
                  </a:cubicBezTo>
                  <a:cubicBezTo>
                    <a:pt x="90574" y="1948238"/>
                    <a:pt x="96201" y="1999347"/>
                    <a:pt x="102296" y="2049987"/>
                  </a:cubicBezTo>
                  <a:cubicBezTo>
                    <a:pt x="109798" y="2111881"/>
                    <a:pt x="117770" y="2173774"/>
                    <a:pt x="125272" y="2236137"/>
                  </a:cubicBezTo>
                  <a:cubicBezTo>
                    <a:pt x="131367" y="2287246"/>
                    <a:pt x="136994" y="2338824"/>
                    <a:pt x="143090" y="2390402"/>
                  </a:cubicBezTo>
                  <a:cubicBezTo>
                    <a:pt x="150592" y="2453702"/>
                    <a:pt x="159970" y="2516533"/>
                    <a:pt x="166065" y="2579833"/>
                  </a:cubicBezTo>
                  <a:cubicBezTo>
                    <a:pt x="172161" y="2640789"/>
                    <a:pt x="208734" y="2685802"/>
                    <a:pt x="269221" y="2696587"/>
                  </a:cubicBezTo>
                  <a:cubicBezTo>
                    <a:pt x="301106" y="2702213"/>
                    <a:pt x="333459" y="2703151"/>
                    <a:pt x="365812" y="2705965"/>
                  </a:cubicBezTo>
                  <a:cubicBezTo>
                    <a:pt x="415515" y="2710185"/>
                    <a:pt x="465686" y="2713467"/>
                    <a:pt x="515388" y="2717218"/>
                  </a:cubicBezTo>
                  <a:cubicBezTo>
                    <a:pt x="581033" y="2722376"/>
                    <a:pt x="646678" y="2728002"/>
                    <a:pt x="712791" y="2733160"/>
                  </a:cubicBezTo>
                  <a:cubicBezTo>
                    <a:pt x="761556" y="2736911"/>
                    <a:pt x="810320" y="2740662"/>
                    <a:pt x="859085" y="2744414"/>
                  </a:cubicBezTo>
                  <a:cubicBezTo>
                    <a:pt x="925198" y="2749571"/>
                    <a:pt x="991781" y="2755198"/>
                    <a:pt x="1057894" y="2760825"/>
                  </a:cubicBezTo>
                  <a:cubicBezTo>
                    <a:pt x="1106190" y="2764576"/>
                    <a:pt x="1154486" y="2767858"/>
                    <a:pt x="1202312" y="2772078"/>
                  </a:cubicBezTo>
                  <a:cubicBezTo>
                    <a:pt x="1269364" y="2777236"/>
                    <a:pt x="1335946" y="2782863"/>
                    <a:pt x="1402997" y="2788489"/>
                  </a:cubicBezTo>
                  <a:cubicBezTo>
                    <a:pt x="1451293" y="2792240"/>
                    <a:pt x="1499589" y="2795991"/>
                    <a:pt x="1547415" y="2799743"/>
                  </a:cubicBezTo>
                  <a:cubicBezTo>
                    <a:pt x="1598993" y="2803963"/>
                    <a:pt x="1650571" y="2808182"/>
                    <a:pt x="1702149" y="2812403"/>
                  </a:cubicBezTo>
                  <a:cubicBezTo>
                    <a:pt x="1751383" y="2816154"/>
                    <a:pt x="1800616" y="2819905"/>
                    <a:pt x="1850318" y="2824125"/>
                  </a:cubicBezTo>
                  <a:cubicBezTo>
                    <a:pt x="1913619" y="2829283"/>
                    <a:pt x="1977388" y="2834909"/>
                    <a:pt x="2040688" y="2840067"/>
                  </a:cubicBezTo>
                  <a:cubicBezTo>
                    <a:pt x="2091328" y="2844287"/>
                    <a:pt x="2141499" y="2847569"/>
                    <a:pt x="2192139" y="2851320"/>
                  </a:cubicBezTo>
                  <a:cubicBezTo>
                    <a:pt x="2260597" y="2856478"/>
                    <a:pt x="2329524" y="2861167"/>
                    <a:pt x="2397982" y="2868200"/>
                  </a:cubicBezTo>
                  <a:cubicBezTo>
                    <a:pt x="2418613" y="2870076"/>
                    <a:pt x="2439713" y="2867263"/>
                    <a:pt x="2459407" y="2882736"/>
                  </a:cubicBezTo>
                  <a:cubicBezTo>
                    <a:pt x="2599605" y="2993863"/>
                    <a:pt x="2740741" y="3104052"/>
                    <a:pt x="2881408" y="3214241"/>
                  </a:cubicBezTo>
                  <a:cubicBezTo>
                    <a:pt x="2925014" y="3248470"/>
                    <a:pt x="2955492" y="3290670"/>
                    <a:pt x="2966746" y="3345999"/>
                  </a:cubicBezTo>
                  <a:cubicBezTo>
                    <a:pt x="2979406" y="3407893"/>
                    <a:pt x="2948459" y="3459471"/>
                    <a:pt x="2887034" y="3471193"/>
                  </a:cubicBezTo>
                  <a:cubicBezTo>
                    <a:pt x="2853274" y="3477757"/>
                    <a:pt x="2818107" y="3477757"/>
                    <a:pt x="2783410" y="3477757"/>
                  </a:cubicBezTo>
                  <a:cubicBezTo>
                    <a:pt x="2399858" y="3479164"/>
                    <a:pt x="2015837" y="3480571"/>
                    <a:pt x="1632285" y="3481509"/>
                  </a:cubicBezTo>
                  <a:cubicBezTo>
                    <a:pt x="1277804" y="3482446"/>
                    <a:pt x="922854" y="3483384"/>
                    <a:pt x="568373" y="3484322"/>
                  </a:cubicBezTo>
                  <a:cubicBezTo>
                    <a:pt x="449744" y="3484791"/>
                    <a:pt x="331115" y="3485260"/>
                    <a:pt x="212485" y="3485729"/>
                  </a:cubicBezTo>
                  <a:cubicBezTo>
                    <a:pt x="198888" y="3485729"/>
                    <a:pt x="184821" y="3486198"/>
                    <a:pt x="172161" y="3489949"/>
                  </a:cubicBezTo>
                  <a:cubicBezTo>
                    <a:pt x="118239" y="3504015"/>
                    <a:pt x="77914" y="3560282"/>
                    <a:pt x="83541" y="3612798"/>
                  </a:cubicBezTo>
                  <a:cubicBezTo>
                    <a:pt x="90105" y="3676567"/>
                    <a:pt x="134650" y="3724394"/>
                    <a:pt x="194668" y="3726269"/>
                  </a:cubicBezTo>
                  <a:cubicBezTo>
                    <a:pt x="254686" y="3728614"/>
                    <a:pt x="314235" y="3726738"/>
                    <a:pt x="374252" y="3727207"/>
                  </a:cubicBezTo>
                  <a:cubicBezTo>
                    <a:pt x="380348" y="3727207"/>
                    <a:pt x="386913" y="3728145"/>
                    <a:pt x="393008" y="3728614"/>
                  </a:cubicBezTo>
                  <a:cubicBezTo>
                    <a:pt x="333459" y="3775034"/>
                    <a:pt x="294541" y="3831301"/>
                    <a:pt x="283288" y="3905385"/>
                  </a:cubicBezTo>
                  <a:cubicBezTo>
                    <a:pt x="272034" y="3980408"/>
                    <a:pt x="292197" y="4046990"/>
                    <a:pt x="340961" y="4103726"/>
                  </a:cubicBezTo>
                  <a:cubicBezTo>
                    <a:pt x="425361" y="4201255"/>
                    <a:pt x="568373" y="4218604"/>
                    <a:pt x="670122" y="4146395"/>
                  </a:cubicBezTo>
                  <a:cubicBezTo>
                    <a:pt x="722638" y="4108884"/>
                    <a:pt x="759211" y="4059181"/>
                    <a:pt x="771402" y="3995412"/>
                  </a:cubicBezTo>
                  <a:cubicBezTo>
                    <a:pt x="793440" y="3884285"/>
                    <a:pt x="752647" y="3796603"/>
                    <a:pt x="661682" y="3730020"/>
                  </a:cubicBezTo>
                  <a:cubicBezTo>
                    <a:pt x="662620" y="3729083"/>
                    <a:pt x="663558" y="3728145"/>
                    <a:pt x="664964" y="3727207"/>
                  </a:cubicBezTo>
                  <a:cubicBezTo>
                    <a:pt x="1371582" y="3725332"/>
                    <a:pt x="2078668" y="3722987"/>
                    <a:pt x="2785285" y="3721111"/>
                  </a:cubicBezTo>
                  <a:cubicBezTo>
                    <a:pt x="2786223" y="3722518"/>
                    <a:pt x="2786692" y="3724394"/>
                    <a:pt x="2787630" y="3725800"/>
                  </a:cubicBezTo>
                  <a:cubicBezTo>
                    <a:pt x="2713545" y="3772689"/>
                    <a:pt x="2668063" y="3838803"/>
                    <a:pt x="2662436" y="3926485"/>
                  </a:cubicBezTo>
                  <a:cubicBezTo>
                    <a:pt x="2656809" y="4014636"/>
                    <a:pt x="2691976" y="4087314"/>
                    <a:pt x="2762309" y="4141706"/>
                  </a:cubicBezTo>
                  <a:cubicBezTo>
                    <a:pt x="2873906" y="4227513"/>
                    <a:pt x="3037548" y="4198911"/>
                    <a:pt x="3117259" y="4080750"/>
                  </a:cubicBezTo>
                  <a:cubicBezTo>
                    <a:pt x="3157115" y="4021670"/>
                    <a:pt x="3169306" y="3956494"/>
                    <a:pt x="3153364" y="3888505"/>
                  </a:cubicBezTo>
                  <a:cubicBezTo>
                    <a:pt x="3129919" y="3788163"/>
                    <a:pt x="3063806" y="3726738"/>
                    <a:pt x="2962526" y="3697667"/>
                  </a:cubicBezTo>
                  <a:cubicBezTo>
                    <a:pt x="2969559" y="3693447"/>
                    <a:pt x="2972841" y="3691102"/>
                    <a:pt x="2976592" y="3689696"/>
                  </a:cubicBezTo>
                  <a:cubicBezTo>
                    <a:pt x="3049739" y="3661094"/>
                    <a:pt x="3109288" y="3614205"/>
                    <a:pt x="3152426" y="3549029"/>
                  </a:cubicBezTo>
                  <a:cubicBezTo>
                    <a:pt x="3173057" y="3518082"/>
                    <a:pt x="3194157" y="3484791"/>
                    <a:pt x="3204004" y="3449624"/>
                  </a:cubicBezTo>
                  <a:cubicBezTo>
                    <a:pt x="3222760" y="3379760"/>
                    <a:pt x="3215257" y="3308957"/>
                    <a:pt x="3190875" y="3240030"/>
                  </a:cubicBezTo>
                  <a:cubicBezTo>
                    <a:pt x="3156646" y="3142501"/>
                    <a:pt x="3090532" y="3069354"/>
                    <a:pt x="3010352" y="3006992"/>
                  </a:cubicBezTo>
                  <a:cubicBezTo>
                    <a:pt x="2918919" y="2935252"/>
                    <a:pt x="2827485" y="2863511"/>
                    <a:pt x="2735583" y="2792240"/>
                  </a:cubicBezTo>
                  <a:cubicBezTo>
                    <a:pt x="2722454" y="2782394"/>
                    <a:pt x="2721985" y="2773954"/>
                    <a:pt x="2727612" y="2759418"/>
                  </a:cubicBezTo>
                  <a:cubicBezTo>
                    <a:pt x="2789036" y="2603747"/>
                    <a:pt x="2849992" y="2448075"/>
                    <a:pt x="2910479" y="2292403"/>
                  </a:cubicBezTo>
                  <a:cubicBezTo>
                    <a:pt x="3099910" y="1807102"/>
                    <a:pt x="3289811" y="1321801"/>
                    <a:pt x="3479242" y="836500"/>
                  </a:cubicBezTo>
                  <a:cubicBezTo>
                    <a:pt x="3540198" y="677546"/>
                    <a:pt x="3601154" y="520937"/>
                    <a:pt x="3662110" y="363859"/>
                  </a:cubicBezTo>
                  <a:cubicBezTo>
                    <a:pt x="3666798" y="352136"/>
                    <a:pt x="3672425" y="346041"/>
                    <a:pt x="3686023" y="344165"/>
                  </a:cubicBezTo>
                  <a:cubicBezTo>
                    <a:pt x="3747916" y="334788"/>
                    <a:pt x="3809341" y="324003"/>
                    <a:pt x="3870766" y="313219"/>
                  </a:cubicBezTo>
                  <a:cubicBezTo>
                    <a:pt x="4002993" y="290712"/>
                    <a:pt x="4134751" y="267736"/>
                    <a:pt x="4266978" y="245698"/>
                  </a:cubicBezTo>
                  <a:cubicBezTo>
                    <a:pt x="4318556" y="237258"/>
                    <a:pt x="4360756" y="198809"/>
                    <a:pt x="4371540" y="148169"/>
                  </a:cubicBezTo>
                  <a:cubicBezTo>
                    <a:pt x="4372947" y="142074"/>
                    <a:pt x="4374823" y="136447"/>
                    <a:pt x="4376698" y="130351"/>
                  </a:cubicBezTo>
                  <a:cubicBezTo>
                    <a:pt x="4376698" y="124725"/>
                    <a:pt x="4376698" y="119098"/>
                    <a:pt x="4376698" y="113471"/>
                  </a:cubicBezTo>
                  <a:cubicBezTo>
                    <a:pt x="4375760" y="111127"/>
                    <a:pt x="4373416" y="108782"/>
                    <a:pt x="4372947" y="105969"/>
                  </a:cubicBezTo>
                  <a:close/>
                  <a:moveTo>
                    <a:pt x="626046" y="1260377"/>
                  </a:moveTo>
                  <a:cubicBezTo>
                    <a:pt x="626046" y="1245841"/>
                    <a:pt x="630266" y="1240683"/>
                    <a:pt x="645740" y="1240683"/>
                  </a:cubicBezTo>
                  <a:cubicBezTo>
                    <a:pt x="749833" y="1238808"/>
                    <a:pt x="853927" y="1236463"/>
                    <a:pt x="958489" y="1234119"/>
                  </a:cubicBezTo>
                  <a:cubicBezTo>
                    <a:pt x="985216" y="1233650"/>
                    <a:pt x="1011943" y="1232243"/>
                    <a:pt x="1038670" y="1230836"/>
                  </a:cubicBezTo>
                  <a:cubicBezTo>
                    <a:pt x="1048516" y="1230367"/>
                    <a:pt x="1052736" y="1234119"/>
                    <a:pt x="1052736" y="1244434"/>
                  </a:cubicBezTo>
                  <a:cubicBezTo>
                    <a:pt x="1052736" y="1369159"/>
                    <a:pt x="1052268" y="1493884"/>
                    <a:pt x="1052736" y="1618608"/>
                  </a:cubicBezTo>
                  <a:cubicBezTo>
                    <a:pt x="1052736" y="1633144"/>
                    <a:pt x="1044296" y="1633613"/>
                    <a:pt x="1033981" y="1633613"/>
                  </a:cubicBezTo>
                  <a:cubicBezTo>
                    <a:pt x="968805" y="1633613"/>
                    <a:pt x="904098" y="1633613"/>
                    <a:pt x="838923" y="1633613"/>
                  </a:cubicBezTo>
                  <a:cubicBezTo>
                    <a:pt x="774685" y="1633613"/>
                    <a:pt x="709978" y="1633144"/>
                    <a:pt x="645740" y="1634082"/>
                  </a:cubicBezTo>
                  <a:cubicBezTo>
                    <a:pt x="630735" y="1634082"/>
                    <a:pt x="626046" y="1629393"/>
                    <a:pt x="626046" y="1614389"/>
                  </a:cubicBezTo>
                  <a:cubicBezTo>
                    <a:pt x="626515" y="1496697"/>
                    <a:pt x="626515" y="1378537"/>
                    <a:pt x="626046" y="1260377"/>
                  </a:cubicBezTo>
                  <a:close/>
                  <a:moveTo>
                    <a:pt x="287039" y="2094532"/>
                  </a:moveTo>
                  <a:cubicBezTo>
                    <a:pt x="274848" y="1991845"/>
                    <a:pt x="262188" y="1889158"/>
                    <a:pt x="249997" y="1786940"/>
                  </a:cubicBezTo>
                  <a:cubicBezTo>
                    <a:pt x="247183" y="1763964"/>
                    <a:pt x="245308" y="1740989"/>
                    <a:pt x="242494" y="1716606"/>
                  </a:cubicBezTo>
                  <a:cubicBezTo>
                    <a:pt x="250934" y="1715669"/>
                    <a:pt x="257499" y="1714731"/>
                    <a:pt x="264532" y="1714731"/>
                  </a:cubicBezTo>
                  <a:cubicBezTo>
                    <a:pt x="350808" y="1714731"/>
                    <a:pt x="436615" y="1714731"/>
                    <a:pt x="522891" y="1714731"/>
                  </a:cubicBezTo>
                  <a:cubicBezTo>
                    <a:pt x="544928" y="1714731"/>
                    <a:pt x="545397" y="1715669"/>
                    <a:pt x="545397" y="1738175"/>
                  </a:cubicBezTo>
                  <a:cubicBezTo>
                    <a:pt x="545397" y="1855398"/>
                    <a:pt x="545397" y="1973089"/>
                    <a:pt x="545397" y="2090312"/>
                  </a:cubicBezTo>
                  <a:cubicBezTo>
                    <a:pt x="545397" y="2112819"/>
                    <a:pt x="545397" y="2112819"/>
                    <a:pt x="522422" y="2112819"/>
                  </a:cubicBezTo>
                  <a:cubicBezTo>
                    <a:pt x="450682" y="2112819"/>
                    <a:pt x="378941" y="2112350"/>
                    <a:pt x="307201" y="2113288"/>
                  </a:cubicBezTo>
                  <a:cubicBezTo>
                    <a:pt x="292666" y="2113288"/>
                    <a:pt x="288446" y="2107192"/>
                    <a:pt x="287039" y="2094532"/>
                  </a:cubicBezTo>
                  <a:close/>
                  <a:moveTo>
                    <a:pt x="545397" y="2465424"/>
                  </a:moveTo>
                  <a:cubicBezTo>
                    <a:pt x="545397" y="2479491"/>
                    <a:pt x="540240" y="2482773"/>
                    <a:pt x="526642" y="2481366"/>
                  </a:cubicBezTo>
                  <a:cubicBezTo>
                    <a:pt x="473657" y="2476677"/>
                    <a:pt x="420204" y="2472457"/>
                    <a:pt x="367219" y="2468237"/>
                  </a:cubicBezTo>
                  <a:cubicBezTo>
                    <a:pt x="366281" y="2468237"/>
                    <a:pt x="364875" y="2468237"/>
                    <a:pt x="363937" y="2468237"/>
                  </a:cubicBezTo>
                  <a:cubicBezTo>
                    <a:pt x="333459" y="2466831"/>
                    <a:pt x="332052" y="2464955"/>
                    <a:pt x="328301" y="2434477"/>
                  </a:cubicBezTo>
                  <a:cubicBezTo>
                    <a:pt x="319392" y="2359455"/>
                    <a:pt x="310483" y="2284432"/>
                    <a:pt x="301575" y="2209879"/>
                  </a:cubicBezTo>
                  <a:cubicBezTo>
                    <a:pt x="301106" y="2206128"/>
                    <a:pt x="301575" y="2201908"/>
                    <a:pt x="301575" y="2195812"/>
                  </a:cubicBezTo>
                  <a:cubicBezTo>
                    <a:pt x="330646" y="2195812"/>
                    <a:pt x="357372" y="2195812"/>
                    <a:pt x="384099" y="2195812"/>
                  </a:cubicBezTo>
                  <a:cubicBezTo>
                    <a:pt x="431926" y="2195812"/>
                    <a:pt x="479753" y="2196281"/>
                    <a:pt x="527580" y="2195343"/>
                  </a:cubicBezTo>
                  <a:cubicBezTo>
                    <a:pt x="540708" y="2195343"/>
                    <a:pt x="545866" y="2199094"/>
                    <a:pt x="545866" y="2212692"/>
                  </a:cubicBezTo>
                  <a:cubicBezTo>
                    <a:pt x="545397" y="2297092"/>
                    <a:pt x="545397" y="2381024"/>
                    <a:pt x="545397" y="2465424"/>
                  </a:cubicBezTo>
                  <a:close/>
                  <a:moveTo>
                    <a:pt x="545397" y="1439961"/>
                  </a:moveTo>
                  <a:cubicBezTo>
                    <a:pt x="545397" y="1497635"/>
                    <a:pt x="544928" y="1555308"/>
                    <a:pt x="545866" y="1612513"/>
                  </a:cubicBezTo>
                  <a:cubicBezTo>
                    <a:pt x="545866" y="1628455"/>
                    <a:pt x="541177" y="1634082"/>
                    <a:pt x="524297" y="1634082"/>
                  </a:cubicBezTo>
                  <a:cubicBezTo>
                    <a:pt x="433802" y="1633144"/>
                    <a:pt x="342837" y="1633144"/>
                    <a:pt x="252341" y="1634082"/>
                  </a:cubicBezTo>
                  <a:cubicBezTo>
                    <a:pt x="234523" y="1634082"/>
                    <a:pt x="230303" y="1627048"/>
                    <a:pt x="228428" y="1611575"/>
                  </a:cubicBezTo>
                  <a:cubicBezTo>
                    <a:pt x="221394" y="1547806"/>
                    <a:pt x="212954" y="1484037"/>
                    <a:pt x="205452" y="1420737"/>
                  </a:cubicBezTo>
                  <a:cubicBezTo>
                    <a:pt x="199356" y="1371503"/>
                    <a:pt x="193261" y="1322739"/>
                    <a:pt x="188103" y="1273505"/>
                  </a:cubicBezTo>
                  <a:cubicBezTo>
                    <a:pt x="185759" y="1251936"/>
                    <a:pt x="186228" y="1251936"/>
                    <a:pt x="208265" y="1251468"/>
                  </a:cubicBezTo>
                  <a:cubicBezTo>
                    <a:pt x="313766" y="1249123"/>
                    <a:pt x="418797" y="1247248"/>
                    <a:pt x="524297" y="1243965"/>
                  </a:cubicBezTo>
                  <a:cubicBezTo>
                    <a:pt x="541177" y="1243496"/>
                    <a:pt x="545866" y="1249123"/>
                    <a:pt x="545397" y="1265065"/>
                  </a:cubicBezTo>
                  <a:cubicBezTo>
                    <a:pt x="544928" y="1323677"/>
                    <a:pt x="545397" y="1381819"/>
                    <a:pt x="545397" y="1439961"/>
                  </a:cubicBezTo>
                  <a:close/>
                  <a:moveTo>
                    <a:pt x="1052736" y="2504811"/>
                  </a:moveTo>
                  <a:cubicBezTo>
                    <a:pt x="1052736" y="2519815"/>
                    <a:pt x="1048047" y="2522160"/>
                    <a:pt x="1033512" y="2520753"/>
                  </a:cubicBezTo>
                  <a:cubicBezTo>
                    <a:pt x="983341" y="2516064"/>
                    <a:pt x="932701" y="2513251"/>
                    <a:pt x="882060" y="2509499"/>
                  </a:cubicBezTo>
                  <a:cubicBezTo>
                    <a:pt x="817822" y="2504342"/>
                    <a:pt x="754053" y="2498715"/>
                    <a:pt x="690284" y="2493088"/>
                  </a:cubicBezTo>
                  <a:cubicBezTo>
                    <a:pt x="675749" y="2491682"/>
                    <a:pt x="660744" y="2488868"/>
                    <a:pt x="646209" y="2489806"/>
                  </a:cubicBezTo>
                  <a:cubicBezTo>
                    <a:pt x="627922" y="2490744"/>
                    <a:pt x="626046" y="2481835"/>
                    <a:pt x="626046" y="2466831"/>
                  </a:cubicBezTo>
                  <a:cubicBezTo>
                    <a:pt x="626515" y="2390870"/>
                    <a:pt x="626046" y="2315379"/>
                    <a:pt x="626046" y="2239419"/>
                  </a:cubicBezTo>
                  <a:cubicBezTo>
                    <a:pt x="626046" y="2230510"/>
                    <a:pt x="626515" y="2221132"/>
                    <a:pt x="626046" y="2212223"/>
                  </a:cubicBezTo>
                  <a:cubicBezTo>
                    <a:pt x="625578" y="2200032"/>
                    <a:pt x="630266" y="2195343"/>
                    <a:pt x="642927" y="2195343"/>
                  </a:cubicBezTo>
                  <a:cubicBezTo>
                    <a:pt x="708571" y="2195812"/>
                    <a:pt x="774216" y="2195812"/>
                    <a:pt x="839391" y="2195812"/>
                  </a:cubicBezTo>
                  <a:cubicBezTo>
                    <a:pt x="904567" y="2195812"/>
                    <a:pt x="969274" y="2196281"/>
                    <a:pt x="1034450" y="2195343"/>
                  </a:cubicBezTo>
                  <a:cubicBezTo>
                    <a:pt x="1047579" y="2195343"/>
                    <a:pt x="1052268" y="2198625"/>
                    <a:pt x="1052268" y="2212223"/>
                  </a:cubicBezTo>
                  <a:cubicBezTo>
                    <a:pt x="1052268" y="2309752"/>
                    <a:pt x="1052268" y="2407282"/>
                    <a:pt x="1052736" y="2504811"/>
                  </a:cubicBezTo>
                  <a:close/>
                  <a:moveTo>
                    <a:pt x="1052736" y="2095470"/>
                  </a:moveTo>
                  <a:cubicBezTo>
                    <a:pt x="1052736" y="2109068"/>
                    <a:pt x="1048516" y="2113288"/>
                    <a:pt x="1035387" y="2112819"/>
                  </a:cubicBezTo>
                  <a:cubicBezTo>
                    <a:pt x="970212" y="2112350"/>
                    <a:pt x="905505" y="2112350"/>
                    <a:pt x="840329" y="2112350"/>
                  </a:cubicBezTo>
                  <a:cubicBezTo>
                    <a:pt x="776091" y="2112350"/>
                    <a:pt x="711384" y="2111881"/>
                    <a:pt x="647147" y="2112819"/>
                  </a:cubicBezTo>
                  <a:cubicBezTo>
                    <a:pt x="632142" y="2112819"/>
                    <a:pt x="626046" y="2109068"/>
                    <a:pt x="626046" y="2093125"/>
                  </a:cubicBezTo>
                  <a:cubicBezTo>
                    <a:pt x="626515" y="1973558"/>
                    <a:pt x="626515" y="1853522"/>
                    <a:pt x="626046" y="1733955"/>
                  </a:cubicBezTo>
                  <a:cubicBezTo>
                    <a:pt x="626046" y="1718951"/>
                    <a:pt x="631204" y="1714262"/>
                    <a:pt x="645740" y="1714262"/>
                  </a:cubicBezTo>
                  <a:cubicBezTo>
                    <a:pt x="775153" y="1714731"/>
                    <a:pt x="904567" y="1714731"/>
                    <a:pt x="1033981" y="1714262"/>
                  </a:cubicBezTo>
                  <a:cubicBezTo>
                    <a:pt x="1047579" y="1714262"/>
                    <a:pt x="1052736" y="1718013"/>
                    <a:pt x="1052736" y="1733018"/>
                  </a:cubicBezTo>
                  <a:cubicBezTo>
                    <a:pt x="1052268" y="1853991"/>
                    <a:pt x="1052268" y="1974965"/>
                    <a:pt x="1052736" y="2095470"/>
                  </a:cubicBezTo>
                  <a:close/>
                  <a:moveTo>
                    <a:pt x="1135261" y="1246779"/>
                  </a:moveTo>
                  <a:cubicBezTo>
                    <a:pt x="1135261" y="1231305"/>
                    <a:pt x="1140419" y="1227554"/>
                    <a:pt x="1154954" y="1227554"/>
                  </a:cubicBezTo>
                  <a:cubicBezTo>
                    <a:pt x="1224350" y="1227085"/>
                    <a:pt x="1294215" y="1225679"/>
                    <a:pt x="1363610" y="1223803"/>
                  </a:cubicBezTo>
                  <a:cubicBezTo>
                    <a:pt x="1419877" y="1222396"/>
                    <a:pt x="1476144" y="1220052"/>
                    <a:pt x="1532880" y="1217708"/>
                  </a:cubicBezTo>
                  <a:cubicBezTo>
                    <a:pt x="1559607" y="1216770"/>
                    <a:pt x="1559607" y="1216770"/>
                    <a:pt x="1559607" y="1242559"/>
                  </a:cubicBezTo>
                  <a:cubicBezTo>
                    <a:pt x="1559607" y="1366346"/>
                    <a:pt x="1559138" y="1490133"/>
                    <a:pt x="1560076" y="1613920"/>
                  </a:cubicBezTo>
                  <a:cubicBezTo>
                    <a:pt x="1560076" y="1629862"/>
                    <a:pt x="1555387" y="1634551"/>
                    <a:pt x="1539913" y="1634082"/>
                  </a:cubicBezTo>
                  <a:cubicBezTo>
                    <a:pt x="1476144" y="1633144"/>
                    <a:pt x="1412375" y="1633613"/>
                    <a:pt x="1348137" y="1633613"/>
                  </a:cubicBezTo>
                  <a:cubicBezTo>
                    <a:pt x="1283899" y="1633613"/>
                    <a:pt x="1219192" y="1633144"/>
                    <a:pt x="1154954" y="1634082"/>
                  </a:cubicBezTo>
                  <a:cubicBezTo>
                    <a:pt x="1139950" y="1634082"/>
                    <a:pt x="1135730" y="1629393"/>
                    <a:pt x="1135730" y="1614389"/>
                  </a:cubicBezTo>
                  <a:cubicBezTo>
                    <a:pt x="1135730" y="1492008"/>
                    <a:pt x="1135730" y="1369159"/>
                    <a:pt x="1135261" y="1246779"/>
                  </a:cubicBezTo>
                  <a:close/>
                  <a:moveTo>
                    <a:pt x="1558200" y="2562015"/>
                  </a:moveTo>
                  <a:cubicBezTo>
                    <a:pt x="1529598" y="2560140"/>
                    <a:pt x="1501933" y="2558733"/>
                    <a:pt x="1474269" y="2556858"/>
                  </a:cubicBezTo>
                  <a:cubicBezTo>
                    <a:pt x="1438633" y="2554044"/>
                    <a:pt x="1402997" y="2550762"/>
                    <a:pt x="1367362" y="2547949"/>
                  </a:cubicBezTo>
                  <a:cubicBezTo>
                    <a:pt x="1293746" y="2541853"/>
                    <a:pt x="1220130" y="2536226"/>
                    <a:pt x="1146514" y="2530600"/>
                  </a:cubicBezTo>
                  <a:cubicBezTo>
                    <a:pt x="1135730" y="2529662"/>
                    <a:pt x="1135261" y="2523566"/>
                    <a:pt x="1135261" y="2515595"/>
                  </a:cubicBezTo>
                  <a:cubicBezTo>
                    <a:pt x="1135261" y="2479022"/>
                    <a:pt x="1135261" y="2442448"/>
                    <a:pt x="1135261" y="2406344"/>
                  </a:cubicBezTo>
                  <a:cubicBezTo>
                    <a:pt x="1135261" y="2342106"/>
                    <a:pt x="1135261" y="2277399"/>
                    <a:pt x="1135261" y="2213161"/>
                  </a:cubicBezTo>
                  <a:cubicBezTo>
                    <a:pt x="1135261" y="2203314"/>
                    <a:pt x="1135261" y="2195812"/>
                    <a:pt x="1149328" y="2195812"/>
                  </a:cubicBezTo>
                  <a:cubicBezTo>
                    <a:pt x="1282493" y="2196281"/>
                    <a:pt x="1416126" y="2196281"/>
                    <a:pt x="1549291" y="2196281"/>
                  </a:cubicBezTo>
                  <a:cubicBezTo>
                    <a:pt x="1551635" y="2196281"/>
                    <a:pt x="1553980" y="2196750"/>
                    <a:pt x="1558200" y="2197219"/>
                  </a:cubicBezTo>
                  <a:cubicBezTo>
                    <a:pt x="1558200" y="2318661"/>
                    <a:pt x="1558200" y="2439166"/>
                    <a:pt x="1558200" y="2562015"/>
                  </a:cubicBezTo>
                  <a:close/>
                  <a:moveTo>
                    <a:pt x="1540382" y="2113288"/>
                  </a:moveTo>
                  <a:cubicBezTo>
                    <a:pt x="1411437" y="2112819"/>
                    <a:pt x="1282493" y="2112819"/>
                    <a:pt x="1154017" y="2113288"/>
                  </a:cubicBezTo>
                  <a:cubicBezTo>
                    <a:pt x="1139950" y="2113288"/>
                    <a:pt x="1135261" y="2110005"/>
                    <a:pt x="1135261" y="2095470"/>
                  </a:cubicBezTo>
                  <a:cubicBezTo>
                    <a:pt x="1135730" y="1974496"/>
                    <a:pt x="1135730" y="1853522"/>
                    <a:pt x="1135261" y="1733018"/>
                  </a:cubicBezTo>
                  <a:cubicBezTo>
                    <a:pt x="1135261" y="1719420"/>
                    <a:pt x="1139950" y="1715200"/>
                    <a:pt x="1152610" y="1715200"/>
                  </a:cubicBezTo>
                  <a:cubicBezTo>
                    <a:pt x="1282493" y="1715200"/>
                    <a:pt x="1412844" y="1715200"/>
                    <a:pt x="1542727" y="1715200"/>
                  </a:cubicBezTo>
                  <a:cubicBezTo>
                    <a:pt x="1547884" y="1715200"/>
                    <a:pt x="1552573" y="1716606"/>
                    <a:pt x="1559138" y="1717544"/>
                  </a:cubicBezTo>
                  <a:cubicBezTo>
                    <a:pt x="1559138" y="1724109"/>
                    <a:pt x="1559138" y="1729735"/>
                    <a:pt x="1559138" y="1735362"/>
                  </a:cubicBezTo>
                  <a:cubicBezTo>
                    <a:pt x="1559138" y="1854929"/>
                    <a:pt x="1558669" y="1974965"/>
                    <a:pt x="1559607" y="2094532"/>
                  </a:cubicBezTo>
                  <a:cubicBezTo>
                    <a:pt x="1559607" y="2109068"/>
                    <a:pt x="1555387" y="2113288"/>
                    <a:pt x="1540382" y="2113288"/>
                  </a:cubicBezTo>
                  <a:close/>
                  <a:moveTo>
                    <a:pt x="1641662" y="1733487"/>
                  </a:moveTo>
                  <a:cubicBezTo>
                    <a:pt x="1641662" y="1718951"/>
                    <a:pt x="1646820" y="1714731"/>
                    <a:pt x="1660418" y="1714731"/>
                  </a:cubicBezTo>
                  <a:cubicBezTo>
                    <a:pt x="1790300" y="1715200"/>
                    <a:pt x="1920652" y="1715200"/>
                    <a:pt x="2050534" y="1714731"/>
                  </a:cubicBezTo>
                  <a:cubicBezTo>
                    <a:pt x="2064601" y="1714731"/>
                    <a:pt x="2068821" y="1720358"/>
                    <a:pt x="2068821" y="1733955"/>
                  </a:cubicBezTo>
                  <a:cubicBezTo>
                    <a:pt x="2068352" y="1854460"/>
                    <a:pt x="2068352" y="1974496"/>
                    <a:pt x="2068821" y="2095001"/>
                  </a:cubicBezTo>
                  <a:cubicBezTo>
                    <a:pt x="2068821" y="2109536"/>
                    <a:pt x="2064132" y="2113288"/>
                    <a:pt x="2050066" y="2113288"/>
                  </a:cubicBezTo>
                  <a:cubicBezTo>
                    <a:pt x="1984890" y="2112819"/>
                    <a:pt x="1920183" y="2112819"/>
                    <a:pt x="1855007" y="2112819"/>
                  </a:cubicBezTo>
                  <a:cubicBezTo>
                    <a:pt x="1790769" y="2112819"/>
                    <a:pt x="1726063" y="2112350"/>
                    <a:pt x="1661825" y="2113288"/>
                  </a:cubicBezTo>
                  <a:cubicBezTo>
                    <a:pt x="1647758" y="2113288"/>
                    <a:pt x="1641662" y="2110474"/>
                    <a:pt x="1641662" y="2094532"/>
                  </a:cubicBezTo>
                  <a:cubicBezTo>
                    <a:pt x="1642131" y="1974027"/>
                    <a:pt x="1642131" y="1853522"/>
                    <a:pt x="1641662" y="1733487"/>
                  </a:cubicBezTo>
                  <a:close/>
                  <a:moveTo>
                    <a:pt x="2049128" y="2602340"/>
                  </a:moveTo>
                  <a:cubicBezTo>
                    <a:pt x="1997550" y="2597651"/>
                    <a:pt x="1945972" y="2593431"/>
                    <a:pt x="1894394" y="2589211"/>
                  </a:cubicBezTo>
                  <a:cubicBezTo>
                    <a:pt x="1847505" y="2585460"/>
                    <a:pt x="1800147" y="2581709"/>
                    <a:pt x="1753258" y="2577958"/>
                  </a:cubicBezTo>
                  <a:cubicBezTo>
                    <a:pt x="1720436" y="2575613"/>
                    <a:pt x="1687614" y="2572800"/>
                    <a:pt x="1654791" y="2570924"/>
                  </a:cubicBezTo>
                  <a:cubicBezTo>
                    <a:pt x="1641193" y="2569986"/>
                    <a:pt x="1642131" y="2561077"/>
                    <a:pt x="1642131" y="2551700"/>
                  </a:cubicBezTo>
                  <a:cubicBezTo>
                    <a:pt x="1642131" y="2484648"/>
                    <a:pt x="1642131" y="2417128"/>
                    <a:pt x="1642131" y="2350077"/>
                  </a:cubicBezTo>
                  <a:cubicBezTo>
                    <a:pt x="1642131" y="2305064"/>
                    <a:pt x="1642600" y="2260050"/>
                    <a:pt x="1641662" y="2215037"/>
                  </a:cubicBezTo>
                  <a:cubicBezTo>
                    <a:pt x="1641193" y="2200501"/>
                    <a:pt x="1645413" y="2195343"/>
                    <a:pt x="1660887" y="2195343"/>
                  </a:cubicBezTo>
                  <a:cubicBezTo>
                    <a:pt x="1726063" y="2196281"/>
                    <a:pt x="1790769" y="2195812"/>
                    <a:pt x="1855945" y="2195812"/>
                  </a:cubicBezTo>
                  <a:cubicBezTo>
                    <a:pt x="1920183" y="2195812"/>
                    <a:pt x="1984890" y="2196281"/>
                    <a:pt x="2049128" y="2195343"/>
                  </a:cubicBezTo>
                  <a:cubicBezTo>
                    <a:pt x="2063663" y="2195343"/>
                    <a:pt x="2068821" y="2198625"/>
                    <a:pt x="2068821" y="2214099"/>
                  </a:cubicBezTo>
                  <a:cubicBezTo>
                    <a:pt x="2068352" y="2337417"/>
                    <a:pt x="2068352" y="2460266"/>
                    <a:pt x="2068821" y="2583584"/>
                  </a:cubicBezTo>
                  <a:cubicBezTo>
                    <a:pt x="2068821" y="2599058"/>
                    <a:pt x="2064132" y="2603747"/>
                    <a:pt x="2049128" y="2602340"/>
                  </a:cubicBezTo>
                  <a:close/>
                  <a:moveTo>
                    <a:pt x="2048659" y="1634082"/>
                  </a:moveTo>
                  <a:cubicBezTo>
                    <a:pt x="1919714" y="1633613"/>
                    <a:pt x="1791238" y="1633613"/>
                    <a:pt x="1662293" y="1634082"/>
                  </a:cubicBezTo>
                  <a:cubicBezTo>
                    <a:pt x="1646351" y="1634082"/>
                    <a:pt x="1642131" y="1628924"/>
                    <a:pt x="1642131" y="1613451"/>
                  </a:cubicBezTo>
                  <a:cubicBezTo>
                    <a:pt x="1642600" y="1487319"/>
                    <a:pt x="1642600" y="1361657"/>
                    <a:pt x="1642131" y="1235525"/>
                  </a:cubicBezTo>
                  <a:cubicBezTo>
                    <a:pt x="1642131" y="1219114"/>
                    <a:pt x="1648696" y="1214894"/>
                    <a:pt x="1662762" y="1214894"/>
                  </a:cubicBezTo>
                  <a:cubicBezTo>
                    <a:pt x="1708245" y="1213956"/>
                    <a:pt x="1753727" y="1212550"/>
                    <a:pt x="1799209" y="1211612"/>
                  </a:cubicBezTo>
                  <a:cubicBezTo>
                    <a:pt x="1884547" y="1209736"/>
                    <a:pt x="1969885" y="1208330"/>
                    <a:pt x="2055692" y="1205985"/>
                  </a:cubicBezTo>
                  <a:cubicBezTo>
                    <a:pt x="2068821" y="1205516"/>
                    <a:pt x="2068821" y="1213019"/>
                    <a:pt x="2068821" y="1222396"/>
                  </a:cubicBezTo>
                  <a:cubicBezTo>
                    <a:pt x="2068821" y="1288510"/>
                    <a:pt x="2068821" y="1354623"/>
                    <a:pt x="2068821" y="1420737"/>
                  </a:cubicBezTo>
                  <a:cubicBezTo>
                    <a:pt x="2068821" y="1484975"/>
                    <a:pt x="2068352" y="1549682"/>
                    <a:pt x="2069290" y="1613920"/>
                  </a:cubicBezTo>
                  <a:cubicBezTo>
                    <a:pt x="2069290" y="1629393"/>
                    <a:pt x="2064132" y="1634082"/>
                    <a:pt x="2048659" y="1634082"/>
                  </a:cubicBezTo>
                  <a:close/>
                  <a:moveTo>
                    <a:pt x="2575691" y="2092187"/>
                  </a:moveTo>
                  <a:cubicBezTo>
                    <a:pt x="2575691" y="2108599"/>
                    <a:pt x="2571471" y="2113288"/>
                    <a:pt x="2555060" y="2113288"/>
                  </a:cubicBezTo>
                  <a:cubicBezTo>
                    <a:pt x="2427522" y="2112819"/>
                    <a:pt x="2299515" y="2112819"/>
                    <a:pt x="2171977" y="2112819"/>
                  </a:cubicBezTo>
                  <a:cubicBezTo>
                    <a:pt x="2166350" y="2112819"/>
                    <a:pt x="2160724" y="2112819"/>
                    <a:pt x="2153690" y="2112819"/>
                  </a:cubicBezTo>
                  <a:cubicBezTo>
                    <a:pt x="2153690" y="1980592"/>
                    <a:pt x="2153690" y="1849771"/>
                    <a:pt x="2153690" y="1717075"/>
                  </a:cubicBezTo>
                  <a:cubicBezTo>
                    <a:pt x="2293420" y="1717075"/>
                    <a:pt x="2433618" y="1717075"/>
                    <a:pt x="2575691" y="1717075"/>
                  </a:cubicBezTo>
                  <a:cubicBezTo>
                    <a:pt x="2575691" y="1723640"/>
                    <a:pt x="2575691" y="1729267"/>
                    <a:pt x="2575691" y="1734893"/>
                  </a:cubicBezTo>
                  <a:cubicBezTo>
                    <a:pt x="2575223" y="1853991"/>
                    <a:pt x="2574753" y="1973089"/>
                    <a:pt x="2575691" y="2092187"/>
                  </a:cubicBezTo>
                  <a:close/>
                  <a:moveTo>
                    <a:pt x="2151815" y="1215363"/>
                  </a:moveTo>
                  <a:cubicBezTo>
                    <a:pt x="2151815" y="1212550"/>
                    <a:pt x="2152284" y="1209736"/>
                    <a:pt x="2152753" y="1204110"/>
                  </a:cubicBezTo>
                  <a:cubicBezTo>
                    <a:pt x="2196359" y="1202703"/>
                    <a:pt x="2239028" y="1201296"/>
                    <a:pt x="2281697" y="1200359"/>
                  </a:cubicBezTo>
                  <a:cubicBezTo>
                    <a:pt x="2372662" y="1198014"/>
                    <a:pt x="2463627" y="1196139"/>
                    <a:pt x="2555060" y="1193325"/>
                  </a:cubicBezTo>
                  <a:cubicBezTo>
                    <a:pt x="2571471" y="1192856"/>
                    <a:pt x="2576160" y="1197545"/>
                    <a:pt x="2576160" y="1213956"/>
                  </a:cubicBezTo>
                  <a:cubicBezTo>
                    <a:pt x="2575691" y="1347121"/>
                    <a:pt x="2575691" y="1480755"/>
                    <a:pt x="2576160" y="1613920"/>
                  </a:cubicBezTo>
                  <a:cubicBezTo>
                    <a:pt x="2576160" y="1629393"/>
                    <a:pt x="2571940" y="1634551"/>
                    <a:pt x="2555998" y="1634551"/>
                  </a:cubicBezTo>
                  <a:cubicBezTo>
                    <a:pt x="2427991" y="1634082"/>
                    <a:pt x="2299515" y="1634082"/>
                    <a:pt x="2171508" y="1634082"/>
                  </a:cubicBezTo>
                  <a:cubicBezTo>
                    <a:pt x="2160724" y="1634082"/>
                    <a:pt x="2151815" y="1635020"/>
                    <a:pt x="2151815" y="1618608"/>
                  </a:cubicBezTo>
                  <a:cubicBezTo>
                    <a:pt x="2151815" y="1484037"/>
                    <a:pt x="2151815" y="1349466"/>
                    <a:pt x="2151815" y="1215363"/>
                  </a:cubicBezTo>
                  <a:close/>
                  <a:moveTo>
                    <a:pt x="2575223" y="2425099"/>
                  </a:moveTo>
                  <a:cubicBezTo>
                    <a:pt x="2575223" y="2432133"/>
                    <a:pt x="2574285" y="2440104"/>
                    <a:pt x="2571940" y="2446668"/>
                  </a:cubicBezTo>
                  <a:cubicBezTo>
                    <a:pt x="2548027" y="2508562"/>
                    <a:pt x="2524113" y="2570455"/>
                    <a:pt x="2499731" y="2632818"/>
                  </a:cubicBezTo>
                  <a:cubicBezTo>
                    <a:pt x="2498324" y="2636100"/>
                    <a:pt x="2496449" y="2638913"/>
                    <a:pt x="2496918" y="2638444"/>
                  </a:cubicBezTo>
                  <a:cubicBezTo>
                    <a:pt x="2429867" y="2632818"/>
                    <a:pt x="2365160" y="2627660"/>
                    <a:pt x="2300453" y="2622502"/>
                  </a:cubicBezTo>
                  <a:cubicBezTo>
                    <a:pt x="2256377" y="2618751"/>
                    <a:pt x="2212302" y="2615469"/>
                    <a:pt x="2167757" y="2612187"/>
                  </a:cubicBezTo>
                  <a:cubicBezTo>
                    <a:pt x="2156973" y="2611249"/>
                    <a:pt x="2151815" y="2607966"/>
                    <a:pt x="2151815" y="2595775"/>
                  </a:cubicBezTo>
                  <a:cubicBezTo>
                    <a:pt x="2152284" y="2466831"/>
                    <a:pt x="2152284" y="2338355"/>
                    <a:pt x="2152284" y="2209410"/>
                  </a:cubicBezTo>
                  <a:cubicBezTo>
                    <a:pt x="2152284" y="2205659"/>
                    <a:pt x="2152753" y="2201908"/>
                    <a:pt x="2153221" y="2196750"/>
                  </a:cubicBezTo>
                  <a:cubicBezTo>
                    <a:pt x="2160255" y="2196281"/>
                    <a:pt x="2166350" y="2195812"/>
                    <a:pt x="2172446" y="2195812"/>
                  </a:cubicBezTo>
                  <a:cubicBezTo>
                    <a:pt x="2299984" y="2195812"/>
                    <a:pt x="2427522" y="2196281"/>
                    <a:pt x="2555529" y="2195343"/>
                  </a:cubicBezTo>
                  <a:cubicBezTo>
                    <a:pt x="2572409" y="2195343"/>
                    <a:pt x="2576160" y="2200501"/>
                    <a:pt x="2576160" y="2216443"/>
                  </a:cubicBezTo>
                  <a:cubicBezTo>
                    <a:pt x="2574753" y="2285839"/>
                    <a:pt x="2575223" y="2355704"/>
                    <a:pt x="2575223" y="2425099"/>
                  </a:cubicBezTo>
                  <a:close/>
                  <a:moveTo>
                    <a:pt x="679500" y="3940083"/>
                  </a:moveTo>
                  <a:cubicBezTo>
                    <a:pt x="679969" y="4021670"/>
                    <a:pt x="611980" y="4090128"/>
                    <a:pt x="529455" y="4090597"/>
                  </a:cubicBezTo>
                  <a:cubicBezTo>
                    <a:pt x="446462" y="4090597"/>
                    <a:pt x="379410" y="4024483"/>
                    <a:pt x="379410" y="3941490"/>
                  </a:cubicBezTo>
                  <a:cubicBezTo>
                    <a:pt x="378472" y="3865530"/>
                    <a:pt x="436615" y="3792852"/>
                    <a:pt x="528517" y="3790976"/>
                  </a:cubicBezTo>
                  <a:cubicBezTo>
                    <a:pt x="610104" y="3788632"/>
                    <a:pt x="679031" y="3858027"/>
                    <a:pt x="679500" y="3940083"/>
                  </a:cubicBezTo>
                  <a:close/>
                  <a:moveTo>
                    <a:pt x="3060992" y="3941021"/>
                  </a:moveTo>
                  <a:cubicBezTo>
                    <a:pt x="3060992" y="4023077"/>
                    <a:pt x="2993003" y="4090597"/>
                    <a:pt x="2910010" y="4090128"/>
                  </a:cubicBezTo>
                  <a:cubicBezTo>
                    <a:pt x="2827017" y="4090128"/>
                    <a:pt x="2760434" y="4023077"/>
                    <a:pt x="2760434" y="3940083"/>
                  </a:cubicBezTo>
                  <a:cubicBezTo>
                    <a:pt x="2761372" y="3859903"/>
                    <a:pt x="2822328" y="3791914"/>
                    <a:pt x="2910948" y="3790507"/>
                  </a:cubicBezTo>
                  <a:cubicBezTo>
                    <a:pt x="2993003" y="3789569"/>
                    <a:pt x="3060992" y="3858965"/>
                    <a:pt x="3060992" y="3941021"/>
                  </a:cubicBezTo>
                  <a:close/>
                  <a:moveTo>
                    <a:pt x="2842021" y="1755056"/>
                  </a:moveTo>
                  <a:cubicBezTo>
                    <a:pt x="2797476" y="1868996"/>
                    <a:pt x="2753401" y="1982467"/>
                    <a:pt x="2708856" y="2096407"/>
                  </a:cubicBezTo>
                  <a:cubicBezTo>
                    <a:pt x="2703698" y="2110005"/>
                    <a:pt x="2674158" y="2119852"/>
                    <a:pt x="2661967" y="2110943"/>
                  </a:cubicBezTo>
                  <a:cubicBezTo>
                    <a:pt x="2659154" y="2109068"/>
                    <a:pt x="2658216" y="2102972"/>
                    <a:pt x="2658216" y="2098752"/>
                  </a:cubicBezTo>
                  <a:cubicBezTo>
                    <a:pt x="2658216" y="1974965"/>
                    <a:pt x="2657747" y="1851647"/>
                    <a:pt x="2658685" y="1727860"/>
                  </a:cubicBezTo>
                  <a:cubicBezTo>
                    <a:pt x="2658685" y="1723171"/>
                    <a:pt x="2665718" y="1715200"/>
                    <a:pt x="2669469" y="1715200"/>
                  </a:cubicBezTo>
                  <a:cubicBezTo>
                    <a:pt x="2729018" y="1714731"/>
                    <a:pt x="2789036" y="1714731"/>
                    <a:pt x="2849054" y="1715200"/>
                  </a:cubicBezTo>
                  <a:cubicBezTo>
                    <a:pt x="2850930" y="1715200"/>
                    <a:pt x="2853274" y="1716606"/>
                    <a:pt x="2856557" y="1718013"/>
                  </a:cubicBezTo>
                  <a:cubicBezTo>
                    <a:pt x="2851399" y="1731142"/>
                    <a:pt x="2846710" y="1743333"/>
                    <a:pt x="2842021" y="1755056"/>
                  </a:cubicBezTo>
                  <a:close/>
                  <a:moveTo>
                    <a:pt x="3046457" y="1231774"/>
                  </a:moveTo>
                  <a:cubicBezTo>
                    <a:pt x="2997224" y="1358375"/>
                    <a:pt x="2947521" y="1484975"/>
                    <a:pt x="2898757" y="1612044"/>
                  </a:cubicBezTo>
                  <a:cubicBezTo>
                    <a:pt x="2892661" y="1628455"/>
                    <a:pt x="2885159" y="1634551"/>
                    <a:pt x="2866872" y="1634551"/>
                  </a:cubicBezTo>
                  <a:cubicBezTo>
                    <a:pt x="2804041" y="1633144"/>
                    <a:pt x="2741209" y="1633613"/>
                    <a:pt x="2678847" y="1634551"/>
                  </a:cubicBezTo>
                  <a:cubicBezTo>
                    <a:pt x="2663843" y="1634551"/>
                    <a:pt x="2658216" y="1630800"/>
                    <a:pt x="2658216" y="1614389"/>
                  </a:cubicBezTo>
                  <a:cubicBezTo>
                    <a:pt x="2658685" y="1479817"/>
                    <a:pt x="2658685" y="1345246"/>
                    <a:pt x="2658216" y="1210674"/>
                  </a:cubicBezTo>
                  <a:cubicBezTo>
                    <a:pt x="2658216" y="1195201"/>
                    <a:pt x="2662436" y="1190512"/>
                    <a:pt x="2678378" y="1190043"/>
                  </a:cubicBezTo>
                  <a:cubicBezTo>
                    <a:pt x="2789036" y="1188167"/>
                    <a:pt x="2899225" y="1185823"/>
                    <a:pt x="3009884" y="1183010"/>
                  </a:cubicBezTo>
                  <a:cubicBezTo>
                    <a:pt x="3027232" y="1182541"/>
                    <a:pt x="3044581" y="1181134"/>
                    <a:pt x="3066619" y="1179727"/>
                  </a:cubicBezTo>
                  <a:cubicBezTo>
                    <a:pt x="3058648" y="1200359"/>
                    <a:pt x="3052553" y="1215832"/>
                    <a:pt x="3046457" y="1231774"/>
                  </a:cubicBezTo>
                  <a:close/>
                </a:path>
              </a:pathLst>
            </a:custGeom>
            <a:grpFill/>
            <a:ln w="4681" cap="flat">
              <a:noFill/>
              <a:prstDash val="solid"/>
              <a:miter/>
            </a:ln>
          </p:spPr>
          <p:txBody>
            <a:bodyPr rtlCol="0" anchor="ctr"/>
            <a:lstStyle/>
            <a:p>
              <a:endParaRPr lang="en-US"/>
            </a:p>
          </p:txBody>
        </p:sp>
        <p:sp>
          <p:nvSpPr>
            <p:cNvPr id="24" name="Freeform: Shape 73">
              <a:extLst>
                <a:ext uri="{FF2B5EF4-FFF2-40B4-BE49-F238E27FC236}">
                  <a16:creationId xmlns:a16="http://schemas.microsoft.com/office/drawing/2014/main" id="{039156D3-F9A9-4D7F-99E2-B1654F888EAB}"/>
                </a:ext>
              </a:extLst>
            </p:cNvPr>
            <p:cNvSpPr/>
            <p:nvPr/>
          </p:nvSpPr>
          <p:spPr>
            <a:xfrm>
              <a:off x="9384139" y="3721295"/>
              <a:ext cx="154734" cy="150045"/>
            </a:xfrm>
            <a:custGeom>
              <a:avLst/>
              <a:gdLst>
                <a:gd name="connsiteX0" fmla="*/ 6 w 154733"/>
                <a:gd name="connsiteY0" fmla="*/ 78323 h 150044"/>
                <a:gd name="connsiteX1" fmla="*/ 79248 w 154733"/>
                <a:gd name="connsiteY1" fmla="*/ 154283 h 150044"/>
                <a:gd name="connsiteX2" fmla="*/ 154739 w 154733"/>
                <a:gd name="connsiteY2" fmla="*/ 76916 h 150044"/>
                <a:gd name="connsiteX3" fmla="*/ 77841 w 154733"/>
                <a:gd name="connsiteY3" fmla="*/ 18 h 150044"/>
                <a:gd name="connsiteX4" fmla="*/ 6 w 154733"/>
                <a:gd name="connsiteY4" fmla="*/ 78323 h 15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0044">
                  <a:moveTo>
                    <a:pt x="6" y="78323"/>
                  </a:moveTo>
                  <a:cubicBezTo>
                    <a:pt x="6" y="127556"/>
                    <a:pt x="38455" y="155690"/>
                    <a:pt x="79248" y="154283"/>
                  </a:cubicBezTo>
                  <a:cubicBezTo>
                    <a:pt x="123324" y="152876"/>
                    <a:pt x="155208" y="120992"/>
                    <a:pt x="154739" y="76916"/>
                  </a:cubicBezTo>
                  <a:cubicBezTo>
                    <a:pt x="155208" y="34716"/>
                    <a:pt x="123324" y="-920"/>
                    <a:pt x="77841" y="18"/>
                  </a:cubicBezTo>
                  <a:cubicBezTo>
                    <a:pt x="27670" y="956"/>
                    <a:pt x="-463" y="34247"/>
                    <a:pt x="6" y="78323"/>
                  </a:cubicBezTo>
                  <a:close/>
                </a:path>
              </a:pathLst>
            </a:custGeom>
            <a:grpFill/>
            <a:ln w="4681" cap="flat">
              <a:noFill/>
              <a:prstDash val="solid"/>
              <a:miter/>
            </a:ln>
          </p:spPr>
          <p:txBody>
            <a:bodyPr rtlCol="0" anchor="ctr"/>
            <a:lstStyle/>
            <a:p>
              <a:endParaRPr lang="en-US"/>
            </a:p>
          </p:txBody>
        </p:sp>
        <p:sp>
          <p:nvSpPr>
            <p:cNvPr id="25" name="Freeform: Shape 74">
              <a:extLst>
                <a:ext uri="{FF2B5EF4-FFF2-40B4-BE49-F238E27FC236}">
                  <a16:creationId xmlns:a16="http://schemas.microsoft.com/office/drawing/2014/main" id="{0C864CE0-4C40-4DFD-B7A8-ED38C147B8B6}"/>
                </a:ext>
              </a:extLst>
            </p:cNvPr>
            <p:cNvSpPr/>
            <p:nvPr/>
          </p:nvSpPr>
          <p:spPr>
            <a:xfrm>
              <a:off x="7001696" y="3720806"/>
              <a:ext cx="154734" cy="154734"/>
            </a:xfrm>
            <a:custGeom>
              <a:avLst/>
              <a:gdLst>
                <a:gd name="connsiteX0" fmla="*/ 77854 w 154733"/>
                <a:gd name="connsiteY0" fmla="*/ 39 h 154733"/>
                <a:gd name="connsiteX1" fmla="*/ 18 w 154733"/>
                <a:gd name="connsiteY1" fmla="*/ 77406 h 154733"/>
                <a:gd name="connsiteX2" fmla="*/ 76916 w 154733"/>
                <a:gd name="connsiteY2" fmla="*/ 154773 h 154733"/>
                <a:gd name="connsiteX3" fmla="*/ 155221 w 154733"/>
                <a:gd name="connsiteY3" fmla="*/ 78344 h 154733"/>
                <a:gd name="connsiteX4" fmla="*/ 77854 w 154733"/>
                <a:gd name="connsiteY4" fmla="*/ 39 h 154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733" h="154733">
                  <a:moveTo>
                    <a:pt x="77854" y="39"/>
                  </a:moveTo>
                  <a:cubicBezTo>
                    <a:pt x="36592" y="-1368"/>
                    <a:pt x="487" y="35674"/>
                    <a:pt x="18" y="77406"/>
                  </a:cubicBezTo>
                  <a:cubicBezTo>
                    <a:pt x="-920" y="119137"/>
                    <a:pt x="34716" y="154303"/>
                    <a:pt x="76916" y="154773"/>
                  </a:cubicBezTo>
                  <a:cubicBezTo>
                    <a:pt x="122398" y="155241"/>
                    <a:pt x="155221" y="123357"/>
                    <a:pt x="155221" y="78344"/>
                  </a:cubicBezTo>
                  <a:cubicBezTo>
                    <a:pt x="157096" y="37550"/>
                    <a:pt x="125681" y="1445"/>
                    <a:pt x="77854" y="39"/>
                  </a:cubicBezTo>
                  <a:close/>
                </a:path>
              </a:pathLst>
            </a:custGeom>
            <a:grpFill/>
            <a:ln w="4681" cap="flat">
              <a:noFill/>
              <a:prstDash val="solid"/>
              <a:miter/>
            </a:ln>
          </p:spPr>
          <p:txBody>
            <a:bodyPr rtlCol="0" anchor="ctr"/>
            <a:lstStyle/>
            <a:p>
              <a:endParaRPr lang="en-US"/>
            </a:p>
          </p:txBody>
        </p:sp>
      </p:grpSp>
      <p:pic>
        <p:nvPicPr>
          <p:cNvPr id="14" name="صورة 13">
            <a:extLst>
              <a:ext uri="{FF2B5EF4-FFF2-40B4-BE49-F238E27FC236}">
                <a16:creationId xmlns:a16="http://schemas.microsoft.com/office/drawing/2014/main" id="{386F565E-83AB-4FCE-AFCA-D9FAEB55B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340" y="951966"/>
            <a:ext cx="1867152" cy="984923"/>
          </a:xfrm>
          <a:prstGeom prst="rect">
            <a:avLst/>
          </a:prstGeom>
        </p:spPr>
      </p:pic>
      <p:sp>
        <p:nvSpPr>
          <p:cNvPr id="15" name="مستطيل 14">
            <a:extLst>
              <a:ext uri="{FF2B5EF4-FFF2-40B4-BE49-F238E27FC236}">
                <a16:creationId xmlns:a16="http://schemas.microsoft.com/office/drawing/2014/main" id="{8C8423DB-A468-47DA-9D63-2E987C7A9EEF}"/>
              </a:ext>
            </a:extLst>
          </p:cNvPr>
          <p:cNvSpPr/>
          <p:nvPr/>
        </p:nvSpPr>
        <p:spPr>
          <a:xfrm>
            <a:off x="1367989" y="999620"/>
            <a:ext cx="5309870" cy="745154"/>
          </a:xfrm>
          <a:prstGeom prst="rect">
            <a:avLst/>
          </a:prstGeom>
          <a:solidFill>
            <a:schemeClr val="tx1">
              <a:lumMod val="85000"/>
              <a:lumOff val="1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dirty="0">
                <a:solidFill>
                  <a:srgbClr val="FFFFFF"/>
                </a:solidFill>
              </a:rPr>
              <a:t>مساعدة المنشآت الصغيرة على تسويق خدماتها</a:t>
            </a:r>
          </a:p>
          <a:p>
            <a:pPr algn="ctr"/>
            <a:r>
              <a:rPr lang="ar-SA" sz="2400" dirty="0">
                <a:solidFill>
                  <a:srgbClr val="FFFFFF"/>
                </a:solidFill>
              </a:rPr>
              <a:t> بالاعتماد على التسويق الالكتروني. </a:t>
            </a:r>
          </a:p>
        </p:txBody>
      </p:sp>
      <p:sp>
        <p:nvSpPr>
          <p:cNvPr id="26" name="Rectangle 1">
            <a:extLst>
              <a:ext uri="{FF2B5EF4-FFF2-40B4-BE49-F238E27FC236}">
                <a16:creationId xmlns:a16="http://schemas.microsoft.com/office/drawing/2014/main" id="{33CA64BA-C9A7-415E-9326-9C9525C640EA}"/>
              </a:ext>
            </a:extLst>
          </p:cNvPr>
          <p:cNvSpPr/>
          <p:nvPr/>
        </p:nvSpPr>
        <p:spPr>
          <a:xfrm>
            <a:off x="1571897" y="3929924"/>
            <a:ext cx="6978442" cy="523220"/>
          </a:xfrm>
          <a:prstGeom prst="rect">
            <a:avLst/>
          </a:prstGeom>
          <a:noFill/>
        </p:spPr>
        <p:txBody>
          <a:bodyPr wrap="square" lIns="91440" tIns="45720" rIns="91440" bIns="45720">
            <a:spAutoFit/>
          </a:bodyPr>
          <a:lstStyle/>
          <a:p>
            <a:pPr algn="ctr"/>
            <a:r>
              <a:rPr lang="ar-BH" sz="2800" b="1" cap="none" spc="0" dirty="0">
                <a:ln w="12700" cmpd="sng">
                  <a:solidFill>
                    <a:schemeClr val="accent4">
                      <a:lumMod val="60000"/>
                      <a:lumOff val="40000"/>
                    </a:schemeClr>
                  </a:solidFill>
                  <a:prstDash val="solid"/>
                </a:ln>
                <a:solidFill>
                  <a:schemeClr val="accent4">
                    <a:lumMod val="60000"/>
                    <a:lumOff val="40000"/>
                  </a:schemeClr>
                </a:solidFill>
                <a:effectLst/>
              </a:rPr>
              <a:t>من واقع تجربتكم من تذكر لنا موقع تسوق إلكتروني؟</a:t>
            </a:r>
            <a:endParaRPr lang="en-US" sz="2800" b="1" cap="none" spc="0" dirty="0">
              <a:ln w="12700" cmpd="sng">
                <a:solidFill>
                  <a:schemeClr val="accent4">
                    <a:lumMod val="60000"/>
                    <a:lumOff val="40000"/>
                  </a:schemeClr>
                </a:solidFill>
                <a:prstDash val="solid"/>
              </a:ln>
              <a:solidFill>
                <a:schemeClr val="accent4">
                  <a:lumMod val="60000"/>
                  <a:lumOff val="40000"/>
                </a:schemeClr>
              </a:solidFill>
              <a:effectLst/>
            </a:endParaRPr>
          </a:p>
        </p:txBody>
      </p:sp>
      <p:pic>
        <p:nvPicPr>
          <p:cNvPr id="27" name="Picture 2" descr="Bitmoji Image">
            <a:extLst>
              <a:ext uri="{FF2B5EF4-FFF2-40B4-BE49-F238E27FC236}">
                <a16:creationId xmlns:a16="http://schemas.microsoft.com/office/drawing/2014/main" id="{6889CCC6-876B-45B0-A55E-CA3098CB2C7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8628" y="3659164"/>
            <a:ext cx="803026" cy="803026"/>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31">
            <a:extLst>
              <a:ext uri="{FF2B5EF4-FFF2-40B4-BE49-F238E27FC236}">
                <a16:creationId xmlns:a16="http://schemas.microsoft.com/office/drawing/2014/main" id="{911704F2-6806-42F2-9485-7C96809794A3}"/>
              </a:ext>
            </a:extLst>
          </p:cNvPr>
          <p:cNvSpPr txBox="1"/>
          <p:nvPr/>
        </p:nvSpPr>
        <p:spPr>
          <a:xfrm>
            <a:off x="5868144" y="102511"/>
            <a:ext cx="1162015" cy="830997"/>
          </a:xfrm>
          <a:prstGeom prst="rect">
            <a:avLst/>
          </a:prstGeom>
          <a:noFill/>
        </p:spPr>
        <p:txBody>
          <a:bodyPr wrap="square" lIns="108000" rIns="108000" rtlCol="0">
            <a:spAutoFit/>
          </a:bodyPr>
          <a:lstStyle/>
          <a:p>
            <a:pPr algn="ctr"/>
            <a:r>
              <a:rPr lang="en-US" altLang="ko-KR" sz="4800" b="1" dirty="0">
                <a:solidFill>
                  <a:srgbClr val="FF0000"/>
                </a:solidFill>
                <a:cs typeface="Arial" pitchFamily="34" charset="0"/>
              </a:rPr>
              <a:t>1</a:t>
            </a:r>
            <a:endParaRPr lang="ko-KR" altLang="en-US" sz="4800" b="1" dirty="0">
              <a:solidFill>
                <a:srgbClr val="FF0000"/>
              </a:solidFill>
              <a:cs typeface="Arial" pitchFamily="34" charset="0"/>
            </a:endParaRPr>
          </a:p>
        </p:txBody>
      </p:sp>
    </p:spTree>
    <p:extLst>
      <p:ext uri="{BB962C8B-B14F-4D97-AF65-F5344CB8AC3E}">
        <p14:creationId xmlns:p14="http://schemas.microsoft.com/office/powerpoint/2010/main" val="289659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4" name="TextBox 31">
            <a:extLst>
              <a:ext uri="{FF2B5EF4-FFF2-40B4-BE49-F238E27FC236}">
                <a16:creationId xmlns:a16="http://schemas.microsoft.com/office/drawing/2014/main" id="{25C0D90E-DE57-489D-8AAC-BBE3A55774D3}"/>
              </a:ext>
            </a:extLst>
          </p:cNvPr>
          <p:cNvSpPr txBox="1"/>
          <p:nvPr/>
        </p:nvSpPr>
        <p:spPr>
          <a:xfrm>
            <a:off x="611560" y="1131590"/>
            <a:ext cx="8064896" cy="1754326"/>
          </a:xfrm>
          <a:prstGeom prst="rect">
            <a:avLst/>
          </a:prstGeom>
          <a:noFill/>
        </p:spPr>
        <p:txBody>
          <a:bodyPr wrap="square" lIns="108000" rIns="108000" rtlCol="0">
            <a:spAutoFit/>
          </a:bodyPr>
          <a:lstStyle/>
          <a:p>
            <a:pPr algn="r"/>
            <a:r>
              <a:rPr lang="ar-SA" altLang="ko-KR" sz="3600" b="1" dirty="0">
                <a:solidFill>
                  <a:srgbClr val="FF0000"/>
                </a:solidFill>
                <a:cs typeface="Arial" pitchFamily="34" charset="0"/>
              </a:rPr>
              <a:t>قومي بقراءة وسائل التسوق الالكتروني ص </a:t>
            </a:r>
            <a:r>
              <a:rPr lang="ar-SA" altLang="ko-KR" sz="3600" b="1" dirty="0">
                <a:solidFill>
                  <a:schemeClr val="tx1">
                    <a:lumMod val="95000"/>
                    <a:lumOff val="5000"/>
                  </a:schemeClr>
                </a:solidFill>
                <a:cs typeface="Arial" pitchFamily="34" charset="0"/>
              </a:rPr>
              <a:t>93</a:t>
            </a:r>
            <a:r>
              <a:rPr lang="ar-SA" altLang="ko-KR" sz="3600" b="1" dirty="0">
                <a:solidFill>
                  <a:srgbClr val="FF0000"/>
                </a:solidFill>
                <a:cs typeface="Arial" pitchFamily="34" charset="0"/>
              </a:rPr>
              <a:t> </a:t>
            </a:r>
          </a:p>
          <a:p>
            <a:pPr algn="r"/>
            <a:r>
              <a:rPr lang="ar-SA" altLang="ko-KR" sz="3600" b="1" dirty="0">
                <a:solidFill>
                  <a:srgbClr val="FF0000"/>
                </a:solidFill>
                <a:cs typeface="Arial" pitchFamily="34" charset="0"/>
              </a:rPr>
              <a:t>ثم حل النشاط (</a:t>
            </a:r>
            <a:r>
              <a:rPr lang="ar-SA" altLang="ko-KR" sz="3600" b="1" dirty="0">
                <a:solidFill>
                  <a:schemeClr val="tx1">
                    <a:lumMod val="95000"/>
                    <a:lumOff val="5000"/>
                  </a:schemeClr>
                </a:solidFill>
                <a:cs typeface="Arial" pitchFamily="34" charset="0"/>
              </a:rPr>
              <a:t>6</a:t>
            </a:r>
            <a:r>
              <a:rPr lang="ar-SA" altLang="ko-KR" sz="3600" b="1" dirty="0">
                <a:solidFill>
                  <a:srgbClr val="FF0000"/>
                </a:solidFill>
                <a:cs typeface="Arial" pitchFamily="34" charset="0"/>
              </a:rPr>
              <a:t>) ص </a:t>
            </a:r>
            <a:r>
              <a:rPr lang="ar-SA" altLang="ko-KR" sz="3600" b="1" dirty="0">
                <a:solidFill>
                  <a:schemeClr val="tx1">
                    <a:lumMod val="95000"/>
                    <a:lumOff val="5000"/>
                  </a:schemeClr>
                </a:solidFill>
                <a:cs typeface="Arial" pitchFamily="34" charset="0"/>
              </a:rPr>
              <a:t>103</a:t>
            </a:r>
            <a:r>
              <a:rPr lang="ar-SA" altLang="ko-KR" sz="3600" b="1" dirty="0">
                <a:solidFill>
                  <a:srgbClr val="FF0000"/>
                </a:solidFill>
                <a:cs typeface="Arial" pitchFamily="34" charset="0"/>
              </a:rPr>
              <a:t> </a:t>
            </a:r>
          </a:p>
          <a:p>
            <a:pPr algn="r"/>
            <a:r>
              <a:rPr lang="ar-SA" altLang="ko-KR" sz="3600" b="1" dirty="0">
                <a:solidFill>
                  <a:srgbClr val="FF0000"/>
                </a:solidFill>
                <a:cs typeface="Arial" pitchFamily="34" charset="0"/>
              </a:rPr>
              <a:t>وارسال صورة الحل  </a:t>
            </a:r>
            <a:endParaRPr lang="ko-KR" altLang="en-US" sz="3600" b="1" dirty="0">
              <a:solidFill>
                <a:srgbClr val="FF0000"/>
              </a:solidFill>
              <a:cs typeface="Arial" pitchFamily="34" charset="0"/>
            </a:endParaRPr>
          </a:p>
        </p:txBody>
      </p:sp>
      <p:sp>
        <p:nvSpPr>
          <p:cNvPr id="22" name="Title 1">
            <a:extLst>
              <a:ext uri="{FF2B5EF4-FFF2-40B4-BE49-F238E27FC236}">
                <a16:creationId xmlns:a16="http://schemas.microsoft.com/office/drawing/2014/main" id="{14300721-6DFB-4110-AEE3-067BA68E440F}"/>
              </a:ext>
            </a:extLst>
          </p:cNvPr>
          <p:cNvSpPr txBox="1">
            <a:spLocks/>
          </p:cNvSpPr>
          <p:nvPr/>
        </p:nvSpPr>
        <p:spPr>
          <a:xfrm>
            <a:off x="1475656" y="195486"/>
            <a:ext cx="7416824"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وسائل التسوق الالكتروني</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pic>
        <p:nvPicPr>
          <p:cNvPr id="5" name="btnInknoeActivity">
            <a:extLst>
              <a:ext uri="{FF2B5EF4-FFF2-40B4-BE49-F238E27FC236}">
                <a16:creationId xmlns:a16="http://schemas.microsoft.com/office/drawing/2014/main" id="{BA6F9EB5-6087-4072-B032-295F5A2F7361}"/>
              </a:ext>
            </a:extLst>
          </p:cNvPr>
          <p:cNvPicPr>
            <a:picLocks noChangeAspect="1"/>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5652120" y="3939902"/>
            <a:ext cx="2219546" cy="571500"/>
          </a:xfrm>
          <a:prstGeom prst="rect">
            <a:avLst/>
          </a:prstGeom>
        </p:spPr>
      </p:pic>
    </p:spTree>
    <p:extLst>
      <p:ext uri="{BB962C8B-B14F-4D97-AF65-F5344CB8AC3E}">
        <p14:creationId xmlns:p14="http://schemas.microsoft.com/office/powerpoint/2010/main" val="931531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4300721-6DFB-4110-AEE3-067BA68E440F}"/>
              </a:ext>
            </a:extLst>
          </p:cNvPr>
          <p:cNvSpPr txBox="1">
            <a:spLocks/>
          </p:cNvSpPr>
          <p:nvPr/>
        </p:nvSpPr>
        <p:spPr>
          <a:xfrm>
            <a:off x="1475656" y="195486"/>
            <a:ext cx="7416824"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وسائل التسوق الالكتروني</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graphicFrame>
        <p:nvGraphicFramePr>
          <p:cNvPr id="5" name="رسم تخطيطي 4">
            <a:extLst>
              <a:ext uri="{FF2B5EF4-FFF2-40B4-BE49-F238E27FC236}">
                <a16:creationId xmlns:a16="http://schemas.microsoft.com/office/drawing/2014/main" id="{FAC4999F-6A39-48F7-940F-36C3AE771DAF}"/>
              </a:ext>
            </a:extLst>
          </p:cNvPr>
          <p:cNvGraphicFramePr/>
          <p:nvPr>
            <p:extLst>
              <p:ext uri="{D42A27DB-BD31-4B8C-83A1-F6EECF244321}">
                <p14:modId xmlns:p14="http://schemas.microsoft.com/office/powerpoint/2010/main" val="3883261123"/>
              </p:ext>
            </p:extLst>
          </p:nvPr>
        </p:nvGraphicFramePr>
        <p:xfrm>
          <a:off x="2411760" y="5147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954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D403471-6FA2-480C-BA9A-C8B5D665FCD2}"/>
              </a:ext>
            </a:extLst>
          </p:cNvPr>
          <p:cNvSpPr txBox="1">
            <a:spLocks/>
          </p:cNvSpPr>
          <p:nvPr/>
        </p:nvSpPr>
        <p:spPr>
          <a:xfrm>
            <a:off x="4067944" y="2283718"/>
            <a:ext cx="4896544" cy="1081573"/>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2800" kern="1200">
                <a:solidFill>
                  <a:schemeClr val="accent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ar-SA" b="1" dirty="0">
                <a:solidFill>
                  <a:schemeClr val="tx1">
                    <a:lumMod val="50000"/>
                  </a:schemeClr>
                </a:solidFill>
              </a:rPr>
              <a:t>ماذا تعرفين عن الخدمات الالكترونية ؟</a:t>
            </a:r>
          </a:p>
          <a:p>
            <a:endParaRPr lang="en-US" b="1" dirty="0">
              <a:solidFill>
                <a:schemeClr val="tx1">
                  <a:lumMod val="50000"/>
                </a:schemeClr>
              </a:solidFill>
            </a:endParaRPr>
          </a:p>
        </p:txBody>
      </p:sp>
      <p:sp>
        <p:nvSpPr>
          <p:cNvPr id="10" name="Title 1">
            <a:extLst>
              <a:ext uri="{FF2B5EF4-FFF2-40B4-BE49-F238E27FC236}">
                <a16:creationId xmlns:a16="http://schemas.microsoft.com/office/drawing/2014/main" id="{FB9F1FA6-3D40-4AFA-A3A6-3B6901194978}"/>
              </a:ext>
            </a:extLst>
          </p:cNvPr>
          <p:cNvSpPr>
            <a:spLocks noGrp="1"/>
          </p:cNvSpPr>
          <p:nvPr>
            <p:ph type="title"/>
          </p:nvPr>
        </p:nvSpPr>
        <p:spPr>
          <a:xfrm>
            <a:off x="457200" y="195486"/>
            <a:ext cx="8229600" cy="637183"/>
          </a:xfrm>
          <a:solidFill>
            <a:schemeClr val="accent5">
              <a:lumMod val="60000"/>
              <a:lumOff val="40000"/>
            </a:schemeClr>
          </a:solidFill>
        </p:spPr>
        <p:txBody>
          <a:bodyPr>
            <a:normAutofit fontScale="90000"/>
          </a:bodyPr>
          <a:lstStyle/>
          <a:p>
            <a:r>
              <a:rPr lang="ar-SA" b="1" dirty="0">
                <a:latin typeface="A Massir Ballpoint" panose="00000100000000000000" pitchFamily="2" charset="-78"/>
                <a:cs typeface="A Massir Ballpoint" panose="00000100000000000000" pitchFamily="2" charset="-78"/>
              </a:rPr>
              <a:t>الخدمات الالكترونية </a:t>
            </a:r>
            <a:endParaRPr lang="en-US" b="1" dirty="0">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840254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4" name="TextBox 31">
            <a:extLst>
              <a:ext uri="{FF2B5EF4-FFF2-40B4-BE49-F238E27FC236}">
                <a16:creationId xmlns:a16="http://schemas.microsoft.com/office/drawing/2014/main" id="{25C0D90E-DE57-489D-8AAC-BBE3A55774D3}"/>
              </a:ext>
            </a:extLst>
          </p:cNvPr>
          <p:cNvSpPr txBox="1"/>
          <p:nvPr/>
        </p:nvSpPr>
        <p:spPr>
          <a:xfrm>
            <a:off x="611560" y="1131590"/>
            <a:ext cx="8064896" cy="2862322"/>
          </a:xfrm>
          <a:prstGeom prst="rect">
            <a:avLst/>
          </a:prstGeom>
          <a:noFill/>
        </p:spPr>
        <p:txBody>
          <a:bodyPr wrap="square" lIns="108000" rIns="108000" rtlCol="0">
            <a:spAutoFit/>
          </a:bodyPr>
          <a:lstStyle/>
          <a:p>
            <a:pPr algn="r"/>
            <a:r>
              <a:rPr lang="ar-SA" altLang="ko-KR" sz="2400" b="1" dirty="0">
                <a:solidFill>
                  <a:srgbClr val="FF0000"/>
                </a:solidFill>
                <a:cs typeface="Arial" pitchFamily="34" charset="0"/>
              </a:rPr>
              <a:t>صنفي وسائل التسوق التالية</a:t>
            </a:r>
          </a:p>
          <a:p>
            <a:pPr algn="r"/>
            <a:endParaRPr lang="ar-SA" altLang="ko-KR" sz="3600" b="1" dirty="0">
              <a:solidFill>
                <a:srgbClr val="FF0000"/>
              </a:solidFill>
              <a:cs typeface="Arial" pitchFamily="34" charset="0"/>
            </a:endParaRPr>
          </a:p>
          <a:p>
            <a:pPr algn="r"/>
            <a:r>
              <a:rPr lang="ar-SA" altLang="ko-KR" sz="3600" b="1" dirty="0">
                <a:solidFill>
                  <a:srgbClr val="FF0000"/>
                </a:solidFill>
                <a:cs typeface="Arial" pitchFamily="34" charset="0"/>
              </a:rPr>
              <a:t> </a:t>
            </a:r>
            <a:r>
              <a:rPr lang="ar-SA" altLang="ko-KR" sz="2800" b="1" dirty="0">
                <a:solidFill>
                  <a:schemeClr val="tx1">
                    <a:lumMod val="95000"/>
                    <a:lumOff val="5000"/>
                  </a:schemeClr>
                </a:solidFill>
                <a:cs typeface="Arial" pitchFamily="34" charset="0"/>
              </a:rPr>
              <a:t>التسوق من قطوف وحلا في </a:t>
            </a:r>
            <a:r>
              <a:rPr lang="ar-SA" altLang="ko-KR" sz="2800" b="1" dirty="0" err="1">
                <a:solidFill>
                  <a:schemeClr val="tx1">
                    <a:lumMod val="95000"/>
                    <a:lumOff val="5000"/>
                  </a:schemeClr>
                </a:solidFill>
                <a:cs typeface="Arial" pitchFamily="34" charset="0"/>
              </a:rPr>
              <a:t>الانستقرام</a:t>
            </a:r>
            <a:endParaRPr lang="ar-SA" altLang="ko-KR" sz="2800" b="1" dirty="0">
              <a:solidFill>
                <a:schemeClr val="tx1">
                  <a:lumMod val="95000"/>
                  <a:lumOff val="5000"/>
                </a:schemeClr>
              </a:solidFill>
              <a:cs typeface="Arial" pitchFamily="34" charset="0"/>
            </a:endParaRPr>
          </a:p>
          <a:p>
            <a:pPr algn="r"/>
            <a:endParaRPr lang="ar-SA" altLang="ko-KR" sz="1400" b="1" dirty="0">
              <a:solidFill>
                <a:srgbClr val="FF0000"/>
              </a:solidFill>
              <a:cs typeface="Arial" pitchFamily="34" charset="0"/>
            </a:endParaRPr>
          </a:p>
          <a:p>
            <a:pPr algn="r"/>
            <a:r>
              <a:rPr lang="ar-SA" altLang="ko-KR" sz="2800" b="1" dirty="0">
                <a:solidFill>
                  <a:schemeClr val="tx1">
                    <a:lumMod val="95000"/>
                    <a:lumOff val="5000"/>
                  </a:schemeClr>
                </a:solidFill>
                <a:cs typeface="Arial" pitchFamily="34" charset="0"/>
              </a:rPr>
              <a:t>التسوق من موقع زارا</a:t>
            </a:r>
            <a:endParaRPr lang="ar-SA" altLang="ko-KR" sz="1400" b="1" dirty="0">
              <a:solidFill>
                <a:schemeClr val="tx1">
                  <a:lumMod val="95000"/>
                  <a:lumOff val="5000"/>
                </a:schemeClr>
              </a:solidFill>
              <a:cs typeface="Arial" pitchFamily="34" charset="0"/>
            </a:endParaRPr>
          </a:p>
          <a:p>
            <a:pPr algn="r"/>
            <a:endParaRPr lang="ar-SA" altLang="ko-KR" sz="1400" b="1" dirty="0">
              <a:solidFill>
                <a:schemeClr val="tx1">
                  <a:lumMod val="95000"/>
                  <a:lumOff val="5000"/>
                </a:schemeClr>
              </a:solidFill>
              <a:cs typeface="Arial" pitchFamily="34" charset="0"/>
            </a:endParaRPr>
          </a:p>
          <a:p>
            <a:pPr algn="r"/>
            <a:r>
              <a:rPr lang="ar-SA" altLang="ko-KR" sz="2800" b="1" dirty="0">
                <a:solidFill>
                  <a:schemeClr val="tx1">
                    <a:lumMod val="95000"/>
                    <a:lumOff val="5000"/>
                  </a:schemeClr>
                </a:solidFill>
                <a:cs typeface="Arial" pitchFamily="34" charset="0"/>
              </a:rPr>
              <a:t>التسوق من نون  </a:t>
            </a:r>
            <a:endParaRPr lang="ko-KR" altLang="en-US" sz="2800" b="1" dirty="0">
              <a:solidFill>
                <a:schemeClr val="tx1">
                  <a:lumMod val="95000"/>
                  <a:lumOff val="5000"/>
                </a:schemeClr>
              </a:solidFill>
              <a:cs typeface="Arial" pitchFamily="34" charset="0"/>
            </a:endParaRPr>
          </a:p>
        </p:txBody>
      </p:sp>
      <p:sp>
        <p:nvSpPr>
          <p:cNvPr id="22" name="Title 1">
            <a:extLst>
              <a:ext uri="{FF2B5EF4-FFF2-40B4-BE49-F238E27FC236}">
                <a16:creationId xmlns:a16="http://schemas.microsoft.com/office/drawing/2014/main" id="{14300721-6DFB-4110-AEE3-067BA68E440F}"/>
              </a:ext>
            </a:extLst>
          </p:cNvPr>
          <p:cNvSpPr txBox="1">
            <a:spLocks/>
          </p:cNvSpPr>
          <p:nvPr/>
        </p:nvSpPr>
        <p:spPr>
          <a:xfrm>
            <a:off x="1475656" y="195486"/>
            <a:ext cx="7416824"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وسائل التسوق الالكتروني</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2" name="مربع نص 1">
            <a:extLst>
              <a:ext uri="{FF2B5EF4-FFF2-40B4-BE49-F238E27FC236}">
                <a16:creationId xmlns:a16="http://schemas.microsoft.com/office/drawing/2014/main" id="{8CBCA313-849A-42C3-B46C-D31828A2474A}"/>
              </a:ext>
            </a:extLst>
          </p:cNvPr>
          <p:cNvSpPr txBox="1"/>
          <p:nvPr/>
        </p:nvSpPr>
        <p:spPr>
          <a:xfrm>
            <a:off x="3874157" y="2818429"/>
            <a:ext cx="2232248" cy="523220"/>
          </a:xfrm>
          <a:prstGeom prst="rect">
            <a:avLst/>
          </a:prstGeom>
          <a:noFill/>
        </p:spPr>
        <p:txBody>
          <a:bodyPr wrap="square" rtlCol="0">
            <a:spAutoFit/>
          </a:bodyPr>
          <a:lstStyle/>
          <a:p>
            <a:pPr algn="ctr"/>
            <a:r>
              <a:rPr lang="ar-SA" sz="2800" b="1" dirty="0">
                <a:solidFill>
                  <a:srgbClr val="00CC00"/>
                </a:solidFill>
              </a:rPr>
              <a:t>مواقع الشركات </a:t>
            </a:r>
            <a:endParaRPr lang="en-US" sz="2800" b="1" dirty="0">
              <a:solidFill>
                <a:srgbClr val="00CC00"/>
              </a:solidFill>
            </a:endParaRPr>
          </a:p>
        </p:txBody>
      </p:sp>
      <p:sp>
        <p:nvSpPr>
          <p:cNvPr id="5" name="مربع نص 4">
            <a:extLst>
              <a:ext uri="{FF2B5EF4-FFF2-40B4-BE49-F238E27FC236}">
                <a16:creationId xmlns:a16="http://schemas.microsoft.com/office/drawing/2014/main" id="{E8B70A49-36CE-436D-BB77-6468F060A079}"/>
              </a:ext>
            </a:extLst>
          </p:cNvPr>
          <p:cNvSpPr txBox="1"/>
          <p:nvPr/>
        </p:nvSpPr>
        <p:spPr>
          <a:xfrm>
            <a:off x="3992649" y="3470692"/>
            <a:ext cx="2808312" cy="523220"/>
          </a:xfrm>
          <a:prstGeom prst="rect">
            <a:avLst/>
          </a:prstGeom>
          <a:noFill/>
        </p:spPr>
        <p:txBody>
          <a:bodyPr wrap="square" rtlCol="0">
            <a:spAutoFit/>
          </a:bodyPr>
          <a:lstStyle/>
          <a:p>
            <a:pPr algn="ctr"/>
            <a:r>
              <a:rPr lang="ar-SA" sz="2800" b="1" dirty="0">
                <a:solidFill>
                  <a:srgbClr val="00CC00"/>
                </a:solidFill>
              </a:rPr>
              <a:t>الأسواق الالكترونية </a:t>
            </a:r>
            <a:endParaRPr lang="en-US" sz="2800" b="1" dirty="0">
              <a:solidFill>
                <a:srgbClr val="00CC00"/>
              </a:solidFill>
            </a:endParaRPr>
          </a:p>
        </p:txBody>
      </p:sp>
      <p:sp>
        <p:nvSpPr>
          <p:cNvPr id="6" name="مربع نص 5">
            <a:extLst>
              <a:ext uri="{FF2B5EF4-FFF2-40B4-BE49-F238E27FC236}">
                <a16:creationId xmlns:a16="http://schemas.microsoft.com/office/drawing/2014/main" id="{DAF58ACD-3DA6-4AA5-99BB-ACB28025CE0C}"/>
              </a:ext>
            </a:extLst>
          </p:cNvPr>
          <p:cNvSpPr txBox="1"/>
          <p:nvPr/>
        </p:nvSpPr>
        <p:spPr>
          <a:xfrm>
            <a:off x="1259632" y="2233949"/>
            <a:ext cx="2736304" cy="523220"/>
          </a:xfrm>
          <a:prstGeom prst="rect">
            <a:avLst/>
          </a:prstGeom>
          <a:noFill/>
        </p:spPr>
        <p:txBody>
          <a:bodyPr wrap="square" rtlCol="0">
            <a:spAutoFit/>
          </a:bodyPr>
          <a:lstStyle/>
          <a:p>
            <a:pPr algn="ctr"/>
            <a:r>
              <a:rPr lang="ar-SA" sz="2800" b="1" dirty="0">
                <a:solidFill>
                  <a:srgbClr val="00CC00"/>
                </a:solidFill>
              </a:rPr>
              <a:t>الشبكات الاجتماعية </a:t>
            </a:r>
            <a:endParaRPr lang="en-US" sz="2800" b="1" dirty="0">
              <a:solidFill>
                <a:srgbClr val="00CC00"/>
              </a:solidFill>
            </a:endParaRPr>
          </a:p>
        </p:txBody>
      </p:sp>
      <p:sp>
        <p:nvSpPr>
          <p:cNvPr id="7" name="مربع نص 6">
            <a:extLst>
              <a:ext uri="{FF2B5EF4-FFF2-40B4-BE49-F238E27FC236}">
                <a16:creationId xmlns:a16="http://schemas.microsoft.com/office/drawing/2014/main" id="{B9A2E3A2-2F08-4255-B861-550E8B034A77}"/>
              </a:ext>
            </a:extLst>
          </p:cNvPr>
          <p:cNvSpPr txBox="1"/>
          <p:nvPr/>
        </p:nvSpPr>
        <p:spPr>
          <a:xfrm>
            <a:off x="5897996" y="1563638"/>
            <a:ext cx="2808312" cy="400110"/>
          </a:xfrm>
          <a:prstGeom prst="rect">
            <a:avLst/>
          </a:prstGeom>
          <a:noFill/>
        </p:spPr>
        <p:txBody>
          <a:bodyPr wrap="square" rtlCol="0">
            <a:spAutoFit/>
          </a:bodyPr>
          <a:lstStyle/>
          <a:p>
            <a:pPr algn="ctr"/>
            <a:r>
              <a:rPr lang="ar-SA" sz="2000" b="1" dirty="0">
                <a:solidFill>
                  <a:srgbClr val="FFCC00"/>
                </a:solidFill>
              </a:rPr>
              <a:t>الأسواق الالكترونية </a:t>
            </a:r>
            <a:r>
              <a:rPr lang="ar-SA" sz="2000" b="1" dirty="0">
                <a:solidFill>
                  <a:srgbClr val="FF0000"/>
                </a:solidFill>
              </a:rPr>
              <a:t>-</a:t>
            </a:r>
            <a:r>
              <a:rPr lang="ar-SA" sz="2000" b="1" dirty="0">
                <a:solidFill>
                  <a:srgbClr val="FFCC00"/>
                </a:solidFill>
              </a:rPr>
              <a:t> </a:t>
            </a:r>
            <a:endParaRPr lang="en-US" sz="2000" b="1" dirty="0">
              <a:solidFill>
                <a:srgbClr val="FFCC00"/>
              </a:solidFill>
            </a:endParaRPr>
          </a:p>
        </p:txBody>
      </p:sp>
      <p:sp>
        <p:nvSpPr>
          <p:cNvPr id="8" name="مربع نص 7">
            <a:extLst>
              <a:ext uri="{FF2B5EF4-FFF2-40B4-BE49-F238E27FC236}">
                <a16:creationId xmlns:a16="http://schemas.microsoft.com/office/drawing/2014/main" id="{681A87DA-431C-478E-820D-311B313F91C7}"/>
              </a:ext>
            </a:extLst>
          </p:cNvPr>
          <p:cNvSpPr txBox="1"/>
          <p:nvPr/>
        </p:nvSpPr>
        <p:spPr>
          <a:xfrm>
            <a:off x="4490814" y="1563638"/>
            <a:ext cx="2232248" cy="400110"/>
          </a:xfrm>
          <a:prstGeom prst="rect">
            <a:avLst/>
          </a:prstGeom>
          <a:noFill/>
        </p:spPr>
        <p:txBody>
          <a:bodyPr wrap="square" rtlCol="0">
            <a:spAutoFit/>
          </a:bodyPr>
          <a:lstStyle/>
          <a:p>
            <a:pPr algn="ctr"/>
            <a:r>
              <a:rPr lang="ar-SA" sz="2000" b="1" dirty="0">
                <a:solidFill>
                  <a:srgbClr val="FFCC00"/>
                </a:solidFill>
              </a:rPr>
              <a:t>مواقع الشركات </a:t>
            </a:r>
            <a:r>
              <a:rPr lang="ar-SA" sz="2000" b="1" dirty="0">
                <a:solidFill>
                  <a:srgbClr val="FF0000"/>
                </a:solidFill>
              </a:rPr>
              <a:t>-</a:t>
            </a:r>
            <a:r>
              <a:rPr lang="ar-SA" sz="2000" b="1" dirty="0">
                <a:solidFill>
                  <a:srgbClr val="FFCC00"/>
                </a:solidFill>
              </a:rPr>
              <a:t> </a:t>
            </a:r>
            <a:endParaRPr lang="en-US" sz="2000" b="1" dirty="0">
              <a:solidFill>
                <a:srgbClr val="FFCC00"/>
              </a:solidFill>
            </a:endParaRPr>
          </a:p>
        </p:txBody>
      </p:sp>
      <p:sp>
        <p:nvSpPr>
          <p:cNvPr id="9" name="مربع نص 8">
            <a:extLst>
              <a:ext uri="{FF2B5EF4-FFF2-40B4-BE49-F238E27FC236}">
                <a16:creationId xmlns:a16="http://schemas.microsoft.com/office/drawing/2014/main" id="{3BE42768-F7BA-42A5-B119-F4D515CF288C}"/>
              </a:ext>
            </a:extLst>
          </p:cNvPr>
          <p:cNvSpPr txBox="1"/>
          <p:nvPr/>
        </p:nvSpPr>
        <p:spPr>
          <a:xfrm>
            <a:off x="1170459" y="1523545"/>
            <a:ext cx="2736304" cy="400110"/>
          </a:xfrm>
          <a:prstGeom prst="rect">
            <a:avLst/>
          </a:prstGeom>
          <a:noFill/>
        </p:spPr>
        <p:txBody>
          <a:bodyPr wrap="square" rtlCol="0">
            <a:spAutoFit/>
          </a:bodyPr>
          <a:lstStyle/>
          <a:p>
            <a:pPr algn="ctr"/>
            <a:r>
              <a:rPr lang="ar-SA" sz="2000" b="1" dirty="0">
                <a:solidFill>
                  <a:srgbClr val="FFCC00"/>
                </a:solidFill>
              </a:rPr>
              <a:t>الشبكات الاجتماعية </a:t>
            </a:r>
            <a:endParaRPr lang="en-US" sz="2000" b="1" dirty="0">
              <a:solidFill>
                <a:srgbClr val="FFCC00"/>
              </a:solidFill>
            </a:endParaRPr>
          </a:p>
        </p:txBody>
      </p:sp>
      <p:sp>
        <p:nvSpPr>
          <p:cNvPr id="10" name="مربع نص 9">
            <a:extLst>
              <a:ext uri="{FF2B5EF4-FFF2-40B4-BE49-F238E27FC236}">
                <a16:creationId xmlns:a16="http://schemas.microsoft.com/office/drawing/2014/main" id="{4A74619A-EECA-4F8A-A76F-E216CC8106E3}"/>
              </a:ext>
            </a:extLst>
          </p:cNvPr>
          <p:cNvSpPr txBox="1"/>
          <p:nvPr/>
        </p:nvSpPr>
        <p:spPr>
          <a:xfrm>
            <a:off x="2760036" y="1519440"/>
            <a:ext cx="2736304" cy="400110"/>
          </a:xfrm>
          <a:prstGeom prst="rect">
            <a:avLst/>
          </a:prstGeom>
          <a:noFill/>
        </p:spPr>
        <p:txBody>
          <a:bodyPr wrap="square" rtlCol="0">
            <a:spAutoFit/>
          </a:bodyPr>
          <a:lstStyle/>
          <a:p>
            <a:pPr algn="ctr"/>
            <a:r>
              <a:rPr lang="ar-SA" sz="2000" b="1" dirty="0">
                <a:solidFill>
                  <a:srgbClr val="FFCC00"/>
                </a:solidFill>
              </a:rPr>
              <a:t>القوائم البريدية </a:t>
            </a:r>
            <a:r>
              <a:rPr lang="ar-SA" sz="2000" b="1" dirty="0">
                <a:solidFill>
                  <a:srgbClr val="FF0000"/>
                </a:solidFill>
              </a:rPr>
              <a:t>-</a:t>
            </a:r>
            <a:r>
              <a:rPr lang="ar-SA" sz="2000" b="1" dirty="0">
                <a:solidFill>
                  <a:srgbClr val="FFCC00"/>
                </a:solidFill>
              </a:rPr>
              <a:t> </a:t>
            </a:r>
            <a:endParaRPr lang="en-US" sz="2000" b="1" dirty="0">
              <a:solidFill>
                <a:srgbClr val="FFCC00"/>
              </a:solidFill>
            </a:endParaRPr>
          </a:p>
        </p:txBody>
      </p:sp>
      <p:pic>
        <p:nvPicPr>
          <p:cNvPr id="11" name="Picture 2" descr="Bitmoji Image">
            <a:extLst>
              <a:ext uri="{FF2B5EF4-FFF2-40B4-BE49-F238E27FC236}">
                <a16:creationId xmlns:a16="http://schemas.microsoft.com/office/drawing/2014/main" id="{8E1B67A7-C2CA-4480-85EB-B4E8FC236F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408" y="780115"/>
            <a:ext cx="1094906" cy="1094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57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aphic 131">
            <a:extLst>
              <a:ext uri="{FF2B5EF4-FFF2-40B4-BE49-F238E27FC236}">
                <a16:creationId xmlns:a16="http://schemas.microsoft.com/office/drawing/2014/main" id="{09C86BE9-C2AC-4729-B340-EF1093991686}"/>
              </a:ext>
            </a:extLst>
          </p:cNvPr>
          <p:cNvGrpSpPr/>
          <p:nvPr/>
        </p:nvGrpSpPr>
        <p:grpSpPr>
          <a:xfrm>
            <a:off x="467544" y="3075806"/>
            <a:ext cx="1965609" cy="1546012"/>
            <a:chOff x="2600859" y="1545908"/>
            <a:chExt cx="5876925" cy="4622383"/>
          </a:xfrm>
        </p:grpSpPr>
        <p:sp>
          <p:nvSpPr>
            <p:cNvPr id="4" name="Freeform: Shape 35">
              <a:extLst>
                <a:ext uri="{FF2B5EF4-FFF2-40B4-BE49-F238E27FC236}">
                  <a16:creationId xmlns:a16="http://schemas.microsoft.com/office/drawing/2014/main" id="{F724B886-C12C-401D-B3B9-EDE83454181A}"/>
                </a:ext>
              </a:extLst>
            </p:cNvPr>
            <p:cNvSpPr/>
            <p:nvPr/>
          </p:nvSpPr>
          <p:spPr>
            <a:xfrm>
              <a:off x="2600859" y="4358541"/>
              <a:ext cx="5876925" cy="1809750"/>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1"/>
            </a:solidFill>
            <a:ln w="9525" cap="flat">
              <a:noFill/>
              <a:prstDash val="solid"/>
              <a:miter/>
            </a:ln>
          </p:spPr>
          <p:txBody>
            <a:bodyPr rtlCol="0" anchor="ctr"/>
            <a:lstStyle/>
            <a:p>
              <a:endParaRPr lang="en-US"/>
            </a:p>
          </p:txBody>
        </p:sp>
        <p:sp>
          <p:nvSpPr>
            <p:cNvPr id="5" name="Freeform: Shape 36">
              <a:extLst>
                <a:ext uri="{FF2B5EF4-FFF2-40B4-BE49-F238E27FC236}">
                  <a16:creationId xmlns:a16="http://schemas.microsoft.com/office/drawing/2014/main" id="{80585DCF-4ACB-4A33-B066-C944B492BEB5}"/>
                </a:ext>
              </a:extLst>
            </p:cNvPr>
            <p:cNvSpPr/>
            <p:nvPr/>
          </p:nvSpPr>
          <p:spPr>
            <a:xfrm>
              <a:off x="4774883" y="4990147"/>
              <a:ext cx="1228725" cy="76200"/>
            </a:xfrm>
            <a:custGeom>
              <a:avLst/>
              <a:gdLst>
                <a:gd name="connsiteX0" fmla="*/ 1233487 w 1228725"/>
                <a:gd name="connsiteY0" fmla="*/ 79058 h 76200"/>
                <a:gd name="connsiteX1" fmla="*/ 0 w 1228725"/>
                <a:gd name="connsiteY1" fmla="*/ 79058 h 76200"/>
                <a:gd name="connsiteX2" fmla="*/ 72390 w 1228725"/>
                <a:gd name="connsiteY2" fmla="*/ 0 h 76200"/>
                <a:gd name="connsiteX3" fmla="*/ 1172527 w 1228725"/>
                <a:gd name="connsiteY3" fmla="*/ 953 h 76200"/>
                <a:gd name="connsiteX4" fmla="*/ 1233487 w 1228725"/>
                <a:gd name="connsiteY4" fmla="*/ 7905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725" h="76200">
                  <a:moveTo>
                    <a:pt x="1233487" y="79058"/>
                  </a:moveTo>
                  <a:cubicBezTo>
                    <a:pt x="822008" y="79058"/>
                    <a:pt x="411480" y="79058"/>
                    <a:pt x="0" y="79058"/>
                  </a:cubicBezTo>
                  <a:cubicBezTo>
                    <a:pt x="1905" y="4763"/>
                    <a:pt x="4763" y="0"/>
                    <a:pt x="72390" y="0"/>
                  </a:cubicBezTo>
                  <a:cubicBezTo>
                    <a:pt x="439102" y="0"/>
                    <a:pt x="805815" y="0"/>
                    <a:pt x="1172527" y="953"/>
                  </a:cubicBezTo>
                  <a:cubicBezTo>
                    <a:pt x="1234440" y="953"/>
                    <a:pt x="1238250" y="5715"/>
                    <a:pt x="1233487" y="79058"/>
                  </a:cubicBezTo>
                  <a:close/>
                </a:path>
              </a:pathLst>
            </a:custGeom>
            <a:solidFill>
              <a:srgbClr val="000000"/>
            </a:solidFill>
            <a:ln w="9525" cap="flat">
              <a:noFill/>
              <a:prstDash val="solid"/>
              <a:miter/>
            </a:ln>
          </p:spPr>
          <p:txBody>
            <a:bodyPr rtlCol="0" anchor="ctr"/>
            <a:lstStyle/>
            <a:p>
              <a:endParaRPr lang="en-US"/>
            </a:p>
          </p:txBody>
        </p:sp>
        <p:sp>
          <p:nvSpPr>
            <p:cNvPr id="6" name="Freeform: Shape 37">
              <a:extLst>
                <a:ext uri="{FF2B5EF4-FFF2-40B4-BE49-F238E27FC236}">
                  <a16:creationId xmlns:a16="http://schemas.microsoft.com/office/drawing/2014/main" id="{78B9AD83-059A-4AB7-B4F1-797642AAF4EC}"/>
                </a:ext>
              </a:extLst>
            </p:cNvPr>
            <p:cNvSpPr/>
            <p:nvPr/>
          </p:nvSpPr>
          <p:spPr>
            <a:xfrm>
              <a:off x="6763703" y="4726305"/>
              <a:ext cx="409575" cy="152400"/>
            </a:xfrm>
            <a:custGeom>
              <a:avLst/>
              <a:gdLst>
                <a:gd name="connsiteX0" fmla="*/ 411480 w 409575"/>
                <a:gd name="connsiteY0" fmla="*/ 153352 h 152400"/>
                <a:gd name="connsiteX1" fmla="*/ 183832 w 409575"/>
                <a:gd name="connsiteY1" fmla="*/ 151447 h 152400"/>
                <a:gd name="connsiteX2" fmla="*/ 148590 w 409575"/>
                <a:gd name="connsiteY2" fmla="*/ 112395 h 152400"/>
                <a:gd name="connsiteX3" fmla="*/ 70485 w 409575"/>
                <a:gd name="connsiteY3" fmla="*/ 62865 h 152400"/>
                <a:gd name="connsiteX4" fmla="*/ 0 w 409575"/>
                <a:gd name="connsiteY4" fmla="*/ 0 h 152400"/>
                <a:gd name="connsiteX5" fmla="*/ 187642 w 409575"/>
                <a:gd name="connsiteY5" fmla="*/ 0 h 152400"/>
                <a:gd name="connsiteX6" fmla="*/ 401003 w 409575"/>
                <a:gd name="connsiteY6" fmla="*/ 129540 h 152400"/>
                <a:gd name="connsiteX7" fmla="*/ 411480 w 409575"/>
                <a:gd name="connsiteY7" fmla="*/ 153352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575" h="152400">
                  <a:moveTo>
                    <a:pt x="411480" y="153352"/>
                  </a:moveTo>
                  <a:cubicBezTo>
                    <a:pt x="331470" y="153352"/>
                    <a:pt x="257175" y="155257"/>
                    <a:pt x="183832" y="151447"/>
                  </a:cubicBezTo>
                  <a:cubicBezTo>
                    <a:pt x="171450" y="150495"/>
                    <a:pt x="154305" y="128588"/>
                    <a:pt x="148590" y="112395"/>
                  </a:cubicBezTo>
                  <a:cubicBezTo>
                    <a:pt x="134303" y="73342"/>
                    <a:pt x="111442" y="57150"/>
                    <a:pt x="70485" y="62865"/>
                  </a:cubicBezTo>
                  <a:cubicBezTo>
                    <a:pt x="28575" y="69532"/>
                    <a:pt x="4763" y="50482"/>
                    <a:pt x="0" y="0"/>
                  </a:cubicBezTo>
                  <a:cubicBezTo>
                    <a:pt x="62865" y="0"/>
                    <a:pt x="125730" y="0"/>
                    <a:pt x="187642" y="0"/>
                  </a:cubicBezTo>
                  <a:cubicBezTo>
                    <a:pt x="333375" y="0"/>
                    <a:pt x="333375" y="0"/>
                    <a:pt x="401003" y="129540"/>
                  </a:cubicBezTo>
                  <a:cubicBezTo>
                    <a:pt x="403860" y="135255"/>
                    <a:pt x="406717" y="140970"/>
                    <a:pt x="411480" y="153352"/>
                  </a:cubicBezTo>
                  <a:close/>
                </a:path>
              </a:pathLst>
            </a:custGeom>
            <a:solidFill>
              <a:srgbClr val="000000"/>
            </a:solidFill>
            <a:ln w="9525" cap="flat">
              <a:noFill/>
              <a:prstDash val="solid"/>
              <a:miter/>
            </a:ln>
          </p:spPr>
          <p:txBody>
            <a:bodyPr rtlCol="0" anchor="ctr"/>
            <a:lstStyle/>
            <a:p>
              <a:endParaRPr lang="en-US"/>
            </a:p>
          </p:txBody>
        </p:sp>
        <p:sp>
          <p:nvSpPr>
            <p:cNvPr id="7" name="Freeform: Shape 38">
              <a:extLst>
                <a:ext uri="{FF2B5EF4-FFF2-40B4-BE49-F238E27FC236}">
                  <a16:creationId xmlns:a16="http://schemas.microsoft.com/office/drawing/2014/main" id="{F05C187F-4B9C-4A92-BAAF-7C077E6DC283}"/>
                </a:ext>
              </a:extLst>
            </p:cNvPr>
            <p:cNvSpPr/>
            <p:nvPr/>
          </p:nvSpPr>
          <p:spPr>
            <a:xfrm>
              <a:off x="3586163" y="4991100"/>
              <a:ext cx="428625" cy="76200"/>
            </a:xfrm>
            <a:custGeom>
              <a:avLst/>
              <a:gdLst>
                <a:gd name="connsiteX0" fmla="*/ 431483 w 428625"/>
                <a:gd name="connsiteY0" fmla="*/ 0 h 76200"/>
                <a:gd name="connsiteX1" fmla="*/ 341947 w 428625"/>
                <a:gd name="connsiteY1" fmla="*/ 82868 h 76200"/>
                <a:gd name="connsiteX2" fmla="*/ 46673 w 428625"/>
                <a:gd name="connsiteY2" fmla="*/ 82868 h 76200"/>
                <a:gd name="connsiteX3" fmla="*/ 0 w 428625"/>
                <a:gd name="connsiteY3" fmla="*/ 80963 h 76200"/>
                <a:gd name="connsiteX4" fmla="*/ 102870 w 428625"/>
                <a:gd name="connsiteY4" fmla="*/ 0 h 76200"/>
                <a:gd name="connsiteX5" fmla="*/ 431483 w 428625"/>
                <a:gd name="connsiteY5"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76200">
                  <a:moveTo>
                    <a:pt x="431483" y="0"/>
                  </a:moveTo>
                  <a:cubicBezTo>
                    <a:pt x="415290" y="76200"/>
                    <a:pt x="408622" y="82868"/>
                    <a:pt x="341947" y="82868"/>
                  </a:cubicBezTo>
                  <a:cubicBezTo>
                    <a:pt x="243840" y="82868"/>
                    <a:pt x="144780" y="82868"/>
                    <a:pt x="46673" y="82868"/>
                  </a:cubicBezTo>
                  <a:cubicBezTo>
                    <a:pt x="31433" y="82868"/>
                    <a:pt x="16192" y="81915"/>
                    <a:pt x="0" y="80963"/>
                  </a:cubicBezTo>
                  <a:cubicBezTo>
                    <a:pt x="24765" y="5715"/>
                    <a:pt x="31433" y="0"/>
                    <a:pt x="102870" y="0"/>
                  </a:cubicBezTo>
                  <a:cubicBezTo>
                    <a:pt x="212408" y="0"/>
                    <a:pt x="320992" y="0"/>
                    <a:pt x="431483" y="0"/>
                  </a:cubicBezTo>
                  <a:close/>
                </a:path>
              </a:pathLst>
            </a:custGeom>
            <a:solidFill>
              <a:srgbClr val="000000"/>
            </a:solidFill>
            <a:ln w="9525" cap="flat">
              <a:noFill/>
              <a:prstDash val="solid"/>
              <a:miter/>
            </a:ln>
          </p:spPr>
          <p:txBody>
            <a:bodyPr rtlCol="0" anchor="ctr"/>
            <a:lstStyle/>
            <a:p>
              <a:endParaRPr lang="en-US"/>
            </a:p>
          </p:txBody>
        </p:sp>
        <p:sp>
          <p:nvSpPr>
            <p:cNvPr id="8" name="Freeform: Shape 39">
              <a:extLst>
                <a:ext uri="{FF2B5EF4-FFF2-40B4-BE49-F238E27FC236}">
                  <a16:creationId xmlns:a16="http://schemas.microsoft.com/office/drawing/2014/main" id="{D873995D-FD2D-40DB-BAD4-4470E863FBAA}"/>
                </a:ext>
              </a:extLst>
            </p:cNvPr>
            <p:cNvSpPr/>
            <p:nvPr/>
          </p:nvSpPr>
          <p:spPr>
            <a:xfrm>
              <a:off x="3759517" y="4720055"/>
              <a:ext cx="514350" cy="66675"/>
            </a:xfrm>
            <a:custGeom>
              <a:avLst/>
              <a:gdLst>
                <a:gd name="connsiteX0" fmla="*/ 0 w 514350"/>
                <a:gd name="connsiteY0" fmla="*/ 65305 h 66675"/>
                <a:gd name="connsiteX1" fmla="*/ 77153 w 514350"/>
                <a:gd name="connsiteY1" fmla="*/ 2440 h 66675"/>
                <a:gd name="connsiteX2" fmla="*/ 271463 w 514350"/>
                <a:gd name="connsiteY2" fmla="*/ 4345 h 66675"/>
                <a:gd name="connsiteX3" fmla="*/ 317183 w 514350"/>
                <a:gd name="connsiteY3" fmla="*/ 18633 h 66675"/>
                <a:gd name="connsiteX4" fmla="*/ 521017 w 514350"/>
                <a:gd name="connsiteY4" fmla="*/ 8155 h 66675"/>
                <a:gd name="connsiteX5" fmla="*/ 455295 w 514350"/>
                <a:gd name="connsiteY5" fmla="*/ 69115 h 66675"/>
                <a:gd name="connsiteX6" fmla="*/ 43815 w 514350"/>
                <a:gd name="connsiteY6" fmla="*/ 69115 h 66675"/>
                <a:gd name="connsiteX7" fmla="*/ 0 w 514350"/>
                <a:gd name="connsiteY7" fmla="*/ 6530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350" h="66675">
                  <a:moveTo>
                    <a:pt x="0" y="65305"/>
                  </a:moveTo>
                  <a:cubicBezTo>
                    <a:pt x="11430" y="21490"/>
                    <a:pt x="32385" y="535"/>
                    <a:pt x="77153" y="2440"/>
                  </a:cubicBezTo>
                  <a:cubicBezTo>
                    <a:pt x="141923" y="5298"/>
                    <a:pt x="206692" y="2440"/>
                    <a:pt x="271463" y="4345"/>
                  </a:cubicBezTo>
                  <a:cubicBezTo>
                    <a:pt x="284798" y="4345"/>
                    <a:pt x="297180" y="12918"/>
                    <a:pt x="317183" y="18633"/>
                  </a:cubicBezTo>
                  <a:cubicBezTo>
                    <a:pt x="338138" y="535"/>
                    <a:pt x="432435" y="-7085"/>
                    <a:pt x="521017" y="8155"/>
                  </a:cubicBezTo>
                  <a:cubicBezTo>
                    <a:pt x="511492" y="64352"/>
                    <a:pt x="507683" y="69115"/>
                    <a:pt x="455295" y="69115"/>
                  </a:cubicBezTo>
                  <a:cubicBezTo>
                    <a:pt x="318135" y="69115"/>
                    <a:pt x="180975" y="69115"/>
                    <a:pt x="43815" y="69115"/>
                  </a:cubicBezTo>
                  <a:cubicBezTo>
                    <a:pt x="29528" y="69115"/>
                    <a:pt x="16193" y="66258"/>
                    <a:pt x="0" y="65305"/>
                  </a:cubicBezTo>
                  <a:close/>
                </a:path>
              </a:pathLst>
            </a:custGeom>
            <a:solidFill>
              <a:srgbClr val="000000"/>
            </a:solidFill>
            <a:ln w="9525" cap="flat">
              <a:noFill/>
              <a:prstDash val="solid"/>
              <a:miter/>
            </a:ln>
          </p:spPr>
          <p:txBody>
            <a:bodyPr rtlCol="0" anchor="ctr"/>
            <a:lstStyle/>
            <a:p>
              <a:endParaRPr lang="en-US"/>
            </a:p>
          </p:txBody>
        </p:sp>
        <p:sp>
          <p:nvSpPr>
            <p:cNvPr id="9" name="Freeform: Shape 40">
              <a:extLst>
                <a:ext uri="{FF2B5EF4-FFF2-40B4-BE49-F238E27FC236}">
                  <a16:creationId xmlns:a16="http://schemas.microsoft.com/office/drawing/2014/main" id="{56FC6FD9-AC87-4F60-A621-80025E19FF8E}"/>
                </a:ext>
              </a:extLst>
            </p:cNvPr>
            <p:cNvSpPr/>
            <p:nvPr/>
          </p:nvSpPr>
          <p:spPr>
            <a:xfrm>
              <a:off x="3704273" y="4805267"/>
              <a:ext cx="400050" cy="66675"/>
            </a:xfrm>
            <a:custGeom>
              <a:avLst/>
              <a:gdLst>
                <a:gd name="connsiteX0" fmla="*/ 404812 w 400050"/>
                <a:gd name="connsiteY0" fmla="*/ 96 h 66675"/>
                <a:gd name="connsiteX1" fmla="*/ 320993 w 400050"/>
                <a:gd name="connsiteY1" fmla="*/ 72486 h 66675"/>
                <a:gd name="connsiteX2" fmla="*/ 0 w 400050"/>
                <a:gd name="connsiteY2" fmla="*/ 71533 h 66675"/>
                <a:gd name="connsiteX3" fmla="*/ 84773 w 400050"/>
                <a:gd name="connsiteY3" fmla="*/ 96 h 66675"/>
                <a:gd name="connsiteX4" fmla="*/ 404812 w 400050"/>
                <a:gd name="connsiteY4" fmla="*/ 96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0" h="66675">
                  <a:moveTo>
                    <a:pt x="404812" y="96"/>
                  </a:moveTo>
                  <a:cubicBezTo>
                    <a:pt x="396240" y="57246"/>
                    <a:pt x="369570" y="73438"/>
                    <a:pt x="320993" y="72486"/>
                  </a:cubicBezTo>
                  <a:cubicBezTo>
                    <a:pt x="215265" y="68676"/>
                    <a:pt x="109538" y="71533"/>
                    <a:pt x="0" y="71533"/>
                  </a:cubicBezTo>
                  <a:cubicBezTo>
                    <a:pt x="13335" y="24861"/>
                    <a:pt x="33338" y="-1810"/>
                    <a:pt x="84773" y="96"/>
                  </a:cubicBezTo>
                  <a:cubicBezTo>
                    <a:pt x="190500" y="2001"/>
                    <a:pt x="296228" y="96"/>
                    <a:pt x="404812" y="96"/>
                  </a:cubicBezTo>
                  <a:close/>
                </a:path>
              </a:pathLst>
            </a:custGeom>
            <a:solidFill>
              <a:srgbClr val="000000"/>
            </a:solidFill>
            <a:ln w="9525" cap="flat">
              <a:noFill/>
              <a:prstDash val="solid"/>
              <a:miter/>
            </a:ln>
          </p:spPr>
          <p:txBody>
            <a:bodyPr rtlCol="0" anchor="ctr"/>
            <a:lstStyle/>
            <a:p>
              <a:endParaRPr lang="en-US"/>
            </a:p>
          </p:txBody>
        </p:sp>
        <p:sp>
          <p:nvSpPr>
            <p:cNvPr id="10" name="Freeform: Shape 41">
              <a:extLst>
                <a:ext uri="{FF2B5EF4-FFF2-40B4-BE49-F238E27FC236}">
                  <a16:creationId xmlns:a16="http://schemas.microsoft.com/office/drawing/2014/main" id="{5BF761D7-E39E-48DF-9ACA-AA216E6244A7}"/>
                </a:ext>
              </a:extLst>
            </p:cNvPr>
            <p:cNvSpPr/>
            <p:nvPr/>
          </p:nvSpPr>
          <p:spPr>
            <a:xfrm>
              <a:off x="6587490" y="4897041"/>
              <a:ext cx="400050" cy="66675"/>
            </a:xfrm>
            <a:custGeom>
              <a:avLst/>
              <a:gdLst>
                <a:gd name="connsiteX0" fmla="*/ 0 w 400050"/>
                <a:gd name="connsiteY0" fmla="*/ 714 h 66675"/>
                <a:gd name="connsiteX1" fmla="*/ 344805 w 400050"/>
                <a:gd name="connsiteY1" fmla="*/ 3572 h 66675"/>
                <a:gd name="connsiteX2" fmla="*/ 402907 w 400050"/>
                <a:gd name="connsiteY2" fmla="*/ 57864 h 66675"/>
                <a:gd name="connsiteX3" fmla="*/ 394335 w 400050"/>
                <a:gd name="connsiteY3" fmla="*/ 74057 h 66675"/>
                <a:gd name="connsiteX4" fmla="*/ 273367 w 400050"/>
                <a:gd name="connsiteY4" fmla="*/ 74057 h 66675"/>
                <a:gd name="connsiteX5" fmla="*/ 74295 w 400050"/>
                <a:gd name="connsiteY5" fmla="*/ 74057 h 66675"/>
                <a:gd name="connsiteX6" fmla="*/ 0 w 400050"/>
                <a:gd name="connsiteY6" fmla="*/ 71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 h="66675">
                  <a:moveTo>
                    <a:pt x="0" y="714"/>
                  </a:moveTo>
                  <a:cubicBezTo>
                    <a:pt x="117157" y="714"/>
                    <a:pt x="230505" y="-2143"/>
                    <a:pt x="344805" y="3572"/>
                  </a:cubicBezTo>
                  <a:cubicBezTo>
                    <a:pt x="364807" y="4524"/>
                    <a:pt x="383857" y="38814"/>
                    <a:pt x="402907" y="57864"/>
                  </a:cubicBezTo>
                  <a:cubicBezTo>
                    <a:pt x="400050" y="63579"/>
                    <a:pt x="397192" y="69294"/>
                    <a:pt x="394335" y="74057"/>
                  </a:cubicBezTo>
                  <a:cubicBezTo>
                    <a:pt x="354330" y="74057"/>
                    <a:pt x="314325" y="74057"/>
                    <a:pt x="273367" y="74057"/>
                  </a:cubicBezTo>
                  <a:cubicBezTo>
                    <a:pt x="206692" y="74057"/>
                    <a:pt x="140017" y="74057"/>
                    <a:pt x="74295" y="74057"/>
                  </a:cubicBezTo>
                  <a:cubicBezTo>
                    <a:pt x="13335" y="74057"/>
                    <a:pt x="11430" y="73104"/>
                    <a:pt x="0" y="714"/>
                  </a:cubicBezTo>
                  <a:close/>
                </a:path>
              </a:pathLst>
            </a:custGeom>
            <a:solidFill>
              <a:srgbClr val="000000"/>
            </a:solidFill>
            <a:ln w="9525" cap="flat">
              <a:noFill/>
              <a:prstDash val="solid"/>
              <a:miter/>
            </a:ln>
          </p:spPr>
          <p:txBody>
            <a:bodyPr rtlCol="0" anchor="ctr"/>
            <a:lstStyle/>
            <a:p>
              <a:endParaRPr lang="en-US"/>
            </a:p>
          </p:txBody>
        </p:sp>
        <p:sp>
          <p:nvSpPr>
            <p:cNvPr id="11" name="Freeform: Shape 42">
              <a:extLst>
                <a:ext uri="{FF2B5EF4-FFF2-40B4-BE49-F238E27FC236}">
                  <a16:creationId xmlns:a16="http://schemas.microsoft.com/office/drawing/2014/main" id="{682F0668-EB23-4C3A-B715-9395102F70F2}"/>
                </a:ext>
              </a:extLst>
            </p:cNvPr>
            <p:cNvSpPr/>
            <p:nvPr/>
          </p:nvSpPr>
          <p:spPr>
            <a:xfrm>
              <a:off x="6642735" y="4647896"/>
              <a:ext cx="428625" cy="57150"/>
            </a:xfrm>
            <a:custGeom>
              <a:avLst/>
              <a:gdLst>
                <a:gd name="connsiteX0" fmla="*/ 430530 w 428625"/>
                <a:gd name="connsiteY0" fmla="*/ 58406 h 57150"/>
                <a:gd name="connsiteX1" fmla="*/ 49530 w 428625"/>
                <a:gd name="connsiteY1" fmla="*/ 56501 h 57150"/>
                <a:gd name="connsiteX2" fmla="*/ 0 w 428625"/>
                <a:gd name="connsiteY2" fmla="*/ 15544 h 57150"/>
                <a:gd name="connsiteX3" fmla="*/ 8572 w 428625"/>
                <a:gd name="connsiteY3" fmla="*/ 304 h 57150"/>
                <a:gd name="connsiteX4" fmla="*/ 220980 w 428625"/>
                <a:gd name="connsiteY4" fmla="*/ 304 h 57150"/>
                <a:gd name="connsiteX5" fmla="*/ 359093 w 428625"/>
                <a:gd name="connsiteY5" fmla="*/ 304 h 57150"/>
                <a:gd name="connsiteX6" fmla="*/ 430530 w 428625"/>
                <a:gd name="connsiteY6" fmla="*/ 5840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25" h="57150">
                  <a:moveTo>
                    <a:pt x="430530" y="58406"/>
                  </a:moveTo>
                  <a:cubicBezTo>
                    <a:pt x="300038" y="58406"/>
                    <a:pt x="174308" y="60311"/>
                    <a:pt x="49530" y="56501"/>
                  </a:cubicBezTo>
                  <a:cubicBezTo>
                    <a:pt x="32385" y="56501"/>
                    <a:pt x="16193" y="29831"/>
                    <a:pt x="0" y="15544"/>
                  </a:cubicBezTo>
                  <a:cubicBezTo>
                    <a:pt x="2858" y="10781"/>
                    <a:pt x="5715" y="6019"/>
                    <a:pt x="8572" y="304"/>
                  </a:cubicBezTo>
                  <a:cubicBezTo>
                    <a:pt x="79058" y="304"/>
                    <a:pt x="150495" y="304"/>
                    <a:pt x="220980" y="304"/>
                  </a:cubicBezTo>
                  <a:cubicBezTo>
                    <a:pt x="266700" y="304"/>
                    <a:pt x="313372" y="3161"/>
                    <a:pt x="359093" y="304"/>
                  </a:cubicBezTo>
                  <a:cubicBezTo>
                    <a:pt x="399097" y="-2554"/>
                    <a:pt x="420053" y="14591"/>
                    <a:pt x="430530" y="58406"/>
                  </a:cubicBezTo>
                  <a:close/>
                </a:path>
              </a:pathLst>
            </a:custGeom>
            <a:solidFill>
              <a:srgbClr val="000000"/>
            </a:solidFill>
            <a:ln w="9525" cap="flat">
              <a:noFill/>
              <a:prstDash val="solid"/>
              <a:miter/>
            </a:ln>
          </p:spPr>
          <p:txBody>
            <a:bodyPr rtlCol="0" anchor="ctr"/>
            <a:lstStyle/>
            <a:p>
              <a:endParaRPr lang="en-US"/>
            </a:p>
          </p:txBody>
        </p:sp>
        <p:sp>
          <p:nvSpPr>
            <p:cNvPr id="12" name="Freeform: Shape 43">
              <a:extLst>
                <a:ext uri="{FF2B5EF4-FFF2-40B4-BE49-F238E27FC236}">
                  <a16:creationId xmlns:a16="http://schemas.microsoft.com/office/drawing/2014/main" id="{B4B2B0C6-590E-4D52-A690-3B5EAEED7872}"/>
                </a:ext>
              </a:extLst>
            </p:cNvPr>
            <p:cNvSpPr/>
            <p:nvPr/>
          </p:nvSpPr>
          <p:spPr>
            <a:xfrm>
              <a:off x="6503670" y="4992874"/>
              <a:ext cx="295275" cy="76200"/>
            </a:xfrm>
            <a:custGeom>
              <a:avLst/>
              <a:gdLst>
                <a:gd name="connsiteX0" fmla="*/ 286703 w 295275"/>
                <a:gd name="connsiteY0" fmla="*/ 78236 h 76200"/>
                <a:gd name="connsiteX1" fmla="*/ 48578 w 295275"/>
                <a:gd name="connsiteY1" fmla="*/ 75379 h 76200"/>
                <a:gd name="connsiteX2" fmla="*/ 0 w 295275"/>
                <a:gd name="connsiteY2" fmla="*/ 12514 h 76200"/>
                <a:gd name="connsiteX3" fmla="*/ 9525 w 295275"/>
                <a:gd name="connsiteY3" fmla="*/ 1084 h 76200"/>
                <a:gd name="connsiteX4" fmla="*/ 243840 w 295275"/>
                <a:gd name="connsiteY4" fmla="*/ 3941 h 76200"/>
                <a:gd name="connsiteX5" fmla="*/ 296228 w 295275"/>
                <a:gd name="connsiteY5" fmla="*/ 63949 h 76200"/>
                <a:gd name="connsiteX6" fmla="*/ 286703 w 295275"/>
                <a:gd name="connsiteY6" fmla="*/ 7823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275" h="76200">
                  <a:moveTo>
                    <a:pt x="286703" y="78236"/>
                  </a:moveTo>
                  <a:cubicBezTo>
                    <a:pt x="206693" y="78236"/>
                    <a:pt x="127635" y="82046"/>
                    <a:pt x="48578" y="75379"/>
                  </a:cubicBezTo>
                  <a:cubicBezTo>
                    <a:pt x="30480" y="73474"/>
                    <a:pt x="16193" y="34421"/>
                    <a:pt x="0" y="12514"/>
                  </a:cubicBezTo>
                  <a:cubicBezTo>
                    <a:pt x="2858" y="8704"/>
                    <a:pt x="6668" y="4894"/>
                    <a:pt x="9525" y="1084"/>
                  </a:cubicBezTo>
                  <a:cubicBezTo>
                    <a:pt x="87630" y="1084"/>
                    <a:pt x="165735" y="-2726"/>
                    <a:pt x="243840" y="3941"/>
                  </a:cubicBezTo>
                  <a:cubicBezTo>
                    <a:pt x="262890" y="5846"/>
                    <a:pt x="278130" y="42994"/>
                    <a:pt x="296228" y="63949"/>
                  </a:cubicBezTo>
                  <a:cubicBezTo>
                    <a:pt x="292418" y="67759"/>
                    <a:pt x="289560" y="72521"/>
                    <a:pt x="286703" y="78236"/>
                  </a:cubicBezTo>
                  <a:close/>
                </a:path>
              </a:pathLst>
            </a:custGeom>
            <a:solidFill>
              <a:srgbClr val="000000"/>
            </a:solidFill>
            <a:ln w="9525" cap="flat">
              <a:noFill/>
              <a:prstDash val="solid"/>
              <a:miter/>
            </a:ln>
          </p:spPr>
          <p:txBody>
            <a:bodyPr rtlCol="0" anchor="ctr"/>
            <a:lstStyle/>
            <a:p>
              <a:endParaRPr lang="en-US"/>
            </a:p>
          </p:txBody>
        </p:sp>
        <p:sp>
          <p:nvSpPr>
            <p:cNvPr id="13" name="Freeform: Shape 44">
              <a:extLst>
                <a:ext uri="{FF2B5EF4-FFF2-40B4-BE49-F238E27FC236}">
                  <a16:creationId xmlns:a16="http://schemas.microsoft.com/office/drawing/2014/main" id="{CBC6E763-5A53-4B02-B282-AF41B95659CA}"/>
                </a:ext>
              </a:extLst>
            </p:cNvPr>
            <p:cNvSpPr/>
            <p:nvPr/>
          </p:nvSpPr>
          <p:spPr>
            <a:xfrm>
              <a:off x="3646170" y="4894448"/>
              <a:ext cx="285750" cy="76200"/>
            </a:xfrm>
            <a:custGeom>
              <a:avLst/>
              <a:gdLst>
                <a:gd name="connsiteX0" fmla="*/ 0 w 285750"/>
                <a:gd name="connsiteY0" fmla="*/ 76649 h 76200"/>
                <a:gd name="connsiteX1" fmla="*/ 102870 w 285750"/>
                <a:gd name="connsiteY1" fmla="*/ 449 h 76200"/>
                <a:gd name="connsiteX2" fmla="*/ 287655 w 285750"/>
                <a:gd name="connsiteY2" fmla="*/ 1402 h 76200"/>
                <a:gd name="connsiteX3" fmla="*/ 206692 w 285750"/>
                <a:gd name="connsiteY3" fmla="*/ 75697 h 76200"/>
                <a:gd name="connsiteX4" fmla="*/ 0 w 285750"/>
                <a:gd name="connsiteY4" fmla="*/ 76649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76200">
                  <a:moveTo>
                    <a:pt x="0" y="76649"/>
                  </a:moveTo>
                  <a:cubicBezTo>
                    <a:pt x="16192" y="16642"/>
                    <a:pt x="48577" y="-3361"/>
                    <a:pt x="102870" y="449"/>
                  </a:cubicBezTo>
                  <a:cubicBezTo>
                    <a:pt x="163830" y="5212"/>
                    <a:pt x="225742" y="1402"/>
                    <a:pt x="287655" y="1402"/>
                  </a:cubicBezTo>
                  <a:cubicBezTo>
                    <a:pt x="276225" y="67124"/>
                    <a:pt x="266700" y="75697"/>
                    <a:pt x="206692" y="75697"/>
                  </a:cubicBezTo>
                  <a:cubicBezTo>
                    <a:pt x="139065" y="76649"/>
                    <a:pt x="71438" y="76649"/>
                    <a:pt x="0" y="76649"/>
                  </a:cubicBezTo>
                  <a:close/>
                </a:path>
              </a:pathLst>
            </a:custGeom>
            <a:solidFill>
              <a:srgbClr val="000000"/>
            </a:solidFill>
            <a:ln w="9525" cap="flat">
              <a:noFill/>
              <a:prstDash val="solid"/>
              <a:miter/>
            </a:ln>
          </p:spPr>
          <p:txBody>
            <a:bodyPr rtlCol="0" anchor="ctr"/>
            <a:lstStyle/>
            <a:p>
              <a:endParaRPr lang="en-US"/>
            </a:p>
          </p:txBody>
        </p:sp>
        <p:sp>
          <p:nvSpPr>
            <p:cNvPr id="14" name="Freeform: Shape 45">
              <a:extLst>
                <a:ext uri="{FF2B5EF4-FFF2-40B4-BE49-F238E27FC236}">
                  <a16:creationId xmlns:a16="http://schemas.microsoft.com/office/drawing/2014/main" id="{2A7290CB-FE7E-4D8C-9B0A-1B66F262F568}"/>
                </a:ext>
              </a:extLst>
            </p:cNvPr>
            <p:cNvSpPr/>
            <p:nvPr/>
          </p:nvSpPr>
          <p:spPr>
            <a:xfrm>
              <a:off x="4271963" y="4992053"/>
              <a:ext cx="238125" cy="76200"/>
            </a:xfrm>
            <a:custGeom>
              <a:avLst/>
              <a:gdLst>
                <a:gd name="connsiteX0" fmla="*/ 0 w 238125"/>
                <a:gd name="connsiteY0" fmla="*/ 81915 h 76200"/>
                <a:gd name="connsiteX1" fmla="*/ 82867 w 238125"/>
                <a:gd name="connsiteY1" fmla="*/ 0 h 76200"/>
                <a:gd name="connsiteX2" fmla="*/ 239078 w 238125"/>
                <a:gd name="connsiteY2" fmla="*/ 0 h 76200"/>
                <a:gd name="connsiteX3" fmla="*/ 155258 w 238125"/>
                <a:gd name="connsiteY3" fmla="*/ 81915 h 76200"/>
                <a:gd name="connsiteX4" fmla="*/ 0 w 238125"/>
                <a:gd name="connsiteY4" fmla="*/ 81915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76200">
                  <a:moveTo>
                    <a:pt x="0" y="81915"/>
                  </a:moveTo>
                  <a:cubicBezTo>
                    <a:pt x="12383" y="2857"/>
                    <a:pt x="16192" y="0"/>
                    <a:pt x="82867" y="0"/>
                  </a:cubicBezTo>
                  <a:cubicBezTo>
                    <a:pt x="135255" y="0"/>
                    <a:pt x="186690" y="0"/>
                    <a:pt x="239078" y="0"/>
                  </a:cubicBezTo>
                  <a:cubicBezTo>
                    <a:pt x="229553" y="79057"/>
                    <a:pt x="226695" y="81915"/>
                    <a:pt x="155258" y="81915"/>
                  </a:cubicBezTo>
                  <a:cubicBezTo>
                    <a:pt x="104775" y="81915"/>
                    <a:pt x="54292" y="81915"/>
                    <a:pt x="0" y="81915"/>
                  </a:cubicBezTo>
                  <a:close/>
                </a:path>
              </a:pathLst>
            </a:custGeom>
            <a:solidFill>
              <a:srgbClr val="000000"/>
            </a:solidFill>
            <a:ln w="9525" cap="flat">
              <a:noFill/>
              <a:prstDash val="solid"/>
              <a:miter/>
            </a:ln>
          </p:spPr>
          <p:txBody>
            <a:bodyPr rtlCol="0" anchor="ctr"/>
            <a:lstStyle/>
            <a:p>
              <a:endParaRPr lang="en-US"/>
            </a:p>
          </p:txBody>
        </p:sp>
        <p:sp>
          <p:nvSpPr>
            <p:cNvPr id="15" name="Freeform: Shape 46">
              <a:extLst>
                <a:ext uri="{FF2B5EF4-FFF2-40B4-BE49-F238E27FC236}">
                  <a16:creationId xmlns:a16="http://schemas.microsoft.com/office/drawing/2014/main" id="{5EB51776-4658-4406-BDC0-C8B87C083688}"/>
                </a:ext>
              </a:extLst>
            </p:cNvPr>
            <p:cNvSpPr/>
            <p:nvPr/>
          </p:nvSpPr>
          <p:spPr>
            <a:xfrm>
              <a:off x="4518660" y="4991100"/>
              <a:ext cx="238125" cy="76200"/>
            </a:xfrm>
            <a:custGeom>
              <a:avLst/>
              <a:gdLst>
                <a:gd name="connsiteX0" fmla="*/ 0 w 238125"/>
                <a:gd name="connsiteY0" fmla="*/ 82868 h 76200"/>
                <a:gd name="connsiteX1" fmla="*/ 87630 w 238125"/>
                <a:gd name="connsiteY1" fmla="*/ 0 h 76200"/>
                <a:gd name="connsiteX2" fmla="*/ 238125 w 238125"/>
                <a:gd name="connsiteY2" fmla="*/ 0 h 76200"/>
                <a:gd name="connsiteX3" fmla="*/ 160020 w 238125"/>
                <a:gd name="connsiteY3" fmla="*/ 82868 h 76200"/>
                <a:gd name="connsiteX4" fmla="*/ 0 w 238125"/>
                <a:gd name="connsiteY4" fmla="*/ 8286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76200">
                  <a:moveTo>
                    <a:pt x="0" y="82868"/>
                  </a:moveTo>
                  <a:cubicBezTo>
                    <a:pt x="20003" y="953"/>
                    <a:pt x="20003" y="953"/>
                    <a:pt x="87630" y="0"/>
                  </a:cubicBezTo>
                  <a:cubicBezTo>
                    <a:pt x="138113" y="0"/>
                    <a:pt x="187643" y="0"/>
                    <a:pt x="238125" y="0"/>
                  </a:cubicBezTo>
                  <a:cubicBezTo>
                    <a:pt x="235268" y="80010"/>
                    <a:pt x="231458" y="82868"/>
                    <a:pt x="160020" y="82868"/>
                  </a:cubicBezTo>
                  <a:cubicBezTo>
                    <a:pt x="107633" y="82868"/>
                    <a:pt x="56198" y="82868"/>
                    <a:pt x="0" y="82868"/>
                  </a:cubicBezTo>
                  <a:close/>
                </a:path>
              </a:pathLst>
            </a:custGeom>
            <a:solidFill>
              <a:srgbClr val="000000"/>
            </a:solidFill>
            <a:ln w="9525" cap="flat">
              <a:noFill/>
              <a:prstDash val="solid"/>
              <a:miter/>
            </a:ln>
          </p:spPr>
          <p:txBody>
            <a:bodyPr rtlCol="0" anchor="ctr"/>
            <a:lstStyle/>
            <a:p>
              <a:endParaRPr lang="en-US"/>
            </a:p>
          </p:txBody>
        </p:sp>
        <p:sp>
          <p:nvSpPr>
            <p:cNvPr id="16" name="Freeform: Shape 47">
              <a:extLst>
                <a:ext uri="{FF2B5EF4-FFF2-40B4-BE49-F238E27FC236}">
                  <a16:creationId xmlns:a16="http://schemas.microsoft.com/office/drawing/2014/main" id="{CA77F9F8-7CFA-44C9-8755-C0D459E8493D}"/>
                </a:ext>
              </a:extLst>
            </p:cNvPr>
            <p:cNvSpPr/>
            <p:nvPr/>
          </p:nvSpPr>
          <p:spPr>
            <a:xfrm>
              <a:off x="4019550" y="4991629"/>
              <a:ext cx="247650" cy="76200"/>
            </a:xfrm>
            <a:custGeom>
              <a:avLst/>
              <a:gdLst>
                <a:gd name="connsiteX0" fmla="*/ 247650 w 247650"/>
                <a:gd name="connsiteY0" fmla="*/ 423 h 76200"/>
                <a:gd name="connsiteX1" fmla="*/ 151447 w 247650"/>
                <a:gd name="connsiteY1" fmla="*/ 83291 h 76200"/>
                <a:gd name="connsiteX2" fmla="*/ 0 w 247650"/>
                <a:gd name="connsiteY2" fmla="*/ 83291 h 76200"/>
                <a:gd name="connsiteX3" fmla="*/ 92392 w 247650"/>
                <a:gd name="connsiteY3" fmla="*/ 423 h 76200"/>
                <a:gd name="connsiteX4" fmla="*/ 247650 w 247650"/>
                <a:gd name="connsiteY4" fmla="*/ 423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76200">
                  <a:moveTo>
                    <a:pt x="247650" y="423"/>
                  </a:moveTo>
                  <a:cubicBezTo>
                    <a:pt x="225742" y="83291"/>
                    <a:pt x="225742" y="83291"/>
                    <a:pt x="151447" y="83291"/>
                  </a:cubicBezTo>
                  <a:cubicBezTo>
                    <a:pt x="101917" y="83291"/>
                    <a:pt x="51435" y="83291"/>
                    <a:pt x="0" y="83291"/>
                  </a:cubicBezTo>
                  <a:cubicBezTo>
                    <a:pt x="17145" y="5186"/>
                    <a:pt x="21908" y="1376"/>
                    <a:pt x="92392" y="423"/>
                  </a:cubicBezTo>
                  <a:cubicBezTo>
                    <a:pt x="143828" y="-529"/>
                    <a:pt x="193358" y="423"/>
                    <a:pt x="247650" y="423"/>
                  </a:cubicBezTo>
                  <a:close/>
                </a:path>
              </a:pathLst>
            </a:custGeom>
            <a:solidFill>
              <a:srgbClr val="000000"/>
            </a:solidFill>
            <a:ln w="9525" cap="flat">
              <a:noFill/>
              <a:prstDash val="solid"/>
              <a:miter/>
            </a:ln>
          </p:spPr>
          <p:txBody>
            <a:bodyPr rtlCol="0" anchor="ctr"/>
            <a:lstStyle/>
            <a:p>
              <a:endParaRPr lang="en-US"/>
            </a:p>
          </p:txBody>
        </p:sp>
        <p:sp>
          <p:nvSpPr>
            <p:cNvPr id="17" name="Freeform: Shape 48">
              <a:extLst>
                <a:ext uri="{FF2B5EF4-FFF2-40B4-BE49-F238E27FC236}">
                  <a16:creationId xmlns:a16="http://schemas.microsoft.com/office/drawing/2014/main" id="{6CA30CB6-91E6-432C-B1F6-33627F64F8D8}"/>
                </a:ext>
              </a:extLst>
            </p:cNvPr>
            <p:cNvSpPr/>
            <p:nvPr/>
          </p:nvSpPr>
          <p:spPr>
            <a:xfrm>
              <a:off x="6256972" y="4990583"/>
              <a:ext cx="247650" cy="76200"/>
            </a:xfrm>
            <a:custGeom>
              <a:avLst/>
              <a:gdLst>
                <a:gd name="connsiteX0" fmla="*/ 246697 w 247650"/>
                <a:gd name="connsiteY0" fmla="*/ 78622 h 76200"/>
                <a:gd name="connsiteX1" fmla="*/ 44768 w 247650"/>
                <a:gd name="connsiteY1" fmla="*/ 75765 h 76200"/>
                <a:gd name="connsiteX2" fmla="*/ 0 w 247650"/>
                <a:gd name="connsiteY2" fmla="*/ 1470 h 76200"/>
                <a:gd name="connsiteX3" fmla="*/ 204788 w 247650"/>
                <a:gd name="connsiteY3" fmla="*/ 4327 h 76200"/>
                <a:gd name="connsiteX4" fmla="*/ 255270 w 247650"/>
                <a:gd name="connsiteY4" fmla="*/ 65287 h 76200"/>
                <a:gd name="connsiteX5" fmla="*/ 246697 w 247650"/>
                <a:gd name="connsiteY5" fmla="*/ 7862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650" h="76200">
                  <a:moveTo>
                    <a:pt x="246697" y="78622"/>
                  </a:moveTo>
                  <a:cubicBezTo>
                    <a:pt x="179070" y="78622"/>
                    <a:pt x="111443" y="82432"/>
                    <a:pt x="44768" y="75765"/>
                  </a:cubicBezTo>
                  <a:cubicBezTo>
                    <a:pt x="29528" y="73860"/>
                    <a:pt x="19050" y="33855"/>
                    <a:pt x="0" y="1470"/>
                  </a:cubicBezTo>
                  <a:cubicBezTo>
                    <a:pt x="79058" y="1470"/>
                    <a:pt x="142875" y="-3293"/>
                    <a:pt x="204788" y="4327"/>
                  </a:cubicBezTo>
                  <a:cubicBezTo>
                    <a:pt x="223838" y="7185"/>
                    <a:pt x="238125" y="44332"/>
                    <a:pt x="255270" y="65287"/>
                  </a:cubicBezTo>
                  <a:cubicBezTo>
                    <a:pt x="252413" y="70050"/>
                    <a:pt x="249555" y="74812"/>
                    <a:pt x="246697" y="78622"/>
                  </a:cubicBezTo>
                  <a:close/>
                </a:path>
              </a:pathLst>
            </a:custGeom>
            <a:solidFill>
              <a:srgbClr val="000000"/>
            </a:solidFill>
            <a:ln w="9525" cap="flat">
              <a:noFill/>
              <a:prstDash val="solid"/>
              <a:miter/>
            </a:ln>
          </p:spPr>
          <p:txBody>
            <a:bodyPr rtlCol="0" anchor="ctr"/>
            <a:lstStyle/>
            <a:p>
              <a:endParaRPr lang="en-US"/>
            </a:p>
          </p:txBody>
        </p:sp>
        <p:sp>
          <p:nvSpPr>
            <p:cNvPr id="18" name="Freeform: Shape 49">
              <a:extLst>
                <a:ext uri="{FF2B5EF4-FFF2-40B4-BE49-F238E27FC236}">
                  <a16:creationId xmlns:a16="http://schemas.microsoft.com/office/drawing/2014/main" id="{5DE92BD1-4F8B-4BDC-926A-AA552665D8DC}"/>
                </a:ext>
              </a:extLst>
            </p:cNvPr>
            <p:cNvSpPr/>
            <p:nvPr/>
          </p:nvSpPr>
          <p:spPr>
            <a:xfrm>
              <a:off x="6014085" y="4991921"/>
              <a:ext cx="247650" cy="76200"/>
            </a:xfrm>
            <a:custGeom>
              <a:avLst/>
              <a:gdLst>
                <a:gd name="connsiteX0" fmla="*/ 241935 w 247650"/>
                <a:gd name="connsiteY0" fmla="*/ 80141 h 76200"/>
                <a:gd name="connsiteX1" fmla="*/ 44768 w 247650"/>
                <a:gd name="connsiteY1" fmla="*/ 77284 h 76200"/>
                <a:gd name="connsiteX2" fmla="*/ 0 w 247650"/>
                <a:gd name="connsiteY2" fmla="*/ 1084 h 76200"/>
                <a:gd name="connsiteX3" fmla="*/ 212408 w 247650"/>
                <a:gd name="connsiteY3" fmla="*/ 3941 h 76200"/>
                <a:gd name="connsiteX4" fmla="*/ 252413 w 247650"/>
                <a:gd name="connsiteY4" fmla="*/ 62996 h 76200"/>
                <a:gd name="connsiteX5" fmla="*/ 241935 w 247650"/>
                <a:gd name="connsiteY5" fmla="*/ 8014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650" h="76200">
                  <a:moveTo>
                    <a:pt x="241935" y="80141"/>
                  </a:moveTo>
                  <a:cubicBezTo>
                    <a:pt x="176213" y="80141"/>
                    <a:pt x="110490" y="83951"/>
                    <a:pt x="44768" y="77284"/>
                  </a:cubicBezTo>
                  <a:cubicBezTo>
                    <a:pt x="29528" y="75379"/>
                    <a:pt x="19050" y="36326"/>
                    <a:pt x="0" y="1084"/>
                  </a:cubicBezTo>
                  <a:cubicBezTo>
                    <a:pt x="80963" y="1084"/>
                    <a:pt x="147638" y="-2726"/>
                    <a:pt x="212408" y="3941"/>
                  </a:cubicBezTo>
                  <a:cubicBezTo>
                    <a:pt x="227647" y="5846"/>
                    <a:pt x="239078" y="42994"/>
                    <a:pt x="252413" y="62996"/>
                  </a:cubicBezTo>
                  <a:cubicBezTo>
                    <a:pt x="248603" y="68711"/>
                    <a:pt x="244793" y="74426"/>
                    <a:pt x="241935" y="80141"/>
                  </a:cubicBezTo>
                  <a:close/>
                </a:path>
              </a:pathLst>
            </a:custGeom>
            <a:solidFill>
              <a:srgbClr val="000000"/>
            </a:solidFill>
            <a:ln w="9525" cap="flat">
              <a:noFill/>
              <a:prstDash val="solid"/>
              <a:miter/>
            </a:ln>
          </p:spPr>
          <p:txBody>
            <a:bodyPr rtlCol="0" anchor="ctr"/>
            <a:lstStyle/>
            <a:p>
              <a:endParaRPr lang="en-US"/>
            </a:p>
          </p:txBody>
        </p:sp>
        <p:sp>
          <p:nvSpPr>
            <p:cNvPr id="19" name="Freeform: Shape 50">
              <a:extLst>
                <a:ext uri="{FF2B5EF4-FFF2-40B4-BE49-F238E27FC236}">
                  <a16:creationId xmlns:a16="http://schemas.microsoft.com/office/drawing/2014/main" id="{FC6D2902-1D75-4184-AAE9-AE3423494E1C}"/>
                </a:ext>
              </a:extLst>
            </p:cNvPr>
            <p:cNvSpPr/>
            <p:nvPr/>
          </p:nvSpPr>
          <p:spPr>
            <a:xfrm>
              <a:off x="3937635" y="4894559"/>
              <a:ext cx="238125" cy="76200"/>
            </a:xfrm>
            <a:custGeom>
              <a:avLst/>
              <a:gdLst>
                <a:gd name="connsiteX0" fmla="*/ 0 w 238125"/>
                <a:gd name="connsiteY0" fmla="*/ 76538 h 76200"/>
                <a:gd name="connsiteX1" fmla="*/ 83820 w 238125"/>
                <a:gd name="connsiteY1" fmla="*/ 338 h 76200"/>
                <a:gd name="connsiteX2" fmla="*/ 240030 w 238125"/>
                <a:gd name="connsiteY2" fmla="*/ 1291 h 76200"/>
                <a:gd name="connsiteX3" fmla="*/ 157163 w 238125"/>
                <a:gd name="connsiteY3" fmla="*/ 76538 h 76200"/>
                <a:gd name="connsiteX4" fmla="*/ 0 w 238125"/>
                <a:gd name="connsiteY4" fmla="*/ 76538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5" h="76200">
                  <a:moveTo>
                    <a:pt x="0" y="76538"/>
                  </a:moveTo>
                  <a:cubicBezTo>
                    <a:pt x="11430" y="25103"/>
                    <a:pt x="30480" y="-3472"/>
                    <a:pt x="83820" y="338"/>
                  </a:cubicBezTo>
                  <a:cubicBezTo>
                    <a:pt x="135255" y="5101"/>
                    <a:pt x="187643" y="1291"/>
                    <a:pt x="240030" y="1291"/>
                  </a:cubicBezTo>
                  <a:cubicBezTo>
                    <a:pt x="224790" y="73681"/>
                    <a:pt x="221933" y="75586"/>
                    <a:pt x="157163" y="76538"/>
                  </a:cubicBezTo>
                  <a:cubicBezTo>
                    <a:pt x="107633" y="76538"/>
                    <a:pt x="57150" y="76538"/>
                    <a:pt x="0" y="76538"/>
                  </a:cubicBezTo>
                  <a:close/>
                </a:path>
              </a:pathLst>
            </a:custGeom>
            <a:solidFill>
              <a:srgbClr val="000000"/>
            </a:solidFill>
            <a:ln w="9525" cap="flat">
              <a:noFill/>
              <a:prstDash val="solid"/>
              <a:miter/>
            </a:ln>
          </p:spPr>
          <p:txBody>
            <a:bodyPr rtlCol="0" anchor="ctr"/>
            <a:lstStyle/>
            <a:p>
              <a:endParaRPr lang="en-US"/>
            </a:p>
          </p:txBody>
        </p:sp>
        <p:sp>
          <p:nvSpPr>
            <p:cNvPr id="20" name="Freeform: Shape 51">
              <a:extLst>
                <a:ext uri="{FF2B5EF4-FFF2-40B4-BE49-F238E27FC236}">
                  <a16:creationId xmlns:a16="http://schemas.microsoft.com/office/drawing/2014/main" id="{8B3EF410-5E0E-4E95-B0C6-8AE936AD3892}"/>
                </a:ext>
              </a:extLst>
            </p:cNvPr>
            <p:cNvSpPr/>
            <p:nvPr/>
          </p:nvSpPr>
          <p:spPr>
            <a:xfrm>
              <a:off x="4186238" y="4896803"/>
              <a:ext cx="228600" cy="66675"/>
            </a:xfrm>
            <a:custGeom>
              <a:avLst/>
              <a:gdLst>
                <a:gd name="connsiteX0" fmla="*/ 0 w 228600"/>
                <a:gd name="connsiteY0" fmla="*/ 74295 h 66675"/>
                <a:gd name="connsiteX1" fmla="*/ 76200 w 228600"/>
                <a:gd name="connsiteY1" fmla="*/ 0 h 66675"/>
                <a:gd name="connsiteX2" fmla="*/ 232410 w 228600"/>
                <a:gd name="connsiteY2" fmla="*/ 0 h 66675"/>
                <a:gd name="connsiteX3" fmla="*/ 156210 w 228600"/>
                <a:gd name="connsiteY3" fmla="*/ 74295 h 66675"/>
                <a:gd name="connsiteX4" fmla="*/ 0 w 228600"/>
                <a:gd name="connsiteY4" fmla="*/ 7429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66675">
                  <a:moveTo>
                    <a:pt x="0" y="74295"/>
                  </a:moveTo>
                  <a:cubicBezTo>
                    <a:pt x="10478" y="5715"/>
                    <a:pt x="16192" y="0"/>
                    <a:pt x="76200" y="0"/>
                  </a:cubicBezTo>
                  <a:cubicBezTo>
                    <a:pt x="127635" y="0"/>
                    <a:pt x="180022" y="0"/>
                    <a:pt x="232410" y="0"/>
                  </a:cubicBezTo>
                  <a:cubicBezTo>
                    <a:pt x="220980" y="73342"/>
                    <a:pt x="219075" y="74295"/>
                    <a:pt x="156210" y="74295"/>
                  </a:cubicBezTo>
                  <a:cubicBezTo>
                    <a:pt x="103822" y="74295"/>
                    <a:pt x="52388" y="74295"/>
                    <a:pt x="0" y="74295"/>
                  </a:cubicBezTo>
                  <a:close/>
                </a:path>
              </a:pathLst>
            </a:custGeom>
            <a:solidFill>
              <a:srgbClr val="000000"/>
            </a:solidFill>
            <a:ln w="9525" cap="flat">
              <a:noFill/>
              <a:prstDash val="solid"/>
              <a:miter/>
            </a:ln>
          </p:spPr>
          <p:txBody>
            <a:bodyPr rtlCol="0" anchor="ctr"/>
            <a:lstStyle/>
            <a:p>
              <a:endParaRPr lang="en-US"/>
            </a:p>
          </p:txBody>
        </p:sp>
        <p:sp>
          <p:nvSpPr>
            <p:cNvPr id="21" name="Freeform: Shape 52">
              <a:extLst>
                <a:ext uri="{FF2B5EF4-FFF2-40B4-BE49-F238E27FC236}">
                  <a16:creationId xmlns:a16="http://schemas.microsoft.com/office/drawing/2014/main" id="{80C9725A-704E-40AE-BC10-BF2161D12788}"/>
                </a:ext>
              </a:extLst>
            </p:cNvPr>
            <p:cNvSpPr/>
            <p:nvPr/>
          </p:nvSpPr>
          <p:spPr>
            <a:xfrm>
              <a:off x="7262813" y="4991139"/>
              <a:ext cx="257175" cy="76200"/>
            </a:xfrm>
            <a:custGeom>
              <a:avLst/>
              <a:gdLst>
                <a:gd name="connsiteX0" fmla="*/ 0 w 257175"/>
                <a:gd name="connsiteY0" fmla="*/ 1866 h 76200"/>
                <a:gd name="connsiteX1" fmla="*/ 200025 w 257175"/>
                <a:gd name="connsiteY1" fmla="*/ 4724 h 76200"/>
                <a:gd name="connsiteX2" fmla="*/ 264795 w 257175"/>
                <a:gd name="connsiteY2" fmla="*/ 63779 h 76200"/>
                <a:gd name="connsiteX3" fmla="*/ 258127 w 257175"/>
                <a:gd name="connsiteY3" fmla="*/ 76161 h 76200"/>
                <a:gd name="connsiteX4" fmla="*/ 55245 w 257175"/>
                <a:gd name="connsiteY4" fmla="*/ 73304 h 76200"/>
                <a:gd name="connsiteX5" fmla="*/ 0 w 257175"/>
                <a:gd name="connsiteY5" fmla="*/ 186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76200">
                  <a:moveTo>
                    <a:pt x="0" y="1866"/>
                  </a:moveTo>
                  <a:cubicBezTo>
                    <a:pt x="76200" y="1866"/>
                    <a:pt x="139065" y="-3849"/>
                    <a:pt x="200025" y="4724"/>
                  </a:cubicBezTo>
                  <a:cubicBezTo>
                    <a:pt x="223838" y="7581"/>
                    <a:pt x="242888" y="42824"/>
                    <a:pt x="264795" y="63779"/>
                  </a:cubicBezTo>
                  <a:cubicBezTo>
                    <a:pt x="262890" y="67589"/>
                    <a:pt x="260985" y="72351"/>
                    <a:pt x="258127" y="76161"/>
                  </a:cubicBezTo>
                  <a:cubicBezTo>
                    <a:pt x="190500" y="76161"/>
                    <a:pt x="121920" y="80924"/>
                    <a:pt x="55245" y="73304"/>
                  </a:cubicBezTo>
                  <a:cubicBezTo>
                    <a:pt x="38100" y="70446"/>
                    <a:pt x="23813" y="32346"/>
                    <a:pt x="0" y="1866"/>
                  </a:cubicBezTo>
                  <a:close/>
                </a:path>
              </a:pathLst>
            </a:custGeom>
            <a:solidFill>
              <a:srgbClr val="000000"/>
            </a:solidFill>
            <a:ln w="9525" cap="flat">
              <a:noFill/>
              <a:prstDash val="solid"/>
              <a:miter/>
            </a:ln>
          </p:spPr>
          <p:txBody>
            <a:bodyPr rtlCol="0" anchor="ctr"/>
            <a:lstStyle/>
            <a:p>
              <a:endParaRPr lang="en-US"/>
            </a:p>
          </p:txBody>
        </p:sp>
        <p:sp>
          <p:nvSpPr>
            <p:cNvPr id="22" name="Freeform: Shape 53">
              <a:extLst>
                <a:ext uri="{FF2B5EF4-FFF2-40B4-BE49-F238E27FC236}">
                  <a16:creationId xmlns:a16="http://schemas.microsoft.com/office/drawing/2014/main" id="{495400D7-47E2-476D-85EA-5077D6EF6323}"/>
                </a:ext>
              </a:extLst>
            </p:cNvPr>
            <p:cNvSpPr/>
            <p:nvPr/>
          </p:nvSpPr>
          <p:spPr>
            <a:xfrm>
              <a:off x="6786563" y="4991535"/>
              <a:ext cx="247650" cy="76200"/>
            </a:xfrm>
            <a:custGeom>
              <a:avLst/>
              <a:gdLst>
                <a:gd name="connsiteX0" fmla="*/ 246697 w 247650"/>
                <a:gd name="connsiteY0" fmla="*/ 78622 h 76200"/>
                <a:gd name="connsiteX1" fmla="*/ 59055 w 247650"/>
                <a:gd name="connsiteY1" fmla="*/ 75765 h 76200"/>
                <a:gd name="connsiteX2" fmla="*/ 0 w 247650"/>
                <a:gd name="connsiteY2" fmla="*/ 16710 h 76200"/>
                <a:gd name="connsiteX3" fmla="*/ 9525 w 247650"/>
                <a:gd name="connsiteY3" fmla="*/ 1470 h 76200"/>
                <a:gd name="connsiteX4" fmla="*/ 204788 w 247650"/>
                <a:gd name="connsiteY4" fmla="*/ 4327 h 76200"/>
                <a:gd name="connsiteX5" fmla="*/ 255270 w 247650"/>
                <a:gd name="connsiteY5" fmla="*/ 64335 h 76200"/>
                <a:gd name="connsiteX6" fmla="*/ 246697 w 247650"/>
                <a:gd name="connsiteY6" fmla="*/ 7862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76200">
                  <a:moveTo>
                    <a:pt x="246697" y="78622"/>
                  </a:moveTo>
                  <a:cubicBezTo>
                    <a:pt x="183832" y="78622"/>
                    <a:pt x="120015" y="84337"/>
                    <a:pt x="59055" y="75765"/>
                  </a:cubicBezTo>
                  <a:cubicBezTo>
                    <a:pt x="37147" y="72907"/>
                    <a:pt x="20003" y="36712"/>
                    <a:pt x="0" y="16710"/>
                  </a:cubicBezTo>
                  <a:cubicBezTo>
                    <a:pt x="2857" y="11947"/>
                    <a:pt x="6668" y="7185"/>
                    <a:pt x="9525" y="1470"/>
                  </a:cubicBezTo>
                  <a:cubicBezTo>
                    <a:pt x="74295" y="1470"/>
                    <a:pt x="140018" y="-3293"/>
                    <a:pt x="204788" y="4327"/>
                  </a:cubicBezTo>
                  <a:cubicBezTo>
                    <a:pt x="223838" y="6232"/>
                    <a:pt x="239078" y="43380"/>
                    <a:pt x="255270" y="64335"/>
                  </a:cubicBezTo>
                  <a:cubicBezTo>
                    <a:pt x="252413" y="69097"/>
                    <a:pt x="249555" y="73860"/>
                    <a:pt x="246697" y="78622"/>
                  </a:cubicBezTo>
                  <a:close/>
                </a:path>
              </a:pathLst>
            </a:custGeom>
            <a:solidFill>
              <a:srgbClr val="000000"/>
            </a:solidFill>
            <a:ln w="9525" cap="flat">
              <a:noFill/>
              <a:prstDash val="solid"/>
              <a:miter/>
            </a:ln>
          </p:spPr>
          <p:txBody>
            <a:bodyPr rtlCol="0" anchor="ctr"/>
            <a:lstStyle/>
            <a:p>
              <a:endParaRPr lang="en-US"/>
            </a:p>
          </p:txBody>
        </p:sp>
        <p:sp>
          <p:nvSpPr>
            <p:cNvPr id="23" name="Freeform: Shape 54">
              <a:extLst>
                <a:ext uri="{FF2B5EF4-FFF2-40B4-BE49-F238E27FC236}">
                  <a16:creationId xmlns:a16="http://schemas.microsoft.com/office/drawing/2014/main" id="{F8A16F17-7DB6-4CDA-BFE1-7C46BD8C70B9}"/>
                </a:ext>
              </a:extLst>
            </p:cNvPr>
            <p:cNvSpPr/>
            <p:nvPr/>
          </p:nvSpPr>
          <p:spPr>
            <a:xfrm>
              <a:off x="4431983" y="4896803"/>
              <a:ext cx="219075" cy="66675"/>
            </a:xfrm>
            <a:custGeom>
              <a:avLst/>
              <a:gdLst>
                <a:gd name="connsiteX0" fmla="*/ 225742 w 219075"/>
                <a:gd name="connsiteY0" fmla="*/ 0 h 66675"/>
                <a:gd name="connsiteX1" fmla="*/ 156210 w 219075"/>
                <a:gd name="connsiteY1" fmla="*/ 74295 h 66675"/>
                <a:gd name="connsiteX2" fmla="*/ 0 w 219075"/>
                <a:gd name="connsiteY2" fmla="*/ 74295 h 66675"/>
                <a:gd name="connsiteX3" fmla="*/ 70485 w 219075"/>
                <a:gd name="connsiteY3" fmla="*/ 0 h 66675"/>
                <a:gd name="connsiteX4" fmla="*/ 225742 w 219075"/>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66675">
                  <a:moveTo>
                    <a:pt x="225742" y="0"/>
                  </a:moveTo>
                  <a:cubicBezTo>
                    <a:pt x="219075" y="73342"/>
                    <a:pt x="218122" y="74295"/>
                    <a:pt x="156210" y="74295"/>
                  </a:cubicBezTo>
                  <a:cubicBezTo>
                    <a:pt x="104775" y="74295"/>
                    <a:pt x="52388" y="74295"/>
                    <a:pt x="0" y="74295"/>
                  </a:cubicBezTo>
                  <a:cubicBezTo>
                    <a:pt x="4763" y="4763"/>
                    <a:pt x="9525" y="0"/>
                    <a:pt x="70485" y="0"/>
                  </a:cubicBezTo>
                  <a:cubicBezTo>
                    <a:pt x="120967" y="0"/>
                    <a:pt x="171450" y="0"/>
                    <a:pt x="225742" y="0"/>
                  </a:cubicBezTo>
                  <a:close/>
                </a:path>
              </a:pathLst>
            </a:custGeom>
            <a:solidFill>
              <a:srgbClr val="000000"/>
            </a:solidFill>
            <a:ln w="9525" cap="flat">
              <a:noFill/>
              <a:prstDash val="solid"/>
              <a:miter/>
            </a:ln>
          </p:spPr>
          <p:txBody>
            <a:bodyPr rtlCol="0" anchor="ctr"/>
            <a:lstStyle/>
            <a:p>
              <a:endParaRPr lang="en-US"/>
            </a:p>
          </p:txBody>
        </p:sp>
        <p:sp>
          <p:nvSpPr>
            <p:cNvPr id="24" name="Freeform: Shape 55">
              <a:extLst>
                <a:ext uri="{FF2B5EF4-FFF2-40B4-BE49-F238E27FC236}">
                  <a16:creationId xmlns:a16="http://schemas.microsoft.com/office/drawing/2014/main" id="{6301BA3E-3050-4953-8B88-55DDB348EF40}"/>
                </a:ext>
              </a:extLst>
            </p:cNvPr>
            <p:cNvSpPr/>
            <p:nvPr/>
          </p:nvSpPr>
          <p:spPr>
            <a:xfrm>
              <a:off x="7028497" y="4990186"/>
              <a:ext cx="257175" cy="76200"/>
            </a:xfrm>
            <a:custGeom>
              <a:avLst/>
              <a:gdLst>
                <a:gd name="connsiteX0" fmla="*/ 10478 w 257175"/>
                <a:gd name="connsiteY0" fmla="*/ 1866 h 76200"/>
                <a:gd name="connsiteX1" fmla="*/ 189547 w 257175"/>
                <a:gd name="connsiteY1" fmla="*/ 4724 h 76200"/>
                <a:gd name="connsiteX2" fmla="*/ 258128 w 257175"/>
                <a:gd name="connsiteY2" fmla="*/ 62826 h 76200"/>
                <a:gd name="connsiteX3" fmla="*/ 249555 w 257175"/>
                <a:gd name="connsiteY3" fmla="*/ 78066 h 76200"/>
                <a:gd name="connsiteX4" fmla="*/ 49530 w 257175"/>
                <a:gd name="connsiteY4" fmla="*/ 75208 h 76200"/>
                <a:gd name="connsiteX5" fmla="*/ 0 w 257175"/>
                <a:gd name="connsiteY5" fmla="*/ 14249 h 76200"/>
                <a:gd name="connsiteX6" fmla="*/ 10478 w 257175"/>
                <a:gd name="connsiteY6" fmla="*/ 186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76200">
                  <a:moveTo>
                    <a:pt x="10478" y="1866"/>
                  </a:moveTo>
                  <a:cubicBezTo>
                    <a:pt x="70485" y="1866"/>
                    <a:pt x="131445" y="-3849"/>
                    <a:pt x="189547" y="4724"/>
                  </a:cubicBezTo>
                  <a:cubicBezTo>
                    <a:pt x="214313" y="8533"/>
                    <a:pt x="235268" y="42824"/>
                    <a:pt x="258128" y="62826"/>
                  </a:cubicBezTo>
                  <a:cubicBezTo>
                    <a:pt x="255270" y="67589"/>
                    <a:pt x="252413" y="72351"/>
                    <a:pt x="249555" y="78066"/>
                  </a:cubicBezTo>
                  <a:cubicBezTo>
                    <a:pt x="182880" y="78066"/>
                    <a:pt x="116205" y="82829"/>
                    <a:pt x="49530" y="75208"/>
                  </a:cubicBezTo>
                  <a:cubicBezTo>
                    <a:pt x="31433" y="73304"/>
                    <a:pt x="16193" y="36156"/>
                    <a:pt x="0" y="14249"/>
                  </a:cubicBezTo>
                  <a:cubicBezTo>
                    <a:pt x="4763" y="9486"/>
                    <a:pt x="7620" y="5676"/>
                    <a:pt x="10478" y="1866"/>
                  </a:cubicBezTo>
                  <a:close/>
                </a:path>
              </a:pathLst>
            </a:custGeom>
            <a:solidFill>
              <a:srgbClr val="000000"/>
            </a:solidFill>
            <a:ln w="9525" cap="flat">
              <a:noFill/>
              <a:prstDash val="solid"/>
              <a:miter/>
            </a:ln>
          </p:spPr>
          <p:txBody>
            <a:bodyPr rtlCol="0" anchor="ctr"/>
            <a:lstStyle/>
            <a:p>
              <a:endParaRPr lang="en-US"/>
            </a:p>
          </p:txBody>
        </p:sp>
        <p:sp>
          <p:nvSpPr>
            <p:cNvPr id="25" name="Freeform: Shape 56">
              <a:extLst>
                <a:ext uri="{FF2B5EF4-FFF2-40B4-BE49-F238E27FC236}">
                  <a16:creationId xmlns:a16="http://schemas.microsoft.com/office/drawing/2014/main" id="{6733CDC5-FE38-49B6-8256-4CBC4054CB75}"/>
                </a:ext>
              </a:extLst>
            </p:cNvPr>
            <p:cNvSpPr/>
            <p:nvPr/>
          </p:nvSpPr>
          <p:spPr>
            <a:xfrm>
              <a:off x="4675822" y="4896803"/>
              <a:ext cx="219075" cy="66675"/>
            </a:xfrm>
            <a:custGeom>
              <a:avLst/>
              <a:gdLst>
                <a:gd name="connsiteX0" fmla="*/ 0 w 219075"/>
                <a:gd name="connsiteY0" fmla="*/ 74295 h 66675"/>
                <a:gd name="connsiteX1" fmla="*/ 66675 w 219075"/>
                <a:gd name="connsiteY1" fmla="*/ 0 h 66675"/>
                <a:gd name="connsiteX2" fmla="*/ 216218 w 219075"/>
                <a:gd name="connsiteY2" fmla="*/ 0 h 66675"/>
                <a:gd name="connsiteX3" fmla="*/ 159068 w 219075"/>
                <a:gd name="connsiteY3" fmla="*/ 74295 h 66675"/>
                <a:gd name="connsiteX4" fmla="*/ 0 w 219075"/>
                <a:gd name="connsiteY4" fmla="*/ 74295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66675">
                  <a:moveTo>
                    <a:pt x="0" y="74295"/>
                  </a:moveTo>
                  <a:cubicBezTo>
                    <a:pt x="4763" y="2857"/>
                    <a:pt x="6668" y="0"/>
                    <a:pt x="66675" y="0"/>
                  </a:cubicBezTo>
                  <a:cubicBezTo>
                    <a:pt x="117158" y="0"/>
                    <a:pt x="166688" y="0"/>
                    <a:pt x="216218" y="0"/>
                  </a:cubicBezTo>
                  <a:cubicBezTo>
                    <a:pt x="224790" y="66675"/>
                    <a:pt x="219075" y="74295"/>
                    <a:pt x="159068" y="74295"/>
                  </a:cubicBezTo>
                  <a:cubicBezTo>
                    <a:pt x="105728" y="74295"/>
                    <a:pt x="53340" y="74295"/>
                    <a:pt x="0" y="74295"/>
                  </a:cubicBezTo>
                  <a:close/>
                </a:path>
              </a:pathLst>
            </a:custGeom>
            <a:solidFill>
              <a:srgbClr val="000000"/>
            </a:solidFill>
            <a:ln w="9525" cap="flat">
              <a:noFill/>
              <a:prstDash val="solid"/>
              <a:miter/>
            </a:ln>
          </p:spPr>
          <p:txBody>
            <a:bodyPr rtlCol="0" anchor="ctr"/>
            <a:lstStyle/>
            <a:p>
              <a:endParaRPr lang="en-US"/>
            </a:p>
          </p:txBody>
        </p:sp>
        <p:sp>
          <p:nvSpPr>
            <p:cNvPr id="26" name="Freeform: Shape 57">
              <a:extLst>
                <a:ext uri="{FF2B5EF4-FFF2-40B4-BE49-F238E27FC236}">
                  <a16:creationId xmlns:a16="http://schemas.microsoft.com/office/drawing/2014/main" id="{040E4E43-0FBB-464A-B53D-BFFEC3F260A9}"/>
                </a:ext>
              </a:extLst>
            </p:cNvPr>
            <p:cNvSpPr/>
            <p:nvPr/>
          </p:nvSpPr>
          <p:spPr>
            <a:xfrm>
              <a:off x="4919230" y="4896803"/>
              <a:ext cx="209550" cy="66675"/>
            </a:xfrm>
            <a:custGeom>
              <a:avLst/>
              <a:gdLst>
                <a:gd name="connsiteX0" fmla="*/ 213793 w 209550"/>
                <a:gd name="connsiteY0" fmla="*/ 0 h 66675"/>
                <a:gd name="connsiteX1" fmla="*/ 153786 w 209550"/>
                <a:gd name="connsiteY1" fmla="*/ 74295 h 66675"/>
                <a:gd name="connsiteX2" fmla="*/ 3290 w 209550"/>
                <a:gd name="connsiteY2" fmla="*/ 74295 h 66675"/>
                <a:gd name="connsiteX3" fmla="*/ 59488 w 209550"/>
                <a:gd name="connsiteY3" fmla="*/ 0 h 66675"/>
                <a:gd name="connsiteX4" fmla="*/ 213793 w 209550"/>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66675">
                  <a:moveTo>
                    <a:pt x="213793" y="0"/>
                  </a:moveTo>
                  <a:cubicBezTo>
                    <a:pt x="219508" y="73342"/>
                    <a:pt x="218555" y="74295"/>
                    <a:pt x="153786" y="74295"/>
                  </a:cubicBezTo>
                  <a:cubicBezTo>
                    <a:pt x="103303" y="74295"/>
                    <a:pt x="52820" y="74295"/>
                    <a:pt x="3290" y="74295"/>
                  </a:cubicBezTo>
                  <a:cubicBezTo>
                    <a:pt x="-5282" y="6667"/>
                    <a:pt x="-520" y="0"/>
                    <a:pt x="59488" y="0"/>
                  </a:cubicBezTo>
                  <a:cubicBezTo>
                    <a:pt x="109970" y="0"/>
                    <a:pt x="160453" y="0"/>
                    <a:pt x="213793" y="0"/>
                  </a:cubicBezTo>
                  <a:close/>
                </a:path>
              </a:pathLst>
            </a:custGeom>
            <a:solidFill>
              <a:srgbClr val="000000"/>
            </a:solidFill>
            <a:ln w="9525" cap="flat">
              <a:noFill/>
              <a:prstDash val="solid"/>
              <a:miter/>
            </a:ln>
          </p:spPr>
          <p:txBody>
            <a:bodyPr rtlCol="0" anchor="ctr"/>
            <a:lstStyle/>
            <a:p>
              <a:endParaRPr lang="en-US"/>
            </a:p>
          </p:txBody>
        </p:sp>
        <p:sp>
          <p:nvSpPr>
            <p:cNvPr id="27" name="Freeform: Shape 58">
              <a:extLst>
                <a:ext uri="{FF2B5EF4-FFF2-40B4-BE49-F238E27FC236}">
                  <a16:creationId xmlns:a16="http://schemas.microsoft.com/office/drawing/2014/main" id="{672D7994-1E03-40B4-8724-039D92EC6B91}"/>
                </a:ext>
              </a:extLst>
            </p:cNvPr>
            <p:cNvSpPr/>
            <p:nvPr/>
          </p:nvSpPr>
          <p:spPr>
            <a:xfrm>
              <a:off x="6341745" y="4896285"/>
              <a:ext cx="238125" cy="76200"/>
            </a:xfrm>
            <a:custGeom>
              <a:avLst/>
              <a:gdLst>
                <a:gd name="connsiteX0" fmla="*/ 230505 w 238125"/>
                <a:gd name="connsiteY0" fmla="*/ 74812 h 76200"/>
                <a:gd name="connsiteX1" fmla="*/ 50483 w 238125"/>
                <a:gd name="connsiteY1" fmla="*/ 71955 h 76200"/>
                <a:gd name="connsiteX2" fmla="*/ 0 w 238125"/>
                <a:gd name="connsiteY2" fmla="*/ 14805 h 76200"/>
                <a:gd name="connsiteX3" fmla="*/ 10478 w 238125"/>
                <a:gd name="connsiteY3" fmla="*/ 1470 h 76200"/>
                <a:gd name="connsiteX4" fmla="*/ 194310 w 238125"/>
                <a:gd name="connsiteY4" fmla="*/ 4327 h 76200"/>
                <a:gd name="connsiteX5" fmla="*/ 242888 w 238125"/>
                <a:gd name="connsiteY5" fmla="*/ 60525 h 76200"/>
                <a:gd name="connsiteX6" fmla="*/ 230505 w 238125"/>
                <a:gd name="connsiteY6" fmla="*/ 74812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76200">
                  <a:moveTo>
                    <a:pt x="230505" y="74812"/>
                  </a:moveTo>
                  <a:cubicBezTo>
                    <a:pt x="170498" y="74812"/>
                    <a:pt x="109538" y="79575"/>
                    <a:pt x="50483" y="71955"/>
                  </a:cubicBezTo>
                  <a:cubicBezTo>
                    <a:pt x="31433" y="69097"/>
                    <a:pt x="16193" y="34807"/>
                    <a:pt x="0" y="14805"/>
                  </a:cubicBezTo>
                  <a:cubicBezTo>
                    <a:pt x="3810" y="10042"/>
                    <a:pt x="7620" y="5280"/>
                    <a:pt x="10478" y="1470"/>
                  </a:cubicBezTo>
                  <a:cubicBezTo>
                    <a:pt x="71438" y="1470"/>
                    <a:pt x="133350" y="-3293"/>
                    <a:pt x="194310" y="4327"/>
                  </a:cubicBezTo>
                  <a:cubicBezTo>
                    <a:pt x="212408" y="6232"/>
                    <a:pt x="226695" y="41475"/>
                    <a:pt x="242888" y="60525"/>
                  </a:cubicBezTo>
                  <a:cubicBezTo>
                    <a:pt x="239078" y="65287"/>
                    <a:pt x="234315" y="70050"/>
                    <a:pt x="230505" y="74812"/>
                  </a:cubicBezTo>
                  <a:close/>
                </a:path>
              </a:pathLst>
            </a:custGeom>
            <a:solidFill>
              <a:srgbClr val="000000"/>
            </a:solidFill>
            <a:ln w="9525" cap="flat">
              <a:noFill/>
              <a:prstDash val="solid"/>
              <a:miter/>
            </a:ln>
          </p:spPr>
          <p:txBody>
            <a:bodyPr rtlCol="0" anchor="ctr"/>
            <a:lstStyle/>
            <a:p>
              <a:endParaRPr lang="en-US"/>
            </a:p>
          </p:txBody>
        </p:sp>
        <p:sp>
          <p:nvSpPr>
            <p:cNvPr id="28" name="Freeform: Shape 59">
              <a:extLst>
                <a:ext uri="{FF2B5EF4-FFF2-40B4-BE49-F238E27FC236}">
                  <a16:creationId xmlns:a16="http://schemas.microsoft.com/office/drawing/2014/main" id="{C6327269-22C0-4B28-B606-2837DDBCFBFF}"/>
                </a:ext>
              </a:extLst>
            </p:cNvPr>
            <p:cNvSpPr/>
            <p:nvPr/>
          </p:nvSpPr>
          <p:spPr>
            <a:xfrm>
              <a:off x="6104572" y="4898946"/>
              <a:ext cx="238125" cy="66675"/>
            </a:xfrm>
            <a:custGeom>
              <a:avLst/>
              <a:gdLst>
                <a:gd name="connsiteX0" fmla="*/ 240983 w 238125"/>
                <a:gd name="connsiteY0" fmla="*/ 72152 h 66675"/>
                <a:gd name="connsiteX1" fmla="*/ 50483 w 238125"/>
                <a:gd name="connsiteY1" fmla="*/ 69294 h 66675"/>
                <a:gd name="connsiteX2" fmla="*/ 0 w 238125"/>
                <a:gd name="connsiteY2" fmla="*/ 18812 h 66675"/>
                <a:gd name="connsiteX3" fmla="*/ 9525 w 238125"/>
                <a:gd name="connsiteY3" fmla="*/ 714 h 66675"/>
                <a:gd name="connsiteX4" fmla="*/ 208597 w 238125"/>
                <a:gd name="connsiteY4" fmla="*/ 3572 h 66675"/>
                <a:gd name="connsiteX5" fmla="*/ 240983 w 238125"/>
                <a:gd name="connsiteY5" fmla="*/ 7215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66675">
                  <a:moveTo>
                    <a:pt x="240983" y="72152"/>
                  </a:moveTo>
                  <a:cubicBezTo>
                    <a:pt x="167640" y="72152"/>
                    <a:pt x="108585" y="75962"/>
                    <a:pt x="50483" y="69294"/>
                  </a:cubicBezTo>
                  <a:cubicBezTo>
                    <a:pt x="32385" y="67389"/>
                    <a:pt x="17145" y="35957"/>
                    <a:pt x="0" y="18812"/>
                  </a:cubicBezTo>
                  <a:cubicBezTo>
                    <a:pt x="2858" y="13097"/>
                    <a:pt x="6668" y="6429"/>
                    <a:pt x="9525" y="714"/>
                  </a:cubicBezTo>
                  <a:cubicBezTo>
                    <a:pt x="76200" y="714"/>
                    <a:pt x="142875" y="-2143"/>
                    <a:pt x="208597" y="3572"/>
                  </a:cubicBezTo>
                  <a:cubicBezTo>
                    <a:pt x="219075" y="4524"/>
                    <a:pt x="226695" y="41672"/>
                    <a:pt x="240983" y="72152"/>
                  </a:cubicBezTo>
                  <a:close/>
                </a:path>
              </a:pathLst>
            </a:custGeom>
            <a:solidFill>
              <a:srgbClr val="000000"/>
            </a:solidFill>
            <a:ln w="9525" cap="flat">
              <a:noFill/>
              <a:prstDash val="solid"/>
              <a:miter/>
            </a:ln>
          </p:spPr>
          <p:txBody>
            <a:bodyPr rtlCol="0" anchor="ctr"/>
            <a:lstStyle/>
            <a:p>
              <a:endParaRPr lang="en-US"/>
            </a:p>
          </p:txBody>
        </p:sp>
        <p:sp>
          <p:nvSpPr>
            <p:cNvPr id="29" name="Freeform: Shape 60">
              <a:extLst>
                <a:ext uri="{FF2B5EF4-FFF2-40B4-BE49-F238E27FC236}">
                  <a16:creationId xmlns:a16="http://schemas.microsoft.com/office/drawing/2014/main" id="{C2570BC1-BD1E-48E0-9C8C-C248542F2069}"/>
                </a:ext>
              </a:extLst>
            </p:cNvPr>
            <p:cNvSpPr/>
            <p:nvPr/>
          </p:nvSpPr>
          <p:spPr>
            <a:xfrm>
              <a:off x="5869305" y="4897133"/>
              <a:ext cx="228600" cy="66675"/>
            </a:xfrm>
            <a:custGeom>
              <a:avLst/>
              <a:gdLst>
                <a:gd name="connsiteX0" fmla="*/ 13335 w 228600"/>
                <a:gd name="connsiteY0" fmla="*/ 622 h 66675"/>
                <a:gd name="connsiteX1" fmla="*/ 193357 w 228600"/>
                <a:gd name="connsiteY1" fmla="*/ 1574 h 66675"/>
                <a:gd name="connsiteX2" fmla="*/ 229552 w 228600"/>
                <a:gd name="connsiteY2" fmla="*/ 73964 h 66675"/>
                <a:gd name="connsiteX3" fmla="*/ 38100 w 228600"/>
                <a:gd name="connsiteY3" fmla="*/ 71107 h 66675"/>
                <a:gd name="connsiteX4" fmla="*/ 0 w 228600"/>
                <a:gd name="connsiteY4" fmla="*/ 13957 h 66675"/>
                <a:gd name="connsiteX5" fmla="*/ 13335 w 228600"/>
                <a:gd name="connsiteY5" fmla="*/ 622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66675">
                  <a:moveTo>
                    <a:pt x="13335" y="622"/>
                  </a:moveTo>
                  <a:cubicBezTo>
                    <a:pt x="73342" y="622"/>
                    <a:pt x="133350" y="-1283"/>
                    <a:pt x="193357" y="1574"/>
                  </a:cubicBezTo>
                  <a:cubicBezTo>
                    <a:pt x="237172" y="3480"/>
                    <a:pt x="221932" y="41580"/>
                    <a:pt x="229552" y="73964"/>
                  </a:cubicBezTo>
                  <a:cubicBezTo>
                    <a:pt x="162877" y="73964"/>
                    <a:pt x="100013" y="77774"/>
                    <a:pt x="38100" y="71107"/>
                  </a:cubicBezTo>
                  <a:cubicBezTo>
                    <a:pt x="23813" y="69202"/>
                    <a:pt x="12382" y="33960"/>
                    <a:pt x="0" y="13957"/>
                  </a:cubicBezTo>
                  <a:cubicBezTo>
                    <a:pt x="4763" y="9195"/>
                    <a:pt x="9525" y="5385"/>
                    <a:pt x="13335" y="622"/>
                  </a:cubicBezTo>
                  <a:close/>
                </a:path>
              </a:pathLst>
            </a:custGeom>
            <a:solidFill>
              <a:srgbClr val="000000"/>
            </a:solidFill>
            <a:ln w="9525" cap="flat">
              <a:noFill/>
              <a:prstDash val="solid"/>
              <a:miter/>
            </a:ln>
          </p:spPr>
          <p:txBody>
            <a:bodyPr rtlCol="0" anchor="ctr"/>
            <a:lstStyle/>
            <a:p>
              <a:endParaRPr lang="en-US"/>
            </a:p>
          </p:txBody>
        </p:sp>
        <p:sp>
          <p:nvSpPr>
            <p:cNvPr id="30" name="Freeform: Shape 61">
              <a:extLst>
                <a:ext uri="{FF2B5EF4-FFF2-40B4-BE49-F238E27FC236}">
                  <a16:creationId xmlns:a16="http://schemas.microsoft.com/office/drawing/2014/main" id="{01E2D888-FFD5-4A2F-9340-9243DCE615AC}"/>
                </a:ext>
              </a:extLst>
            </p:cNvPr>
            <p:cNvSpPr/>
            <p:nvPr/>
          </p:nvSpPr>
          <p:spPr>
            <a:xfrm>
              <a:off x="5632132" y="4900613"/>
              <a:ext cx="228600" cy="66675"/>
            </a:xfrm>
            <a:custGeom>
              <a:avLst/>
              <a:gdLst>
                <a:gd name="connsiteX0" fmla="*/ 217170 w 228600"/>
                <a:gd name="connsiteY0" fmla="*/ 0 h 66675"/>
                <a:gd name="connsiteX1" fmla="*/ 228600 w 228600"/>
                <a:gd name="connsiteY1" fmla="*/ 69532 h 66675"/>
                <a:gd name="connsiteX2" fmla="*/ 28575 w 228600"/>
                <a:gd name="connsiteY2" fmla="*/ 66675 h 66675"/>
                <a:gd name="connsiteX3" fmla="*/ 0 w 228600"/>
                <a:gd name="connsiteY3" fmla="*/ 0 h 66675"/>
                <a:gd name="connsiteX4" fmla="*/ 217170 w 228600"/>
                <a:gd name="connsiteY4" fmla="*/ 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66675">
                  <a:moveTo>
                    <a:pt x="217170" y="0"/>
                  </a:moveTo>
                  <a:cubicBezTo>
                    <a:pt x="220980" y="20955"/>
                    <a:pt x="223838" y="40957"/>
                    <a:pt x="228600" y="69532"/>
                  </a:cubicBezTo>
                  <a:cubicBezTo>
                    <a:pt x="159068" y="69532"/>
                    <a:pt x="93345" y="72390"/>
                    <a:pt x="28575" y="66675"/>
                  </a:cubicBezTo>
                  <a:cubicBezTo>
                    <a:pt x="19050" y="65722"/>
                    <a:pt x="11430" y="28575"/>
                    <a:pt x="0" y="0"/>
                  </a:cubicBezTo>
                  <a:cubicBezTo>
                    <a:pt x="80010" y="0"/>
                    <a:pt x="147638" y="0"/>
                    <a:pt x="217170" y="0"/>
                  </a:cubicBezTo>
                  <a:close/>
                </a:path>
              </a:pathLst>
            </a:custGeom>
            <a:solidFill>
              <a:srgbClr val="000000"/>
            </a:solidFill>
            <a:ln w="9525" cap="flat">
              <a:noFill/>
              <a:prstDash val="solid"/>
              <a:miter/>
            </a:ln>
          </p:spPr>
          <p:txBody>
            <a:bodyPr rtlCol="0" anchor="ctr"/>
            <a:lstStyle/>
            <a:p>
              <a:endParaRPr lang="en-US"/>
            </a:p>
          </p:txBody>
        </p:sp>
        <p:sp>
          <p:nvSpPr>
            <p:cNvPr id="31" name="Freeform: Shape 62">
              <a:extLst>
                <a:ext uri="{FF2B5EF4-FFF2-40B4-BE49-F238E27FC236}">
                  <a16:creationId xmlns:a16="http://schemas.microsoft.com/office/drawing/2014/main" id="{E7AFA666-5D6B-44EA-915E-659057A12C77}"/>
                </a:ext>
              </a:extLst>
            </p:cNvPr>
            <p:cNvSpPr/>
            <p:nvPr/>
          </p:nvSpPr>
          <p:spPr>
            <a:xfrm>
              <a:off x="5396837" y="4897041"/>
              <a:ext cx="228600" cy="66675"/>
            </a:xfrm>
            <a:custGeom>
              <a:avLst/>
              <a:gdLst>
                <a:gd name="connsiteX0" fmla="*/ 232438 w 228600"/>
                <a:gd name="connsiteY0" fmla="*/ 74057 h 66675"/>
                <a:gd name="connsiteX1" fmla="*/ 29556 w 228600"/>
                <a:gd name="connsiteY1" fmla="*/ 73104 h 66675"/>
                <a:gd name="connsiteX2" fmla="*/ 2885 w 228600"/>
                <a:gd name="connsiteY2" fmla="*/ 714 h 66675"/>
                <a:gd name="connsiteX3" fmla="*/ 200053 w 228600"/>
                <a:gd name="connsiteY3" fmla="*/ 3572 h 66675"/>
                <a:gd name="connsiteX4" fmla="*/ 232438 w 228600"/>
                <a:gd name="connsiteY4" fmla="*/ 7405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66675">
                  <a:moveTo>
                    <a:pt x="232438" y="74057"/>
                  </a:moveTo>
                  <a:cubicBezTo>
                    <a:pt x="152428" y="74057"/>
                    <a:pt x="91468" y="76914"/>
                    <a:pt x="29556" y="73104"/>
                  </a:cubicBezTo>
                  <a:cubicBezTo>
                    <a:pt x="-22832" y="70247"/>
                    <a:pt x="12410" y="31194"/>
                    <a:pt x="2885" y="714"/>
                  </a:cubicBezTo>
                  <a:cubicBezTo>
                    <a:pt x="72418" y="714"/>
                    <a:pt x="136235" y="-2143"/>
                    <a:pt x="200053" y="3572"/>
                  </a:cubicBezTo>
                  <a:cubicBezTo>
                    <a:pt x="211483" y="5477"/>
                    <a:pt x="218151" y="42624"/>
                    <a:pt x="232438" y="74057"/>
                  </a:cubicBezTo>
                  <a:close/>
                </a:path>
              </a:pathLst>
            </a:custGeom>
            <a:solidFill>
              <a:srgbClr val="000000"/>
            </a:solidFill>
            <a:ln w="9525" cap="flat">
              <a:noFill/>
              <a:prstDash val="solid"/>
              <a:miter/>
            </a:ln>
          </p:spPr>
          <p:txBody>
            <a:bodyPr rtlCol="0" anchor="ctr"/>
            <a:lstStyle/>
            <a:p>
              <a:endParaRPr lang="en-US"/>
            </a:p>
          </p:txBody>
        </p:sp>
        <p:sp>
          <p:nvSpPr>
            <p:cNvPr id="32" name="Freeform: Shape 63">
              <a:extLst>
                <a:ext uri="{FF2B5EF4-FFF2-40B4-BE49-F238E27FC236}">
                  <a16:creationId xmlns:a16="http://schemas.microsoft.com/office/drawing/2014/main" id="{F0840339-1CD0-4A32-8C83-3AB01DFB5B8F}"/>
                </a:ext>
              </a:extLst>
            </p:cNvPr>
            <p:cNvSpPr/>
            <p:nvPr/>
          </p:nvSpPr>
          <p:spPr>
            <a:xfrm>
              <a:off x="5160451" y="4896803"/>
              <a:ext cx="209550" cy="66675"/>
            </a:xfrm>
            <a:custGeom>
              <a:avLst/>
              <a:gdLst>
                <a:gd name="connsiteX0" fmla="*/ 2099 w 209550"/>
                <a:gd name="connsiteY0" fmla="*/ 75247 h 66675"/>
                <a:gd name="connsiteX1" fmla="*/ 61155 w 209550"/>
                <a:gd name="connsiteY1" fmla="*/ 0 h 66675"/>
                <a:gd name="connsiteX2" fmla="*/ 209744 w 209550"/>
                <a:gd name="connsiteY2" fmla="*/ 0 h 66675"/>
                <a:gd name="connsiteX3" fmla="*/ 156405 w 209550"/>
                <a:gd name="connsiteY3" fmla="*/ 75247 h 66675"/>
                <a:gd name="connsiteX4" fmla="*/ 2099 w 209550"/>
                <a:gd name="connsiteY4" fmla="*/ 7524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66675">
                  <a:moveTo>
                    <a:pt x="2099" y="75247"/>
                  </a:moveTo>
                  <a:cubicBezTo>
                    <a:pt x="-3616" y="2857"/>
                    <a:pt x="-1711" y="953"/>
                    <a:pt x="61155" y="0"/>
                  </a:cubicBezTo>
                  <a:cubicBezTo>
                    <a:pt x="110684" y="0"/>
                    <a:pt x="161167" y="0"/>
                    <a:pt x="209744" y="0"/>
                  </a:cubicBezTo>
                  <a:cubicBezTo>
                    <a:pt x="222127" y="72390"/>
                    <a:pt x="221174" y="75247"/>
                    <a:pt x="156405" y="75247"/>
                  </a:cubicBezTo>
                  <a:cubicBezTo>
                    <a:pt x="104969" y="75247"/>
                    <a:pt x="53534" y="75247"/>
                    <a:pt x="2099" y="75247"/>
                  </a:cubicBezTo>
                  <a:close/>
                </a:path>
              </a:pathLst>
            </a:custGeom>
            <a:solidFill>
              <a:srgbClr val="000000"/>
            </a:solidFill>
            <a:ln w="9525" cap="flat">
              <a:noFill/>
              <a:prstDash val="solid"/>
              <a:miter/>
            </a:ln>
          </p:spPr>
          <p:txBody>
            <a:bodyPr rtlCol="0" anchor="ctr"/>
            <a:lstStyle/>
            <a:p>
              <a:endParaRPr lang="en-US"/>
            </a:p>
          </p:txBody>
        </p:sp>
        <p:sp>
          <p:nvSpPr>
            <p:cNvPr id="33" name="Freeform: Shape 64">
              <a:extLst>
                <a:ext uri="{FF2B5EF4-FFF2-40B4-BE49-F238E27FC236}">
                  <a16:creationId xmlns:a16="http://schemas.microsoft.com/office/drawing/2014/main" id="{4B07884D-E50A-45E0-AA9A-0A4BB3C2FE47}"/>
                </a:ext>
              </a:extLst>
            </p:cNvPr>
            <p:cNvSpPr/>
            <p:nvPr/>
          </p:nvSpPr>
          <p:spPr>
            <a:xfrm>
              <a:off x="7214235" y="4898190"/>
              <a:ext cx="247650" cy="66675"/>
            </a:xfrm>
            <a:custGeom>
              <a:avLst/>
              <a:gdLst>
                <a:gd name="connsiteX0" fmla="*/ 241935 w 247650"/>
                <a:gd name="connsiteY0" fmla="*/ 72907 h 66675"/>
                <a:gd name="connsiteX1" fmla="*/ 60008 w 247650"/>
                <a:gd name="connsiteY1" fmla="*/ 70050 h 66675"/>
                <a:gd name="connsiteX2" fmla="*/ 0 w 247650"/>
                <a:gd name="connsiteY2" fmla="*/ 14805 h 66675"/>
                <a:gd name="connsiteX3" fmla="*/ 6668 w 247650"/>
                <a:gd name="connsiteY3" fmla="*/ 1470 h 66675"/>
                <a:gd name="connsiteX4" fmla="*/ 192405 w 247650"/>
                <a:gd name="connsiteY4" fmla="*/ 4328 h 66675"/>
                <a:gd name="connsiteX5" fmla="*/ 250508 w 247650"/>
                <a:gd name="connsiteY5" fmla="*/ 58620 h 66675"/>
                <a:gd name="connsiteX6" fmla="*/ 241935 w 247650"/>
                <a:gd name="connsiteY6" fmla="*/ 7290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50" h="66675">
                  <a:moveTo>
                    <a:pt x="241935" y="72907"/>
                  </a:moveTo>
                  <a:cubicBezTo>
                    <a:pt x="180975" y="72907"/>
                    <a:pt x="119063" y="77670"/>
                    <a:pt x="60008" y="70050"/>
                  </a:cubicBezTo>
                  <a:cubicBezTo>
                    <a:pt x="38100" y="67192"/>
                    <a:pt x="20003" y="33855"/>
                    <a:pt x="0" y="14805"/>
                  </a:cubicBezTo>
                  <a:cubicBezTo>
                    <a:pt x="1905" y="10042"/>
                    <a:pt x="4763" y="5280"/>
                    <a:pt x="6668" y="1470"/>
                  </a:cubicBezTo>
                  <a:cubicBezTo>
                    <a:pt x="68580" y="1470"/>
                    <a:pt x="131445" y="-3293"/>
                    <a:pt x="192405" y="4328"/>
                  </a:cubicBezTo>
                  <a:cubicBezTo>
                    <a:pt x="213360" y="7185"/>
                    <a:pt x="230505" y="39570"/>
                    <a:pt x="250508" y="58620"/>
                  </a:cubicBezTo>
                  <a:cubicBezTo>
                    <a:pt x="246697" y="62430"/>
                    <a:pt x="243840" y="68145"/>
                    <a:pt x="241935" y="72907"/>
                  </a:cubicBezTo>
                  <a:close/>
                </a:path>
              </a:pathLst>
            </a:custGeom>
            <a:solidFill>
              <a:srgbClr val="000000"/>
            </a:solidFill>
            <a:ln w="9525" cap="flat">
              <a:noFill/>
              <a:prstDash val="solid"/>
              <a:miter/>
            </a:ln>
          </p:spPr>
          <p:txBody>
            <a:bodyPr rtlCol="0" anchor="ctr"/>
            <a:lstStyle/>
            <a:p>
              <a:endParaRPr lang="en-US"/>
            </a:p>
          </p:txBody>
        </p:sp>
        <p:sp>
          <p:nvSpPr>
            <p:cNvPr id="34" name="Freeform: Shape 65">
              <a:extLst>
                <a:ext uri="{FF2B5EF4-FFF2-40B4-BE49-F238E27FC236}">
                  <a16:creationId xmlns:a16="http://schemas.microsoft.com/office/drawing/2014/main" id="{EB65FBCF-D043-4581-BCAF-F5ABF516D586}"/>
                </a:ext>
              </a:extLst>
            </p:cNvPr>
            <p:cNvSpPr/>
            <p:nvPr/>
          </p:nvSpPr>
          <p:spPr>
            <a:xfrm>
              <a:off x="6979920" y="4897238"/>
              <a:ext cx="238125" cy="66675"/>
            </a:xfrm>
            <a:custGeom>
              <a:avLst/>
              <a:gdLst>
                <a:gd name="connsiteX0" fmla="*/ 237173 w 238125"/>
                <a:gd name="connsiteY0" fmla="*/ 73860 h 66675"/>
                <a:gd name="connsiteX1" fmla="*/ 58103 w 238125"/>
                <a:gd name="connsiteY1" fmla="*/ 71003 h 66675"/>
                <a:gd name="connsiteX2" fmla="*/ 0 w 238125"/>
                <a:gd name="connsiteY2" fmla="*/ 17662 h 66675"/>
                <a:gd name="connsiteX3" fmla="*/ 8573 w 238125"/>
                <a:gd name="connsiteY3" fmla="*/ 1470 h 66675"/>
                <a:gd name="connsiteX4" fmla="*/ 190500 w 238125"/>
                <a:gd name="connsiteY4" fmla="*/ 4328 h 66675"/>
                <a:gd name="connsiteX5" fmla="*/ 245745 w 238125"/>
                <a:gd name="connsiteY5" fmla="*/ 59572 h 66675"/>
                <a:gd name="connsiteX6" fmla="*/ 237173 w 238125"/>
                <a:gd name="connsiteY6" fmla="*/ 73860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66675">
                  <a:moveTo>
                    <a:pt x="237173" y="73860"/>
                  </a:moveTo>
                  <a:cubicBezTo>
                    <a:pt x="177165" y="73860"/>
                    <a:pt x="117158" y="78622"/>
                    <a:pt x="58103" y="71003"/>
                  </a:cubicBezTo>
                  <a:cubicBezTo>
                    <a:pt x="37148" y="68145"/>
                    <a:pt x="19050" y="35760"/>
                    <a:pt x="0" y="17662"/>
                  </a:cubicBezTo>
                  <a:cubicBezTo>
                    <a:pt x="2858" y="11947"/>
                    <a:pt x="5715" y="7185"/>
                    <a:pt x="8573" y="1470"/>
                  </a:cubicBezTo>
                  <a:cubicBezTo>
                    <a:pt x="69533" y="1470"/>
                    <a:pt x="130493" y="-3293"/>
                    <a:pt x="190500" y="4328"/>
                  </a:cubicBezTo>
                  <a:cubicBezTo>
                    <a:pt x="211455" y="7185"/>
                    <a:pt x="227648" y="40522"/>
                    <a:pt x="245745" y="59572"/>
                  </a:cubicBezTo>
                  <a:cubicBezTo>
                    <a:pt x="242888" y="63382"/>
                    <a:pt x="240030" y="68145"/>
                    <a:pt x="237173" y="73860"/>
                  </a:cubicBezTo>
                  <a:close/>
                </a:path>
              </a:pathLst>
            </a:custGeom>
            <a:solidFill>
              <a:srgbClr val="000000"/>
            </a:solidFill>
            <a:ln w="9525" cap="flat">
              <a:noFill/>
              <a:prstDash val="solid"/>
              <a:miter/>
            </a:ln>
          </p:spPr>
          <p:txBody>
            <a:bodyPr rtlCol="0" anchor="ctr"/>
            <a:lstStyle/>
            <a:p>
              <a:endParaRPr lang="en-US"/>
            </a:p>
          </p:txBody>
        </p:sp>
        <p:sp>
          <p:nvSpPr>
            <p:cNvPr id="35" name="Freeform: Shape 66">
              <a:extLst>
                <a:ext uri="{FF2B5EF4-FFF2-40B4-BE49-F238E27FC236}">
                  <a16:creationId xmlns:a16="http://schemas.microsoft.com/office/drawing/2014/main" id="{471B11D2-E6C3-4040-9D99-149640E639D6}"/>
                </a:ext>
              </a:extLst>
            </p:cNvPr>
            <p:cNvSpPr/>
            <p:nvPr/>
          </p:nvSpPr>
          <p:spPr>
            <a:xfrm>
              <a:off x="4129088" y="4804300"/>
              <a:ext cx="219075" cy="66675"/>
            </a:xfrm>
            <a:custGeom>
              <a:avLst/>
              <a:gdLst>
                <a:gd name="connsiteX0" fmla="*/ 0 w 219075"/>
                <a:gd name="connsiteY0" fmla="*/ 72500 h 66675"/>
                <a:gd name="connsiteX1" fmla="*/ 74295 w 219075"/>
                <a:gd name="connsiteY1" fmla="*/ 110 h 66675"/>
                <a:gd name="connsiteX2" fmla="*/ 226695 w 219075"/>
                <a:gd name="connsiteY2" fmla="*/ 1062 h 66675"/>
                <a:gd name="connsiteX3" fmla="*/ 152400 w 219075"/>
                <a:gd name="connsiteY3" fmla="*/ 73452 h 66675"/>
                <a:gd name="connsiteX4" fmla="*/ 0 w 219075"/>
                <a:gd name="connsiteY4" fmla="*/ 72500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66675">
                  <a:moveTo>
                    <a:pt x="0" y="72500"/>
                  </a:moveTo>
                  <a:cubicBezTo>
                    <a:pt x="6667" y="21065"/>
                    <a:pt x="25717" y="-1795"/>
                    <a:pt x="74295" y="110"/>
                  </a:cubicBezTo>
                  <a:cubicBezTo>
                    <a:pt x="123825" y="2967"/>
                    <a:pt x="174308" y="1062"/>
                    <a:pt x="226695" y="1062"/>
                  </a:cubicBezTo>
                  <a:cubicBezTo>
                    <a:pt x="223838" y="55355"/>
                    <a:pt x="202883" y="77262"/>
                    <a:pt x="152400" y="73452"/>
                  </a:cubicBezTo>
                  <a:cubicBezTo>
                    <a:pt x="102870" y="68690"/>
                    <a:pt x="52388" y="72500"/>
                    <a:pt x="0" y="72500"/>
                  </a:cubicBezTo>
                  <a:close/>
                </a:path>
              </a:pathLst>
            </a:custGeom>
            <a:solidFill>
              <a:srgbClr val="000000"/>
            </a:solidFill>
            <a:ln w="9525" cap="flat">
              <a:noFill/>
              <a:prstDash val="solid"/>
              <a:miter/>
            </a:ln>
          </p:spPr>
          <p:txBody>
            <a:bodyPr rtlCol="0" anchor="ctr"/>
            <a:lstStyle/>
            <a:p>
              <a:endParaRPr lang="en-US"/>
            </a:p>
          </p:txBody>
        </p:sp>
        <p:sp>
          <p:nvSpPr>
            <p:cNvPr id="36" name="Freeform: Shape 67">
              <a:extLst>
                <a:ext uri="{FF2B5EF4-FFF2-40B4-BE49-F238E27FC236}">
                  <a16:creationId xmlns:a16="http://schemas.microsoft.com/office/drawing/2014/main" id="{7BF7B162-67B8-4A88-9D03-2B4CE862A951}"/>
                </a:ext>
              </a:extLst>
            </p:cNvPr>
            <p:cNvSpPr/>
            <p:nvPr/>
          </p:nvSpPr>
          <p:spPr>
            <a:xfrm>
              <a:off x="4364355" y="4804195"/>
              <a:ext cx="219075" cy="66675"/>
            </a:xfrm>
            <a:custGeom>
              <a:avLst/>
              <a:gdLst>
                <a:gd name="connsiteX0" fmla="*/ 221933 w 219075"/>
                <a:gd name="connsiteY0" fmla="*/ 1168 h 66675"/>
                <a:gd name="connsiteX1" fmla="*/ 148590 w 219075"/>
                <a:gd name="connsiteY1" fmla="*/ 72605 h 66675"/>
                <a:gd name="connsiteX2" fmla="*/ 0 w 219075"/>
                <a:gd name="connsiteY2" fmla="*/ 71653 h 66675"/>
                <a:gd name="connsiteX3" fmla="*/ 69533 w 219075"/>
                <a:gd name="connsiteY3" fmla="*/ 215 h 66675"/>
                <a:gd name="connsiteX4" fmla="*/ 221933 w 219075"/>
                <a:gd name="connsiteY4" fmla="*/ 1168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66675">
                  <a:moveTo>
                    <a:pt x="221933" y="1168"/>
                  </a:moveTo>
                  <a:cubicBezTo>
                    <a:pt x="222885" y="63080"/>
                    <a:pt x="195263" y="76415"/>
                    <a:pt x="148590" y="72605"/>
                  </a:cubicBezTo>
                  <a:cubicBezTo>
                    <a:pt x="100013" y="68795"/>
                    <a:pt x="51435" y="71653"/>
                    <a:pt x="0" y="71653"/>
                  </a:cubicBezTo>
                  <a:cubicBezTo>
                    <a:pt x="2858" y="23075"/>
                    <a:pt x="20003" y="-2642"/>
                    <a:pt x="69533" y="215"/>
                  </a:cubicBezTo>
                  <a:cubicBezTo>
                    <a:pt x="120967" y="4025"/>
                    <a:pt x="171450" y="1168"/>
                    <a:pt x="221933" y="1168"/>
                  </a:cubicBezTo>
                  <a:close/>
                </a:path>
              </a:pathLst>
            </a:custGeom>
            <a:solidFill>
              <a:srgbClr val="000000"/>
            </a:solidFill>
            <a:ln w="9525" cap="flat">
              <a:noFill/>
              <a:prstDash val="solid"/>
              <a:miter/>
            </a:ln>
          </p:spPr>
          <p:txBody>
            <a:bodyPr rtlCol="0" anchor="ctr"/>
            <a:lstStyle/>
            <a:p>
              <a:endParaRPr lang="en-US"/>
            </a:p>
          </p:txBody>
        </p:sp>
        <p:sp>
          <p:nvSpPr>
            <p:cNvPr id="37" name="Freeform: Shape 68">
              <a:extLst>
                <a:ext uri="{FF2B5EF4-FFF2-40B4-BE49-F238E27FC236}">
                  <a16:creationId xmlns:a16="http://schemas.microsoft.com/office/drawing/2014/main" id="{7C731DB9-C97D-4BAB-88D3-EF3903C0411C}"/>
                </a:ext>
              </a:extLst>
            </p:cNvPr>
            <p:cNvSpPr/>
            <p:nvPr/>
          </p:nvSpPr>
          <p:spPr>
            <a:xfrm>
              <a:off x="5069205" y="4806209"/>
              <a:ext cx="200025" cy="66675"/>
            </a:xfrm>
            <a:custGeom>
              <a:avLst/>
              <a:gdLst>
                <a:gd name="connsiteX0" fmla="*/ 0 w 200025"/>
                <a:gd name="connsiteY0" fmla="*/ 70591 h 66675"/>
                <a:gd name="connsiteX1" fmla="*/ 61913 w 200025"/>
                <a:gd name="connsiteY1" fmla="*/ 106 h 66675"/>
                <a:gd name="connsiteX2" fmla="*/ 184785 w 200025"/>
                <a:gd name="connsiteY2" fmla="*/ 2963 h 66675"/>
                <a:gd name="connsiteX3" fmla="*/ 207645 w 200025"/>
                <a:gd name="connsiteY3" fmla="*/ 33443 h 66675"/>
                <a:gd name="connsiteX4" fmla="*/ 183832 w 200025"/>
                <a:gd name="connsiteY4" fmla="*/ 68686 h 66675"/>
                <a:gd name="connsiteX5" fmla="*/ 0 w 200025"/>
                <a:gd name="connsiteY5" fmla="*/ 7059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66675">
                  <a:moveTo>
                    <a:pt x="0" y="70591"/>
                  </a:moveTo>
                  <a:cubicBezTo>
                    <a:pt x="952" y="2011"/>
                    <a:pt x="1905" y="106"/>
                    <a:pt x="61913" y="106"/>
                  </a:cubicBezTo>
                  <a:cubicBezTo>
                    <a:pt x="102870" y="106"/>
                    <a:pt x="143827" y="-847"/>
                    <a:pt x="184785" y="2963"/>
                  </a:cubicBezTo>
                  <a:cubicBezTo>
                    <a:pt x="193357" y="3916"/>
                    <a:pt x="208597" y="23918"/>
                    <a:pt x="207645" y="33443"/>
                  </a:cubicBezTo>
                  <a:cubicBezTo>
                    <a:pt x="206692" y="46778"/>
                    <a:pt x="193357" y="68686"/>
                    <a:pt x="183832" y="68686"/>
                  </a:cubicBezTo>
                  <a:cubicBezTo>
                    <a:pt x="121920" y="71543"/>
                    <a:pt x="60960" y="70591"/>
                    <a:pt x="0" y="70591"/>
                  </a:cubicBezTo>
                  <a:close/>
                </a:path>
              </a:pathLst>
            </a:custGeom>
            <a:solidFill>
              <a:srgbClr val="000000"/>
            </a:solidFill>
            <a:ln w="9525" cap="flat">
              <a:noFill/>
              <a:prstDash val="solid"/>
              <a:miter/>
            </a:ln>
          </p:spPr>
          <p:txBody>
            <a:bodyPr rtlCol="0" anchor="ctr"/>
            <a:lstStyle/>
            <a:p>
              <a:endParaRPr lang="en-US"/>
            </a:p>
          </p:txBody>
        </p:sp>
        <p:sp>
          <p:nvSpPr>
            <p:cNvPr id="38" name="Freeform: Shape 69">
              <a:extLst>
                <a:ext uri="{FF2B5EF4-FFF2-40B4-BE49-F238E27FC236}">
                  <a16:creationId xmlns:a16="http://schemas.microsoft.com/office/drawing/2014/main" id="{8B1CE55C-C62F-471A-9877-C0D3D407AB55}"/>
                </a:ext>
              </a:extLst>
            </p:cNvPr>
            <p:cNvSpPr/>
            <p:nvPr/>
          </p:nvSpPr>
          <p:spPr>
            <a:xfrm>
              <a:off x="4838094" y="4805892"/>
              <a:ext cx="200025" cy="66675"/>
            </a:xfrm>
            <a:custGeom>
              <a:avLst/>
              <a:gdLst>
                <a:gd name="connsiteX0" fmla="*/ 207299 w 200025"/>
                <a:gd name="connsiteY0" fmla="*/ 423 h 66675"/>
                <a:gd name="connsiteX1" fmla="*/ 153006 w 200025"/>
                <a:gd name="connsiteY1" fmla="*/ 72813 h 66675"/>
                <a:gd name="connsiteX2" fmla="*/ 2511 w 200025"/>
                <a:gd name="connsiteY2" fmla="*/ 71861 h 66675"/>
                <a:gd name="connsiteX3" fmla="*/ 54899 w 200025"/>
                <a:gd name="connsiteY3" fmla="*/ 423 h 66675"/>
                <a:gd name="connsiteX4" fmla="*/ 207299 w 200025"/>
                <a:gd name="connsiteY4" fmla="*/ 423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66675">
                  <a:moveTo>
                    <a:pt x="207299" y="423"/>
                  </a:moveTo>
                  <a:cubicBezTo>
                    <a:pt x="213966" y="52811"/>
                    <a:pt x="201584" y="75671"/>
                    <a:pt x="153006" y="72813"/>
                  </a:cubicBezTo>
                  <a:cubicBezTo>
                    <a:pt x="102524" y="69003"/>
                    <a:pt x="52041" y="71861"/>
                    <a:pt x="2511" y="71861"/>
                  </a:cubicBezTo>
                  <a:cubicBezTo>
                    <a:pt x="-5109" y="11853"/>
                    <a:pt x="2511" y="1376"/>
                    <a:pt x="54899" y="423"/>
                  </a:cubicBezTo>
                  <a:cubicBezTo>
                    <a:pt x="104429" y="-529"/>
                    <a:pt x="154911" y="423"/>
                    <a:pt x="207299" y="423"/>
                  </a:cubicBezTo>
                  <a:close/>
                </a:path>
              </a:pathLst>
            </a:custGeom>
            <a:solidFill>
              <a:srgbClr val="000000"/>
            </a:solidFill>
            <a:ln w="9525" cap="flat">
              <a:noFill/>
              <a:prstDash val="solid"/>
              <a:miter/>
            </a:ln>
          </p:spPr>
          <p:txBody>
            <a:bodyPr rtlCol="0" anchor="ctr"/>
            <a:lstStyle/>
            <a:p>
              <a:endParaRPr lang="en-US"/>
            </a:p>
          </p:txBody>
        </p:sp>
        <p:sp>
          <p:nvSpPr>
            <p:cNvPr id="39" name="Freeform: Shape 70">
              <a:extLst>
                <a:ext uri="{FF2B5EF4-FFF2-40B4-BE49-F238E27FC236}">
                  <a16:creationId xmlns:a16="http://schemas.microsoft.com/office/drawing/2014/main" id="{52375BB3-22C5-4A2D-B3F8-C38BB8FF9814}"/>
                </a:ext>
              </a:extLst>
            </p:cNvPr>
            <p:cNvSpPr/>
            <p:nvPr/>
          </p:nvSpPr>
          <p:spPr>
            <a:xfrm>
              <a:off x="4603433" y="4805363"/>
              <a:ext cx="209550" cy="66675"/>
            </a:xfrm>
            <a:custGeom>
              <a:avLst/>
              <a:gdLst>
                <a:gd name="connsiteX0" fmla="*/ 213360 w 209550"/>
                <a:gd name="connsiteY0" fmla="*/ 953 h 66675"/>
                <a:gd name="connsiteX1" fmla="*/ 151447 w 209550"/>
                <a:gd name="connsiteY1" fmla="*/ 72390 h 66675"/>
                <a:gd name="connsiteX2" fmla="*/ 0 w 209550"/>
                <a:gd name="connsiteY2" fmla="*/ 71438 h 66675"/>
                <a:gd name="connsiteX3" fmla="*/ 63817 w 209550"/>
                <a:gd name="connsiteY3" fmla="*/ 0 h 66675"/>
                <a:gd name="connsiteX4" fmla="*/ 213360 w 209550"/>
                <a:gd name="connsiteY4" fmla="*/ 953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66675">
                  <a:moveTo>
                    <a:pt x="213360" y="953"/>
                  </a:moveTo>
                  <a:cubicBezTo>
                    <a:pt x="216217" y="55245"/>
                    <a:pt x="200025" y="76200"/>
                    <a:pt x="151447" y="72390"/>
                  </a:cubicBezTo>
                  <a:cubicBezTo>
                    <a:pt x="100965" y="68580"/>
                    <a:pt x="50483" y="71438"/>
                    <a:pt x="0" y="71438"/>
                  </a:cubicBezTo>
                  <a:cubicBezTo>
                    <a:pt x="2858" y="6668"/>
                    <a:pt x="7620" y="953"/>
                    <a:pt x="63817" y="0"/>
                  </a:cubicBezTo>
                  <a:cubicBezTo>
                    <a:pt x="113347" y="0"/>
                    <a:pt x="162877" y="953"/>
                    <a:pt x="213360" y="953"/>
                  </a:cubicBezTo>
                  <a:close/>
                </a:path>
              </a:pathLst>
            </a:custGeom>
            <a:solidFill>
              <a:srgbClr val="000000"/>
            </a:solidFill>
            <a:ln w="9525" cap="flat">
              <a:noFill/>
              <a:prstDash val="solid"/>
              <a:miter/>
            </a:ln>
          </p:spPr>
          <p:txBody>
            <a:bodyPr rtlCol="0" anchor="ctr"/>
            <a:lstStyle/>
            <a:p>
              <a:endParaRPr lang="en-US"/>
            </a:p>
          </p:txBody>
        </p:sp>
        <p:sp>
          <p:nvSpPr>
            <p:cNvPr id="40" name="Freeform: Shape 71">
              <a:extLst>
                <a:ext uri="{FF2B5EF4-FFF2-40B4-BE49-F238E27FC236}">
                  <a16:creationId xmlns:a16="http://schemas.microsoft.com/office/drawing/2014/main" id="{F3CCF671-B2D7-401C-8E5F-D1CC82935EC5}"/>
                </a:ext>
              </a:extLst>
            </p:cNvPr>
            <p:cNvSpPr/>
            <p:nvPr/>
          </p:nvSpPr>
          <p:spPr>
            <a:xfrm>
              <a:off x="5300082" y="4808220"/>
              <a:ext cx="200025" cy="57150"/>
            </a:xfrm>
            <a:custGeom>
              <a:avLst/>
              <a:gdLst>
                <a:gd name="connsiteX0" fmla="*/ 201558 w 200025"/>
                <a:gd name="connsiteY0" fmla="*/ 65723 h 57150"/>
                <a:gd name="connsiteX1" fmla="*/ 5343 w 200025"/>
                <a:gd name="connsiteY1" fmla="*/ 65723 h 57150"/>
                <a:gd name="connsiteX2" fmla="*/ 54873 w 200025"/>
                <a:gd name="connsiteY2" fmla="*/ 0 h 57150"/>
                <a:gd name="connsiteX3" fmla="*/ 154886 w 200025"/>
                <a:gd name="connsiteY3" fmla="*/ 953 h 57150"/>
                <a:gd name="connsiteX4" fmla="*/ 201558 w 200025"/>
                <a:gd name="connsiteY4" fmla="*/ 65723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201558" y="65723"/>
                  </a:moveTo>
                  <a:cubicBezTo>
                    <a:pt x="136788" y="65723"/>
                    <a:pt x="71066" y="65723"/>
                    <a:pt x="5343" y="65723"/>
                  </a:cubicBezTo>
                  <a:cubicBezTo>
                    <a:pt x="-6087" y="3810"/>
                    <a:pt x="-3229" y="953"/>
                    <a:pt x="54873" y="0"/>
                  </a:cubicBezTo>
                  <a:cubicBezTo>
                    <a:pt x="88211" y="0"/>
                    <a:pt x="121548" y="0"/>
                    <a:pt x="154886" y="953"/>
                  </a:cubicBezTo>
                  <a:cubicBezTo>
                    <a:pt x="212036" y="1905"/>
                    <a:pt x="212988" y="2858"/>
                    <a:pt x="201558" y="65723"/>
                  </a:cubicBezTo>
                  <a:close/>
                </a:path>
              </a:pathLst>
            </a:custGeom>
            <a:solidFill>
              <a:srgbClr val="000000"/>
            </a:solidFill>
            <a:ln w="9525" cap="flat">
              <a:noFill/>
              <a:prstDash val="solid"/>
              <a:miter/>
            </a:ln>
          </p:spPr>
          <p:txBody>
            <a:bodyPr rtlCol="0" anchor="ctr"/>
            <a:lstStyle/>
            <a:p>
              <a:endParaRPr lang="en-US"/>
            </a:p>
          </p:txBody>
        </p:sp>
        <p:sp>
          <p:nvSpPr>
            <p:cNvPr id="41" name="Freeform: Shape 72">
              <a:extLst>
                <a:ext uri="{FF2B5EF4-FFF2-40B4-BE49-F238E27FC236}">
                  <a16:creationId xmlns:a16="http://schemas.microsoft.com/office/drawing/2014/main" id="{4EDAD3BA-EA06-4CC2-84BE-5421C6F2CA29}"/>
                </a:ext>
              </a:extLst>
            </p:cNvPr>
            <p:cNvSpPr/>
            <p:nvPr/>
          </p:nvSpPr>
          <p:spPr>
            <a:xfrm>
              <a:off x="5532120" y="4812982"/>
              <a:ext cx="209550" cy="57150"/>
            </a:xfrm>
            <a:custGeom>
              <a:avLst/>
              <a:gdLst>
                <a:gd name="connsiteX0" fmla="*/ 0 w 209550"/>
                <a:gd name="connsiteY0" fmla="*/ 58103 h 57150"/>
                <a:gd name="connsiteX1" fmla="*/ 0 w 209550"/>
                <a:gd name="connsiteY1" fmla="*/ 0 h 57150"/>
                <a:gd name="connsiteX2" fmla="*/ 200025 w 209550"/>
                <a:gd name="connsiteY2" fmla="*/ 0 h 57150"/>
                <a:gd name="connsiteX3" fmla="*/ 209550 w 209550"/>
                <a:gd name="connsiteY3" fmla="*/ 58103 h 57150"/>
                <a:gd name="connsiteX4" fmla="*/ 0 w 209550"/>
                <a:gd name="connsiteY4" fmla="*/ 58103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57150">
                  <a:moveTo>
                    <a:pt x="0" y="58103"/>
                  </a:moveTo>
                  <a:cubicBezTo>
                    <a:pt x="0" y="39053"/>
                    <a:pt x="0" y="22860"/>
                    <a:pt x="0" y="0"/>
                  </a:cubicBezTo>
                  <a:cubicBezTo>
                    <a:pt x="66675" y="0"/>
                    <a:pt x="131445" y="0"/>
                    <a:pt x="200025" y="0"/>
                  </a:cubicBezTo>
                  <a:cubicBezTo>
                    <a:pt x="202883" y="18098"/>
                    <a:pt x="205740" y="34290"/>
                    <a:pt x="209550" y="58103"/>
                  </a:cubicBezTo>
                  <a:cubicBezTo>
                    <a:pt x="140018" y="58103"/>
                    <a:pt x="72390" y="58103"/>
                    <a:pt x="0" y="58103"/>
                  </a:cubicBezTo>
                  <a:close/>
                </a:path>
              </a:pathLst>
            </a:custGeom>
            <a:solidFill>
              <a:srgbClr val="000000"/>
            </a:solidFill>
            <a:ln w="9525" cap="flat">
              <a:noFill/>
              <a:prstDash val="solid"/>
              <a:miter/>
            </a:ln>
          </p:spPr>
          <p:txBody>
            <a:bodyPr rtlCol="0" anchor="ctr"/>
            <a:lstStyle/>
            <a:p>
              <a:endParaRPr lang="en-US"/>
            </a:p>
          </p:txBody>
        </p:sp>
        <p:sp>
          <p:nvSpPr>
            <p:cNvPr id="42" name="Freeform: Shape 73">
              <a:extLst>
                <a:ext uri="{FF2B5EF4-FFF2-40B4-BE49-F238E27FC236}">
                  <a16:creationId xmlns:a16="http://schemas.microsoft.com/office/drawing/2014/main" id="{1B5EAB9B-1ABC-4E3F-91A1-0C1D49014D76}"/>
                </a:ext>
              </a:extLst>
            </p:cNvPr>
            <p:cNvSpPr/>
            <p:nvPr/>
          </p:nvSpPr>
          <p:spPr>
            <a:xfrm>
              <a:off x="5751195" y="4809041"/>
              <a:ext cx="219075" cy="66675"/>
            </a:xfrm>
            <a:custGeom>
              <a:avLst/>
              <a:gdLst>
                <a:gd name="connsiteX0" fmla="*/ 11430 w 219075"/>
                <a:gd name="connsiteY0" fmla="*/ 1084 h 66675"/>
                <a:gd name="connsiteX1" fmla="*/ 190500 w 219075"/>
                <a:gd name="connsiteY1" fmla="*/ 3941 h 66675"/>
                <a:gd name="connsiteX2" fmla="*/ 227648 w 219075"/>
                <a:gd name="connsiteY2" fmla="*/ 55376 h 66675"/>
                <a:gd name="connsiteX3" fmla="*/ 218123 w 219075"/>
                <a:gd name="connsiteY3" fmla="*/ 67759 h 66675"/>
                <a:gd name="connsiteX4" fmla="*/ 34290 w 219075"/>
                <a:gd name="connsiteY4" fmla="*/ 64901 h 66675"/>
                <a:gd name="connsiteX5" fmla="*/ 0 w 219075"/>
                <a:gd name="connsiteY5" fmla="*/ 13466 h 66675"/>
                <a:gd name="connsiteX6" fmla="*/ 11430 w 219075"/>
                <a:gd name="connsiteY6" fmla="*/ 108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66675">
                  <a:moveTo>
                    <a:pt x="11430" y="1084"/>
                  </a:moveTo>
                  <a:cubicBezTo>
                    <a:pt x="71438" y="1084"/>
                    <a:pt x="131445" y="-2726"/>
                    <a:pt x="190500" y="3941"/>
                  </a:cubicBezTo>
                  <a:cubicBezTo>
                    <a:pt x="204788" y="4894"/>
                    <a:pt x="215265" y="37279"/>
                    <a:pt x="227648" y="55376"/>
                  </a:cubicBezTo>
                  <a:cubicBezTo>
                    <a:pt x="224790" y="59186"/>
                    <a:pt x="220980" y="63949"/>
                    <a:pt x="218123" y="67759"/>
                  </a:cubicBezTo>
                  <a:cubicBezTo>
                    <a:pt x="157163" y="67759"/>
                    <a:pt x="95250" y="70616"/>
                    <a:pt x="34290" y="64901"/>
                  </a:cubicBezTo>
                  <a:cubicBezTo>
                    <a:pt x="21908" y="63949"/>
                    <a:pt x="11430" y="31564"/>
                    <a:pt x="0" y="13466"/>
                  </a:cubicBezTo>
                  <a:cubicBezTo>
                    <a:pt x="3810" y="9656"/>
                    <a:pt x="7620" y="5846"/>
                    <a:pt x="11430" y="1084"/>
                  </a:cubicBezTo>
                  <a:close/>
                </a:path>
              </a:pathLst>
            </a:custGeom>
            <a:solidFill>
              <a:srgbClr val="000000"/>
            </a:solidFill>
            <a:ln w="9525" cap="flat">
              <a:noFill/>
              <a:prstDash val="solid"/>
              <a:miter/>
            </a:ln>
          </p:spPr>
          <p:txBody>
            <a:bodyPr rtlCol="0" anchor="ctr"/>
            <a:lstStyle/>
            <a:p>
              <a:endParaRPr lang="en-US"/>
            </a:p>
          </p:txBody>
        </p:sp>
        <p:sp>
          <p:nvSpPr>
            <p:cNvPr id="43" name="Freeform: Shape 74">
              <a:extLst>
                <a:ext uri="{FF2B5EF4-FFF2-40B4-BE49-F238E27FC236}">
                  <a16:creationId xmlns:a16="http://schemas.microsoft.com/office/drawing/2014/main" id="{26D85DF4-476E-4500-B857-2E98C7756462}"/>
                </a:ext>
              </a:extLst>
            </p:cNvPr>
            <p:cNvSpPr/>
            <p:nvPr/>
          </p:nvSpPr>
          <p:spPr>
            <a:xfrm>
              <a:off x="5978843" y="4811316"/>
              <a:ext cx="228600" cy="57150"/>
            </a:xfrm>
            <a:custGeom>
              <a:avLst/>
              <a:gdLst>
                <a:gd name="connsiteX0" fmla="*/ 234315 w 228600"/>
                <a:gd name="connsiteY0" fmla="*/ 65484 h 57150"/>
                <a:gd name="connsiteX1" fmla="*/ 40957 w 228600"/>
                <a:gd name="connsiteY1" fmla="*/ 63579 h 57150"/>
                <a:gd name="connsiteX2" fmla="*/ 0 w 228600"/>
                <a:gd name="connsiteY2" fmla="*/ 15954 h 57150"/>
                <a:gd name="connsiteX3" fmla="*/ 9525 w 228600"/>
                <a:gd name="connsiteY3" fmla="*/ 714 h 57150"/>
                <a:gd name="connsiteX4" fmla="*/ 195263 w 228600"/>
                <a:gd name="connsiteY4" fmla="*/ 3572 h 57150"/>
                <a:gd name="connsiteX5" fmla="*/ 234315 w 228600"/>
                <a:gd name="connsiteY5" fmla="*/ 6548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57150">
                  <a:moveTo>
                    <a:pt x="234315" y="65484"/>
                  </a:moveTo>
                  <a:cubicBezTo>
                    <a:pt x="160972" y="65484"/>
                    <a:pt x="100965" y="68342"/>
                    <a:pt x="40957" y="63579"/>
                  </a:cubicBezTo>
                  <a:cubicBezTo>
                    <a:pt x="25717" y="62627"/>
                    <a:pt x="13335" y="32147"/>
                    <a:pt x="0" y="15954"/>
                  </a:cubicBezTo>
                  <a:cubicBezTo>
                    <a:pt x="2857" y="11192"/>
                    <a:pt x="6667" y="6429"/>
                    <a:pt x="9525" y="714"/>
                  </a:cubicBezTo>
                  <a:cubicBezTo>
                    <a:pt x="71438" y="714"/>
                    <a:pt x="134302" y="-2143"/>
                    <a:pt x="195263" y="3572"/>
                  </a:cubicBezTo>
                  <a:cubicBezTo>
                    <a:pt x="208597" y="3572"/>
                    <a:pt x="218122" y="36909"/>
                    <a:pt x="234315" y="65484"/>
                  </a:cubicBezTo>
                  <a:close/>
                </a:path>
              </a:pathLst>
            </a:custGeom>
            <a:solidFill>
              <a:srgbClr val="000000"/>
            </a:solidFill>
            <a:ln w="9525" cap="flat">
              <a:noFill/>
              <a:prstDash val="solid"/>
              <a:miter/>
            </a:ln>
          </p:spPr>
          <p:txBody>
            <a:bodyPr rtlCol="0" anchor="ctr"/>
            <a:lstStyle/>
            <a:p>
              <a:endParaRPr lang="en-US"/>
            </a:p>
          </p:txBody>
        </p:sp>
        <p:sp>
          <p:nvSpPr>
            <p:cNvPr id="44" name="Freeform: Shape 75">
              <a:extLst>
                <a:ext uri="{FF2B5EF4-FFF2-40B4-BE49-F238E27FC236}">
                  <a16:creationId xmlns:a16="http://schemas.microsoft.com/office/drawing/2014/main" id="{F202AB83-F5F7-49E8-B11C-3D521283E921}"/>
                </a:ext>
              </a:extLst>
            </p:cNvPr>
            <p:cNvSpPr/>
            <p:nvPr/>
          </p:nvSpPr>
          <p:spPr>
            <a:xfrm>
              <a:off x="7164705" y="4811899"/>
              <a:ext cx="238125" cy="57150"/>
            </a:xfrm>
            <a:custGeom>
              <a:avLst/>
              <a:gdLst>
                <a:gd name="connsiteX0" fmla="*/ 245745 w 238125"/>
                <a:gd name="connsiteY0" fmla="*/ 63949 h 57150"/>
                <a:gd name="connsiteX1" fmla="*/ 49530 w 238125"/>
                <a:gd name="connsiteY1" fmla="*/ 62044 h 57150"/>
                <a:gd name="connsiteX2" fmla="*/ 0 w 238125"/>
                <a:gd name="connsiteY2" fmla="*/ 13466 h 57150"/>
                <a:gd name="connsiteX3" fmla="*/ 4763 w 238125"/>
                <a:gd name="connsiteY3" fmla="*/ 1084 h 57150"/>
                <a:gd name="connsiteX4" fmla="*/ 189547 w 238125"/>
                <a:gd name="connsiteY4" fmla="*/ 3941 h 57150"/>
                <a:gd name="connsiteX5" fmla="*/ 245745 w 238125"/>
                <a:gd name="connsiteY5" fmla="*/ 6394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57150">
                  <a:moveTo>
                    <a:pt x="245745" y="63949"/>
                  </a:moveTo>
                  <a:cubicBezTo>
                    <a:pt x="170497" y="63949"/>
                    <a:pt x="109538" y="67759"/>
                    <a:pt x="49530" y="62044"/>
                  </a:cubicBezTo>
                  <a:cubicBezTo>
                    <a:pt x="31432" y="60139"/>
                    <a:pt x="16192" y="30611"/>
                    <a:pt x="0" y="13466"/>
                  </a:cubicBezTo>
                  <a:cubicBezTo>
                    <a:pt x="1905" y="9656"/>
                    <a:pt x="3810" y="4894"/>
                    <a:pt x="4763" y="1084"/>
                  </a:cubicBezTo>
                  <a:cubicBezTo>
                    <a:pt x="66675" y="1084"/>
                    <a:pt x="128588" y="-2726"/>
                    <a:pt x="189547" y="3941"/>
                  </a:cubicBezTo>
                  <a:cubicBezTo>
                    <a:pt x="207645" y="5846"/>
                    <a:pt x="221932" y="37279"/>
                    <a:pt x="245745" y="63949"/>
                  </a:cubicBezTo>
                  <a:close/>
                </a:path>
              </a:pathLst>
            </a:custGeom>
            <a:solidFill>
              <a:srgbClr val="000000"/>
            </a:solidFill>
            <a:ln w="9525" cap="flat">
              <a:noFill/>
              <a:prstDash val="solid"/>
              <a:miter/>
            </a:ln>
          </p:spPr>
          <p:txBody>
            <a:bodyPr rtlCol="0" anchor="ctr"/>
            <a:lstStyle/>
            <a:p>
              <a:endParaRPr lang="en-US"/>
            </a:p>
          </p:txBody>
        </p:sp>
        <p:sp>
          <p:nvSpPr>
            <p:cNvPr id="45" name="Freeform: Shape 76">
              <a:extLst>
                <a:ext uri="{FF2B5EF4-FFF2-40B4-BE49-F238E27FC236}">
                  <a16:creationId xmlns:a16="http://schemas.microsoft.com/office/drawing/2014/main" id="{D2807EAC-D0F6-4A2C-A21C-FEFB931C1A51}"/>
                </a:ext>
              </a:extLst>
            </p:cNvPr>
            <p:cNvSpPr/>
            <p:nvPr/>
          </p:nvSpPr>
          <p:spPr>
            <a:xfrm>
              <a:off x="6658928" y="4808477"/>
              <a:ext cx="238125" cy="57150"/>
            </a:xfrm>
            <a:custGeom>
              <a:avLst/>
              <a:gdLst>
                <a:gd name="connsiteX0" fmla="*/ 0 w 238125"/>
                <a:gd name="connsiteY0" fmla="*/ 1648 h 57150"/>
                <a:gd name="connsiteX1" fmla="*/ 179070 w 238125"/>
                <a:gd name="connsiteY1" fmla="*/ 3553 h 57150"/>
                <a:gd name="connsiteX2" fmla="*/ 239078 w 238125"/>
                <a:gd name="connsiteY2" fmla="*/ 48320 h 57150"/>
                <a:gd name="connsiteX3" fmla="*/ 231457 w 238125"/>
                <a:gd name="connsiteY3" fmla="*/ 65466 h 57150"/>
                <a:gd name="connsiteX4" fmla="*/ 38100 w 238125"/>
                <a:gd name="connsiteY4" fmla="*/ 62608 h 57150"/>
                <a:gd name="connsiteX5" fmla="*/ 0 w 238125"/>
                <a:gd name="connsiteY5" fmla="*/ 164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57150">
                  <a:moveTo>
                    <a:pt x="0" y="1648"/>
                  </a:moveTo>
                  <a:cubicBezTo>
                    <a:pt x="68580" y="1648"/>
                    <a:pt x="124778" y="-3115"/>
                    <a:pt x="179070" y="3553"/>
                  </a:cubicBezTo>
                  <a:cubicBezTo>
                    <a:pt x="200978" y="6410"/>
                    <a:pt x="219075" y="32128"/>
                    <a:pt x="239078" y="48320"/>
                  </a:cubicBezTo>
                  <a:cubicBezTo>
                    <a:pt x="236220" y="54035"/>
                    <a:pt x="234315" y="59750"/>
                    <a:pt x="231457" y="65466"/>
                  </a:cubicBezTo>
                  <a:cubicBezTo>
                    <a:pt x="166688" y="65466"/>
                    <a:pt x="101917" y="68323"/>
                    <a:pt x="38100" y="62608"/>
                  </a:cubicBezTo>
                  <a:cubicBezTo>
                    <a:pt x="25717" y="62608"/>
                    <a:pt x="16192" y="30223"/>
                    <a:pt x="0" y="1648"/>
                  </a:cubicBezTo>
                  <a:close/>
                </a:path>
              </a:pathLst>
            </a:custGeom>
            <a:solidFill>
              <a:srgbClr val="000000"/>
            </a:solidFill>
            <a:ln w="9525" cap="flat">
              <a:noFill/>
              <a:prstDash val="solid"/>
              <a:miter/>
            </a:ln>
          </p:spPr>
          <p:txBody>
            <a:bodyPr rtlCol="0" anchor="ctr"/>
            <a:lstStyle/>
            <a:p>
              <a:endParaRPr lang="en-US"/>
            </a:p>
          </p:txBody>
        </p:sp>
        <p:sp>
          <p:nvSpPr>
            <p:cNvPr id="46" name="Freeform: Shape 77">
              <a:extLst>
                <a:ext uri="{FF2B5EF4-FFF2-40B4-BE49-F238E27FC236}">
                  <a16:creationId xmlns:a16="http://schemas.microsoft.com/office/drawing/2014/main" id="{6AA15DD8-F9A5-4EFC-9B03-022D8C1C7393}"/>
                </a:ext>
              </a:extLst>
            </p:cNvPr>
            <p:cNvSpPr/>
            <p:nvPr/>
          </p:nvSpPr>
          <p:spPr>
            <a:xfrm>
              <a:off x="6216968" y="4810946"/>
              <a:ext cx="219075" cy="66675"/>
            </a:xfrm>
            <a:custGeom>
              <a:avLst/>
              <a:gdLst>
                <a:gd name="connsiteX0" fmla="*/ 206692 w 219075"/>
                <a:gd name="connsiteY0" fmla="*/ 66806 h 66675"/>
                <a:gd name="connsiteX1" fmla="*/ 60960 w 219075"/>
                <a:gd name="connsiteY1" fmla="*/ 66806 h 66675"/>
                <a:gd name="connsiteX2" fmla="*/ 0 w 219075"/>
                <a:gd name="connsiteY2" fmla="*/ 1084 h 66675"/>
                <a:gd name="connsiteX3" fmla="*/ 181927 w 219075"/>
                <a:gd name="connsiteY3" fmla="*/ 3941 h 66675"/>
                <a:gd name="connsiteX4" fmla="*/ 220980 w 219075"/>
                <a:gd name="connsiteY4" fmla="*/ 56329 h 66675"/>
                <a:gd name="connsiteX5" fmla="*/ 206692 w 219075"/>
                <a:gd name="connsiteY5" fmla="*/ 6680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66675">
                  <a:moveTo>
                    <a:pt x="206692" y="66806"/>
                  </a:moveTo>
                  <a:cubicBezTo>
                    <a:pt x="158115" y="66806"/>
                    <a:pt x="109538" y="66806"/>
                    <a:pt x="60960" y="66806"/>
                  </a:cubicBezTo>
                  <a:cubicBezTo>
                    <a:pt x="6667" y="66806"/>
                    <a:pt x="6667" y="65854"/>
                    <a:pt x="0" y="1084"/>
                  </a:cubicBezTo>
                  <a:cubicBezTo>
                    <a:pt x="60960" y="1084"/>
                    <a:pt x="121920" y="-2726"/>
                    <a:pt x="181927" y="3941"/>
                  </a:cubicBezTo>
                  <a:cubicBezTo>
                    <a:pt x="196215" y="5846"/>
                    <a:pt x="207645" y="38231"/>
                    <a:pt x="220980" y="56329"/>
                  </a:cubicBezTo>
                  <a:cubicBezTo>
                    <a:pt x="215265" y="59186"/>
                    <a:pt x="211455" y="62996"/>
                    <a:pt x="206692" y="66806"/>
                  </a:cubicBezTo>
                  <a:close/>
                </a:path>
              </a:pathLst>
            </a:custGeom>
            <a:solidFill>
              <a:srgbClr val="000000"/>
            </a:solidFill>
            <a:ln w="9525" cap="flat">
              <a:noFill/>
              <a:prstDash val="solid"/>
              <a:miter/>
            </a:ln>
          </p:spPr>
          <p:txBody>
            <a:bodyPr rtlCol="0" anchor="ctr"/>
            <a:lstStyle/>
            <a:p>
              <a:endParaRPr lang="en-US"/>
            </a:p>
          </p:txBody>
        </p:sp>
        <p:sp>
          <p:nvSpPr>
            <p:cNvPr id="47" name="Freeform: Shape 78">
              <a:extLst>
                <a:ext uri="{FF2B5EF4-FFF2-40B4-BE49-F238E27FC236}">
                  <a16:creationId xmlns:a16="http://schemas.microsoft.com/office/drawing/2014/main" id="{F1B33AAB-AB02-4B28-BF62-E353804B8CE1}"/>
                </a:ext>
              </a:extLst>
            </p:cNvPr>
            <p:cNvSpPr/>
            <p:nvPr/>
          </p:nvSpPr>
          <p:spPr>
            <a:xfrm>
              <a:off x="6434138" y="4808477"/>
              <a:ext cx="228600" cy="66675"/>
            </a:xfrm>
            <a:custGeom>
              <a:avLst/>
              <a:gdLst>
                <a:gd name="connsiteX0" fmla="*/ 11430 w 228600"/>
                <a:gd name="connsiteY0" fmla="*/ 1648 h 66675"/>
                <a:gd name="connsiteX1" fmla="*/ 180022 w 228600"/>
                <a:gd name="connsiteY1" fmla="*/ 3553 h 66675"/>
                <a:gd name="connsiteX2" fmla="*/ 234315 w 228600"/>
                <a:gd name="connsiteY2" fmla="*/ 52130 h 66675"/>
                <a:gd name="connsiteX3" fmla="*/ 224790 w 228600"/>
                <a:gd name="connsiteY3" fmla="*/ 67370 h 66675"/>
                <a:gd name="connsiteX4" fmla="*/ 42863 w 228600"/>
                <a:gd name="connsiteY4" fmla="*/ 64513 h 66675"/>
                <a:gd name="connsiteX5" fmla="*/ 0 w 228600"/>
                <a:gd name="connsiteY5" fmla="*/ 14030 h 66675"/>
                <a:gd name="connsiteX6" fmla="*/ 11430 w 228600"/>
                <a:gd name="connsiteY6" fmla="*/ 1648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66675">
                  <a:moveTo>
                    <a:pt x="11430" y="1648"/>
                  </a:moveTo>
                  <a:cubicBezTo>
                    <a:pt x="67628" y="1648"/>
                    <a:pt x="124778" y="-3115"/>
                    <a:pt x="180022" y="3553"/>
                  </a:cubicBezTo>
                  <a:cubicBezTo>
                    <a:pt x="200025" y="6410"/>
                    <a:pt x="216218" y="34985"/>
                    <a:pt x="234315" y="52130"/>
                  </a:cubicBezTo>
                  <a:cubicBezTo>
                    <a:pt x="231457" y="56893"/>
                    <a:pt x="227647" y="62608"/>
                    <a:pt x="224790" y="67370"/>
                  </a:cubicBezTo>
                  <a:cubicBezTo>
                    <a:pt x="163830" y="67370"/>
                    <a:pt x="102870" y="71180"/>
                    <a:pt x="42863" y="64513"/>
                  </a:cubicBezTo>
                  <a:cubicBezTo>
                    <a:pt x="26670" y="62608"/>
                    <a:pt x="14288" y="32128"/>
                    <a:pt x="0" y="14030"/>
                  </a:cubicBezTo>
                  <a:cubicBezTo>
                    <a:pt x="4763" y="11173"/>
                    <a:pt x="8572" y="6410"/>
                    <a:pt x="11430" y="1648"/>
                  </a:cubicBezTo>
                  <a:close/>
                </a:path>
              </a:pathLst>
            </a:custGeom>
            <a:solidFill>
              <a:srgbClr val="000000"/>
            </a:solidFill>
            <a:ln w="9525" cap="flat">
              <a:noFill/>
              <a:prstDash val="solid"/>
              <a:miter/>
            </a:ln>
          </p:spPr>
          <p:txBody>
            <a:bodyPr rtlCol="0" anchor="ctr"/>
            <a:lstStyle/>
            <a:p>
              <a:endParaRPr lang="en-US"/>
            </a:p>
          </p:txBody>
        </p:sp>
        <p:sp>
          <p:nvSpPr>
            <p:cNvPr id="48" name="Freeform: Shape 79">
              <a:extLst>
                <a:ext uri="{FF2B5EF4-FFF2-40B4-BE49-F238E27FC236}">
                  <a16:creationId xmlns:a16="http://schemas.microsoft.com/office/drawing/2014/main" id="{AFBB39ED-5E5B-487B-B983-68A211429A44}"/>
                </a:ext>
              </a:extLst>
            </p:cNvPr>
            <p:cNvSpPr/>
            <p:nvPr/>
          </p:nvSpPr>
          <p:spPr>
            <a:xfrm>
              <a:off x="4291965" y="4722371"/>
              <a:ext cx="209550" cy="66675"/>
            </a:xfrm>
            <a:custGeom>
              <a:avLst/>
              <a:gdLst>
                <a:gd name="connsiteX0" fmla="*/ 214313 w 209550"/>
                <a:gd name="connsiteY0" fmla="*/ 1076 h 66675"/>
                <a:gd name="connsiteX1" fmla="*/ 148590 w 209550"/>
                <a:gd name="connsiteY1" fmla="*/ 67751 h 66675"/>
                <a:gd name="connsiteX2" fmla="*/ 0 w 209550"/>
                <a:gd name="connsiteY2" fmla="*/ 66799 h 66675"/>
                <a:gd name="connsiteX3" fmla="*/ 65722 w 209550"/>
                <a:gd name="connsiteY3" fmla="*/ 124 h 66675"/>
                <a:gd name="connsiteX4" fmla="*/ 214313 w 209550"/>
                <a:gd name="connsiteY4" fmla="*/ 1076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66675">
                  <a:moveTo>
                    <a:pt x="214313" y="1076"/>
                  </a:moveTo>
                  <a:cubicBezTo>
                    <a:pt x="213360" y="52511"/>
                    <a:pt x="192405" y="70609"/>
                    <a:pt x="148590" y="67751"/>
                  </a:cubicBezTo>
                  <a:cubicBezTo>
                    <a:pt x="100013" y="64894"/>
                    <a:pt x="51435" y="66799"/>
                    <a:pt x="0" y="66799"/>
                  </a:cubicBezTo>
                  <a:cubicBezTo>
                    <a:pt x="2857" y="18221"/>
                    <a:pt x="20955" y="-1781"/>
                    <a:pt x="65722" y="124"/>
                  </a:cubicBezTo>
                  <a:cubicBezTo>
                    <a:pt x="114300" y="2981"/>
                    <a:pt x="162877" y="1076"/>
                    <a:pt x="214313" y="1076"/>
                  </a:cubicBezTo>
                  <a:close/>
                </a:path>
              </a:pathLst>
            </a:custGeom>
            <a:solidFill>
              <a:srgbClr val="000000"/>
            </a:solidFill>
            <a:ln w="9525" cap="flat">
              <a:noFill/>
              <a:prstDash val="solid"/>
              <a:miter/>
            </a:ln>
          </p:spPr>
          <p:txBody>
            <a:bodyPr rtlCol="0" anchor="ctr"/>
            <a:lstStyle/>
            <a:p>
              <a:endParaRPr lang="en-US"/>
            </a:p>
          </p:txBody>
        </p:sp>
        <p:sp>
          <p:nvSpPr>
            <p:cNvPr id="49" name="Freeform: Shape 80">
              <a:extLst>
                <a:ext uri="{FF2B5EF4-FFF2-40B4-BE49-F238E27FC236}">
                  <a16:creationId xmlns:a16="http://schemas.microsoft.com/office/drawing/2014/main" id="{54FE922D-66B9-417C-95B5-7F8FD6CF9B61}"/>
                </a:ext>
              </a:extLst>
            </p:cNvPr>
            <p:cNvSpPr/>
            <p:nvPr/>
          </p:nvSpPr>
          <p:spPr>
            <a:xfrm>
              <a:off x="4520436" y="4722354"/>
              <a:ext cx="209550" cy="66675"/>
            </a:xfrm>
            <a:custGeom>
              <a:avLst/>
              <a:gdLst>
                <a:gd name="connsiteX0" fmla="*/ 209679 w 209550"/>
                <a:gd name="connsiteY0" fmla="*/ 1094 h 66675"/>
                <a:gd name="connsiteX1" fmla="*/ 145862 w 209550"/>
                <a:gd name="connsiteY1" fmla="*/ 67769 h 66675"/>
                <a:gd name="connsiteX2" fmla="*/ 129 w 209550"/>
                <a:gd name="connsiteY2" fmla="*/ 66816 h 66675"/>
                <a:gd name="connsiteX3" fmla="*/ 62042 w 209550"/>
                <a:gd name="connsiteY3" fmla="*/ 141 h 66675"/>
                <a:gd name="connsiteX4" fmla="*/ 209679 w 209550"/>
                <a:gd name="connsiteY4" fmla="*/ 1094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66675">
                  <a:moveTo>
                    <a:pt x="209679" y="1094"/>
                  </a:moveTo>
                  <a:cubicBezTo>
                    <a:pt x="211584" y="54434"/>
                    <a:pt x="189677" y="70626"/>
                    <a:pt x="145862" y="67769"/>
                  </a:cubicBezTo>
                  <a:cubicBezTo>
                    <a:pt x="98237" y="64911"/>
                    <a:pt x="49659" y="66816"/>
                    <a:pt x="129" y="66816"/>
                  </a:cubicBezTo>
                  <a:cubicBezTo>
                    <a:pt x="-1776" y="15381"/>
                    <a:pt x="17274" y="-1764"/>
                    <a:pt x="62042" y="141"/>
                  </a:cubicBezTo>
                  <a:cubicBezTo>
                    <a:pt x="110619" y="2999"/>
                    <a:pt x="160149" y="1094"/>
                    <a:pt x="209679" y="1094"/>
                  </a:cubicBezTo>
                  <a:close/>
                </a:path>
              </a:pathLst>
            </a:custGeom>
            <a:solidFill>
              <a:srgbClr val="000000"/>
            </a:solidFill>
            <a:ln w="9525" cap="flat">
              <a:noFill/>
              <a:prstDash val="solid"/>
              <a:miter/>
            </a:ln>
          </p:spPr>
          <p:txBody>
            <a:bodyPr rtlCol="0" anchor="ctr"/>
            <a:lstStyle/>
            <a:p>
              <a:endParaRPr lang="en-US"/>
            </a:p>
          </p:txBody>
        </p:sp>
        <p:sp>
          <p:nvSpPr>
            <p:cNvPr id="50" name="Freeform: Shape 81">
              <a:extLst>
                <a:ext uri="{FF2B5EF4-FFF2-40B4-BE49-F238E27FC236}">
                  <a16:creationId xmlns:a16="http://schemas.microsoft.com/office/drawing/2014/main" id="{FF956B5F-6998-40D2-8D3C-D098F8457834}"/>
                </a:ext>
              </a:extLst>
            </p:cNvPr>
            <p:cNvSpPr/>
            <p:nvPr/>
          </p:nvSpPr>
          <p:spPr>
            <a:xfrm>
              <a:off x="4975116" y="4723133"/>
              <a:ext cx="200025" cy="66675"/>
            </a:xfrm>
            <a:custGeom>
              <a:avLst/>
              <a:gdLst>
                <a:gd name="connsiteX0" fmla="*/ 1696 w 200025"/>
                <a:gd name="connsiteY0" fmla="*/ 66037 h 66675"/>
                <a:gd name="connsiteX1" fmla="*/ 55037 w 200025"/>
                <a:gd name="connsiteY1" fmla="*/ 315 h 66675"/>
                <a:gd name="connsiteX2" fmla="*/ 201721 w 200025"/>
                <a:gd name="connsiteY2" fmla="*/ 1267 h 66675"/>
                <a:gd name="connsiteX3" fmla="*/ 147429 w 200025"/>
                <a:gd name="connsiteY3" fmla="*/ 66990 h 66675"/>
                <a:gd name="connsiteX4" fmla="*/ 1696 w 200025"/>
                <a:gd name="connsiteY4" fmla="*/ 6603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66675">
                  <a:moveTo>
                    <a:pt x="1696" y="66037"/>
                  </a:moveTo>
                  <a:cubicBezTo>
                    <a:pt x="-5924" y="13650"/>
                    <a:pt x="12174" y="-2543"/>
                    <a:pt x="55037" y="315"/>
                  </a:cubicBezTo>
                  <a:cubicBezTo>
                    <a:pt x="103614" y="3172"/>
                    <a:pt x="152191" y="1267"/>
                    <a:pt x="201721" y="1267"/>
                  </a:cubicBezTo>
                  <a:cubicBezTo>
                    <a:pt x="209341" y="49845"/>
                    <a:pt x="195054" y="69847"/>
                    <a:pt x="147429" y="66990"/>
                  </a:cubicBezTo>
                  <a:cubicBezTo>
                    <a:pt x="99804" y="64132"/>
                    <a:pt x="51226" y="66037"/>
                    <a:pt x="1696" y="66037"/>
                  </a:cubicBezTo>
                  <a:close/>
                </a:path>
              </a:pathLst>
            </a:custGeom>
            <a:solidFill>
              <a:srgbClr val="000000"/>
            </a:solidFill>
            <a:ln w="9525" cap="flat">
              <a:noFill/>
              <a:prstDash val="solid"/>
              <a:miter/>
            </a:ln>
          </p:spPr>
          <p:txBody>
            <a:bodyPr rtlCol="0" anchor="ctr"/>
            <a:lstStyle/>
            <a:p>
              <a:endParaRPr lang="en-US"/>
            </a:p>
          </p:txBody>
        </p:sp>
        <p:sp>
          <p:nvSpPr>
            <p:cNvPr id="51" name="Freeform: Shape 82">
              <a:extLst>
                <a:ext uri="{FF2B5EF4-FFF2-40B4-BE49-F238E27FC236}">
                  <a16:creationId xmlns:a16="http://schemas.microsoft.com/office/drawing/2014/main" id="{D317D488-1C53-40E9-91DC-203E64DEFA24}"/>
                </a:ext>
              </a:extLst>
            </p:cNvPr>
            <p:cNvSpPr/>
            <p:nvPr/>
          </p:nvSpPr>
          <p:spPr>
            <a:xfrm>
              <a:off x="4749626" y="4723313"/>
              <a:ext cx="200025" cy="66675"/>
            </a:xfrm>
            <a:custGeom>
              <a:avLst/>
              <a:gdLst>
                <a:gd name="connsiteX0" fmla="*/ 1444 w 200025"/>
                <a:gd name="connsiteY0" fmla="*/ 65857 h 66675"/>
                <a:gd name="connsiteX1" fmla="*/ 54784 w 200025"/>
                <a:gd name="connsiteY1" fmla="*/ 135 h 66675"/>
                <a:gd name="connsiteX2" fmla="*/ 200517 w 200025"/>
                <a:gd name="connsiteY2" fmla="*/ 1087 h 66675"/>
                <a:gd name="connsiteX3" fmla="*/ 150987 w 200025"/>
                <a:gd name="connsiteY3" fmla="*/ 66810 h 66675"/>
                <a:gd name="connsiteX4" fmla="*/ 1444 w 200025"/>
                <a:gd name="connsiteY4" fmla="*/ 65857 h 6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66675">
                  <a:moveTo>
                    <a:pt x="1444" y="65857"/>
                  </a:moveTo>
                  <a:cubicBezTo>
                    <a:pt x="-5223" y="16327"/>
                    <a:pt x="10969" y="-1770"/>
                    <a:pt x="54784" y="135"/>
                  </a:cubicBezTo>
                  <a:cubicBezTo>
                    <a:pt x="103362" y="2993"/>
                    <a:pt x="151939" y="1087"/>
                    <a:pt x="200517" y="1087"/>
                  </a:cubicBezTo>
                  <a:cubicBezTo>
                    <a:pt x="210994" y="49665"/>
                    <a:pt x="196707" y="68715"/>
                    <a:pt x="150987" y="66810"/>
                  </a:cubicBezTo>
                  <a:cubicBezTo>
                    <a:pt x="101457" y="63952"/>
                    <a:pt x="50974" y="65857"/>
                    <a:pt x="1444" y="65857"/>
                  </a:cubicBezTo>
                  <a:close/>
                </a:path>
              </a:pathLst>
            </a:custGeom>
            <a:solidFill>
              <a:srgbClr val="000000"/>
            </a:solidFill>
            <a:ln w="9525" cap="flat">
              <a:noFill/>
              <a:prstDash val="solid"/>
              <a:miter/>
            </a:ln>
          </p:spPr>
          <p:txBody>
            <a:bodyPr rtlCol="0" anchor="ctr"/>
            <a:lstStyle/>
            <a:p>
              <a:endParaRPr lang="en-US"/>
            </a:p>
          </p:txBody>
        </p:sp>
        <p:sp>
          <p:nvSpPr>
            <p:cNvPr id="52" name="Freeform: Shape 83">
              <a:extLst>
                <a:ext uri="{FF2B5EF4-FFF2-40B4-BE49-F238E27FC236}">
                  <a16:creationId xmlns:a16="http://schemas.microsoft.com/office/drawing/2014/main" id="{877FD6DA-B4BE-4518-AC88-87CEE25504E3}"/>
                </a:ext>
              </a:extLst>
            </p:cNvPr>
            <p:cNvSpPr/>
            <p:nvPr/>
          </p:nvSpPr>
          <p:spPr>
            <a:xfrm>
              <a:off x="5638800" y="4726407"/>
              <a:ext cx="219075" cy="57150"/>
            </a:xfrm>
            <a:custGeom>
              <a:avLst/>
              <a:gdLst>
                <a:gd name="connsiteX0" fmla="*/ 224790 w 219075"/>
                <a:gd name="connsiteY0" fmla="*/ 63715 h 57150"/>
                <a:gd name="connsiteX1" fmla="*/ 34290 w 219075"/>
                <a:gd name="connsiteY1" fmla="*/ 61810 h 57150"/>
                <a:gd name="connsiteX2" fmla="*/ 0 w 219075"/>
                <a:gd name="connsiteY2" fmla="*/ 15138 h 57150"/>
                <a:gd name="connsiteX3" fmla="*/ 10478 w 219075"/>
                <a:gd name="connsiteY3" fmla="*/ 850 h 57150"/>
                <a:gd name="connsiteX4" fmla="*/ 187643 w 219075"/>
                <a:gd name="connsiteY4" fmla="*/ 2755 h 57150"/>
                <a:gd name="connsiteX5" fmla="*/ 224790 w 219075"/>
                <a:gd name="connsiteY5" fmla="*/ 63715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57150">
                  <a:moveTo>
                    <a:pt x="224790" y="63715"/>
                  </a:moveTo>
                  <a:cubicBezTo>
                    <a:pt x="149543" y="63715"/>
                    <a:pt x="91440" y="66573"/>
                    <a:pt x="34290" y="61810"/>
                  </a:cubicBezTo>
                  <a:cubicBezTo>
                    <a:pt x="21907" y="60858"/>
                    <a:pt x="11430" y="31330"/>
                    <a:pt x="0" y="15138"/>
                  </a:cubicBezTo>
                  <a:cubicBezTo>
                    <a:pt x="3810" y="10375"/>
                    <a:pt x="6668" y="5613"/>
                    <a:pt x="10478" y="850"/>
                  </a:cubicBezTo>
                  <a:cubicBezTo>
                    <a:pt x="69532" y="850"/>
                    <a:pt x="128588" y="-2007"/>
                    <a:pt x="187643" y="2755"/>
                  </a:cubicBezTo>
                  <a:cubicBezTo>
                    <a:pt x="199072" y="3708"/>
                    <a:pt x="207645" y="35140"/>
                    <a:pt x="224790" y="63715"/>
                  </a:cubicBezTo>
                  <a:close/>
                </a:path>
              </a:pathLst>
            </a:custGeom>
            <a:solidFill>
              <a:srgbClr val="000000"/>
            </a:solidFill>
            <a:ln w="9525" cap="flat">
              <a:noFill/>
              <a:prstDash val="solid"/>
              <a:miter/>
            </a:ln>
          </p:spPr>
          <p:txBody>
            <a:bodyPr rtlCol="0" anchor="ctr"/>
            <a:lstStyle/>
            <a:p>
              <a:endParaRPr lang="en-US"/>
            </a:p>
          </p:txBody>
        </p:sp>
        <p:sp>
          <p:nvSpPr>
            <p:cNvPr id="53" name="Freeform: Shape 84">
              <a:extLst>
                <a:ext uri="{FF2B5EF4-FFF2-40B4-BE49-F238E27FC236}">
                  <a16:creationId xmlns:a16="http://schemas.microsoft.com/office/drawing/2014/main" id="{6241AFC1-A4ED-4437-B548-D716A93AA72D}"/>
                </a:ext>
              </a:extLst>
            </p:cNvPr>
            <p:cNvSpPr/>
            <p:nvPr/>
          </p:nvSpPr>
          <p:spPr>
            <a:xfrm>
              <a:off x="5196840" y="4728210"/>
              <a:ext cx="200025" cy="57150"/>
            </a:xfrm>
            <a:custGeom>
              <a:avLst/>
              <a:gdLst>
                <a:gd name="connsiteX0" fmla="*/ 202882 w 200025"/>
                <a:gd name="connsiteY0" fmla="*/ 0 h 57150"/>
                <a:gd name="connsiteX1" fmla="*/ 202882 w 200025"/>
                <a:gd name="connsiteY1" fmla="*/ 57150 h 57150"/>
                <a:gd name="connsiteX2" fmla="*/ 0 w 200025"/>
                <a:gd name="connsiteY2" fmla="*/ 57150 h 57150"/>
                <a:gd name="connsiteX3" fmla="*/ 6667 w 200025"/>
                <a:gd name="connsiteY3" fmla="*/ 0 h 57150"/>
                <a:gd name="connsiteX4" fmla="*/ 202882 w 200025"/>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202882" y="0"/>
                  </a:moveTo>
                  <a:cubicBezTo>
                    <a:pt x="202882" y="20003"/>
                    <a:pt x="202882" y="36195"/>
                    <a:pt x="202882" y="57150"/>
                  </a:cubicBezTo>
                  <a:cubicBezTo>
                    <a:pt x="136207" y="57150"/>
                    <a:pt x="71438" y="57150"/>
                    <a:pt x="0" y="57150"/>
                  </a:cubicBezTo>
                  <a:cubicBezTo>
                    <a:pt x="2857" y="37147"/>
                    <a:pt x="4763" y="20003"/>
                    <a:pt x="6667" y="0"/>
                  </a:cubicBezTo>
                  <a:cubicBezTo>
                    <a:pt x="73342" y="0"/>
                    <a:pt x="136207" y="0"/>
                    <a:pt x="202882" y="0"/>
                  </a:cubicBezTo>
                  <a:close/>
                </a:path>
              </a:pathLst>
            </a:custGeom>
            <a:solidFill>
              <a:srgbClr val="000000"/>
            </a:solidFill>
            <a:ln w="9525" cap="flat">
              <a:noFill/>
              <a:prstDash val="solid"/>
              <a:miter/>
            </a:ln>
          </p:spPr>
          <p:txBody>
            <a:bodyPr rtlCol="0" anchor="ctr"/>
            <a:lstStyle/>
            <a:p>
              <a:endParaRPr lang="en-US"/>
            </a:p>
          </p:txBody>
        </p:sp>
        <p:sp>
          <p:nvSpPr>
            <p:cNvPr id="54" name="Freeform: Shape 85">
              <a:extLst>
                <a:ext uri="{FF2B5EF4-FFF2-40B4-BE49-F238E27FC236}">
                  <a16:creationId xmlns:a16="http://schemas.microsoft.com/office/drawing/2014/main" id="{33AB517E-BFE0-49B3-B016-C1B5536B0BD1}"/>
                </a:ext>
              </a:extLst>
            </p:cNvPr>
            <p:cNvSpPr/>
            <p:nvPr/>
          </p:nvSpPr>
          <p:spPr>
            <a:xfrm>
              <a:off x="6524625" y="4726013"/>
              <a:ext cx="219075" cy="57150"/>
            </a:xfrm>
            <a:custGeom>
              <a:avLst/>
              <a:gdLst>
                <a:gd name="connsiteX0" fmla="*/ 216218 w 219075"/>
                <a:gd name="connsiteY0" fmla="*/ 64109 h 57150"/>
                <a:gd name="connsiteX1" fmla="*/ 46672 w 219075"/>
                <a:gd name="connsiteY1" fmla="*/ 62204 h 57150"/>
                <a:gd name="connsiteX2" fmla="*/ 0 w 219075"/>
                <a:gd name="connsiteY2" fmla="*/ 15532 h 57150"/>
                <a:gd name="connsiteX3" fmla="*/ 8572 w 219075"/>
                <a:gd name="connsiteY3" fmla="*/ 1244 h 57150"/>
                <a:gd name="connsiteX4" fmla="*/ 180975 w 219075"/>
                <a:gd name="connsiteY4" fmla="*/ 3149 h 57150"/>
                <a:gd name="connsiteX5" fmla="*/ 224790 w 219075"/>
                <a:gd name="connsiteY5" fmla="*/ 48869 h 57150"/>
                <a:gd name="connsiteX6" fmla="*/ 216218 w 219075"/>
                <a:gd name="connsiteY6" fmla="*/ 641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57150">
                  <a:moveTo>
                    <a:pt x="216218" y="64109"/>
                  </a:moveTo>
                  <a:cubicBezTo>
                    <a:pt x="159068" y="64109"/>
                    <a:pt x="101918" y="67919"/>
                    <a:pt x="46672" y="62204"/>
                  </a:cubicBezTo>
                  <a:cubicBezTo>
                    <a:pt x="29528" y="60299"/>
                    <a:pt x="15240" y="31724"/>
                    <a:pt x="0" y="15532"/>
                  </a:cubicBezTo>
                  <a:cubicBezTo>
                    <a:pt x="2857" y="10769"/>
                    <a:pt x="5715" y="6007"/>
                    <a:pt x="8572" y="1244"/>
                  </a:cubicBezTo>
                  <a:cubicBezTo>
                    <a:pt x="66675" y="1244"/>
                    <a:pt x="123825" y="-2566"/>
                    <a:pt x="180975" y="3149"/>
                  </a:cubicBezTo>
                  <a:cubicBezTo>
                    <a:pt x="197168" y="5054"/>
                    <a:pt x="210503" y="32677"/>
                    <a:pt x="224790" y="48869"/>
                  </a:cubicBezTo>
                  <a:cubicBezTo>
                    <a:pt x="221932" y="54584"/>
                    <a:pt x="219075" y="59347"/>
                    <a:pt x="216218" y="64109"/>
                  </a:cubicBezTo>
                  <a:close/>
                </a:path>
              </a:pathLst>
            </a:custGeom>
            <a:solidFill>
              <a:srgbClr val="000000"/>
            </a:solidFill>
            <a:ln w="9525" cap="flat">
              <a:noFill/>
              <a:prstDash val="solid"/>
              <a:miter/>
            </a:ln>
          </p:spPr>
          <p:txBody>
            <a:bodyPr rtlCol="0" anchor="ctr"/>
            <a:lstStyle/>
            <a:p>
              <a:endParaRPr lang="en-US"/>
            </a:p>
          </p:txBody>
        </p:sp>
        <p:sp>
          <p:nvSpPr>
            <p:cNvPr id="55" name="Freeform: Shape 86">
              <a:extLst>
                <a:ext uri="{FF2B5EF4-FFF2-40B4-BE49-F238E27FC236}">
                  <a16:creationId xmlns:a16="http://schemas.microsoft.com/office/drawing/2014/main" id="{C4871675-F22B-40C4-80EE-B0C826FE4DBE}"/>
                </a:ext>
              </a:extLst>
            </p:cNvPr>
            <p:cNvSpPr/>
            <p:nvPr/>
          </p:nvSpPr>
          <p:spPr>
            <a:xfrm>
              <a:off x="5855970" y="4726407"/>
              <a:ext cx="219075" cy="57150"/>
            </a:xfrm>
            <a:custGeom>
              <a:avLst/>
              <a:gdLst>
                <a:gd name="connsiteX0" fmla="*/ 216218 w 219075"/>
                <a:gd name="connsiteY0" fmla="*/ 62763 h 57150"/>
                <a:gd name="connsiteX1" fmla="*/ 38100 w 219075"/>
                <a:gd name="connsiteY1" fmla="*/ 60858 h 57150"/>
                <a:gd name="connsiteX2" fmla="*/ 0 w 219075"/>
                <a:gd name="connsiteY2" fmla="*/ 850 h 57150"/>
                <a:gd name="connsiteX3" fmla="*/ 189548 w 219075"/>
                <a:gd name="connsiteY3" fmla="*/ 2755 h 57150"/>
                <a:gd name="connsiteX4" fmla="*/ 224790 w 219075"/>
                <a:gd name="connsiteY4" fmla="*/ 50380 h 57150"/>
                <a:gd name="connsiteX5" fmla="*/ 216218 w 219075"/>
                <a:gd name="connsiteY5" fmla="*/ 6276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57150">
                  <a:moveTo>
                    <a:pt x="216218" y="62763"/>
                  </a:moveTo>
                  <a:cubicBezTo>
                    <a:pt x="157163" y="62763"/>
                    <a:pt x="97155" y="65620"/>
                    <a:pt x="38100" y="60858"/>
                  </a:cubicBezTo>
                  <a:cubicBezTo>
                    <a:pt x="25718" y="59905"/>
                    <a:pt x="17145" y="28473"/>
                    <a:pt x="0" y="850"/>
                  </a:cubicBezTo>
                  <a:cubicBezTo>
                    <a:pt x="73343" y="850"/>
                    <a:pt x="132398" y="-2007"/>
                    <a:pt x="189548" y="2755"/>
                  </a:cubicBezTo>
                  <a:cubicBezTo>
                    <a:pt x="202883" y="3708"/>
                    <a:pt x="213360" y="34188"/>
                    <a:pt x="224790" y="50380"/>
                  </a:cubicBezTo>
                  <a:cubicBezTo>
                    <a:pt x="221933" y="55143"/>
                    <a:pt x="219075" y="58953"/>
                    <a:pt x="216218" y="62763"/>
                  </a:cubicBezTo>
                  <a:close/>
                </a:path>
              </a:pathLst>
            </a:custGeom>
            <a:solidFill>
              <a:srgbClr val="000000"/>
            </a:solidFill>
            <a:ln w="9525" cap="flat">
              <a:noFill/>
              <a:prstDash val="solid"/>
              <a:miter/>
            </a:ln>
          </p:spPr>
          <p:txBody>
            <a:bodyPr rtlCol="0" anchor="ctr"/>
            <a:lstStyle/>
            <a:p>
              <a:endParaRPr lang="en-US"/>
            </a:p>
          </p:txBody>
        </p:sp>
        <p:sp>
          <p:nvSpPr>
            <p:cNvPr id="56" name="Freeform: Shape 87">
              <a:extLst>
                <a:ext uri="{FF2B5EF4-FFF2-40B4-BE49-F238E27FC236}">
                  <a16:creationId xmlns:a16="http://schemas.microsoft.com/office/drawing/2014/main" id="{A41E65FA-0368-477C-B03E-3266CE204898}"/>
                </a:ext>
              </a:extLst>
            </p:cNvPr>
            <p:cNvSpPr/>
            <p:nvPr/>
          </p:nvSpPr>
          <p:spPr>
            <a:xfrm>
              <a:off x="6303645" y="4726013"/>
              <a:ext cx="219075" cy="57150"/>
            </a:xfrm>
            <a:custGeom>
              <a:avLst/>
              <a:gdLst>
                <a:gd name="connsiteX0" fmla="*/ 212408 w 219075"/>
                <a:gd name="connsiteY0" fmla="*/ 64109 h 57150"/>
                <a:gd name="connsiteX1" fmla="*/ 47625 w 219075"/>
                <a:gd name="connsiteY1" fmla="*/ 62204 h 57150"/>
                <a:gd name="connsiteX2" fmla="*/ 0 w 219075"/>
                <a:gd name="connsiteY2" fmla="*/ 16484 h 57150"/>
                <a:gd name="connsiteX3" fmla="*/ 10478 w 219075"/>
                <a:gd name="connsiteY3" fmla="*/ 1244 h 57150"/>
                <a:gd name="connsiteX4" fmla="*/ 179070 w 219075"/>
                <a:gd name="connsiteY4" fmla="*/ 3149 h 57150"/>
                <a:gd name="connsiteX5" fmla="*/ 224790 w 219075"/>
                <a:gd name="connsiteY5" fmla="*/ 49822 h 57150"/>
                <a:gd name="connsiteX6" fmla="*/ 212408 w 219075"/>
                <a:gd name="connsiteY6" fmla="*/ 6410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57150">
                  <a:moveTo>
                    <a:pt x="212408" y="64109"/>
                  </a:moveTo>
                  <a:cubicBezTo>
                    <a:pt x="157163" y="64109"/>
                    <a:pt x="101918" y="67919"/>
                    <a:pt x="47625" y="62204"/>
                  </a:cubicBezTo>
                  <a:cubicBezTo>
                    <a:pt x="30480" y="60299"/>
                    <a:pt x="15240" y="32677"/>
                    <a:pt x="0" y="16484"/>
                  </a:cubicBezTo>
                  <a:cubicBezTo>
                    <a:pt x="3810" y="11722"/>
                    <a:pt x="6668" y="6007"/>
                    <a:pt x="10478" y="1244"/>
                  </a:cubicBezTo>
                  <a:cubicBezTo>
                    <a:pt x="66675" y="1244"/>
                    <a:pt x="122873" y="-2566"/>
                    <a:pt x="179070" y="3149"/>
                  </a:cubicBezTo>
                  <a:cubicBezTo>
                    <a:pt x="195263" y="5054"/>
                    <a:pt x="209550" y="33629"/>
                    <a:pt x="224790" y="49822"/>
                  </a:cubicBezTo>
                  <a:cubicBezTo>
                    <a:pt x="220028" y="54584"/>
                    <a:pt x="216218" y="59347"/>
                    <a:pt x="212408" y="64109"/>
                  </a:cubicBezTo>
                  <a:close/>
                </a:path>
              </a:pathLst>
            </a:custGeom>
            <a:solidFill>
              <a:srgbClr val="000000"/>
            </a:solidFill>
            <a:ln w="9525" cap="flat">
              <a:noFill/>
              <a:prstDash val="solid"/>
              <a:miter/>
            </a:ln>
          </p:spPr>
          <p:txBody>
            <a:bodyPr rtlCol="0" anchor="ctr"/>
            <a:lstStyle/>
            <a:p>
              <a:endParaRPr lang="en-US"/>
            </a:p>
          </p:txBody>
        </p:sp>
        <p:sp>
          <p:nvSpPr>
            <p:cNvPr id="57" name="Freeform: Shape 88">
              <a:extLst>
                <a:ext uri="{FF2B5EF4-FFF2-40B4-BE49-F238E27FC236}">
                  <a16:creationId xmlns:a16="http://schemas.microsoft.com/office/drawing/2014/main" id="{29E4FD87-B7A3-478C-B95D-9EC6B7E7FE94}"/>
                </a:ext>
              </a:extLst>
            </p:cNvPr>
            <p:cNvSpPr/>
            <p:nvPr/>
          </p:nvSpPr>
          <p:spPr>
            <a:xfrm>
              <a:off x="5427345" y="4729163"/>
              <a:ext cx="190500" cy="57150"/>
            </a:xfrm>
            <a:custGeom>
              <a:avLst/>
              <a:gdLst>
                <a:gd name="connsiteX0" fmla="*/ 195263 w 190500"/>
                <a:gd name="connsiteY0" fmla="*/ 0 h 57150"/>
                <a:gd name="connsiteX1" fmla="*/ 198120 w 190500"/>
                <a:gd name="connsiteY1" fmla="*/ 57150 h 57150"/>
                <a:gd name="connsiteX2" fmla="*/ 0 w 190500"/>
                <a:gd name="connsiteY2" fmla="*/ 57150 h 57150"/>
                <a:gd name="connsiteX3" fmla="*/ 0 w 190500"/>
                <a:gd name="connsiteY3" fmla="*/ 0 h 57150"/>
                <a:gd name="connsiteX4" fmla="*/ 195263 w 19050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57150">
                  <a:moveTo>
                    <a:pt x="195263" y="0"/>
                  </a:moveTo>
                  <a:cubicBezTo>
                    <a:pt x="196215" y="20955"/>
                    <a:pt x="197168" y="37147"/>
                    <a:pt x="198120" y="57150"/>
                  </a:cubicBezTo>
                  <a:cubicBezTo>
                    <a:pt x="129540" y="57150"/>
                    <a:pt x="66675" y="57150"/>
                    <a:pt x="0" y="57150"/>
                  </a:cubicBezTo>
                  <a:cubicBezTo>
                    <a:pt x="0" y="38100"/>
                    <a:pt x="0" y="20955"/>
                    <a:pt x="0" y="0"/>
                  </a:cubicBezTo>
                  <a:cubicBezTo>
                    <a:pt x="62865" y="0"/>
                    <a:pt x="126683" y="0"/>
                    <a:pt x="195263" y="0"/>
                  </a:cubicBezTo>
                  <a:close/>
                </a:path>
              </a:pathLst>
            </a:custGeom>
            <a:solidFill>
              <a:srgbClr val="000000"/>
            </a:solidFill>
            <a:ln w="9525" cap="flat">
              <a:noFill/>
              <a:prstDash val="solid"/>
              <a:miter/>
            </a:ln>
          </p:spPr>
          <p:txBody>
            <a:bodyPr rtlCol="0" anchor="ctr"/>
            <a:lstStyle/>
            <a:p>
              <a:endParaRPr lang="en-US"/>
            </a:p>
          </p:txBody>
        </p:sp>
        <p:sp>
          <p:nvSpPr>
            <p:cNvPr id="58" name="Freeform: Shape 89">
              <a:extLst>
                <a:ext uri="{FF2B5EF4-FFF2-40B4-BE49-F238E27FC236}">
                  <a16:creationId xmlns:a16="http://schemas.microsoft.com/office/drawing/2014/main" id="{8813012A-A837-4D9D-8556-B6C72A8B8E0F}"/>
                </a:ext>
              </a:extLst>
            </p:cNvPr>
            <p:cNvSpPr/>
            <p:nvPr/>
          </p:nvSpPr>
          <p:spPr>
            <a:xfrm>
              <a:off x="6084570" y="4725061"/>
              <a:ext cx="219075" cy="57150"/>
            </a:xfrm>
            <a:custGeom>
              <a:avLst/>
              <a:gdLst>
                <a:gd name="connsiteX0" fmla="*/ 10478 w 219075"/>
                <a:gd name="connsiteY0" fmla="*/ 1244 h 57150"/>
                <a:gd name="connsiteX1" fmla="*/ 175260 w 219075"/>
                <a:gd name="connsiteY1" fmla="*/ 3149 h 57150"/>
                <a:gd name="connsiteX2" fmla="*/ 219075 w 219075"/>
                <a:gd name="connsiteY2" fmla="*/ 47917 h 57150"/>
                <a:gd name="connsiteX3" fmla="*/ 209550 w 219075"/>
                <a:gd name="connsiteY3" fmla="*/ 63157 h 57150"/>
                <a:gd name="connsiteX4" fmla="*/ 32385 w 219075"/>
                <a:gd name="connsiteY4" fmla="*/ 61252 h 57150"/>
                <a:gd name="connsiteX5" fmla="*/ 0 w 219075"/>
                <a:gd name="connsiteY5" fmla="*/ 14579 h 57150"/>
                <a:gd name="connsiteX6" fmla="*/ 10478 w 219075"/>
                <a:gd name="connsiteY6" fmla="*/ 124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075" h="57150">
                  <a:moveTo>
                    <a:pt x="10478" y="1244"/>
                  </a:moveTo>
                  <a:cubicBezTo>
                    <a:pt x="65723" y="1244"/>
                    <a:pt x="120968" y="-2566"/>
                    <a:pt x="175260" y="3149"/>
                  </a:cubicBezTo>
                  <a:cubicBezTo>
                    <a:pt x="191453" y="5054"/>
                    <a:pt x="204788" y="32677"/>
                    <a:pt x="219075" y="47917"/>
                  </a:cubicBezTo>
                  <a:cubicBezTo>
                    <a:pt x="216218" y="52679"/>
                    <a:pt x="212408" y="58394"/>
                    <a:pt x="209550" y="63157"/>
                  </a:cubicBezTo>
                  <a:cubicBezTo>
                    <a:pt x="150495" y="63157"/>
                    <a:pt x="90488" y="66014"/>
                    <a:pt x="32385" y="61252"/>
                  </a:cubicBezTo>
                  <a:cubicBezTo>
                    <a:pt x="20003" y="60299"/>
                    <a:pt x="10478" y="30771"/>
                    <a:pt x="0" y="14579"/>
                  </a:cubicBezTo>
                  <a:cubicBezTo>
                    <a:pt x="3810" y="10769"/>
                    <a:pt x="7620" y="6007"/>
                    <a:pt x="10478" y="1244"/>
                  </a:cubicBezTo>
                  <a:close/>
                </a:path>
              </a:pathLst>
            </a:custGeom>
            <a:solidFill>
              <a:srgbClr val="000000"/>
            </a:solidFill>
            <a:ln w="9525" cap="flat">
              <a:noFill/>
              <a:prstDash val="solid"/>
              <a:miter/>
            </a:ln>
          </p:spPr>
          <p:txBody>
            <a:bodyPr rtlCol="0" anchor="ctr"/>
            <a:lstStyle/>
            <a:p>
              <a:endParaRPr lang="en-US"/>
            </a:p>
          </p:txBody>
        </p:sp>
        <p:sp>
          <p:nvSpPr>
            <p:cNvPr id="59" name="Freeform: Shape 90">
              <a:extLst>
                <a:ext uri="{FF2B5EF4-FFF2-40B4-BE49-F238E27FC236}">
                  <a16:creationId xmlns:a16="http://schemas.microsoft.com/office/drawing/2014/main" id="{77F8D48D-0006-4616-B22E-49D86ECA6D6B}"/>
                </a:ext>
              </a:extLst>
            </p:cNvPr>
            <p:cNvSpPr/>
            <p:nvPr/>
          </p:nvSpPr>
          <p:spPr>
            <a:xfrm>
              <a:off x="7117080" y="4726562"/>
              <a:ext cx="228600" cy="57150"/>
            </a:xfrm>
            <a:custGeom>
              <a:avLst/>
              <a:gdLst>
                <a:gd name="connsiteX0" fmla="*/ 222885 w 228600"/>
                <a:gd name="connsiteY0" fmla="*/ 63560 h 57150"/>
                <a:gd name="connsiteX1" fmla="*/ 49530 w 228600"/>
                <a:gd name="connsiteY1" fmla="*/ 61656 h 57150"/>
                <a:gd name="connsiteX2" fmla="*/ 0 w 228600"/>
                <a:gd name="connsiteY2" fmla="*/ 14983 h 57150"/>
                <a:gd name="connsiteX3" fmla="*/ 6667 w 228600"/>
                <a:gd name="connsiteY3" fmla="*/ 1648 h 57150"/>
                <a:gd name="connsiteX4" fmla="*/ 174307 w 228600"/>
                <a:gd name="connsiteY4" fmla="*/ 3553 h 57150"/>
                <a:gd name="connsiteX5" fmla="*/ 229552 w 228600"/>
                <a:gd name="connsiteY5" fmla="*/ 51178 h 57150"/>
                <a:gd name="connsiteX6" fmla="*/ 222885 w 228600"/>
                <a:gd name="connsiteY6" fmla="*/ 6356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57150">
                  <a:moveTo>
                    <a:pt x="222885" y="63560"/>
                  </a:moveTo>
                  <a:cubicBezTo>
                    <a:pt x="164782" y="63560"/>
                    <a:pt x="106680" y="67370"/>
                    <a:pt x="49530" y="61656"/>
                  </a:cubicBezTo>
                  <a:cubicBezTo>
                    <a:pt x="31432" y="59750"/>
                    <a:pt x="16192" y="31175"/>
                    <a:pt x="0" y="14983"/>
                  </a:cubicBezTo>
                  <a:cubicBezTo>
                    <a:pt x="1905" y="10220"/>
                    <a:pt x="4763" y="6410"/>
                    <a:pt x="6667" y="1648"/>
                  </a:cubicBezTo>
                  <a:cubicBezTo>
                    <a:pt x="62865" y="1648"/>
                    <a:pt x="119063" y="-3115"/>
                    <a:pt x="174307" y="3553"/>
                  </a:cubicBezTo>
                  <a:cubicBezTo>
                    <a:pt x="194310" y="6410"/>
                    <a:pt x="211455" y="34985"/>
                    <a:pt x="229552" y="51178"/>
                  </a:cubicBezTo>
                  <a:cubicBezTo>
                    <a:pt x="227647" y="55941"/>
                    <a:pt x="225742" y="59750"/>
                    <a:pt x="222885" y="63560"/>
                  </a:cubicBezTo>
                  <a:close/>
                </a:path>
              </a:pathLst>
            </a:custGeom>
            <a:solidFill>
              <a:srgbClr val="000000"/>
            </a:solidFill>
            <a:ln w="9525" cap="flat">
              <a:noFill/>
              <a:prstDash val="solid"/>
              <a:miter/>
            </a:ln>
          </p:spPr>
          <p:txBody>
            <a:bodyPr rtlCol="0" anchor="ctr"/>
            <a:lstStyle/>
            <a:p>
              <a:endParaRPr lang="en-US"/>
            </a:p>
          </p:txBody>
        </p:sp>
        <p:sp>
          <p:nvSpPr>
            <p:cNvPr id="60" name="Freeform: Shape 91">
              <a:extLst>
                <a:ext uri="{FF2B5EF4-FFF2-40B4-BE49-F238E27FC236}">
                  <a16:creationId xmlns:a16="http://schemas.microsoft.com/office/drawing/2014/main" id="{EFD110C0-7B53-4F0B-A7DC-FE3446F5D9DC}"/>
                </a:ext>
              </a:extLst>
            </p:cNvPr>
            <p:cNvSpPr/>
            <p:nvPr/>
          </p:nvSpPr>
          <p:spPr>
            <a:xfrm>
              <a:off x="4257675" y="4641254"/>
              <a:ext cx="200025" cy="57150"/>
            </a:xfrm>
            <a:custGeom>
              <a:avLst/>
              <a:gdLst>
                <a:gd name="connsiteX0" fmla="*/ 208597 w 200025"/>
                <a:gd name="connsiteY0" fmla="*/ 1231 h 57150"/>
                <a:gd name="connsiteX1" fmla="*/ 141922 w 200025"/>
                <a:gd name="connsiteY1" fmla="*/ 64096 h 57150"/>
                <a:gd name="connsiteX2" fmla="*/ 0 w 200025"/>
                <a:gd name="connsiteY2" fmla="*/ 63143 h 57150"/>
                <a:gd name="connsiteX3" fmla="*/ 66675 w 200025"/>
                <a:gd name="connsiteY3" fmla="*/ 278 h 57150"/>
                <a:gd name="connsiteX4" fmla="*/ 208597 w 200025"/>
                <a:gd name="connsiteY4" fmla="*/ 123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208597" y="1231"/>
                  </a:moveTo>
                  <a:cubicBezTo>
                    <a:pt x="205740" y="54571"/>
                    <a:pt x="181928" y="66953"/>
                    <a:pt x="141922" y="64096"/>
                  </a:cubicBezTo>
                  <a:cubicBezTo>
                    <a:pt x="95250" y="61238"/>
                    <a:pt x="48578" y="63143"/>
                    <a:pt x="0" y="63143"/>
                  </a:cubicBezTo>
                  <a:cubicBezTo>
                    <a:pt x="2858" y="16471"/>
                    <a:pt x="23813" y="-2579"/>
                    <a:pt x="66675" y="278"/>
                  </a:cubicBezTo>
                  <a:cubicBezTo>
                    <a:pt x="113347" y="3136"/>
                    <a:pt x="160020" y="1231"/>
                    <a:pt x="208597" y="1231"/>
                  </a:cubicBezTo>
                  <a:close/>
                </a:path>
              </a:pathLst>
            </a:custGeom>
            <a:solidFill>
              <a:srgbClr val="000000"/>
            </a:solidFill>
            <a:ln w="9525" cap="flat">
              <a:noFill/>
              <a:prstDash val="solid"/>
              <a:miter/>
            </a:ln>
          </p:spPr>
          <p:txBody>
            <a:bodyPr rtlCol="0" anchor="ctr"/>
            <a:lstStyle/>
            <a:p>
              <a:endParaRPr lang="en-US"/>
            </a:p>
          </p:txBody>
        </p:sp>
        <p:sp>
          <p:nvSpPr>
            <p:cNvPr id="61" name="Freeform: Shape 92">
              <a:extLst>
                <a:ext uri="{FF2B5EF4-FFF2-40B4-BE49-F238E27FC236}">
                  <a16:creationId xmlns:a16="http://schemas.microsoft.com/office/drawing/2014/main" id="{8514465E-C41F-4439-BC77-7E2597E2B2B3}"/>
                </a:ext>
              </a:extLst>
            </p:cNvPr>
            <p:cNvSpPr/>
            <p:nvPr/>
          </p:nvSpPr>
          <p:spPr>
            <a:xfrm>
              <a:off x="3810952" y="4637148"/>
              <a:ext cx="209550" cy="66675"/>
            </a:xfrm>
            <a:custGeom>
              <a:avLst/>
              <a:gdLst>
                <a:gd name="connsiteX0" fmla="*/ 0 w 209550"/>
                <a:gd name="connsiteY0" fmla="*/ 68202 h 66675"/>
                <a:gd name="connsiteX1" fmla="*/ 216218 w 209550"/>
                <a:gd name="connsiteY1" fmla="*/ 9147 h 66675"/>
                <a:gd name="connsiteX2" fmla="*/ 151448 w 209550"/>
                <a:gd name="connsiteY2" fmla="*/ 69155 h 66675"/>
                <a:gd name="connsiteX3" fmla="*/ 0 w 209550"/>
                <a:gd name="connsiteY3" fmla="*/ 68202 h 66675"/>
              </a:gdLst>
              <a:ahLst/>
              <a:cxnLst>
                <a:cxn ang="0">
                  <a:pos x="connsiteX0" y="connsiteY0"/>
                </a:cxn>
                <a:cxn ang="0">
                  <a:pos x="connsiteX1" y="connsiteY1"/>
                </a:cxn>
                <a:cxn ang="0">
                  <a:pos x="connsiteX2" y="connsiteY2"/>
                </a:cxn>
                <a:cxn ang="0">
                  <a:pos x="connsiteX3" y="connsiteY3"/>
                </a:cxn>
              </a:cxnLst>
              <a:rect l="l" t="t" r="r" b="b"/>
              <a:pathLst>
                <a:path w="209550" h="66675">
                  <a:moveTo>
                    <a:pt x="0" y="68202"/>
                  </a:moveTo>
                  <a:cubicBezTo>
                    <a:pt x="24765" y="-3235"/>
                    <a:pt x="52388" y="-9903"/>
                    <a:pt x="216218" y="9147"/>
                  </a:cubicBezTo>
                  <a:cubicBezTo>
                    <a:pt x="212407" y="49152"/>
                    <a:pt x="195263" y="71060"/>
                    <a:pt x="151448" y="69155"/>
                  </a:cubicBezTo>
                  <a:cubicBezTo>
                    <a:pt x="100965" y="66297"/>
                    <a:pt x="51435" y="68202"/>
                    <a:pt x="0" y="68202"/>
                  </a:cubicBezTo>
                  <a:close/>
                </a:path>
              </a:pathLst>
            </a:custGeom>
            <a:solidFill>
              <a:srgbClr val="000000"/>
            </a:solidFill>
            <a:ln w="9525" cap="flat">
              <a:noFill/>
              <a:prstDash val="solid"/>
              <a:miter/>
            </a:ln>
          </p:spPr>
          <p:txBody>
            <a:bodyPr rtlCol="0" anchor="ctr"/>
            <a:lstStyle/>
            <a:p>
              <a:endParaRPr lang="en-US"/>
            </a:p>
          </p:txBody>
        </p:sp>
        <p:sp>
          <p:nvSpPr>
            <p:cNvPr id="62" name="Freeform: Shape 93">
              <a:extLst>
                <a:ext uri="{FF2B5EF4-FFF2-40B4-BE49-F238E27FC236}">
                  <a16:creationId xmlns:a16="http://schemas.microsoft.com/office/drawing/2014/main" id="{6C34D247-52DC-4D2B-AFF6-290C069817BB}"/>
                </a:ext>
              </a:extLst>
            </p:cNvPr>
            <p:cNvSpPr/>
            <p:nvPr/>
          </p:nvSpPr>
          <p:spPr>
            <a:xfrm>
              <a:off x="4479608" y="4642337"/>
              <a:ext cx="200025" cy="57150"/>
            </a:xfrm>
            <a:custGeom>
              <a:avLst/>
              <a:gdLst>
                <a:gd name="connsiteX0" fmla="*/ 0 w 200025"/>
                <a:gd name="connsiteY0" fmla="*/ 63013 h 57150"/>
                <a:gd name="connsiteX1" fmla="*/ 62865 w 200025"/>
                <a:gd name="connsiteY1" fmla="*/ 148 h 57150"/>
                <a:gd name="connsiteX2" fmla="*/ 202883 w 200025"/>
                <a:gd name="connsiteY2" fmla="*/ 1101 h 57150"/>
                <a:gd name="connsiteX3" fmla="*/ 144780 w 200025"/>
                <a:gd name="connsiteY3" fmla="*/ 63966 h 57150"/>
                <a:gd name="connsiteX4" fmla="*/ 0 w 200025"/>
                <a:gd name="connsiteY4" fmla="*/ 63013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57150">
                  <a:moveTo>
                    <a:pt x="0" y="63013"/>
                  </a:moveTo>
                  <a:cubicBezTo>
                    <a:pt x="0" y="14436"/>
                    <a:pt x="20955" y="-1756"/>
                    <a:pt x="62865" y="148"/>
                  </a:cubicBezTo>
                  <a:cubicBezTo>
                    <a:pt x="109538" y="2053"/>
                    <a:pt x="156210" y="1101"/>
                    <a:pt x="202883" y="1101"/>
                  </a:cubicBezTo>
                  <a:cubicBezTo>
                    <a:pt x="205740" y="51583"/>
                    <a:pt x="186690" y="66823"/>
                    <a:pt x="144780" y="63966"/>
                  </a:cubicBezTo>
                  <a:cubicBezTo>
                    <a:pt x="97155" y="61108"/>
                    <a:pt x="50483" y="63013"/>
                    <a:pt x="0" y="63013"/>
                  </a:cubicBezTo>
                  <a:close/>
                </a:path>
              </a:pathLst>
            </a:custGeom>
            <a:solidFill>
              <a:srgbClr val="000000"/>
            </a:solidFill>
            <a:ln w="9525" cap="flat">
              <a:noFill/>
              <a:prstDash val="solid"/>
              <a:miter/>
            </a:ln>
          </p:spPr>
          <p:txBody>
            <a:bodyPr rtlCol="0" anchor="ctr"/>
            <a:lstStyle/>
            <a:p>
              <a:endParaRPr lang="en-US"/>
            </a:p>
          </p:txBody>
        </p:sp>
        <p:sp>
          <p:nvSpPr>
            <p:cNvPr id="63" name="Freeform: Shape 94">
              <a:extLst>
                <a:ext uri="{FF2B5EF4-FFF2-40B4-BE49-F238E27FC236}">
                  <a16:creationId xmlns:a16="http://schemas.microsoft.com/office/drawing/2014/main" id="{1C58DD83-3C63-48EE-AA87-98220C37D68C}"/>
                </a:ext>
              </a:extLst>
            </p:cNvPr>
            <p:cNvSpPr/>
            <p:nvPr/>
          </p:nvSpPr>
          <p:spPr>
            <a:xfrm>
              <a:off x="4034790" y="4641359"/>
              <a:ext cx="209550" cy="57150"/>
            </a:xfrm>
            <a:custGeom>
              <a:avLst/>
              <a:gdLst>
                <a:gd name="connsiteX0" fmla="*/ 0 w 209550"/>
                <a:gd name="connsiteY0" fmla="*/ 63991 h 57150"/>
                <a:gd name="connsiteX1" fmla="*/ 75247 w 209550"/>
                <a:gd name="connsiteY1" fmla="*/ 173 h 57150"/>
                <a:gd name="connsiteX2" fmla="*/ 212407 w 209550"/>
                <a:gd name="connsiteY2" fmla="*/ 1126 h 57150"/>
                <a:gd name="connsiteX3" fmla="*/ 147638 w 209550"/>
                <a:gd name="connsiteY3" fmla="*/ 64943 h 57150"/>
                <a:gd name="connsiteX4" fmla="*/ 0 w 209550"/>
                <a:gd name="connsiteY4" fmla="*/ 63991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50" h="57150">
                  <a:moveTo>
                    <a:pt x="0" y="63991"/>
                  </a:moveTo>
                  <a:cubicBezTo>
                    <a:pt x="8572" y="11603"/>
                    <a:pt x="34290" y="-1732"/>
                    <a:pt x="75247" y="173"/>
                  </a:cubicBezTo>
                  <a:cubicBezTo>
                    <a:pt x="120015" y="3031"/>
                    <a:pt x="165735" y="1126"/>
                    <a:pt x="212407" y="1126"/>
                  </a:cubicBezTo>
                  <a:cubicBezTo>
                    <a:pt x="206692" y="45893"/>
                    <a:pt x="190500" y="66848"/>
                    <a:pt x="147638" y="64943"/>
                  </a:cubicBezTo>
                  <a:cubicBezTo>
                    <a:pt x="100013" y="61133"/>
                    <a:pt x="51435" y="63991"/>
                    <a:pt x="0" y="63991"/>
                  </a:cubicBezTo>
                  <a:close/>
                </a:path>
              </a:pathLst>
            </a:custGeom>
            <a:solidFill>
              <a:srgbClr val="000000"/>
            </a:solidFill>
            <a:ln w="9525" cap="flat">
              <a:noFill/>
              <a:prstDash val="solid"/>
              <a:miter/>
            </a:ln>
          </p:spPr>
          <p:txBody>
            <a:bodyPr rtlCol="0" anchor="ctr"/>
            <a:lstStyle/>
            <a:p>
              <a:endParaRPr lang="en-US"/>
            </a:p>
          </p:txBody>
        </p:sp>
        <p:sp>
          <p:nvSpPr>
            <p:cNvPr id="64" name="Freeform: Shape 95">
              <a:extLst>
                <a:ext uri="{FF2B5EF4-FFF2-40B4-BE49-F238E27FC236}">
                  <a16:creationId xmlns:a16="http://schemas.microsoft.com/office/drawing/2014/main" id="{EBBC7794-DC98-4103-AE94-908B23FD2042}"/>
                </a:ext>
              </a:extLst>
            </p:cNvPr>
            <p:cNvSpPr/>
            <p:nvPr/>
          </p:nvSpPr>
          <p:spPr>
            <a:xfrm>
              <a:off x="5139481" y="4643323"/>
              <a:ext cx="190500" cy="57150"/>
            </a:xfrm>
            <a:custGeom>
              <a:avLst/>
              <a:gdLst>
                <a:gd name="connsiteX0" fmla="*/ 193566 w 190500"/>
                <a:gd name="connsiteY0" fmla="*/ 115 h 57150"/>
                <a:gd name="connsiteX1" fmla="*/ 193566 w 190500"/>
                <a:gd name="connsiteY1" fmla="*/ 58217 h 57150"/>
                <a:gd name="connsiteX2" fmla="*/ 4019 w 190500"/>
                <a:gd name="connsiteY2" fmla="*/ 58217 h 57150"/>
                <a:gd name="connsiteX3" fmla="*/ 46881 w 190500"/>
                <a:gd name="connsiteY3" fmla="*/ 115 h 57150"/>
                <a:gd name="connsiteX4" fmla="*/ 193566 w 190500"/>
                <a:gd name="connsiteY4" fmla="*/ 115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57150">
                  <a:moveTo>
                    <a:pt x="193566" y="115"/>
                  </a:moveTo>
                  <a:cubicBezTo>
                    <a:pt x="193566" y="23927"/>
                    <a:pt x="193566" y="39167"/>
                    <a:pt x="193566" y="58217"/>
                  </a:cubicBezTo>
                  <a:cubicBezTo>
                    <a:pt x="129749" y="58217"/>
                    <a:pt x="67836" y="58217"/>
                    <a:pt x="4019" y="58217"/>
                  </a:cubicBezTo>
                  <a:cubicBezTo>
                    <a:pt x="-6459" y="20117"/>
                    <a:pt x="2114" y="-1790"/>
                    <a:pt x="46881" y="115"/>
                  </a:cubicBezTo>
                  <a:cubicBezTo>
                    <a:pt x="95459" y="1067"/>
                    <a:pt x="143084" y="115"/>
                    <a:pt x="193566" y="115"/>
                  </a:cubicBezTo>
                  <a:close/>
                </a:path>
              </a:pathLst>
            </a:custGeom>
            <a:solidFill>
              <a:srgbClr val="000000"/>
            </a:solidFill>
            <a:ln w="9525" cap="flat">
              <a:noFill/>
              <a:prstDash val="solid"/>
              <a:miter/>
            </a:ln>
          </p:spPr>
          <p:txBody>
            <a:bodyPr rtlCol="0" anchor="ctr"/>
            <a:lstStyle/>
            <a:p>
              <a:endParaRPr lang="en-US"/>
            </a:p>
          </p:txBody>
        </p:sp>
        <p:sp>
          <p:nvSpPr>
            <p:cNvPr id="65" name="Freeform: Shape 96">
              <a:extLst>
                <a:ext uri="{FF2B5EF4-FFF2-40B4-BE49-F238E27FC236}">
                  <a16:creationId xmlns:a16="http://schemas.microsoft.com/office/drawing/2014/main" id="{D6782EB8-9509-4C3B-805B-1DEFC80E7724}"/>
                </a:ext>
              </a:extLst>
            </p:cNvPr>
            <p:cNvSpPr/>
            <p:nvPr/>
          </p:nvSpPr>
          <p:spPr>
            <a:xfrm>
              <a:off x="4920341" y="4643120"/>
              <a:ext cx="190500" cy="57150"/>
            </a:xfrm>
            <a:custGeom>
              <a:avLst/>
              <a:gdLst>
                <a:gd name="connsiteX0" fmla="*/ 193631 w 190500"/>
                <a:gd name="connsiteY0" fmla="*/ 1270 h 57150"/>
                <a:gd name="connsiteX1" fmla="*/ 145054 w 190500"/>
                <a:gd name="connsiteY1" fmla="*/ 63183 h 57150"/>
                <a:gd name="connsiteX2" fmla="*/ 4084 w 190500"/>
                <a:gd name="connsiteY2" fmla="*/ 62230 h 57150"/>
                <a:gd name="connsiteX3" fmla="*/ 31706 w 190500"/>
                <a:gd name="connsiteY3" fmla="*/ 1270 h 57150"/>
                <a:gd name="connsiteX4" fmla="*/ 193631 w 190500"/>
                <a:gd name="connsiteY4" fmla="*/ 127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57150">
                  <a:moveTo>
                    <a:pt x="193631" y="1270"/>
                  </a:moveTo>
                  <a:cubicBezTo>
                    <a:pt x="206014" y="52705"/>
                    <a:pt x="186011" y="66040"/>
                    <a:pt x="145054" y="63183"/>
                  </a:cubicBezTo>
                  <a:cubicBezTo>
                    <a:pt x="99334" y="60325"/>
                    <a:pt x="53614" y="62230"/>
                    <a:pt x="4084" y="62230"/>
                  </a:cubicBezTo>
                  <a:cubicBezTo>
                    <a:pt x="-1631" y="32702"/>
                    <a:pt x="-7346" y="4127"/>
                    <a:pt x="31706" y="1270"/>
                  </a:cubicBezTo>
                  <a:cubicBezTo>
                    <a:pt x="85046" y="-1588"/>
                    <a:pt x="139339" y="1270"/>
                    <a:pt x="193631" y="1270"/>
                  </a:cubicBezTo>
                  <a:close/>
                </a:path>
              </a:pathLst>
            </a:custGeom>
            <a:solidFill>
              <a:srgbClr val="000000"/>
            </a:solidFill>
            <a:ln w="9525" cap="flat">
              <a:noFill/>
              <a:prstDash val="solid"/>
              <a:miter/>
            </a:ln>
          </p:spPr>
          <p:txBody>
            <a:bodyPr rtlCol="0" anchor="ctr"/>
            <a:lstStyle/>
            <a:p>
              <a:endParaRPr lang="en-US"/>
            </a:p>
          </p:txBody>
        </p:sp>
        <p:sp>
          <p:nvSpPr>
            <p:cNvPr id="66" name="Freeform: Shape 97">
              <a:extLst>
                <a:ext uri="{FF2B5EF4-FFF2-40B4-BE49-F238E27FC236}">
                  <a16:creationId xmlns:a16="http://schemas.microsoft.com/office/drawing/2014/main" id="{6593DD8E-A8C4-46F0-97D7-425BE75D400A}"/>
                </a:ext>
              </a:extLst>
            </p:cNvPr>
            <p:cNvSpPr/>
            <p:nvPr/>
          </p:nvSpPr>
          <p:spPr>
            <a:xfrm>
              <a:off x="4701181" y="4642454"/>
              <a:ext cx="190500" cy="57150"/>
            </a:xfrm>
            <a:custGeom>
              <a:avLst/>
              <a:gdLst>
                <a:gd name="connsiteX0" fmla="*/ 197527 w 190500"/>
                <a:gd name="connsiteY0" fmla="*/ 984 h 57150"/>
                <a:gd name="connsiteX1" fmla="*/ 144187 w 190500"/>
                <a:gd name="connsiteY1" fmla="*/ 63849 h 57150"/>
                <a:gd name="connsiteX2" fmla="*/ 1312 w 190500"/>
                <a:gd name="connsiteY2" fmla="*/ 62896 h 57150"/>
                <a:gd name="connsiteX3" fmla="*/ 49889 w 190500"/>
                <a:gd name="connsiteY3" fmla="*/ 31 h 57150"/>
                <a:gd name="connsiteX4" fmla="*/ 197527 w 190500"/>
                <a:gd name="connsiteY4" fmla="*/ 984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57150">
                  <a:moveTo>
                    <a:pt x="197527" y="984"/>
                  </a:moveTo>
                  <a:cubicBezTo>
                    <a:pt x="203242" y="51466"/>
                    <a:pt x="184192" y="66706"/>
                    <a:pt x="144187" y="63849"/>
                  </a:cubicBezTo>
                  <a:cubicBezTo>
                    <a:pt x="97514" y="60991"/>
                    <a:pt x="49889" y="62896"/>
                    <a:pt x="1312" y="62896"/>
                  </a:cubicBezTo>
                  <a:cubicBezTo>
                    <a:pt x="-4403" y="20034"/>
                    <a:pt x="7979" y="-921"/>
                    <a:pt x="49889" y="31"/>
                  </a:cubicBezTo>
                  <a:cubicBezTo>
                    <a:pt x="99419" y="1936"/>
                    <a:pt x="147997" y="984"/>
                    <a:pt x="197527" y="984"/>
                  </a:cubicBezTo>
                  <a:close/>
                </a:path>
              </a:pathLst>
            </a:custGeom>
            <a:solidFill>
              <a:srgbClr val="000000"/>
            </a:solidFill>
            <a:ln w="9525" cap="flat">
              <a:noFill/>
              <a:prstDash val="solid"/>
              <a:miter/>
            </a:ln>
          </p:spPr>
          <p:txBody>
            <a:bodyPr rtlCol="0" anchor="ctr"/>
            <a:lstStyle/>
            <a:p>
              <a:endParaRPr lang="en-US"/>
            </a:p>
          </p:txBody>
        </p:sp>
        <p:sp>
          <p:nvSpPr>
            <p:cNvPr id="67" name="Freeform: Shape 98">
              <a:extLst>
                <a:ext uri="{FF2B5EF4-FFF2-40B4-BE49-F238E27FC236}">
                  <a16:creationId xmlns:a16="http://schemas.microsoft.com/office/drawing/2014/main" id="{D8862342-68E0-417B-A258-4BD9FA233D5B}"/>
                </a:ext>
              </a:extLst>
            </p:cNvPr>
            <p:cNvSpPr/>
            <p:nvPr/>
          </p:nvSpPr>
          <p:spPr>
            <a:xfrm>
              <a:off x="5357446" y="4644141"/>
              <a:ext cx="190500" cy="57150"/>
            </a:xfrm>
            <a:custGeom>
              <a:avLst/>
              <a:gdLst>
                <a:gd name="connsiteX0" fmla="*/ 190866 w 190500"/>
                <a:gd name="connsiteY0" fmla="*/ 59303 h 57150"/>
                <a:gd name="connsiteX1" fmla="*/ 5129 w 190500"/>
                <a:gd name="connsiteY1" fmla="*/ 59303 h 57150"/>
                <a:gd name="connsiteX2" fmla="*/ 47039 w 190500"/>
                <a:gd name="connsiteY2" fmla="*/ 249 h 57150"/>
                <a:gd name="connsiteX3" fmla="*/ 150861 w 190500"/>
                <a:gd name="connsiteY3" fmla="*/ 2153 h 57150"/>
                <a:gd name="connsiteX4" fmla="*/ 190866 w 190500"/>
                <a:gd name="connsiteY4" fmla="*/ 59303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57150">
                  <a:moveTo>
                    <a:pt x="190866" y="59303"/>
                  </a:moveTo>
                  <a:cubicBezTo>
                    <a:pt x="128954" y="59303"/>
                    <a:pt x="67994" y="59303"/>
                    <a:pt x="5129" y="59303"/>
                  </a:cubicBezTo>
                  <a:cubicBezTo>
                    <a:pt x="-7254" y="19299"/>
                    <a:pt x="1319" y="-2609"/>
                    <a:pt x="47039" y="249"/>
                  </a:cubicBezTo>
                  <a:cubicBezTo>
                    <a:pt x="81329" y="2153"/>
                    <a:pt x="116571" y="3106"/>
                    <a:pt x="150861" y="2153"/>
                  </a:cubicBezTo>
                  <a:cubicBezTo>
                    <a:pt x="188961" y="249"/>
                    <a:pt x="204201" y="14536"/>
                    <a:pt x="190866" y="59303"/>
                  </a:cubicBezTo>
                  <a:close/>
                </a:path>
              </a:pathLst>
            </a:custGeom>
            <a:solidFill>
              <a:srgbClr val="000000"/>
            </a:solidFill>
            <a:ln w="9525" cap="flat">
              <a:noFill/>
              <a:prstDash val="solid"/>
              <a:miter/>
            </a:ln>
          </p:spPr>
          <p:txBody>
            <a:bodyPr rtlCol="0" anchor="ctr"/>
            <a:lstStyle/>
            <a:p>
              <a:endParaRPr lang="en-US"/>
            </a:p>
          </p:txBody>
        </p:sp>
        <p:sp>
          <p:nvSpPr>
            <p:cNvPr id="68" name="Freeform: Shape 99">
              <a:extLst>
                <a:ext uri="{FF2B5EF4-FFF2-40B4-BE49-F238E27FC236}">
                  <a16:creationId xmlns:a16="http://schemas.microsoft.com/office/drawing/2014/main" id="{76EC07A1-3C76-43BF-AB63-66B946701096}"/>
                </a:ext>
              </a:extLst>
            </p:cNvPr>
            <p:cNvSpPr/>
            <p:nvPr/>
          </p:nvSpPr>
          <p:spPr>
            <a:xfrm>
              <a:off x="5575348" y="4646180"/>
              <a:ext cx="190500" cy="47625"/>
            </a:xfrm>
            <a:custGeom>
              <a:avLst/>
              <a:gdLst>
                <a:gd name="connsiteX0" fmla="*/ 192039 w 190500"/>
                <a:gd name="connsiteY0" fmla="*/ 56313 h 47625"/>
                <a:gd name="connsiteX1" fmla="*/ 6302 w 190500"/>
                <a:gd name="connsiteY1" fmla="*/ 56313 h 47625"/>
                <a:gd name="connsiteX2" fmla="*/ 42496 w 190500"/>
                <a:gd name="connsiteY2" fmla="*/ 115 h 47625"/>
                <a:gd name="connsiteX3" fmla="*/ 151082 w 190500"/>
                <a:gd name="connsiteY3" fmla="*/ 115 h 47625"/>
                <a:gd name="connsiteX4" fmla="*/ 192039 w 190500"/>
                <a:gd name="connsiteY4" fmla="*/ 56313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0" h="47625">
                  <a:moveTo>
                    <a:pt x="192039" y="56313"/>
                  </a:moveTo>
                  <a:cubicBezTo>
                    <a:pt x="130127" y="56313"/>
                    <a:pt x="69167" y="56313"/>
                    <a:pt x="6302" y="56313"/>
                  </a:cubicBezTo>
                  <a:cubicBezTo>
                    <a:pt x="-6081" y="20117"/>
                    <a:pt x="-3223" y="-1790"/>
                    <a:pt x="42496" y="115"/>
                  </a:cubicBezTo>
                  <a:cubicBezTo>
                    <a:pt x="78692" y="2020"/>
                    <a:pt x="114886" y="2020"/>
                    <a:pt x="151082" y="115"/>
                  </a:cubicBezTo>
                  <a:cubicBezTo>
                    <a:pt x="192039" y="-837"/>
                    <a:pt x="200611" y="19165"/>
                    <a:pt x="192039" y="56313"/>
                  </a:cubicBezTo>
                  <a:close/>
                </a:path>
              </a:pathLst>
            </a:custGeom>
            <a:solidFill>
              <a:srgbClr val="000000"/>
            </a:solidFill>
            <a:ln w="9525" cap="flat">
              <a:noFill/>
              <a:prstDash val="solid"/>
              <a:miter/>
            </a:ln>
          </p:spPr>
          <p:txBody>
            <a:bodyPr rtlCol="0" anchor="ctr"/>
            <a:lstStyle/>
            <a:p>
              <a:endParaRPr lang="en-US"/>
            </a:p>
          </p:txBody>
        </p:sp>
        <p:sp>
          <p:nvSpPr>
            <p:cNvPr id="69" name="Freeform: Shape 100">
              <a:extLst>
                <a:ext uri="{FF2B5EF4-FFF2-40B4-BE49-F238E27FC236}">
                  <a16:creationId xmlns:a16="http://schemas.microsoft.com/office/drawing/2014/main" id="{18234C3E-87D1-4116-A246-237C4B44C856}"/>
                </a:ext>
              </a:extLst>
            </p:cNvPr>
            <p:cNvSpPr/>
            <p:nvPr/>
          </p:nvSpPr>
          <p:spPr>
            <a:xfrm>
              <a:off x="6421755" y="4648302"/>
              <a:ext cx="219075" cy="57150"/>
            </a:xfrm>
            <a:custGeom>
              <a:avLst/>
              <a:gdLst>
                <a:gd name="connsiteX0" fmla="*/ 0 w 219075"/>
                <a:gd name="connsiteY0" fmla="*/ 850 h 57150"/>
                <a:gd name="connsiteX1" fmla="*/ 180022 w 219075"/>
                <a:gd name="connsiteY1" fmla="*/ 2755 h 57150"/>
                <a:gd name="connsiteX2" fmla="*/ 221932 w 219075"/>
                <a:gd name="connsiteY2" fmla="*/ 42760 h 57150"/>
                <a:gd name="connsiteX3" fmla="*/ 215265 w 219075"/>
                <a:gd name="connsiteY3" fmla="*/ 57048 h 57150"/>
                <a:gd name="connsiteX4" fmla="*/ 44767 w 219075"/>
                <a:gd name="connsiteY4" fmla="*/ 55143 h 57150"/>
                <a:gd name="connsiteX5" fmla="*/ 0 w 219075"/>
                <a:gd name="connsiteY5" fmla="*/ 8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 h="57150">
                  <a:moveTo>
                    <a:pt x="0" y="850"/>
                  </a:moveTo>
                  <a:cubicBezTo>
                    <a:pt x="70485" y="850"/>
                    <a:pt x="125730" y="-2007"/>
                    <a:pt x="180022" y="2755"/>
                  </a:cubicBezTo>
                  <a:cubicBezTo>
                    <a:pt x="195263" y="3708"/>
                    <a:pt x="207645" y="28473"/>
                    <a:pt x="221932" y="42760"/>
                  </a:cubicBezTo>
                  <a:cubicBezTo>
                    <a:pt x="220027" y="47523"/>
                    <a:pt x="217170" y="52285"/>
                    <a:pt x="215265" y="57048"/>
                  </a:cubicBezTo>
                  <a:cubicBezTo>
                    <a:pt x="158115" y="57048"/>
                    <a:pt x="100965" y="59905"/>
                    <a:pt x="44767" y="55143"/>
                  </a:cubicBezTo>
                  <a:cubicBezTo>
                    <a:pt x="31432" y="54190"/>
                    <a:pt x="20002" y="26568"/>
                    <a:pt x="0" y="850"/>
                  </a:cubicBezTo>
                  <a:close/>
                </a:path>
              </a:pathLst>
            </a:custGeom>
            <a:solidFill>
              <a:srgbClr val="000000"/>
            </a:solidFill>
            <a:ln w="9525" cap="flat">
              <a:noFill/>
              <a:prstDash val="solid"/>
              <a:miter/>
            </a:ln>
          </p:spPr>
          <p:txBody>
            <a:bodyPr rtlCol="0" anchor="ctr"/>
            <a:lstStyle/>
            <a:p>
              <a:endParaRPr lang="en-US"/>
            </a:p>
          </p:txBody>
        </p:sp>
        <p:sp>
          <p:nvSpPr>
            <p:cNvPr id="70" name="Freeform: Shape 101">
              <a:extLst>
                <a:ext uri="{FF2B5EF4-FFF2-40B4-BE49-F238E27FC236}">
                  <a16:creationId xmlns:a16="http://schemas.microsoft.com/office/drawing/2014/main" id="{3614EE94-9BB6-4ABA-A13B-C45057C885D8}"/>
                </a:ext>
              </a:extLst>
            </p:cNvPr>
            <p:cNvSpPr/>
            <p:nvPr/>
          </p:nvSpPr>
          <p:spPr>
            <a:xfrm>
              <a:off x="5998845" y="4648302"/>
              <a:ext cx="209550" cy="57150"/>
            </a:xfrm>
            <a:custGeom>
              <a:avLst/>
              <a:gdLst>
                <a:gd name="connsiteX0" fmla="*/ 201930 w 209550"/>
                <a:gd name="connsiteY0" fmla="*/ 58000 h 57150"/>
                <a:gd name="connsiteX1" fmla="*/ 42863 w 209550"/>
                <a:gd name="connsiteY1" fmla="*/ 56095 h 57150"/>
                <a:gd name="connsiteX2" fmla="*/ 0 w 209550"/>
                <a:gd name="connsiteY2" fmla="*/ 18948 h 57150"/>
                <a:gd name="connsiteX3" fmla="*/ 9525 w 209550"/>
                <a:gd name="connsiteY3" fmla="*/ 850 h 57150"/>
                <a:gd name="connsiteX4" fmla="*/ 180975 w 209550"/>
                <a:gd name="connsiteY4" fmla="*/ 2755 h 57150"/>
                <a:gd name="connsiteX5" fmla="*/ 212408 w 209550"/>
                <a:gd name="connsiteY5" fmla="*/ 45618 h 57150"/>
                <a:gd name="connsiteX6" fmla="*/ 201930 w 209550"/>
                <a:gd name="connsiteY6" fmla="*/ 5800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57150">
                  <a:moveTo>
                    <a:pt x="201930" y="58000"/>
                  </a:moveTo>
                  <a:cubicBezTo>
                    <a:pt x="148590" y="58000"/>
                    <a:pt x="95250" y="60858"/>
                    <a:pt x="42863" y="56095"/>
                  </a:cubicBezTo>
                  <a:cubicBezTo>
                    <a:pt x="27623" y="55143"/>
                    <a:pt x="14288" y="32283"/>
                    <a:pt x="0" y="18948"/>
                  </a:cubicBezTo>
                  <a:cubicBezTo>
                    <a:pt x="2858" y="13233"/>
                    <a:pt x="5715" y="6565"/>
                    <a:pt x="9525" y="850"/>
                  </a:cubicBezTo>
                  <a:cubicBezTo>
                    <a:pt x="66675" y="850"/>
                    <a:pt x="123825" y="-2007"/>
                    <a:pt x="180975" y="2755"/>
                  </a:cubicBezTo>
                  <a:cubicBezTo>
                    <a:pt x="192405" y="3708"/>
                    <a:pt x="201930" y="30378"/>
                    <a:pt x="212408" y="45618"/>
                  </a:cubicBezTo>
                  <a:cubicBezTo>
                    <a:pt x="207645" y="49428"/>
                    <a:pt x="204788" y="54190"/>
                    <a:pt x="201930" y="58000"/>
                  </a:cubicBezTo>
                  <a:close/>
                </a:path>
              </a:pathLst>
            </a:custGeom>
            <a:solidFill>
              <a:srgbClr val="000000"/>
            </a:solidFill>
            <a:ln w="9525" cap="flat">
              <a:noFill/>
              <a:prstDash val="solid"/>
              <a:miter/>
            </a:ln>
          </p:spPr>
          <p:txBody>
            <a:bodyPr rtlCol="0" anchor="ctr"/>
            <a:lstStyle/>
            <a:p>
              <a:endParaRPr lang="en-US"/>
            </a:p>
          </p:txBody>
        </p:sp>
        <p:sp>
          <p:nvSpPr>
            <p:cNvPr id="71" name="Freeform: Shape 102">
              <a:extLst>
                <a:ext uri="{FF2B5EF4-FFF2-40B4-BE49-F238E27FC236}">
                  <a16:creationId xmlns:a16="http://schemas.microsoft.com/office/drawing/2014/main" id="{43DB8E6C-377F-4BC1-A898-723CFD4CC5AC}"/>
                </a:ext>
              </a:extLst>
            </p:cNvPr>
            <p:cNvSpPr/>
            <p:nvPr/>
          </p:nvSpPr>
          <p:spPr>
            <a:xfrm>
              <a:off x="5789295" y="4651057"/>
              <a:ext cx="200025" cy="47625"/>
            </a:xfrm>
            <a:custGeom>
              <a:avLst/>
              <a:gdLst>
                <a:gd name="connsiteX0" fmla="*/ 191453 w 200025"/>
                <a:gd name="connsiteY0" fmla="*/ 0 h 47625"/>
                <a:gd name="connsiteX1" fmla="*/ 200025 w 200025"/>
                <a:gd name="connsiteY1" fmla="*/ 52388 h 47625"/>
                <a:gd name="connsiteX2" fmla="*/ 9525 w 200025"/>
                <a:gd name="connsiteY2" fmla="*/ 52388 h 47625"/>
                <a:gd name="connsiteX3" fmla="*/ 0 w 200025"/>
                <a:gd name="connsiteY3" fmla="*/ 0 h 47625"/>
                <a:gd name="connsiteX4" fmla="*/ 191453 w 200025"/>
                <a:gd name="connsiteY4" fmla="*/ 0 h 4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5" h="47625">
                  <a:moveTo>
                    <a:pt x="191453" y="0"/>
                  </a:moveTo>
                  <a:cubicBezTo>
                    <a:pt x="194310" y="19050"/>
                    <a:pt x="197168" y="34290"/>
                    <a:pt x="200025" y="52388"/>
                  </a:cubicBezTo>
                  <a:cubicBezTo>
                    <a:pt x="135255" y="52388"/>
                    <a:pt x="74295" y="52388"/>
                    <a:pt x="9525" y="52388"/>
                  </a:cubicBezTo>
                  <a:cubicBezTo>
                    <a:pt x="6668" y="36195"/>
                    <a:pt x="3810" y="20003"/>
                    <a:pt x="0" y="0"/>
                  </a:cubicBezTo>
                  <a:cubicBezTo>
                    <a:pt x="65723" y="0"/>
                    <a:pt x="128588" y="0"/>
                    <a:pt x="191453" y="0"/>
                  </a:cubicBezTo>
                  <a:close/>
                </a:path>
              </a:pathLst>
            </a:custGeom>
            <a:solidFill>
              <a:srgbClr val="000000"/>
            </a:solidFill>
            <a:ln w="9525" cap="flat">
              <a:noFill/>
              <a:prstDash val="solid"/>
              <a:miter/>
            </a:ln>
          </p:spPr>
          <p:txBody>
            <a:bodyPr rtlCol="0" anchor="ctr"/>
            <a:lstStyle/>
            <a:p>
              <a:endParaRPr lang="en-US"/>
            </a:p>
          </p:txBody>
        </p:sp>
        <p:sp>
          <p:nvSpPr>
            <p:cNvPr id="72" name="Freeform: Shape 103">
              <a:extLst>
                <a:ext uri="{FF2B5EF4-FFF2-40B4-BE49-F238E27FC236}">
                  <a16:creationId xmlns:a16="http://schemas.microsoft.com/office/drawing/2014/main" id="{8BB63AD0-B22A-4D97-9B83-F24BA84BE9BB}"/>
                </a:ext>
              </a:extLst>
            </p:cNvPr>
            <p:cNvSpPr/>
            <p:nvPr/>
          </p:nvSpPr>
          <p:spPr>
            <a:xfrm>
              <a:off x="6214110" y="4649255"/>
              <a:ext cx="209550" cy="57150"/>
            </a:xfrm>
            <a:custGeom>
              <a:avLst/>
              <a:gdLst>
                <a:gd name="connsiteX0" fmla="*/ 204788 w 209550"/>
                <a:gd name="connsiteY0" fmla="*/ 57048 h 57150"/>
                <a:gd name="connsiteX1" fmla="*/ 39053 w 209550"/>
                <a:gd name="connsiteY1" fmla="*/ 55143 h 57150"/>
                <a:gd name="connsiteX2" fmla="*/ 0 w 209550"/>
                <a:gd name="connsiteY2" fmla="*/ 15138 h 57150"/>
                <a:gd name="connsiteX3" fmla="*/ 8572 w 209550"/>
                <a:gd name="connsiteY3" fmla="*/ 850 h 57150"/>
                <a:gd name="connsiteX4" fmla="*/ 176213 w 209550"/>
                <a:gd name="connsiteY4" fmla="*/ 2755 h 57150"/>
                <a:gd name="connsiteX5" fmla="*/ 213360 w 209550"/>
                <a:gd name="connsiteY5" fmla="*/ 45618 h 57150"/>
                <a:gd name="connsiteX6" fmla="*/ 204788 w 209550"/>
                <a:gd name="connsiteY6" fmla="*/ 57048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550" h="57150">
                  <a:moveTo>
                    <a:pt x="204788" y="57048"/>
                  </a:moveTo>
                  <a:cubicBezTo>
                    <a:pt x="149543" y="57048"/>
                    <a:pt x="94297" y="59905"/>
                    <a:pt x="39053" y="55143"/>
                  </a:cubicBezTo>
                  <a:cubicBezTo>
                    <a:pt x="24765" y="54190"/>
                    <a:pt x="12383" y="29425"/>
                    <a:pt x="0" y="15138"/>
                  </a:cubicBezTo>
                  <a:cubicBezTo>
                    <a:pt x="2858" y="10375"/>
                    <a:pt x="5715" y="5613"/>
                    <a:pt x="8572" y="850"/>
                  </a:cubicBezTo>
                  <a:cubicBezTo>
                    <a:pt x="64770" y="850"/>
                    <a:pt x="120968" y="-2007"/>
                    <a:pt x="176213" y="2755"/>
                  </a:cubicBezTo>
                  <a:cubicBezTo>
                    <a:pt x="189547" y="3708"/>
                    <a:pt x="200978" y="30378"/>
                    <a:pt x="213360" y="45618"/>
                  </a:cubicBezTo>
                  <a:cubicBezTo>
                    <a:pt x="209550" y="49428"/>
                    <a:pt x="206693" y="53238"/>
                    <a:pt x="204788" y="57048"/>
                  </a:cubicBezTo>
                  <a:close/>
                </a:path>
              </a:pathLst>
            </a:custGeom>
            <a:solidFill>
              <a:srgbClr val="000000"/>
            </a:solidFill>
            <a:ln w="9525" cap="flat">
              <a:noFill/>
              <a:prstDash val="solid"/>
              <a:miter/>
            </a:ln>
          </p:spPr>
          <p:txBody>
            <a:bodyPr rtlCol="0" anchor="ctr"/>
            <a:lstStyle/>
            <a:p>
              <a:endParaRPr lang="en-US"/>
            </a:p>
          </p:txBody>
        </p:sp>
        <p:sp>
          <p:nvSpPr>
            <p:cNvPr id="73" name="Freeform: Shape 104">
              <a:extLst>
                <a:ext uri="{FF2B5EF4-FFF2-40B4-BE49-F238E27FC236}">
                  <a16:creationId xmlns:a16="http://schemas.microsoft.com/office/drawing/2014/main" id="{171E61EE-6449-46A9-9D5C-57DF939058DE}"/>
                </a:ext>
              </a:extLst>
            </p:cNvPr>
            <p:cNvSpPr/>
            <p:nvPr/>
          </p:nvSpPr>
          <p:spPr>
            <a:xfrm>
              <a:off x="7072313" y="4649813"/>
              <a:ext cx="228600" cy="57150"/>
            </a:xfrm>
            <a:custGeom>
              <a:avLst/>
              <a:gdLst>
                <a:gd name="connsiteX0" fmla="*/ 230505 w 228600"/>
                <a:gd name="connsiteY0" fmla="*/ 57442 h 57150"/>
                <a:gd name="connsiteX1" fmla="*/ 49530 w 228600"/>
                <a:gd name="connsiteY1" fmla="*/ 55537 h 57150"/>
                <a:gd name="connsiteX2" fmla="*/ 0 w 228600"/>
                <a:gd name="connsiteY2" fmla="*/ 15532 h 57150"/>
                <a:gd name="connsiteX3" fmla="*/ 6668 w 228600"/>
                <a:gd name="connsiteY3" fmla="*/ 1244 h 57150"/>
                <a:gd name="connsiteX4" fmla="*/ 174307 w 228600"/>
                <a:gd name="connsiteY4" fmla="*/ 3149 h 57150"/>
                <a:gd name="connsiteX5" fmla="*/ 230505 w 228600"/>
                <a:gd name="connsiteY5" fmla="*/ 5744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57150">
                  <a:moveTo>
                    <a:pt x="230505" y="57442"/>
                  </a:moveTo>
                  <a:cubicBezTo>
                    <a:pt x="159068" y="57442"/>
                    <a:pt x="103822" y="61252"/>
                    <a:pt x="49530" y="55537"/>
                  </a:cubicBezTo>
                  <a:cubicBezTo>
                    <a:pt x="32385" y="53632"/>
                    <a:pt x="16193" y="28867"/>
                    <a:pt x="0" y="15532"/>
                  </a:cubicBezTo>
                  <a:cubicBezTo>
                    <a:pt x="1905" y="10769"/>
                    <a:pt x="3810" y="6007"/>
                    <a:pt x="6668" y="1244"/>
                  </a:cubicBezTo>
                  <a:cubicBezTo>
                    <a:pt x="62865" y="1244"/>
                    <a:pt x="119063" y="-2566"/>
                    <a:pt x="174307" y="3149"/>
                  </a:cubicBezTo>
                  <a:cubicBezTo>
                    <a:pt x="190500" y="5054"/>
                    <a:pt x="204788" y="31724"/>
                    <a:pt x="230505" y="57442"/>
                  </a:cubicBezTo>
                  <a:close/>
                </a:path>
              </a:pathLst>
            </a:custGeom>
            <a:solidFill>
              <a:srgbClr val="000000"/>
            </a:solidFill>
            <a:ln w="9525" cap="flat">
              <a:noFill/>
              <a:prstDash val="solid"/>
              <a:miter/>
            </a:ln>
          </p:spPr>
          <p:txBody>
            <a:bodyPr rtlCol="0" anchor="ctr"/>
            <a:lstStyle/>
            <a:p>
              <a:endParaRPr lang="en-US"/>
            </a:p>
          </p:txBody>
        </p:sp>
        <p:sp>
          <p:nvSpPr>
            <p:cNvPr id="74" name="Freeform: Shape 105">
              <a:extLst>
                <a:ext uri="{FF2B5EF4-FFF2-40B4-BE49-F238E27FC236}">
                  <a16:creationId xmlns:a16="http://schemas.microsoft.com/office/drawing/2014/main" id="{C6D1C487-F19F-40A2-A2DB-7ECAF0CC8ED8}"/>
                </a:ext>
              </a:extLst>
            </p:cNvPr>
            <p:cNvSpPr/>
            <p:nvPr/>
          </p:nvSpPr>
          <p:spPr>
            <a:xfrm>
              <a:off x="4471035" y="4581525"/>
              <a:ext cx="171450" cy="38100"/>
            </a:xfrm>
            <a:custGeom>
              <a:avLst/>
              <a:gdLst>
                <a:gd name="connsiteX0" fmla="*/ 0 w 171450"/>
                <a:gd name="connsiteY0" fmla="*/ 32385 h 38100"/>
                <a:gd name="connsiteX1" fmla="*/ 180023 w 171450"/>
                <a:gd name="connsiteY1" fmla="*/ 0 h 38100"/>
                <a:gd name="connsiteX2" fmla="*/ 0 w 171450"/>
                <a:gd name="connsiteY2" fmla="*/ 32385 h 38100"/>
              </a:gdLst>
              <a:ahLst/>
              <a:cxnLst>
                <a:cxn ang="0">
                  <a:pos x="connsiteX0" y="connsiteY0"/>
                </a:cxn>
                <a:cxn ang="0">
                  <a:pos x="connsiteX1" y="connsiteY1"/>
                </a:cxn>
                <a:cxn ang="0">
                  <a:pos x="connsiteX2" y="connsiteY2"/>
                </a:cxn>
              </a:cxnLst>
              <a:rect l="l" t="t" r="r" b="b"/>
              <a:pathLst>
                <a:path w="171450" h="38100">
                  <a:moveTo>
                    <a:pt x="0" y="32385"/>
                  </a:moveTo>
                  <a:cubicBezTo>
                    <a:pt x="51435" y="-22860"/>
                    <a:pt x="119063" y="16193"/>
                    <a:pt x="180023" y="0"/>
                  </a:cubicBezTo>
                  <a:cubicBezTo>
                    <a:pt x="173355" y="49530"/>
                    <a:pt x="119063" y="59055"/>
                    <a:pt x="0" y="32385"/>
                  </a:cubicBezTo>
                  <a:close/>
                </a:path>
              </a:pathLst>
            </a:custGeom>
            <a:solidFill>
              <a:srgbClr val="000000"/>
            </a:solidFill>
            <a:ln w="9525" cap="flat">
              <a:noFill/>
              <a:prstDash val="solid"/>
              <a:miter/>
            </a:ln>
          </p:spPr>
          <p:txBody>
            <a:bodyPr rtlCol="0" anchor="ctr"/>
            <a:lstStyle/>
            <a:p>
              <a:endParaRPr lang="en-US"/>
            </a:p>
          </p:txBody>
        </p:sp>
        <p:sp>
          <p:nvSpPr>
            <p:cNvPr id="75" name="Freeform: Shape 106">
              <a:extLst>
                <a:ext uri="{FF2B5EF4-FFF2-40B4-BE49-F238E27FC236}">
                  <a16:creationId xmlns:a16="http://schemas.microsoft.com/office/drawing/2014/main" id="{11CA7468-BFD2-4E0A-9028-7E163BF6D06B}"/>
                </a:ext>
              </a:extLst>
            </p:cNvPr>
            <p:cNvSpPr/>
            <p:nvPr/>
          </p:nvSpPr>
          <p:spPr>
            <a:xfrm>
              <a:off x="5070157" y="4583760"/>
              <a:ext cx="180975" cy="38100"/>
            </a:xfrm>
            <a:custGeom>
              <a:avLst/>
              <a:gdLst>
                <a:gd name="connsiteX0" fmla="*/ 187643 w 180975"/>
                <a:gd name="connsiteY0" fmla="*/ 14909 h 38100"/>
                <a:gd name="connsiteX1" fmla="*/ 158115 w 180975"/>
                <a:gd name="connsiteY1" fmla="*/ 41580 h 38100"/>
                <a:gd name="connsiteX2" fmla="*/ 7620 w 180975"/>
                <a:gd name="connsiteY2" fmla="*/ 42532 h 38100"/>
                <a:gd name="connsiteX3" fmla="*/ 0 w 180975"/>
                <a:gd name="connsiteY3" fmla="*/ 26340 h 38100"/>
                <a:gd name="connsiteX4" fmla="*/ 34290 w 180975"/>
                <a:gd name="connsiteY4" fmla="*/ 1575 h 38100"/>
                <a:gd name="connsiteX5" fmla="*/ 176213 w 180975"/>
                <a:gd name="connsiteY5" fmla="*/ 622 h 38100"/>
                <a:gd name="connsiteX6" fmla="*/ 187643 w 180975"/>
                <a:gd name="connsiteY6" fmla="*/ 1490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38100">
                  <a:moveTo>
                    <a:pt x="187643" y="14909"/>
                  </a:moveTo>
                  <a:cubicBezTo>
                    <a:pt x="178118" y="24434"/>
                    <a:pt x="168593" y="40627"/>
                    <a:pt x="158115" y="41580"/>
                  </a:cubicBezTo>
                  <a:cubicBezTo>
                    <a:pt x="107633" y="44437"/>
                    <a:pt x="58103" y="42532"/>
                    <a:pt x="7620" y="42532"/>
                  </a:cubicBezTo>
                  <a:cubicBezTo>
                    <a:pt x="4763" y="36817"/>
                    <a:pt x="1905" y="32055"/>
                    <a:pt x="0" y="26340"/>
                  </a:cubicBezTo>
                  <a:cubicBezTo>
                    <a:pt x="11430" y="17767"/>
                    <a:pt x="21908" y="1575"/>
                    <a:pt x="34290" y="1575"/>
                  </a:cubicBezTo>
                  <a:cubicBezTo>
                    <a:pt x="80963" y="-1283"/>
                    <a:pt x="128588" y="622"/>
                    <a:pt x="176213" y="622"/>
                  </a:cubicBezTo>
                  <a:cubicBezTo>
                    <a:pt x="180023" y="5384"/>
                    <a:pt x="183833" y="10147"/>
                    <a:pt x="187643" y="14909"/>
                  </a:cubicBezTo>
                  <a:close/>
                </a:path>
              </a:pathLst>
            </a:custGeom>
            <a:solidFill>
              <a:srgbClr val="000000"/>
            </a:solidFill>
            <a:ln w="9525" cap="flat">
              <a:noFill/>
              <a:prstDash val="solid"/>
              <a:miter/>
            </a:ln>
          </p:spPr>
          <p:txBody>
            <a:bodyPr rtlCol="0" anchor="ctr"/>
            <a:lstStyle/>
            <a:p>
              <a:endParaRPr lang="en-US"/>
            </a:p>
          </p:txBody>
        </p:sp>
        <p:sp>
          <p:nvSpPr>
            <p:cNvPr id="76" name="Freeform: Shape 107">
              <a:extLst>
                <a:ext uri="{FF2B5EF4-FFF2-40B4-BE49-F238E27FC236}">
                  <a16:creationId xmlns:a16="http://schemas.microsoft.com/office/drawing/2014/main" id="{6BBAF673-DEDC-499F-AA14-F0B50A4FAD42}"/>
                </a:ext>
              </a:extLst>
            </p:cNvPr>
            <p:cNvSpPr/>
            <p:nvPr/>
          </p:nvSpPr>
          <p:spPr>
            <a:xfrm>
              <a:off x="4671060" y="4580985"/>
              <a:ext cx="190500" cy="38100"/>
            </a:xfrm>
            <a:custGeom>
              <a:avLst/>
              <a:gdLst>
                <a:gd name="connsiteX0" fmla="*/ 0 w 190500"/>
                <a:gd name="connsiteY0" fmla="*/ 45307 h 38100"/>
                <a:gd name="connsiteX1" fmla="*/ 192405 w 190500"/>
                <a:gd name="connsiteY1" fmla="*/ 8160 h 38100"/>
                <a:gd name="connsiteX2" fmla="*/ 154305 w 190500"/>
                <a:gd name="connsiteY2" fmla="*/ 43402 h 38100"/>
                <a:gd name="connsiteX3" fmla="*/ 0 w 190500"/>
                <a:gd name="connsiteY3" fmla="*/ 45307 h 38100"/>
              </a:gdLst>
              <a:ahLst/>
              <a:cxnLst>
                <a:cxn ang="0">
                  <a:pos x="connsiteX0" y="connsiteY0"/>
                </a:cxn>
                <a:cxn ang="0">
                  <a:pos x="connsiteX1" y="connsiteY1"/>
                </a:cxn>
                <a:cxn ang="0">
                  <a:pos x="connsiteX2" y="connsiteY2"/>
                </a:cxn>
                <a:cxn ang="0">
                  <a:pos x="connsiteX3" y="connsiteY3"/>
                </a:cxn>
              </a:cxnLst>
              <a:rect l="l" t="t" r="r" b="b"/>
              <a:pathLst>
                <a:path w="190500" h="38100">
                  <a:moveTo>
                    <a:pt x="0" y="45307"/>
                  </a:moveTo>
                  <a:cubicBezTo>
                    <a:pt x="14288" y="-2318"/>
                    <a:pt x="50483" y="-8033"/>
                    <a:pt x="192405" y="8160"/>
                  </a:cubicBezTo>
                  <a:cubicBezTo>
                    <a:pt x="175260" y="24352"/>
                    <a:pt x="165735" y="42450"/>
                    <a:pt x="154305" y="43402"/>
                  </a:cubicBezTo>
                  <a:cubicBezTo>
                    <a:pt x="104775" y="47212"/>
                    <a:pt x="55245" y="45307"/>
                    <a:pt x="0" y="45307"/>
                  </a:cubicBezTo>
                  <a:close/>
                </a:path>
              </a:pathLst>
            </a:custGeom>
            <a:solidFill>
              <a:srgbClr val="000000"/>
            </a:solidFill>
            <a:ln w="9525" cap="flat">
              <a:noFill/>
              <a:prstDash val="solid"/>
              <a:miter/>
            </a:ln>
          </p:spPr>
          <p:txBody>
            <a:bodyPr rtlCol="0" anchor="ctr"/>
            <a:lstStyle/>
            <a:p>
              <a:endParaRPr lang="en-US"/>
            </a:p>
          </p:txBody>
        </p:sp>
        <p:sp>
          <p:nvSpPr>
            <p:cNvPr id="77" name="Freeform: Shape 108">
              <a:extLst>
                <a:ext uri="{FF2B5EF4-FFF2-40B4-BE49-F238E27FC236}">
                  <a16:creationId xmlns:a16="http://schemas.microsoft.com/office/drawing/2014/main" id="{28B01F98-C17C-48D4-8F52-0DC56A47C2C2}"/>
                </a:ext>
              </a:extLst>
            </p:cNvPr>
            <p:cNvSpPr/>
            <p:nvPr/>
          </p:nvSpPr>
          <p:spPr>
            <a:xfrm>
              <a:off x="4269105" y="4579460"/>
              <a:ext cx="180975" cy="47625"/>
            </a:xfrm>
            <a:custGeom>
              <a:avLst/>
              <a:gdLst>
                <a:gd name="connsiteX0" fmla="*/ 180975 w 180975"/>
                <a:gd name="connsiteY0" fmla="*/ 8732 h 47625"/>
                <a:gd name="connsiteX1" fmla="*/ 0 w 180975"/>
                <a:gd name="connsiteY1" fmla="*/ 42070 h 47625"/>
                <a:gd name="connsiteX2" fmla="*/ 180975 w 180975"/>
                <a:gd name="connsiteY2" fmla="*/ 8732 h 47625"/>
              </a:gdLst>
              <a:ahLst/>
              <a:cxnLst>
                <a:cxn ang="0">
                  <a:pos x="connsiteX0" y="connsiteY0"/>
                </a:cxn>
                <a:cxn ang="0">
                  <a:pos x="connsiteX1" y="connsiteY1"/>
                </a:cxn>
                <a:cxn ang="0">
                  <a:pos x="connsiteX2" y="connsiteY2"/>
                </a:cxn>
              </a:cxnLst>
              <a:rect l="l" t="t" r="r" b="b"/>
              <a:pathLst>
                <a:path w="180975" h="47625">
                  <a:moveTo>
                    <a:pt x="180975" y="8732"/>
                  </a:moveTo>
                  <a:cubicBezTo>
                    <a:pt x="171450" y="50642"/>
                    <a:pt x="108585" y="62072"/>
                    <a:pt x="0" y="42070"/>
                  </a:cubicBezTo>
                  <a:cubicBezTo>
                    <a:pt x="11430" y="159"/>
                    <a:pt x="62865" y="-9366"/>
                    <a:pt x="180975" y="8732"/>
                  </a:cubicBezTo>
                  <a:close/>
                </a:path>
              </a:pathLst>
            </a:custGeom>
            <a:solidFill>
              <a:srgbClr val="000000"/>
            </a:solidFill>
            <a:ln w="9525" cap="flat">
              <a:noFill/>
              <a:prstDash val="solid"/>
              <a:miter/>
            </a:ln>
          </p:spPr>
          <p:txBody>
            <a:bodyPr rtlCol="0" anchor="ctr"/>
            <a:lstStyle/>
            <a:p>
              <a:endParaRPr lang="en-US"/>
            </a:p>
          </p:txBody>
        </p:sp>
        <p:sp>
          <p:nvSpPr>
            <p:cNvPr id="78" name="Freeform: Shape 109">
              <a:extLst>
                <a:ext uri="{FF2B5EF4-FFF2-40B4-BE49-F238E27FC236}">
                  <a16:creationId xmlns:a16="http://schemas.microsoft.com/office/drawing/2014/main" id="{72B003C2-B39F-4AAF-915F-2F9553243A8A}"/>
                </a:ext>
              </a:extLst>
            </p:cNvPr>
            <p:cNvSpPr/>
            <p:nvPr/>
          </p:nvSpPr>
          <p:spPr>
            <a:xfrm>
              <a:off x="4873942" y="4582499"/>
              <a:ext cx="180975" cy="38100"/>
            </a:xfrm>
            <a:custGeom>
              <a:avLst/>
              <a:gdLst>
                <a:gd name="connsiteX0" fmla="*/ 0 w 180975"/>
                <a:gd name="connsiteY0" fmla="*/ 44746 h 38100"/>
                <a:gd name="connsiteX1" fmla="*/ 188595 w 180975"/>
                <a:gd name="connsiteY1" fmla="*/ 4741 h 38100"/>
                <a:gd name="connsiteX2" fmla="*/ 151448 w 180975"/>
                <a:gd name="connsiteY2" fmla="*/ 42841 h 38100"/>
                <a:gd name="connsiteX3" fmla="*/ 0 w 180975"/>
                <a:gd name="connsiteY3" fmla="*/ 44746 h 38100"/>
              </a:gdLst>
              <a:ahLst/>
              <a:cxnLst>
                <a:cxn ang="0">
                  <a:pos x="connsiteX0" y="connsiteY0"/>
                </a:cxn>
                <a:cxn ang="0">
                  <a:pos x="connsiteX1" y="connsiteY1"/>
                </a:cxn>
                <a:cxn ang="0">
                  <a:pos x="connsiteX2" y="connsiteY2"/>
                </a:cxn>
                <a:cxn ang="0">
                  <a:pos x="connsiteX3" y="connsiteY3"/>
                </a:cxn>
              </a:cxnLst>
              <a:rect l="l" t="t" r="r" b="b"/>
              <a:pathLst>
                <a:path w="180975" h="38100">
                  <a:moveTo>
                    <a:pt x="0" y="44746"/>
                  </a:moveTo>
                  <a:cubicBezTo>
                    <a:pt x="10478" y="-3831"/>
                    <a:pt x="14288" y="-4784"/>
                    <a:pt x="188595" y="4741"/>
                  </a:cubicBezTo>
                  <a:cubicBezTo>
                    <a:pt x="171450" y="22838"/>
                    <a:pt x="161925" y="41888"/>
                    <a:pt x="151448" y="42841"/>
                  </a:cubicBezTo>
                  <a:cubicBezTo>
                    <a:pt x="102870" y="45698"/>
                    <a:pt x="53340" y="44746"/>
                    <a:pt x="0" y="44746"/>
                  </a:cubicBezTo>
                  <a:close/>
                </a:path>
              </a:pathLst>
            </a:custGeom>
            <a:solidFill>
              <a:srgbClr val="000000"/>
            </a:solidFill>
            <a:ln w="9525" cap="flat">
              <a:noFill/>
              <a:prstDash val="solid"/>
              <a:miter/>
            </a:ln>
          </p:spPr>
          <p:txBody>
            <a:bodyPr rtlCol="0" anchor="ctr"/>
            <a:lstStyle/>
            <a:p>
              <a:endParaRPr lang="en-US"/>
            </a:p>
          </p:txBody>
        </p:sp>
        <p:sp>
          <p:nvSpPr>
            <p:cNvPr id="79" name="Freeform: Shape 110">
              <a:extLst>
                <a:ext uri="{FF2B5EF4-FFF2-40B4-BE49-F238E27FC236}">
                  <a16:creationId xmlns:a16="http://schemas.microsoft.com/office/drawing/2014/main" id="{1E5FDB0A-3B68-4AE4-A1A2-91AD93C680A0}"/>
                </a:ext>
              </a:extLst>
            </p:cNvPr>
            <p:cNvSpPr/>
            <p:nvPr/>
          </p:nvSpPr>
          <p:spPr>
            <a:xfrm>
              <a:off x="4066222" y="4578975"/>
              <a:ext cx="180975" cy="47625"/>
            </a:xfrm>
            <a:custGeom>
              <a:avLst/>
              <a:gdLst>
                <a:gd name="connsiteX0" fmla="*/ 182880 w 180975"/>
                <a:gd name="connsiteY0" fmla="*/ 9218 h 47625"/>
                <a:gd name="connsiteX1" fmla="*/ 0 w 180975"/>
                <a:gd name="connsiteY1" fmla="*/ 40650 h 47625"/>
                <a:gd name="connsiteX2" fmla="*/ 182880 w 180975"/>
                <a:gd name="connsiteY2" fmla="*/ 9218 h 47625"/>
              </a:gdLst>
              <a:ahLst/>
              <a:cxnLst>
                <a:cxn ang="0">
                  <a:pos x="connsiteX0" y="connsiteY0"/>
                </a:cxn>
                <a:cxn ang="0">
                  <a:pos x="connsiteX1" y="connsiteY1"/>
                </a:cxn>
                <a:cxn ang="0">
                  <a:pos x="connsiteX2" y="connsiteY2"/>
                </a:cxn>
              </a:cxnLst>
              <a:rect l="l" t="t" r="r" b="b"/>
              <a:pathLst>
                <a:path w="180975" h="47625">
                  <a:moveTo>
                    <a:pt x="182880" y="9218"/>
                  </a:moveTo>
                  <a:cubicBezTo>
                    <a:pt x="169545" y="50175"/>
                    <a:pt x="94298" y="62558"/>
                    <a:pt x="0" y="40650"/>
                  </a:cubicBezTo>
                  <a:cubicBezTo>
                    <a:pt x="14288" y="645"/>
                    <a:pt x="73343" y="-9832"/>
                    <a:pt x="182880" y="9218"/>
                  </a:cubicBezTo>
                  <a:close/>
                </a:path>
              </a:pathLst>
            </a:custGeom>
            <a:solidFill>
              <a:srgbClr val="000000"/>
            </a:solidFill>
            <a:ln w="9525" cap="flat">
              <a:noFill/>
              <a:prstDash val="solid"/>
              <a:miter/>
            </a:ln>
          </p:spPr>
          <p:txBody>
            <a:bodyPr rtlCol="0" anchor="ctr"/>
            <a:lstStyle/>
            <a:p>
              <a:endParaRPr lang="en-US"/>
            </a:p>
          </p:txBody>
        </p:sp>
        <p:sp>
          <p:nvSpPr>
            <p:cNvPr id="80" name="Freeform: Shape 111">
              <a:extLst>
                <a:ext uri="{FF2B5EF4-FFF2-40B4-BE49-F238E27FC236}">
                  <a16:creationId xmlns:a16="http://schemas.microsoft.com/office/drawing/2014/main" id="{1090A0A0-3B17-4309-AF52-63B9EC560D1E}"/>
                </a:ext>
              </a:extLst>
            </p:cNvPr>
            <p:cNvSpPr/>
            <p:nvPr/>
          </p:nvSpPr>
          <p:spPr>
            <a:xfrm>
              <a:off x="5873115" y="4584621"/>
              <a:ext cx="180975" cy="38100"/>
            </a:xfrm>
            <a:custGeom>
              <a:avLst/>
              <a:gdLst>
                <a:gd name="connsiteX0" fmla="*/ 173355 w 180975"/>
                <a:gd name="connsiteY0" fmla="*/ 43577 h 38100"/>
                <a:gd name="connsiteX1" fmla="*/ 27622 w 180975"/>
                <a:gd name="connsiteY1" fmla="*/ 42624 h 38100"/>
                <a:gd name="connsiteX2" fmla="*/ 0 w 180975"/>
                <a:gd name="connsiteY2" fmla="*/ 18812 h 38100"/>
                <a:gd name="connsiteX3" fmla="*/ 27622 w 180975"/>
                <a:gd name="connsiteY3" fmla="*/ 1667 h 38100"/>
                <a:gd name="connsiteX4" fmla="*/ 146685 w 180975"/>
                <a:gd name="connsiteY4" fmla="*/ 2619 h 38100"/>
                <a:gd name="connsiteX5" fmla="*/ 181928 w 180975"/>
                <a:gd name="connsiteY5" fmla="*/ 28337 h 38100"/>
                <a:gd name="connsiteX6" fmla="*/ 173355 w 180975"/>
                <a:gd name="connsiteY6" fmla="*/ 4357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75" h="38100">
                  <a:moveTo>
                    <a:pt x="173355" y="43577"/>
                  </a:moveTo>
                  <a:cubicBezTo>
                    <a:pt x="124778" y="43577"/>
                    <a:pt x="76200" y="44529"/>
                    <a:pt x="27622" y="42624"/>
                  </a:cubicBezTo>
                  <a:cubicBezTo>
                    <a:pt x="18097" y="42624"/>
                    <a:pt x="9525" y="27384"/>
                    <a:pt x="0" y="18812"/>
                  </a:cubicBezTo>
                  <a:cubicBezTo>
                    <a:pt x="9525" y="13097"/>
                    <a:pt x="18097" y="2619"/>
                    <a:pt x="27622" y="1667"/>
                  </a:cubicBezTo>
                  <a:cubicBezTo>
                    <a:pt x="66675" y="-238"/>
                    <a:pt x="106680" y="-1191"/>
                    <a:pt x="146685" y="2619"/>
                  </a:cubicBezTo>
                  <a:cubicBezTo>
                    <a:pt x="159067" y="3572"/>
                    <a:pt x="169545" y="19764"/>
                    <a:pt x="181928" y="28337"/>
                  </a:cubicBezTo>
                  <a:cubicBezTo>
                    <a:pt x="178117" y="34052"/>
                    <a:pt x="176213" y="38814"/>
                    <a:pt x="173355" y="43577"/>
                  </a:cubicBezTo>
                  <a:close/>
                </a:path>
              </a:pathLst>
            </a:custGeom>
            <a:solidFill>
              <a:srgbClr val="000000"/>
            </a:solidFill>
            <a:ln w="9525" cap="flat">
              <a:noFill/>
              <a:prstDash val="solid"/>
              <a:miter/>
            </a:ln>
          </p:spPr>
          <p:txBody>
            <a:bodyPr rtlCol="0" anchor="ctr"/>
            <a:lstStyle/>
            <a:p>
              <a:endParaRPr lang="en-US"/>
            </a:p>
          </p:txBody>
        </p:sp>
        <p:sp>
          <p:nvSpPr>
            <p:cNvPr id="81" name="Freeform: Shape 112">
              <a:extLst>
                <a:ext uri="{FF2B5EF4-FFF2-40B4-BE49-F238E27FC236}">
                  <a16:creationId xmlns:a16="http://schemas.microsoft.com/office/drawing/2014/main" id="{14A99980-2CA4-4B82-BA8A-F8AAC043753F}"/>
                </a:ext>
              </a:extLst>
            </p:cNvPr>
            <p:cNvSpPr/>
            <p:nvPr/>
          </p:nvSpPr>
          <p:spPr>
            <a:xfrm>
              <a:off x="5275846" y="4586140"/>
              <a:ext cx="171450" cy="38100"/>
            </a:xfrm>
            <a:custGeom>
              <a:avLst/>
              <a:gdLst>
                <a:gd name="connsiteX0" fmla="*/ 85777 w 171450"/>
                <a:gd name="connsiteY0" fmla="*/ 41105 h 38100"/>
                <a:gd name="connsiteX1" fmla="*/ 19102 w 171450"/>
                <a:gd name="connsiteY1" fmla="*/ 40152 h 38100"/>
                <a:gd name="connsiteX2" fmla="*/ 52 w 171450"/>
                <a:gd name="connsiteY2" fmla="*/ 21102 h 38100"/>
                <a:gd name="connsiteX3" fmla="*/ 19102 w 171450"/>
                <a:gd name="connsiteY3" fmla="*/ 1100 h 38100"/>
                <a:gd name="connsiteX4" fmla="*/ 157214 w 171450"/>
                <a:gd name="connsiteY4" fmla="*/ 1100 h 38100"/>
                <a:gd name="connsiteX5" fmla="*/ 173407 w 171450"/>
                <a:gd name="connsiteY5" fmla="*/ 18245 h 38100"/>
                <a:gd name="connsiteX6" fmla="*/ 157214 w 171450"/>
                <a:gd name="connsiteY6" fmla="*/ 40152 h 38100"/>
                <a:gd name="connsiteX7" fmla="*/ 85777 w 171450"/>
                <a:gd name="connsiteY7" fmla="*/ 41105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50" h="38100">
                  <a:moveTo>
                    <a:pt x="85777" y="41105"/>
                  </a:moveTo>
                  <a:cubicBezTo>
                    <a:pt x="63870" y="41105"/>
                    <a:pt x="41010" y="43010"/>
                    <a:pt x="19102" y="40152"/>
                  </a:cubicBezTo>
                  <a:cubicBezTo>
                    <a:pt x="11482" y="39200"/>
                    <a:pt x="-901" y="26817"/>
                    <a:pt x="52" y="21102"/>
                  </a:cubicBezTo>
                  <a:cubicBezTo>
                    <a:pt x="1004" y="13482"/>
                    <a:pt x="12435" y="1100"/>
                    <a:pt x="19102" y="1100"/>
                  </a:cubicBezTo>
                  <a:cubicBezTo>
                    <a:pt x="64822" y="-805"/>
                    <a:pt x="111495" y="147"/>
                    <a:pt x="157214" y="1100"/>
                  </a:cubicBezTo>
                  <a:cubicBezTo>
                    <a:pt x="162929" y="1100"/>
                    <a:pt x="174360" y="13482"/>
                    <a:pt x="173407" y="18245"/>
                  </a:cubicBezTo>
                  <a:cubicBezTo>
                    <a:pt x="171502" y="26817"/>
                    <a:pt x="163882" y="40152"/>
                    <a:pt x="157214" y="40152"/>
                  </a:cubicBezTo>
                  <a:cubicBezTo>
                    <a:pt x="133402" y="43010"/>
                    <a:pt x="109589" y="41105"/>
                    <a:pt x="85777" y="41105"/>
                  </a:cubicBezTo>
                  <a:close/>
                </a:path>
              </a:pathLst>
            </a:custGeom>
            <a:solidFill>
              <a:srgbClr val="000000"/>
            </a:solidFill>
            <a:ln w="9525" cap="flat">
              <a:noFill/>
              <a:prstDash val="solid"/>
              <a:miter/>
            </a:ln>
          </p:spPr>
          <p:txBody>
            <a:bodyPr rtlCol="0" anchor="ctr"/>
            <a:lstStyle/>
            <a:p>
              <a:endParaRPr lang="en-US"/>
            </a:p>
          </p:txBody>
        </p:sp>
        <p:sp>
          <p:nvSpPr>
            <p:cNvPr id="82" name="Freeform: Shape 113">
              <a:extLst>
                <a:ext uri="{FF2B5EF4-FFF2-40B4-BE49-F238E27FC236}">
                  <a16:creationId xmlns:a16="http://schemas.microsoft.com/office/drawing/2014/main" id="{DD30AE18-BEE3-4AF9-9191-CA662A2DBF9D}"/>
                </a:ext>
              </a:extLst>
            </p:cNvPr>
            <p:cNvSpPr/>
            <p:nvPr/>
          </p:nvSpPr>
          <p:spPr>
            <a:xfrm>
              <a:off x="5474018" y="4584306"/>
              <a:ext cx="171450" cy="38100"/>
            </a:xfrm>
            <a:custGeom>
              <a:avLst/>
              <a:gdLst>
                <a:gd name="connsiteX0" fmla="*/ 90488 w 171450"/>
                <a:gd name="connsiteY0" fmla="*/ 1029 h 38100"/>
                <a:gd name="connsiteX1" fmla="*/ 151447 w 171450"/>
                <a:gd name="connsiteY1" fmla="*/ 1981 h 38100"/>
                <a:gd name="connsiteX2" fmla="*/ 177165 w 171450"/>
                <a:gd name="connsiteY2" fmla="*/ 21984 h 38100"/>
                <a:gd name="connsiteX3" fmla="*/ 153352 w 171450"/>
                <a:gd name="connsiteY3" fmla="*/ 42939 h 38100"/>
                <a:gd name="connsiteX4" fmla="*/ 25717 w 171450"/>
                <a:gd name="connsiteY4" fmla="*/ 42939 h 38100"/>
                <a:gd name="connsiteX5" fmla="*/ 0 w 171450"/>
                <a:gd name="connsiteY5" fmla="*/ 22936 h 38100"/>
                <a:gd name="connsiteX6" fmla="*/ 28575 w 171450"/>
                <a:gd name="connsiteY6" fmla="*/ 1981 h 38100"/>
                <a:gd name="connsiteX7" fmla="*/ 90488 w 171450"/>
                <a:gd name="connsiteY7" fmla="*/ 1029 h 38100"/>
                <a:gd name="connsiteX8" fmla="*/ 90488 w 171450"/>
                <a:gd name="connsiteY8" fmla="*/ 102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 h="38100">
                  <a:moveTo>
                    <a:pt x="90488" y="1029"/>
                  </a:moveTo>
                  <a:cubicBezTo>
                    <a:pt x="110490" y="1029"/>
                    <a:pt x="131445" y="-876"/>
                    <a:pt x="151447" y="1981"/>
                  </a:cubicBezTo>
                  <a:cubicBezTo>
                    <a:pt x="160972" y="2934"/>
                    <a:pt x="168592" y="15316"/>
                    <a:pt x="177165" y="21984"/>
                  </a:cubicBezTo>
                  <a:cubicBezTo>
                    <a:pt x="169545" y="29604"/>
                    <a:pt x="161925" y="42939"/>
                    <a:pt x="153352" y="42939"/>
                  </a:cubicBezTo>
                  <a:cubicBezTo>
                    <a:pt x="111442" y="44844"/>
                    <a:pt x="68580" y="44844"/>
                    <a:pt x="25717" y="42939"/>
                  </a:cubicBezTo>
                  <a:cubicBezTo>
                    <a:pt x="17145" y="42939"/>
                    <a:pt x="8572" y="29604"/>
                    <a:pt x="0" y="22936"/>
                  </a:cubicBezTo>
                  <a:cubicBezTo>
                    <a:pt x="9525" y="15316"/>
                    <a:pt x="18097" y="3886"/>
                    <a:pt x="28575" y="1981"/>
                  </a:cubicBezTo>
                  <a:cubicBezTo>
                    <a:pt x="49530" y="-1829"/>
                    <a:pt x="69532" y="1029"/>
                    <a:pt x="90488" y="1029"/>
                  </a:cubicBezTo>
                  <a:cubicBezTo>
                    <a:pt x="90488" y="1029"/>
                    <a:pt x="90488" y="1029"/>
                    <a:pt x="90488" y="1029"/>
                  </a:cubicBezTo>
                  <a:close/>
                </a:path>
              </a:pathLst>
            </a:custGeom>
            <a:solidFill>
              <a:srgbClr val="000000"/>
            </a:solidFill>
            <a:ln w="9525" cap="flat">
              <a:noFill/>
              <a:prstDash val="solid"/>
              <a:miter/>
            </a:ln>
          </p:spPr>
          <p:txBody>
            <a:bodyPr rtlCol="0" anchor="ctr"/>
            <a:lstStyle/>
            <a:p>
              <a:endParaRPr lang="en-US"/>
            </a:p>
          </p:txBody>
        </p:sp>
        <p:sp>
          <p:nvSpPr>
            <p:cNvPr id="83" name="Freeform: Shape 114">
              <a:extLst>
                <a:ext uri="{FF2B5EF4-FFF2-40B4-BE49-F238E27FC236}">
                  <a16:creationId xmlns:a16="http://schemas.microsoft.com/office/drawing/2014/main" id="{DF4B4AE1-7554-4325-8E64-B4AC67977D70}"/>
                </a:ext>
              </a:extLst>
            </p:cNvPr>
            <p:cNvSpPr/>
            <p:nvPr/>
          </p:nvSpPr>
          <p:spPr>
            <a:xfrm>
              <a:off x="6271260" y="4582301"/>
              <a:ext cx="171450" cy="47625"/>
            </a:xfrm>
            <a:custGeom>
              <a:avLst/>
              <a:gdLst>
                <a:gd name="connsiteX0" fmla="*/ 174308 w 171450"/>
                <a:gd name="connsiteY0" fmla="*/ 41134 h 47625"/>
                <a:gd name="connsiteX1" fmla="*/ 0 w 171450"/>
                <a:gd name="connsiteY1" fmla="*/ 11607 h 47625"/>
                <a:gd name="connsiteX2" fmla="*/ 174308 w 171450"/>
                <a:gd name="connsiteY2" fmla="*/ 41134 h 47625"/>
              </a:gdLst>
              <a:ahLst/>
              <a:cxnLst>
                <a:cxn ang="0">
                  <a:pos x="connsiteX0" y="connsiteY0"/>
                </a:cxn>
                <a:cxn ang="0">
                  <a:pos x="connsiteX1" y="connsiteY1"/>
                </a:cxn>
                <a:cxn ang="0">
                  <a:pos x="connsiteX2" y="connsiteY2"/>
                </a:cxn>
              </a:cxnLst>
              <a:rect l="l" t="t" r="r" b="b"/>
              <a:pathLst>
                <a:path w="171450" h="47625">
                  <a:moveTo>
                    <a:pt x="174308" y="41134"/>
                  </a:moveTo>
                  <a:cubicBezTo>
                    <a:pt x="74295" y="61137"/>
                    <a:pt x="8572" y="49707"/>
                    <a:pt x="0" y="11607"/>
                  </a:cubicBezTo>
                  <a:cubicBezTo>
                    <a:pt x="84772" y="-12206"/>
                    <a:pt x="163830" y="2082"/>
                    <a:pt x="174308" y="41134"/>
                  </a:cubicBezTo>
                  <a:close/>
                </a:path>
              </a:pathLst>
            </a:custGeom>
            <a:solidFill>
              <a:srgbClr val="000000"/>
            </a:solidFill>
            <a:ln w="9525" cap="flat">
              <a:noFill/>
              <a:prstDash val="solid"/>
              <a:miter/>
            </a:ln>
          </p:spPr>
          <p:txBody>
            <a:bodyPr rtlCol="0" anchor="ctr"/>
            <a:lstStyle/>
            <a:p>
              <a:endParaRPr lang="en-US"/>
            </a:p>
          </p:txBody>
        </p:sp>
        <p:sp>
          <p:nvSpPr>
            <p:cNvPr id="84" name="Freeform: Shape 115">
              <a:extLst>
                <a:ext uri="{FF2B5EF4-FFF2-40B4-BE49-F238E27FC236}">
                  <a16:creationId xmlns:a16="http://schemas.microsoft.com/office/drawing/2014/main" id="{3FAE1741-B8DB-48CB-9593-0714894BFA41}"/>
                </a:ext>
              </a:extLst>
            </p:cNvPr>
            <p:cNvSpPr/>
            <p:nvPr/>
          </p:nvSpPr>
          <p:spPr>
            <a:xfrm>
              <a:off x="6074093" y="4582117"/>
              <a:ext cx="171450" cy="47625"/>
            </a:xfrm>
            <a:custGeom>
              <a:avLst/>
              <a:gdLst>
                <a:gd name="connsiteX0" fmla="*/ 0 w 171450"/>
                <a:gd name="connsiteY0" fmla="*/ 7981 h 47625"/>
                <a:gd name="connsiteX1" fmla="*/ 172402 w 171450"/>
                <a:gd name="connsiteY1" fmla="*/ 38461 h 47625"/>
                <a:gd name="connsiteX2" fmla="*/ 0 w 171450"/>
                <a:gd name="connsiteY2" fmla="*/ 7981 h 47625"/>
              </a:gdLst>
              <a:ahLst/>
              <a:cxnLst>
                <a:cxn ang="0">
                  <a:pos x="connsiteX0" y="connsiteY0"/>
                </a:cxn>
                <a:cxn ang="0">
                  <a:pos x="connsiteX1" y="connsiteY1"/>
                </a:cxn>
                <a:cxn ang="0">
                  <a:pos x="connsiteX2" y="connsiteY2"/>
                </a:cxn>
              </a:cxnLst>
              <a:rect l="l" t="t" r="r" b="b"/>
              <a:pathLst>
                <a:path w="171450" h="47625">
                  <a:moveTo>
                    <a:pt x="0" y="7981"/>
                  </a:moveTo>
                  <a:cubicBezTo>
                    <a:pt x="118110" y="-8212"/>
                    <a:pt x="161925" y="-592"/>
                    <a:pt x="172402" y="38461"/>
                  </a:cubicBezTo>
                  <a:cubicBezTo>
                    <a:pt x="91440" y="63226"/>
                    <a:pt x="5715" y="49891"/>
                    <a:pt x="0" y="7981"/>
                  </a:cubicBezTo>
                  <a:close/>
                </a:path>
              </a:pathLst>
            </a:custGeom>
            <a:solidFill>
              <a:srgbClr val="000000"/>
            </a:solidFill>
            <a:ln w="9525" cap="flat">
              <a:noFill/>
              <a:prstDash val="solid"/>
              <a:miter/>
            </a:ln>
          </p:spPr>
          <p:txBody>
            <a:bodyPr rtlCol="0" anchor="ctr"/>
            <a:lstStyle/>
            <a:p>
              <a:endParaRPr lang="en-US"/>
            </a:p>
          </p:txBody>
        </p:sp>
        <p:sp>
          <p:nvSpPr>
            <p:cNvPr id="85" name="Freeform: Shape 116">
              <a:extLst>
                <a:ext uri="{FF2B5EF4-FFF2-40B4-BE49-F238E27FC236}">
                  <a16:creationId xmlns:a16="http://schemas.microsoft.com/office/drawing/2014/main" id="{97FEC6EA-C2F2-48E7-A3FD-E3F34003C965}"/>
                </a:ext>
              </a:extLst>
            </p:cNvPr>
            <p:cNvSpPr/>
            <p:nvPr/>
          </p:nvSpPr>
          <p:spPr>
            <a:xfrm>
              <a:off x="5674043" y="4584621"/>
              <a:ext cx="171450" cy="38100"/>
            </a:xfrm>
            <a:custGeom>
              <a:avLst/>
              <a:gdLst>
                <a:gd name="connsiteX0" fmla="*/ 171450 w 171450"/>
                <a:gd name="connsiteY0" fmla="*/ 43577 h 38100"/>
                <a:gd name="connsiteX1" fmla="*/ 24765 w 171450"/>
                <a:gd name="connsiteY1" fmla="*/ 42624 h 38100"/>
                <a:gd name="connsiteX2" fmla="*/ 0 w 171450"/>
                <a:gd name="connsiteY2" fmla="*/ 21669 h 38100"/>
                <a:gd name="connsiteX3" fmla="*/ 24765 w 171450"/>
                <a:gd name="connsiteY3" fmla="*/ 1667 h 38100"/>
                <a:gd name="connsiteX4" fmla="*/ 148590 w 171450"/>
                <a:gd name="connsiteY4" fmla="*/ 2619 h 38100"/>
                <a:gd name="connsiteX5" fmla="*/ 180022 w 171450"/>
                <a:gd name="connsiteY5" fmla="*/ 30242 h 38100"/>
                <a:gd name="connsiteX6" fmla="*/ 171450 w 171450"/>
                <a:gd name="connsiteY6" fmla="*/ 4357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50" h="38100">
                  <a:moveTo>
                    <a:pt x="171450" y="43577"/>
                  </a:moveTo>
                  <a:cubicBezTo>
                    <a:pt x="122872" y="43577"/>
                    <a:pt x="73342" y="44529"/>
                    <a:pt x="24765" y="42624"/>
                  </a:cubicBezTo>
                  <a:cubicBezTo>
                    <a:pt x="16192" y="42624"/>
                    <a:pt x="7620" y="29289"/>
                    <a:pt x="0" y="21669"/>
                  </a:cubicBezTo>
                  <a:cubicBezTo>
                    <a:pt x="8572" y="15002"/>
                    <a:pt x="16192" y="2619"/>
                    <a:pt x="24765" y="1667"/>
                  </a:cubicBezTo>
                  <a:cubicBezTo>
                    <a:pt x="65722" y="-238"/>
                    <a:pt x="107632" y="-1191"/>
                    <a:pt x="148590" y="2619"/>
                  </a:cubicBezTo>
                  <a:cubicBezTo>
                    <a:pt x="160020" y="3572"/>
                    <a:pt x="169545" y="20717"/>
                    <a:pt x="180022" y="30242"/>
                  </a:cubicBezTo>
                  <a:cubicBezTo>
                    <a:pt x="177165" y="34052"/>
                    <a:pt x="174307" y="38814"/>
                    <a:pt x="171450" y="43577"/>
                  </a:cubicBezTo>
                  <a:close/>
                </a:path>
              </a:pathLst>
            </a:custGeom>
            <a:solidFill>
              <a:srgbClr val="000000"/>
            </a:solidFill>
            <a:ln w="9525" cap="flat">
              <a:noFill/>
              <a:prstDash val="solid"/>
              <a:miter/>
            </a:ln>
          </p:spPr>
          <p:txBody>
            <a:bodyPr rtlCol="0" anchor="ctr"/>
            <a:lstStyle/>
            <a:p>
              <a:endParaRPr lang="en-US"/>
            </a:p>
          </p:txBody>
        </p:sp>
        <p:sp>
          <p:nvSpPr>
            <p:cNvPr id="86" name="Freeform: Shape 117">
              <a:extLst>
                <a:ext uri="{FF2B5EF4-FFF2-40B4-BE49-F238E27FC236}">
                  <a16:creationId xmlns:a16="http://schemas.microsoft.com/office/drawing/2014/main" id="{5385222E-A8EB-4710-B3CF-1E2CB999389B}"/>
                </a:ext>
              </a:extLst>
            </p:cNvPr>
            <p:cNvSpPr/>
            <p:nvPr/>
          </p:nvSpPr>
          <p:spPr>
            <a:xfrm>
              <a:off x="6465570" y="4583672"/>
              <a:ext cx="171450" cy="47625"/>
            </a:xfrm>
            <a:custGeom>
              <a:avLst/>
              <a:gdLst>
                <a:gd name="connsiteX0" fmla="*/ 0 w 171450"/>
                <a:gd name="connsiteY0" fmla="*/ 9283 h 47625"/>
                <a:gd name="connsiteX1" fmla="*/ 179070 w 171450"/>
                <a:gd name="connsiteY1" fmla="*/ 38810 h 47625"/>
                <a:gd name="connsiteX2" fmla="*/ 0 w 171450"/>
                <a:gd name="connsiteY2" fmla="*/ 9283 h 47625"/>
              </a:gdLst>
              <a:ahLst/>
              <a:cxnLst>
                <a:cxn ang="0">
                  <a:pos x="connsiteX0" y="connsiteY0"/>
                </a:cxn>
                <a:cxn ang="0">
                  <a:pos x="connsiteX1" y="connsiteY1"/>
                </a:cxn>
                <a:cxn ang="0">
                  <a:pos x="connsiteX2" y="connsiteY2"/>
                </a:cxn>
              </a:cxnLst>
              <a:rect l="l" t="t" r="r" b="b"/>
              <a:pathLst>
                <a:path w="171450" h="47625">
                  <a:moveTo>
                    <a:pt x="0" y="9283"/>
                  </a:moveTo>
                  <a:cubicBezTo>
                    <a:pt x="104775" y="-9767"/>
                    <a:pt x="163830" y="710"/>
                    <a:pt x="179070" y="38810"/>
                  </a:cubicBezTo>
                  <a:cubicBezTo>
                    <a:pt x="92393" y="60718"/>
                    <a:pt x="14288" y="48335"/>
                    <a:pt x="0" y="9283"/>
                  </a:cubicBezTo>
                  <a:close/>
                </a:path>
              </a:pathLst>
            </a:custGeom>
            <a:solidFill>
              <a:srgbClr val="000000"/>
            </a:solidFill>
            <a:ln w="9525" cap="flat">
              <a:noFill/>
              <a:prstDash val="solid"/>
              <a:miter/>
            </a:ln>
          </p:spPr>
          <p:txBody>
            <a:bodyPr rtlCol="0" anchor="ctr"/>
            <a:lstStyle/>
            <a:p>
              <a:endParaRPr lang="en-US"/>
            </a:p>
          </p:txBody>
        </p:sp>
        <p:sp>
          <p:nvSpPr>
            <p:cNvPr id="87" name="Freeform: Shape 118">
              <a:extLst>
                <a:ext uri="{FF2B5EF4-FFF2-40B4-BE49-F238E27FC236}">
                  <a16:creationId xmlns:a16="http://schemas.microsoft.com/office/drawing/2014/main" id="{FCB0C2CD-0D9C-47B3-98E7-6D596E3C117B}"/>
                </a:ext>
              </a:extLst>
            </p:cNvPr>
            <p:cNvSpPr/>
            <p:nvPr/>
          </p:nvSpPr>
          <p:spPr>
            <a:xfrm>
              <a:off x="6649403" y="4584510"/>
              <a:ext cx="190500" cy="47625"/>
            </a:xfrm>
            <a:custGeom>
              <a:avLst/>
              <a:gdLst>
                <a:gd name="connsiteX0" fmla="*/ 195263 w 190500"/>
                <a:gd name="connsiteY0" fmla="*/ 49403 h 47625"/>
                <a:gd name="connsiteX1" fmla="*/ 0 w 190500"/>
                <a:gd name="connsiteY1" fmla="*/ 14160 h 47625"/>
                <a:gd name="connsiteX2" fmla="*/ 195263 w 190500"/>
                <a:gd name="connsiteY2" fmla="*/ 49403 h 47625"/>
              </a:gdLst>
              <a:ahLst/>
              <a:cxnLst>
                <a:cxn ang="0">
                  <a:pos x="connsiteX0" y="connsiteY0"/>
                </a:cxn>
                <a:cxn ang="0">
                  <a:pos x="connsiteX1" y="connsiteY1"/>
                </a:cxn>
                <a:cxn ang="0">
                  <a:pos x="connsiteX2" y="connsiteY2"/>
                </a:cxn>
              </a:cxnLst>
              <a:rect l="l" t="t" r="r" b="b"/>
              <a:pathLst>
                <a:path w="190500" h="47625">
                  <a:moveTo>
                    <a:pt x="195263" y="49403"/>
                  </a:moveTo>
                  <a:cubicBezTo>
                    <a:pt x="129540" y="32258"/>
                    <a:pt x="62865" y="69405"/>
                    <a:pt x="0" y="14160"/>
                  </a:cubicBezTo>
                  <a:cubicBezTo>
                    <a:pt x="95250" y="-13462"/>
                    <a:pt x="176213" y="-127"/>
                    <a:pt x="195263" y="49403"/>
                  </a:cubicBezTo>
                  <a:close/>
                </a:path>
              </a:pathLst>
            </a:custGeom>
            <a:solidFill>
              <a:srgbClr val="000000"/>
            </a:solidFill>
            <a:ln w="9525" cap="flat">
              <a:noFill/>
              <a:prstDash val="solid"/>
              <a:miter/>
            </a:ln>
          </p:spPr>
          <p:txBody>
            <a:bodyPr rtlCol="0" anchor="ctr"/>
            <a:lstStyle/>
            <a:p>
              <a:endParaRPr lang="en-US"/>
            </a:p>
          </p:txBody>
        </p:sp>
        <p:sp>
          <p:nvSpPr>
            <p:cNvPr id="88" name="Freeform: Shape 119">
              <a:extLst>
                <a:ext uri="{FF2B5EF4-FFF2-40B4-BE49-F238E27FC236}">
                  <a16:creationId xmlns:a16="http://schemas.microsoft.com/office/drawing/2014/main" id="{4128C5A0-55AD-41A7-8167-A8CAC9DCDA2E}"/>
                </a:ext>
              </a:extLst>
            </p:cNvPr>
            <p:cNvSpPr/>
            <p:nvPr/>
          </p:nvSpPr>
          <p:spPr>
            <a:xfrm>
              <a:off x="3852863" y="4579620"/>
              <a:ext cx="190500" cy="47625"/>
            </a:xfrm>
            <a:custGeom>
              <a:avLst/>
              <a:gdLst>
                <a:gd name="connsiteX0" fmla="*/ 0 w 190500"/>
                <a:gd name="connsiteY0" fmla="*/ 35243 h 47625"/>
                <a:gd name="connsiteX1" fmla="*/ 195263 w 190500"/>
                <a:gd name="connsiteY1" fmla="*/ 0 h 47625"/>
                <a:gd name="connsiteX2" fmla="*/ 0 w 190500"/>
                <a:gd name="connsiteY2" fmla="*/ 35243 h 47625"/>
              </a:gdLst>
              <a:ahLst/>
              <a:cxnLst>
                <a:cxn ang="0">
                  <a:pos x="connsiteX0" y="connsiteY0"/>
                </a:cxn>
                <a:cxn ang="0">
                  <a:pos x="connsiteX1" y="connsiteY1"/>
                </a:cxn>
                <a:cxn ang="0">
                  <a:pos x="connsiteX2" y="connsiteY2"/>
                </a:cxn>
              </a:cxnLst>
              <a:rect l="l" t="t" r="r" b="b"/>
              <a:pathLst>
                <a:path w="190500" h="47625">
                  <a:moveTo>
                    <a:pt x="0" y="35243"/>
                  </a:moveTo>
                  <a:cubicBezTo>
                    <a:pt x="61913" y="-24765"/>
                    <a:pt x="132397" y="19050"/>
                    <a:pt x="195263" y="0"/>
                  </a:cubicBezTo>
                  <a:cubicBezTo>
                    <a:pt x="182880" y="49530"/>
                    <a:pt x="109538" y="61913"/>
                    <a:pt x="0" y="35243"/>
                  </a:cubicBezTo>
                  <a:close/>
                </a:path>
              </a:pathLst>
            </a:custGeom>
            <a:solidFill>
              <a:srgbClr val="000000"/>
            </a:solidFill>
            <a:ln w="9525" cap="flat">
              <a:noFill/>
              <a:prstDash val="solid"/>
              <a:miter/>
            </a:ln>
          </p:spPr>
          <p:txBody>
            <a:bodyPr rtlCol="0" anchor="ctr"/>
            <a:lstStyle/>
            <a:p>
              <a:endParaRPr lang="en-US"/>
            </a:p>
          </p:txBody>
        </p:sp>
        <p:sp>
          <p:nvSpPr>
            <p:cNvPr id="89" name="Freeform: Shape 120">
              <a:extLst>
                <a:ext uri="{FF2B5EF4-FFF2-40B4-BE49-F238E27FC236}">
                  <a16:creationId xmlns:a16="http://schemas.microsoft.com/office/drawing/2014/main" id="{C8E5D7F8-C2FD-4581-80A2-1813DB406037}"/>
                </a:ext>
              </a:extLst>
            </p:cNvPr>
            <p:cNvSpPr/>
            <p:nvPr/>
          </p:nvSpPr>
          <p:spPr>
            <a:xfrm>
              <a:off x="6845618" y="4585650"/>
              <a:ext cx="190500" cy="38100"/>
            </a:xfrm>
            <a:custGeom>
              <a:avLst/>
              <a:gdLst>
                <a:gd name="connsiteX0" fmla="*/ 0 w 190500"/>
                <a:gd name="connsiteY0" fmla="*/ 12067 h 38100"/>
                <a:gd name="connsiteX1" fmla="*/ 195263 w 190500"/>
                <a:gd name="connsiteY1" fmla="*/ 46357 h 38100"/>
                <a:gd name="connsiteX2" fmla="*/ 0 w 190500"/>
                <a:gd name="connsiteY2" fmla="*/ 12067 h 38100"/>
              </a:gdLst>
              <a:ahLst/>
              <a:cxnLst>
                <a:cxn ang="0">
                  <a:pos x="connsiteX0" y="connsiteY0"/>
                </a:cxn>
                <a:cxn ang="0">
                  <a:pos x="connsiteX1" y="connsiteY1"/>
                </a:cxn>
                <a:cxn ang="0">
                  <a:pos x="connsiteX2" y="connsiteY2"/>
                </a:cxn>
              </a:cxnLst>
              <a:rect l="l" t="t" r="r" b="b"/>
              <a:pathLst>
                <a:path w="190500" h="38100">
                  <a:moveTo>
                    <a:pt x="0" y="12067"/>
                  </a:moveTo>
                  <a:cubicBezTo>
                    <a:pt x="100965" y="-12698"/>
                    <a:pt x="177165" y="1590"/>
                    <a:pt x="195263" y="46357"/>
                  </a:cubicBezTo>
                  <a:cubicBezTo>
                    <a:pt x="132397" y="32069"/>
                    <a:pt x="65722" y="68265"/>
                    <a:pt x="0" y="12067"/>
                  </a:cubicBezTo>
                  <a:close/>
                </a:path>
              </a:pathLst>
            </a:custGeom>
            <a:solidFill>
              <a:srgbClr val="000000"/>
            </a:solidFill>
            <a:ln w="9525" cap="flat">
              <a:noFill/>
              <a:prstDash val="solid"/>
              <a:miter/>
            </a:ln>
          </p:spPr>
          <p:txBody>
            <a:bodyPr rtlCol="0" anchor="ctr"/>
            <a:lstStyle/>
            <a:p>
              <a:endParaRPr lang="en-US"/>
            </a:p>
          </p:txBody>
        </p:sp>
        <p:sp>
          <p:nvSpPr>
            <p:cNvPr id="90" name="Freeform: Shape 121">
              <a:extLst>
                <a:ext uri="{FF2B5EF4-FFF2-40B4-BE49-F238E27FC236}">
                  <a16:creationId xmlns:a16="http://schemas.microsoft.com/office/drawing/2014/main" id="{CC51E3D8-51F1-4EE0-8EC1-0F2CF52A0F20}"/>
                </a:ext>
              </a:extLst>
            </p:cNvPr>
            <p:cNvSpPr/>
            <p:nvPr/>
          </p:nvSpPr>
          <p:spPr>
            <a:xfrm>
              <a:off x="7051357" y="4586994"/>
              <a:ext cx="190500" cy="38100"/>
            </a:xfrm>
            <a:custGeom>
              <a:avLst/>
              <a:gdLst>
                <a:gd name="connsiteX0" fmla="*/ 0 w 190500"/>
                <a:gd name="connsiteY0" fmla="*/ 1198 h 38100"/>
                <a:gd name="connsiteX1" fmla="*/ 192405 w 190500"/>
                <a:gd name="connsiteY1" fmla="*/ 31678 h 38100"/>
                <a:gd name="connsiteX2" fmla="*/ 0 w 190500"/>
                <a:gd name="connsiteY2" fmla="*/ 1198 h 38100"/>
              </a:gdLst>
              <a:ahLst/>
              <a:cxnLst>
                <a:cxn ang="0">
                  <a:pos x="connsiteX0" y="connsiteY0"/>
                </a:cxn>
                <a:cxn ang="0">
                  <a:pos x="connsiteX1" y="connsiteY1"/>
                </a:cxn>
                <a:cxn ang="0">
                  <a:pos x="connsiteX2" y="connsiteY2"/>
                </a:cxn>
              </a:cxnLst>
              <a:rect l="l" t="t" r="r" b="b"/>
              <a:pathLst>
                <a:path w="190500" h="38100">
                  <a:moveTo>
                    <a:pt x="0" y="1198"/>
                  </a:moveTo>
                  <a:cubicBezTo>
                    <a:pt x="66675" y="10723"/>
                    <a:pt x="132398" y="-21662"/>
                    <a:pt x="192405" y="31678"/>
                  </a:cubicBezTo>
                  <a:cubicBezTo>
                    <a:pt x="109538" y="56443"/>
                    <a:pt x="23813" y="45966"/>
                    <a:pt x="0" y="1198"/>
                  </a:cubicBezTo>
                  <a:close/>
                </a:path>
              </a:pathLst>
            </a:custGeom>
            <a:solidFill>
              <a:srgbClr val="000000"/>
            </a:solidFill>
            <a:ln w="9525" cap="flat">
              <a:noFill/>
              <a:prstDash val="solid"/>
              <a:miter/>
            </a:ln>
          </p:spPr>
          <p:txBody>
            <a:bodyPr rtlCol="0" anchor="ctr"/>
            <a:lstStyle/>
            <a:p>
              <a:endParaRPr lang="en-US"/>
            </a:p>
          </p:txBody>
        </p:sp>
        <p:sp>
          <p:nvSpPr>
            <p:cNvPr id="91" name="Freeform: Shape 122">
              <a:extLst>
                <a:ext uri="{FF2B5EF4-FFF2-40B4-BE49-F238E27FC236}">
                  <a16:creationId xmlns:a16="http://schemas.microsoft.com/office/drawing/2014/main" id="{8B52D8C5-6915-4DAE-A9B5-C2B8E3BBB8AF}"/>
                </a:ext>
              </a:extLst>
            </p:cNvPr>
            <p:cNvSpPr/>
            <p:nvPr/>
          </p:nvSpPr>
          <p:spPr>
            <a:xfrm>
              <a:off x="5106353" y="5238750"/>
              <a:ext cx="923925" cy="228600"/>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solidFill>
            <a:ln w="9525" cap="flat">
              <a:noFill/>
              <a:prstDash val="solid"/>
              <a:miter/>
            </a:ln>
          </p:spPr>
          <p:txBody>
            <a:bodyPr rtlCol="0" anchor="ctr"/>
            <a:lstStyle/>
            <a:p>
              <a:endParaRPr lang="en-US"/>
            </a:p>
          </p:txBody>
        </p:sp>
        <p:sp>
          <p:nvSpPr>
            <p:cNvPr id="92" name="Freeform: Shape 123">
              <a:extLst>
                <a:ext uri="{FF2B5EF4-FFF2-40B4-BE49-F238E27FC236}">
                  <a16:creationId xmlns:a16="http://schemas.microsoft.com/office/drawing/2014/main" id="{8C8843F0-8EB9-4144-80C3-7D0251F19AC2}"/>
                </a:ext>
              </a:extLst>
            </p:cNvPr>
            <p:cNvSpPr/>
            <p:nvPr/>
          </p:nvSpPr>
          <p:spPr>
            <a:xfrm>
              <a:off x="3629025" y="1545908"/>
              <a:ext cx="3857625" cy="2676525"/>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rgbClr val="000000"/>
            </a:solidFill>
            <a:ln w="9525" cap="flat">
              <a:noFill/>
              <a:prstDash val="solid"/>
              <a:miter/>
            </a:ln>
          </p:spPr>
          <p:txBody>
            <a:bodyPr rtlCol="0" anchor="ctr"/>
            <a:lstStyle/>
            <a:p>
              <a:endParaRPr lang="en-US"/>
            </a:p>
          </p:txBody>
        </p:sp>
      </p:grpSp>
      <p:sp>
        <p:nvSpPr>
          <p:cNvPr id="93" name="TextBox 31">
            <a:extLst>
              <a:ext uri="{FF2B5EF4-FFF2-40B4-BE49-F238E27FC236}">
                <a16:creationId xmlns:a16="http://schemas.microsoft.com/office/drawing/2014/main" id="{0E9DB0AC-4559-48C9-8620-4AC890F3D09D}"/>
              </a:ext>
            </a:extLst>
          </p:cNvPr>
          <p:cNvSpPr txBox="1"/>
          <p:nvPr/>
        </p:nvSpPr>
        <p:spPr>
          <a:xfrm>
            <a:off x="797091" y="1527789"/>
            <a:ext cx="8064896" cy="646331"/>
          </a:xfrm>
          <a:prstGeom prst="rect">
            <a:avLst/>
          </a:prstGeom>
          <a:noFill/>
        </p:spPr>
        <p:txBody>
          <a:bodyPr wrap="square" lIns="108000" rIns="108000" rtlCol="0">
            <a:spAutoFit/>
          </a:bodyPr>
          <a:lstStyle/>
          <a:p>
            <a:pPr algn="r"/>
            <a:r>
              <a:rPr lang="ar-SA" altLang="ko-KR" sz="3600" b="1" dirty="0">
                <a:solidFill>
                  <a:srgbClr val="FF0000"/>
                </a:solidFill>
                <a:cs typeface="Arial" pitchFamily="34" charset="0"/>
              </a:rPr>
              <a:t>هل عمليات التسوق عبر الانترنت امنة 100% ؟</a:t>
            </a:r>
          </a:p>
        </p:txBody>
      </p:sp>
      <p:sp>
        <p:nvSpPr>
          <p:cNvPr id="94" name="Title 1">
            <a:extLst>
              <a:ext uri="{FF2B5EF4-FFF2-40B4-BE49-F238E27FC236}">
                <a16:creationId xmlns:a16="http://schemas.microsoft.com/office/drawing/2014/main" id="{34157282-86D4-4795-9167-F14415254383}"/>
              </a:ext>
            </a:extLst>
          </p:cNvPr>
          <p:cNvSpPr txBox="1">
            <a:spLocks/>
          </p:cNvSpPr>
          <p:nvPr/>
        </p:nvSpPr>
        <p:spPr>
          <a:xfrm>
            <a:off x="1475656" y="195486"/>
            <a:ext cx="7416824"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وسائل التسوق الالكتروني</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95" name="자유형: 도형 71">
            <a:extLst>
              <a:ext uri="{FF2B5EF4-FFF2-40B4-BE49-F238E27FC236}">
                <a16:creationId xmlns:a16="http://schemas.microsoft.com/office/drawing/2014/main" id="{E10EFB23-4C24-4CF0-8ACC-A45BCC918EC4}"/>
              </a:ext>
            </a:extLst>
          </p:cNvPr>
          <p:cNvSpPr/>
          <p:nvPr/>
        </p:nvSpPr>
        <p:spPr>
          <a:xfrm>
            <a:off x="1095244" y="3229944"/>
            <a:ext cx="688172" cy="609847"/>
          </a:xfrm>
          <a:custGeom>
            <a:avLst/>
            <a:gdLst>
              <a:gd name="connsiteX0" fmla="*/ 1290726 w 1677791"/>
              <a:gd name="connsiteY0" fmla="*/ 1211742 h 1486830"/>
              <a:gd name="connsiteX1" fmla="*/ 1212213 w 1677791"/>
              <a:gd name="connsiteY1" fmla="*/ 1263785 h 1486830"/>
              <a:gd name="connsiteX2" fmla="*/ 1210535 w 1677791"/>
              <a:gd name="connsiteY2" fmla="*/ 1272092 h 1486830"/>
              <a:gd name="connsiteX3" fmla="*/ 1210535 w 1677791"/>
              <a:gd name="connsiteY3" fmla="*/ 1321812 h 1486830"/>
              <a:gd name="connsiteX4" fmla="*/ 1212213 w 1677791"/>
              <a:gd name="connsiteY4" fmla="*/ 1330120 h 1486830"/>
              <a:gd name="connsiteX5" fmla="*/ 1290726 w 1677791"/>
              <a:gd name="connsiteY5" fmla="*/ 1382162 h 1486830"/>
              <a:gd name="connsiteX6" fmla="*/ 1375936 w 1677791"/>
              <a:gd name="connsiteY6" fmla="*/ 1296952 h 1486830"/>
              <a:gd name="connsiteX7" fmla="*/ 1290726 w 1677791"/>
              <a:gd name="connsiteY7" fmla="*/ 1211742 h 1486830"/>
              <a:gd name="connsiteX8" fmla="*/ 682149 w 1677791"/>
              <a:gd name="connsiteY8" fmla="*/ 1211742 h 1486830"/>
              <a:gd name="connsiteX9" fmla="*/ 596939 w 1677791"/>
              <a:gd name="connsiteY9" fmla="*/ 1296952 h 1486830"/>
              <a:gd name="connsiteX10" fmla="*/ 682149 w 1677791"/>
              <a:gd name="connsiteY10" fmla="*/ 1382162 h 1486830"/>
              <a:gd name="connsiteX11" fmla="*/ 767359 w 1677791"/>
              <a:gd name="connsiteY11" fmla="*/ 1296952 h 1486830"/>
              <a:gd name="connsiteX12" fmla="*/ 682149 w 1677791"/>
              <a:gd name="connsiteY12" fmla="*/ 1211742 h 1486830"/>
              <a:gd name="connsiteX13" fmla="*/ 1392841 w 1677791"/>
              <a:gd name="connsiteY13" fmla="*/ 640871 h 1486830"/>
              <a:gd name="connsiteX14" fmla="*/ 1360870 w 1677791"/>
              <a:gd name="connsiteY14" fmla="*/ 788070 h 1486830"/>
              <a:gd name="connsiteX15" fmla="*/ 625002 w 1677791"/>
              <a:gd name="connsiteY15" fmla="*/ 791267 h 1486830"/>
              <a:gd name="connsiteX16" fmla="*/ 577044 w 1677791"/>
              <a:gd name="connsiteY16" fmla="*/ 650464 h 1486830"/>
              <a:gd name="connsiteX17" fmla="*/ 1444679 w 1677791"/>
              <a:gd name="connsiteY17" fmla="*/ 433897 h 1486830"/>
              <a:gd name="connsiteX18" fmla="*/ 1406313 w 1677791"/>
              <a:gd name="connsiteY18" fmla="*/ 574698 h 1486830"/>
              <a:gd name="connsiteX19" fmla="*/ 543426 w 1677791"/>
              <a:gd name="connsiteY19" fmla="*/ 584292 h 1486830"/>
              <a:gd name="connsiteX20" fmla="*/ 492271 w 1677791"/>
              <a:gd name="connsiteY20" fmla="*/ 437094 h 1486830"/>
              <a:gd name="connsiteX21" fmla="*/ 393221 w 1677791"/>
              <a:gd name="connsiteY21" fmla="*/ 348324 h 1486830"/>
              <a:gd name="connsiteX22" fmla="*/ 580583 w 1677791"/>
              <a:gd name="connsiteY22" fmla="*/ 864764 h 1486830"/>
              <a:gd name="connsiteX23" fmla="*/ 1407174 w 1677791"/>
              <a:gd name="connsiteY23" fmla="*/ 864764 h 1486830"/>
              <a:gd name="connsiteX24" fmla="*/ 1508184 w 1677791"/>
              <a:gd name="connsiteY24" fmla="*/ 348324 h 1486830"/>
              <a:gd name="connsiteX25" fmla="*/ 34808 w 1677791"/>
              <a:gd name="connsiteY25" fmla="*/ 0 h 1486830"/>
              <a:gd name="connsiteX26" fmla="*/ 294110 w 1677791"/>
              <a:gd name="connsiteY26" fmla="*/ 64594 h 1486830"/>
              <a:gd name="connsiteX27" fmla="*/ 292553 w 1677791"/>
              <a:gd name="connsiteY27" fmla="*/ 70844 h 1486830"/>
              <a:gd name="connsiteX28" fmla="*/ 340979 w 1677791"/>
              <a:gd name="connsiteY28" fmla="*/ 204324 h 1486830"/>
              <a:gd name="connsiteX29" fmla="*/ 1536349 w 1677791"/>
              <a:gd name="connsiteY29" fmla="*/ 204324 h 1486830"/>
              <a:gd name="connsiteX30" fmla="*/ 1536474 w 1677791"/>
              <a:gd name="connsiteY30" fmla="*/ 203688 h 1486830"/>
              <a:gd name="connsiteX31" fmla="*/ 1579508 w 1677791"/>
              <a:gd name="connsiteY31" fmla="*/ 204324 h 1486830"/>
              <a:gd name="connsiteX32" fmla="*/ 1631907 w 1677791"/>
              <a:gd name="connsiteY32" fmla="*/ 204324 h 1486830"/>
              <a:gd name="connsiteX33" fmla="*/ 1631907 w 1677791"/>
              <a:gd name="connsiteY33" fmla="*/ 205098 h 1486830"/>
              <a:gd name="connsiteX34" fmla="*/ 1677791 w 1677791"/>
              <a:gd name="connsiteY34" fmla="*/ 205776 h 1486830"/>
              <a:gd name="connsiteX35" fmla="*/ 1525738 w 1677791"/>
              <a:gd name="connsiteY35" fmla="*/ 1008764 h 1486830"/>
              <a:gd name="connsiteX36" fmla="*/ 1518818 w 1677791"/>
              <a:gd name="connsiteY36" fmla="*/ 1007409 h 1486830"/>
              <a:gd name="connsiteX37" fmla="*/ 1518818 w 1677791"/>
              <a:gd name="connsiteY37" fmla="*/ 1008764 h 1486830"/>
              <a:gd name="connsiteX38" fmla="*/ 632825 w 1677791"/>
              <a:gd name="connsiteY38" fmla="*/ 1008764 h 1486830"/>
              <a:gd name="connsiteX39" fmla="*/ 668973 w 1677791"/>
              <a:gd name="connsiteY39" fmla="*/ 1108403 h 1486830"/>
              <a:gd name="connsiteX40" fmla="*/ 682149 w 1677791"/>
              <a:gd name="connsiteY40" fmla="*/ 1107074 h 1486830"/>
              <a:gd name="connsiteX41" fmla="*/ 816413 w 1677791"/>
              <a:gd name="connsiteY41" fmla="*/ 1162688 h 1486830"/>
              <a:gd name="connsiteX42" fmla="*/ 853014 w 1677791"/>
              <a:gd name="connsiteY42" fmla="*/ 1216974 h 1486830"/>
              <a:gd name="connsiteX43" fmla="*/ 1119861 w 1677791"/>
              <a:gd name="connsiteY43" fmla="*/ 1216974 h 1486830"/>
              <a:gd name="connsiteX44" fmla="*/ 1156462 w 1677791"/>
              <a:gd name="connsiteY44" fmla="*/ 1162688 h 1486830"/>
              <a:gd name="connsiteX45" fmla="*/ 1290726 w 1677791"/>
              <a:gd name="connsiteY45" fmla="*/ 1107074 h 1486830"/>
              <a:gd name="connsiteX46" fmla="*/ 1480604 w 1677791"/>
              <a:gd name="connsiteY46" fmla="*/ 1296952 h 1486830"/>
              <a:gd name="connsiteX47" fmla="*/ 1290726 w 1677791"/>
              <a:gd name="connsiteY47" fmla="*/ 1486830 h 1486830"/>
              <a:gd name="connsiteX48" fmla="*/ 1115770 w 1677791"/>
              <a:gd name="connsiteY48" fmla="*/ 1370861 h 1486830"/>
              <a:gd name="connsiteX49" fmla="*/ 1113774 w 1677791"/>
              <a:gd name="connsiteY49" fmla="*/ 1360974 h 1486830"/>
              <a:gd name="connsiteX50" fmla="*/ 859102 w 1677791"/>
              <a:gd name="connsiteY50" fmla="*/ 1360974 h 1486830"/>
              <a:gd name="connsiteX51" fmla="*/ 857106 w 1677791"/>
              <a:gd name="connsiteY51" fmla="*/ 1370861 h 1486830"/>
              <a:gd name="connsiteX52" fmla="*/ 682149 w 1677791"/>
              <a:gd name="connsiteY52" fmla="*/ 1486830 h 1486830"/>
              <a:gd name="connsiteX53" fmla="*/ 492271 w 1677791"/>
              <a:gd name="connsiteY53" fmla="*/ 1296952 h 1486830"/>
              <a:gd name="connsiteX54" fmla="*/ 507193 w 1677791"/>
              <a:gd name="connsiteY54" fmla="*/ 1223043 h 1486830"/>
              <a:gd name="connsiteX55" fmla="*/ 539822 w 1677791"/>
              <a:gd name="connsiteY55" fmla="*/ 1174647 h 1486830"/>
              <a:gd name="connsiteX56" fmla="*/ 180691 w 1677791"/>
              <a:gd name="connsiteY56" fmla="*/ 184741 h 1486830"/>
              <a:gd name="connsiteX57" fmla="*/ 0 w 1677791"/>
              <a:gd name="connsiteY57" fmla="*/ 139730 h 1486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77791" h="1486830">
                <a:moveTo>
                  <a:pt x="1290726" y="1211742"/>
                </a:moveTo>
                <a:cubicBezTo>
                  <a:pt x="1255431" y="1211742"/>
                  <a:pt x="1225148" y="1233202"/>
                  <a:pt x="1212213" y="1263785"/>
                </a:cubicBezTo>
                <a:lnTo>
                  <a:pt x="1210535" y="1272092"/>
                </a:lnTo>
                <a:lnTo>
                  <a:pt x="1210535" y="1321812"/>
                </a:lnTo>
                <a:lnTo>
                  <a:pt x="1212213" y="1330120"/>
                </a:lnTo>
                <a:cubicBezTo>
                  <a:pt x="1225148" y="1360703"/>
                  <a:pt x="1255431" y="1382162"/>
                  <a:pt x="1290726" y="1382162"/>
                </a:cubicBezTo>
                <a:cubicBezTo>
                  <a:pt x="1337786" y="1382162"/>
                  <a:pt x="1375936" y="1344012"/>
                  <a:pt x="1375936" y="1296952"/>
                </a:cubicBezTo>
                <a:cubicBezTo>
                  <a:pt x="1375936" y="1249892"/>
                  <a:pt x="1337786" y="1211742"/>
                  <a:pt x="1290726" y="1211742"/>
                </a:cubicBezTo>
                <a:close/>
                <a:moveTo>
                  <a:pt x="682149" y="1211742"/>
                </a:moveTo>
                <a:cubicBezTo>
                  <a:pt x="635089" y="1211742"/>
                  <a:pt x="596939" y="1249892"/>
                  <a:pt x="596939" y="1296952"/>
                </a:cubicBezTo>
                <a:cubicBezTo>
                  <a:pt x="596939" y="1344012"/>
                  <a:pt x="635089" y="1382162"/>
                  <a:pt x="682149" y="1382162"/>
                </a:cubicBezTo>
                <a:cubicBezTo>
                  <a:pt x="729209" y="1382162"/>
                  <a:pt x="767359" y="1344012"/>
                  <a:pt x="767359" y="1296952"/>
                </a:cubicBezTo>
                <a:cubicBezTo>
                  <a:pt x="767359" y="1249892"/>
                  <a:pt x="729209" y="1211742"/>
                  <a:pt x="682149" y="1211742"/>
                </a:cubicBezTo>
                <a:close/>
                <a:moveTo>
                  <a:pt x="1392841" y="640871"/>
                </a:moveTo>
                <a:lnTo>
                  <a:pt x="1360870" y="788070"/>
                </a:lnTo>
                <a:lnTo>
                  <a:pt x="625002" y="791267"/>
                </a:lnTo>
                <a:lnTo>
                  <a:pt x="577044" y="650464"/>
                </a:lnTo>
                <a:close/>
                <a:moveTo>
                  <a:pt x="1444679" y="433897"/>
                </a:moveTo>
                <a:lnTo>
                  <a:pt x="1406313" y="574698"/>
                </a:lnTo>
                <a:lnTo>
                  <a:pt x="543426" y="584292"/>
                </a:lnTo>
                <a:lnTo>
                  <a:pt x="492271" y="437094"/>
                </a:lnTo>
                <a:close/>
                <a:moveTo>
                  <a:pt x="393221" y="348324"/>
                </a:moveTo>
                <a:lnTo>
                  <a:pt x="580583" y="864764"/>
                </a:lnTo>
                <a:lnTo>
                  <a:pt x="1407174" y="864764"/>
                </a:lnTo>
                <a:lnTo>
                  <a:pt x="1508184" y="348324"/>
                </a:lnTo>
                <a:close/>
                <a:moveTo>
                  <a:pt x="34808" y="0"/>
                </a:moveTo>
                <a:lnTo>
                  <a:pt x="294110" y="64594"/>
                </a:lnTo>
                <a:lnTo>
                  <a:pt x="292553" y="70844"/>
                </a:lnTo>
                <a:lnTo>
                  <a:pt x="340979" y="204324"/>
                </a:lnTo>
                <a:lnTo>
                  <a:pt x="1536349" y="204324"/>
                </a:lnTo>
                <a:lnTo>
                  <a:pt x="1536474" y="203688"/>
                </a:lnTo>
                <a:lnTo>
                  <a:pt x="1579508" y="204324"/>
                </a:lnTo>
                <a:lnTo>
                  <a:pt x="1631907" y="204324"/>
                </a:lnTo>
                <a:lnTo>
                  <a:pt x="1631907" y="205098"/>
                </a:lnTo>
                <a:lnTo>
                  <a:pt x="1677791" y="205776"/>
                </a:lnTo>
                <a:lnTo>
                  <a:pt x="1525738" y="1008764"/>
                </a:lnTo>
                <a:lnTo>
                  <a:pt x="1518818" y="1007409"/>
                </a:lnTo>
                <a:lnTo>
                  <a:pt x="1518818" y="1008764"/>
                </a:lnTo>
                <a:lnTo>
                  <a:pt x="632825" y="1008764"/>
                </a:lnTo>
                <a:lnTo>
                  <a:pt x="668973" y="1108403"/>
                </a:lnTo>
                <a:lnTo>
                  <a:pt x="682149" y="1107074"/>
                </a:lnTo>
                <a:cubicBezTo>
                  <a:pt x="734583" y="1107074"/>
                  <a:pt x="782052" y="1128327"/>
                  <a:pt x="816413" y="1162688"/>
                </a:cubicBezTo>
                <a:lnTo>
                  <a:pt x="853014" y="1216974"/>
                </a:lnTo>
                <a:lnTo>
                  <a:pt x="1119861" y="1216974"/>
                </a:lnTo>
                <a:lnTo>
                  <a:pt x="1156462" y="1162688"/>
                </a:lnTo>
                <a:cubicBezTo>
                  <a:pt x="1190823" y="1128327"/>
                  <a:pt x="1238293" y="1107074"/>
                  <a:pt x="1290726" y="1107074"/>
                </a:cubicBezTo>
                <a:cubicBezTo>
                  <a:pt x="1395593" y="1107074"/>
                  <a:pt x="1480604" y="1192085"/>
                  <a:pt x="1480604" y="1296952"/>
                </a:cubicBezTo>
                <a:cubicBezTo>
                  <a:pt x="1480604" y="1401819"/>
                  <a:pt x="1395593" y="1486830"/>
                  <a:pt x="1290726" y="1486830"/>
                </a:cubicBezTo>
                <a:cubicBezTo>
                  <a:pt x="1212076" y="1486830"/>
                  <a:pt x="1144595" y="1439012"/>
                  <a:pt x="1115770" y="1370861"/>
                </a:cubicBezTo>
                <a:lnTo>
                  <a:pt x="1113774" y="1360974"/>
                </a:lnTo>
                <a:lnTo>
                  <a:pt x="859102" y="1360974"/>
                </a:lnTo>
                <a:lnTo>
                  <a:pt x="857106" y="1370861"/>
                </a:lnTo>
                <a:cubicBezTo>
                  <a:pt x="828281" y="1439012"/>
                  <a:pt x="760800" y="1486830"/>
                  <a:pt x="682149" y="1486830"/>
                </a:cubicBezTo>
                <a:cubicBezTo>
                  <a:pt x="577282" y="1486830"/>
                  <a:pt x="492271" y="1401819"/>
                  <a:pt x="492271" y="1296952"/>
                </a:cubicBezTo>
                <a:cubicBezTo>
                  <a:pt x="492271" y="1270736"/>
                  <a:pt x="497584" y="1245760"/>
                  <a:pt x="507193" y="1223043"/>
                </a:cubicBezTo>
                <a:lnTo>
                  <a:pt x="539822" y="1174647"/>
                </a:lnTo>
                <a:lnTo>
                  <a:pt x="180691" y="184741"/>
                </a:lnTo>
                <a:lnTo>
                  <a:pt x="0" y="13973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98" name="مربع نص 97">
            <a:extLst>
              <a:ext uri="{FF2B5EF4-FFF2-40B4-BE49-F238E27FC236}">
                <a16:creationId xmlns:a16="http://schemas.microsoft.com/office/drawing/2014/main" id="{2552F5D6-E544-43F8-A29E-DADED7116E7D}"/>
              </a:ext>
            </a:extLst>
          </p:cNvPr>
          <p:cNvSpPr txBox="1"/>
          <p:nvPr/>
        </p:nvSpPr>
        <p:spPr>
          <a:xfrm>
            <a:off x="2286000" y="2387084"/>
            <a:ext cx="6540506" cy="584775"/>
          </a:xfrm>
          <a:prstGeom prst="rect">
            <a:avLst/>
          </a:prstGeom>
          <a:noFill/>
        </p:spPr>
        <p:txBody>
          <a:bodyPr wrap="square">
            <a:spAutoFit/>
          </a:bodyPr>
          <a:lstStyle/>
          <a:p>
            <a:pPr algn="r"/>
            <a:r>
              <a:rPr lang="ar-SA" altLang="ko-KR" sz="3200" b="1" dirty="0">
                <a:solidFill>
                  <a:srgbClr val="FF0000"/>
                </a:solidFill>
                <a:cs typeface="Arial" pitchFamily="34" charset="0"/>
              </a:rPr>
              <a:t>هل واجهت مشكلة اثناء التسوق عبر الانترنت؟؟</a:t>
            </a:r>
            <a:endParaRPr lang="ko-KR" altLang="en-US" sz="3200" b="1" dirty="0">
              <a:solidFill>
                <a:srgbClr val="FF0000"/>
              </a:solidFill>
              <a:cs typeface="Arial" pitchFamily="34" charset="0"/>
            </a:endParaRPr>
          </a:p>
        </p:txBody>
      </p:sp>
    </p:spTree>
    <p:extLst>
      <p:ext uri="{BB962C8B-B14F-4D97-AF65-F5344CB8AC3E}">
        <p14:creationId xmlns:p14="http://schemas.microsoft.com/office/powerpoint/2010/main" val="3265878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4" name="TextBox 31">
            <a:extLst>
              <a:ext uri="{FF2B5EF4-FFF2-40B4-BE49-F238E27FC236}">
                <a16:creationId xmlns:a16="http://schemas.microsoft.com/office/drawing/2014/main" id="{25C0D90E-DE57-489D-8AAC-BBE3A55774D3}"/>
              </a:ext>
            </a:extLst>
          </p:cNvPr>
          <p:cNvSpPr txBox="1"/>
          <p:nvPr/>
        </p:nvSpPr>
        <p:spPr>
          <a:xfrm>
            <a:off x="611560" y="1131590"/>
            <a:ext cx="8064896" cy="1569660"/>
          </a:xfrm>
          <a:prstGeom prst="rect">
            <a:avLst/>
          </a:prstGeom>
          <a:noFill/>
        </p:spPr>
        <p:txBody>
          <a:bodyPr wrap="square" lIns="108000" rIns="108000" rtlCol="0">
            <a:spAutoFit/>
          </a:bodyPr>
          <a:lstStyle/>
          <a:p>
            <a:pPr algn="r"/>
            <a:r>
              <a:rPr lang="ar-SA" altLang="ko-KR" sz="2400" b="1" dirty="0">
                <a:solidFill>
                  <a:srgbClr val="FF0000"/>
                </a:solidFill>
                <a:cs typeface="Arial" pitchFamily="34" charset="0"/>
              </a:rPr>
              <a:t>ما هي الأمور التي تراعينها اثناء التسوق الالكتروني؟</a:t>
            </a:r>
          </a:p>
          <a:p>
            <a:pPr algn="r"/>
            <a:endParaRPr lang="ar-SA" altLang="ko-KR" sz="3600" b="1" dirty="0">
              <a:solidFill>
                <a:srgbClr val="FF0000"/>
              </a:solidFill>
              <a:cs typeface="Arial" pitchFamily="34" charset="0"/>
            </a:endParaRPr>
          </a:p>
          <a:p>
            <a:pPr algn="r"/>
            <a:r>
              <a:rPr lang="ar-SA" altLang="ko-KR" sz="3600" b="1" dirty="0">
                <a:solidFill>
                  <a:srgbClr val="FF0000"/>
                </a:solidFill>
                <a:cs typeface="Arial" pitchFamily="34" charset="0"/>
              </a:rPr>
              <a:t> </a:t>
            </a:r>
            <a:endParaRPr lang="ko-KR" altLang="en-US" sz="2800" b="1" dirty="0">
              <a:solidFill>
                <a:schemeClr val="tx1">
                  <a:lumMod val="95000"/>
                  <a:lumOff val="5000"/>
                </a:schemeClr>
              </a:solidFill>
              <a:cs typeface="Arial" pitchFamily="34" charset="0"/>
            </a:endParaRPr>
          </a:p>
        </p:txBody>
      </p:sp>
      <p:sp>
        <p:nvSpPr>
          <p:cNvPr id="22" name="Title 1">
            <a:extLst>
              <a:ext uri="{FF2B5EF4-FFF2-40B4-BE49-F238E27FC236}">
                <a16:creationId xmlns:a16="http://schemas.microsoft.com/office/drawing/2014/main" id="{14300721-6DFB-4110-AEE3-067BA68E440F}"/>
              </a:ext>
            </a:extLst>
          </p:cNvPr>
          <p:cNvSpPr txBox="1">
            <a:spLocks/>
          </p:cNvSpPr>
          <p:nvPr/>
        </p:nvSpPr>
        <p:spPr>
          <a:xfrm>
            <a:off x="1475656" y="195486"/>
            <a:ext cx="7416824"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نصائح حول التسوق الالكتروني</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pic>
        <p:nvPicPr>
          <p:cNvPr id="13" name="Picture 2" descr="Bitmoji Image">
            <a:extLst>
              <a:ext uri="{FF2B5EF4-FFF2-40B4-BE49-F238E27FC236}">
                <a16:creationId xmlns:a16="http://schemas.microsoft.com/office/drawing/2014/main" id="{E399743F-7560-4033-BDE7-BD369C8CA7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771550"/>
            <a:ext cx="1094906" cy="1094906"/>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2291;p46">
            <a:extLst>
              <a:ext uri="{FF2B5EF4-FFF2-40B4-BE49-F238E27FC236}">
                <a16:creationId xmlns:a16="http://schemas.microsoft.com/office/drawing/2014/main" id="{5FF9FF1C-F516-4D6F-B9F8-2A3895CEB733}"/>
              </a:ext>
            </a:extLst>
          </p:cNvPr>
          <p:cNvSpPr txBox="1">
            <a:spLocks/>
          </p:cNvSpPr>
          <p:nvPr/>
        </p:nvSpPr>
        <p:spPr>
          <a:xfrm>
            <a:off x="5851956" y="2584167"/>
            <a:ext cx="4333459" cy="670093"/>
          </a:xfrm>
          <a:prstGeom prst="rect">
            <a:avLst/>
          </a:prstGeom>
        </p:spPr>
        <p:txBody>
          <a:bodyPr spcFirstLastPara="1" vert="horz" wrap="square" lIns="121900" tIns="121900" rIns="121900" bIns="121900" rtlCol="1"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ar-SA" sz="2000" b="1" dirty="0">
                <a:solidFill>
                  <a:schemeClr val="tx1">
                    <a:lumMod val="95000"/>
                    <a:lumOff val="5000"/>
                  </a:schemeClr>
                </a:solidFill>
                <a:latin typeface="Hacen Samra" panose="02000000000000000000" pitchFamily="2" charset="-78"/>
                <a:cs typeface="B Ziba" panose="00000400000000000000" pitchFamily="2" charset="-78"/>
              </a:rPr>
              <a:t>3- قراءة نهج الخصوصية للموقع.</a:t>
            </a:r>
            <a:endParaRPr lang="en-US" sz="2000" b="1" dirty="0">
              <a:solidFill>
                <a:schemeClr val="tx1">
                  <a:lumMod val="95000"/>
                  <a:lumOff val="5000"/>
                </a:schemeClr>
              </a:solidFill>
              <a:latin typeface="Hacen Samra" panose="02000000000000000000" pitchFamily="2" charset="-78"/>
              <a:cs typeface="B Ziba" panose="00000400000000000000" pitchFamily="2" charset="-78"/>
            </a:endParaRPr>
          </a:p>
          <a:p>
            <a:pPr marL="0" indent="0">
              <a:spcBef>
                <a:spcPts val="0"/>
              </a:spcBef>
              <a:buFont typeface="Arial" panose="020B0604020202020204" pitchFamily="34" charset="0"/>
              <a:buNone/>
            </a:pPr>
            <a:endParaRPr lang="ar-SA" sz="2000" b="1" dirty="0">
              <a:solidFill>
                <a:schemeClr val="tx1">
                  <a:lumMod val="95000"/>
                  <a:lumOff val="5000"/>
                </a:schemeClr>
              </a:solidFill>
              <a:latin typeface="Hacen Samra" panose="02000000000000000000" pitchFamily="2" charset="-78"/>
              <a:cs typeface="B Ziba" panose="00000400000000000000" pitchFamily="2" charset="-78"/>
            </a:endParaRPr>
          </a:p>
          <a:p>
            <a:pPr marL="0" indent="0">
              <a:spcBef>
                <a:spcPts val="0"/>
              </a:spcBef>
              <a:buFont typeface="Arial" panose="020B0604020202020204" pitchFamily="34" charset="0"/>
              <a:buNone/>
            </a:pPr>
            <a:endParaRPr lang="ar-SA" sz="2000" b="1" dirty="0">
              <a:solidFill>
                <a:schemeClr val="tx1">
                  <a:lumMod val="95000"/>
                  <a:lumOff val="5000"/>
                </a:schemeClr>
              </a:solidFill>
              <a:latin typeface="Hacen Samra" panose="02000000000000000000" pitchFamily="2" charset="-78"/>
              <a:cs typeface="B Ziba" panose="00000400000000000000" pitchFamily="2" charset="-78"/>
            </a:endParaRPr>
          </a:p>
          <a:p>
            <a:pPr marL="0" indent="0">
              <a:spcBef>
                <a:spcPts val="0"/>
              </a:spcBef>
              <a:buFont typeface="Arial" panose="020B0604020202020204" pitchFamily="34" charset="0"/>
              <a:buNone/>
            </a:pPr>
            <a:endParaRPr lang="ar-SA" sz="2000" b="1" dirty="0">
              <a:solidFill>
                <a:schemeClr val="tx1">
                  <a:lumMod val="95000"/>
                  <a:lumOff val="5000"/>
                </a:schemeClr>
              </a:solidFill>
              <a:latin typeface="Hacen Samra" panose="02000000000000000000" pitchFamily="2" charset="-78"/>
              <a:cs typeface="B Ziba" panose="00000400000000000000" pitchFamily="2" charset="-78"/>
            </a:endParaRPr>
          </a:p>
        </p:txBody>
      </p:sp>
      <p:sp>
        <p:nvSpPr>
          <p:cNvPr id="15" name="مستطيل 14">
            <a:extLst>
              <a:ext uri="{FF2B5EF4-FFF2-40B4-BE49-F238E27FC236}">
                <a16:creationId xmlns:a16="http://schemas.microsoft.com/office/drawing/2014/main" id="{0CDA999C-6CEE-4A93-9833-8007DDCF674A}"/>
              </a:ext>
            </a:extLst>
          </p:cNvPr>
          <p:cNvSpPr/>
          <p:nvPr/>
        </p:nvSpPr>
        <p:spPr>
          <a:xfrm>
            <a:off x="4197899" y="2193700"/>
            <a:ext cx="4411785" cy="400110"/>
          </a:xfrm>
          <a:prstGeom prst="rect">
            <a:avLst/>
          </a:prstGeom>
        </p:spPr>
        <p:txBody>
          <a:bodyPr wrap="none">
            <a:spAutoFit/>
          </a:bodyPr>
          <a:lstStyle/>
          <a:p>
            <a:pPr lvl="0" algn="r"/>
            <a:r>
              <a:rPr lang="ar-SA" sz="2000" b="1" dirty="0">
                <a:solidFill>
                  <a:schemeClr val="tx1">
                    <a:lumMod val="95000"/>
                    <a:lumOff val="5000"/>
                  </a:schemeClr>
                </a:solidFill>
                <a:latin typeface="Hacen Samra" panose="02000000000000000000" pitchFamily="2" charset="-78"/>
                <a:cs typeface="B Ziba" panose="00000400000000000000" pitchFamily="2" charset="-78"/>
              </a:rPr>
              <a:t>2-عدم إعطاء أي معلومات خاصة لأي جهة غير معروفة .</a:t>
            </a:r>
            <a:endParaRPr lang="en-US" sz="2000" b="1" dirty="0">
              <a:solidFill>
                <a:schemeClr val="tx1">
                  <a:lumMod val="95000"/>
                  <a:lumOff val="5000"/>
                </a:schemeClr>
              </a:solidFill>
              <a:latin typeface="Hacen Samra" panose="02000000000000000000" pitchFamily="2" charset="-78"/>
              <a:cs typeface="B Ziba" panose="00000400000000000000" pitchFamily="2" charset="-78"/>
            </a:endParaRPr>
          </a:p>
        </p:txBody>
      </p:sp>
      <p:sp>
        <p:nvSpPr>
          <p:cNvPr id="16" name="مستطيل 15">
            <a:extLst>
              <a:ext uri="{FF2B5EF4-FFF2-40B4-BE49-F238E27FC236}">
                <a16:creationId xmlns:a16="http://schemas.microsoft.com/office/drawing/2014/main" id="{0E0C35F4-4730-4868-97D0-2A72D6E77A90}"/>
              </a:ext>
            </a:extLst>
          </p:cNvPr>
          <p:cNvSpPr/>
          <p:nvPr/>
        </p:nvSpPr>
        <p:spPr>
          <a:xfrm>
            <a:off x="4048721" y="3112852"/>
            <a:ext cx="4557658" cy="400110"/>
          </a:xfrm>
          <a:prstGeom prst="rect">
            <a:avLst/>
          </a:prstGeom>
        </p:spPr>
        <p:txBody>
          <a:bodyPr wrap="none">
            <a:spAutoFit/>
          </a:bodyPr>
          <a:lstStyle/>
          <a:p>
            <a:pPr lvl="0" algn="r"/>
            <a:r>
              <a:rPr lang="ar-SA" sz="2000" b="1" dirty="0">
                <a:solidFill>
                  <a:schemeClr val="tx1">
                    <a:lumMod val="95000"/>
                    <a:lumOff val="5000"/>
                  </a:schemeClr>
                </a:solidFill>
                <a:latin typeface="Hacen Samra" panose="02000000000000000000" pitchFamily="2" charset="-78"/>
                <a:cs typeface="B Ziba" panose="00000400000000000000" pitchFamily="2" charset="-78"/>
              </a:rPr>
              <a:t>4- البحث عن تعليقات الأعضاء والزوار لمعرفة ردود الأفعال .</a:t>
            </a:r>
            <a:endParaRPr lang="en-US" sz="2000" b="1" dirty="0">
              <a:solidFill>
                <a:schemeClr val="tx1">
                  <a:lumMod val="95000"/>
                  <a:lumOff val="5000"/>
                </a:schemeClr>
              </a:solidFill>
              <a:latin typeface="Hacen Samra" panose="02000000000000000000" pitchFamily="2" charset="-78"/>
              <a:cs typeface="B Ziba" panose="00000400000000000000" pitchFamily="2" charset="-78"/>
            </a:endParaRPr>
          </a:p>
        </p:txBody>
      </p:sp>
      <p:sp>
        <p:nvSpPr>
          <p:cNvPr id="17" name="مستطيل 16">
            <a:extLst>
              <a:ext uri="{FF2B5EF4-FFF2-40B4-BE49-F238E27FC236}">
                <a16:creationId xmlns:a16="http://schemas.microsoft.com/office/drawing/2014/main" id="{EC8A01C1-F9D9-4E6E-8BD3-934FC0AEE3F8}"/>
              </a:ext>
            </a:extLst>
          </p:cNvPr>
          <p:cNvSpPr/>
          <p:nvPr/>
        </p:nvSpPr>
        <p:spPr>
          <a:xfrm>
            <a:off x="5830148" y="4182772"/>
            <a:ext cx="2733442" cy="400110"/>
          </a:xfrm>
          <a:prstGeom prst="rect">
            <a:avLst/>
          </a:prstGeom>
        </p:spPr>
        <p:txBody>
          <a:bodyPr wrap="none">
            <a:spAutoFit/>
          </a:bodyPr>
          <a:lstStyle/>
          <a:p>
            <a:pPr lvl="0" algn="r"/>
            <a:r>
              <a:rPr lang="ar-SA" sz="2000" b="1" dirty="0">
                <a:solidFill>
                  <a:schemeClr val="tx1">
                    <a:lumMod val="95000"/>
                    <a:lumOff val="5000"/>
                  </a:schemeClr>
                </a:solidFill>
                <a:latin typeface="Hacen Samra" panose="02000000000000000000" pitchFamily="2" charset="-78"/>
                <a:cs typeface="B Ziba" panose="00000400000000000000" pitchFamily="2" charset="-78"/>
              </a:rPr>
              <a:t>6- استخدام عمليات الدفع الآمن .</a:t>
            </a:r>
          </a:p>
        </p:txBody>
      </p:sp>
      <p:sp>
        <p:nvSpPr>
          <p:cNvPr id="18" name="مستطيل 17">
            <a:extLst>
              <a:ext uri="{FF2B5EF4-FFF2-40B4-BE49-F238E27FC236}">
                <a16:creationId xmlns:a16="http://schemas.microsoft.com/office/drawing/2014/main" id="{3332551A-C50A-4F1E-BBE2-798D6A9B3582}"/>
              </a:ext>
            </a:extLst>
          </p:cNvPr>
          <p:cNvSpPr/>
          <p:nvPr/>
        </p:nvSpPr>
        <p:spPr>
          <a:xfrm>
            <a:off x="5716991" y="1803233"/>
            <a:ext cx="2816733" cy="400110"/>
          </a:xfrm>
          <a:prstGeom prst="rect">
            <a:avLst/>
          </a:prstGeom>
        </p:spPr>
        <p:txBody>
          <a:bodyPr wrap="none">
            <a:spAutoFit/>
          </a:bodyPr>
          <a:lstStyle/>
          <a:p>
            <a:pPr lvl="0" rtl="1"/>
            <a:r>
              <a:rPr lang="ar-SA" sz="2000" b="1" dirty="0">
                <a:ln/>
                <a:solidFill>
                  <a:schemeClr val="tx1">
                    <a:lumMod val="95000"/>
                    <a:lumOff val="5000"/>
                  </a:schemeClr>
                </a:solidFill>
                <a:effectLst>
                  <a:outerShdw blurRad="38100" dist="19050" dir="2700000" algn="tl" rotWithShape="0">
                    <a:schemeClr val="dk1">
                      <a:lumMod val="50000"/>
                      <a:alpha val="40000"/>
                    </a:schemeClr>
                  </a:outerShdw>
                </a:effectLst>
                <a:latin typeface="Akhbar "/>
                <a:cs typeface="B Ziba" panose="00000400000000000000" pitchFamily="2" charset="-78"/>
              </a:rPr>
              <a:t>1-التأكد من وجود مداولة </a:t>
            </a:r>
            <a:r>
              <a:rPr lang="en-US" sz="2000" b="1" dirty="0">
                <a:ln/>
                <a:solidFill>
                  <a:schemeClr val="tx1">
                    <a:lumMod val="95000"/>
                    <a:lumOff val="5000"/>
                  </a:schemeClr>
                </a:solidFill>
                <a:effectLst>
                  <a:outerShdw blurRad="38100" dist="19050" dir="2700000" algn="tl" rotWithShape="0">
                    <a:schemeClr val="dk1">
                      <a:lumMod val="50000"/>
                      <a:alpha val="40000"/>
                    </a:schemeClr>
                  </a:outerShdw>
                </a:effectLst>
                <a:latin typeface="Akhbar "/>
                <a:cs typeface="B Ziba" panose="00000400000000000000" pitchFamily="2" charset="-78"/>
              </a:rPr>
              <a:t>HTTPS</a:t>
            </a:r>
            <a:r>
              <a:rPr lang="ar-SA" sz="2000" b="1" dirty="0">
                <a:ln/>
                <a:solidFill>
                  <a:schemeClr val="tx1">
                    <a:lumMod val="95000"/>
                    <a:lumOff val="5000"/>
                  </a:schemeClr>
                </a:solidFill>
                <a:effectLst>
                  <a:outerShdw blurRad="38100" dist="19050" dir="2700000" algn="tl" rotWithShape="0">
                    <a:schemeClr val="dk1">
                      <a:lumMod val="50000"/>
                      <a:alpha val="40000"/>
                    </a:schemeClr>
                  </a:outerShdw>
                </a:effectLst>
                <a:latin typeface="Akhbar "/>
                <a:cs typeface="B Ziba" panose="00000400000000000000" pitchFamily="2" charset="-78"/>
              </a:rPr>
              <a:t> </a:t>
            </a:r>
          </a:p>
        </p:txBody>
      </p:sp>
      <p:sp>
        <p:nvSpPr>
          <p:cNvPr id="19" name="مستطيل 18">
            <a:extLst>
              <a:ext uri="{FF2B5EF4-FFF2-40B4-BE49-F238E27FC236}">
                <a16:creationId xmlns:a16="http://schemas.microsoft.com/office/drawing/2014/main" id="{4BB4F31B-0C2B-4720-9410-D6977A1DB4A3}"/>
              </a:ext>
            </a:extLst>
          </p:cNvPr>
          <p:cNvSpPr/>
          <p:nvPr/>
        </p:nvSpPr>
        <p:spPr>
          <a:xfrm>
            <a:off x="3351906" y="3642578"/>
            <a:ext cx="5211684" cy="400110"/>
          </a:xfrm>
          <a:prstGeom prst="rect">
            <a:avLst/>
          </a:prstGeom>
        </p:spPr>
        <p:txBody>
          <a:bodyPr wrap="none">
            <a:spAutoFit/>
          </a:bodyPr>
          <a:lstStyle/>
          <a:p>
            <a:pPr lvl="0" algn="r"/>
            <a:r>
              <a:rPr lang="ar-SA" sz="2000" b="1" dirty="0">
                <a:ln/>
                <a:solidFill>
                  <a:schemeClr val="tx1">
                    <a:lumMod val="95000"/>
                    <a:lumOff val="5000"/>
                  </a:schemeClr>
                </a:solidFill>
                <a:effectLst>
                  <a:outerShdw blurRad="38100" dist="19050" dir="2700000" algn="tl" rotWithShape="0">
                    <a:schemeClr val="dk1">
                      <a:lumMod val="50000"/>
                      <a:alpha val="40000"/>
                    </a:schemeClr>
                  </a:outerShdw>
                </a:effectLst>
                <a:latin typeface="Hacen Samra" panose="02000000000000000000" pitchFamily="2" charset="-78"/>
                <a:cs typeface="B Ziba" panose="00000400000000000000" pitchFamily="2" charset="-78"/>
              </a:rPr>
              <a:t>5- يفضل شراء سلعة تجريبية وعدم الشراء مرة أخرى إلا بعد الاستلام.</a:t>
            </a:r>
          </a:p>
        </p:txBody>
      </p:sp>
    </p:spTree>
    <p:extLst>
      <p:ext uri="{BB962C8B-B14F-4D97-AF65-F5344CB8AC3E}">
        <p14:creationId xmlns:p14="http://schemas.microsoft.com/office/powerpoint/2010/main" val="399505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p:bldP spid="16" grpId="0"/>
      <p:bldP spid="17" grpId="0"/>
      <p:bldP spid="18" grpId="0"/>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4300721-6DFB-4110-AEE3-067BA68E440F}"/>
              </a:ext>
            </a:extLst>
          </p:cNvPr>
          <p:cNvSpPr txBox="1">
            <a:spLocks/>
          </p:cNvSpPr>
          <p:nvPr/>
        </p:nvSpPr>
        <p:spPr>
          <a:xfrm>
            <a:off x="1475656" y="195486"/>
            <a:ext cx="7416824"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pPr rtl="1"/>
            <a:r>
              <a:rPr lang="en-US" altLang="ko-KR" sz="4000" b="1" dirty="0">
                <a:solidFill>
                  <a:srgbClr val="FFCC00"/>
                </a:solidFill>
                <a:cs typeface="Arial" pitchFamily="34" charset="0"/>
              </a:rPr>
              <a:t>2</a:t>
            </a:r>
            <a:r>
              <a:rPr lang="ar-SA" altLang="ko-KR" sz="4000" b="1" dirty="0">
                <a:solidFill>
                  <a:schemeClr val="tx1">
                    <a:lumMod val="50000"/>
                  </a:schemeClr>
                </a:solidFill>
                <a:latin typeface="A Massir Ballpoint" panose="00000100000000000000" pitchFamily="2" charset="-78"/>
                <a:cs typeface="A Massir Ballpoint" panose="00000100000000000000" pitchFamily="2" charset="-78"/>
              </a:rPr>
              <a:t> تيسير التعاملات التجارية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6" name="Rectangle 12">
            <a:extLst>
              <a:ext uri="{FF2B5EF4-FFF2-40B4-BE49-F238E27FC236}">
                <a16:creationId xmlns:a16="http://schemas.microsoft.com/office/drawing/2014/main" id="{6B80E9CB-D880-4E1C-BB78-49DEBF3B1CA8}"/>
              </a:ext>
            </a:extLst>
          </p:cNvPr>
          <p:cNvSpPr/>
          <p:nvPr/>
        </p:nvSpPr>
        <p:spPr>
          <a:xfrm>
            <a:off x="1713186" y="1059582"/>
            <a:ext cx="6926844" cy="923330"/>
          </a:xfrm>
          <a:prstGeom prst="rect">
            <a:avLst/>
          </a:prstGeom>
        </p:spPr>
        <p:txBody>
          <a:bodyPr wrap="square">
            <a:spAutoFit/>
          </a:bodyPr>
          <a:lstStyle/>
          <a:p>
            <a:pPr algn="r">
              <a:defRPr/>
            </a:pPr>
            <a:r>
              <a:rPr lang="ar-BH" sz="1800" b="1" dirty="0">
                <a:solidFill>
                  <a:schemeClr val="tx1"/>
                </a:solidFill>
              </a:rPr>
              <a:t>من الخدمات التي قدمتها التجارة الإلكترونية تسيير وتسهيل التعاملات التجارية، والتي سمحت بدمج العديد من المراحل المختلفة في التعاملات التجارية، كالتعامل مع أكثر من طرف بالعديد من الإجراءات في وقت واحد وبذلك سهلت تبادل المعلومات بينها</a:t>
            </a:r>
          </a:p>
        </p:txBody>
      </p:sp>
      <p:graphicFrame>
        <p:nvGraphicFramePr>
          <p:cNvPr id="7" name="Diagram 13">
            <a:extLst>
              <a:ext uri="{FF2B5EF4-FFF2-40B4-BE49-F238E27FC236}">
                <a16:creationId xmlns:a16="http://schemas.microsoft.com/office/drawing/2014/main" id="{4AF27AB4-C79E-46B6-A85F-13B6C8B8E814}"/>
              </a:ext>
            </a:extLst>
          </p:cNvPr>
          <p:cNvGraphicFramePr/>
          <p:nvPr>
            <p:extLst>
              <p:ext uri="{D42A27DB-BD31-4B8C-83A1-F6EECF244321}">
                <p14:modId xmlns:p14="http://schemas.microsoft.com/office/powerpoint/2010/main" val="3404774717"/>
              </p:ext>
            </p:extLst>
          </p:nvPr>
        </p:nvGraphicFramePr>
        <p:xfrm>
          <a:off x="2051720" y="62753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6780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4300721-6DFB-4110-AEE3-067BA68E440F}"/>
              </a:ext>
            </a:extLst>
          </p:cNvPr>
          <p:cNvSpPr txBox="1">
            <a:spLocks/>
          </p:cNvSpPr>
          <p:nvPr/>
        </p:nvSpPr>
        <p:spPr>
          <a:xfrm>
            <a:off x="1475656" y="195486"/>
            <a:ext cx="7416824"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pPr rtl="1"/>
            <a:r>
              <a:rPr lang="ar-SA" altLang="ko-KR" sz="4000" b="1" dirty="0">
                <a:solidFill>
                  <a:schemeClr val="tx1">
                    <a:lumMod val="50000"/>
                  </a:schemeClr>
                </a:solidFill>
                <a:latin typeface="A Massir Ballpoint" panose="00000100000000000000" pitchFamily="2" charset="-78"/>
                <a:cs typeface="A Massir Ballpoint" panose="00000100000000000000" pitchFamily="2" charset="-78"/>
              </a:rPr>
              <a:t> خدمة العملاء</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5" name="TextBox 39">
            <a:extLst>
              <a:ext uri="{FF2B5EF4-FFF2-40B4-BE49-F238E27FC236}">
                <a16:creationId xmlns:a16="http://schemas.microsoft.com/office/drawing/2014/main" id="{471B4659-FE35-48CB-BD22-DA133DAF3306}"/>
              </a:ext>
            </a:extLst>
          </p:cNvPr>
          <p:cNvSpPr txBox="1"/>
          <p:nvPr/>
        </p:nvSpPr>
        <p:spPr>
          <a:xfrm>
            <a:off x="5796136" y="115128"/>
            <a:ext cx="1113145" cy="830997"/>
          </a:xfrm>
          <a:prstGeom prst="rect">
            <a:avLst/>
          </a:prstGeom>
          <a:noFill/>
        </p:spPr>
        <p:txBody>
          <a:bodyPr wrap="square" lIns="108000" rIns="108000" rtlCol="0">
            <a:spAutoFit/>
          </a:bodyPr>
          <a:lstStyle/>
          <a:p>
            <a:pPr algn="ctr"/>
            <a:r>
              <a:rPr lang="en-US" altLang="ko-KR" sz="4800" b="1" dirty="0">
                <a:solidFill>
                  <a:srgbClr val="00CC00"/>
                </a:solidFill>
                <a:cs typeface="Arial" pitchFamily="34" charset="0"/>
              </a:rPr>
              <a:t>3</a:t>
            </a:r>
            <a:endParaRPr lang="ko-KR" altLang="en-US" sz="4800" b="1" dirty="0">
              <a:solidFill>
                <a:srgbClr val="00CC00"/>
              </a:solidFill>
              <a:cs typeface="Arial" pitchFamily="34" charset="0"/>
            </a:endParaRPr>
          </a:p>
        </p:txBody>
      </p:sp>
      <p:sp>
        <p:nvSpPr>
          <p:cNvPr id="8" name="Rectangle 11">
            <a:extLst>
              <a:ext uri="{FF2B5EF4-FFF2-40B4-BE49-F238E27FC236}">
                <a16:creationId xmlns:a16="http://schemas.microsoft.com/office/drawing/2014/main" id="{B7CCD8FC-217C-4B1A-BD2D-0B1A1ECFCF2C}"/>
              </a:ext>
            </a:extLst>
          </p:cNvPr>
          <p:cNvSpPr/>
          <p:nvPr/>
        </p:nvSpPr>
        <p:spPr>
          <a:xfrm>
            <a:off x="1730749" y="946125"/>
            <a:ext cx="6909281" cy="3077766"/>
          </a:xfrm>
          <a:prstGeom prst="rect">
            <a:avLst/>
          </a:prstGeom>
        </p:spPr>
        <p:txBody>
          <a:bodyPr wrap="square">
            <a:spAutoFit/>
          </a:bodyPr>
          <a:lstStyle/>
          <a:p>
            <a:pPr algn="r">
              <a:defRPr/>
            </a:pPr>
            <a:r>
              <a:rPr lang="ar-BH" sz="1800" b="1" dirty="0"/>
              <a:t>تعد العلاقات والتواصل مع العملاء من المطالب الأساسية للنجاح في التجارة، لذا قدمت التجارة الإلكترونية أسهل الطرق لخدمة العميل والتواصل معه</a:t>
            </a:r>
            <a:endParaRPr lang="en-US" sz="1800" b="1" dirty="0"/>
          </a:p>
          <a:p>
            <a:pPr algn="r">
              <a:defRPr/>
            </a:pPr>
            <a:endParaRPr lang="en-US" sz="1800" b="1" dirty="0"/>
          </a:p>
          <a:p>
            <a:pPr algn="r">
              <a:defRPr/>
            </a:pPr>
            <a:r>
              <a:rPr lang="ar-BH" sz="1800" b="1" dirty="0"/>
              <a:t> </a:t>
            </a:r>
            <a:r>
              <a:rPr lang="ar-BH" sz="2000" b="1" dirty="0">
                <a:solidFill>
                  <a:srgbClr val="FE5700"/>
                </a:solidFill>
              </a:rPr>
              <a:t>كالتواصل المباشر من أي مكان</a:t>
            </a:r>
            <a:endParaRPr lang="en-US" sz="2000" b="1" dirty="0">
              <a:solidFill>
                <a:srgbClr val="FE5700"/>
              </a:solidFill>
            </a:endParaRPr>
          </a:p>
          <a:p>
            <a:pPr algn="r">
              <a:defRPr/>
            </a:pPr>
            <a:endParaRPr lang="en-US" sz="2000" b="1" dirty="0">
              <a:solidFill>
                <a:srgbClr val="FE5700"/>
              </a:solidFill>
            </a:endParaRPr>
          </a:p>
          <a:p>
            <a:pPr algn="r">
              <a:defRPr/>
            </a:pPr>
            <a:r>
              <a:rPr lang="ar-BH" sz="2000" b="1" dirty="0">
                <a:solidFill>
                  <a:srgbClr val="FE5700"/>
                </a:solidFill>
              </a:rPr>
              <a:t>وحل المشكلات فوريًا </a:t>
            </a:r>
            <a:endParaRPr lang="en-US" sz="2000" b="1" dirty="0">
              <a:solidFill>
                <a:srgbClr val="FE5700"/>
              </a:solidFill>
            </a:endParaRPr>
          </a:p>
          <a:p>
            <a:pPr algn="r">
              <a:defRPr/>
            </a:pPr>
            <a:endParaRPr lang="en-US" sz="2000" b="1" dirty="0">
              <a:solidFill>
                <a:srgbClr val="FE5700"/>
              </a:solidFill>
            </a:endParaRPr>
          </a:p>
          <a:p>
            <a:pPr algn="r">
              <a:defRPr/>
            </a:pPr>
            <a:r>
              <a:rPr lang="ar-BH" sz="2000" b="1" dirty="0">
                <a:solidFill>
                  <a:srgbClr val="FE5700"/>
                </a:solidFill>
              </a:rPr>
              <a:t>ومتابعة مدى رضا العميل عن المنتجات والتعاملات</a:t>
            </a:r>
            <a:endParaRPr lang="en-US" sz="2000" b="1" dirty="0">
              <a:solidFill>
                <a:srgbClr val="FE5700"/>
              </a:solidFill>
            </a:endParaRPr>
          </a:p>
          <a:p>
            <a:pPr algn="r">
              <a:defRPr/>
            </a:pPr>
            <a:endParaRPr lang="en-US" sz="2000" b="1" dirty="0">
              <a:solidFill>
                <a:srgbClr val="FE5700"/>
              </a:solidFill>
            </a:endParaRPr>
          </a:p>
          <a:p>
            <a:pPr algn="r">
              <a:defRPr/>
            </a:pPr>
            <a:r>
              <a:rPr lang="ar-BH" sz="2000" b="1" dirty="0">
                <a:solidFill>
                  <a:srgbClr val="FE5700"/>
                </a:solidFill>
              </a:rPr>
              <a:t> وتحقيق العديد من الخدمات.</a:t>
            </a:r>
          </a:p>
        </p:txBody>
      </p:sp>
    </p:spTree>
    <p:extLst>
      <p:ext uri="{BB962C8B-B14F-4D97-AF65-F5344CB8AC3E}">
        <p14:creationId xmlns:p14="http://schemas.microsoft.com/office/powerpoint/2010/main" val="1163885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A9C59ECF-86FE-4310-9AD5-116231683629}"/>
              </a:ext>
            </a:extLst>
          </p:cNvPr>
          <p:cNvSpPr txBox="1">
            <a:spLocks/>
          </p:cNvSpPr>
          <p:nvPr/>
        </p:nvSpPr>
        <p:spPr>
          <a:xfrm>
            <a:off x="5893296" y="3600843"/>
            <a:ext cx="3250704" cy="857250"/>
          </a:xfrm>
          <a:prstGeom prst="rect">
            <a:avLst/>
          </a:prstGeom>
        </p:spPr>
        <p:txBody>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dirty="0">
                <a:solidFill>
                  <a:schemeClr val="bg2">
                    <a:lumMod val="10000"/>
                  </a:schemeClr>
                </a:solidFill>
              </a:rPr>
              <a:t>تقويم ختامي </a:t>
            </a:r>
            <a:endParaRPr lang="en-US" dirty="0">
              <a:solidFill>
                <a:schemeClr val="bg2">
                  <a:lumMod val="10000"/>
                </a:schemeClr>
              </a:solidFill>
            </a:endParaRPr>
          </a:p>
        </p:txBody>
      </p:sp>
      <p:pic>
        <p:nvPicPr>
          <p:cNvPr id="5" name="Picture 2" descr="any questions">
            <a:extLst>
              <a:ext uri="{FF2B5EF4-FFF2-40B4-BE49-F238E27FC236}">
                <a16:creationId xmlns:a16="http://schemas.microsoft.com/office/drawing/2014/main" id="{163708D1-72ED-4607-BCC4-BAF69F04A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347" y="1243317"/>
            <a:ext cx="2359949" cy="235994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74BC0D0C-9A61-4BB1-90A1-0E9EA728C7EB}"/>
              </a:ext>
            </a:extLst>
          </p:cNvPr>
          <p:cNvSpPr txBox="1">
            <a:spLocks/>
          </p:cNvSpPr>
          <p:nvPr/>
        </p:nvSpPr>
        <p:spPr>
          <a:xfrm>
            <a:off x="0" y="0"/>
            <a:ext cx="9144000" cy="795734"/>
          </a:xfrm>
          <a:prstGeom prst="rect">
            <a:avLst/>
          </a:prstGeom>
          <a:solidFill>
            <a:srgbClr val="0680C3"/>
          </a:solidFill>
        </p:spPr>
        <p:txBody>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dirty="0">
                <a:latin typeface="A Massir Ballpoint" panose="00000100000000000000" pitchFamily="2" charset="-78"/>
                <a:cs typeface="A Massir Ballpoint" panose="00000100000000000000" pitchFamily="2" charset="-78"/>
              </a:rPr>
              <a:t>الخدمات الالكترونية 2 </a:t>
            </a:r>
            <a:endParaRPr lang="en-US" dirty="0">
              <a:latin typeface="A Massir Ballpoint" panose="00000100000000000000" pitchFamily="2" charset="-78"/>
              <a:cs typeface="A Massir Ballpoint" panose="00000100000000000000" pitchFamily="2" charset="-78"/>
            </a:endParaRPr>
          </a:p>
        </p:txBody>
      </p:sp>
      <p:sp>
        <p:nvSpPr>
          <p:cNvPr id="12" name="مربع نص 11">
            <a:extLst>
              <a:ext uri="{FF2B5EF4-FFF2-40B4-BE49-F238E27FC236}">
                <a16:creationId xmlns:a16="http://schemas.microsoft.com/office/drawing/2014/main" id="{62923B64-4EE2-4F32-A787-7FC2CE59524E}"/>
              </a:ext>
            </a:extLst>
          </p:cNvPr>
          <p:cNvSpPr txBox="1"/>
          <p:nvPr/>
        </p:nvSpPr>
        <p:spPr>
          <a:xfrm>
            <a:off x="1043608" y="3846013"/>
            <a:ext cx="5148064" cy="646331"/>
          </a:xfrm>
          <a:prstGeom prst="rect">
            <a:avLst/>
          </a:prstGeom>
          <a:noFill/>
        </p:spPr>
        <p:txBody>
          <a:bodyPr wrap="square">
            <a:spAutoFit/>
          </a:bodyPr>
          <a:lstStyle/>
          <a:p>
            <a:r>
              <a:rPr lang="en-US" dirty="0">
                <a:hlinkClick r:id="rId3"/>
              </a:rPr>
              <a:t>https://www.liveworksheets.com/nj1271271ti</a:t>
            </a:r>
            <a:endParaRPr lang="en-US" dirty="0"/>
          </a:p>
          <a:p>
            <a:endParaRPr lang="en-US" dirty="0"/>
          </a:p>
        </p:txBody>
      </p:sp>
    </p:spTree>
    <p:extLst>
      <p:ext uri="{BB962C8B-B14F-4D97-AF65-F5344CB8AC3E}">
        <p14:creationId xmlns:p14="http://schemas.microsoft.com/office/powerpoint/2010/main" val="4022018084"/>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F35D48BC-7B70-43C5-92BF-662F6610BE3A}"/>
              </a:ext>
            </a:extLst>
          </p:cNvPr>
          <p:cNvSpPr txBox="1"/>
          <p:nvPr/>
        </p:nvSpPr>
        <p:spPr>
          <a:xfrm>
            <a:off x="2422980" y="1563638"/>
            <a:ext cx="6516216" cy="1754326"/>
          </a:xfrm>
          <a:prstGeom prst="rect">
            <a:avLst/>
          </a:prstGeom>
          <a:noFill/>
        </p:spPr>
        <p:txBody>
          <a:bodyPr wrap="square">
            <a:spAutoFit/>
          </a:bodyPr>
          <a:lstStyle/>
          <a:p>
            <a:pPr algn="r" rtl="1"/>
            <a:r>
              <a:rPr lang="en-US" sz="3600" b="1" dirty="0" err="1">
                <a:solidFill>
                  <a:srgbClr val="B32200"/>
                </a:solidFill>
              </a:rPr>
              <a:t>من</a:t>
            </a:r>
            <a:r>
              <a:rPr lang="en-US" sz="3600" b="1" dirty="0">
                <a:solidFill>
                  <a:srgbClr val="B32200"/>
                </a:solidFill>
              </a:rPr>
              <a:t> </a:t>
            </a:r>
            <a:r>
              <a:rPr lang="en-US" sz="3600" b="1" dirty="0" err="1">
                <a:solidFill>
                  <a:srgbClr val="B32200"/>
                </a:solidFill>
              </a:rPr>
              <a:t>خلال</a:t>
            </a:r>
            <a:r>
              <a:rPr lang="en-US" sz="3600" b="1" dirty="0">
                <a:solidFill>
                  <a:srgbClr val="B32200"/>
                </a:solidFill>
              </a:rPr>
              <a:t> </a:t>
            </a:r>
            <a:r>
              <a:rPr lang="en-US" sz="3600" b="1" dirty="0" err="1">
                <a:solidFill>
                  <a:srgbClr val="B32200"/>
                </a:solidFill>
              </a:rPr>
              <a:t>منصة</a:t>
            </a:r>
            <a:r>
              <a:rPr lang="en-US" sz="3600" b="1" dirty="0">
                <a:solidFill>
                  <a:srgbClr val="B32200"/>
                </a:solidFill>
              </a:rPr>
              <a:t> </a:t>
            </a:r>
            <a:r>
              <a:rPr lang="en-US" sz="3600" b="1" dirty="0" err="1">
                <a:solidFill>
                  <a:srgbClr val="B32200"/>
                </a:solidFill>
              </a:rPr>
              <a:t>مدرستي</a:t>
            </a:r>
            <a:r>
              <a:rPr lang="en-US" sz="3600" b="1" dirty="0">
                <a:solidFill>
                  <a:srgbClr val="B32200"/>
                </a:solidFill>
              </a:rPr>
              <a:t> </a:t>
            </a:r>
            <a:r>
              <a:rPr lang="en-US" sz="3600" b="1" dirty="0">
                <a:solidFill>
                  <a:schemeClr val="bg2">
                    <a:lumMod val="10000"/>
                  </a:schemeClr>
                </a:solidFill>
              </a:rPr>
              <a:t>:  </a:t>
            </a:r>
            <a:endParaRPr lang="ar-SA" sz="3600" b="1" dirty="0">
              <a:solidFill>
                <a:schemeClr val="bg2">
                  <a:lumMod val="10000"/>
                </a:schemeClr>
              </a:solidFill>
            </a:endParaRPr>
          </a:p>
          <a:p>
            <a:pPr algn="r" rtl="1"/>
            <a:r>
              <a:rPr lang="en-US" sz="3600" b="1" dirty="0" err="1">
                <a:solidFill>
                  <a:schemeClr val="bg2">
                    <a:lumMod val="10000"/>
                  </a:schemeClr>
                </a:solidFill>
              </a:rPr>
              <a:t>احرصي</a:t>
            </a:r>
            <a:r>
              <a:rPr lang="en-US" sz="3600" b="1" dirty="0">
                <a:solidFill>
                  <a:schemeClr val="bg2">
                    <a:lumMod val="10000"/>
                  </a:schemeClr>
                </a:solidFill>
              </a:rPr>
              <a:t> </a:t>
            </a:r>
            <a:r>
              <a:rPr lang="en-US" sz="3600" b="1" dirty="0" err="1">
                <a:solidFill>
                  <a:schemeClr val="bg2">
                    <a:lumMod val="10000"/>
                  </a:schemeClr>
                </a:solidFill>
              </a:rPr>
              <a:t>على</a:t>
            </a:r>
            <a:r>
              <a:rPr lang="en-US" sz="3600" b="1" dirty="0">
                <a:solidFill>
                  <a:schemeClr val="bg2">
                    <a:lumMod val="10000"/>
                  </a:schemeClr>
                </a:solidFill>
              </a:rPr>
              <a:t> </a:t>
            </a:r>
            <a:r>
              <a:rPr lang="en-US" sz="3600" b="1" dirty="0" err="1">
                <a:solidFill>
                  <a:schemeClr val="bg2">
                    <a:lumMod val="10000"/>
                  </a:schemeClr>
                </a:solidFill>
              </a:rPr>
              <a:t>مشاهدة</a:t>
            </a:r>
            <a:r>
              <a:rPr lang="en-US" sz="3600" b="1" dirty="0">
                <a:solidFill>
                  <a:schemeClr val="bg2">
                    <a:lumMod val="10000"/>
                  </a:schemeClr>
                </a:solidFill>
              </a:rPr>
              <a:t> </a:t>
            </a:r>
            <a:r>
              <a:rPr lang="en-US" sz="3600" b="1" dirty="0" err="1">
                <a:solidFill>
                  <a:schemeClr val="bg2">
                    <a:lumMod val="10000"/>
                  </a:schemeClr>
                </a:solidFill>
              </a:rPr>
              <a:t>الاثراءات</a:t>
            </a:r>
            <a:endParaRPr lang="en-US" sz="3600" b="1" dirty="0">
              <a:solidFill>
                <a:schemeClr val="bg2">
                  <a:lumMod val="10000"/>
                </a:schemeClr>
              </a:solidFill>
            </a:endParaRPr>
          </a:p>
          <a:p>
            <a:pPr algn="r" rtl="1"/>
            <a:r>
              <a:rPr lang="en-US" sz="3600" b="1" dirty="0" err="1">
                <a:solidFill>
                  <a:schemeClr val="bg2">
                    <a:lumMod val="10000"/>
                  </a:schemeClr>
                </a:solidFill>
              </a:rPr>
              <a:t>تم</a:t>
            </a:r>
            <a:r>
              <a:rPr lang="en-US" sz="3600" b="1" dirty="0">
                <a:solidFill>
                  <a:schemeClr val="bg2">
                    <a:lumMod val="10000"/>
                  </a:schemeClr>
                </a:solidFill>
              </a:rPr>
              <a:t> </a:t>
            </a:r>
            <a:r>
              <a:rPr lang="en-US" sz="3600" b="1" dirty="0" err="1">
                <a:solidFill>
                  <a:schemeClr val="bg2">
                    <a:lumMod val="10000"/>
                  </a:schemeClr>
                </a:solidFill>
              </a:rPr>
              <a:t>ارسال</a:t>
            </a:r>
            <a:r>
              <a:rPr lang="en-US" sz="3600" b="1" dirty="0">
                <a:solidFill>
                  <a:schemeClr val="bg2">
                    <a:lumMod val="10000"/>
                  </a:schemeClr>
                </a:solidFill>
              </a:rPr>
              <a:t> </a:t>
            </a:r>
            <a:r>
              <a:rPr lang="en-US" sz="3600" b="1" dirty="0" err="1">
                <a:solidFill>
                  <a:schemeClr val="bg2">
                    <a:lumMod val="10000"/>
                  </a:schemeClr>
                </a:solidFill>
              </a:rPr>
              <a:t>الواجب</a:t>
            </a:r>
            <a:r>
              <a:rPr lang="en-US" sz="3600" b="1" dirty="0">
                <a:solidFill>
                  <a:schemeClr val="bg2">
                    <a:lumMod val="10000"/>
                  </a:schemeClr>
                </a:solidFill>
              </a:rPr>
              <a:t> </a:t>
            </a:r>
            <a:r>
              <a:rPr lang="en-US" sz="3600" b="1" dirty="0" err="1">
                <a:solidFill>
                  <a:schemeClr val="bg2">
                    <a:lumMod val="10000"/>
                  </a:schemeClr>
                </a:solidFill>
              </a:rPr>
              <a:t>على</a:t>
            </a:r>
            <a:r>
              <a:rPr lang="en-US" sz="3600" b="1" dirty="0">
                <a:solidFill>
                  <a:schemeClr val="bg2">
                    <a:lumMod val="10000"/>
                  </a:schemeClr>
                </a:solidFill>
              </a:rPr>
              <a:t> </a:t>
            </a:r>
            <a:r>
              <a:rPr lang="en-US" sz="3600" b="1" dirty="0" err="1">
                <a:solidFill>
                  <a:schemeClr val="bg2">
                    <a:lumMod val="10000"/>
                  </a:schemeClr>
                </a:solidFill>
              </a:rPr>
              <a:t>منصة</a:t>
            </a:r>
            <a:r>
              <a:rPr lang="en-US" sz="3600" b="1" dirty="0">
                <a:solidFill>
                  <a:schemeClr val="bg2">
                    <a:lumMod val="10000"/>
                  </a:schemeClr>
                </a:solidFill>
              </a:rPr>
              <a:t> </a:t>
            </a:r>
            <a:r>
              <a:rPr lang="en-US" sz="3600" b="1" dirty="0" err="1">
                <a:solidFill>
                  <a:schemeClr val="bg2">
                    <a:lumMod val="10000"/>
                  </a:schemeClr>
                </a:solidFill>
              </a:rPr>
              <a:t>مدرستي</a:t>
            </a:r>
            <a:endParaRPr lang="en-US" sz="3600" b="1" dirty="0">
              <a:solidFill>
                <a:schemeClr val="bg2">
                  <a:lumMod val="10000"/>
                </a:schemeClr>
              </a:solidFill>
            </a:endParaRPr>
          </a:p>
        </p:txBody>
      </p:sp>
      <p:pic>
        <p:nvPicPr>
          <p:cNvPr id="15362" name="Picture 2">
            <a:extLst>
              <a:ext uri="{FF2B5EF4-FFF2-40B4-BE49-F238E27FC236}">
                <a16:creationId xmlns:a16="http://schemas.microsoft.com/office/drawing/2014/main" id="{2A017508-249B-4CEC-812C-1D2E6E492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9502"/>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939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4DB16D-7BFC-4F96-915C-1A43ED0EA98B}"/>
              </a:ext>
            </a:extLst>
          </p:cNvPr>
          <p:cNvSpPr txBox="1">
            <a:spLocks/>
          </p:cNvSpPr>
          <p:nvPr/>
        </p:nvSpPr>
        <p:spPr>
          <a:xfrm>
            <a:off x="1535220" y="3263423"/>
            <a:ext cx="7981057" cy="10245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200" kern="1200" baseline="0">
                <a:solidFill>
                  <a:schemeClr val="tx1"/>
                </a:solidFill>
                <a:latin typeface="+mn-lt"/>
                <a:ea typeface="+mj-ea"/>
                <a:cs typeface="+mj-cs"/>
              </a:defRPr>
            </a:lvl1pPr>
          </a:lstStyle>
          <a:p>
            <a:r>
              <a:rPr lang="ar-SA" b="1" dirty="0"/>
              <a:t>اهلا بالمبدعات أساس نهضة الوطن </a:t>
            </a:r>
            <a:endParaRPr lang="en-US" b="1" dirty="0"/>
          </a:p>
        </p:txBody>
      </p:sp>
      <p:pic>
        <p:nvPicPr>
          <p:cNvPr id="1028" name="Picture 4" descr="laptop wave">
            <a:extLst>
              <a:ext uri="{FF2B5EF4-FFF2-40B4-BE49-F238E27FC236}">
                <a16:creationId xmlns:a16="http://schemas.microsoft.com/office/drawing/2014/main" id="{1712D348-A708-46E8-A982-0C6491632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37214"/>
            <a:ext cx="2831579" cy="2831579"/>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94;p24">
            <a:extLst>
              <a:ext uri="{FF2B5EF4-FFF2-40B4-BE49-F238E27FC236}">
                <a16:creationId xmlns:a16="http://schemas.microsoft.com/office/drawing/2014/main" id="{08B77ED5-F601-45FF-A1BB-ECEC7C9199F5}"/>
              </a:ext>
            </a:extLst>
          </p:cNvPr>
          <p:cNvSpPr txBox="1">
            <a:spLocks/>
          </p:cNvSpPr>
          <p:nvPr/>
        </p:nvSpPr>
        <p:spPr>
          <a:xfrm>
            <a:off x="2815804" y="702209"/>
            <a:ext cx="5992837" cy="3073481"/>
          </a:xfrm>
          <a:prstGeom prst="rect">
            <a:avLst/>
          </a:prstGeom>
          <a:noFill/>
          <a:ln>
            <a:noFill/>
          </a:ln>
        </p:spPr>
        <p:txBody>
          <a:bodyPr spcFirstLastPara="1" wrap="square" lIns="121900" tIns="121900" rIns="121900" bIns="121900" anchor="t" anchorCtr="0">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pPr>
              <a:spcBef>
                <a:spcPts val="0"/>
              </a:spcBef>
              <a:buSzPts val="7000"/>
            </a:pPr>
            <a:r>
              <a:rPr lang="ar-SA" sz="4800" b="1" dirty="0">
                <a:solidFill>
                  <a:srgbClr val="FFCC00"/>
                </a:solidFill>
                <a:latin typeface="A Massir Ballpoint" panose="00000100000000000000" pitchFamily="2" charset="-78"/>
                <a:cs typeface="A Massir Ballpoint" panose="00000100000000000000" pitchFamily="2" charset="-78"/>
              </a:rPr>
              <a:t>اهلا وسهلا بكن في</a:t>
            </a:r>
            <a:br>
              <a:rPr lang="ar-SA" sz="4800" dirty="0"/>
            </a:br>
            <a:r>
              <a:rPr lang="ar-SA" sz="4800" dirty="0"/>
              <a:t> (</a:t>
            </a:r>
            <a:r>
              <a:rPr lang="ar-SA" sz="4800" dirty="0">
                <a:solidFill>
                  <a:schemeClr val="accent6">
                    <a:lumMod val="75000"/>
                  </a:schemeClr>
                </a:solidFill>
                <a:latin typeface="Urdu Typesetting" panose="03020402040406030203" pitchFamily="66" charset="-78"/>
                <a:cs typeface="Urdu Typesetting" panose="03020402040406030203" pitchFamily="66" charset="-78"/>
              </a:rPr>
              <a:t>الحصة الافتراضية لمادة </a:t>
            </a:r>
          </a:p>
          <a:p>
            <a:pPr>
              <a:spcBef>
                <a:spcPts val="0"/>
              </a:spcBef>
              <a:buSzPts val="7000"/>
            </a:pPr>
            <a:r>
              <a:rPr lang="ar-SA" sz="4800" dirty="0">
                <a:solidFill>
                  <a:schemeClr val="accent6">
                    <a:lumMod val="75000"/>
                  </a:schemeClr>
                </a:solidFill>
                <a:latin typeface="Urdu Typesetting" panose="03020402040406030203" pitchFamily="66" charset="-78"/>
                <a:cs typeface="Urdu Typesetting" panose="03020402040406030203" pitchFamily="66" charset="-78"/>
              </a:rPr>
              <a:t>الحاسب وتقنية المعلومات </a:t>
            </a:r>
            <a:r>
              <a:rPr lang="ar-SA" sz="4800" dirty="0">
                <a:solidFill>
                  <a:srgbClr val="0070C0"/>
                </a:solidFill>
                <a:latin typeface="Urdu Typesetting" panose="03020402040406030203" pitchFamily="66" charset="-78"/>
                <a:cs typeface="Urdu Typesetting" panose="03020402040406030203" pitchFamily="66" charset="-78"/>
              </a:rPr>
              <a:t>2</a:t>
            </a:r>
            <a:r>
              <a:rPr lang="ar-SA" sz="4800" dirty="0"/>
              <a:t>)</a:t>
            </a:r>
          </a:p>
        </p:txBody>
      </p:sp>
      <p:sp>
        <p:nvSpPr>
          <p:cNvPr id="5" name="Google Shape;295;p24">
            <a:extLst>
              <a:ext uri="{FF2B5EF4-FFF2-40B4-BE49-F238E27FC236}">
                <a16:creationId xmlns:a16="http://schemas.microsoft.com/office/drawing/2014/main" id="{56BCD682-A74D-4766-A7A2-E9A5667A2EEB}"/>
              </a:ext>
            </a:extLst>
          </p:cNvPr>
          <p:cNvSpPr txBox="1">
            <a:spLocks/>
          </p:cNvSpPr>
          <p:nvPr/>
        </p:nvSpPr>
        <p:spPr>
          <a:xfrm>
            <a:off x="-180528" y="3507854"/>
            <a:ext cx="2664296" cy="1024534"/>
          </a:xfrm>
          <a:prstGeom prst="rect">
            <a:avLst/>
          </a:prstGeom>
          <a:noFill/>
          <a:ln>
            <a:noFill/>
          </a:ln>
        </p:spPr>
        <p:txBody>
          <a:bodyPr spcFirstLastPara="1" wrap="square" lIns="121900" tIns="121900" rIns="121900" bIns="12190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1200"/>
              </a:spcAft>
              <a:buSzPts val="1900"/>
              <a:buFont typeface="Arial" panose="020B0604020202020204" pitchFamily="34" charset="0"/>
              <a:buNone/>
            </a:pPr>
            <a:r>
              <a:rPr lang="ar-SA" sz="2800" b="1" dirty="0">
                <a:solidFill>
                  <a:srgbClr val="0070C0"/>
                </a:solidFill>
                <a:latin typeface="Urdu Typesetting" panose="03020402040406030203" pitchFamily="66" charset="-78"/>
                <a:cs typeface="Urdu Typesetting" panose="03020402040406030203" pitchFamily="66" charset="-78"/>
              </a:rPr>
              <a:t> </a:t>
            </a:r>
            <a:r>
              <a:rPr lang="ar-SA" sz="2800" b="1" dirty="0">
                <a:solidFill>
                  <a:schemeClr val="accent6">
                    <a:lumMod val="75000"/>
                  </a:schemeClr>
                </a:solidFill>
                <a:latin typeface="Urdu Typesetting" panose="03020402040406030203" pitchFamily="66" charset="-78"/>
                <a:cs typeface="Urdu Typesetting" panose="03020402040406030203" pitchFamily="66" charset="-78"/>
              </a:rPr>
              <a:t>المعلمة</a:t>
            </a:r>
            <a:r>
              <a:rPr lang="ar-SA" sz="2800" b="1" dirty="0">
                <a:solidFill>
                  <a:srgbClr val="0070C0"/>
                </a:solidFill>
                <a:latin typeface="Urdu Typesetting" panose="03020402040406030203" pitchFamily="66" charset="-78"/>
                <a:cs typeface="Urdu Typesetting" panose="03020402040406030203" pitchFamily="66" charset="-78"/>
              </a:rPr>
              <a:t> </a:t>
            </a:r>
          </a:p>
          <a:p>
            <a:pPr marL="0" indent="0" algn="ctr">
              <a:spcBef>
                <a:spcPts val="0"/>
              </a:spcBef>
              <a:spcAft>
                <a:spcPts val="1200"/>
              </a:spcAft>
              <a:buSzPts val="1900"/>
              <a:buFont typeface="Arial" panose="020B0604020202020204" pitchFamily="34" charset="0"/>
              <a:buNone/>
            </a:pPr>
            <a:r>
              <a:rPr lang="ar-SA" sz="2800" b="1" dirty="0">
                <a:latin typeface="Urdu Typesetting" panose="03020402040406030203" pitchFamily="66" charset="-78"/>
                <a:cs typeface="Urdu Typesetting" panose="03020402040406030203" pitchFamily="66" charset="-78"/>
              </a:rPr>
              <a:t>مشاعل </a:t>
            </a:r>
            <a:r>
              <a:rPr lang="ar-SA" sz="2800" b="1" dirty="0" err="1">
                <a:latin typeface="Urdu Typesetting" panose="03020402040406030203" pitchFamily="66" charset="-78"/>
                <a:cs typeface="Urdu Typesetting" panose="03020402040406030203" pitchFamily="66" charset="-78"/>
              </a:rPr>
              <a:t>النجراني</a:t>
            </a:r>
            <a:endParaRPr lang="ar-SA" sz="2800" b="1" dirty="0">
              <a:latin typeface="Urdu Typesetting" panose="03020402040406030203" pitchFamily="66" charset="-78"/>
              <a:cs typeface="Urdu Typesetting" panose="03020402040406030203" pitchFamily="66" charset="-78"/>
            </a:endParaRPr>
          </a:p>
        </p:txBody>
      </p:sp>
    </p:spTree>
    <p:extLst>
      <p:ext uri="{BB962C8B-B14F-4D97-AF65-F5344CB8AC3E}">
        <p14:creationId xmlns:p14="http://schemas.microsoft.com/office/powerpoint/2010/main" val="2600856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3">
            <a:extLst>
              <a:ext uri="{FF2B5EF4-FFF2-40B4-BE49-F238E27FC236}">
                <a16:creationId xmlns:a16="http://schemas.microsoft.com/office/drawing/2014/main" id="{B5BEDD57-926F-4C23-B5DC-8C1200C53E77}"/>
              </a:ext>
            </a:extLst>
          </p:cNvPr>
          <p:cNvSpPr txBox="1">
            <a:spLocks/>
          </p:cNvSpPr>
          <p:nvPr/>
        </p:nvSpPr>
        <p:spPr>
          <a:xfrm>
            <a:off x="302840" y="180893"/>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200" kern="1200" baseline="0">
                <a:solidFill>
                  <a:schemeClr val="tx2"/>
                </a:solidFill>
                <a:latin typeface="+mn-lt"/>
                <a:ea typeface="+mj-ea"/>
                <a:cs typeface="+mj-cs"/>
              </a:defRPr>
            </a:lvl1pPr>
          </a:lstStyle>
          <a:p>
            <a:r>
              <a:rPr lang="ar-SA" b="1" dirty="0"/>
              <a:t>القوانين الصفية الالكترونية  </a:t>
            </a:r>
            <a:endParaRPr lang="en-US" b="1" dirty="0"/>
          </a:p>
        </p:txBody>
      </p:sp>
      <p:pic>
        <p:nvPicPr>
          <p:cNvPr id="27" name="Picture 2" descr="learning from home">
            <a:extLst>
              <a:ext uri="{FF2B5EF4-FFF2-40B4-BE49-F238E27FC236}">
                <a16:creationId xmlns:a16="http://schemas.microsoft.com/office/drawing/2014/main" id="{CA5D1066-0B27-46A1-9B2C-45FC1DDC1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979" y="1599756"/>
            <a:ext cx="2423902" cy="1551432"/>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9">
            <a:extLst>
              <a:ext uri="{FF2B5EF4-FFF2-40B4-BE49-F238E27FC236}">
                <a16:creationId xmlns:a16="http://schemas.microsoft.com/office/drawing/2014/main" id="{CAF7CC14-6CDD-45EA-B1E0-5A08E514A47A}"/>
              </a:ext>
            </a:extLst>
          </p:cNvPr>
          <p:cNvPicPr>
            <a:picLocks noChangeAspect="1"/>
          </p:cNvPicPr>
          <p:nvPr/>
        </p:nvPicPr>
        <p:blipFill rotWithShape="1">
          <a:blip r:embed="rId3"/>
          <a:srcRect l="54725" t="28990" r="38975" b="17785"/>
          <a:stretch/>
        </p:blipFill>
        <p:spPr>
          <a:xfrm>
            <a:off x="8244408" y="1469153"/>
            <a:ext cx="576064" cy="2736304"/>
          </a:xfrm>
          <a:prstGeom prst="rect">
            <a:avLst/>
          </a:prstGeom>
        </p:spPr>
      </p:pic>
      <p:sp>
        <p:nvSpPr>
          <p:cNvPr id="11" name="مستطيل 10">
            <a:extLst>
              <a:ext uri="{FF2B5EF4-FFF2-40B4-BE49-F238E27FC236}">
                <a16:creationId xmlns:a16="http://schemas.microsoft.com/office/drawing/2014/main" id="{2AFC13ED-116B-41FE-9659-E287B497BAEF}"/>
              </a:ext>
            </a:extLst>
          </p:cNvPr>
          <p:cNvSpPr/>
          <p:nvPr/>
        </p:nvSpPr>
        <p:spPr>
          <a:xfrm>
            <a:off x="5004048" y="1203598"/>
            <a:ext cx="576064" cy="30018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مربع نص 25">
            <a:extLst>
              <a:ext uri="{FF2B5EF4-FFF2-40B4-BE49-F238E27FC236}">
                <a16:creationId xmlns:a16="http://schemas.microsoft.com/office/drawing/2014/main" id="{E8F6F0F8-0220-4DFD-B862-22DC41B9CCA1}"/>
              </a:ext>
            </a:extLst>
          </p:cNvPr>
          <p:cNvSpPr txBox="1"/>
          <p:nvPr/>
        </p:nvSpPr>
        <p:spPr>
          <a:xfrm>
            <a:off x="3295814" y="1621587"/>
            <a:ext cx="4764278" cy="2431435"/>
          </a:xfrm>
          <a:prstGeom prst="rect">
            <a:avLst/>
          </a:prstGeom>
          <a:noFill/>
        </p:spPr>
        <p:txBody>
          <a:bodyPr wrap="square">
            <a:spAutoFit/>
          </a:bodyPr>
          <a:lstStyle/>
          <a:p>
            <a:pPr algn="r" rtl="1"/>
            <a:r>
              <a:rPr lang="en-US" sz="2400" b="1" dirty="0" err="1">
                <a:solidFill>
                  <a:srgbClr val="232323"/>
                </a:solidFill>
                <a:latin typeface="A Massir Ballpoint" panose="00000100000000000000" pitchFamily="2" charset="-78"/>
                <a:cs typeface="A Massir Ballpoint" panose="00000100000000000000" pitchFamily="2" charset="-78"/>
              </a:rPr>
              <a:t>التأكد</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من</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اغلاق</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الكاميرا</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والمايك</a:t>
            </a:r>
            <a:endParaRPr lang="en-US" sz="2400" b="1" dirty="0">
              <a:solidFill>
                <a:srgbClr val="232323"/>
              </a:solidFill>
              <a:latin typeface="A Massir Ballpoint" panose="00000100000000000000" pitchFamily="2" charset="-78"/>
              <a:cs typeface="A Massir Ballpoint" panose="00000100000000000000" pitchFamily="2" charset="-78"/>
            </a:endParaRP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err="1">
                <a:solidFill>
                  <a:srgbClr val="232323"/>
                </a:solidFill>
                <a:latin typeface="A Massir Ballpoint" panose="00000100000000000000" pitchFamily="2" charset="-78"/>
                <a:cs typeface="A Massir Ballpoint" panose="00000100000000000000" pitchFamily="2" charset="-78"/>
              </a:rPr>
              <a:t>احضار</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كتاب</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الطالب</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مع</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القلم</a:t>
            </a:r>
            <a:r>
              <a:rPr lang="en-US" sz="2400" b="1" dirty="0">
                <a:solidFill>
                  <a:srgbClr val="232323"/>
                </a:solidFill>
                <a:latin typeface="A Massir Ballpoint" panose="00000100000000000000" pitchFamily="2" charset="-78"/>
                <a:cs typeface="A Massir Ballpoint" panose="00000100000000000000" pitchFamily="2" charset="-78"/>
              </a:rPr>
              <a:t> </a:t>
            </a: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رفع</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اليد</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أثناء</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المشاركة</a:t>
            </a:r>
            <a:endParaRPr lang="en-US" sz="2400" b="1" dirty="0">
              <a:solidFill>
                <a:srgbClr val="232323"/>
              </a:solidFill>
              <a:latin typeface="A Massir Ballpoint" panose="00000100000000000000" pitchFamily="2" charset="-78"/>
              <a:cs typeface="A Massir Ballpoint" panose="00000100000000000000" pitchFamily="2" charset="-78"/>
            </a:endParaRP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المشاركة</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والتفاعل</a:t>
            </a:r>
            <a:endParaRPr lang="en-US" sz="2400" b="1" dirty="0">
              <a:solidFill>
                <a:srgbClr val="232323"/>
              </a:solidFill>
              <a:latin typeface="A Massir Ballpoint" panose="00000100000000000000" pitchFamily="2" charset="-78"/>
              <a:cs typeface="A Massir Ballpoint" panose="00000100000000000000" pitchFamily="2" charset="-78"/>
            </a:endParaRP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err="1">
                <a:solidFill>
                  <a:srgbClr val="232323"/>
                </a:solidFill>
                <a:latin typeface="A Massir Ballpoint" panose="00000100000000000000" pitchFamily="2" charset="-78"/>
                <a:cs typeface="A Massir Ballpoint" panose="00000100000000000000" pitchFamily="2" charset="-78"/>
              </a:rPr>
              <a:t>الانتباه</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الالتزام</a:t>
            </a:r>
            <a:r>
              <a:rPr lang="en-US" sz="2400" b="1" dirty="0">
                <a:solidFill>
                  <a:srgbClr val="232323"/>
                </a:solidFill>
                <a:latin typeface="A Massir Ballpoint" panose="00000100000000000000" pitchFamily="2" charset="-78"/>
                <a:cs typeface="A Massir Ballpoint" panose="00000100000000000000" pitchFamily="2" charset="-78"/>
              </a:rPr>
              <a:t> – </a:t>
            </a:r>
            <a:r>
              <a:rPr lang="en-US" sz="2400" b="1" dirty="0" err="1">
                <a:solidFill>
                  <a:srgbClr val="232323"/>
                </a:solidFill>
                <a:latin typeface="A Massir Ballpoint" panose="00000100000000000000" pitchFamily="2" charset="-78"/>
                <a:cs typeface="A Massir Ballpoint" panose="00000100000000000000" pitchFamily="2" charset="-78"/>
              </a:rPr>
              <a:t>التعاون</a:t>
            </a:r>
            <a:endParaRPr lang="en-US" sz="2400" b="1" dirty="0">
              <a:solidFill>
                <a:srgbClr val="232323"/>
              </a:solidFill>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1743886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98E9F085-8247-4E0D-895C-9A47ECE2F8F3}"/>
              </a:ext>
            </a:extLst>
          </p:cNvPr>
          <p:cNvSpPr/>
          <p:nvPr/>
        </p:nvSpPr>
        <p:spPr>
          <a:xfrm>
            <a:off x="2584457" y="917179"/>
            <a:ext cx="6188913" cy="2677656"/>
          </a:xfrm>
          <a:prstGeom prst="rect">
            <a:avLst/>
          </a:prstGeom>
          <a:noFill/>
        </p:spPr>
        <p:txBody>
          <a:bodyPr wrap="square" lIns="91440" tIns="45720" rIns="91440" bIns="45720">
            <a:spAutoFit/>
          </a:bodyPr>
          <a:lstStyle/>
          <a:p>
            <a:pPr algn="ctr"/>
            <a:r>
              <a:rPr lang="ar-SA" sz="2800" b="1" spc="50" dirty="0">
                <a:ln w="0"/>
                <a:solidFill>
                  <a:schemeClr val="tx1">
                    <a:lumMod val="50000"/>
                  </a:schemeClr>
                </a:solidFill>
                <a:effectLst>
                  <a:innerShdw blurRad="63500" dist="50800" dir="13500000">
                    <a:srgbClr val="000000">
                      <a:alpha val="50000"/>
                    </a:srgbClr>
                  </a:innerShdw>
                </a:effectLst>
              </a:rPr>
              <a:t>مريم طالبة مجتهدة وتحب الدراسة </a:t>
            </a:r>
          </a:p>
          <a:p>
            <a:pPr algn="ctr"/>
            <a:r>
              <a:rPr lang="ar-SA" sz="2800" b="1" spc="50" dirty="0">
                <a:ln w="0"/>
                <a:solidFill>
                  <a:schemeClr val="tx1">
                    <a:lumMod val="50000"/>
                  </a:schemeClr>
                </a:solidFill>
                <a:effectLst>
                  <a:innerShdw blurRad="63500" dist="50800" dir="13500000">
                    <a:srgbClr val="000000">
                      <a:alpha val="50000"/>
                    </a:srgbClr>
                  </a:innerShdw>
                </a:effectLst>
              </a:rPr>
              <a:t>كانت مريم تدرس في مدرسة الحي </a:t>
            </a:r>
          </a:p>
          <a:p>
            <a:pPr algn="ctr"/>
            <a:r>
              <a:rPr lang="ar-SA" sz="2800" b="1" spc="50" dirty="0">
                <a:ln w="0"/>
                <a:solidFill>
                  <a:schemeClr val="tx1">
                    <a:lumMod val="50000"/>
                  </a:schemeClr>
                </a:solidFill>
                <a:effectLst>
                  <a:innerShdw blurRad="63500" dist="50800" dir="13500000">
                    <a:srgbClr val="000000">
                      <a:alpha val="50000"/>
                    </a:srgbClr>
                  </a:innerShdw>
                </a:effectLst>
              </a:rPr>
              <a:t>توصلها والدتها مشيا على الاقدام </a:t>
            </a:r>
          </a:p>
          <a:p>
            <a:pPr algn="ctr"/>
            <a:r>
              <a:rPr lang="ar-SA" sz="2800" b="1" spc="50" dirty="0">
                <a:ln w="0"/>
                <a:solidFill>
                  <a:schemeClr val="tx1">
                    <a:lumMod val="50000"/>
                  </a:schemeClr>
                </a:solidFill>
                <a:effectLst>
                  <a:innerShdw blurRad="63500" dist="50800" dir="13500000">
                    <a:srgbClr val="000000">
                      <a:alpha val="50000"/>
                    </a:srgbClr>
                  </a:innerShdw>
                </a:effectLst>
              </a:rPr>
              <a:t>لكن حين تخرجت مريم وانتقلت للمرحلة الجامعية </a:t>
            </a:r>
          </a:p>
          <a:p>
            <a:pPr algn="ctr"/>
            <a:r>
              <a:rPr lang="ar-SA" sz="2800" b="1" spc="50" dirty="0">
                <a:ln w="0"/>
                <a:solidFill>
                  <a:schemeClr val="tx1">
                    <a:lumMod val="50000"/>
                  </a:schemeClr>
                </a:solidFill>
                <a:effectLst>
                  <a:innerShdw blurRad="63500" dist="50800" dir="13500000">
                    <a:srgbClr val="000000">
                      <a:alpha val="50000"/>
                    </a:srgbClr>
                  </a:innerShdw>
                </a:effectLst>
              </a:rPr>
              <a:t>لم يعد لديها وسيلة نقل لان جامعتها خارج المدينة  كيف يمكن لها ان تكمل دراستها ؟</a:t>
            </a:r>
          </a:p>
        </p:txBody>
      </p:sp>
      <p:grpSp>
        <p:nvGrpSpPr>
          <p:cNvPr id="8" name="Graphic 2">
            <a:extLst>
              <a:ext uri="{FF2B5EF4-FFF2-40B4-BE49-F238E27FC236}">
                <a16:creationId xmlns:a16="http://schemas.microsoft.com/office/drawing/2014/main" id="{D4BCB1E6-725F-4CCE-AE20-6A54BEBEA952}"/>
              </a:ext>
            </a:extLst>
          </p:cNvPr>
          <p:cNvGrpSpPr/>
          <p:nvPr/>
        </p:nvGrpSpPr>
        <p:grpSpPr>
          <a:xfrm>
            <a:off x="370630" y="515905"/>
            <a:ext cx="2160240" cy="4111690"/>
            <a:chOff x="4006936" y="0"/>
            <a:chExt cx="4178128" cy="6858000"/>
          </a:xfrm>
        </p:grpSpPr>
        <p:sp>
          <p:nvSpPr>
            <p:cNvPr id="9" name="Freeform: Shape 86">
              <a:extLst>
                <a:ext uri="{FF2B5EF4-FFF2-40B4-BE49-F238E27FC236}">
                  <a16:creationId xmlns:a16="http://schemas.microsoft.com/office/drawing/2014/main" id="{342BED8C-6A7C-4C15-8D3C-F40AC27E0689}"/>
                </a:ext>
              </a:extLst>
            </p:cNvPr>
            <p:cNvSpPr/>
            <p:nvPr/>
          </p:nvSpPr>
          <p:spPr>
            <a:xfrm>
              <a:off x="4008153" y="2852093"/>
              <a:ext cx="3896318" cy="4005906"/>
            </a:xfrm>
            <a:custGeom>
              <a:avLst/>
              <a:gdLst>
                <a:gd name="connsiteX0" fmla="*/ 3892706 w 3896318"/>
                <a:gd name="connsiteY0" fmla="*/ 2603415 h 4005906"/>
                <a:gd name="connsiteX1" fmla="*/ 3867992 w 3896318"/>
                <a:gd name="connsiteY1" fmla="*/ 2455906 h 4005906"/>
                <a:gd name="connsiteX2" fmla="*/ 3691909 w 3896318"/>
                <a:gd name="connsiteY2" fmla="*/ 1576259 h 4005906"/>
                <a:gd name="connsiteX3" fmla="*/ 3691909 w 3896318"/>
                <a:gd name="connsiteY3" fmla="*/ 1576259 h 4005906"/>
                <a:gd name="connsiteX4" fmla="*/ 3691909 w 3896318"/>
                <a:gd name="connsiteY4" fmla="*/ 1576259 h 4005906"/>
                <a:gd name="connsiteX5" fmla="*/ 3565252 w 3896318"/>
                <a:gd name="connsiteY5" fmla="*/ 1236448 h 4005906"/>
                <a:gd name="connsiteX6" fmla="*/ 3510419 w 3896318"/>
                <a:gd name="connsiteY6" fmla="*/ 1057275 h 4005906"/>
                <a:gd name="connsiteX7" fmla="*/ 3494200 w 3896318"/>
                <a:gd name="connsiteY7" fmla="*/ 864973 h 4005906"/>
                <a:gd name="connsiteX8" fmla="*/ 3172925 w 3896318"/>
                <a:gd name="connsiteY8" fmla="*/ 456428 h 4005906"/>
                <a:gd name="connsiteX9" fmla="*/ 2636178 w 3896318"/>
                <a:gd name="connsiteY9" fmla="*/ 185351 h 4005906"/>
                <a:gd name="connsiteX10" fmla="*/ 2386726 w 3896318"/>
                <a:gd name="connsiteY10" fmla="*/ 919034 h 4005906"/>
                <a:gd name="connsiteX11" fmla="*/ 1429077 w 3896318"/>
                <a:gd name="connsiteY11" fmla="*/ 0 h 4005906"/>
                <a:gd name="connsiteX12" fmla="*/ 753317 w 3896318"/>
                <a:gd name="connsiteY12" fmla="*/ 384604 h 4005906"/>
                <a:gd name="connsiteX13" fmla="*/ 503865 w 3896318"/>
                <a:gd name="connsiteY13" fmla="*/ 601620 h 4005906"/>
                <a:gd name="connsiteX14" fmla="*/ 143203 w 3896318"/>
                <a:gd name="connsiteY14" fmla="*/ 1220230 h 4005906"/>
                <a:gd name="connsiteX15" fmla="*/ 5734 w 3896318"/>
                <a:gd name="connsiteY15" fmla="*/ 2459767 h 4005906"/>
                <a:gd name="connsiteX16" fmla="*/ 22724 w 3896318"/>
                <a:gd name="connsiteY16" fmla="*/ 2703041 h 4005906"/>
                <a:gd name="connsiteX17" fmla="*/ 97637 w 3896318"/>
                <a:gd name="connsiteY17" fmla="*/ 2921601 h 4005906"/>
                <a:gd name="connsiteX18" fmla="*/ 209620 w 3896318"/>
                <a:gd name="connsiteY18" fmla="*/ 3241332 h 4005906"/>
                <a:gd name="connsiteX19" fmla="*/ 384159 w 3896318"/>
                <a:gd name="connsiteY19" fmla="*/ 3588866 h 4005906"/>
                <a:gd name="connsiteX20" fmla="*/ 428180 w 3896318"/>
                <a:gd name="connsiteY20" fmla="*/ 3693898 h 4005906"/>
                <a:gd name="connsiteX21" fmla="*/ 413507 w 3896318"/>
                <a:gd name="connsiteY21" fmla="*/ 4005906 h 4005906"/>
                <a:gd name="connsiteX22" fmla="*/ 3479527 w 3896318"/>
                <a:gd name="connsiteY22" fmla="*/ 4005906 h 4005906"/>
                <a:gd name="connsiteX23" fmla="*/ 3535904 w 3896318"/>
                <a:gd name="connsiteY23" fmla="*/ 3681541 h 4005906"/>
                <a:gd name="connsiteX24" fmla="*/ 3810070 w 3896318"/>
                <a:gd name="connsiteY24" fmla="*/ 3134755 h 4005906"/>
                <a:gd name="connsiteX25" fmla="*/ 3867220 w 3896318"/>
                <a:gd name="connsiteY25" fmla="*/ 3180320 h 4005906"/>
                <a:gd name="connsiteX26" fmla="*/ 3872626 w 3896318"/>
                <a:gd name="connsiteY26" fmla="*/ 3164874 h 4005906"/>
                <a:gd name="connsiteX27" fmla="*/ 3892706 w 3896318"/>
                <a:gd name="connsiteY27" fmla="*/ 2603415 h 400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96318" h="4005906">
                  <a:moveTo>
                    <a:pt x="3892706" y="2603415"/>
                  </a:moveTo>
                  <a:cubicBezTo>
                    <a:pt x="3889616" y="2553215"/>
                    <a:pt x="3883438" y="2503788"/>
                    <a:pt x="3867992" y="2455906"/>
                  </a:cubicBezTo>
                  <a:cubicBezTo>
                    <a:pt x="3844051" y="2379448"/>
                    <a:pt x="3701176" y="1601745"/>
                    <a:pt x="3691909" y="1576259"/>
                  </a:cubicBezTo>
                  <a:lnTo>
                    <a:pt x="3691909" y="1576259"/>
                  </a:lnTo>
                  <a:lnTo>
                    <a:pt x="3691909" y="1576259"/>
                  </a:lnTo>
                  <a:cubicBezTo>
                    <a:pt x="3649432" y="1462731"/>
                    <a:pt x="3606956" y="1349976"/>
                    <a:pt x="3565252" y="1236448"/>
                  </a:cubicBezTo>
                  <a:cubicBezTo>
                    <a:pt x="3543627" y="1177753"/>
                    <a:pt x="3510419" y="1122921"/>
                    <a:pt x="3510419" y="1057275"/>
                  </a:cubicBezTo>
                  <a:cubicBezTo>
                    <a:pt x="3510419" y="992402"/>
                    <a:pt x="3500379" y="929074"/>
                    <a:pt x="3494200" y="864973"/>
                  </a:cubicBezTo>
                  <a:cubicBezTo>
                    <a:pt x="3473348" y="661087"/>
                    <a:pt x="3345919" y="541380"/>
                    <a:pt x="3172925" y="456428"/>
                  </a:cubicBezTo>
                  <a:cubicBezTo>
                    <a:pt x="2997613" y="374564"/>
                    <a:pt x="2749706" y="242502"/>
                    <a:pt x="2636178" y="185351"/>
                  </a:cubicBezTo>
                  <a:cubicBezTo>
                    <a:pt x="2623049" y="178401"/>
                    <a:pt x="2404489" y="912856"/>
                    <a:pt x="2386726" y="919034"/>
                  </a:cubicBezTo>
                  <a:cubicBezTo>
                    <a:pt x="2325715" y="871152"/>
                    <a:pt x="1444523" y="3861"/>
                    <a:pt x="1429077" y="0"/>
                  </a:cubicBezTo>
                  <a:cubicBezTo>
                    <a:pt x="1400502" y="16218"/>
                    <a:pt x="847538" y="312008"/>
                    <a:pt x="753317" y="384604"/>
                  </a:cubicBezTo>
                  <a:cubicBezTo>
                    <a:pt x="666048" y="451794"/>
                    <a:pt x="584957" y="526707"/>
                    <a:pt x="503865" y="601620"/>
                  </a:cubicBezTo>
                  <a:cubicBezTo>
                    <a:pt x="319286" y="770753"/>
                    <a:pt x="199580" y="976184"/>
                    <a:pt x="143203" y="1220230"/>
                  </a:cubicBezTo>
                  <a:cubicBezTo>
                    <a:pt x="81419" y="1486672"/>
                    <a:pt x="13457" y="2316120"/>
                    <a:pt x="5734" y="2459767"/>
                  </a:cubicBezTo>
                  <a:cubicBezTo>
                    <a:pt x="1872" y="2540858"/>
                    <a:pt x="-11257" y="2622722"/>
                    <a:pt x="22724" y="2703041"/>
                  </a:cubicBezTo>
                  <a:cubicBezTo>
                    <a:pt x="52844" y="2774092"/>
                    <a:pt x="71379" y="2849005"/>
                    <a:pt x="97637" y="2921601"/>
                  </a:cubicBezTo>
                  <a:cubicBezTo>
                    <a:pt x="135480" y="3028178"/>
                    <a:pt x="161738" y="3138617"/>
                    <a:pt x="209620" y="3241332"/>
                  </a:cubicBezTo>
                  <a:cubicBezTo>
                    <a:pt x="264453" y="3358721"/>
                    <a:pt x="327009" y="3472249"/>
                    <a:pt x="384159" y="3588866"/>
                  </a:cubicBezTo>
                  <a:cubicBezTo>
                    <a:pt x="401150" y="3622847"/>
                    <a:pt x="430497" y="3655283"/>
                    <a:pt x="428180" y="3693898"/>
                  </a:cubicBezTo>
                  <a:cubicBezTo>
                    <a:pt x="422774" y="3798158"/>
                    <a:pt x="425863" y="3902418"/>
                    <a:pt x="413507" y="4005906"/>
                  </a:cubicBezTo>
                  <a:cubicBezTo>
                    <a:pt x="856805" y="4005906"/>
                    <a:pt x="3209995" y="4005906"/>
                    <a:pt x="3479527" y="4005906"/>
                  </a:cubicBezTo>
                  <a:cubicBezTo>
                    <a:pt x="3454813" y="3890062"/>
                    <a:pt x="3487250" y="3783485"/>
                    <a:pt x="3535904" y="3681541"/>
                  </a:cubicBezTo>
                  <a:cubicBezTo>
                    <a:pt x="3623174" y="3498507"/>
                    <a:pt x="3729751" y="3324740"/>
                    <a:pt x="3810070" y="3134755"/>
                  </a:cubicBezTo>
                  <a:cubicBezTo>
                    <a:pt x="3828605" y="3149428"/>
                    <a:pt x="3847140" y="3164102"/>
                    <a:pt x="3867220" y="3180320"/>
                  </a:cubicBezTo>
                  <a:cubicBezTo>
                    <a:pt x="3870309" y="3171825"/>
                    <a:pt x="3871854" y="3168736"/>
                    <a:pt x="3872626" y="3164874"/>
                  </a:cubicBezTo>
                  <a:cubicBezTo>
                    <a:pt x="3888072" y="2977979"/>
                    <a:pt x="3903518" y="2791083"/>
                    <a:pt x="3892706" y="2603415"/>
                  </a:cubicBezTo>
                  <a:close/>
                </a:path>
              </a:pathLst>
            </a:custGeom>
            <a:solidFill>
              <a:srgbClr val="000000"/>
            </a:solidFill>
            <a:ln w="7712" cap="flat">
              <a:noFill/>
              <a:prstDash val="solid"/>
              <a:miter/>
            </a:ln>
          </p:spPr>
          <p:txBody>
            <a:bodyPr rtlCol="0" anchor="ctr"/>
            <a:lstStyle/>
            <a:p>
              <a:endParaRPr lang="en-US"/>
            </a:p>
          </p:txBody>
        </p:sp>
        <p:sp>
          <p:nvSpPr>
            <p:cNvPr id="10" name="Freeform: Shape 87">
              <a:extLst>
                <a:ext uri="{FF2B5EF4-FFF2-40B4-BE49-F238E27FC236}">
                  <a16:creationId xmlns:a16="http://schemas.microsoft.com/office/drawing/2014/main" id="{B71F831A-BADA-4EEB-8ACC-EC0B5A690370}"/>
                </a:ext>
              </a:extLst>
            </p:cNvPr>
            <p:cNvSpPr/>
            <p:nvPr/>
          </p:nvSpPr>
          <p:spPr>
            <a:xfrm>
              <a:off x="7060029" y="4059397"/>
              <a:ext cx="1127921" cy="1950064"/>
            </a:xfrm>
            <a:custGeom>
              <a:avLst/>
              <a:gdLst>
                <a:gd name="connsiteX0" fmla="*/ 218358 w 1127921"/>
                <a:gd name="connsiteY0" fmla="*/ 1947531 h 1950064"/>
                <a:gd name="connsiteX1" fmla="*/ 15243 w 1127921"/>
                <a:gd name="connsiteY1" fmla="*/ 1848677 h 1950064"/>
                <a:gd name="connsiteX2" fmla="*/ 2887 w 1127921"/>
                <a:gd name="connsiteY2" fmla="*/ 1812379 h 1950064"/>
                <a:gd name="connsiteX3" fmla="*/ 872493 w 1127921"/>
                <a:gd name="connsiteY3" fmla="*/ 15243 h 1950064"/>
                <a:gd name="connsiteX4" fmla="*/ 908791 w 1127921"/>
                <a:gd name="connsiteY4" fmla="*/ 2887 h 1950064"/>
                <a:gd name="connsiteX5" fmla="*/ 1112678 w 1127921"/>
                <a:gd name="connsiteY5" fmla="*/ 101741 h 1950064"/>
                <a:gd name="connsiteX6" fmla="*/ 1125035 w 1127921"/>
                <a:gd name="connsiteY6" fmla="*/ 138039 h 1950064"/>
                <a:gd name="connsiteX7" fmla="*/ 254656 w 1127921"/>
                <a:gd name="connsiteY7" fmla="*/ 1934402 h 1950064"/>
                <a:gd name="connsiteX8" fmla="*/ 218358 w 1127921"/>
                <a:gd name="connsiteY8" fmla="*/ 1947531 h 195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921" h="1950064">
                  <a:moveTo>
                    <a:pt x="218358" y="1947531"/>
                  </a:moveTo>
                  <a:lnTo>
                    <a:pt x="15243" y="1848677"/>
                  </a:lnTo>
                  <a:cubicBezTo>
                    <a:pt x="2114" y="1842499"/>
                    <a:pt x="-4064" y="1826281"/>
                    <a:pt x="2887" y="1812379"/>
                  </a:cubicBezTo>
                  <a:lnTo>
                    <a:pt x="872493" y="15243"/>
                  </a:lnTo>
                  <a:cubicBezTo>
                    <a:pt x="878672" y="2115"/>
                    <a:pt x="894890" y="-4064"/>
                    <a:pt x="908791" y="2887"/>
                  </a:cubicBezTo>
                  <a:lnTo>
                    <a:pt x="1112678" y="101741"/>
                  </a:lnTo>
                  <a:cubicBezTo>
                    <a:pt x="1125807" y="107919"/>
                    <a:pt x="1131985" y="124138"/>
                    <a:pt x="1125035" y="138039"/>
                  </a:cubicBezTo>
                  <a:lnTo>
                    <a:pt x="254656" y="1934402"/>
                  </a:lnTo>
                  <a:cubicBezTo>
                    <a:pt x="248477" y="1948304"/>
                    <a:pt x="232259" y="1953710"/>
                    <a:pt x="218358" y="1947531"/>
                  </a:cubicBezTo>
                  <a:close/>
                </a:path>
              </a:pathLst>
            </a:custGeom>
            <a:solidFill>
              <a:srgbClr val="00FFFF"/>
            </a:solidFill>
            <a:ln w="7712" cap="flat">
              <a:noFill/>
              <a:prstDash val="solid"/>
              <a:miter/>
            </a:ln>
          </p:spPr>
          <p:txBody>
            <a:bodyPr rtlCol="0" anchor="ctr"/>
            <a:lstStyle/>
            <a:p>
              <a:endParaRPr lang="en-US"/>
            </a:p>
          </p:txBody>
        </p:sp>
        <p:sp>
          <p:nvSpPr>
            <p:cNvPr id="11" name="Freeform: Shape 88">
              <a:extLst>
                <a:ext uri="{FF2B5EF4-FFF2-40B4-BE49-F238E27FC236}">
                  <a16:creationId xmlns:a16="http://schemas.microsoft.com/office/drawing/2014/main" id="{C6E9058E-9192-48FB-9E7E-D18794F07677}"/>
                </a:ext>
              </a:extLst>
            </p:cNvPr>
            <p:cNvSpPr/>
            <p:nvPr/>
          </p:nvSpPr>
          <p:spPr>
            <a:xfrm>
              <a:off x="4856303" y="1286225"/>
              <a:ext cx="1911040" cy="4367762"/>
            </a:xfrm>
            <a:custGeom>
              <a:avLst/>
              <a:gdLst>
                <a:gd name="connsiteX0" fmla="*/ 1542437 w 1911040"/>
                <a:gd name="connsiteY0" fmla="*/ 2524289 h 4367762"/>
                <a:gd name="connsiteX1" fmla="*/ 1666776 w 1911040"/>
                <a:gd name="connsiteY1" fmla="*/ 2984579 h 4367762"/>
                <a:gd name="connsiteX2" fmla="*/ 1835137 w 1911040"/>
                <a:gd name="connsiteY2" fmla="*/ 3581564 h 4367762"/>
                <a:gd name="connsiteX3" fmla="*/ 1842860 w 1911040"/>
                <a:gd name="connsiteY3" fmla="*/ 3741430 h 4367762"/>
                <a:gd name="connsiteX4" fmla="*/ 1893060 w 1911040"/>
                <a:gd name="connsiteY4" fmla="*/ 3924464 h 4367762"/>
                <a:gd name="connsiteX5" fmla="*/ 1881475 w 1911040"/>
                <a:gd name="connsiteY5" fmla="*/ 4138391 h 4367762"/>
                <a:gd name="connsiteX6" fmla="*/ 1713114 w 1911040"/>
                <a:gd name="connsiteY6" fmla="*/ 4367763 h 4367762"/>
                <a:gd name="connsiteX7" fmla="*/ 1741689 w 1911040"/>
                <a:gd name="connsiteY7" fmla="*/ 4020229 h 4367762"/>
                <a:gd name="connsiteX8" fmla="*/ 1556338 w 1911040"/>
                <a:gd name="connsiteY8" fmla="*/ 3888938 h 4367762"/>
                <a:gd name="connsiteX9" fmla="*/ 1364036 w 1911040"/>
                <a:gd name="connsiteY9" fmla="*/ 3684280 h 4367762"/>
                <a:gd name="connsiteX10" fmla="*/ 1169417 w 1911040"/>
                <a:gd name="connsiteY10" fmla="*/ 3468036 h 4367762"/>
                <a:gd name="connsiteX11" fmla="*/ 875944 w 1911040"/>
                <a:gd name="connsiteY11" fmla="*/ 2797682 h 4367762"/>
                <a:gd name="connsiteX12" fmla="*/ 695999 w 1911040"/>
                <a:gd name="connsiteY12" fmla="*/ 2206103 h 4367762"/>
                <a:gd name="connsiteX13" fmla="*/ 607185 w 1911040"/>
                <a:gd name="connsiteY13" fmla="*/ 2080218 h 4367762"/>
                <a:gd name="connsiteX14" fmla="*/ 351554 w 1911040"/>
                <a:gd name="connsiteY14" fmla="*/ 1823043 h 4367762"/>
                <a:gd name="connsiteX15" fmla="*/ 293632 w 1911040"/>
                <a:gd name="connsiteY15" fmla="*/ 1714149 h 4367762"/>
                <a:gd name="connsiteX16" fmla="*/ 283592 w 1911040"/>
                <a:gd name="connsiteY16" fmla="*/ 1650821 h 4367762"/>
                <a:gd name="connsiteX17" fmla="*/ 242660 w 1911040"/>
                <a:gd name="connsiteY17" fmla="*/ 1548105 h 4367762"/>
                <a:gd name="connsiteX18" fmla="*/ 46497 w 1911040"/>
                <a:gd name="connsiteY18" fmla="*/ 1270078 h 4367762"/>
                <a:gd name="connsiteX19" fmla="*/ 14060 w 1911040"/>
                <a:gd name="connsiteY19" fmla="*/ 931812 h 4367762"/>
                <a:gd name="connsiteX20" fmla="*/ 78933 w 1911040"/>
                <a:gd name="connsiteY20" fmla="*/ 702440 h 4367762"/>
                <a:gd name="connsiteX21" fmla="*/ 191689 w 1911040"/>
                <a:gd name="connsiteY21" fmla="*/ 427502 h 4367762"/>
                <a:gd name="connsiteX22" fmla="*/ 315256 w 1911040"/>
                <a:gd name="connsiteY22" fmla="*/ 135574 h 4367762"/>
                <a:gd name="connsiteX23" fmla="*/ 347693 w 1911040"/>
                <a:gd name="connsiteY23" fmla="*/ 83057 h 4367762"/>
                <a:gd name="connsiteX24" fmla="*/ 418744 w 1911040"/>
                <a:gd name="connsiteY24" fmla="*/ 14323 h 4367762"/>
                <a:gd name="connsiteX25" fmla="*/ 455042 w 1911040"/>
                <a:gd name="connsiteY25" fmla="*/ 5055 h 4367762"/>
                <a:gd name="connsiteX26" fmla="*/ 448091 w 1911040"/>
                <a:gd name="connsiteY26" fmla="*/ 110860 h 4367762"/>
                <a:gd name="connsiteX27" fmla="*/ 396348 w 1911040"/>
                <a:gd name="connsiteY27" fmla="*/ 391204 h 4367762"/>
                <a:gd name="connsiteX28" fmla="*/ 390169 w 1911040"/>
                <a:gd name="connsiteY28" fmla="*/ 690855 h 4367762"/>
                <a:gd name="connsiteX29" fmla="*/ 404070 w 1911040"/>
                <a:gd name="connsiteY29" fmla="*/ 844543 h 4367762"/>
                <a:gd name="connsiteX30" fmla="*/ 604868 w 1911040"/>
                <a:gd name="connsiteY30" fmla="*/ 1227602 h 4367762"/>
                <a:gd name="connsiteX31" fmla="*/ 629581 w 1911040"/>
                <a:gd name="connsiteY31" fmla="*/ 1252316 h 4367762"/>
                <a:gd name="connsiteX32" fmla="*/ 838874 w 1911040"/>
                <a:gd name="connsiteY32" fmla="*/ 1582086 h 4367762"/>
                <a:gd name="connsiteX33" fmla="*/ 939273 w 1911040"/>
                <a:gd name="connsiteY33" fmla="*/ 1721100 h 4367762"/>
                <a:gd name="connsiteX34" fmla="*/ 1143931 w 1911040"/>
                <a:gd name="connsiteY34" fmla="*/ 1914174 h 4367762"/>
                <a:gd name="connsiteX35" fmla="*/ 1242785 w 1911040"/>
                <a:gd name="connsiteY35" fmla="*/ 2065545 h 4367762"/>
                <a:gd name="connsiteX36" fmla="*/ 1414235 w 1911040"/>
                <a:gd name="connsiteY36" fmla="*/ 2357473 h 4367762"/>
                <a:gd name="connsiteX37" fmla="*/ 1542437 w 1911040"/>
                <a:gd name="connsiteY37" fmla="*/ 2524289 h 436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11040" h="4367762">
                  <a:moveTo>
                    <a:pt x="1542437" y="2524289"/>
                  </a:moveTo>
                  <a:cubicBezTo>
                    <a:pt x="1609626" y="2681066"/>
                    <a:pt x="1605765" y="2824713"/>
                    <a:pt x="1666776" y="2984579"/>
                  </a:cubicBezTo>
                  <a:cubicBezTo>
                    <a:pt x="1727016" y="3142899"/>
                    <a:pt x="1928585" y="3240209"/>
                    <a:pt x="1835137" y="3581564"/>
                  </a:cubicBezTo>
                  <a:cubicBezTo>
                    <a:pt x="1811196" y="3659567"/>
                    <a:pt x="1797295" y="3693547"/>
                    <a:pt x="1842860" y="3741430"/>
                  </a:cubicBezTo>
                  <a:cubicBezTo>
                    <a:pt x="1898466" y="3800124"/>
                    <a:pt x="1838226" y="3864997"/>
                    <a:pt x="1893060" y="3924464"/>
                  </a:cubicBezTo>
                  <a:cubicBezTo>
                    <a:pt x="1922407" y="3955356"/>
                    <a:pt x="1913912" y="4076607"/>
                    <a:pt x="1881475" y="4138391"/>
                  </a:cubicBezTo>
                  <a:cubicBezTo>
                    <a:pt x="1866802" y="4182411"/>
                    <a:pt x="1723154" y="4252691"/>
                    <a:pt x="1713114" y="4367763"/>
                  </a:cubicBezTo>
                  <a:cubicBezTo>
                    <a:pt x="1643607" y="4236472"/>
                    <a:pt x="1754046" y="4112905"/>
                    <a:pt x="1741689" y="4020229"/>
                  </a:cubicBezTo>
                  <a:cubicBezTo>
                    <a:pt x="1731650" y="3953040"/>
                    <a:pt x="1596498" y="3939138"/>
                    <a:pt x="1556338" y="3888938"/>
                  </a:cubicBezTo>
                  <a:cubicBezTo>
                    <a:pt x="1489148" y="3804758"/>
                    <a:pt x="1457484" y="3730618"/>
                    <a:pt x="1364036" y="3684280"/>
                  </a:cubicBezTo>
                  <a:cubicBezTo>
                    <a:pt x="1268271" y="3635625"/>
                    <a:pt x="1212666" y="3563801"/>
                    <a:pt x="1169417" y="3468036"/>
                  </a:cubicBezTo>
                  <a:cubicBezTo>
                    <a:pt x="1069018" y="3245615"/>
                    <a:pt x="963986" y="3025510"/>
                    <a:pt x="875944" y="2797682"/>
                  </a:cubicBezTo>
                  <a:cubicBezTo>
                    <a:pt x="801804" y="2605380"/>
                    <a:pt x="729980" y="2411534"/>
                    <a:pt x="695999" y="2206103"/>
                  </a:cubicBezTo>
                  <a:cubicBezTo>
                    <a:pt x="686731" y="2150497"/>
                    <a:pt x="649661" y="2112655"/>
                    <a:pt x="607185" y="2080218"/>
                  </a:cubicBezTo>
                  <a:cubicBezTo>
                    <a:pt x="510648" y="2006078"/>
                    <a:pt x="410249" y="1935799"/>
                    <a:pt x="351554" y="1823043"/>
                  </a:cubicBezTo>
                  <a:cubicBezTo>
                    <a:pt x="332247" y="1786745"/>
                    <a:pt x="312939" y="1750447"/>
                    <a:pt x="293632" y="1714149"/>
                  </a:cubicBezTo>
                  <a:cubicBezTo>
                    <a:pt x="278186" y="1694842"/>
                    <a:pt x="282820" y="1671673"/>
                    <a:pt x="283592" y="1650821"/>
                  </a:cubicBezTo>
                  <a:cubicBezTo>
                    <a:pt x="285137" y="1609889"/>
                    <a:pt x="267374" y="1578997"/>
                    <a:pt x="242660" y="1548105"/>
                  </a:cubicBezTo>
                  <a:cubicBezTo>
                    <a:pt x="171609" y="1459291"/>
                    <a:pt x="97468" y="1373566"/>
                    <a:pt x="46497" y="1270078"/>
                  </a:cubicBezTo>
                  <a:cubicBezTo>
                    <a:pt x="-8336" y="1160412"/>
                    <a:pt x="-8336" y="1047657"/>
                    <a:pt x="14060" y="931812"/>
                  </a:cubicBezTo>
                  <a:cubicBezTo>
                    <a:pt x="28734" y="853038"/>
                    <a:pt x="49586" y="776580"/>
                    <a:pt x="78933" y="702440"/>
                  </a:cubicBezTo>
                  <a:cubicBezTo>
                    <a:pt x="115231" y="610537"/>
                    <a:pt x="152302" y="518633"/>
                    <a:pt x="191689" y="427502"/>
                  </a:cubicBezTo>
                  <a:cubicBezTo>
                    <a:pt x="233393" y="330193"/>
                    <a:pt x="277414" y="234428"/>
                    <a:pt x="315256" y="135574"/>
                  </a:cubicBezTo>
                  <a:cubicBezTo>
                    <a:pt x="317573" y="130168"/>
                    <a:pt x="336881" y="93097"/>
                    <a:pt x="347693" y="83057"/>
                  </a:cubicBezTo>
                  <a:cubicBezTo>
                    <a:pt x="370862" y="59889"/>
                    <a:pt x="392486" y="35175"/>
                    <a:pt x="418744" y="14323"/>
                  </a:cubicBezTo>
                  <a:cubicBezTo>
                    <a:pt x="428784" y="5828"/>
                    <a:pt x="438824" y="-7301"/>
                    <a:pt x="455042" y="5055"/>
                  </a:cubicBezTo>
                  <a:cubicBezTo>
                    <a:pt x="468943" y="41353"/>
                    <a:pt x="455042" y="76879"/>
                    <a:pt x="448091" y="110860"/>
                  </a:cubicBezTo>
                  <a:cubicBezTo>
                    <a:pt x="428784" y="204308"/>
                    <a:pt x="404070" y="296211"/>
                    <a:pt x="396348" y="391204"/>
                  </a:cubicBezTo>
                  <a:cubicBezTo>
                    <a:pt x="388625" y="490830"/>
                    <a:pt x="377812" y="590457"/>
                    <a:pt x="390169" y="690855"/>
                  </a:cubicBezTo>
                  <a:cubicBezTo>
                    <a:pt x="396348" y="741827"/>
                    <a:pt x="397120" y="793571"/>
                    <a:pt x="404070" y="844543"/>
                  </a:cubicBezTo>
                  <a:cubicBezTo>
                    <a:pt x="425695" y="995913"/>
                    <a:pt x="501380" y="1119480"/>
                    <a:pt x="604868" y="1227602"/>
                  </a:cubicBezTo>
                  <a:cubicBezTo>
                    <a:pt x="612591" y="1236097"/>
                    <a:pt x="620314" y="1244593"/>
                    <a:pt x="629581" y="1252316"/>
                  </a:cubicBezTo>
                  <a:cubicBezTo>
                    <a:pt x="733841" y="1340358"/>
                    <a:pt x="803348" y="1450024"/>
                    <a:pt x="838874" y="1582086"/>
                  </a:cubicBezTo>
                  <a:cubicBezTo>
                    <a:pt x="854320" y="1639236"/>
                    <a:pt x="893707" y="1684030"/>
                    <a:pt x="939273" y="1721100"/>
                  </a:cubicBezTo>
                  <a:cubicBezTo>
                    <a:pt x="1012641" y="1780567"/>
                    <a:pt x="1079058" y="1846212"/>
                    <a:pt x="1143931" y="1914174"/>
                  </a:cubicBezTo>
                  <a:cubicBezTo>
                    <a:pt x="1185635" y="1958195"/>
                    <a:pt x="1214983" y="2011484"/>
                    <a:pt x="1242785" y="2065545"/>
                  </a:cubicBezTo>
                  <a:cubicBezTo>
                    <a:pt x="1295302" y="2165943"/>
                    <a:pt x="1340095" y="2270204"/>
                    <a:pt x="1414235" y="2357473"/>
                  </a:cubicBezTo>
                  <a:cubicBezTo>
                    <a:pt x="1442810" y="2390682"/>
                    <a:pt x="1537803" y="2513477"/>
                    <a:pt x="1542437" y="2524289"/>
                  </a:cubicBezTo>
                  <a:close/>
                </a:path>
              </a:pathLst>
            </a:custGeom>
            <a:solidFill>
              <a:srgbClr val="8B470B"/>
            </a:solidFill>
            <a:ln w="7712" cap="flat">
              <a:noFill/>
              <a:prstDash val="solid"/>
              <a:miter/>
            </a:ln>
          </p:spPr>
          <p:txBody>
            <a:bodyPr rtlCol="0" anchor="ctr"/>
            <a:lstStyle/>
            <a:p>
              <a:endParaRPr lang="en-US"/>
            </a:p>
          </p:txBody>
        </p:sp>
        <p:sp>
          <p:nvSpPr>
            <p:cNvPr id="12" name="Freeform: Shape 89">
              <a:extLst>
                <a:ext uri="{FF2B5EF4-FFF2-40B4-BE49-F238E27FC236}">
                  <a16:creationId xmlns:a16="http://schemas.microsoft.com/office/drawing/2014/main" id="{0098C36F-9C42-4B1C-9933-CD428D21A579}"/>
                </a:ext>
              </a:extLst>
            </p:cNvPr>
            <p:cNvSpPr/>
            <p:nvPr/>
          </p:nvSpPr>
          <p:spPr>
            <a:xfrm>
              <a:off x="6339174" y="1414076"/>
              <a:ext cx="1341205" cy="3520131"/>
            </a:xfrm>
            <a:custGeom>
              <a:avLst/>
              <a:gdLst>
                <a:gd name="connsiteX0" fmla="*/ 18634 w 1341205"/>
                <a:gd name="connsiteY0" fmla="*/ 0 h 3520131"/>
                <a:gd name="connsiteX1" fmla="*/ 290483 w 1341205"/>
                <a:gd name="connsiteY1" fmla="*/ 295018 h 3520131"/>
                <a:gd name="connsiteX2" fmla="*/ 310563 w 1341205"/>
                <a:gd name="connsiteY2" fmla="*/ 315097 h 3520131"/>
                <a:gd name="connsiteX3" fmla="*/ 596313 w 1341205"/>
                <a:gd name="connsiteY3" fmla="*/ 1282786 h 3520131"/>
                <a:gd name="connsiteX4" fmla="*/ 743821 w 1341205"/>
                <a:gd name="connsiteY4" fmla="*/ 1644993 h 3520131"/>
                <a:gd name="connsiteX5" fmla="*/ 877429 w 1341205"/>
                <a:gd name="connsiteY5" fmla="*/ 1959318 h 3520131"/>
                <a:gd name="connsiteX6" fmla="*/ 1014898 w 1341205"/>
                <a:gd name="connsiteY6" fmla="*/ 2408795 h 3520131"/>
                <a:gd name="connsiteX7" fmla="*/ 1255082 w 1341205"/>
                <a:gd name="connsiteY7" fmla="*/ 2732388 h 3520131"/>
                <a:gd name="connsiteX8" fmla="*/ 1339263 w 1341205"/>
                <a:gd name="connsiteY8" fmla="*/ 2912333 h 3520131"/>
                <a:gd name="connsiteX9" fmla="*/ 1310688 w 1341205"/>
                <a:gd name="connsiteY9" fmla="*/ 3177231 h 3520131"/>
                <a:gd name="connsiteX10" fmla="*/ 1212606 w 1341205"/>
                <a:gd name="connsiteY10" fmla="*/ 3321651 h 3520131"/>
                <a:gd name="connsiteX11" fmla="*/ 1135376 w 1341205"/>
                <a:gd name="connsiteY11" fmla="*/ 3520131 h 3520131"/>
                <a:gd name="connsiteX12" fmla="*/ 1132287 w 1341205"/>
                <a:gd name="connsiteY12" fmla="*/ 3184954 h 3520131"/>
                <a:gd name="connsiteX13" fmla="*/ 1048879 w 1341205"/>
                <a:gd name="connsiteY13" fmla="*/ 3110041 h 3520131"/>
                <a:gd name="connsiteX14" fmla="*/ 572372 w 1341205"/>
                <a:gd name="connsiteY14" fmla="*/ 2620405 h 3520131"/>
                <a:gd name="connsiteX15" fmla="*/ 281215 w 1341205"/>
                <a:gd name="connsiteY15" fmla="*/ 1802542 h 3520131"/>
                <a:gd name="connsiteX16" fmla="*/ 265770 w 1341205"/>
                <a:gd name="connsiteY16" fmla="*/ 1790185 h 3520131"/>
                <a:gd name="connsiteX17" fmla="*/ 56477 w 1341205"/>
                <a:gd name="connsiteY17" fmla="*/ 1348431 h 3520131"/>
                <a:gd name="connsiteX18" fmla="*/ 10139 w 1341205"/>
                <a:gd name="connsiteY18" fmla="*/ 948381 h 3520131"/>
                <a:gd name="connsiteX19" fmla="*/ 52615 w 1341205"/>
                <a:gd name="connsiteY19" fmla="*/ 373020 h 3520131"/>
                <a:gd name="connsiteX20" fmla="*/ 14773 w 1341205"/>
                <a:gd name="connsiteY20" fmla="*/ 37070 h 3520131"/>
                <a:gd name="connsiteX21" fmla="*/ 18634 w 1341205"/>
                <a:gd name="connsiteY21" fmla="*/ 0 h 352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1205" h="3520131">
                  <a:moveTo>
                    <a:pt x="18634" y="0"/>
                  </a:moveTo>
                  <a:cubicBezTo>
                    <a:pt x="141430" y="68734"/>
                    <a:pt x="215570" y="182262"/>
                    <a:pt x="290483" y="295018"/>
                  </a:cubicBezTo>
                  <a:cubicBezTo>
                    <a:pt x="295889" y="302741"/>
                    <a:pt x="297434" y="315097"/>
                    <a:pt x="310563" y="315097"/>
                  </a:cubicBezTo>
                  <a:cubicBezTo>
                    <a:pt x="329870" y="339038"/>
                    <a:pt x="556153" y="1180843"/>
                    <a:pt x="596313" y="1282786"/>
                  </a:cubicBezTo>
                  <a:cubicBezTo>
                    <a:pt x="644968" y="1404036"/>
                    <a:pt x="695167" y="1524515"/>
                    <a:pt x="743821" y="1644993"/>
                  </a:cubicBezTo>
                  <a:cubicBezTo>
                    <a:pt x="771624" y="1713728"/>
                    <a:pt x="870478" y="1934605"/>
                    <a:pt x="877429" y="1959318"/>
                  </a:cubicBezTo>
                  <a:cubicBezTo>
                    <a:pt x="909865" y="2079797"/>
                    <a:pt x="1000997" y="2380220"/>
                    <a:pt x="1014898" y="2408795"/>
                  </a:cubicBezTo>
                  <a:cubicBezTo>
                    <a:pt x="1095989" y="2579473"/>
                    <a:pt x="1141555" y="2581018"/>
                    <a:pt x="1255082" y="2732388"/>
                  </a:cubicBezTo>
                  <a:cubicBezTo>
                    <a:pt x="1289063" y="2777181"/>
                    <a:pt x="1353164" y="2858272"/>
                    <a:pt x="1339263" y="2912333"/>
                  </a:cubicBezTo>
                  <a:cubicBezTo>
                    <a:pt x="1310688" y="3020455"/>
                    <a:pt x="1331540" y="3067565"/>
                    <a:pt x="1310688" y="3177231"/>
                  </a:cubicBezTo>
                  <a:cubicBezTo>
                    <a:pt x="1283657" y="3270679"/>
                    <a:pt x="1218784" y="3310838"/>
                    <a:pt x="1212606" y="3321651"/>
                  </a:cubicBezTo>
                  <a:cubicBezTo>
                    <a:pt x="1190982" y="3370305"/>
                    <a:pt x="1126881" y="3439812"/>
                    <a:pt x="1135376" y="3520131"/>
                  </a:cubicBezTo>
                  <a:cubicBezTo>
                    <a:pt x="1027255" y="3456030"/>
                    <a:pt x="1163179" y="3259867"/>
                    <a:pt x="1132287" y="3184954"/>
                  </a:cubicBezTo>
                  <a:cubicBezTo>
                    <a:pt x="1116841" y="3147111"/>
                    <a:pt x="1086722" y="3121626"/>
                    <a:pt x="1048879" y="3110041"/>
                  </a:cubicBezTo>
                  <a:cubicBezTo>
                    <a:pt x="800972" y="3032811"/>
                    <a:pt x="668136" y="2846688"/>
                    <a:pt x="572372" y="2620405"/>
                  </a:cubicBezTo>
                  <a:cubicBezTo>
                    <a:pt x="460389" y="2353190"/>
                    <a:pt x="371574" y="2077480"/>
                    <a:pt x="281215" y="1802542"/>
                  </a:cubicBezTo>
                  <a:cubicBezTo>
                    <a:pt x="278126" y="1794047"/>
                    <a:pt x="280443" y="1782462"/>
                    <a:pt x="265770" y="1790185"/>
                  </a:cubicBezTo>
                  <a:cubicBezTo>
                    <a:pt x="197807" y="1641904"/>
                    <a:pt x="117489" y="1499801"/>
                    <a:pt x="56477" y="1348431"/>
                  </a:cubicBezTo>
                  <a:cubicBezTo>
                    <a:pt x="3961" y="1218685"/>
                    <a:pt x="-13030" y="1086622"/>
                    <a:pt x="10139" y="948381"/>
                  </a:cubicBezTo>
                  <a:cubicBezTo>
                    <a:pt x="41803" y="757624"/>
                    <a:pt x="61111" y="566094"/>
                    <a:pt x="52615" y="373020"/>
                  </a:cubicBezTo>
                  <a:cubicBezTo>
                    <a:pt x="47982" y="260264"/>
                    <a:pt x="43348" y="146736"/>
                    <a:pt x="14773" y="37070"/>
                  </a:cubicBezTo>
                  <a:cubicBezTo>
                    <a:pt x="13228" y="23941"/>
                    <a:pt x="8595" y="10812"/>
                    <a:pt x="18634" y="0"/>
                  </a:cubicBezTo>
                  <a:close/>
                </a:path>
              </a:pathLst>
            </a:custGeom>
            <a:solidFill>
              <a:srgbClr val="8B470B"/>
            </a:solidFill>
            <a:ln w="7712" cap="flat">
              <a:noFill/>
              <a:prstDash val="solid"/>
              <a:miter/>
            </a:ln>
          </p:spPr>
          <p:txBody>
            <a:bodyPr rtlCol="0" anchor="ctr"/>
            <a:lstStyle/>
            <a:p>
              <a:endParaRPr lang="en-US"/>
            </a:p>
          </p:txBody>
        </p:sp>
        <p:sp>
          <p:nvSpPr>
            <p:cNvPr id="13" name="Freeform: Shape 90">
              <a:extLst>
                <a:ext uri="{FF2B5EF4-FFF2-40B4-BE49-F238E27FC236}">
                  <a16:creationId xmlns:a16="http://schemas.microsoft.com/office/drawing/2014/main" id="{1B8561FE-FD62-471F-BC78-84505D366E43}"/>
                </a:ext>
              </a:extLst>
            </p:cNvPr>
            <p:cNvSpPr/>
            <p:nvPr/>
          </p:nvSpPr>
          <p:spPr>
            <a:xfrm>
              <a:off x="5232479" y="1219648"/>
              <a:ext cx="1377548" cy="2564274"/>
            </a:xfrm>
            <a:custGeom>
              <a:avLst/>
              <a:gdLst>
                <a:gd name="connsiteX0" fmla="*/ 1125330 w 1377548"/>
                <a:gd name="connsiteY0" fmla="*/ 194428 h 2564274"/>
                <a:gd name="connsiteX1" fmla="*/ 1143865 w 1377548"/>
                <a:gd name="connsiteY1" fmla="*/ 1037005 h 2564274"/>
                <a:gd name="connsiteX2" fmla="*/ 1117607 w 1377548"/>
                <a:gd name="connsiteY2" fmla="*/ 1243208 h 2564274"/>
                <a:gd name="connsiteX3" fmla="*/ 1189431 w 1377548"/>
                <a:gd name="connsiteY3" fmla="*/ 1575296 h 2564274"/>
                <a:gd name="connsiteX4" fmla="*/ 1366287 w 1377548"/>
                <a:gd name="connsiteY4" fmla="*/ 1939820 h 2564274"/>
                <a:gd name="connsiteX5" fmla="*/ 1374010 w 1377548"/>
                <a:gd name="connsiteY5" fmla="*/ 1985386 h 2564274"/>
                <a:gd name="connsiteX6" fmla="*/ 1188658 w 1377548"/>
                <a:gd name="connsiteY6" fmla="*/ 2546074 h 2564274"/>
                <a:gd name="connsiteX7" fmla="*/ 1162400 w 1377548"/>
                <a:gd name="connsiteY7" fmla="*/ 2556113 h 2564274"/>
                <a:gd name="connsiteX8" fmla="*/ 905997 w 1377548"/>
                <a:gd name="connsiteY8" fmla="*/ 2229432 h 2564274"/>
                <a:gd name="connsiteX9" fmla="*/ 563097 w 1377548"/>
                <a:gd name="connsiteY9" fmla="*/ 1800807 h 2564274"/>
                <a:gd name="connsiteX10" fmla="*/ 445708 w 1377548"/>
                <a:gd name="connsiteY10" fmla="*/ 1628584 h 2564274"/>
                <a:gd name="connsiteX11" fmla="*/ 227148 w 1377548"/>
                <a:gd name="connsiteY11" fmla="*/ 1304992 h 2564274"/>
                <a:gd name="connsiteX12" fmla="*/ 2410 w 1377548"/>
                <a:gd name="connsiteY12" fmla="*/ 769017 h 2564274"/>
                <a:gd name="connsiteX13" fmla="*/ 61876 w 1377548"/>
                <a:gd name="connsiteY13" fmla="*/ 177438 h 2564274"/>
                <a:gd name="connsiteX14" fmla="*/ 75778 w 1377548"/>
                <a:gd name="connsiteY14" fmla="*/ 71633 h 2564274"/>
                <a:gd name="connsiteX15" fmla="*/ 250317 w 1377548"/>
                <a:gd name="connsiteY15" fmla="*/ 33790 h 2564274"/>
                <a:gd name="connsiteX16" fmla="*/ 701339 w 1377548"/>
                <a:gd name="connsiteY16" fmla="*/ 9077 h 2564274"/>
                <a:gd name="connsiteX17" fmla="*/ 894413 w 1377548"/>
                <a:gd name="connsiteY17" fmla="*/ 40741 h 2564274"/>
                <a:gd name="connsiteX18" fmla="*/ 1125330 w 1377548"/>
                <a:gd name="connsiteY18" fmla="*/ 194428 h 256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77548" h="2564274">
                  <a:moveTo>
                    <a:pt x="1125330" y="194428"/>
                  </a:moveTo>
                  <a:cubicBezTo>
                    <a:pt x="1190975" y="474000"/>
                    <a:pt x="1179391" y="755116"/>
                    <a:pt x="1143865" y="1037005"/>
                  </a:cubicBezTo>
                  <a:cubicBezTo>
                    <a:pt x="1135370" y="1105739"/>
                    <a:pt x="1123785" y="1174473"/>
                    <a:pt x="1117607" y="1243208"/>
                  </a:cubicBezTo>
                  <a:cubicBezTo>
                    <a:pt x="1107567" y="1360597"/>
                    <a:pt x="1144637" y="1468719"/>
                    <a:pt x="1189431" y="1575296"/>
                  </a:cubicBezTo>
                  <a:cubicBezTo>
                    <a:pt x="1241947" y="1699636"/>
                    <a:pt x="1303730" y="1820114"/>
                    <a:pt x="1366287" y="1939820"/>
                  </a:cubicBezTo>
                  <a:cubicBezTo>
                    <a:pt x="1374010" y="1954494"/>
                    <a:pt x="1382505" y="1968395"/>
                    <a:pt x="1374010" y="1985386"/>
                  </a:cubicBezTo>
                  <a:cubicBezTo>
                    <a:pt x="1312226" y="2172282"/>
                    <a:pt x="1249670" y="2359177"/>
                    <a:pt x="1188658" y="2546074"/>
                  </a:cubicBezTo>
                  <a:cubicBezTo>
                    <a:pt x="1182480" y="2564609"/>
                    <a:pt x="1177846" y="2570787"/>
                    <a:pt x="1162400" y="2556113"/>
                  </a:cubicBezTo>
                  <a:cubicBezTo>
                    <a:pt x="1049645" y="2468071"/>
                    <a:pt x="962375" y="2359950"/>
                    <a:pt x="905997" y="2229432"/>
                  </a:cubicBezTo>
                  <a:cubicBezTo>
                    <a:pt x="831084" y="2054120"/>
                    <a:pt x="709834" y="1917424"/>
                    <a:pt x="563097" y="1800807"/>
                  </a:cubicBezTo>
                  <a:cubicBezTo>
                    <a:pt x="506720" y="1756013"/>
                    <a:pt x="462699" y="1700408"/>
                    <a:pt x="445708" y="1628584"/>
                  </a:cubicBezTo>
                  <a:cubicBezTo>
                    <a:pt x="413272" y="1492660"/>
                    <a:pt x="323685" y="1396895"/>
                    <a:pt x="227148" y="1304992"/>
                  </a:cubicBezTo>
                  <a:cubicBezTo>
                    <a:pt x="73461" y="1159027"/>
                    <a:pt x="12449" y="976765"/>
                    <a:pt x="2410" y="769017"/>
                  </a:cubicBezTo>
                  <a:cubicBezTo>
                    <a:pt x="-7630" y="568220"/>
                    <a:pt x="13994" y="372057"/>
                    <a:pt x="61876" y="177438"/>
                  </a:cubicBezTo>
                  <a:cubicBezTo>
                    <a:pt x="70372" y="142684"/>
                    <a:pt x="78867" y="107931"/>
                    <a:pt x="75778" y="71633"/>
                  </a:cubicBezTo>
                  <a:cubicBezTo>
                    <a:pt x="132155" y="50008"/>
                    <a:pt x="191622" y="45375"/>
                    <a:pt x="250317" y="33790"/>
                  </a:cubicBezTo>
                  <a:cubicBezTo>
                    <a:pt x="399370" y="4443"/>
                    <a:pt x="549196" y="-11003"/>
                    <a:pt x="701339" y="9077"/>
                  </a:cubicBezTo>
                  <a:cubicBezTo>
                    <a:pt x="766211" y="17572"/>
                    <a:pt x="831084" y="20661"/>
                    <a:pt x="894413" y="40741"/>
                  </a:cubicBezTo>
                  <a:cubicBezTo>
                    <a:pt x="986316" y="68544"/>
                    <a:pt x="1055823" y="131872"/>
                    <a:pt x="1125330" y="194428"/>
                  </a:cubicBezTo>
                  <a:close/>
                </a:path>
              </a:pathLst>
            </a:custGeom>
            <a:solidFill>
              <a:srgbClr val="FDC594"/>
            </a:solidFill>
            <a:ln w="7712" cap="flat">
              <a:noFill/>
              <a:prstDash val="solid"/>
              <a:miter/>
            </a:ln>
          </p:spPr>
          <p:txBody>
            <a:bodyPr rtlCol="0" anchor="ctr"/>
            <a:lstStyle/>
            <a:p>
              <a:endParaRPr lang="en-US"/>
            </a:p>
          </p:txBody>
        </p:sp>
        <p:sp>
          <p:nvSpPr>
            <p:cNvPr id="14" name="Freeform: Shape 91">
              <a:extLst>
                <a:ext uri="{FF2B5EF4-FFF2-40B4-BE49-F238E27FC236}">
                  <a16:creationId xmlns:a16="http://schemas.microsoft.com/office/drawing/2014/main" id="{584EB2C2-B787-4E36-900E-AFBBC7D74EDD}"/>
                </a:ext>
              </a:extLst>
            </p:cNvPr>
            <p:cNvSpPr/>
            <p:nvPr/>
          </p:nvSpPr>
          <p:spPr>
            <a:xfrm>
              <a:off x="7493857" y="4820679"/>
              <a:ext cx="466302" cy="298106"/>
            </a:xfrm>
            <a:custGeom>
              <a:avLst/>
              <a:gdLst>
                <a:gd name="connsiteX0" fmla="*/ 400050 w 466302"/>
                <a:gd name="connsiteY0" fmla="*/ 128974 h 298106"/>
                <a:gd name="connsiteX1" fmla="*/ 328999 w 466302"/>
                <a:gd name="connsiteY1" fmla="*/ 123568 h 298106"/>
                <a:gd name="connsiteX2" fmla="*/ 77230 w 466302"/>
                <a:gd name="connsiteY2" fmla="*/ 0 h 298106"/>
                <a:gd name="connsiteX3" fmla="*/ 69507 w 466302"/>
                <a:gd name="connsiteY3" fmla="*/ 3089 h 298106"/>
                <a:gd name="connsiteX4" fmla="*/ 0 w 466302"/>
                <a:gd name="connsiteY4" fmla="*/ 160638 h 298106"/>
                <a:gd name="connsiteX5" fmla="*/ 247907 w 466302"/>
                <a:gd name="connsiteY5" fmla="*/ 298107 h 298106"/>
                <a:gd name="connsiteX6" fmla="*/ 345989 w 466302"/>
                <a:gd name="connsiteY6" fmla="*/ 254086 h 298106"/>
                <a:gd name="connsiteX7" fmla="*/ 400050 w 466302"/>
                <a:gd name="connsiteY7" fmla="*/ 253313 h 298106"/>
                <a:gd name="connsiteX8" fmla="*/ 454111 w 466302"/>
                <a:gd name="connsiteY8" fmla="*/ 225511 h 298106"/>
                <a:gd name="connsiteX9" fmla="*/ 400050 w 466302"/>
                <a:gd name="connsiteY9" fmla="*/ 128974 h 298106"/>
                <a:gd name="connsiteX10" fmla="*/ 413951 w 466302"/>
                <a:gd name="connsiteY10" fmla="*/ 222422 h 298106"/>
                <a:gd name="connsiteX11" fmla="*/ 329771 w 466302"/>
                <a:gd name="connsiteY11" fmla="*/ 220877 h 298106"/>
                <a:gd name="connsiteX12" fmla="*/ 305057 w 466302"/>
                <a:gd name="connsiteY12" fmla="*/ 200797 h 298106"/>
                <a:gd name="connsiteX13" fmla="*/ 322048 w 466302"/>
                <a:gd name="connsiteY13" fmla="*/ 178400 h 298106"/>
                <a:gd name="connsiteX14" fmla="*/ 413179 w 466302"/>
                <a:gd name="connsiteY14" fmla="*/ 158321 h 298106"/>
                <a:gd name="connsiteX15" fmla="*/ 440209 w 466302"/>
                <a:gd name="connsiteY15" fmla="*/ 189985 h 298106"/>
                <a:gd name="connsiteX16" fmla="*/ 413951 w 466302"/>
                <a:gd name="connsiteY16" fmla="*/ 222422 h 29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6302" h="298106">
                  <a:moveTo>
                    <a:pt x="400050" y="128974"/>
                  </a:moveTo>
                  <a:cubicBezTo>
                    <a:pt x="376881" y="127429"/>
                    <a:pt x="347534" y="152143"/>
                    <a:pt x="328999" y="123568"/>
                  </a:cubicBezTo>
                  <a:cubicBezTo>
                    <a:pt x="298879" y="115845"/>
                    <a:pt x="149826" y="36298"/>
                    <a:pt x="77230" y="0"/>
                  </a:cubicBezTo>
                  <a:cubicBezTo>
                    <a:pt x="74913" y="772"/>
                    <a:pt x="71824" y="2317"/>
                    <a:pt x="69507" y="3089"/>
                  </a:cubicBezTo>
                  <a:cubicBezTo>
                    <a:pt x="65645" y="10812"/>
                    <a:pt x="5406" y="109666"/>
                    <a:pt x="0" y="160638"/>
                  </a:cubicBezTo>
                  <a:cubicBezTo>
                    <a:pt x="21624" y="193074"/>
                    <a:pt x="191530" y="284205"/>
                    <a:pt x="247907" y="298107"/>
                  </a:cubicBezTo>
                  <a:cubicBezTo>
                    <a:pt x="281889" y="233234"/>
                    <a:pt x="260264" y="235551"/>
                    <a:pt x="345989" y="254086"/>
                  </a:cubicBezTo>
                  <a:cubicBezTo>
                    <a:pt x="363752" y="254086"/>
                    <a:pt x="382287" y="254858"/>
                    <a:pt x="400050" y="253313"/>
                  </a:cubicBezTo>
                  <a:cubicBezTo>
                    <a:pt x="421674" y="251769"/>
                    <a:pt x="442526" y="243274"/>
                    <a:pt x="454111" y="225511"/>
                  </a:cubicBezTo>
                  <a:cubicBezTo>
                    <a:pt x="484230" y="177628"/>
                    <a:pt x="455655" y="132063"/>
                    <a:pt x="400050" y="128974"/>
                  </a:cubicBezTo>
                  <a:close/>
                  <a:moveTo>
                    <a:pt x="413951" y="222422"/>
                  </a:moveTo>
                  <a:cubicBezTo>
                    <a:pt x="401595" y="221649"/>
                    <a:pt x="345217" y="221649"/>
                    <a:pt x="329771" y="220877"/>
                  </a:cubicBezTo>
                  <a:cubicBezTo>
                    <a:pt x="317414" y="220105"/>
                    <a:pt x="306602" y="213154"/>
                    <a:pt x="305057" y="200797"/>
                  </a:cubicBezTo>
                  <a:cubicBezTo>
                    <a:pt x="303513" y="189985"/>
                    <a:pt x="315097" y="179173"/>
                    <a:pt x="322048" y="178400"/>
                  </a:cubicBezTo>
                  <a:cubicBezTo>
                    <a:pt x="352940" y="175312"/>
                    <a:pt x="379970" y="155232"/>
                    <a:pt x="413179" y="158321"/>
                  </a:cubicBezTo>
                  <a:cubicBezTo>
                    <a:pt x="436348" y="160638"/>
                    <a:pt x="440209" y="170678"/>
                    <a:pt x="440209" y="189985"/>
                  </a:cubicBezTo>
                  <a:cubicBezTo>
                    <a:pt x="440209" y="209292"/>
                    <a:pt x="437893" y="223966"/>
                    <a:pt x="413951" y="222422"/>
                  </a:cubicBezTo>
                  <a:close/>
                </a:path>
              </a:pathLst>
            </a:custGeom>
            <a:solidFill>
              <a:srgbClr val="1799F5"/>
            </a:solidFill>
            <a:ln w="7712" cap="flat">
              <a:noFill/>
              <a:prstDash val="solid"/>
              <a:miter/>
            </a:ln>
          </p:spPr>
          <p:txBody>
            <a:bodyPr rtlCol="0" anchor="ctr"/>
            <a:lstStyle/>
            <a:p>
              <a:endParaRPr lang="en-US"/>
            </a:p>
          </p:txBody>
        </p:sp>
        <p:sp>
          <p:nvSpPr>
            <p:cNvPr id="15" name="Freeform: Shape 92">
              <a:extLst>
                <a:ext uri="{FF2B5EF4-FFF2-40B4-BE49-F238E27FC236}">
                  <a16:creationId xmlns:a16="http://schemas.microsoft.com/office/drawing/2014/main" id="{23724B9D-CB09-4C4F-A8B9-68B03F8B1758}"/>
                </a:ext>
              </a:extLst>
            </p:cNvPr>
            <p:cNvSpPr/>
            <p:nvPr/>
          </p:nvSpPr>
          <p:spPr>
            <a:xfrm>
              <a:off x="5631077" y="2599552"/>
              <a:ext cx="567638" cy="295407"/>
            </a:xfrm>
            <a:custGeom>
              <a:avLst/>
              <a:gdLst>
                <a:gd name="connsiteX0" fmla="*/ 567638 w 567638"/>
                <a:gd name="connsiteY0" fmla="*/ 0 h 295407"/>
                <a:gd name="connsiteX1" fmla="*/ 204659 w 567638"/>
                <a:gd name="connsiteY1" fmla="*/ 285750 h 295407"/>
                <a:gd name="connsiteX2" fmla="*/ 135152 w 567638"/>
                <a:gd name="connsiteY2" fmla="*/ 273393 h 295407"/>
                <a:gd name="connsiteX3" fmla="*/ 0 w 567638"/>
                <a:gd name="connsiteY3" fmla="*/ 96537 h 295407"/>
                <a:gd name="connsiteX4" fmla="*/ 79547 w 567638"/>
                <a:gd name="connsiteY4" fmla="*/ 139786 h 295407"/>
                <a:gd name="connsiteX5" fmla="*/ 256403 w 567638"/>
                <a:gd name="connsiteY5" fmla="*/ 149826 h 295407"/>
                <a:gd name="connsiteX6" fmla="*/ 567638 w 567638"/>
                <a:gd name="connsiteY6" fmla="*/ 0 h 29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638" h="295407">
                  <a:moveTo>
                    <a:pt x="567638" y="0"/>
                  </a:moveTo>
                  <a:cubicBezTo>
                    <a:pt x="457200" y="108894"/>
                    <a:pt x="349851" y="220877"/>
                    <a:pt x="204659" y="285750"/>
                  </a:cubicBezTo>
                  <a:cubicBezTo>
                    <a:pt x="175311" y="298879"/>
                    <a:pt x="156776" y="301968"/>
                    <a:pt x="135152" y="273393"/>
                  </a:cubicBezTo>
                  <a:cubicBezTo>
                    <a:pt x="90359" y="214699"/>
                    <a:pt x="41704" y="159093"/>
                    <a:pt x="0" y="96537"/>
                  </a:cubicBezTo>
                  <a:cubicBezTo>
                    <a:pt x="26258" y="111211"/>
                    <a:pt x="53288" y="124340"/>
                    <a:pt x="79547" y="139786"/>
                  </a:cubicBezTo>
                  <a:cubicBezTo>
                    <a:pt x="136697" y="175311"/>
                    <a:pt x="196163" y="171450"/>
                    <a:pt x="256403" y="149826"/>
                  </a:cubicBezTo>
                  <a:cubicBezTo>
                    <a:pt x="364524" y="110438"/>
                    <a:pt x="463378" y="50199"/>
                    <a:pt x="567638" y="0"/>
                  </a:cubicBezTo>
                  <a:close/>
                </a:path>
              </a:pathLst>
            </a:custGeom>
            <a:solidFill>
              <a:srgbClr val="D08A52"/>
            </a:solidFill>
            <a:ln w="7712" cap="flat">
              <a:noFill/>
              <a:prstDash val="solid"/>
              <a:miter/>
            </a:ln>
          </p:spPr>
          <p:txBody>
            <a:bodyPr rtlCol="0" anchor="ctr"/>
            <a:lstStyle/>
            <a:p>
              <a:endParaRPr lang="en-US"/>
            </a:p>
          </p:txBody>
        </p:sp>
        <p:sp>
          <p:nvSpPr>
            <p:cNvPr id="16" name="Freeform: Shape 93">
              <a:extLst>
                <a:ext uri="{FF2B5EF4-FFF2-40B4-BE49-F238E27FC236}">
                  <a16:creationId xmlns:a16="http://schemas.microsoft.com/office/drawing/2014/main" id="{74C07CC7-C23D-45F8-872D-59B5A63272AC}"/>
                </a:ext>
              </a:extLst>
            </p:cNvPr>
            <p:cNvSpPr/>
            <p:nvPr/>
          </p:nvSpPr>
          <p:spPr>
            <a:xfrm>
              <a:off x="4640122" y="-71"/>
              <a:ext cx="2832111" cy="1734850"/>
            </a:xfrm>
            <a:custGeom>
              <a:avLst/>
              <a:gdLst>
                <a:gd name="connsiteX0" fmla="*/ 2185699 w 2832111"/>
                <a:gd name="connsiteY0" fmla="*/ 580067 h 1734850"/>
                <a:gd name="connsiteX1" fmla="*/ 1082858 w 2832111"/>
                <a:gd name="connsiteY1" fmla="*/ 10111 h 1734850"/>
                <a:gd name="connsiteX2" fmla="*/ 1024936 w 2832111"/>
                <a:gd name="connsiteY2" fmla="*/ 10883 h 1734850"/>
                <a:gd name="connsiteX3" fmla="*/ 19405 w 2832111"/>
                <a:gd name="connsiteY3" fmla="*/ 802488 h 1734850"/>
                <a:gd name="connsiteX4" fmla="*/ 24039 w 2832111"/>
                <a:gd name="connsiteY4" fmla="*/ 843420 h 1734850"/>
                <a:gd name="connsiteX5" fmla="*/ 543795 w 2832111"/>
                <a:gd name="connsiteY5" fmla="*/ 1074337 h 1734850"/>
                <a:gd name="connsiteX6" fmla="*/ 563874 w 2832111"/>
                <a:gd name="connsiteY6" fmla="*/ 1109090 h 1734850"/>
                <a:gd name="connsiteX7" fmla="*/ 548429 w 2832111"/>
                <a:gd name="connsiteY7" fmla="*/ 1211806 h 1734850"/>
                <a:gd name="connsiteX8" fmla="*/ 543022 w 2832111"/>
                <a:gd name="connsiteY8" fmla="*/ 1407197 h 1734850"/>
                <a:gd name="connsiteX9" fmla="*/ 724512 w 2832111"/>
                <a:gd name="connsiteY9" fmla="*/ 1298303 h 1734850"/>
                <a:gd name="connsiteX10" fmla="*/ 1208743 w 2832111"/>
                <a:gd name="connsiteY10" fmla="*/ 1228796 h 1734850"/>
                <a:gd name="connsiteX11" fmla="*/ 1538514 w 2832111"/>
                <a:gd name="connsiteY11" fmla="*/ 1306026 h 1734850"/>
                <a:gd name="connsiteX12" fmla="*/ 1899949 w 2832111"/>
                <a:gd name="connsiteY12" fmla="*/ 1596410 h 1734850"/>
                <a:gd name="connsiteX13" fmla="*/ 1981040 w 2832111"/>
                <a:gd name="connsiteY13" fmla="*/ 1713027 h 1734850"/>
                <a:gd name="connsiteX14" fmla="*/ 2018110 w 2832111"/>
                <a:gd name="connsiteY14" fmla="*/ 1726156 h 1734850"/>
                <a:gd name="connsiteX15" fmla="*/ 2076805 w 2832111"/>
                <a:gd name="connsiteY15" fmla="*/ 1440406 h 1734850"/>
                <a:gd name="connsiteX16" fmla="*/ 2150173 w 2832111"/>
                <a:gd name="connsiteY16" fmla="*/ 1320700 h 1734850"/>
                <a:gd name="connsiteX17" fmla="*/ 2832112 w 2832111"/>
                <a:gd name="connsiteY17" fmla="*/ 916016 h 1734850"/>
                <a:gd name="connsiteX18" fmla="*/ 2185699 w 2832111"/>
                <a:gd name="connsiteY18" fmla="*/ 580067 h 173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2111" h="1734850">
                  <a:moveTo>
                    <a:pt x="2185699" y="580067"/>
                  </a:moveTo>
                  <a:cubicBezTo>
                    <a:pt x="2181837" y="579294"/>
                    <a:pt x="1446610" y="199324"/>
                    <a:pt x="1082858" y="10111"/>
                  </a:cubicBezTo>
                  <a:cubicBezTo>
                    <a:pt x="1062006" y="-701"/>
                    <a:pt x="1046560" y="-6107"/>
                    <a:pt x="1024936" y="10883"/>
                  </a:cubicBezTo>
                  <a:cubicBezTo>
                    <a:pt x="690531" y="275781"/>
                    <a:pt x="355354" y="539135"/>
                    <a:pt x="19405" y="802488"/>
                  </a:cubicBezTo>
                  <a:cubicBezTo>
                    <a:pt x="-5309" y="821796"/>
                    <a:pt x="-9170" y="828746"/>
                    <a:pt x="24039" y="843420"/>
                  </a:cubicBezTo>
                  <a:cubicBezTo>
                    <a:pt x="197806" y="919105"/>
                    <a:pt x="370800" y="997107"/>
                    <a:pt x="543795" y="1074337"/>
                  </a:cubicBezTo>
                  <a:cubicBezTo>
                    <a:pt x="560013" y="1081287"/>
                    <a:pt x="568508" y="1088238"/>
                    <a:pt x="563874" y="1109090"/>
                  </a:cubicBezTo>
                  <a:cubicBezTo>
                    <a:pt x="556152" y="1143071"/>
                    <a:pt x="552290" y="1177052"/>
                    <a:pt x="548429" y="1211806"/>
                  </a:cubicBezTo>
                  <a:cubicBezTo>
                    <a:pt x="541478" y="1276679"/>
                    <a:pt x="533755" y="1341552"/>
                    <a:pt x="543022" y="1407197"/>
                  </a:cubicBezTo>
                  <a:cubicBezTo>
                    <a:pt x="583182" y="1367037"/>
                    <a:pt x="706749" y="1306026"/>
                    <a:pt x="724512" y="1298303"/>
                  </a:cubicBezTo>
                  <a:cubicBezTo>
                    <a:pt x="865843" y="1231885"/>
                    <a:pt x="1069729" y="1219529"/>
                    <a:pt x="1208743" y="1228796"/>
                  </a:cubicBezTo>
                  <a:cubicBezTo>
                    <a:pt x="1306824" y="1234975"/>
                    <a:pt x="1467462" y="1278996"/>
                    <a:pt x="1538514" y="1306026"/>
                  </a:cubicBezTo>
                  <a:cubicBezTo>
                    <a:pt x="1617288" y="1336146"/>
                    <a:pt x="1859017" y="1524586"/>
                    <a:pt x="1899949" y="1596410"/>
                  </a:cubicBezTo>
                  <a:cubicBezTo>
                    <a:pt x="1923890" y="1637342"/>
                    <a:pt x="1953237" y="1674412"/>
                    <a:pt x="1981040" y="1713027"/>
                  </a:cubicBezTo>
                  <a:cubicBezTo>
                    <a:pt x="1989535" y="1725383"/>
                    <a:pt x="1997258" y="1747008"/>
                    <a:pt x="2018110" y="1726156"/>
                  </a:cubicBezTo>
                  <a:cubicBezTo>
                    <a:pt x="2040507" y="1631935"/>
                    <a:pt x="2061359" y="1536171"/>
                    <a:pt x="2076805" y="1440406"/>
                  </a:cubicBezTo>
                  <a:cubicBezTo>
                    <a:pt x="2085300" y="1388662"/>
                    <a:pt x="2096112" y="1342324"/>
                    <a:pt x="2150173" y="1320700"/>
                  </a:cubicBezTo>
                  <a:cubicBezTo>
                    <a:pt x="2153262" y="1319155"/>
                    <a:pt x="2737891" y="970077"/>
                    <a:pt x="2832112" y="916016"/>
                  </a:cubicBezTo>
                  <a:cubicBezTo>
                    <a:pt x="2621274" y="807122"/>
                    <a:pt x="2194194" y="593196"/>
                    <a:pt x="2185699" y="580067"/>
                  </a:cubicBezTo>
                  <a:close/>
                </a:path>
              </a:pathLst>
            </a:custGeom>
            <a:solidFill>
              <a:srgbClr val="170B00"/>
            </a:solidFill>
            <a:ln w="7712" cap="flat">
              <a:noFill/>
              <a:prstDash val="solid"/>
              <a:miter/>
            </a:ln>
          </p:spPr>
          <p:txBody>
            <a:bodyPr rtlCol="0" anchor="ctr"/>
            <a:lstStyle/>
            <a:p>
              <a:endParaRPr lang="en-US"/>
            </a:p>
          </p:txBody>
        </p:sp>
        <p:sp>
          <p:nvSpPr>
            <p:cNvPr id="17" name="Freeform: Shape 94">
              <a:extLst>
                <a:ext uri="{FF2B5EF4-FFF2-40B4-BE49-F238E27FC236}">
                  <a16:creationId xmlns:a16="http://schemas.microsoft.com/office/drawing/2014/main" id="{80A77D0B-2BD3-4EDC-BA87-8164442A534B}"/>
                </a:ext>
              </a:extLst>
            </p:cNvPr>
            <p:cNvSpPr/>
            <p:nvPr/>
          </p:nvSpPr>
          <p:spPr>
            <a:xfrm>
              <a:off x="6710397" y="580627"/>
              <a:ext cx="221345" cy="1790897"/>
            </a:xfrm>
            <a:custGeom>
              <a:avLst/>
              <a:gdLst>
                <a:gd name="connsiteX0" fmla="*/ 18886 w 221345"/>
                <a:gd name="connsiteY0" fmla="*/ 1774880 h 1790897"/>
                <a:gd name="connsiteX1" fmla="*/ 351 w 221345"/>
                <a:gd name="connsiteY1" fmla="*/ 1751711 h 1790897"/>
                <a:gd name="connsiteX2" fmla="*/ 104612 w 221345"/>
                <a:gd name="connsiteY2" fmla="*/ 314465 h 1790897"/>
                <a:gd name="connsiteX3" fmla="*/ 92255 w 221345"/>
                <a:gd name="connsiteY3" fmla="*/ 280484 h 1790897"/>
                <a:gd name="connsiteX4" fmla="*/ 71403 w 221345"/>
                <a:gd name="connsiteY4" fmla="*/ 133748 h 1790897"/>
                <a:gd name="connsiteX5" fmla="*/ 115424 w 221345"/>
                <a:gd name="connsiteY5" fmla="*/ 140 h 1790897"/>
                <a:gd name="connsiteX6" fmla="*/ 141682 w 221345"/>
                <a:gd name="connsiteY6" fmla="*/ 16359 h 1790897"/>
                <a:gd name="connsiteX7" fmla="*/ 192653 w 221345"/>
                <a:gd name="connsiteY7" fmla="*/ 97450 h 1790897"/>
                <a:gd name="connsiteX8" fmla="*/ 208099 w 221345"/>
                <a:gd name="connsiteY8" fmla="*/ 220245 h 1790897"/>
                <a:gd name="connsiteX9" fmla="*/ 172574 w 221345"/>
                <a:gd name="connsiteY9" fmla="*/ 535342 h 1790897"/>
                <a:gd name="connsiteX10" fmla="*/ 188020 w 221345"/>
                <a:gd name="connsiteY10" fmla="*/ 1744760 h 1790897"/>
                <a:gd name="connsiteX11" fmla="*/ 140909 w 221345"/>
                <a:gd name="connsiteY11" fmla="*/ 1788781 h 1790897"/>
                <a:gd name="connsiteX12" fmla="*/ 18886 w 221345"/>
                <a:gd name="connsiteY12" fmla="*/ 1774880 h 179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345" h="1790897">
                  <a:moveTo>
                    <a:pt x="18886" y="1774880"/>
                  </a:moveTo>
                  <a:cubicBezTo>
                    <a:pt x="1896" y="1773335"/>
                    <a:pt x="-1193" y="1769473"/>
                    <a:pt x="351" y="1751711"/>
                  </a:cubicBezTo>
                  <a:cubicBezTo>
                    <a:pt x="6530" y="1688382"/>
                    <a:pt x="95344" y="453479"/>
                    <a:pt x="104612" y="314465"/>
                  </a:cubicBezTo>
                  <a:cubicBezTo>
                    <a:pt x="105384" y="299792"/>
                    <a:pt x="102295" y="289752"/>
                    <a:pt x="92255" y="280484"/>
                  </a:cubicBezTo>
                  <a:cubicBezTo>
                    <a:pt x="44372" y="237236"/>
                    <a:pt x="45145" y="187036"/>
                    <a:pt x="71403" y="133748"/>
                  </a:cubicBezTo>
                  <a:cubicBezTo>
                    <a:pt x="92255" y="91271"/>
                    <a:pt x="115424" y="49567"/>
                    <a:pt x="115424" y="140"/>
                  </a:cubicBezTo>
                  <a:cubicBezTo>
                    <a:pt x="128553" y="-1404"/>
                    <a:pt x="133186" y="10180"/>
                    <a:pt x="141682" y="16359"/>
                  </a:cubicBezTo>
                  <a:cubicBezTo>
                    <a:pt x="157900" y="44161"/>
                    <a:pt x="174118" y="71192"/>
                    <a:pt x="192653" y="97450"/>
                  </a:cubicBezTo>
                  <a:cubicBezTo>
                    <a:pt x="218911" y="134520"/>
                    <a:pt x="233585" y="177769"/>
                    <a:pt x="208099" y="220245"/>
                  </a:cubicBezTo>
                  <a:cubicBezTo>
                    <a:pt x="147088" y="320644"/>
                    <a:pt x="169484" y="429538"/>
                    <a:pt x="172574" y="535342"/>
                  </a:cubicBezTo>
                  <a:cubicBezTo>
                    <a:pt x="174118" y="583997"/>
                    <a:pt x="184158" y="1674481"/>
                    <a:pt x="188020" y="1744760"/>
                  </a:cubicBezTo>
                  <a:cubicBezTo>
                    <a:pt x="190337" y="1783375"/>
                    <a:pt x="177207" y="1796504"/>
                    <a:pt x="140909" y="1788781"/>
                  </a:cubicBezTo>
                  <a:cubicBezTo>
                    <a:pt x="133959" y="1787236"/>
                    <a:pt x="52868" y="1777196"/>
                    <a:pt x="18886" y="1774880"/>
                  </a:cubicBezTo>
                  <a:close/>
                </a:path>
              </a:pathLst>
            </a:custGeom>
            <a:solidFill>
              <a:srgbClr val="F7D821"/>
            </a:solidFill>
            <a:ln w="7712" cap="flat">
              <a:noFill/>
              <a:prstDash val="solid"/>
              <a:miter/>
            </a:ln>
          </p:spPr>
          <p:txBody>
            <a:bodyPr rtlCol="0" anchor="ctr"/>
            <a:lstStyle/>
            <a:p>
              <a:endParaRPr lang="en-US"/>
            </a:p>
          </p:txBody>
        </p:sp>
        <p:sp>
          <p:nvSpPr>
            <p:cNvPr id="18" name="Freeform: Shape 95">
              <a:extLst>
                <a:ext uri="{FF2B5EF4-FFF2-40B4-BE49-F238E27FC236}">
                  <a16:creationId xmlns:a16="http://schemas.microsoft.com/office/drawing/2014/main" id="{725C6122-A992-4B02-BDB8-65814B2C25E7}"/>
                </a:ext>
              </a:extLst>
            </p:cNvPr>
            <p:cNvSpPr/>
            <p:nvPr/>
          </p:nvSpPr>
          <p:spPr>
            <a:xfrm>
              <a:off x="6698391" y="5413178"/>
              <a:ext cx="1056359" cy="986665"/>
            </a:xfrm>
            <a:custGeom>
              <a:avLst/>
              <a:gdLst>
                <a:gd name="connsiteX0" fmla="*/ 839487 w 1056359"/>
                <a:gd name="connsiteY0" fmla="*/ 109519 h 986665"/>
                <a:gd name="connsiteX1" fmla="*/ 905905 w 1056359"/>
                <a:gd name="connsiteY1" fmla="*/ 145817 h 986665"/>
                <a:gd name="connsiteX2" fmla="*/ 923668 w 1056359"/>
                <a:gd name="connsiteY2" fmla="*/ 181343 h 986665"/>
                <a:gd name="connsiteX3" fmla="*/ 875785 w 1056359"/>
                <a:gd name="connsiteY3" fmla="*/ 225364 h 986665"/>
                <a:gd name="connsiteX4" fmla="*/ 841032 w 1056359"/>
                <a:gd name="connsiteY4" fmla="*/ 225364 h 986665"/>
                <a:gd name="connsiteX5" fmla="*/ 961510 w 1056359"/>
                <a:gd name="connsiteY5" fmla="*/ 347387 h 986665"/>
                <a:gd name="connsiteX6" fmla="*/ 1016343 w 1056359"/>
                <a:gd name="connsiteY6" fmla="*/ 412260 h 986665"/>
                <a:gd name="connsiteX7" fmla="*/ 1030244 w 1056359"/>
                <a:gd name="connsiteY7" fmla="*/ 633909 h 986665"/>
                <a:gd name="connsiteX8" fmla="*/ 747584 w 1056359"/>
                <a:gd name="connsiteY8" fmla="*/ 943600 h 986665"/>
                <a:gd name="connsiteX9" fmla="*/ 471101 w 1056359"/>
                <a:gd name="connsiteY9" fmla="*/ 956729 h 986665"/>
                <a:gd name="connsiteX10" fmla="*/ 417813 w 1056359"/>
                <a:gd name="connsiteY10" fmla="*/ 850152 h 986665"/>
                <a:gd name="connsiteX11" fmla="*/ 434803 w 1056359"/>
                <a:gd name="connsiteY11" fmla="*/ 795319 h 986665"/>
                <a:gd name="connsiteX12" fmla="*/ 251769 w 1056359"/>
                <a:gd name="connsiteY12" fmla="*/ 795319 h 986665"/>
                <a:gd name="connsiteX13" fmla="*/ 224739 w 1056359"/>
                <a:gd name="connsiteY13" fmla="*/ 793002 h 986665"/>
                <a:gd name="connsiteX14" fmla="*/ 85725 w 1056359"/>
                <a:gd name="connsiteY14" fmla="*/ 558224 h 986665"/>
                <a:gd name="connsiteX15" fmla="*/ 127429 w 1056359"/>
                <a:gd name="connsiteY15" fmla="*/ 315723 h 986665"/>
                <a:gd name="connsiteX16" fmla="*/ 28575 w 1056359"/>
                <a:gd name="connsiteY16" fmla="*/ 162036 h 986665"/>
                <a:gd name="connsiteX17" fmla="*/ 0 w 1056359"/>
                <a:gd name="connsiteY17" fmla="*/ 152768 h 986665"/>
                <a:gd name="connsiteX18" fmla="*/ 87269 w 1056359"/>
                <a:gd name="connsiteY18" fmla="*/ 116470 h 986665"/>
                <a:gd name="connsiteX19" fmla="*/ 206203 w 1056359"/>
                <a:gd name="connsiteY19" fmla="*/ 86350 h 986665"/>
                <a:gd name="connsiteX20" fmla="*/ 399278 w 1056359"/>
                <a:gd name="connsiteY20" fmla="*/ 130371 h 986665"/>
                <a:gd name="connsiteX21" fmla="*/ 481913 w 1056359"/>
                <a:gd name="connsiteY21" fmla="*/ 15299 h 986665"/>
                <a:gd name="connsiteX22" fmla="*/ 556054 w 1056359"/>
                <a:gd name="connsiteY22" fmla="*/ 36923 h 986665"/>
                <a:gd name="connsiteX23" fmla="*/ 569183 w 1056359"/>
                <a:gd name="connsiteY23" fmla="*/ 53914 h 986665"/>
                <a:gd name="connsiteX24" fmla="*/ 573817 w 1056359"/>
                <a:gd name="connsiteY24" fmla="*/ 60092 h 986665"/>
                <a:gd name="connsiteX25" fmla="*/ 657997 w 1056359"/>
                <a:gd name="connsiteY25" fmla="*/ 107202 h 986665"/>
                <a:gd name="connsiteX26" fmla="*/ 839487 w 1056359"/>
                <a:gd name="connsiteY26" fmla="*/ 109519 h 986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6359" h="986665">
                  <a:moveTo>
                    <a:pt x="839487" y="109519"/>
                  </a:moveTo>
                  <a:cubicBezTo>
                    <a:pt x="858795" y="127282"/>
                    <a:pt x="888142" y="126510"/>
                    <a:pt x="905905" y="145817"/>
                  </a:cubicBezTo>
                  <a:cubicBezTo>
                    <a:pt x="915172" y="155857"/>
                    <a:pt x="938341" y="163580"/>
                    <a:pt x="923668" y="181343"/>
                  </a:cubicBezTo>
                  <a:cubicBezTo>
                    <a:pt x="910538" y="197561"/>
                    <a:pt x="911311" y="232315"/>
                    <a:pt x="875785" y="225364"/>
                  </a:cubicBezTo>
                  <a:cubicBezTo>
                    <a:pt x="867290" y="223819"/>
                    <a:pt x="858022" y="225364"/>
                    <a:pt x="841032" y="225364"/>
                  </a:cubicBezTo>
                  <a:cubicBezTo>
                    <a:pt x="883508" y="268613"/>
                    <a:pt x="922123" y="308000"/>
                    <a:pt x="961510" y="347387"/>
                  </a:cubicBezTo>
                  <a:cubicBezTo>
                    <a:pt x="981590" y="367467"/>
                    <a:pt x="1000125" y="388319"/>
                    <a:pt x="1016343" y="412260"/>
                  </a:cubicBezTo>
                  <a:cubicBezTo>
                    <a:pt x="1064998" y="484083"/>
                    <a:pt x="1068859" y="557452"/>
                    <a:pt x="1030244" y="633909"/>
                  </a:cubicBezTo>
                  <a:cubicBezTo>
                    <a:pt x="964599" y="763655"/>
                    <a:pt x="865745" y="863282"/>
                    <a:pt x="747584" y="943600"/>
                  </a:cubicBezTo>
                  <a:cubicBezTo>
                    <a:pt x="659542" y="1003840"/>
                    <a:pt x="564549" y="993799"/>
                    <a:pt x="471101" y="956729"/>
                  </a:cubicBezTo>
                  <a:cubicBezTo>
                    <a:pt x="423991" y="938194"/>
                    <a:pt x="407001" y="901124"/>
                    <a:pt x="417813" y="850152"/>
                  </a:cubicBezTo>
                  <a:cubicBezTo>
                    <a:pt x="421674" y="832390"/>
                    <a:pt x="428625" y="816171"/>
                    <a:pt x="434803" y="795319"/>
                  </a:cubicBezTo>
                  <a:cubicBezTo>
                    <a:pt x="373019" y="793002"/>
                    <a:pt x="312008" y="804587"/>
                    <a:pt x="251769" y="795319"/>
                  </a:cubicBezTo>
                  <a:cubicBezTo>
                    <a:pt x="243274" y="793775"/>
                    <a:pt x="234006" y="794547"/>
                    <a:pt x="224739" y="793002"/>
                  </a:cubicBezTo>
                  <a:cubicBezTo>
                    <a:pt x="88042" y="767516"/>
                    <a:pt x="56378" y="712684"/>
                    <a:pt x="85725" y="558224"/>
                  </a:cubicBezTo>
                  <a:cubicBezTo>
                    <a:pt x="101171" y="477905"/>
                    <a:pt x="115072" y="396814"/>
                    <a:pt x="127429" y="315723"/>
                  </a:cubicBezTo>
                  <a:cubicBezTo>
                    <a:pt x="139786" y="235404"/>
                    <a:pt x="107349" y="185205"/>
                    <a:pt x="28575" y="162036"/>
                  </a:cubicBezTo>
                  <a:cubicBezTo>
                    <a:pt x="20080" y="159718"/>
                    <a:pt x="12357" y="156629"/>
                    <a:pt x="0" y="152768"/>
                  </a:cubicBezTo>
                  <a:cubicBezTo>
                    <a:pt x="28575" y="131916"/>
                    <a:pt x="58695" y="124965"/>
                    <a:pt x="87269" y="116470"/>
                  </a:cubicBezTo>
                  <a:cubicBezTo>
                    <a:pt x="126657" y="104885"/>
                    <a:pt x="166816" y="95618"/>
                    <a:pt x="206203" y="86350"/>
                  </a:cubicBezTo>
                  <a:cubicBezTo>
                    <a:pt x="283433" y="68587"/>
                    <a:pt x="293473" y="70904"/>
                    <a:pt x="399278" y="130371"/>
                  </a:cubicBezTo>
                  <a:cubicBezTo>
                    <a:pt x="409318" y="79400"/>
                    <a:pt x="438665" y="42330"/>
                    <a:pt x="481913" y="15299"/>
                  </a:cubicBezTo>
                  <a:cubicBezTo>
                    <a:pt x="520528" y="-9414"/>
                    <a:pt x="534430" y="-5553"/>
                    <a:pt x="556054" y="36923"/>
                  </a:cubicBezTo>
                  <a:cubicBezTo>
                    <a:pt x="559143" y="43102"/>
                    <a:pt x="559916" y="52369"/>
                    <a:pt x="569183" y="53914"/>
                  </a:cubicBezTo>
                  <a:cubicBezTo>
                    <a:pt x="570728" y="55458"/>
                    <a:pt x="573045" y="57775"/>
                    <a:pt x="573817" y="60092"/>
                  </a:cubicBezTo>
                  <a:cubicBezTo>
                    <a:pt x="581540" y="123421"/>
                    <a:pt x="606253" y="118015"/>
                    <a:pt x="657997" y="107202"/>
                  </a:cubicBezTo>
                  <a:cubicBezTo>
                    <a:pt x="719009" y="93301"/>
                    <a:pt x="779248" y="82489"/>
                    <a:pt x="839487" y="109519"/>
                  </a:cubicBezTo>
                  <a:close/>
                </a:path>
              </a:pathLst>
            </a:custGeom>
            <a:solidFill>
              <a:srgbClr val="FDC594"/>
            </a:solidFill>
            <a:ln w="7712" cap="flat">
              <a:noFill/>
              <a:prstDash val="solid"/>
              <a:miter/>
            </a:ln>
          </p:spPr>
          <p:txBody>
            <a:bodyPr rtlCol="0" anchor="ctr"/>
            <a:lstStyle/>
            <a:p>
              <a:endParaRPr lang="en-US"/>
            </a:p>
          </p:txBody>
        </p:sp>
        <p:sp>
          <p:nvSpPr>
            <p:cNvPr id="19" name="Freeform: Shape 96">
              <a:extLst>
                <a:ext uri="{FF2B5EF4-FFF2-40B4-BE49-F238E27FC236}">
                  <a16:creationId xmlns:a16="http://schemas.microsoft.com/office/drawing/2014/main" id="{29C9D452-8671-4C56-A524-5F3786D0A4A8}"/>
                </a:ext>
              </a:extLst>
            </p:cNvPr>
            <p:cNvSpPr/>
            <p:nvPr/>
          </p:nvSpPr>
          <p:spPr>
            <a:xfrm>
              <a:off x="7250584" y="5690286"/>
              <a:ext cx="349284" cy="505854"/>
            </a:xfrm>
            <a:custGeom>
              <a:avLst/>
              <a:gdLst>
                <a:gd name="connsiteX0" fmla="*/ 254086 w 349284"/>
                <a:gd name="connsiteY0" fmla="*/ 0 h 505854"/>
                <a:gd name="connsiteX1" fmla="*/ 289611 w 349284"/>
                <a:gd name="connsiteY1" fmla="*/ 339811 h 505854"/>
                <a:gd name="connsiteX2" fmla="*/ 0 w 349284"/>
                <a:gd name="connsiteY2" fmla="*/ 505855 h 505854"/>
                <a:gd name="connsiteX3" fmla="*/ 106577 w 349284"/>
                <a:gd name="connsiteY3" fmla="*/ 428625 h 505854"/>
                <a:gd name="connsiteX4" fmla="*/ 227055 w 349284"/>
                <a:gd name="connsiteY4" fmla="*/ 339811 h 505854"/>
                <a:gd name="connsiteX5" fmla="*/ 283433 w 349284"/>
                <a:gd name="connsiteY5" fmla="*/ 175312 h 505854"/>
                <a:gd name="connsiteX6" fmla="*/ 254086 w 349284"/>
                <a:gd name="connsiteY6" fmla="*/ 0 h 50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284" h="505854">
                  <a:moveTo>
                    <a:pt x="254086" y="0"/>
                  </a:moveTo>
                  <a:cubicBezTo>
                    <a:pt x="348306" y="88814"/>
                    <a:pt x="393872" y="250225"/>
                    <a:pt x="289611" y="339811"/>
                  </a:cubicBezTo>
                  <a:cubicBezTo>
                    <a:pt x="203114" y="414724"/>
                    <a:pt x="107349" y="468785"/>
                    <a:pt x="0" y="505855"/>
                  </a:cubicBezTo>
                  <a:cubicBezTo>
                    <a:pt x="35526" y="480369"/>
                    <a:pt x="71051" y="454883"/>
                    <a:pt x="106577" y="428625"/>
                  </a:cubicBezTo>
                  <a:cubicBezTo>
                    <a:pt x="146736" y="399278"/>
                    <a:pt x="184579" y="366069"/>
                    <a:pt x="227055" y="339811"/>
                  </a:cubicBezTo>
                  <a:cubicBezTo>
                    <a:pt x="292701" y="299651"/>
                    <a:pt x="288839" y="237095"/>
                    <a:pt x="283433" y="175312"/>
                  </a:cubicBezTo>
                  <a:cubicBezTo>
                    <a:pt x="278027" y="119706"/>
                    <a:pt x="264898" y="64873"/>
                    <a:pt x="254086" y="0"/>
                  </a:cubicBezTo>
                  <a:close/>
                </a:path>
              </a:pathLst>
            </a:custGeom>
            <a:solidFill>
              <a:srgbClr val="DF9D6B"/>
            </a:solidFill>
            <a:ln w="7712" cap="flat">
              <a:noFill/>
              <a:prstDash val="solid"/>
              <a:miter/>
            </a:ln>
          </p:spPr>
          <p:txBody>
            <a:bodyPr rtlCol="0" anchor="ctr"/>
            <a:lstStyle/>
            <a:p>
              <a:endParaRPr lang="en-US"/>
            </a:p>
          </p:txBody>
        </p:sp>
      </p:grpSp>
    </p:spTree>
    <p:extLst>
      <p:ext uri="{BB962C8B-B14F-4D97-AF65-F5344CB8AC3E}">
        <p14:creationId xmlns:p14="http://schemas.microsoft.com/office/powerpoint/2010/main" val="135100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CE75301D-8D72-4138-8F5D-E9E34FB49D51}"/>
              </a:ext>
            </a:extLst>
          </p:cNvPr>
          <p:cNvSpPr/>
          <p:nvPr/>
        </p:nvSpPr>
        <p:spPr>
          <a:xfrm>
            <a:off x="5796136" y="3690973"/>
            <a:ext cx="2109223" cy="134760"/>
          </a:xfrm>
          <a:prstGeom prst="ellipse">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4" name="Group 33"/>
          <p:cNvGrpSpPr/>
          <p:nvPr/>
        </p:nvGrpSpPr>
        <p:grpSpPr>
          <a:xfrm>
            <a:off x="4788024" y="436589"/>
            <a:ext cx="4045300" cy="3231230"/>
            <a:chOff x="2244725" y="2692929"/>
            <a:chExt cx="3076575" cy="2457450"/>
          </a:xfrm>
        </p:grpSpPr>
        <p:sp>
          <p:nvSpPr>
            <p:cNvPr id="23" name="Freeform 14"/>
            <p:cNvSpPr>
              <a:spLocks/>
            </p:cNvSpPr>
            <p:nvPr/>
          </p:nvSpPr>
          <p:spPr bwMode="auto">
            <a:xfrm>
              <a:off x="2244725" y="4442354"/>
              <a:ext cx="3076575" cy="369888"/>
            </a:xfrm>
            <a:custGeom>
              <a:avLst/>
              <a:gdLst>
                <a:gd name="T0" fmla="*/ 373 w 966"/>
                <a:gd name="T1" fmla="*/ 116 h 116"/>
                <a:gd name="T2" fmla="*/ 145 w 966"/>
                <a:gd name="T3" fmla="*/ 116 h 116"/>
                <a:gd name="T4" fmla="*/ 36 w 966"/>
                <a:gd name="T5" fmla="*/ 116 h 116"/>
                <a:gd name="T6" fmla="*/ 2 w 966"/>
                <a:gd name="T7" fmla="*/ 89 h 116"/>
                <a:gd name="T8" fmla="*/ 0 w 966"/>
                <a:gd name="T9" fmla="*/ 75 h 116"/>
                <a:gd name="T10" fmla="*/ 0 w 966"/>
                <a:gd name="T11" fmla="*/ 0 h 116"/>
                <a:gd name="T12" fmla="*/ 943 w 966"/>
                <a:gd name="T13" fmla="*/ 0 h 116"/>
                <a:gd name="T14" fmla="*/ 966 w 966"/>
                <a:gd name="T15" fmla="*/ 0 h 116"/>
                <a:gd name="T16" fmla="*/ 966 w 966"/>
                <a:gd name="T17" fmla="*/ 79 h 116"/>
                <a:gd name="T18" fmla="*/ 928 w 966"/>
                <a:gd name="T19" fmla="*/ 116 h 116"/>
                <a:gd name="T20" fmla="*/ 600 w 966"/>
                <a:gd name="T21" fmla="*/ 116 h 116"/>
                <a:gd name="T22" fmla="*/ 592 w 966"/>
                <a:gd name="T23" fmla="*/ 116 h 116"/>
                <a:gd name="T24" fmla="*/ 585 w 966"/>
                <a:gd name="T25" fmla="*/ 116 h 116"/>
                <a:gd name="T26" fmla="*/ 383 w 966"/>
                <a:gd name="T27" fmla="*/ 116 h 116"/>
                <a:gd name="T28" fmla="*/ 373 w 966"/>
                <a:gd name="T2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6" h="116">
                  <a:moveTo>
                    <a:pt x="373" y="116"/>
                  </a:moveTo>
                  <a:cubicBezTo>
                    <a:pt x="297" y="116"/>
                    <a:pt x="221" y="116"/>
                    <a:pt x="145" y="116"/>
                  </a:cubicBezTo>
                  <a:cubicBezTo>
                    <a:pt x="109" y="116"/>
                    <a:pt x="72" y="116"/>
                    <a:pt x="36" y="116"/>
                  </a:cubicBezTo>
                  <a:cubicBezTo>
                    <a:pt x="21" y="116"/>
                    <a:pt x="5" y="104"/>
                    <a:pt x="2" y="89"/>
                  </a:cubicBezTo>
                  <a:cubicBezTo>
                    <a:pt x="0" y="84"/>
                    <a:pt x="0" y="80"/>
                    <a:pt x="0" y="75"/>
                  </a:cubicBezTo>
                  <a:cubicBezTo>
                    <a:pt x="0" y="52"/>
                    <a:pt x="0" y="0"/>
                    <a:pt x="0" y="0"/>
                  </a:cubicBezTo>
                  <a:cubicBezTo>
                    <a:pt x="0" y="0"/>
                    <a:pt x="631" y="0"/>
                    <a:pt x="943" y="0"/>
                  </a:cubicBezTo>
                  <a:cubicBezTo>
                    <a:pt x="950" y="0"/>
                    <a:pt x="959" y="0"/>
                    <a:pt x="966" y="0"/>
                  </a:cubicBezTo>
                  <a:cubicBezTo>
                    <a:pt x="966" y="0"/>
                    <a:pt x="966" y="56"/>
                    <a:pt x="966" y="79"/>
                  </a:cubicBezTo>
                  <a:cubicBezTo>
                    <a:pt x="966" y="100"/>
                    <a:pt x="949" y="116"/>
                    <a:pt x="928" y="116"/>
                  </a:cubicBezTo>
                  <a:cubicBezTo>
                    <a:pt x="819" y="116"/>
                    <a:pt x="709" y="116"/>
                    <a:pt x="600" y="116"/>
                  </a:cubicBezTo>
                  <a:cubicBezTo>
                    <a:pt x="598" y="116"/>
                    <a:pt x="595" y="116"/>
                    <a:pt x="592" y="116"/>
                  </a:cubicBezTo>
                  <a:cubicBezTo>
                    <a:pt x="590" y="116"/>
                    <a:pt x="587" y="116"/>
                    <a:pt x="585" y="116"/>
                  </a:cubicBezTo>
                  <a:cubicBezTo>
                    <a:pt x="517" y="116"/>
                    <a:pt x="450" y="116"/>
                    <a:pt x="383" y="116"/>
                  </a:cubicBezTo>
                  <a:lnTo>
                    <a:pt x="373" y="116"/>
                  </a:lnTo>
                  <a:close/>
                </a:path>
              </a:pathLst>
            </a:custGeom>
            <a:solidFill>
              <a:schemeClr val="tx1">
                <a:lumMod val="90000"/>
                <a:lumOff val="1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4" name="Freeform 15"/>
            <p:cNvSpPr>
              <a:spLocks noEditPoints="1"/>
            </p:cNvSpPr>
            <p:nvPr/>
          </p:nvSpPr>
          <p:spPr bwMode="auto">
            <a:xfrm>
              <a:off x="2244725" y="2692929"/>
              <a:ext cx="3076575" cy="1749425"/>
            </a:xfrm>
            <a:custGeom>
              <a:avLst/>
              <a:gdLst>
                <a:gd name="T0" fmla="*/ 966 w 966"/>
                <a:gd name="T1" fmla="*/ 549 h 549"/>
                <a:gd name="T2" fmla="*/ 943 w 966"/>
                <a:gd name="T3" fmla="*/ 549 h 549"/>
                <a:gd name="T4" fmla="*/ 0 w 966"/>
                <a:gd name="T5" fmla="*/ 549 h 549"/>
                <a:gd name="T6" fmla="*/ 0 w 966"/>
                <a:gd name="T7" fmla="*/ 108 h 549"/>
                <a:gd name="T8" fmla="*/ 1 w 966"/>
                <a:gd name="T9" fmla="*/ 39 h 549"/>
                <a:gd name="T10" fmla="*/ 14 w 966"/>
                <a:gd name="T11" fmla="*/ 9 h 549"/>
                <a:gd name="T12" fmla="*/ 39 w 966"/>
                <a:gd name="T13" fmla="*/ 1 h 549"/>
                <a:gd name="T14" fmla="*/ 806 w 966"/>
                <a:gd name="T15" fmla="*/ 1 h 549"/>
                <a:gd name="T16" fmla="*/ 926 w 966"/>
                <a:gd name="T17" fmla="*/ 1 h 549"/>
                <a:gd name="T18" fmla="*/ 966 w 966"/>
                <a:gd name="T19" fmla="*/ 41 h 549"/>
                <a:gd name="T20" fmla="*/ 966 w 966"/>
                <a:gd name="T21" fmla="*/ 549 h 549"/>
                <a:gd name="T22" fmla="*/ 483 w 966"/>
                <a:gd name="T23" fmla="*/ 511 h 549"/>
                <a:gd name="T24" fmla="*/ 923 w 966"/>
                <a:gd name="T25" fmla="*/ 511 h 549"/>
                <a:gd name="T26" fmla="*/ 928 w 966"/>
                <a:gd name="T27" fmla="*/ 506 h 549"/>
                <a:gd name="T28" fmla="*/ 928 w 966"/>
                <a:gd name="T29" fmla="*/ 45 h 549"/>
                <a:gd name="T30" fmla="*/ 922 w 966"/>
                <a:gd name="T31" fmla="*/ 38 h 549"/>
                <a:gd name="T32" fmla="*/ 44 w 966"/>
                <a:gd name="T33" fmla="*/ 38 h 549"/>
                <a:gd name="T34" fmla="*/ 38 w 966"/>
                <a:gd name="T35" fmla="*/ 45 h 549"/>
                <a:gd name="T36" fmla="*/ 38 w 966"/>
                <a:gd name="T37" fmla="*/ 505 h 549"/>
                <a:gd name="T38" fmla="*/ 44 w 966"/>
                <a:gd name="T39" fmla="*/ 511 h 549"/>
                <a:gd name="T40" fmla="*/ 483 w 966"/>
                <a:gd name="T41" fmla="*/ 511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6" h="549">
                  <a:moveTo>
                    <a:pt x="966" y="549"/>
                  </a:moveTo>
                  <a:cubicBezTo>
                    <a:pt x="959" y="549"/>
                    <a:pt x="950" y="549"/>
                    <a:pt x="943" y="549"/>
                  </a:cubicBezTo>
                  <a:cubicBezTo>
                    <a:pt x="631" y="549"/>
                    <a:pt x="0" y="549"/>
                    <a:pt x="0" y="549"/>
                  </a:cubicBezTo>
                  <a:cubicBezTo>
                    <a:pt x="0" y="549"/>
                    <a:pt x="0" y="254"/>
                    <a:pt x="0" y="108"/>
                  </a:cubicBezTo>
                  <a:cubicBezTo>
                    <a:pt x="0" y="85"/>
                    <a:pt x="1" y="62"/>
                    <a:pt x="1" y="39"/>
                  </a:cubicBezTo>
                  <a:cubicBezTo>
                    <a:pt x="2" y="27"/>
                    <a:pt x="4" y="17"/>
                    <a:pt x="14" y="9"/>
                  </a:cubicBezTo>
                  <a:cubicBezTo>
                    <a:pt x="21" y="3"/>
                    <a:pt x="30" y="1"/>
                    <a:pt x="39" y="1"/>
                  </a:cubicBezTo>
                  <a:cubicBezTo>
                    <a:pt x="295" y="1"/>
                    <a:pt x="550" y="1"/>
                    <a:pt x="806" y="1"/>
                  </a:cubicBezTo>
                  <a:cubicBezTo>
                    <a:pt x="846" y="1"/>
                    <a:pt x="886" y="2"/>
                    <a:pt x="926" y="1"/>
                  </a:cubicBezTo>
                  <a:cubicBezTo>
                    <a:pt x="949" y="0"/>
                    <a:pt x="966" y="19"/>
                    <a:pt x="966" y="41"/>
                  </a:cubicBezTo>
                  <a:cubicBezTo>
                    <a:pt x="966" y="209"/>
                    <a:pt x="966" y="549"/>
                    <a:pt x="966" y="549"/>
                  </a:cubicBezTo>
                  <a:close/>
                  <a:moveTo>
                    <a:pt x="483" y="511"/>
                  </a:moveTo>
                  <a:cubicBezTo>
                    <a:pt x="630" y="511"/>
                    <a:pt x="776" y="511"/>
                    <a:pt x="923" y="511"/>
                  </a:cubicBezTo>
                  <a:cubicBezTo>
                    <a:pt x="926" y="511"/>
                    <a:pt x="928" y="511"/>
                    <a:pt x="928" y="506"/>
                  </a:cubicBezTo>
                  <a:cubicBezTo>
                    <a:pt x="928" y="352"/>
                    <a:pt x="928" y="199"/>
                    <a:pt x="928" y="45"/>
                  </a:cubicBezTo>
                  <a:cubicBezTo>
                    <a:pt x="928" y="37"/>
                    <a:pt x="929" y="38"/>
                    <a:pt x="922" y="38"/>
                  </a:cubicBezTo>
                  <a:cubicBezTo>
                    <a:pt x="629" y="38"/>
                    <a:pt x="337" y="38"/>
                    <a:pt x="44" y="38"/>
                  </a:cubicBezTo>
                  <a:cubicBezTo>
                    <a:pt x="37" y="38"/>
                    <a:pt x="38" y="37"/>
                    <a:pt x="38" y="45"/>
                  </a:cubicBezTo>
                  <a:cubicBezTo>
                    <a:pt x="38" y="198"/>
                    <a:pt x="38" y="351"/>
                    <a:pt x="38" y="505"/>
                  </a:cubicBezTo>
                  <a:cubicBezTo>
                    <a:pt x="38" y="511"/>
                    <a:pt x="38" y="511"/>
                    <a:pt x="44" y="511"/>
                  </a:cubicBezTo>
                  <a:cubicBezTo>
                    <a:pt x="190" y="511"/>
                    <a:pt x="337" y="511"/>
                    <a:pt x="483" y="511"/>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5" name="Freeform 16"/>
            <p:cNvSpPr>
              <a:spLocks/>
            </p:cNvSpPr>
            <p:nvPr/>
          </p:nvSpPr>
          <p:spPr bwMode="auto">
            <a:xfrm>
              <a:off x="3251200" y="4894792"/>
              <a:ext cx="1060450" cy="249238"/>
            </a:xfrm>
            <a:custGeom>
              <a:avLst/>
              <a:gdLst>
                <a:gd name="T0" fmla="*/ 278 w 333"/>
                <a:gd name="T1" fmla="*/ 0 h 78"/>
                <a:gd name="T2" fmla="*/ 282 w 333"/>
                <a:gd name="T3" fmla="*/ 34 h 78"/>
                <a:gd name="T4" fmla="*/ 288 w 333"/>
                <a:gd name="T5" fmla="*/ 60 h 78"/>
                <a:gd name="T6" fmla="*/ 298 w 333"/>
                <a:gd name="T7" fmla="*/ 67 h 78"/>
                <a:gd name="T8" fmla="*/ 329 w 333"/>
                <a:gd name="T9" fmla="*/ 74 h 78"/>
                <a:gd name="T10" fmla="*/ 333 w 333"/>
                <a:gd name="T11" fmla="*/ 76 h 78"/>
                <a:gd name="T12" fmla="*/ 329 w 333"/>
                <a:gd name="T13" fmla="*/ 77 h 78"/>
                <a:gd name="T14" fmla="*/ 221 w 333"/>
                <a:gd name="T15" fmla="*/ 77 h 78"/>
                <a:gd name="T16" fmla="*/ 6 w 333"/>
                <a:gd name="T17" fmla="*/ 77 h 78"/>
                <a:gd name="T18" fmla="*/ 0 w 333"/>
                <a:gd name="T19" fmla="*/ 76 h 78"/>
                <a:gd name="T20" fmla="*/ 5 w 333"/>
                <a:gd name="T21" fmla="*/ 74 h 78"/>
                <a:gd name="T22" fmla="*/ 35 w 333"/>
                <a:gd name="T23" fmla="*/ 67 h 78"/>
                <a:gd name="T24" fmla="*/ 49 w 333"/>
                <a:gd name="T25" fmla="*/ 50 h 78"/>
                <a:gd name="T26" fmla="*/ 56 w 333"/>
                <a:gd name="T27" fmla="*/ 0 h 78"/>
                <a:gd name="T28" fmla="*/ 66 w 333"/>
                <a:gd name="T29" fmla="*/ 0 h 78"/>
                <a:gd name="T30" fmla="*/ 278 w 333"/>
                <a:gd name="T3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3" h="78">
                  <a:moveTo>
                    <a:pt x="278" y="0"/>
                  </a:moveTo>
                  <a:cubicBezTo>
                    <a:pt x="280" y="12"/>
                    <a:pt x="280" y="23"/>
                    <a:pt x="282" y="34"/>
                  </a:cubicBezTo>
                  <a:cubicBezTo>
                    <a:pt x="283" y="43"/>
                    <a:pt x="285" y="51"/>
                    <a:pt x="288" y="60"/>
                  </a:cubicBezTo>
                  <a:cubicBezTo>
                    <a:pt x="290" y="64"/>
                    <a:pt x="293" y="67"/>
                    <a:pt x="298" y="67"/>
                  </a:cubicBezTo>
                  <a:cubicBezTo>
                    <a:pt x="309" y="68"/>
                    <a:pt x="319" y="72"/>
                    <a:pt x="329" y="74"/>
                  </a:cubicBezTo>
                  <a:cubicBezTo>
                    <a:pt x="331" y="74"/>
                    <a:pt x="333" y="74"/>
                    <a:pt x="333" y="76"/>
                  </a:cubicBezTo>
                  <a:cubicBezTo>
                    <a:pt x="333" y="78"/>
                    <a:pt x="330" y="77"/>
                    <a:pt x="329" y="77"/>
                  </a:cubicBezTo>
                  <a:cubicBezTo>
                    <a:pt x="293" y="77"/>
                    <a:pt x="257" y="77"/>
                    <a:pt x="221" y="77"/>
                  </a:cubicBezTo>
                  <a:cubicBezTo>
                    <a:pt x="149" y="77"/>
                    <a:pt x="78" y="77"/>
                    <a:pt x="6" y="77"/>
                  </a:cubicBezTo>
                  <a:cubicBezTo>
                    <a:pt x="4" y="77"/>
                    <a:pt x="2" y="78"/>
                    <a:pt x="0" y="76"/>
                  </a:cubicBezTo>
                  <a:cubicBezTo>
                    <a:pt x="1" y="74"/>
                    <a:pt x="3" y="74"/>
                    <a:pt x="5" y="74"/>
                  </a:cubicBezTo>
                  <a:cubicBezTo>
                    <a:pt x="15" y="72"/>
                    <a:pt x="25" y="69"/>
                    <a:pt x="35" y="67"/>
                  </a:cubicBezTo>
                  <a:cubicBezTo>
                    <a:pt x="44" y="66"/>
                    <a:pt x="46" y="61"/>
                    <a:pt x="49" y="50"/>
                  </a:cubicBezTo>
                  <a:cubicBezTo>
                    <a:pt x="52" y="35"/>
                    <a:pt x="56" y="0"/>
                    <a:pt x="56" y="0"/>
                  </a:cubicBezTo>
                  <a:cubicBezTo>
                    <a:pt x="66" y="0"/>
                    <a:pt x="66" y="0"/>
                    <a:pt x="66" y="0"/>
                  </a:cubicBezTo>
                  <a:cubicBezTo>
                    <a:pt x="66" y="0"/>
                    <a:pt x="207" y="0"/>
                    <a:pt x="2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p>
          </p:txBody>
        </p:sp>
        <p:sp>
          <p:nvSpPr>
            <p:cNvPr id="26" name="Freeform 17"/>
            <p:cNvSpPr>
              <a:spLocks/>
            </p:cNvSpPr>
            <p:nvPr/>
          </p:nvSpPr>
          <p:spPr bwMode="auto">
            <a:xfrm>
              <a:off x="3429000" y="4812242"/>
              <a:ext cx="708025" cy="82550"/>
            </a:xfrm>
            <a:custGeom>
              <a:avLst/>
              <a:gdLst>
                <a:gd name="T0" fmla="*/ 222 w 222"/>
                <a:gd name="T1" fmla="*/ 26 h 26"/>
                <a:gd name="T2" fmla="*/ 10 w 222"/>
                <a:gd name="T3" fmla="*/ 26 h 26"/>
                <a:gd name="T4" fmla="*/ 0 w 222"/>
                <a:gd name="T5" fmla="*/ 26 h 26"/>
                <a:gd name="T6" fmla="*/ 1 w 222"/>
                <a:gd name="T7" fmla="*/ 0 h 26"/>
                <a:gd name="T8" fmla="*/ 11 w 222"/>
                <a:gd name="T9" fmla="*/ 0 h 26"/>
                <a:gd name="T10" fmla="*/ 213 w 222"/>
                <a:gd name="T11" fmla="*/ 0 h 26"/>
                <a:gd name="T12" fmla="*/ 220 w 222"/>
                <a:gd name="T13" fmla="*/ 0 h 26"/>
                <a:gd name="T14" fmla="*/ 222 w 222"/>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6">
                  <a:moveTo>
                    <a:pt x="222" y="26"/>
                  </a:moveTo>
                  <a:cubicBezTo>
                    <a:pt x="151" y="26"/>
                    <a:pt x="10" y="26"/>
                    <a:pt x="10" y="26"/>
                  </a:cubicBezTo>
                  <a:cubicBezTo>
                    <a:pt x="0" y="26"/>
                    <a:pt x="0" y="26"/>
                    <a:pt x="0" y="26"/>
                  </a:cubicBezTo>
                  <a:cubicBezTo>
                    <a:pt x="0" y="17"/>
                    <a:pt x="1" y="9"/>
                    <a:pt x="1" y="0"/>
                  </a:cubicBezTo>
                  <a:cubicBezTo>
                    <a:pt x="11" y="0"/>
                    <a:pt x="11" y="0"/>
                    <a:pt x="11" y="0"/>
                  </a:cubicBezTo>
                  <a:cubicBezTo>
                    <a:pt x="11" y="0"/>
                    <a:pt x="145" y="0"/>
                    <a:pt x="213" y="0"/>
                  </a:cubicBezTo>
                  <a:cubicBezTo>
                    <a:pt x="215" y="0"/>
                    <a:pt x="218" y="0"/>
                    <a:pt x="220" y="0"/>
                  </a:cubicBezTo>
                  <a:lnTo>
                    <a:pt x="222" y="2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p>
          </p:txBody>
        </p:sp>
        <p:sp>
          <p:nvSpPr>
            <p:cNvPr id="27" name="Freeform 18"/>
            <p:cNvSpPr>
              <a:spLocks/>
            </p:cNvSpPr>
            <p:nvPr/>
          </p:nvSpPr>
          <p:spPr bwMode="auto">
            <a:xfrm>
              <a:off x="3251200" y="5134504"/>
              <a:ext cx="1060450" cy="15875"/>
            </a:xfrm>
            <a:custGeom>
              <a:avLst/>
              <a:gdLst>
                <a:gd name="T0" fmla="*/ 167 w 333"/>
                <a:gd name="T1" fmla="*/ 2 h 5"/>
                <a:gd name="T2" fmla="*/ 331 w 333"/>
                <a:gd name="T3" fmla="*/ 2 h 5"/>
                <a:gd name="T4" fmla="*/ 333 w 333"/>
                <a:gd name="T5" fmla="*/ 3 h 5"/>
                <a:gd name="T6" fmla="*/ 331 w 333"/>
                <a:gd name="T7" fmla="*/ 5 h 5"/>
                <a:gd name="T8" fmla="*/ 324 w 333"/>
                <a:gd name="T9" fmla="*/ 5 h 5"/>
                <a:gd name="T10" fmla="*/ 6 w 333"/>
                <a:gd name="T11" fmla="*/ 5 h 5"/>
                <a:gd name="T12" fmla="*/ 0 w 333"/>
                <a:gd name="T13" fmla="*/ 3 h 5"/>
                <a:gd name="T14" fmla="*/ 6 w 333"/>
                <a:gd name="T15" fmla="*/ 2 h 5"/>
                <a:gd name="T16" fmla="*/ 167 w 333"/>
                <a:gd name="T17" fmla="*/ 2 h 5"/>
                <a:gd name="T18" fmla="*/ 167 w 333"/>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3" h="5">
                  <a:moveTo>
                    <a:pt x="167" y="2"/>
                  </a:moveTo>
                  <a:cubicBezTo>
                    <a:pt x="222" y="2"/>
                    <a:pt x="276" y="2"/>
                    <a:pt x="331" y="2"/>
                  </a:cubicBezTo>
                  <a:cubicBezTo>
                    <a:pt x="332" y="2"/>
                    <a:pt x="333" y="1"/>
                    <a:pt x="333" y="3"/>
                  </a:cubicBezTo>
                  <a:cubicBezTo>
                    <a:pt x="333" y="4"/>
                    <a:pt x="332" y="5"/>
                    <a:pt x="331" y="5"/>
                  </a:cubicBezTo>
                  <a:cubicBezTo>
                    <a:pt x="328" y="5"/>
                    <a:pt x="326" y="5"/>
                    <a:pt x="324" y="5"/>
                  </a:cubicBezTo>
                  <a:cubicBezTo>
                    <a:pt x="218" y="5"/>
                    <a:pt x="112" y="5"/>
                    <a:pt x="6" y="5"/>
                  </a:cubicBezTo>
                  <a:cubicBezTo>
                    <a:pt x="4" y="5"/>
                    <a:pt x="0" y="5"/>
                    <a:pt x="0" y="3"/>
                  </a:cubicBezTo>
                  <a:cubicBezTo>
                    <a:pt x="0" y="0"/>
                    <a:pt x="4" y="2"/>
                    <a:pt x="6" y="2"/>
                  </a:cubicBezTo>
                  <a:cubicBezTo>
                    <a:pt x="60" y="2"/>
                    <a:pt x="114" y="2"/>
                    <a:pt x="167" y="2"/>
                  </a:cubicBezTo>
                  <a:cubicBezTo>
                    <a:pt x="167" y="2"/>
                    <a:pt x="167" y="2"/>
                    <a:pt x="167" y="2"/>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13" name="TextBox 12">
            <a:extLst>
              <a:ext uri="{FF2B5EF4-FFF2-40B4-BE49-F238E27FC236}">
                <a16:creationId xmlns:a16="http://schemas.microsoft.com/office/drawing/2014/main" id="{8016977A-112F-4154-95F5-0608714FBFEE}"/>
              </a:ext>
            </a:extLst>
          </p:cNvPr>
          <p:cNvSpPr txBox="1"/>
          <p:nvPr/>
        </p:nvSpPr>
        <p:spPr>
          <a:xfrm>
            <a:off x="1524634" y="339125"/>
            <a:ext cx="2453533" cy="307777"/>
          </a:xfrm>
          <a:prstGeom prst="rect">
            <a:avLst/>
          </a:prstGeom>
          <a:noFill/>
        </p:spPr>
        <p:txBody>
          <a:bodyPr wrap="square" rtlCol="0">
            <a:spAutoFit/>
          </a:bodyPr>
          <a:lstStyle/>
          <a:p>
            <a:pPr lvl="0" algn="r">
              <a:defRPr/>
            </a:pPr>
            <a:r>
              <a:rPr lang="en-US" sz="1400" b="1" dirty="0">
                <a:latin typeface="Segoe UI Semibold" panose="020B0702040204020203" pitchFamily="34" charset="0"/>
                <a:cs typeface="Segoe UI Semibold" panose="020B0702040204020203" pitchFamily="34" charset="0"/>
              </a:rPr>
              <a:t>. </a:t>
            </a:r>
            <a:r>
              <a:rPr lang="ar-SA" sz="1400" b="1" dirty="0">
                <a:latin typeface="Segoe UI Semibold" panose="020B0702040204020203" pitchFamily="34" charset="0"/>
                <a:cs typeface="Segoe UI Semibold" panose="020B0702040204020203" pitchFamily="34" charset="0"/>
              </a:rPr>
              <a:t>أهمية الخدمات الالكترونية</a:t>
            </a:r>
            <a:endParaRPr lang="en-GB" sz="1400" b="1" dirty="0">
              <a:latin typeface="Segoe UI Semibold" panose="020B0702040204020203" pitchFamily="34" charset="0"/>
              <a:ea typeface="Noto Sans" panose="020B0502040504020204" pitchFamily="34"/>
              <a:cs typeface="Segoe UI Semibold" panose="020B0702040204020203" pitchFamily="34" charset="0"/>
            </a:endParaRPr>
          </a:p>
        </p:txBody>
      </p:sp>
      <p:sp>
        <p:nvSpPr>
          <p:cNvPr id="14" name="TextBox 13">
            <a:extLst>
              <a:ext uri="{FF2B5EF4-FFF2-40B4-BE49-F238E27FC236}">
                <a16:creationId xmlns:a16="http://schemas.microsoft.com/office/drawing/2014/main" id="{8016977A-112F-4154-95F5-0608714FBFEE}"/>
              </a:ext>
            </a:extLst>
          </p:cNvPr>
          <p:cNvSpPr txBox="1"/>
          <p:nvPr/>
        </p:nvSpPr>
        <p:spPr>
          <a:xfrm>
            <a:off x="1509624" y="934509"/>
            <a:ext cx="2453533" cy="307777"/>
          </a:xfrm>
          <a:prstGeom prst="rect">
            <a:avLst/>
          </a:prstGeom>
          <a:noFill/>
        </p:spPr>
        <p:txBody>
          <a:bodyPr wrap="square" rtlCol="0">
            <a:spAutoFit/>
          </a:bodyPr>
          <a:lstStyle/>
          <a:p>
            <a:pPr lvl="0" algn="r">
              <a:defRPr/>
            </a:pPr>
            <a:r>
              <a:rPr lang="ar-SA" sz="1400" b="1" dirty="0">
                <a:latin typeface="Segoe UI Semibold" panose="020B0702040204020203" pitchFamily="34" charset="0"/>
                <a:cs typeface="Segoe UI Semibold" panose="020B0702040204020203" pitchFamily="34" charset="0"/>
              </a:rPr>
              <a:t>مفهوم الخدمات الالكترونية </a:t>
            </a:r>
            <a:endParaRPr lang="en-GB" sz="1400" b="1" dirty="0">
              <a:latin typeface="Segoe UI Semibold" panose="020B0702040204020203" pitchFamily="34" charset="0"/>
              <a:ea typeface="Noto Sans" panose="020B0502040504020204" pitchFamily="34"/>
              <a:cs typeface="Segoe UI Semibold" panose="020B0702040204020203" pitchFamily="34" charset="0"/>
            </a:endParaRPr>
          </a:p>
        </p:txBody>
      </p:sp>
      <p:sp>
        <p:nvSpPr>
          <p:cNvPr id="15" name="TextBox 14">
            <a:extLst>
              <a:ext uri="{FF2B5EF4-FFF2-40B4-BE49-F238E27FC236}">
                <a16:creationId xmlns:a16="http://schemas.microsoft.com/office/drawing/2014/main" id="{8016977A-112F-4154-95F5-0608714FBFEE}"/>
              </a:ext>
            </a:extLst>
          </p:cNvPr>
          <p:cNvSpPr txBox="1"/>
          <p:nvPr/>
        </p:nvSpPr>
        <p:spPr>
          <a:xfrm>
            <a:off x="1509623" y="1548669"/>
            <a:ext cx="2453533" cy="307777"/>
          </a:xfrm>
          <a:prstGeom prst="rect">
            <a:avLst/>
          </a:prstGeom>
          <a:noFill/>
        </p:spPr>
        <p:txBody>
          <a:bodyPr wrap="square" rtlCol="0">
            <a:spAutoFit/>
          </a:bodyPr>
          <a:lstStyle/>
          <a:p>
            <a:pPr lvl="0" algn="r">
              <a:defRPr/>
            </a:pPr>
            <a:r>
              <a:rPr lang="ar-SA" sz="1400" b="1" dirty="0">
                <a:latin typeface="Segoe UI Semibold" panose="020B0702040204020203" pitchFamily="34" charset="0"/>
                <a:cs typeface="Segoe UI Semibold" panose="020B0702040204020203" pitchFamily="34" charset="0"/>
              </a:rPr>
              <a:t>فوائد  الخدمات الإلكترونية </a:t>
            </a:r>
            <a:endParaRPr lang="en-GB" sz="1400" b="1" dirty="0">
              <a:latin typeface="Segoe UI Semibold" panose="020B0702040204020203" pitchFamily="34" charset="0"/>
              <a:ea typeface="Noto Sans" panose="020B0502040504020204" pitchFamily="34"/>
              <a:cs typeface="Segoe UI Semibold" panose="020B0702040204020203" pitchFamily="34" charset="0"/>
            </a:endParaRPr>
          </a:p>
        </p:txBody>
      </p:sp>
      <p:sp>
        <p:nvSpPr>
          <p:cNvPr id="16" name="Oval 15"/>
          <p:cNvSpPr/>
          <p:nvPr/>
        </p:nvSpPr>
        <p:spPr>
          <a:xfrm>
            <a:off x="4010950" y="339125"/>
            <a:ext cx="379775" cy="379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350" b="1" dirty="0"/>
              <a:t>1</a:t>
            </a:r>
            <a:endParaRPr lang="en-US" sz="1350" b="1" dirty="0"/>
          </a:p>
        </p:txBody>
      </p:sp>
      <p:sp>
        <p:nvSpPr>
          <p:cNvPr id="17" name="Oval 16"/>
          <p:cNvSpPr/>
          <p:nvPr/>
        </p:nvSpPr>
        <p:spPr>
          <a:xfrm>
            <a:off x="4010949" y="940166"/>
            <a:ext cx="379775" cy="3797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350" b="1" dirty="0"/>
              <a:t>2</a:t>
            </a:r>
            <a:endParaRPr lang="en-US" sz="1350" b="1" dirty="0"/>
          </a:p>
        </p:txBody>
      </p:sp>
      <p:sp>
        <p:nvSpPr>
          <p:cNvPr id="18" name="Oval 17"/>
          <p:cNvSpPr/>
          <p:nvPr/>
        </p:nvSpPr>
        <p:spPr>
          <a:xfrm>
            <a:off x="4035323" y="1512671"/>
            <a:ext cx="379775" cy="3797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350" b="1" dirty="0"/>
              <a:t>3</a:t>
            </a:r>
            <a:endParaRPr lang="en-US" sz="1350" b="1" dirty="0"/>
          </a:p>
        </p:txBody>
      </p:sp>
      <p:sp>
        <p:nvSpPr>
          <p:cNvPr id="3" name="Oval 17">
            <a:extLst>
              <a:ext uri="{FF2B5EF4-FFF2-40B4-BE49-F238E27FC236}">
                <a16:creationId xmlns:a16="http://schemas.microsoft.com/office/drawing/2014/main" id="{0BC623CA-2B08-4B37-88DC-3DF32D03542E}"/>
              </a:ext>
            </a:extLst>
          </p:cNvPr>
          <p:cNvSpPr/>
          <p:nvPr/>
        </p:nvSpPr>
        <p:spPr>
          <a:xfrm>
            <a:off x="4061334" y="2085246"/>
            <a:ext cx="379775" cy="379775"/>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SA" sz="1350" b="1" dirty="0"/>
              <a:t>4</a:t>
            </a:r>
            <a:endParaRPr lang="en-US" sz="1350" b="1" dirty="0"/>
          </a:p>
        </p:txBody>
      </p:sp>
      <p:sp>
        <p:nvSpPr>
          <p:cNvPr id="4" name="Oval 17">
            <a:extLst>
              <a:ext uri="{FF2B5EF4-FFF2-40B4-BE49-F238E27FC236}">
                <a16:creationId xmlns:a16="http://schemas.microsoft.com/office/drawing/2014/main" id="{023DE17D-8A13-4F74-9C7E-AF1BF5DF7705}"/>
              </a:ext>
            </a:extLst>
          </p:cNvPr>
          <p:cNvSpPr/>
          <p:nvPr/>
        </p:nvSpPr>
        <p:spPr>
          <a:xfrm>
            <a:off x="4082015" y="2663228"/>
            <a:ext cx="379775" cy="379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350" b="1" dirty="0"/>
              <a:t>5</a:t>
            </a:r>
            <a:endParaRPr lang="en-US" sz="1350" b="1" dirty="0"/>
          </a:p>
        </p:txBody>
      </p:sp>
      <p:sp>
        <p:nvSpPr>
          <p:cNvPr id="5" name="Oval 17">
            <a:extLst>
              <a:ext uri="{FF2B5EF4-FFF2-40B4-BE49-F238E27FC236}">
                <a16:creationId xmlns:a16="http://schemas.microsoft.com/office/drawing/2014/main" id="{2CDEC2C0-4867-47B8-A417-BF16C1870209}"/>
              </a:ext>
            </a:extLst>
          </p:cNvPr>
          <p:cNvSpPr/>
          <p:nvPr/>
        </p:nvSpPr>
        <p:spPr>
          <a:xfrm>
            <a:off x="4082073" y="3223675"/>
            <a:ext cx="379775" cy="379775"/>
          </a:xfrm>
          <a:prstGeom prst="ellipse">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350" b="1" dirty="0"/>
              <a:t>6</a:t>
            </a:r>
            <a:endParaRPr lang="en-US" sz="1350" b="1" dirty="0"/>
          </a:p>
        </p:txBody>
      </p:sp>
      <p:sp>
        <p:nvSpPr>
          <p:cNvPr id="6" name="TextBox 14">
            <a:extLst>
              <a:ext uri="{FF2B5EF4-FFF2-40B4-BE49-F238E27FC236}">
                <a16:creationId xmlns:a16="http://schemas.microsoft.com/office/drawing/2014/main" id="{2E7AFC73-F1DB-422D-92DA-21BA94546E92}"/>
              </a:ext>
            </a:extLst>
          </p:cNvPr>
          <p:cNvSpPr txBox="1"/>
          <p:nvPr/>
        </p:nvSpPr>
        <p:spPr>
          <a:xfrm>
            <a:off x="1524633" y="2144261"/>
            <a:ext cx="2453533" cy="307777"/>
          </a:xfrm>
          <a:prstGeom prst="rect">
            <a:avLst/>
          </a:prstGeom>
          <a:noFill/>
        </p:spPr>
        <p:txBody>
          <a:bodyPr wrap="square" rtlCol="0">
            <a:spAutoFit/>
          </a:bodyPr>
          <a:lstStyle/>
          <a:p>
            <a:pPr lvl="0" algn="r">
              <a:defRPr/>
            </a:pPr>
            <a:r>
              <a:rPr lang="ar-SA" sz="1400" b="1" dirty="0">
                <a:latin typeface="Segoe UI Semibold" panose="020B0702040204020203" pitchFamily="34" charset="0"/>
                <a:cs typeface="Segoe UI Semibold" panose="020B0702040204020203" pitchFamily="34" charset="0"/>
              </a:rPr>
              <a:t>مفهوم   الحكومة الإلكترونية </a:t>
            </a:r>
            <a:endParaRPr lang="en-GB" sz="1400" b="1" dirty="0">
              <a:latin typeface="Segoe UI Semibold" panose="020B0702040204020203" pitchFamily="34" charset="0"/>
              <a:ea typeface="Noto Sans" panose="020B0502040504020204" pitchFamily="34"/>
              <a:cs typeface="Segoe UI Semibold" panose="020B0702040204020203" pitchFamily="34" charset="0"/>
            </a:endParaRPr>
          </a:p>
        </p:txBody>
      </p:sp>
      <p:sp>
        <p:nvSpPr>
          <p:cNvPr id="7" name="TextBox 14">
            <a:extLst>
              <a:ext uri="{FF2B5EF4-FFF2-40B4-BE49-F238E27FC236}">
                <a16:creationId xmlns:a16="http://schemas.microsoft.com/office/drawing/2014/main" id="{D8801681-13EA-4BEF-9F10-57D2D01A38E8}"/>
              </a:ext>
            </a:extLst>
          </p:cNvPr>
          <p:cNvSpPr txBox="1"/>
          <p:nvPr/>
        </p:nvSpPr>
        <p:spPr>
          <a:xfrm>
            <a:off x="1543370" y="2654093"/>
            <a:ext cx="2453533" cy="307777"/>
          </a:xfrm>
          <a:prstGeom prst="rect">
            <a:avLst/>
          </a:prstGeom>
          <a:noFill/>
        </p:spPr>
        <p:txBody>
          <a:bodyPr wrap="square" rtlCol="0">
            <a:spAutoFit/>
          </a:bodyPr>
          <a:lstStyle/>
          <a:p>
            <a:pPr lvl="0" algn="r">
              <a:defRPr/>
            </a:pPr>
            <a:r>
              <a:rPr lang="ar-SA" sz="1400" b="1" dirty="0">
                <a:latin typeface="Segoe UI Semibold" panose="020B0702040204020203" pitchFamily="34" charset="0"/>
                <a:cs typeface="Segoe UI Semibold" panose="020B0702040204020203" pitchFamily="34" charset="0"/>
              </a:rPr>
              <a:t>فوائد  الحكومة الإلكترونية </a:t>
            </a:r>
            <a:endParaRPr lang="en-GB" sz="1400" b="1" dirty="0">
              <a:latin typeface="Segoe UI Semibold" panose="020B0702040204020203" pitchFamily="34" charset="0"/>
              <a:ea typeface="Noto Sans" panose="020B0502040504020204" pitchFamily="34"/>
              <a:cs typeface="Segoe UI Semibold" panose="020B0702040204020203" pitchFamily="34" charset="0"/>
            </a:endParaRPr>
          </a:p>
        </p:txBody>
      </p:sp>
      <p:sp>
        <p:nvSpPr>
          <p:cNvPr id="8" name="TextBox 14">
            <a:extLst>
              <a:ext uri="{FF2B5EF4-FFF2-40B4-BE49-F238E27FC236}">
                <a16:creationId xmlns:a16="http://schemas.microsoft.com/office/drawing/2014/main" id="{6040641D-BAA0-4D08-8813-2E82928F8609}"/>
              </a:ext>
            </a:extLst>
          </p:cNvPr>
          <p:cNvSpPr txBox="1"/>
          <p:nvPr/>
        </p:nvSpPr>
        <p:spPr>
          <a:xfrm>
            <a:off x="1043609" y="3128566"/>
            <a:ext cx="2967208" cy="523220"/>
          </a:xfrm>
          <a:prstGeom prst="rect">
            <a:avLst/>
          </a:prstGeom>
          <a:noFill/>
        </p:spPr>
        <p:txBody>
          <a:bodyPr wrap="square" rtlCol="0">
            <a:spAutoFit/>
          </a:bodyPr>
          <a:lstStyle/>
          <a:p>
            <a:pPr lvl="0" algn="r">
              <a:defRPr/>
            </a:pPr>
            <a:r>
              <a:rPr lang="ar-SA" sz="1400" b="1" dirty="0">
                <a:latin typeface="Segoe UI Semibold" panose="020B0702040204020203" pitchFamily="34" charset="0"/>
                <a:cs typeface="Segoe UI Semibold" panose="020B0702040204020203" pitchFamily="34" charset="0"/>
              </a:rPr>
              <a:t>امثلة للخدمات الحكومة الإلكترونية في المملكة العربية السعودية  </a:t>
            </a:r>
            <a:endParaRPr lang="en-GB" sz="1400" b="1" dirty="0">
              <a:latin typeface="Segoe UI Semibold" panose="020B0702040204020203" pitchFamily="34" charset="0"/>
              <a:ea typeface="Noto Sans" panose="020B0502040504020204" pitchFamily="34"/>
              <a:cs typeface="Segoe UI Semibold" panose="020B0702040204020203" pitchFamily="34" charset="0"/>
            </a:endParaRPr>
          </a:p>
        </p:txBody>
      </p:sp>
      <p:sp>
        <p:nvSpPr>
          <p:cNvPr id="9" name="TextBox 14">
            <a:extLst>
              <a:ext uri="{FF2B5EF4-FFF2-40B4-BE49-F238E27FC236}">
                <a16:creationId xmlns:a16="http://schemas.microsoft.com/office/drawing/2014/main" id="{141E1EF3-75C9-47DC-8851-11D969D2C2D8}"/>
              </a:ext>
            </a:extLst>
          </p:cNvPr>
          <p:cNvSpPr txBox="1"/>
          <p:nvPr/>
        </p:nvSpPr>
        <p:spPr>
          <a:xfrm>
            <a:off x="1557284" y="3810311"/>
            <a:ext cx="2453533" cy="523220"/>
          </a:xfrm>
          <a:prstGeom prst="rect">
            <a:avLst/>
          </a:prstGeom>
          <a:noFill/>
        </p:spPr>
        <p:txBody>
          <a:bodyPr wrap="square" rtlCol="0">
            <a:spAutoFit/>
          </a:bodyPr>
          <a:lstStyle/>
          <a:p>
            <a:pPr lvl="0" algn="r">
              <a:defRPr/>
            </a:pPr>
            <a:r>
              <a:rPr lang="ar-SA" sz="1400" b="1" dirty="0">
                <a:latin typeface="Segoe UI Semibold" panose="020B0702040204020203" pitchFamily="34" charset="0"/>
                <a:cs typeface="Segoe UI Semibold" panose="020B0702040204020203" pitchFamily="34" charset="0"/>
              </a:rPr>
              <a:t>أنواع التعاملات  الحكومة الإلكترونية </a:t>
            </a:r>
            <a:endParaRPr lang="en-GB" sz="1400" b="1" dirty="0">
              <a:latin typeface="Segoe UI Semibold" panose="020B0702040204020203" pitchFamily="34" charset="0"/>
              <a:ea typeface="Noto Sans" panose="020B0502040504020204" pitchFamily="34"/>
              <a:cs typeface="Segoe UI Semibold" panose="020B0702040204020203" pitchFamily="34" charset="0"/>
            </a:endParaRPr>
          </a:p>
        </p:txBody>
      </p:sp>
      <p:sp>
        <p:nvSpPr>
          <p:cNvPr id="11" name="Oval 17">
            <a:extLst>
              <a:ext uri="{FF2B5EF4-FFF2-40B4-BE49-F238E27FC236}">
                <a16:creationId xmlns:a16="http://schemas.microsoft.com/office/drawing/2014/main" id="{33130EBA-5319-4E2D-985C-5C2B840B9563}"/>
              </a:ext>
            </a:extLst>
          </p:cNvPr>
          <p:cNvSpPr/>
          <p:nvPr/>
        </p:nvSpPr>
        <p:spPr>
          <a:xfrm>
            <a:off x="4090537" y="3810311"/>
            <a:ext cx="379775" cy="37977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1350" b="1" dirty="0"/>
              <a:t>7</a:t>
            </a:r>
            <a:endParaRPr lang="en-US" sz="1350" b="1" dirty="0"/>
          </a:p>
        </p:txBody>
      </p:sp>
      <p:sp>
        <p:nvSpPr>
          <p:cNvPr id="28" name="Title 1">
            <a:extLst>
              <a:ext uri="{FF2B5EF4-FFF2-40B4-BE49-F238E27FC236}">
                <a16:creationId xmlns:a16="http://schemas.microsoft.com/office/drawing/2014/main" id="{43B7B3B6-881F-40CE-A89A-710EABF76B64}"/>
              </a:ext>
            </a:extLst>
          </p:cNvPr>
          <p:cNvSpPr>
            <a:spLocks noGrp="1"/>
          </p:cNvSpPr>
          <p:nvPr>
            <p:ph type="title"/>
          </p:nvPr>
        </p:nvSpPr>
        <p:spPr>
          <a:xfrm>
            <a:off x="2573258" y="1152344"/>
            <a:ext cx="8229600" cy="857250"/>
          </a:xfrm>
        </p:spPr>
        <p:txBody>
          <a:bodyPr/>
          <a:lstStyle/>
          <a:p>
            <a:r>
              <a:rPr lang="ar-SA" b="1" dirty="0">
                <a:solidFill>
                  <a:schemeClr val="accent6">
                    <a:lumMod val="75000"/>
                  </a:schemeClr>
                </a:solidFill>
              </a:rPr>
              <a:t>ماذا سنتعلم اليوم </a:t>
            </a:r>
            <a:endParaRPr lang="fr-CA" b="1" dirty="0">
              <a:solidFill>
                <a:schemeClr val="accent6">
                  <a:lumMod val="75000"/>
                </a:schemeClr>
              </a:solidFill>
            </a:endParaRPr>
          </a:p>
        </p:txBody>
      </p:sp>
    </p:spTree>
    <p:extLst>
      <p:ext uri="{BB962C8B-B14F-4D97-AF65-F5344CB8AC3E}">
        <p14:creationId xmlns:p14="http://schemas.microsoft.com/office/powerpoint/2010/main" val="5300241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91FF3B5C-15FB-4B8D-88D6-AD2730483AF5}"/>
              </a:ext>
            </a:extLst>
          </p:cNvPr>
          <p:cNvSpPr/>
          <p:nvPr/>
        </p:nvSpPr>
        <p:spPr>
          <a:xfrm>
            <a:off x="450180" y="1373810"/>
            <a:ext cx="3826768"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Placeholder 2">
            <a:extLst>
              <a:ext uri="{FF2B5EF4-FFF2-40B4-BE49-F238E27FC236}">
                <a16:creationId xmlns:a16="http://schemas.microsoft.com/office/drawing/2014/main" id="{6A2CAB91-C7F4-4DE8-8EBE-EFD3EC3EAB26}"/>
              </a:ext>
            </a:extLst>
          </p:cNvPr>
          <p:cNvSpPr txBox="1">
            <a:spLocks/>
          </p:cNvSpPr>
          <p:nvPr/>
        </p:nvSpPr>
        <p:spPr>
          <a:xfrm>
            <a:off x="3606318" y="1125386"/>
            <a:ext cx="4896544" cy="1081573"/>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2800" kern="1200">
                <a:solidFill>
                  <a:schemeClr val="accent5"/>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ar-SA" b="1" dirty="0">
                <a:solidFill>
                  <a:schemeClr val="tx1">
                    <a:lumMod val="50000"/>
                  </a:schemeClr>
                </a:solidFill>
              </a:rPr>
              <a:t>اكملي جدول التعلم لتحديد اهداف الدرس</a:t>
            </a:r>
          </a:p>
          <a:p>
            <a:endParaRPr lang="en-US" b="1" dirty="0">
              <a:solidFill>
                <a:schemeClr val="tx1">
                  <a:lumMod val="50000"/>
                </a:schemeClr>
              </a:solidFill>
            </a:endParaRPr>
          </a:p>
        </p:txBody>
      </p:sp>
      <p:sp>
        <p:nvSpPr>
          <p:cNvPr id="3" name="مستطيل 2">
            <a:extLst>
              <a:ext uri="{FF2B5EF4-FFF2-40B4-BE49-F238E27FC236}">
                <a16:creationId xmlns:a16="http://schemas.microsoft.com/office/drawing/2014/main" id="{75FBACF9-108D-4E84-8367-FE88C3CF490A}"/>
              </a:ext>
            </a:extLst>
          </p:cNvPr>
          <p:cNvSpPr/>
          <p:nvPr/>
        </p:nvSpPr>
        <p:spPr>
          <a:xfrm>
            <a:off x="6934463" y="1852922"/>
            <a:ext cx="1954560" cy="2736304"/>
          </a:xfrm>
          <a:prstGeom prst="rect">
            <a:avLst/>
          </a:prstGeom>
          <a:solidFill>
            <a:srgbClr val="FF3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مستطيل 102">
            <a:extLst>
              <a:ext uri="{FF2B5EF4-FFF2-40B4-BE49-F238E27FC236}">
                <a16:creationId xmlns:a16="http://schemas.microsoft.com/office/drawing/2014/main" id="{E4855DDC-78F2-443E-A119-5A8AE47F29E6}"/>
              </a:ext>
            </a:extLst>
          </p:cNvPr>
          <p:cNvSpPr/>
          <p:nvPr/>
        </p:nvSpPr>
        <p:spPr>
          <a:xfrm>
            <a:off x="4785870" y="1833540"/>
            <a:ext cx="1954560" cy="2736304"/>
          </a:xfrm>
          <a:prstGeom prst="rect">
            <a:avLst/>
          </a:prstGeom>
          <a:solidFill>
            <a:srgbClr val="FFCC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مستطيل 103">
            <a:extLst>
              <a:ext uri="{FF2B5EF4-FFF2-40B4-BE49-F238E27FC236}">
                <a16:creationId xmlns:a16="http://schemas.microsoft.com/office/drawing/2014/main" id="{28128E83-F5C5-4BE9-A84E-1A43315079DA}"/>
              </a:ext>
            </a:extLst>
          </p:cNvPr>
          <p:cNvSpPr/>
          <p:nvPr/>
        </p:nvSpPr>
        <p:spPr>
          <a:xfrm>
            <a:off x="2634652" y="1845045"/>
            <a:ext cx="1954560" cy="2736304"/>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مربع نص 104">
            <a:extLst>
              <a:ext uri="{FF2B5EF4-FFF2-40B4-BE49-F238E27FC236}">
                <a16:creationId xmlns:a16="http://schemas.microsoft.com/office/drawing/2014/main" id="{C6142B13-1D66-465C-919A-A64076E14597}"/>
              </a:ext>
            </a:extLst>
          </p:cNvPr>
          <p:cNvSpPr txBox="1"/>
          <p:nvPr/>
        </p:nvSpPr>
        <p:spPr>
          <a:xfrm>
            <a:off x="6934463" y="1852922"/>
            <a:ext cx="1954560" cy="523220"/>
          </a:xfrm>
          <a:prstGeom prst="rect">
            <a:avLst/>
          </a:prstGeom>
          <a:solidFill>
            <a:srgbClr val="000000"/>
          </a:solidFill>
        </p:spPr>
        <p:txBody>
          <a:bodyPr wrap="square" rtlCol="0">
            <a:spAutoFit/>
          </a:bodyPr>
          <a:lstStyle/>
          <a:p>
            <a:pPr algn="ctr"/>
            <a:r>
              <a:rPr lang="ar-SA" sz="2800" b="1" dirty="0">
                <a:solidFill>
                  <a:schemeClr val="bg1"/>
                </a:solidFill>
              </a:rPr>
              <a:t>ماذا اعرف</a:t>
            </a:r>
            <a:endParaRPr lang="en-US" sz="2800" b="1" dirty="0">
              <a:solidFill>
                <a:schemeClr val="bg1"/>
              </a:solidFill>
            </a:endParaRPr>
          </a:p>
        </p:txBody>
      </p:sp>
      <p:sp>
        <p:nvSpPr>
          <p:cNvPr id="106" name="مربع نص 105">
            <a:extLst>
              <a:ext uri="{FF2B5EF4-FFF2-40B4-BE49-F238E27FC236}">
                <a16:creationId xmlns:a16="http://schemas.microsoft.com/office/drawing/2014/main" id="{4DD502D9-3F07-4218-8DB0-07070F61739F}"/>
              </a:ext>
            </a:extLst>
          </p:cNvPr>
          <p:cNvSpPr txBox="1"/>
          <p:nvPr/>
        </p:nvSpPr>
        <p:spPr>
          <a:xfrm>
            <a:off x="4815615" y="1837533"/>
            <a:ext cx="1895070" cy="538609"/>
          </a:xfrm>
          <a:prstGeom prst="rect">
            <a:avLst/>
          </a:prstGeom>
          <a:solidFill>
            <a:srgbClr val="000000"/>
          </a:solidFill>
        </p:spPr>
        <p:txBody>
          <a:bodyPr wrap="square" rtlCol="0">
            <a:spAutoFit/>
          </a:bodyPr>
          <a:lstStyle/>
          <a:p>
            <a:pPr algn="ctr"/>
            <a:r>
              <a:rPr lang="ar-SA" sz="2000" b="1" dirty="0">
                <a:solidFill>
                  <a:schemeClr val="bg1"/>
                </a:solidFill>
              </a:rPr>
              <a:t>ماذا اريد ان اتعلم</a:t>
            </a:r>
          </a:p>
          <a:p>
            <a:pPr algn="ctr"/>
            <a:endParaRPr lang="en-US" sz="900" b="1" dirty="0">
              <a:solidFill>
                <a:schemeClr val="bg1"/>
              </a:solidFill>
            </a:endParaRPr>
          </a:p>
        </p:txBody>
      </p:sp>
      <p:sp>
        <p:nvSpPr>
          <p:cNvPr id="107" name="مربع نص 106">
            <a:extLst>
              <a:ext uri="{FF2B5EF4-FFF2-40B4-BE49-F238E27FC236}">
                <a16:creationId xmlns:a16="http://schemas.microsoft.com/office/drawing/2014/main" id="{9F47E9B5-D869-4B79-BC81-5F989A3CB6DE}"/>
              </a:ext>
            </a:extLst>
          </p:cNvPr>
          <p:cNvSpPr txBox="1"/>
          <p:nvPr/>
        </p:nvSpPr>
        <p:spPr>
          <a:xfrm>
            <a:off x="2634652" y="1857482"/>
            <a:ext cx="1937348" cy="523220"/>
          </a:xfrm>
          <a:prstGeom prst="rect">
            <a:avLst/>
          </a:prstGeom>
          <a:solidFill>
            <a:srgbClr val="000000"/>
          </a:solidFill>
        </p:spPr>
        <p:txBody>
          <a:bodyPr wrap="square" rtlCol="0">
            <a:spAutoFit/>
          </a:bodyPr>
          <a:lstStyle/>
          <a:p>
            <a:pPr algn="ctr"/>
            <a:r>
              <a:rPr lang="ar-SA" sz="2800" b="1" dirty="0">
                <a:solidFill>
                  <a:schemeClr val="bg1"/>
                </a:solidFill>
              </a:rPr>
              <a:t>ماذا تعلمت</a:t>
            </a:r>
            <a:endParaRPr lang="en-US" sz="2800" b="1" dirty="0">
              <a:solidFill>
                <a:schemeClr val="bg1"/>
              </a:solidFill>
            </a:endParaRPr>
          </a:p>
        </p:txBody>
      </p:sp>
      <p:grpSp>
        <p:nvGrpSpPr>
          <p:cNvPr id="43" name="Group 4">
            <a:extLst>
              <a:ext uri="{FF2B5EF4-FFF2-40B4-BE49-F238E27FC236}">
                <a16:creationId xmlns:a16="http://schemas.microsoft.com/office/drawing/2014/main" id="{DC53B968-A353-4811-B8A7-B7437A3A27DC}"/>
              </a:ext>
            </a:extLst>
          </p:cNvPr>
          <p:cNvGrpSpPr/>
          <p:nvPr/>
        </p:nvGrpSpPr>
        <p:grpSpPr>
          <a:xfrm flipH="1">
            <a:off x="137916" y="585765"/>
            <a:ext cx="2784160" cy="4144736"/>
            <a:chOff x="1525348" y="1579815"/>
            <a:chExt cx="6070988" cy="13942596"/>
          </a:xfrm>
        </p:grpSpPr>
        <p:sp>
          <p:nvSpPr>
            <p:cNvPr id="44" name="Rectangle 5">
              <a:extLst>
                <a:ext uri="{FF2B5EF4-FFF2-40B4-BE49-F238E27FC236}">
                  <a16:creationId xmlns:a16="http://schemas.microsoft.com/office/drawing/2014/main" id="{B3D8AF24-BEEB-46BB-A4B2-731F6331A76A}"/>
                </a:ext>
              </a:extLst>
            </p:cNvPr>
            <p:cNvSpPr/>
            <p:nvPr/>
          </p:nvSpPr>
          <p:spPr>
            <a:xfrm>
              <a:off x="3268739" y="2309740"/>
              <a:ext cx="2598977" cy="2031775"/>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5" name="Rectangle 5">
              <a:extLst>
                <a:ext uri="{FF2B5EF4-FFF2-40B4-BE49-F238E27FC236}">
                  <a16:creationId xmlns:a16="http://schemas.microsoft.com/office/drawing/2014/main" id="{F55AA588-E922-430B-8176-B25A7119DE56}"/>
                </a:ext>
              </a:extLst>
            </p:cNvPr>
            <p:cNvSpPr/>
            <p:nvPr/>
          </p:nvSpPr>
          <p:spPr>
            <a:xfrm>
              <a:off x="3268739" y="2704966"/>
              <a:ext cx="2598977" cy="977877"/>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6" name="Freeform 22">
              <a:extLst>
                <a:ext uri="{FF2B5EF4-FFF2-40B4-BE49-F238E27FC236}">
                  <a16:creationId xmlns:a16="http://schemas.microsoft.com/office/drawing/2014/main" id="{74C7B92C-1963-45AF-8DAD-1E35E88279EF}"/>
                </a:ext>
              </a:extLst>
            </p:cNvPr>
            <p:cNvSpPr/>
            <p:nvPr/>
          </p:nvSpPr>
          <p:spPr>
            <a:xfrm>
              <a:off x="1525348" y="1579815"/>
              <a:ext cx="6070988" cy="1788714"/>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47" name="Straight Connector 8">
              <a:extLst>
                <a:ext uri="{FF2B5EF4-FFF2-40B4-BE49-F238E27FC236}">
                  <a16:creationId xmlns:a16="http://schemas.microsoft.com/office/drawing/2014/main" id="{E65D3E77-FA52-4ABC-9C5F-532E36FE0141}"/>
                </a:ext>
              </a:extLst>
            </p:cNvPr>
            <p:cNvCxnSpPr>
              <a:cxnSpLocks/>
            </p:cNvCxnSpPr>
            <p:nvPr/>
          </p:nvCxnSpPr>
          <p:spPr>
            <a:xfrm>
              <a:off x="4662701" y="2187505"/>
              <a:ext cx="1695374" cy="652907"/>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9">
              <a:extLst>
                <a:ext uri="{FF2B5EF4-FFF2-40B4-BE49-F238E27FC236}">
                  <a16:creationId xmlns:a16="http://schemas.microsoft.com/office/drawing/2014/main" id="{94E32392-7AB0-4CB3-8B4A-E426C3940118}"/>
                </a:ext>
              </a:extLst>
            </p:cNvPr>
            <p:cNvCxnSpPr>
              <a:cxnSpLocks/>
            </p:cNvCxnSpPr>
            <p:nvPr/>
          </p:nvCxnSpPr>
          <p:spPr>
            <a:xfrm flipH="1">
              <a:off x="6358075" y="2816616"/>
              <a:ext cx="6617" cy="12705795"/>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12">
            <a:extLst>
              <a:ext uri="{FF2B5EF4-FFF2-40B4-BE49-F238E27FC236}">
                <a16:creationId xmlns:a16="http://schemas.microsoft.com/office/drawing/2014/main" id="{0710E22C-7359-4E9A-B09B-CFB6E17BE111}"/>
              </a:ext>
            </a:extLst>
          </p:cNvPr>
          <p:cNvCxnSpPr>
            <a:cxnSpLocks/>
          </p:cNvCxnSpPr>
          <p:nvPr/>
        </p:nvCxnSpPr>
        <p:spPr>
          <a:xfrm flipH="1">
            <a:off x="3603326" y="897015"/>
            <a:ext cx="5437935" cy="0"/>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Isosceles Triangle 13">
            <a:extLst>
              <a:ext uri="{FF2B5EF4-FFF2-40B4-BE49-F238E27FC236}">
                <a16:creationId xmlns:a16="http://schemas.microsoft.com/office/drawing/2014/main" id="{0FF23C0E-ACC7-43A7-8107-A22495D1FEAC}"/>
              </a:ext>
            </a:extLst>
          </p:cNvPr>
          <p:cNvSpPr/>
          <p:nvPr/>
        </p:nvSpPr>
        <p:spPr>
          <a:xfrm rot="5400000" flipH="1">
            <a:off x="3175882" y="678658"/>
            <a:ext cx="235094" cy="40803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2" name="Oval 14">
            <a:extLst>
              <a:ext uri="{FF2B5EF4-FFF2-40B4-BE49-F238E27FC236}">
                <a16:creationId xmlns:a16="http://schemas.microsoft.com/office/drawing/2014/main" id="{19C58245-F5BF-42FC-B4D9-87203A042C93}"/>
              </a:ext>
            </a:extLst>
          </p:cNvPr>
          <p:cNvSpPr/>
          <p:nvPr/>
        </p:nvSpPr>
        <p:spPr>
          <a:xfrm rot="5400000" flipH="1">
            <a:off x="3398707" y="822420"/>
            <a:ext cx="120511" cy="1205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cxnSp>
        <p:nvCxnSpPr>
          <p:cNvPr id="53" name="Straight Connector 19">
            <a:extLst>
              <a:ext uri="{FF2B5EF4-FFF2-40B4-BE49-F238E27FC236}">
                <a16:creationId xmlns:a16="http://schemas.microsoft.com/office/drawing/2014/main" id="{067A39E7-7C12-44D7-8738-12074F7837B7}"/>
              </a:ext>
            </a:extLst>
          </p:cNvPr>
          <p:cNvCxnSpPr>
            <a:cxnSpLocks/>
          </p:cNvCxnSpPr>
          <p:nvPr/>
        </p:nvCxnSpPr>
        <p:spPr>
          <a:xfrm flipH="1">
            <a:off x="702749" y="4733130"/>
            <a:ext cx="8320318" cy="0"/>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22">
            <a:extLst>
              <a:ext uri="{FF2B5EF4-FFF2-40B4-BE49-F238E27FC236}">
                <a16:creationId xmlns:a16="http://schemas.microsoft.com/office/drawing/2014/main" id="{FDAAE1F7-DBDD-4D57-A7ED-8840D9BB29AA}"/>
              </a:ext>
            </a:extLst>
          </p:cNvPr>
          <p:cNvCxnSpPr>
            <a:cxnSpLocks/>
          </p:cNvCxnSpPr>
          <p:nvPr/>
        </p:nvCxnSpPr>
        <p:spPr>
          <a:xfrm flipH="1">
            <a:off x="9006084" y="940111"/>
            <a:ext cx="33967" cy="3790390"/>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4" name="Title 1">
            <a:extLst>
              <a:ext uri="{FF2B5EF4-FFF2-40B4-BE49-F238E27FC236}">
                <a16:creationId xmlns:a16="http://schemas.microsoft.com/office/drawing/2014/main" id="{ABA1E06B-1BB2-4D72-BCEC-C8FED1ED86ED}"/>
              </a:ext>
            </a:extLst>
          </p:cNvPr>
          <p:cNvSpPr txBox="1">
            <a:spLocks/>
          </p:cNvSpPr>
          <p:nvPr/>
        </p:nvSpPr>
        <p:spPr>
          <a:xfrm>
            <a:off x="3519218" y="86089"/>
            <a:ext cx="5384587" cy="637183"/>
          </a:xfrm>
          <a:prstGeom prst="rect">
            <a:avLst/>
          </a:prstGeom>
          <a:solidFill>
            <a:srgbClr val="34529B"/>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الجامعات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12120986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EA5FD244-7342-4431-890D-08868B1FA025}"/>
              </a:ext>
            </a:extLst>
          </p:cNvPr>
          <p:cNvGrpSpPr/>
          <p:nvPr/>
        </p:nvGrpSpPr>
        <p:grpSpPr>
          <a:xfrm>
            <a:off x="1249585" y="1300840"/>
            <a:ext cx="2797727" cy="1104575"/>
            <a:chOff x="1525348" y="1579815"/>
            <a:chExt cx="6070988" cy="2761700"/>
          </a:xfrm>
        </p:grpSpPr>
        <p:sp>
          <p:nvSpPr>
            <p:cNvPr id="22" name="Rectangle 5">
              <a:extLst>
                <a:ext uri="{FF2B5EF4-FFF2-40B4-BE49-F238E27FC236}">
                  <a16:creationId xmlns:a16="http://schemas.microsoft.com/office/drawing/2014/main" id="{0980581B-05A4-49CF-B84A-FC65FE251789}"/>
                </a:ext>
              </a:extLst>
            </p:cNvPr>
            <p:cNvSpPr/>
            <p:nvPr/>
          </p:nvSpPr>
          <p:spPr>
            <a:xfrm>
              <a:off x="3268739" y="2309740"/>
              <a:ext cx="2598977" cy="2031775"/>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23" name="Rectangle 5">
              <a:extLst>
                <a:ext uri="{FF2B5EF4-FFF2-40B4-BE49-F238E27FC236}">
                  <a16:creationId xmlns:a16="http://schemas.microsoft.com/office/drawing/2014/main" id="{EEB721C9-FDB5-46A4-B7F1-1F50EFB3005A}"/>
                </a:ext>
              </a:extLst>
            </p:cNvPr>
            <p:cNvSpPr/>
            <p:nvPr/>
          </p:nvSpPr>
          <p:spPr>
            <a:xfrm>
              <a:off x="3268739" y="2704966"/>
              <a:ext cx="2598977" cy="977877"/>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24" name="Freeform 22">
              <a:extLst>
                <a:ext uri="{FF2B5EF4-FFF2-40B4-BE49-F238E27FC236}">
                  <a16:creationId xmlns:a16="http://schemas.microsoft.com/office/drawing/2014/main" id="{274075AE-05C8-4619-B0C5-9D75A2170D05}"/>
                </a:ext>
              </a:extLst>
            </p:cNvPr>
            <p:cNvSpPr/>
            <p:nvPr/>
          </p:nvSpPr>
          <p:spPr>
            <a:xfrm>
              <a:off x="1525348" y="1579815"/>
              <a:ext cx="6070988" cy="1788714"/>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cxnSp>
          <p:nvCxnSpPr>
            <p:cNvPr id="25" name="Straight Connector 24">
              <a:extLst>
                <a:ext uri="{FF2B5EF4-FFF2-40B4-BE49-F238E27FC236}">
                  <a16:creationId xmlns:a16="http://schemas.microsoft.com/office/drawing/2014/main" id="{B8D94BC7-8A8B-4E70-8A71-0E530DC78409}"/>
                </a:ext>
              </a:extLst>
            </p:cNvPr>
            <p:cNvCxnSpPr/>
            <p:nvPr/>
          </p:nvCxnSpPr>
          <p:spPr>
            <a:xfrm>
              <a:off x="4662703" y="2187506"/>
              <a:ext cx="1586226" cy="61473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E4F654B-5DE5-49E1-B791-9B0AB85B7D89}"/>
                </a:ext>
              </a:extLst>
            </p:cNvPr>
            <p:cNvCxnSpPr/>
            <p:nvPr/>
          </p:nvCxnSpPr>
          <p:spPr>
            <a:xfrm>
              <a:off x="6248932" y="2802241"/>
              <a:ext cx="0" cy="1010602"/>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DD987590-C26C-4F8D-BA5C-693E9DA24923}"/>
                </a:ext>
              </a:extLst>
            </p:cNvPr>
            <p:cNvSpPr/>
            <p:nvPr/>
          </p:nvSpPr>
          <p:spPr>
            <a:xfrm>
              <a:off x="6018666" y="3406130"/>
              <a:ext cx="460523" cy="92094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28" name="Oval 27">
              <a:extLst>
                <a:ext uri="{FF2B5EF4-FFF2-40B4-BE49-F238E27FC236}">
                  <a16:creationId xmlns:a16="http://schemas.microsoft.com/office/drawing/2014/main" id="{DF9FB75C-0CEF-4217-A046-C9E6632D9B02}"/>
                </a:ext>
              </a:extLst>
            </p:cNvPr>
            <p:cNvSpPr/>
            <p:nvPr/>
          </p:nvSpPr>
          <p:spPr>
            <a:xfrm>
              <a:off x="6122007" y="3356991"/>
              <a:ext cx="236068" cy="2719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grpSp>
      <p:sp>
        <p:nvSpPr>
          <p:cNvPr id="30" name="Title 1">
            <a:extLst>
              <a:ext uri="{FF2B5EF4-FFF2-40B4-BE49-F238E27FC236}">
                <a16:creationId xmlns:a16="http://schemas.microsoft.com/office/drawing/2014/main" id="{E3912FE1-E741-4908-8539-F4328D046443}"/>
              </a:ext>
            </a:extLst>
          </p:cNvPr>
          <p:cNvSpPr txBox="1">
            <a:spLocks/>
          </p:cNvSpPr>
          <p:nvPr/>
        </p:nvSpPr>
        <p:spPr>
          <a:xfrm>
            <a:off x="457200" y="195486"/>
            <a:ext cx="8229600" cy="637183"/>
          </a:xfrm>
          <a:prstGeom prst="rect">
            <a:avLst/>
          </a:prstGeom>
          <a:solidFill>
            <a:srgbClr val="34529B"/>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الجامعات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31" name="Title 1">
            <a:extLst>
              <a:ext uri="{FF2B5EF4-FFF2-40B4-BE49-F238E27FC236}">
                <a16:creationId xmlns:a16="http://schemas.microsoft.com/office/drawing/2014/main" id="{F3D4BA74-8917-454D-BFDA-CDFDDD885EDA}"/>
              </a:ext>
            </a:extLst>
          </p:cNvPr>
          <p:cNvSpPr txBox="1">
            <a:spLocks/>
          </p:cNvSpPr>
          <p:nvPr/>
        </p:nvSpPr>
        <p:spPr>
          <a:xfrm>
            <a:off x="3259081" y="795785"/>
            <a:ext cx="5710866" cy="857250"/>
          </a:xfrm>
          <a:prstGeom prst="rect">
            <a:avLst/>
          </a:prstGeom>
        </p:spPr>
        <p:txBody>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b="1" dirty="0">
                <a:solidFill>
                  <a:srgbClr val="002060"/>
                </a:solidFill>
              </a:rPr>
              <a:t>ماذا سنتعلم اليوم </a:t>
            </a:r>
            <a:endParaRPr lang="fr-CA" b="1" dirty="0">
              <a:solidFill>
                <a:srgbClr val="002060"/>
              </a:solidFill>
            </a:endParaRPr>
          </a:p>
        </p:txBody>
      </p:sp>
      <p:sp>
        <p:nvSpPr>
          <p:cNvPr id="32" name="Google Shape;744;p38">
            <a:extLst>
              <a:ext uri="{FF2B5EF4-FFF2-40B4-BE49-F238E27FC236}">
                <a16:creationId xmlns:a16="http://schemas.microsoft.com/office/drawing/2014/main" id="{F43077F5-6D6A-4AB4-B1ED-F3A8BA71F82E}"/>
              </a:ext>
            </a:extLst>
          </p:cNvPr>
          <p:cNvSpPr txBox="1">
            <a:spLocks/>
          </p:cNvSpPr>
          <p:nvPr/>
        </p:nvSpPr>
        <p:spPr>
          <a:xfrm>
            <a:off x="2497313" y="2405346"/>
            <a:ext cx="5845995" cy="534256"/>
          </a:xfrm>
          <a:prstGeom prst="rect">
            <a:avLst/>
          </a:prstGeom>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rtl="1">
              <a:spcBef>
                <a:spcPts val="0"/>
              </a:spcBef>
              <a:buNone/>
            </a:pPr>
            <a:endParaRPr lang="ar-SA" b="1" dirty="0">
              <a:solidFill>
                <a:schemeClr val="tx1">
                  <a:lumMod val="50000"/>
                </a:schemeClr>
              </a:solidFill>
            </a:endParaRPr>
          </a:p>
          <a:p>
            <a:pPr marL="0" indent="0" algn="r" rtl="1">
              <a:buClr>
                <a:srgbClr val="3F6E8C"/>
              </a:buClr>
              <a:buSzPts val="3000"/>
              <a:buNone/>
              <a:defRPr sz="3000">
                <a:solidFill>
                  <a:srgbClr val="3F6E8C"/>
                </a:solidFill>
                <a:latin typeface="Georgia"/>
                <a:ea typeface="Georgia"/>
                <a:cs typeface="Georgia"/>
                <a:sym typeface="Georgia"/>
              </a:defRPr>
            </a:pPr>
            <a:r>
              <a:rPr lang="ar-SA" sz="3200" b="1" dirty="0">
                <a:solidFill>
                  <a:schemeClr val="tx1">
                    <a:lumMod val="50000"/>
                  </a:schemeClr>
                </a:solidFill>
                <a:latin typeface="Georgia"/>
                <a:ea typeface="Georgia"/>
                <a:cs typeface="Akhbar MT" pitchFamily="2" charset="-78"/>
                <a:sym typeface="Georgia"/>
              </a:rPr>
              <a:t>مزايا الجامعات الالكترونية</a:t>
            </a:r>
          </a:p>
        </p:txBody>
      </p:sp>
      <p:sp>
        <p:nvSpPr>
          <p:cNvPr id="33" name="مستطيل 32">
            <a:extLst>
              <a:ext uri="{FF2B5EF4-FFF2-40B4-BE49-F238E27FC236}">
                <a16:creationId xmlns:a16="http://schemas.microsoft.com/office/drawing/2014/main" id="{A3C46834-7CDC-4285-8FAE-BCB190ED8EF8}"/>
              </a:ext>
            </a:extLst>
          </p:cNvPr>
          <p:cNvSpPr/>
          <p:nvPr/>
        </p:nvSpPr>
        <p:spPr>
          <a:xfrm>
            <a:off x="971600" y="2029182"/>
            <a:ext cx="7371708" cy="553998"/>
          </a:xfrm>
          <a:prstGeom prst="rect">
            <a:avLst/>
          </a:prstGeom>
        </p:spPr>
        <p:txBody>
          <a:bodyPr wrap="square">
            <a:spAutoFit/>
          </a:bodyPr>
          <a:lstStyle/>
          <a:p>
            <a:pPr algn="r" rtl="1">
              <a:buClr>
                <a:srgbClr val="3F6E8C"/>
              </a:buClr>
              <a:buSzPts val="3000"/>
              <a:defRPr sz="3000">
                <a:solidFill>
                  <a:srgbClr val="3F6E8C"/>
                </a:solidFill>
                <a:latin typeface="Georgia"/>
                <a:ea typeface="Georgia"/>
                <a:cs typeface="Georgia"/>
                <a:sym typeface="Georgia"/>
              </a:defRPr>
            </a:pPr>
            <a:r>
              <a:rPr lang="ar-SA" b="1" dirty="0">
                <a:solidFill>
                  <a:schemeClr val="tx1">
                    <a:lumMod val="50000"/>
                  </a:schemeClr>
                </a:solidFill>
                <a:cs typeface="Akhbar MT" pitchFamily="2" charset="-78"/>
              </a:rPr>
              <a:t>مفهوم الجامعات الالكترونية</a:t>
            </a:r>
          </a:p>
        </p:txBody>
      </p:sp>
      <p:sp>
        <p:nvSpPr>
          <p:cNvPr id="34" name="مستطيل 33">
            <a:extLst>
              <a:ext uri="{FF2B5EF4-FFF2-40B4-BE49-F238E27FC236}">
                <a16:creationId xmlns:a16="http://schemas.microsoft.com/office/drawing/2014/main" id="{1839434A-83C8-4576-A671-D30A0587AF60}"/>
              </a:ext>
            </a:extLst>
          </p:cNvPr>
          <p:cNvSpPr/>
          <p:nvPr/>
        </p:nvSpPr>
        <p:spPr>
          <a:xfrm>
            <a:off x="2497313" y="3601928"/>
            <a:ext cx="5964148" cy="553998"/>
          </a:xfrm>
          <a:prstGeom prst="rect">
            <a:avLst/>
          </a:prstGeom>
        </p:spPr>
        <p:txBody>
          <a:bodyPr wrap="square">
            <a:spAutoFit/>
          </a:bodyPr>
          <a:lstStyle/>
          <a:p>
            <a:pPr algn="r" rtl="1">
              <a:buClr>
                <a:srgbClr val="3F6E8C"/>
              </a:buClr>
              <a:buSzPts val="3000"/>
              <a:defRPr sz="3000">
                <a:solidFill>
                  <a:srgbClr val="3F6E8C"/>
                </a:solidFill>
                <a:latin typeface="Georgia"/>
                <a:ea typeface="Georgia"/>
                <a:cs typeface="Georgia"/>
                <a:sym typeface="Georgia"/>
              </a:defRPr>
            </a:pPr>
            <a:r>
              <a:rPr lang="ar-SA" b="1" dirty="0">
                <a:solidFill>
                  <a:schemeClr val="tx1">
                    <a:lumMod val="50000"/>
                  </a:schemeClr>
                </a:solidFill>
                <a:cs typeface="Akhbar MT" pitchFamily="2" charset="-78"/>
              </a:rPr>
              <a:t>أمثلة على الجامعات الالكترونية</a:t>
            </a:r>
          </a:p>
        </p:txBody>
      </p:sp>
      <p:pic>
        <p:nvPicPr>
          <p:cNvPr id="35" name="صورة 34">
            <a:extLst>
              <a:ext uri="{FF2B5EF4-FFF2-40B4-BE49-F238E27FC236}">
                <a16:creationId xmlns:a16="http://schemas.microsoft.com/office/drawing/2014/main" id="{0335A52F-6088-424E-AB3D-07CF8E5370EE}"/>
              </a:ext>
            </a:extLst>
          </p:cNvPr>
          <p:cNvPicPr>
            <a:picLocks noChangeAspect="1"/>
          </p:cNvPicPr>
          <p:nvPr/>
        </p:nvPicPr>
        <p:blipFill rotWithShape="1">
          <a:blip r:embed="rId2"/>
          <a:srcRect l="54725" t="28990" r="38975" b="39758"/>
          <a:stretch/>
        </p:blipFill>
        <p:spPr>
          <a:xfrm>
            <a:off x="8340592" y="2029183"/>
            <a:ext cx="767911" cy="2054736"/>
          </a:xfrm>
          <a:prstGeom prst="rect">
            <a:avLst/>
          </a:prstGeom>
        </p:spPr>
      </p:pic>
    </p:spTree>
    <p:extLst>
      <p:ext uri="{BB962C8B-B14F-4D97-AF65-F5344CB8AC3E}">
        <p14:creationId xmlns:p14="http://schemas.microsoft.com/office/powerpoint/2010/main" val="212844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xEl>
                                              <p:pRg st="1" end="1"/>
                                            </p:txEl>
                                          </p:spTgt>
                                        </p:tgtEl>
                                        <p:attrNameLst>
                                          <p:attrName>style.visibility</p:attrName>
                                        </p:attrNameLst>
                                      </p:cBhvr>
                                      <p:to>
                                        <p:strVal val="visible"/>
                                      </p:to>
                                    </p:set>
                                    <p:anim calcmode="lin" valueType="num">
                                      <p:cBhvr additive="base">
                                        <p:cTn id="13"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3" grpId="0"/>
      <p:bldP spid="3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a:extLst>
              <a:ext uri="{FF2B5EF4-FFF2-40B4-BE49-F238E27FC236}">
                <a16:creationId xmlns:a16="http://schemas.microsoft.com/office/drawing/2014/main" id="{2AB463A0-5880-4744-AD28-804F57422BDA}"/>
              </a:ext>
            </a:extLst>
          </p:cNvPr>
          <p:cNvSpPr>
            <a:spLocks noGrp="1"/>
          </p:cNvSpPr>
          <p:nvPr>
            <p:ph type="body" sz="quarter" idx="10"/>
          </p:nvPr>
        </p:nvSpPr>
        <p:spPr/>
        <p:txBody>
          <a:bodyPr>
            <a:normAutofit fontScale="85000" lnSpcReduction="20000"/>
          </a:bodyPr>
          <a:lstStyle/>
          <a:p>
            <a:r>
              <a:rPr lang="ar-SA" dirty="0"/>
              <a:t>الجامعات الالكترونية </a:t>
            </a:r>
            <a:endParaRPr lang="en-US" dirty="0"/>
          </a:p>
        </p:txBody>
      </p:sp>
      <p:sp>
        <p:nvSpPr>
          <p:cNvPr id="3" name="Title 1">
            <a:extLst>
              <a:ext uri="{FF2B5EF4-FFF2-40B4-BE49-F238E27FC236}">
                <a16:creationId xmlns:a16="http://schemas.microsoft.com/office/drawing/2014/main" id="{CC53647C-E7A9-4BB1-88A9-E9AA06D498C2}"/>
              </a:ext>
            </a:extLst>
          </p:cNvPr>
          <p:cNvSpPr txBox="1">
            <a:spLocks/>
          </p:cNvSpPr>
          <p:nvPr/>
        </p:nvSpPr>
        <p:spPr>
          <a:xfrm>
            <a:off x="457200" y="195486"/>
            <a:ext cx="8229600" cy="637183"/>
          </a:xfrm>
          <a:prstGeom prst="rect">
            <a:avLst/>
          </a:prstGeom>
          <a:solidFill>
            <a:srgbClr val="34529B"/>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 مفهوم الجامعات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pic>
        <p:nvPicPr>
          <p:cNvPr id="7" name="btnInknoeActivity">
            <a:extLst>
              <a:ext uri="{FF2B5EF4-FFF2-40B4-BE49-F238E27FC236}">
                <a16:creationId xmlns:a16="http://schemas.microsoft.com/office/drawing/2014/main" id="{FD5AD2B9-9351-4A6E-83C9-1B71EB2C8B0D}"/>
              </a:ext>
            </a:extLst>
          </p:cNvPr>
          <p:cNvPicPr>
            <a:picLocks noChangeAspect="1"/>
          </p:cNvPicPr>
          <p:nvPr>
            <p:custDataLst>
              <p:tags r:id="rId1"/>
            </p:custDataLst>
          </p:nvPr>
        </p:nvPicPr>
        <p:blipFill>
          <a:blip r:embed="rId3" r:link="rId4">
            <a:extLst>
              <a:ext uri="{28A0092B-C50C-407E-A947-70E740481C1C}">
                <a14:useLocalDpi xmlns:a14="http://schemas.microsoft.com/office/drawing/2010/main" val="0"/>
              </a:ext>
            </a:extLst>
          </a:blip>
          <a:stretch>
            <a:fillRect/>
          </a:stretch>
        </p:blipFill>
        <p:spPr>
          <a:xfrm>
            <a:off x="5580112" y="4083918"/>
            <a:ext cx="2219546" cy="571500"/>
          </a:xfrm>
          <a:prstGeom prst="rect">
            <a:avLst/>
          </a:prstGeom>
        </p:spPr>
      </p:pic>
      <p:sp>
        <p:nvSpPr>
          <p:cNvPr id="8" name="مستطيل 7">
            <a:extLst>
              <a:ext uri="{FF2B5EF4-FFF2-40B4-BE49-F238E27FC236}">
                <a16:creationId xmlns:a16="http://schemas.microsoft.com/office/drawing/2014/main" id="{111B120E-A210-47FE-AC2F-FFC59FDB4B69}"/>
              </a:ext>
            </a:extLst>
          </p:cNvPr>
          <p:cNvSpPr/>
          <p:nvPr/>
        </p:nvSpPr>
        <p:spPr>
          <a:xfrm>
            <a:off x="1477543" y="1131590"/>
            <a:ext cx="6188913" cy="523220"/>
          </a:xfrm>
          <a:prstGeom prst="rect">
            <a:avLst/>
          </a:prstGeom>
          <a:noFill/>
        </p:spPr>
        <p:txBody>
          <a:bodyPr wrap="square" lIns="91440" tIns="45720" rIns="91440" bIns="45720">
            <a:spAutoFit/>
          </a:bodyPr>
          <a:lstStyle/>
          <a:p>
            <a:pPr algn="ctr"/>
            <a:r>
              <a:rPr lang="ar-SA" sz="2800" b="1" spc="50" dirty="0">
                <a:ln w="0">
                  <a:solidFill>
                    <a:srgbClr val="F15A22"/>
                  </a:solidFill>
                </a:ln>
                <a:solidFill>
                  <a:srgbClr val="F15A22"/>
                </a:solidFill>
                <a:effectLst>
                  <a:innerShdw blurRad="63500" dist="50800" dir="13500000">
                    <a:srgbClr val="000000">
                      <a:alpha val="50000"/>
                    </a:srgbClr>
                  </a:innerShdw>
                </a:effectLst>
              </a:rPr>
              <a:t>عرفي الجامعات الالكترونية ؟</a:t>
            </a:r>
          </a:p>
        </p:txBody>
      </p:sp>
    </p:spTree>
    <p:extLst>
      <p:ext uri="{BB962C8B-B14F-4D97-AF65-F5344CB8AC3E}">
        <p14:creationId xmlns:p14="http://schemas.microsoft.com/office/powerpoint/2010/main" val="3360614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53647C-E7A9-4BB1-88A9-E9AA06D498C2}"/>
              </a:ext>
            </a:extLst>
          </p:cNvPr>
          <p:cNvSpPr txBox="1">
            <a:spLocks/>
          </p:cNvSpPr>
          <p:nvPr/>
        </p:nvSpPr>
        <p:spPr>
          <a:xfrm>
            <a:off x="2339752" y="699542"/>
            <a:ext cx="6059016" cy="637183"/>
          </a:xfrm>
          <a:prstGeom prst="rect">
            <a:avLst/>
          </a:prstGeom>
          <a:solidFill>
            <a:schemeClr val="bg1"/>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 مفهوم الجامعات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6" name="مستطيل 5">
            <a:extLst>
              <a:ext uri="{FF2B5EF4-FFF2-40B4-BE49-F238E27FC236}">
                <a16:creationId xmlns:a16="http://schemas.microsoft.com/office/drawing/2014/main" id="{E39A2B39-72DC-4C4F-8A1E-3B545563A9AB}"/>
              </a:ext>
            </a:extLst>
          </p:cNvPr>
          <p:cNvSpPr/>
          <p:nvPr/>
        </p:nvSpPr>
        <p:spPr>
          <a:xfrm>
            <a:off x="1835696" y="1771710"/>
            <a:ext cx="6858000" cy="2062103"/>
          </a:xfrm>
          <a:prstGeom prst="rect">
            <a:avLst/>
          </a:prstGeom>
        </p:spPr>
        <p:txBody>
          <a:bodyPr wrap="square">
            <a:spAutoFit/>
          </a:bodyPr>
          <a:lstStyle/>
          <a:p>
            <a:pPr algn="r" rtl="1"/>
            <a:r>
              <a:rPr lang="ar-SA" sz="3200" dirty="0">
                <a:solidFill>
                  <a:schemeClr val="tx1">
                    <a:lumMod val="50000"/>
                  </a:schemeClr>
                </a:solidFill>
                <a:cs typeface="Akhbar MT" pitchFamily="2" charset="-78"/>
              </a:rPr>
              <a:t>هي مؤسسة أكاديمية تهدف إلى تأمين أعلى مستويات التعليم العالي للطلاب في أماكن إقامتهم بواسطة الشبكة العالمية من خلال إنشاء بيئة تعليمية متكاملة تعتمد على شبكة متطورة</a:t>
            </a:r>
          </a:p>
        </p:txBody>
      </p:sp>
    </p:spTree>
    <p:extLst>
      <p:ext uri="{BB962C8B-B14F-4D97-AF65-F5344CB8AC3E}">
        <p14:creationId xmlns:p14="http://schemas.microsoft.com/office/powerpoint/2010/main" val="244866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EA5FD244-7342-4431-890D-08868B1FA025}"/>
              </a:ext>
            </a:extLst>
          </p:cNvPr>
          <p:cNvGrpSpPr/>
          <p:nvPr/>
        </p:nvGrpSpPr>
        <p:grpSpPr>
          <a:xfrm>
            <a:off x="1249585" y="1300840"/>
            <a:ext cx="2797727" cy="1104575"/>
            <a:chOff x="1525348" y="1579815"/>
            <a:chExt cx="6070988" cy="2761700"/>
          </a:xfrm>
        </p:grpSpPr>
        <p:sp>
          <p:nvSpPr>
            <p:cNvPr id="22" name="Rectangle 5">
              <a:extLst>
                <a:ext uri="{FF2B5EF4-FFF2-40B4-BE49-F238E27FC236}">
                  <a16:creationId xmlns:a16="http://schemas.microsoft.com/office/drawing/2014/main" id="{0980581B-05A4-49CF-B84A-FC65FE251789}"/>
                </a:ext>
              </a:extLst>
            </p:cNvPr>
            <p:cNvSpPr/>
            <p:nvPr/>
          </p:nvSpPr>
          <p:spPr>
            <a:xfrm>
              <a:off x="3268739" y="2309740"/>
              <a:ext cx="2598977" cy="2031775"/>
            </a:xfrm>
            <a:custGeom>
              <a:avLst/>
              <a:gdLst/>
              <a:ahLst/>
              <a:cxnLst/>
              <a:rect l="l" t="t" r="r" b="b"/>
              <a:pathLst>
                <a:path w="2897024" h="2264776">
                  <a:moveTo>
                    <a:pt x="0" y="0"/>
                  </a:moveTo>
                  <a:lnTo>
                    <a:pt x="2897024" y="0"/>
                  </a:lnTo>
                  <a:lnTo>
                    <a:pt x="2897024" y="1891127"/>
                  </a:lnTo>
                  <a:cubicBezTo>
                    <a:pt x="2802822" y="1872712"/>
                    <a:pt x="2705549" y="1863893"/>
                    <a:pt x="2606215" y="1863893"/>
                  </a:cubicBezTo>
                  <a:cubicBezTo>
                    <a:pt x="2195568" y="1863893"/>
                    <a:pt x="1820122" y="2014603"/>
                    <a:pt x="1533076" y="2264776"/>
                  </a:cubicBezTo>
                  <a:cubicBezTo>
                    <a:pt x="1247202" y="2014157"/>
                    <a:pt x="872259" y="1863893"/>
                    <a:pt x="462219" y="1863893"/>
                  </a:cubicBezTo>
                  <a:cubicBezTo>
                    <a:pt x="301614" y="1863893"/>
                    <a:pt x="146393" y="1886946"/>
                    <a:pt x="0" y="1931001"/>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23" name="Rectangle 5">
              <a:extLst>
                <a:ext uri="{FF2B5EF4-FFF2-40B4-BE49-F238E27FC236}">
                  <a16:creationId xmlns:a16="http://schemas.microsoft.com/office/drawing/2014/main" id="{EEB721C9-FDB5-46A4-B7F1-1F50EFB3005A}"/>
                </a:ext>
              </a:extLst>
            </p:cNvPr>
            <p:cNvSpPr/>
            <p:nvPr/>
          </p:nvSpPr>
          <p:spPr>
            <a:xfrm>
              <a:off x="3268739" y="2704966"/>
              <a:ext cx="2598977" cy="977877"/>
            </a:xfrm>
            <a:custGeom>
              <a:avLst/>
              <a:gdLst/>
              <a:ahLst/>
              <a:cxnLst/>
              <a:rect l="l" t="t" r="r" b="b"/>
              <a:pathLst>
                <a:path w="648072" h="243840">
                  <a:moveTo>
                    <a:pt x="0" y="0"/>
                  </a:moveTo>
                  <a:lnTo>
                    <a:pt x="648072" y="0"/>
                  </a:lnTo>
                  <a:lnTo>
                    <a:pt x="648072" y="146327"/>
                  </a:lnTo>
                  <a:lnTo>
                    <a:pt x="359596" y="243840"/>
                  </a:lnTo>
                  <a:lnTo>
                    <a:pt x="0" y="128585"/>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24" name="Freeform 22">
              <a:extLst>
                <a:ext uri="{FF2B5EF4-FFF2-40B4-BE49-F238E27FC236}">
                  <a16:creationId xmlns:a16="http://schemas.microsoft.com/office/drawing/2014/main" id="{274075AE-05C8-4619-B0C5-9D75A2170D05}"/>
                </a:ext>
              </a:extLst>
            </p:cNvPr>
            <p:cNvSpPr/>
            <p:nvPr/>
          </p:nvSpPr>
          <p:spPr>
            <a:xfrm>
              <a:off x="1525348" y="1579815"/>
              <a:ext cx="6070988" cy="1788714"/>
            </a:xfrm>
            <a:custGeom>
              <a:avLst/>
              <a:gdLst>
                <a:gd name="connsiteX0" fmla="*/ 762000 w 1513840"/>
                <a:gd name="connsiteY0" fmla="*/ 0 h 487680"/>
                <a:gd name="connsiteX1" fmla="*/ 0 w 1513840"/>
                <a:gd name="connsiteY1" fmla="*/ 233680 h 487680"/>
                <a:gd name="connsiteX2" fmla="*/ 792480 w 1513840"/>
                <a:gd name="connsiteY2" fmla="*/ 487680 h 487680"/>
                <a:gd name="connsiteX3" fmla="*/ 1513840 w 1513840"/>
                <a:gd name="connsiteY3" fmla="*/ 243840 h 487680"/>
                <a:gd name="connsiteX4" fmla="*/ 762000 w 1513840"/>
                <a:gd name="connsiteY4" fmla="*/ 0 h 487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840" h="487680">
                  <a:moveTo>
                    <a:pt x="762000" y="0"/>
                  </a:moveTo>
                  <a:lnTo>
                    <a:pt x="0" y="233680"/>
                  </a:lnTo>
                  <a:lnTo>
                    <a:pt x="792480" y="487680"/>
                  </a:lnTo>
                  <a:lnTo>
                    <a:pt x="1513840" y="243840"/>
                  </a:lnTo>
                  <a:lnTo>
                    <a:pt x="76200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cxnSp>
          <p:nvCxnSpPr>
            <p:cNvPr id="25" name="Straight Connector 24">
              <a:extLst>
                <a:ext uri="{FF2B5EF4-FFF2-40B4-BE49-F238E27FC236}">
                  <a16:creationId xmlns:a16="http://schemas.microsoft.com/office/drawing/2014/main" id="{B8D94BC7-8A8B-4E70-8A71-0E530DC78409}"/>
                </a:ext>
              </a:extLst>
            </p:cNvPr>
            <p:cNvCxnSpPr/>
            <p:nvPr/>
          </p:nvCxnSpPr>
          <p:spPr>
            <a:xfrm>
              <a:off x="4662703" y="2187506"/>
              <a:ext cx="1586226" cy="614736"/>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E4F654B-5DE5-49E1-B791-9B0AB85B7D89}"/>
                </a:ext>
              </a:extLst>
            </p:cNvPr>
            <p:cNvCxnSpPr/>
            <p:nvPr/>
          </p:nvCxnSpPr>
          <p:spPr>
            <a:xfrm>
              <a:off x="6248932" y="2802241"/>
              <a:ext cx="0" cy="1010602"/>
            </a:xfrm>
            <a:prstGeom prst="line">
              <a:avLst/>
            </a:prstGeom>
            <a:solidFill>
              <a:schemeClr val="accent4"/>
            </a:solidFill>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DD987590-C26C-4F8D-BA5C-693E9DA24923}"/>
                </a:ext>
              </a:extLst>
            </p:cNvPr>
            <p:cNvSpPr/>
            <p:nvPr/>
          </p:nvSpPr>
          <p:spPr>
            <a:xfrm>
              <a:off x="6018666" y="3406130"/>
              <a:ext cx="460523" cy="92094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sp>
          <p:nvSpPr>
            <p:cNvPr id="28" name="Oval 27">
              <a:extLst>
                <a:ext uri="{FF2B5EF4-FFF2-40B4-BE49-F238E27FC236}">
                  <a16:creationId xmlns:a16="http://schemas.microsoft.com/office/drawing/2014/main" id="{DF9FB75C-0CEF-4217-A046-C9E6632D9B02}"/>
                </a:ext>
              </a:extLst>
            </p:cNvPr>
            <p:cNvSpPr/>
            <p:nvPr/>
          </p:nvSpPr>
          <p:spPr>
            <a:xfrm>
              <a:off x="6122007" y="3356991"/>
              <a:ext cx="236068" cy="2719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ko-KR" altLang="en-US" sz="2026">
                <a:solidFill>
                  <a:prstClr val="white"/>
                </a:solidFill>
                <a:latin typeface="Arial"/>
              </a:endParaRPr>
            </a:p>
          </p:txBody>
        </p:sp>
      </p:grpSp>
      <p:sp>
        <p:nvSpPr>
          <p:cNvPr id="30" name="Title 1">
            <a:extLst>
              <a:ext uri="{FF2B5EF4-FFF2-40B4-BE49-F238E27FC236}">
                <a16:creationId xmlns:a16="http://schemas.microsoft.com/office/drawing/2014/main" id="{E3912FE1-E741-4908-8539-F4328D046443}"/>
              </a:ext>
            </a:extLst>
          </p:cNvPr>
          <p:cNvSpPr txBox="1">
            <a:spLocks/>
          </p:cNvSpPr>
          <p:nvPr/>
        </p:nvSpPr>
        <p:spPr>
          <a:xfrm>
            <a:off x="457200" y="195486"/>
            <a:ext cx="8229600" cy="637183"/>
          </a:xfrm>
          <a:prstGeom prst="rect">
            <a:avLst/>
          </a:prstGeom>
          <a:solidFill>
            <a:srgbClr val="34529B"/>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مزايا الجامعات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16" name="مستطيل 15">
            <a:extLst>
              <a:ext uri="{FF2B5EF4-FFF2-40B4-BE49-F238E27FC236}">
                <a16:creationId xmlns:a16="http://schemas.microsoft.com/office/drawing/2014/main" id="{33E189C2-327C-4336-9162-1931DA9E8046}"/>
              </a:ext>
            </a:extLst>
          </p:cNvPr>
          <p:cNvSpPr/>
          <p:nvPr/>
        </p:nvSpPr>
        <p:spPr>
          <a:xfrm>
            <a:off x="4395858" y="2399640"/>
            <a:ext cx="4780487" cy="1384995"/>
          </a:xfrm>
          <a:prstGeom prst="rect">
            <a:avLst/>
          </a:prstGeom>
        </p:spPr>
        <p:txBody>
          <a:bodyPr wrap="square">
            <a:spAutoFit/>
          </a:bodyPr>
          <a:lstStyle/>
          <a:p>
            <a:pPr algn="ctr"/>
            <a:r>
              <a:rPr lang="ar-SA" sz="2800" b="1" dirty="0">
                <a:solidFill>
                  <a:schemeClr val="accent4">
                    <a:lumMod val="60000"/>
                    <a:lumOff val="40000"/>
                  </a:schemeClr>
                </a:solidFill>
                <a:latin typeface="A Massir Ballpoint" panose="00000100000000000000" pitchFamily="2" charset="-78"/>
                <a:cs typeface="A Massir Ballpoint" panose="00000100000000000000" pitchFamily="2" charset="-78"/>
              </a:rPr>
              <a:t> في وقتنا الحالي أصبحت دراسة الجميع إلكترونياً ، ماهي إيجابيات وسلبيات الدراسة إلكترونياً من رأيكم ؟</a:t>
            </a:r>
          </a:p>
        </p:txBody>
      </p:sp>
    </p:spTree>
    <p:extLst>
      <p:ext uri="{BB962C8B-B14F-4D97-AF65-F5344CB8AC3E}">
        <p14:creationId xmlns:p14="http://schemas.microsoft.com/office/powerpoint/2010/main" val="171778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E3912FE1-E741-4908-8539-F4328D046443}"/>
              </a:ext>
            </a:extLst>
          </p:cNvPr>
          <p:cNvSpPr txBox="1">
            <a:spLocks/>
          </p:cNvSpPr>
          <p:nvPr/>
        </p:nvSpPr>
        <p:spPr>
          <a:xfrm>
            <a:off x="457200" y="195486"/>
            <a:ext cx="8229600" cy="637183"/>
          </a:xfrm>
          <a:prstGeom prst="rect">
            <a:avLst/>
          </a:prstGeom>
          <a:solidFill>
            <a:srgbClr val="34529B"/>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مزايا الجامعات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15" name="Google Shape;4341;p76">
            <a:extLst>
              <a:ext uri="{FF2B5EF4-FFF2-40B4-BE49-F238E27FC236}">
                <a16:creationId xmlns:a16="http://schemas.microsoft.com/office/drawing/2014/main" id="{28C9234F-73F1-41D0-B1D5-F58872EEF9D6}"/>
              </a:ext>
            </a:extLst>
          </p:cNvPr>
          <p:cNvSpPr/>
          <p:nvPr/>
        </p:nvSpPr>
        <p:spPr>
          <a:xfrm>
            <a:off x="326432" y="2519689"/>
            <a:ext cx="2154900" cy="2523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342;p76">
            <a:extLst>
              <a:ext uri="{FF2B5EF4-FFF2-40B4-BE49-F238E27FC236}">
                <a16:creationId xmlns:a16="http://schemas.microsoft.com/office/drawing/2014/main" id="{6F166FCB-034C-48A6-93E4-E0662FD28332}"/>
              </a:ext>
            </a:extLst>
          </p:cNvPr>
          <p:cNvSpPr/>
          <p:nvPr/>
        </p:nvSpPr>
        <p:spPr>
          <a:xfrm>
            <a:off x="976940" y="2519689"/>
            <a:ext cx="1821900" cy="2523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343;p76">
            <a:extLst>
              <a:ext uri="{FF2B5EF4-FFF2-40B4-BE49-F238E27FC236}">
                <a16:creationId xmlns:a16="http://schemas.microsoft.com/office/drawing/2014/main" id="{1940A88E-4074-4B2E-A934-0F152EEAA1D8}"/>
              </a:ext>
            </a:extLst>
          </p:cNvPr>
          <p:cNvSpPr/>
          <p:nvPr/>
        </p:nvSpPr>
        <p:spPr>
          <a:xfrm>
            <a:off x="3266956" y="1554288"/>
            <a:ext cx="310800" cy="310800"/>
          </a:xfrm>
          <a:prstGeom prst="ellipse">
            <a:avLst/>
          </a:prstGeom>
          <a:solidFill>
            <a:schemeClr val="accent1"/>
          </a:solidFill>
          <a:ln>
            <a:noFill/>
          </a:ln>
        </p:spPr>
        <p:txBody>
          <a:bodyPr spcFirstLastPara="1" wrap="square" lIns="64000" tIns="91425" rIns="91425" bIns="91425" anchor="ctr" anchorCtr="0">
            <a:noAutofit/>
          </a:bodyPr>
          <a:lstStyle/>
          <a:p>
            <a:pPr marL="0" lvl="0" indent="0" algn="l" rtl="0">
              <a:spcBef>
                <a:spcPts val="0"/>
              </a:spcBef>
              <a:spcAft>
                <a:spcPts val="0"/>
              </a:spcAft>
              <a:buNone/>
            </a:pPr>
            <a:r>
              <a:rPr lang="en" b="1" dirty="0">
                <a:solidFill>
                  <a:schemeClr val="lt1"/>
                </a:solidFill>
                <a:latin typeface="Ubuntu"/>
                <a:ea typeface="Ubuntu"/>
                <a:cs typeface="Ubuntu"/>
                <a:sym typeface="Ubuntu"/>
              </a:rPr>
              <a:t>3</a:t>
            </a:r>
            <a:endParaRPr b="1" dirty="0">
              <a:solidFill>
                <a:schemeClr val="lt1"/>
              </a:solidFill>
              <a:latin typeface="Ubuntu"/>
              <a:ea typeface="Ubuntu"/>
              <a:cs typeface="Ubuntu"/>
              <a:sym typeface="Ubuntu"/>
            </a:endParaRPr>
          </a:p>
        </p:txBody>
      </p:sp>
      <p:sp>
        <p:nvSpPr>
          <p:cNvPr id="19" name="Google Shape;4344;p76">
            <a:extLst>
              <a:ext uri="{FF2B5EF4-FFF2-40B4-BE49-F238E27FC236}">
                <a16:creationId xmlns:a16="http://schemas.microsoft.com/office/drawing/2014/main" id="{7187A4DE-41FD-408F-805A-BF16E7813893}"/>
              </a:ext>
            </a:extLst>
          </p:cNvPr>
          <p:cNvSpPr/>
          <p:nvPr/>
        </p:nvSpPr>
        <p:spPr>
          <a:xfrm>
            <a:off x="235540" y="1481451"/>
            <a:ext cx="308400" cy="308400"/>
          </a:xfrm>
          <a:prstGeom prst="ellipse">
            <a:avLst/>
          </a:prstGeom>
          <a:solidFill>
            <a:schemeClr val="accent3"/>
          </a:solidFill>
          <a:ln>
            <a:noFill/>
          </a:ln>
        </p:spPr>
        <p:txBody>
          <a:bodyPr spcFirstLastPara="1" wrap="square" lIns="64000" tIns="91425" rIns="91425" bIns="91425" anchor="ctr" anchorCtr="0">
            <a:noAutofit/>
          </a:bodyPr>
          <a:lstStyle/>
          <a:p>
            <a:pPr marL="0" lvl="0" indent="0" algn="l" rtl="0">
              <a:spcBef>
                <a:spcPts val="0"/>
              </a:spcBef>
              <a:spcAft>
                <a:spcPts val="0"/>
              </a:spcAft>
              <a:buNone/>
            </a:pPr>
            <a:r>
              <a:rPr lang="en" b="1" dirty="0">
                <a:solidFill>
                  <a:schemeClr val="lt1"/>
                </a:solidFill>
                <a:latin typeface="Ubuntu"/>
                <a:ea typeface="Ubuntu"/>
                <a:cs typeface="Ubuntu"/>
                <a:sym typeface="Ubuntu"/>
              </a:rPr>
              <a:t>1</a:t>
            </a:r>
            <a:endParaRPr b="1" dirty="0">
              <a:solidFill>
                <a:schemeClr val="lt1"/>
              </a:solidFill>
              <a:latin typeface="Ubuntu"/>
              <a:ea typeface="Ubuntu"/>
              <a:cs typeface="Ubuntu"/>
              <a:sym typeface="Ubuntu"/>
            </a:endParaRPr>
          </a:p>
        </p:txBody>
      </p:sp>
      <p:sp>
        <p:nvSpPr>
          <p:cNvPr id="20" name="Google Shape;4345;p76">
            <a:extLst>
              <a:ext uri="{FF2B5EF4-FFF2-40B4-BE49-F238E27FC236}">
                <a16:creationId xmlns:a16="http://schemas.microsoft.com/office/drawing/2014/main" id="{99567260-6955-45BE-B88A-3B80D5F0096D}"/>
              </a:ext>
            </a:extLst>
          </p:cNvPr>
          <p:cNvSpPr/>
          <p:nvPr/>
        </p:nvSpPr>
        <p:spPr>
          <a:xfrm>
            <a:off x="1732490" y="3221966"/>
            <a:ext cx="310800" cy="310800"/>
          </a:xfrm>
          <a:prstGeom prst="ellipse">
            <a:avLst/>
          </a:prstGeom>
          <a:solidFill>
            <a:schemeClr val="accent2"/>
          </a:solidFill>
          <a:ln>
            <a:noFill/>
          </a:ln>
        </p:spPr>
        <p:txBody>
          <a:bodyPr spcFirstLastPara="1" wrap="square" lIns="64000" tIns="91425" rIns="91425" bIns="91425" anchor="ctr" anchorCtr="0">
            <a:noAutofit/>
          </a:bodyPr>
          <a:lstStyle/>
          <a:p>
            <a:pPr marL="0" lvl="0" indent="0" algn="l" rtl="0">
              <a:spcBef>
                <a:spcPts val="0"/>
              </a:spcBef>
              <a:spcAft>
                <a:spcPts val="0"/>
              </a:spcAft>
              <a:buNone/>
            </a:pPr>
            <a:r>
              <a:rPr lang="en" b="1" dirty="0">
                <a:solidFill>
                  <a:schemeClr val="lt1"/>
                </a:solidFill>
                <a:latin typeface="Ubuntu"/>
                <a:ea typeface="Ubuntu"/>
                <a:cs typeface="Ubuntu"/>
                <a:sym typeface="Ubuntu"/>
              </a:rPr>
              <a:t>2</a:t>
            </a:r>
            <a:endParaRPr b="1" dirty="0">
              <a:solidFill>
                <a:schemeClr val="lt1"/>
              </a:solidFill>
              <a:latin typeface="Ubuntu"/>
              <a:ea typeface="Ubuntu"/>
              <a:cs typeface="Ubuntu"/>
              <a:sym typeface="Ubuntu"/>
            </a:endParaRPr>
          </a:p>
        </p:txBody>
      </p:sp>
      <p:sp>
        <p:nvSpPr>
          <p:cNvPr id="29" name="Google Shape;4346;p76">
            <a:extLst>
              <a:ext uri="{FF2B5EF4-FFF2-40B4-BE49-F238E27FC236}">
                <a16:creationId xmlns:a16="http://schemas.microsoft.com/office/drawing/2014/main" id="{42CFFE19-1D5B-4D07-8EF9-7CBDB97C6CEB}"/>
              </a:ext>
            </a:extLst>
          </p:cNvPr>
          <p:cNvSpPr/>
          <p:nvPr/>
        </p:nvSpPr>
        <p:spPr>
          <a:xfrm>
            <a:off x="4284293" y="3190501"/>
            <a:ext cx="310800" cy="310800"/>
          </a:xfrm>
          <a:prstGeom prst="ellipse">
            <a:avLst/>
          </a:prstGeom>
          <a:solidFill>
            <a:schemeClr val="accent4"/>
          </a:solidFill>
          <a:ln>
            <a:noFill/>
          </a:ln>
        </p:spPr>
        <p:txBody>
          <a:bodyPr spcFirstLastPara="1" wrap="square" lIns="64000" tIns="91425" rIns="91425" bIns="91425" anchor="ctr" anchorCtr="0">
            <a:noAutofit/>
          </a:bodyPr>
          <a:lstStyle/>
          <a:p>
            <a:pPr marL="0" lvl="0" indent="0" algn="l" rtl="0">
              <a:spcBef>
                <a:spcPts val="0"/>
              </a:spcBef>
              <a:spcAft>
                <a:spcPts val="0"/>
              </a:spcAft>
              <a:buNone/>
            </a:pPr>
            <a:r>
              <a:rPr lang="en" b="1">
                <a:solidFill>
                  <a:schemeClr val="lt1"/>
                </a:solidFill>
                <a:latin typeface="Ubuntu"/>
                <a:ea typeface="Ubuntu"/>
                <a:cs typeface="Ubuntu"/>
                <a:sym typeface="Ubuntu"/>
              </a:rPr>
              <a:t>4</a:t>
            </a:r>
            <a:endParaRPr b="1">
              <a:solidFill>
                <a:schemeClr val="lt1"/>
              </a:solidFill>
              <a:latin typeface="Ubuntu"/>
              <a:ea typeface="Ubuntu"/>
              <a:cs typeface="Ubuntu"/>
              <a:sym typeface="Ubuntu"/>
            </a:endParaRPr>
          </a:p>
        </p:txBody>
      </p:sp>
      <p:sp>
        <p:nvSpPr>
          <p:cNvPr id="31" name="Google Shape;4347;p76">
            <a:extLst>
              <a:ext uri="{FF2B5EF4-FFF2-40B4-BE49-F238E27FC236}">
                <a16:creationId xmlns:a16="http://schemas.microsoft.com/office/drawing/2014/main" id="{2EA412A3-5760-482E-A331-CEA715BE488E}"/>
              </a:ext>
            </a:extLst>
          </p:cNvPr>
          <p:cNvSpPr txBox="1">
            <a:spLocks/>
          </p:cNvSpPr>
          <p:nvPr/>
        </p:nvSpPr>
        <p:spPr>
          <a:xfrm>
            <a:off x="2647871" y="3280036"/>
            <a:ext cx="2736300" cy="388500"/>
          </a:xfrm>
          <a:prstGeom prst="rect">
            <a:avLst/>
          </a:prstGeom>
        </p:spPr>
        <p:txBody>
          <a:bodyPr spcFirstLastPara="1" wrap="square" lIns="91425" tIns="91425" rIns="91425" bIns="91425" anchor="ctr"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
              <a:t> </a:t>
            </a:r>
            <a:endParaRPr lang="en" dirty="0"/>
          </a:p>
        </p:txBody>
      </p:sp>
      <p:sp>
        <p:nvSpPr>
          <p:cNvPr id="32" name="Google Shape;4348;p76">
            <a:extLst>
              <a:ext uri="{FF2B5EF4-FFF2-40B4-BE49-F238E27FC236}">
                <a16:creationId xmlns:a16="http://schemas.microsoft.com/office/drawing/2014/main" id="{D14006D5-8D29-4A6C-98E0-ECEED9A16223}"/>
              </a:ext>
            </a:extLst>
          </p:cNvPr>
          <p:cNvSpPr txBox="1">
            <a:spLocks/>
          </p:cNvSpPr>
          <p:nvPr/>
        </p:nvSpPr>
        <p:spPr>
          <a:xfrm>
            <a:off x="2692772" y="3712634"/>
            <a:ext cx="1769967" cy="388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atin typeface="A Massir Ballpoint" panose="00000100000000000000" pitchFamily="2" charset="-78"/>
                <a:cs typeface="A Massir Ballpoint" panose="00000100000000000000" pitchFamily="2" charset="-78"/>
              </a:rPr>
              <a:t>جعل التعليم أكثر مرونة من حيث تنظيم جدول الطالب بما يتناسب مع ظروفه</a:t>
            </a:r>
            <a:endParaRPr lang="en-US" sz="1800" b="1" dirty="0">
              <a:latin typeface="A Massir Ballpoint" panose="00000100000000000000" pitchFamily="2" charset="-78"/>
              <a:cs typeface="A Massir Ballpoint" panose="00000100000000000000" pitchFamily="2" charset="-78"/>
            </a:endParaRPr>
          </a:p>
        </p:txBody>
      </p:sp>
      <p:sp>
        <p:nvSpPr>
          <p:cNvPr id="33" name="Google Shape;4349;p76">
            <a:extLst>
              <a:ext uri="{FF2B5EF4-FFF2-40B4-BE49-F238E27FC236}">
                <a16:creationId xmlns:a16="http://schemas.microsoft.com/office/drawing/2014/main" id="{9A042B64-8798-44ED-A472-D4C994DF067C}"/>
              </a:ext>
            </a:extLst>
          </p:cNvPr>
          <p:cNvSpPr txBox="1">
            <a:spLocks/>
          </p:cNvSpPr>
          <p:nvPr/>
        </p:nvSpPr>
        <p:spPr>
          <a:xfrm>
            <a:off x="372629" y="1313728"/>
            <a:ext cx="2154900" cy="388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atin typeface="A Massir Ballpoint" panose="00000100000000000000" pitchFamily="2" charset="-78"/>
                <a:cs typeface="A Massir Ballpoint" panose="00000100000000000000" pitchFamily="2" charset="-78"/>
              </a:rPr>
              <a:t>تعد أحد الحلول الفعالة لمواجهة النمو السكاني </a:t>
            </a:r>
            <a:endParaRPr lang="en-US" sz="1800" b="1" dirty="0">
              <a:latin typeface="A Massir Ballpoint" panose="00000100000000000000" pitchFamily="2" charset="-78"/>
              <a:cs typeface="A Massir Ballpoint" panose="00000100000000000000" pitchFamily="2" charset="-78"/>
            </a:endParaRPr>
          </a:p>
          <a:p>
            <a:pPr algn="ctr"/>
            <a:r>
              <a:rPr lang="ar-SA" sz="1800" b="1" dirty="0">
                <a:latin typeface="A Massir Ballpoint" panose="00000100000000000000" pitchFamily="2" charset="-78"/>
                <a:cs typeface="A Massir Ballpoint" panose="00000100000000000000" pitchFamily="2" charset="-78"/>
              </a:rPr>
              <a:t>والبعد الجغرافي</a:t>
            </a:r>
            <a:endParaRPr lang="en-US" sz="1800" b="1" dirty="0">
              <a:latin typeface="A Massir Ballpoint" panose="00000100000000000000" pitchFamily="2" charset="-78"/>
              <a:cs typeface="A Massir Ballpoint" panose="00000100000000000000" pitchFamily="2" charset="-78"/>
            </a:endParaRPr>
          </a:p>
        </p:txBody>
      </p:sp>
      <p:sp>
        <p:nvSpPr>
          <p:cNvPr id="34" name="Google Shape;4350;p76">
            <a:extLst>
              <a:ext uri="{FF2B5EF4-FFF2-40B4-BE49-F238E27FC236}">
                <a16:creationId xmlns:a16="http://schemas.microsoft.com/office/drawing/2014/main" id="{18553802-0F25-4818-AF17-1F2B24B743E9}"/>
              </a:ext>
            </a:extLst>
          </p:cNvPr>
          <p:cNvSpPr txBox="1">
            <a:spLocks/>
          </p:cNvSpPr>
          <p:nvPr/>
        </p:nvSpPr>
        <p:spPr>
          <a:xfrm>
            <a:off x="3331347" y="1221319"/>
            <a:ext cx="2028001" cy="71785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atin typeface="A Massir Ballpoint" panose="00000100000000000000" pitchFamily="2" charset="-78"/>
                <a:cs typeface="A Massir Ballpoint" panose="00000100000000000000" pitchFamily="2" charset="-78"/>
              </a:rPr>
              <a:t>خفض تكاليف التعليم الجامعي على الطالب والجامعة</a:t>
            </a:r>
            <a:endParaRPr lang="en-US" sz="1800" b="1" dirty="0">
              <a:latin typeface="A Massir Ballpoint" panose="00000100000000000000" pitchFamily="2" charset="-78"/>
              <a:cs typeface="A Massir Ballpoint" panose="00000100000000000000" pitchFamily="2" charset="-78"/>
            </a:endParaRPr>
          </a:p>
        </p:txBody>
      </p:sp>
      <p:cxnSp>
        <p:nvCxnSpPr>
          <p:cNvPr id="35" name="Google Shape;4351;p76">
            <a:extLst>
              <a:ext uri="{FF2B5EF4-FFF2-40B4-BE49-F238E27FC236}">
                <a16:creationId xmlns:a16="http://schemas.microsoft.com/office/drawing/2014/main" id="{409194C6-BE43-4186-AEF5-1E56E58316D2}"/>
              </a:ext>
            </a:extLst>
          </p:cNvPr>
          <p:cNvCxnSpPr/>
          <p:nvPr/>
        </p:nvCxnSpPr>
        <p:spPr>
          <a:xfrm rot="16200000" flipH="1">
            <a:off x="294264" y="1915150"/>
            <a:ext cx="668338" cy="548383"/>
          </a:xfrm>
          <a:prstGeom prst="bentConnector3">
            <a:avLst>
              <a:gd name="adj1" fmla="val 50000"/>
            </a:avLst>
          </a:prstGeom>
          <a:noFill/>
          <a:ln w="9525" cap="flat" cmpd="sng">
            <a:solidFill>
              <a:schemeClr val="accent3"/>
            </a:solidFill>
            <a:prstDash val="solid"/>
            <a:round/>
            <a:headEnd type="none" w="med" len="med"/>
            <a:tailEnd type="none" w="med" len="med"/>
          </a:ln>
        </p:spPr>
      </p:cxnSp>
      <p:cxnSp>
        <p:nvCxnSpPr>
          <p:cNvPr id="36" name="Google Shape;4352;p76">
            <a:extLst>
              <a:ext uri="{FF2B5EF4-FFF2-40B4-BE49-F238E27FC236}">
                <a16:creationId xmlns:a16="http://schemas.microsoft.com/office/drawing/2014/main" id="{F0627F54-9F40-41F5-9FE6-FE73EBB2A327}"/>
              </a:ext>
            </a:extLst>
          </p:cNvPr>
          <p:cNvCxnSpPr/>
          <p:nvPr/>
        </p:nvCxnSpPr>
        <p:spPr>
          <a:xfrm rot="16200000" flipV="1">
            <a:off x="3628986" y="2504130"/>
            <a:ext cx="575143" cy="988402"/>
          </a:xfrm>
          <a:prstGeom prst="bentConnector3">
            <a:avLst>
              <a:gd name="adj1" fmla="val 50000"/>
            </a:avLst>
          </a:prstGeom>
          <a:noFill/>
          <a:ln w="9525" cap="flat" cmpd="sng">
            <a:solidFill>
              <a:schemeClr val="accent4"/>
            </a:solidFill>
            <a:prstDash val="solid"/>
            <a:round/>
            <a:headEnd type="none" w="med" len="med"/>
            <a:tailEnd type="none" w="med" len="med"/>
          </a:ln>
        </p:spPr>
      </p:cxnSp>
      <p:sp>
        <p:nvSpPr>
          <p:cNvPr id="37" name="Google Shape;4354;p76">
            <a:extLst>
              <a:ext uri="{FF2B5EF4-FFF2-40B4-BE49-F238E27FC236}">
                <a16:creationId xmlns:a16="http://schemas.microsoft.com/office/drawing/2014/main" id="{2A3BFD00-2C6E-4C56-8B5B-06898FE4802F}"/>
              </a:ext>
            </a:extLst>
          </p:cNvPr>
          <p:cNvSpPr/>
          <p:nvPr/>
        </p:nvSpPr>
        <p:spPr>
          <a:xfrm>
            <a:off x="1992424" y="2511470"/>
            <a:ext cx="2028000" cy="2523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353;p76">
            <a:extLst>
              <a:ext uri="{FF2B5EF4-FFF2-40B4-BE49-F238E27FC236}">
                <a16:creationId xmlns:a16="http://schemas.microsoft.com/office/drawing/2014/main" id="{71F10711-D8E4-4956-A06E-DF4E0ABA61AC}"/>
              </a:ext>
            </a:extLst>
          </p:cNvPr>
          <p:cNvSpPr/>
          <p:nvPr/>
        </p:nvSpPr>
        <p:spPr>
          <a:xfrm>
            <a:off x="3131840" y="2511470"/>
            <a:ext cx="1682700" cy="2523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4355;p76">
            <a:extLst>
              <a:ext uri="{FF2B5EF4-FFF2-40B4-BE49-F238E27FC236}">
                <a16:creationId xmlns:a16="http://schemas.microsoft.com/office/drawing/2014/main" id="{45C58217-1F97-4B99-8671-82A7DEF790DB}"/>
              </a:ext>
            </a:extLst>
          </p:cNvPr>
          <p:cNvCxnSpPr>
            <a:cxnSpLocks/>
          </p:cNvCxnSpPr>
          <p:nvPr/>
        </p:nvCxnSpPr>
        <p:spPr>
          <a:xfrm rot="16200000" flipH="1">
            <a:off x="1351678" y="2738098"/>
            <a:ext cx="531628" cy="599411"/>
          </a:xfrm>
          <a:prstGeom prst="bentConnector3">
            <a:avLst>
              <a:gd name="adj1" fmla="val 50000"/>
            </a:avLst>
          </a:prstGeom>
          <a:noFill/>
          <a:ln w="9525" cap="flat" cmpd="sng">
            <a:solidFill>
              <a:schemeClr val="accent2"/>
            </a:solidFill>
            <a:prstDash val="solid"/>
            <a:round/>
            <a:headEnd type="none" w="med" len="med"/>
            <a:tailEnd type="none" w="med" len="med"/>
          </a:ln>
        </p:spPr>
      </p:cxnSp>
      <p:cxnSp>
        <p:nvCxnSpPr>
          <p:cNvPr id="40" name="Google Shape;4356;p76">
            <a:extLst>
              <a:ext uri="{FF2B5EF4-FFF2-40B4-BE49-F238E27FC236}">
                <a16:creationId xmlns:a16="http://schemas.microsoft.com/office/drawing/2014/main" id="{37109B51-DAFC-4911-B667-16BC1C749CCC}"/>
              </a:ext>
            </a:extLst>
          </p:cNvPr>
          <p:cNvCxnSpPr>
            <a:cxnSpLocks/>
          </p:cNvCxnSpPr>
          <p:nvPr/>
        </p:nvCxnSpPr>
        <p:spPr>
          <a:xfrm flipV="1">
            <a:off x="2214998" y="1789851"/>
            <a:ext cx="1046296" cy="776593"/>
          </a:xfrm>
          <a:prstGeom prst="bentConnector3">
            <a:avLst>
              <a:gd name="adj1" fmla="val 50000"/>
            </a:avLst>
          </a:prstGeom>
          <a:noFill/>
          <a:ln w="9525" cap="flat" cmpd="sng">
            <a:solidFill>
              <a:schemeClr val="accent1"/>
            </a:solidFill>
            <a:prstDash val="solid"/>
            <a:round/>
            <a:headEnd type="none" w="med" len="med"/>
            <a:tailEnd type="none" w="med" len="med"/>
          </a:ln>
        </p:spPr>
      </p:cxnSp>
      <p:sp>
        <p:nvSpPr>
          <p:cNvPr id="41" name="مستطيل 40">
            <a:extLst>
              <a:ext uri="{FF2B5EF4-FFF2-40B4-BE49-F238E27FC236}">
                <a16:creationId xmlns:a16="http://schemas.microsoft.com/office/drawing/2014/main" id="{E28C2526-C111-42DB-ADBA-33FA78EB7F60}"/>
              </a:ext>
            </a:extLst>
          </p:cNvPr>
          <p:cNvSpPr/>
          <p:nvPr/>
        </p:nvSpPr>
        <p:spPr>
          <a:xfrm>
            <a:off x="78297" y="3501132"/>
            <a:ext cx="1809185" cy="1200329"/>
          </a:xfrm>
          <a:prstGeom prst="rect">
            <a:avLst/>
          </a:prstGeom>
        </p:spPr>
        <p:txBody>
          <a:bodyPr wrap="square">
            <a:spAutoFit/>
          </a:bodyPr>
          <a:lstStyle/>
          <a:p>
            <a:pPr algn="ctr"/>
            <a:r>
              <a:rPr lang="ar-SA" sz="1800" b="1" dirty="0">
                <a:latin typeface="A Massir Ballpoint" panose="00000100000000000000" pitchFamily="2" charset="-78"/>
                <a:cs typeface="A Massir Ballpoint" panose="00000100000000000000" pitchFamily="2" charset="-78"/>
              </a:rPr>
              <a:t>امكانية الاستفادة من أساتذة متميزين داخلياً وخارجياً دون نقلهم من موطنهم</a:t>
            </a:r>
          </a:p>
        </p:txBody>
      </p:sp>
      <p:sp>
        <p:nvSpPr>
          <p:cNvPr id="42" name="Google Shape;4341;p76">
            <a:extLst>
              <a:ext uri="{FF2B5EF4-FFF2-40B4-BE49-F238E27FC236}">
                <a16:creationId xmlns:a16="http://schemas.microsoft.com/office/drawing/2014/main" id="{E13D57A8-E0D3-4E6F-B8E4-5311FA8DE693}"/>
              </a:ext>
            </a:extLst>
          </p:cNvPr>
          <p:cNvSpPr/>
          <p:nvPr/>
        </p:nvSpPr>
        <p:spPr>
          <a:xfrm>
            <a:off x="4542759" y="2501285"/>
            <a:ext cx="2154900" cy="252300"/>
          </a:xfrm>
          <a:prstGeom prst="roundRect">
            <a:avLst>
              <a:gd name="adj" fmla="val 50000"/>
            </a:avLst>
          </a:pr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42;p76">
            <a:extLst>
              <a:ext uri="{FF2B5EF4-FFF2-40B4-BE49-F238E27FC236}">
                <a16:creationId xmlns:a16="http://schemas.microsoft.com/office/drawing/2014/main" id="{888CF098-A4AC-4F32-AE29-4EA72F0CCF7E}"/>
              </a:ext>
            </a:extLst>
          </p:cNvPr>
          <p:cNvSpPr/>
          <p:nvPr/>
        </p:nvSpPr>
        <p:spPr>
          <a:xfrm>
            <a:off x="5763532" y="2501285"/>
            <a:ext cx="1821900" cy="252300"/>
          </a:xfrm>
          <a:prstGeom prst="roundRect">
            <a:avLst>
              <a:gd name="adj" fmla="val 50000"/>
            </a:avLst>
          </a:pr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354;p76">
            <a:extLst>
              <a:ext uri="{FF2B5EF4-FFF2-40B4-BE49-F238E27FC236}">
                <a16:creationId xmlns:a16="http://schemas.microsoft.com/office/drawing/2014/main" id="{D0ED146F-914E-4EED-8607-CA2AEA2040B6}"/>
              </a:ext>
            </a:extLst>
          </p:cNvPr>
          <p:cNvSpPr/>
          <p:nvPr/>
        </p:nvSpPr>
        <p:spPr>
          <a:xfrm>
            <a:off x="6697659" y="2493066"/>
            <a:ext cx="2028000" cy="252300"/>
          </a:xfrm>
          <a:prstGeom prst="roundRect">
            <a:avLst>
              <a:gd name="adj" fmla="val 50000"/>
            </a:avLst>
          </a:prstGeom>
          <a:solidFill>
            <a:srgbClr val="F15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349;p76">
            <a:extLst>
              <a:ext uri="{FF2B5EF4-FFF2-40B4-BE49-F238E27FC236}">
                <a16:creationId xmlns:a16="http://schemas.microsoft.com/office/drawing/2014/main" id="{51CADD33-FD76-4BD5-A7A3-9C624BA1D7FC}"/>
              </a:ext>
            </a:extLst>
          </p:cNvPr>
          <p:cNvSpPr txBox="1">
            <a:spLocks/>
          </p:cNvSpPr>
          <p:nvPr/>
        </p:nvSpPr>
        <p:spPr>
          <a:xfrm>
            <a:off x="5559503" y="1313728"/>
            <a:ext cx="1827845" cy="388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latin typeface="A Massir Ballpoint" panose="00000100000000000000" pitchFamily="2" charset="-78"/>
                <a:cs typeface="A Massir Ballpoint" panose="00000100000000000000" pitchFamily="2" charset="-78"/>
              </a:rPr>
              <a:t>توفر على الدولة</a:t>
            </a:r>
            <a:endParaRPr lang="en-US" sz="1800" b="1" dirty="0">
              <a:latin typeface="A Massir Ballpoint" panose="00000100000000000000" pitchFamily="2" charset="-78"/>
              <a:cs typeface="A Massir Ballpoint" panose="00000100000000000000" pitchFamily="2" charset="-78"/>
            </a:endParaRPr>
          </a:p>
          <a:p>
            <a:pPr algn="ctr"/>
            <a:r>
              <a:rPr lang="ar-SA" sz="1800" b="1" dirty="0">
                <a:latin typeface="A Massir Ballpoint" panose="00000100000000000000" pitchFamily="2" charset="-78"/>
                <a:cs typeface="A Massir Ballpoint" panose="00000100000000000000" pitchFamily="2" charset="-78"/>
              </a:rPr>
              <a:t> تكاليف الابتعاث للخارج</a:t>
            </a:r>
            <a:endParaRPr lang="en-US" sz="1800" b="1" dirty="0">
              <a:latin typeface="A Massir Ballpoint" panose="00000100000000000000" pitchFamily="2" charset="-78"/>
              <a:cs typeface="A Massir Ballpoint" panose="00000100000000000000" pitchFamily="2" charset="-78"/>
            </a:endParaRPr>
          </a:p>
        </p:txBody>
      </p:sp>
      <p:sp>
        <p:nvSpPr>
          <p:cNvPr id="46" name="Google Shape;4350;p76">
            <a:extLst>
              <a:ext uri="{FF2B5EF4-FFF2-40B4-BE49-F238E27FC236}">
                <a16:creationId xmlns:a16="http://schemas.microsoft.com/office/drawing/2014/main" id="{DB28E0BF-B281-4B29-80E6-BAAB1FBB520F}"/>
              </a:ext>
            </a:extLst>
          </p:cNvPr>
          <p:cNvSpPr txBox="1">
            <a:spLocks/>
          </p:cNvSpPr>
          <p:nvPr/>
        </p:nvSpPr>
        <p:spPr>
          <a:xfrm>
            <a:off x="4952208" y="3818647"/>
            <a:ext cx="2190097" cy="388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ar-SA" sz="1800" b="1" dirty="0">
                <a:solidFill>
                  <a:schemeClr val="accent6"/>
                </a:solidFill>
                <a:latin typeface="A Massir Ballpoint" panose="00000100000000000000" pitchFamily="2" charset="-78"/>
                <a:cs typeface="A Massir Ballpoint" panose="00000100000000000000" pitchFamily="2" charset="-78"/>
              </a:rPr>
              <a:t>توفر التعليم للأشخاص الذين لا تسمح لهم طبيعة عملهم وظروفهم الخاصة بالالتحاق بالجامعة</a:t>
            </a:r>
            <a:endParaRPr lang="en-US" sz="1800" b="1" dirty="0">
              <a:solidFill>
                <a:schemeClr val="accent6"/>
              </a:solidFill>
              <a:latin typeface="A Massir Ballpoint" panose="00000100000000000000" pitchFamily="2" charset="-78"/>
              <a:cs typeface="A Massir Ballpoint" panose="00000100000000000000" pitchFamily="2" charset="-78"/>
            </a:endParaRPr>
          </a:p>
        </p:txBody>
      </p:sp>
      <p:sp>
        <p:nvSpPr>
          <p:cNvPr id="47" name="مستطيل 46">
            <a:extLst>
              <a:ext uri="{FF2B5EF4-FFF2-40B4-BE49-F238E27FC236}">
                <a16:creationId xmlns:a16="http://schemas.microsoft.com/office/drawing/2014/main" id="{9C620615-203E-4BC6-BCA2-5CD4D5114E46}"/>
              </a:ext>
            </a:extLst>
          </p:cNvPr>
          <p:cNvSpPr/>
          <p:nvPr/>
        </p:nvSpPr>
        <p:spPr>
          <a:xfrm>
            <a:off x="7696389" y="1146159"/>
            <a:ext cx="1447611" cy="923330"/>
          </a:xfrm>
          <a:prstGeom prst="rect">
            <a:avLst/>
          </a:prstGeom>
        </p:spPr>
        <p:txBody>
          <a:bodyPr wrap="square">
            <a:spAutoFit/>
          </a:bodyPr>
          <a:lstStyle/>
          <a:p>
            <a:pPr algn="ctr"/>
            <a:r>
              <a:rPr lang="ar-SA" sz="1800" b="1" dirty="0">
                <a:latin typeface="A Massir Ballpoint" panose="00000100000000000000" pitchFamily="2" charset="-78"/>
                <a:cs typeface="A Massir Ballpoint" panose="00000100000000000000" pitchFamily="2" charset="-78"/>
              </a:rPr>
              <a:t>تراعي الفروق الفردية بين الطلاب</a:t>
            </a:r>
          </a:p>
        </p:txBody>
      </p:sp>
      <p:sp>
        <p:nvSpPr>
          <p:cNvPr id="48" name="Google Shape;4346;p76">
            <a:extLst>
              <a:ext uri="{FF2B5EF4-FFF2-40B4-BE49-F238E27FC236}">
                <a16:creationId xmlns:a16="http://schemas.microsoft.com/office/drawing/2014/main" id="{2415B626-6B69-4FD3-BB93-C195643EFFF7}"/>
              </a:ext>
            </a:extLst>
          </p:cNvPr>
          <p:cNvSpPr/>
          <p:nvPr/>
        </p:nvSpPr>
        <p:spPr>
          <a:xfrm>
            <a:off x="6909194" y="3227841"/>
            <a:ext cx="310800" cy="310800"/>
          </a:xfrm>
          <a:prstGeom prst="ellipse">
            <a:avLst/>
          </a:prstGeom>
          <a:solidFill>
            <a:srgbClr val="00B050"/>
          </a:solidFill>
          <a:ln>
            <a:solidFill>
              <a:srgbClr val="00CC00"/>
            </a:solidFill>
          </a:ln>
        </p:spPr>
        <p:txBody>
          <a:bodyPr spcFirstLastPara="1" wrap="square" lIns="64000" tIns="91425" rIns="91425" bIns="91425" anchor="ctr" anchorCtr="0">
            <a:noAutofit/>
          </a:bodyPr>
          <a:lstStyle/>
          <a:p>
            <a:pPr marL="0" lvl="0" indent="0" algn="l" rtl="0">
              <a:spcBef>
                <a:spcPts val="0"/>
              </a:spcBef>
              <a:spcAft>
                <a:spcPts val="0"/>
              </a:spcAft>
              <a:buNone/>
            </a:pPr>
            <a:r>
              <a:rPr lang="en" b="1" dirty="0">
                <a:solidFill>
                  <a:schemeClr val="lt1"/>
                </a:solidFill>
                <a:latin typeface="Ubuntu"/>
                <a:ea typeface="Ubuntu"/>
                <a:cs typeface="Ubuntu"/>
                <a:sym typeface="Ubuntu"/>
              </a:rPr>
              <a:t>6</a:t>
            </a:r>
            <a:endParaRPr b="1" dirty="0">
              <a:solidFill>
                <a:schemeClr val="lt1"/>
              </a:solidFill>
              <a:latin typeface="Ubuntu"/>
              <a:ea typeface="Ubuntu"/>
              <a:cs typeface="Ubuntu"/>
              <a:sym typeface="Ubuntu"/>
            </a:endParaRPr>
          </a:p>
        </p:txBody>
      </p:sp>
      <p:cxnSp>
        <p:nvCxnSpPr>
          <p:cNvPr id="49" name="Google Shape;4352;p76">
            <a:extLst>
              <a:ext uri="{FF2B5EF4-FFF2-40B4-BE49-F238E27FC236}">
                <a16:creationId xmlns:a16="http://schemas.microsoft.com/office/drawing/2014/main" id="{6C5640AB-2912-4B08-B37F-649F63CADA5A}"/>
              </a:ext>
            </a:extLst>
          </p:cNvPr>
          <p:cNvCxnSpPr/>
          <p:nvPr/>
        </p:nvCxnSpPr>
        <p:spPr>
          <a:xfrm rot="16200000" flipV="1">
            <a:off x="6253887" y="2541470"/>
            <a:ext cx="575143" cy="988402"/>
          </a:xfrm>
          <a:prstGeom prst="bentConnector3">
            <a:avLst>
              <a:gd name="adj1" fmla="val 50000"/>
            </a:avLst>
          </a:prstGeom>
          <a:noFill/>
          <a:ln w="9525" cap="flat" cmpd="sng">
            <a:solidFill>
              <a:srgbClr val="00CC00"/>
            </a:solidFill>
            <a:prstDash val="solid"/>
            <a:round/>
            <a:headEnd type="none" w="med" len="med"/>
            <a:tailEnd type="none" w="med" len="med"/>
          </a:ln>
        </p:spPr>
      </p:cxnSp>
      <p:sp>
        <p:nvSpPr>
          <p:cNvPr id="60" name="Google Shape;4344;p76">
            <a:extLst>
              <a:ext uri="{FF2B5EF4-FFF2-40B4-BE49-F238E27FC236}">
                <a16:creationId xmlns:a16="http://schemas.microsoft.com/office/drawing/2014/main" id="{0F0CFAB9-39E6-4046-A34E-08B4FE913B0B}"/>
              </a:ext>
            </a:extLst>
          </p:cNvPr>
          <p:cNvSpPr/>
          <p:nvPr/>
        </p:nvSpPr>
        <p:spPr>
          <a:xfrm>
            <a:off x="5382826" y="1506741"/>
            <a:ext cx="308400" cy="308400"/>
          </a:xfrm>
          <a:prstGeom prst="ellipse">
            <a:avLst/>
          </a:prstGeom>
          <a:solidFill>
            <a:srgbClr val="7030A0"/>
          </a:solidFill>
          <a:ln>
            <a:solidFill>
              <a:srgbClr val="7030A0"/>
            </a:solidFill>
          </a:ln>
        </p:spPr>
        <p:txBody>
          <a:bodyPr spcFirstLastPara="1" wrap="square" lIns="64000" tIns="91425" rIns="91425" bIns="91425" anchor="ctr" anchorCtr="0">
            <a:noAutofit/>
          </a:bodyPr>
          <a:lstStyle/>
          <a:p>
            <a:pPr marL="0" lvl="0" indent="0" algn="l" rtl="0">
              <a:spcBef>
                <a:spcPts val="0"/>
              </a:spcBef>
              <a:spcAft>
                <a:spcPts val="0"/>
              </a:spcAft>
              <a:buNone/>
            </a:pPr>
            <a:r>
              <a:rPr lang="en-US" b="1" dirty="0">
                <a:solidFill>
                  <a:schemeClr val="lt1"/>
                </a:solidFill>
                <a:latin typeface="Ubuntu"/>
                <a:ea typeface="Ubuntu"/>
                <a:cs typeface="Ubuntu"/>
                <a:sym typeface="Ubuntu"/>
              </a:rPr>
              <a:t>5</a:t>
            </a:r>
            <a:endParaRPr b="1" dirty="0">
              <a:solidFill>
                <a:schemeClr val="lt1"/>
              </a:solidFill>
              <a:latin typeface="Ubuntu"/>
              <a:ea typeface="Ubuntu"/>
              <a:cs typeface="Ubuntu"/>
              <a:sym typeface="Ubuntu"/>
            </a:endParaRPr>
          </a:p>
        </p:txBody>
      </p:sp>
      <p:cxnSp>
        <p:nvCxnSpPr>
          <p:cNvPr id="61" name="Google Shape;4351;p76">
            <a:extLst>
              <a:ext uri="{FF2B5EF4-FFF2-40B4-BE49-F238E27FC236}">
                <a16:creationId xmlns:a16="http://schemas.microsoft.com/office/drawing/2014/main" id="{063D1FA2-3FFE-4D34-9BB4-3B268982B0D8}"/>
              </a:ext>
            </a:extLst>
          </p:cNvPr>
          <p:cNvCxnSpPr>
            <a:cxnSpLocks/>
          </p:cNvCxnSpPr>
          <p:nvPr/>
        </p:nvCxnSpPr>
        <p:spPr>
          <a:xfrm rot="5400000">
            <a:off x="5021623" y="1961485"/>
            <a:ext cx="675449" cy="332181"/>
          </a:xfrm>
          <a:prstGeom prst="bentConnector3">
            <a:avLst>
              <a:gd name="adj1" fmla="val 50000"/>
            </a:avLst>
          </a:prstGeom>
          <a:noFill/>
          <a:ln w="9525" cap="flat" cmpd="sng">
            <a:solidFill>
              <a:srgbClr val="7030A0"/>
            </a:solidFill>
            <a:prstDash val="solid"/>
            <a:round/>
            <a:headEnd type="none" w="med" len="med"/>
            <a:tailEnd type="none" w="med" len="med"/>
          </a:ln>
        </p:spPr>
      </p:cxnSp>
      <p:sp>
        <p:nvSpPr>
          <p:cNvPr id="63" name="Google Shape;4344;p76">
            <a:extLst>
              <a:ext uri="{FF2B5EF4-FFF2-40B4-BE49-F238E27FC236}">
                <a16:creationId xmlns:a16="http://schemas.microsoft.com/office/drawing/2014/main" id="{A2A2FDB8-F2E9-4702-B8A1-13AC2669B485}"/>
              </a:ext>
            </a:extLst>
          </p:cNvPr>
          <p:cNvSpPr/>
          <p:nvPr/>
        </p:nvSpPr>
        <p:spPr>
          <a:xfrm>
            <a:off x="7387348" y="1534225"/>
            <a:ext cx="308400" cy="308400"/>
          </a:xfrm>
          <a:prstGeom prst="ellipse">
            <a:avLst/>
          </a:prstGeom>
          <a:solidFill>
            <a:srgbClr val="F15A22"/>
          </a:solidFill>
          <a:ln>
            <a:solidFill>
              <a:srgbClr val="F15A22"/>
            </a:solidFill>
          </a:ln>
        </p:spPr>
        <p:txBody>
          <a:bodyPr spcFirstLastPara="1" wrap="square" lIns="64000" tIns="91425" rIns="91425" bIns="91425" anchor="ctr" anchorCtr="0">
            <a:noAutofit/>
          </a:bodyPr>
          <a:lstStyle/>
          <a:p>
            <a:pPr marL="0" lvl="0" indent="0" algn="l" rtl="0">
              <a:spcBef>
                <a:spcPts val="0"/>
              </a:spcBef>
              <a:spcAft>
                <a:spcPts val="0"/>
              </a:spcAft>
              <a:buNone/>
            </a:pPr>
            <a:r>
              <a:rPr lang="en-US" b="1" dirty="0">
                <a:solidFill>
                  <a:schemeClr val="lt1"/>
                </a:solidFill>
                <a:latin typeface="Ubuntu"/>
                <a:ea typeface="Ubuntu"/>
                <a:cs typeface="Ubuntu"/>
                <a:sym typeface="Ubuntu"/>
              </a:rPr>
              <a:t>7</a:t>
            </a:r>
            <a:endParaRPr b="1" dirty="0">
              <a:solidFill>
                <a:schemeClr val="lt1"/>
              </a:solidFill>
              <a:latin typeface="Ubuntu"/>
              <a:ea typeface="Ubuntu"/>
              <a:cs typeface="Ubuntu"/>
              <a:sym typeface="Ubuntu"/>
            </a:endParaRPr>
          </a:p>
        </p:txBody>
      </p:sp>
      <p:cxnSp>
        <p:nvCxnSpPr>
          <p:cNvPr id="64" name="Google Shape;4351;p76">
            <a:extLst>
              <a:ext uri="{FF2B5EF4-FFF2-40B4-BE49-F238E27FC236}">
                <a16:creationId xmlns:a16="http://schemas.microsoft.com/office/drawing/2014/main" id="{6F817C09-E722-4825-A0C7-6B5050EEFD18}"/>
              </a:ext>
            </a:extLst>
          </p:cNvPr>
          <p:cNvCxnSpPr>
            <a:cxnSpLocks/>
          </p:cNvCxnSpPr>
          <p:nvPr/>
        </p:nvCxnSpPr>
        <p:spPr>
          <a:xfrm rot="5400000">
            <a:off x="7026145" y="1988969"/>
            <a:ext cx="675449" cy="332181"/>
          </a:xfrm>
          <a:prstGeom prst="bentConnector3">
            <a:avLst>
              <a:gd name="adj1" fmla="val 50000"/>
            </a:avLst>
          </a:prstGeom>
          <a:noFill/>
          <a:ln w="9525" cap="flat" cmpd="sng">
            <a:solidFill>
              <a:srgbClr val="F15A22"/>
            </a:solidFill>
            <a:prstDash val="solid"/>
            <a:round/>
            <a:headEnd type="none" w="med" len="med"/>
            <a:tailEnd type="none" w="med" len="med"/>
          </a:ln>
        </p:spPr>
      </p:cxnSp>
      <p:grpSp>
        <p:nvGrpSpPr>
          <p:cNvPr id="102" name="Group 10">
            <a:extLst>
              <a:ext uri="{FF2B5EF4-FFF2-40B4-BE49-F238E27FC236}">
                <a16:creationId xmlns:a16="http://schemas.microsoft.com/office/drawing/2014/main" id="{DE2F85BC-F0F4-4B88-8168-0488E2A4DFA9}"/>
              </a:ext>
            </a:extLst>
          </p:cNvPr>
          <p:cNvGrpSpPr/>
          <p:nvPr/>
        </p:nvGrpSpPr>
        <p:grpSpPr>
          <a:xfrm>
            <a:off x="6982054" y="3715506"/>
            <a:ext cx="2083911" cy="1344640"/>
            <a:chOff x="-548507" y="477868"/>
            <a:chExt cx="11570449" cy="6357177"/>
          </a:xfrm>
        </p:grpSpPr>
        <p:sp>
          <p:nvSpPr>
            <p:cNvPr id="103" name="Freeform: Shape 11">
              <a:extLst>
                <a:ext uri="{FF2B5EF4-FFF2-40B4-BE49-F238E27FC236}">
                  <a16:creationId xmlns:a16="http://schemas.microsoft.com/office/drawing/2014/main" id="{26C2A9FF-98F9-4597-BA97-8E5370A496EE}"/>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4" name="Freeform: Shape 12">
              <a:extLst>
                <a:ext uri="{FF2B5EF4-FFF2-40B4-BE49-F238E27FC236}">
                  <a16:creationId xmlns:a16="http://schemas.microsoft.com/office/drawing/2014/main" id="{9F7335EC-5AA8-421D-947C-2AC9298E25CF}"/>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5" name="Freeform: Shape 13">
              <a:extLst>
                <a:ext uri="{FF2B5EF4-FFF2-40B4-BE49-F238E27FC236}">
                  <a16:creationId xmlns:a16="http://schemas.microsoft.com/office/drawing/2014/main" id="{BA101D7B-BA17-4210-AC7B-DC2D007C4AB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6" name="Freeform: Shape 14">
              <a:extLst>
                <a:ext uri="{FF2B5EF4-FFF2-40B4-BE49-F238E27FC236}">
                  <a16:creationId xmlns:a16="http://schemas.microsoft.com/office/drawing/2014/main" id="{4FACAF6D-C689-4B00-8336-FC8D68EB44C0}"/>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107" name="Freeform: Shape 15">
              <a:extLst>
                <a:ext uri="{FF2B5EF4-FFF2-40B4-BE49-F238E27FC236}">
                  <a16:creationId xmlns:a16="http://schemas.microsoft.com/office/drawing/2014/main" id="{8A7E106D-2969-4BC7-9AEF-01B23593C26C}"/>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108" name="Group 16">
              <a:extLst>
                <a:ext uri="{FF2B5EF4-FFF2-40B4-BE49-F238E27FC236}">
                  <a16:creationId xmlns:a16="http://schemas.microsoft.com/office/drawing/2014/main" id="{62AD0312-3286-46D1-A4CA-16C881C4EEDF}"/>
                </a:ext>
              </a:extLst>
            </p:cNvPr>
            <p:cNvGrpSpPr/>
            <p:nvPr/>
          </p:nvGrpSpPr>
          <p:grpSpPr>
            <a:xfrm>
              <a:off x="1606" y="6382978"/>
              <a:ext cx="413937" cy="115242"/>
              <a:chOff x="5955" y="6353672"/>
              <a:chExt cx="413937" cy="115242"/>
            </a:xfrm>
          </p:grpSpPr>
          <p:sp>
            <p:nvSpPr>
              <p:cNvPr id="113" name="Rectangle: Rounded Corners 21">
                <a:extLst>
                  <a:ext uri="{FF2B5EF4-FFF2-40B4-BE49-F238E27FC236}">
                    <a16:creationId xmlns:a16="http://schemas.microsoft.com/office/drawing/2014/main" id="{AADCAB4F-EF0D-4422-9CD9-004FEEE5C528}"/>
                  </a:ext>
                </a:extLst>
              </p:cNvPr>
              <p:cNvSpPr/>
              <p:nvPr/>
            </p:nvSpPr>
            <p:spPr>
              <a:xfrm>
                <a:off x="5955" y="6353672"/>
                <a:ext cx="413937" cy="115242"/>
              </a:xfrm>
              <a:prstGeom prst="roundRect">
                <a:avLst>
                  <a:gd name="adj" fmla="val 28154"/>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114" name="Rectangle: Rounded Corners 22">
                <a:extLst>
                  <a:ext uri="{FF2B5EF4-FFF2-40B4-BE49-F238E27FC236}">
                    <a16:creationId xmlns:a16="http://schemas.microsoft.com/office/drawing/2014/main" id="{617010EE-07D2-4CA2-97EA-6EE1FFDD0465}"/>
                  </a:ext>
                </a:extLst>
              </p:cNvPr>
              <p:cNvSpPr/>
              <p:nvPr/>
            </p:nvSpPr>
            <p:spPr>
              <a:xfrm>
                <a:off x="99417" y="6382279"/>
                <a:ext cx="227012" cy="55272"/>
              </a:xfrm>
              <a:prstGeom prst="roundRect">
                <a:avLst>
                  <a:gd name="adj" fmla="val 28154"/>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grpSp>
        <p:grpSp>
          <p:nvGrpSpPr>
            <p:cNvPr id="109" name="Group 17">
              <a:extLst>
                <a:ext uri="{FF2B5EF4-FFF2-40B4-BE49-F238E27FC236}">
                  <a16:creationId xmlns:a16="http://schemas.microsoft.com/office/drawing/2014/main" id="{20C04B63-BDFC-4F8A-A189-DB2BBA245FA8}"/>
                </a:ext>
              </a:extLst>
            </p:cNvPr>
            <p:cNvGrpSpPr/>
            <p:nvPr/>
          </p:nvGrpSpPr>
          <p:grpSpPr>
            <a:xfrm>
              <a:off x="9855291" y="6381600"/>
              <a:ext cx="885989" cy="115242"/>
              <a:chOff x="5955" y="6353672"/>
              <a:chExt cx="413937" cy="115242"/>
            </a:xfrm>
          </p:grpSpPr>
          <p:sp>
            <p:nvSpPr>
              <p:cNvPr id="111" name="Rectangle: Rounded Corners 19">
                <a:extLst>
                  <a:ext uri="{FF2B5EF4-FFF2-40B4-BE49-F238E27FC236}">
                    <a16:creationId xmlns:a16="http://schemas.microsoft.com/office/drawing/2014/main" id="{8D593647-16EA-400E-83E7-BEC09907FAF2}"/>
                  </a:ext>
                </a:extLst>
              </p:cNvPr>
              <p:cNvSpPr/>
              <p:nvPr/>
            </p:nvSpPr>
            <p:spPr>
              <a:xfrm>
                <a:off x="5955" y="6353672"/>
                <a:ext cx="413937" cy="115242"/>
              </a:xfrm>
              <a:prstGeom prst="roundRect">
                <a:avLst>
                  <a:gd name="adj" fmla="val 28154"/>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cs typeface="+mn-cs"/>
                </a:endParaRPr>
              </a:p>
            </p:txBody>
          </p:sp>
          <p:sp>
            <p:nvSpPr>
              <p:cNvPr id="112" name="Rectangle: Rounded Corners 20">
                <a:extLst>
                  <a:ext uri="{FF2B5EF4-FFF2-40B4-BE49-F238E27FC236}">
                    <a16:creationId xmlns:a16="http://schemas.microsoft.com/office/drawing/2014/main" id="{72C59E56-FD75-4B63-8A02-63C004A48A6A}"/>
                  </a:ext>
                </a:extLst>
              </p:cNvPr>
              <p:cNvSpPr/>
              <p:nvPr/>
            </p:nvSpPr>
            <p:spPr>
              <a:xfrm>
                <a:off x="84761" y="6382279"/>
                <a:ext cx="256326" cy="55272"/>
              </a:xfrm>
              <a:prstGeom prst="roundRect">
                <a:avLst>
                  <a:gd name="adj" fmla="val 28154"/>
                </a:avLst>
              </a:prstGeom>
              <a:solidFill>
                <a:sysClr val="windowText" lastClr="000000">
                  <a:lumMod val="65000"/>
                  <a:lumOff val="3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cs typeface="+mn-cs"/>
                </a:endParaRPr>
              </a:p>
            </p:txBody>
          </p:sp>
        </p:grpSp>
        <p:sp>
          <p:nvSpPr>
            <p:cNvPr id="110" name="Freeform: Shape 18">
              <a:extLst>
                <a:ext uri="{FF2B5EF4-FFF2-40B4-BE49-F238E27FC236}">
                  <a16:creationId xmlns:a16="http://schemas.microsoft.com/office/drawing/2014/main" id="{35B4BEED-FEAF-4414-ADA6-594CB77FACC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grpSp>
      <p:grpSp>
        <p:nvGrpSpPr>
          <p:cNvPr id="90" name="Graphic 226">
            <a:extLst>
              <a:ext uri="{FF2B5EF4-FFF2-40B4-BE49-F238E27FC236}">
                <a16:creationId xmlns:a16="http://schemas.microsoft.com/office/drawing/2014/main" id="{8C48EC36-3E81-4545-8DC2-C22478FD8445}"/>
              </a:ext>
            </a:extLst>
          </p:cNvPr>
          <p:cNvGrpSpPr/>
          <p:nvPr/>
        </p:nvGrpSpPr>
        <p:grpSpPr>
          <a:xfrm>
            <a:off x="7585432" y="3820105"/>
            <a:ext cx="947024" cy="1073215"/>
            <a:chOff x="3190967" y="4976140"/>
            <a:chExt cx="1594302" cy="1881859"/>
          </a:xfrm>
        </p:grpSpPr>
        <p:sp>
          <p:nvSpPr>
            <p:cNvPr id="91" name="Freeform: Shape 201">
              <a:extLst>
                <a:ext uri="{FF2B5EF4-FFF2-40B4-BE49-F238E27FC236}">
                  <a16:creationId xmlns:a16="http://schemas.microsoft.com/office/drawing/2014/main" id="{3CAB979E-FAC6-4F1F-967E-EE7669F6A8D4}"/>
                </a:ext>
              </a:extLst>
            </p:cNvPr>
            <p:cNvSpPr/>
            <p:nvPr/>
          </p:nvSpPr>
          <p:spPr>
            <a:xfrm>
              <a:off x="3412046" y="5909633"/>
              <a:ext cx="1154075" cy="444412"/>
            </a:xfrm>
            <a:custGeom>
              <a:avLst/>
              <a:gdLst>
                <a:gd name="connsiteX0" fmla="*/ 582806 w 1154075"/>
                <a:gd name="connsiteY0" fmla="*/ 444413 h 444412"/>
                <a:gd name="connsiteX1" fmla="*/ 321275 w 1154075"/>
                <a:gd name="connsiteY1" fmla="*/ 437861 h 444412"/>
                <a:gd name="connsiteX2" fmla="*/ 135091 w 1154075"/>
                <a:gd name="connsiteY2" fmla="*/ 427669 h 444412"/>
                <a:gd name="connsiteX3" fmla="*/ 24618 w 1154075"/>
                <a:gd name="connsiteY3" fmla="*/ 418933 h 444412"/>
                <a:gd name="connsiteX4" fmla="*/ 48 w 1154075"/>
                <a:gd name="connsiteY4" fmla="*/ 391816 h 444412"/>
                <a:gd name="connsiteX5" fmla="*/ 15336 w 1154075"/>
                <a:gd name="connsiteY5" fmla="*/ 305003 h 444412"/>
                <a:gd name="connsiteX6" fmla="*/ 131633 w 1154075"/>
                <a:gd name="connsiteY6" fmla="*/ 106625 h 444412"/>
                <a:gd name="connsiteX7" fmla="*/ 266129 w 1154075"/>
                <a:gd name="connsiteY7" fmla="*/ 13260 h 444412"/>
                <a:gd name="connsiteX8" fmla="*/ 331649 w 1154075"/>
                <a:gd name="connsiteY8" fmla="*/ 3068 h 444412"/>
                <a:gd name="connsiteX9" fmla="*/ 374782 w 1154075"/>
                <a:gd name="connsiteY9" fmla="*/ 33098 h 444412"/>
                <a:gd name="connsiteX10" fmla="*/ 546224 w 1154075"/>
                <a:gd name="connsiteY10" fmla="*/ 364334 h 444412"/>
                <a:gd name="connsiteX11" fmla="*/ 573524 w 1154075"/>
                <a:gd name="connsiteY11" fmla="*/ 391998 h 444412"/>
                <a:gd name="connsiteX12" fmla="*/ 596092 w 1154075"/>
                <a:gd name="connsiteY12" fmla="*/ 384172 h 444412"/>
                <a:gd name="connsiteX13" fmla="*/ 773540 w 1154075"/>
                <a:gd name="connsiteY13" fmla="*/ 43835 h 444412"/>
                <a:gd name="connsiteX14" fmla="*/ 801385 w 1154075"/>
                <a:gd name="connsiteY14" fmla="*/ 9438 h 444412"/>
                <a:gd name="connsiteX15" fmla="*/ 852345 w 1154075"/>
                <a:gd name="connsiteY15" fmla="*/ 1612 h 444412"/>
                <a:gd name="connsiteX16" fmla="*/ 914588 w 1154075"/>
                <a:gd name="connsiteY16" fmla="*/ 26182 h 444412"/>
                <a:gd name="connsiteX17" fmla="*/ 1136444 w 1154075"/>
                <a:gd name="connsiteY17" fmla="*/ 298451 h 444412"/>
                <a:gd name="connsiteX18" fmla="*/ 1153915 w 1154075"/>
                <a:gd name="connsiteY18" fmla="*/ 391270 h 444412"/>
                <a:gd name="connsiteX19" fmla="*/ 1130984 w 1154075"/>
                <a:gd name="connsiteY19" fmla="*/ 418751 h 444412"/>
                <a:gd name="connsiteX20" fmla="*/ 1064736 w 1154075"/>
                <a:gd name="connsiteY20" fmla="*/ 424393 h 444412"/>
                <a:gd name="connsiteX21" fmla="*/ 844701 w 1154075"/>
                <a:gd name="connsiteY21" fmla="*/ 437133 h 444412"/>
                <a:gd name="connsiteX22" fmla="*/ 582806 w 1154075"/>
                <a:gd name="connsiteY22" fmla="*/ 444413 h 4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4075" h="444412">
                  <a:moveTo>
                    <a:pt x="582806" y="444413"/>
                  </a:moveTo>
                  <a:cubicBezTo>
                    <a:pt x="491807" y="442229"/>
                    <a:pt x="406450" y="440955"/>
                    <a:pt x="321275" y="437861"/>
                  </a:cubicBezTo>
                  <a:cubicBezTo>
                    <a:pt x="259213" y="435677"/>
                    <a:pt x="197152" y="431491"/>
                    <a:pt x="135091" y="427669"/>
                  </a:cubicBezTo>
                  <a:cubicBezTo>
                    <a:pt x="98327" y="425303"/>
                    <a:pt x="61382" y="422027"/>
                    <a:pt x="24618" y="418933"/>
                  </a:cubicBezTo>
                  <a:cubicBezTo>
                    <a:pt x="6782" y="417477"/>
                    <a:pt x="-680" y="409651"/>
                    <a:pt x="48" y="391816"/>
                  </a:cubicBezTo>
                  <a:cubicBezTo>
                    <a:pt x="1140" y="362150"/>
                    <a:pt x="6964" y="333394"/>
                    <a:pt x="15336" y="305003"/>
                  </a:cubicBezTo>
                  <a:cubicBezTo>
                    <a:pt x="37358" y="229109"/>
                    <a:pt x="76305" y="162862"/>
                    <a:pt x="131633" y="106625"/>
                  </a:cubicBezTo>
                  <a:cubicBezTo>
                    <a:pt x="170580" y="67131"/>
                    <a:pt x="214806" y="34917"/>
                    <a:pt x="266129" y="13260"/>
                  </a:cubicBezTo>
                  <a:cubicBezTo>
                    <a:pt x="286877" y="4524"/>
                    <a:pt x="308899" y="-26"/>
                    <a:pt x="331649" y="3068"/>
                  </a:cubicBezTo>
                  <a:cubicBezTo>
                    <a:pt x="351122" y="5616"/>
                    <a:pt x="365500" y="15080"/>
                    <a:pt x="374782" y="33098"/>
                  </a:cubicBezTo>
                  <a:cubicBezTo>
                    <a:pt x="431748" y="143570"/>
                    <a:pt x="489077" y="253861"/>
                    <a:pt x="546224" y="364334"/>
                  </a:cubicBezTo>
                  <a:cubicBezTo>
                    <a:pt x="552412" y="376346"/>
                    <a:pt x="560966" y="386174"/>
                    <a:pt x="573524" y="391998"/>
                  </a:cubicBezTo>
                  <a:cubicBezTo>
                    <a:pt x="584262" y="396912"/>
                    <a:pt x="590814" y="394546"/>
                    <a:pt x="596092" y="384172"/>
                  </a:cubicBezTo>
                  <a:cubicBezTo>
                    <a:pt x="655241" y="270787"/>
                    <a:pt x="714390" y="157220"/>
                    <a:pt x="773540" y="43835"/>
                  </a:cubicBezTo>
                  <a:cubicBezTo>
                    <a:pt x="780456" y="30550"/>
                    <a:pt x="788463" y="17810"/>
                    <a:pt x="801385" y="9438"/>
                  </a:cubicBezTo>
                  <a:cubicBezTo>
                    <a:pt x="817219" y="-754"/>
                    <a:pt x="834509" y="-1482"/>
                    <a:pt x="852345" y="1612"/>
                  </a:cubicBezTo>
                  <a:cubicBezTo>
                    <a:pt x="874730" y="5616"/>
                    <a:pt x="894932" y="15262"/>
                    <a:pt x="914588" y="26182"/>
                  </a:cubicBezTo>
                  <a:cubicBezTo>
                    <a:pt x="1025061" y="86969"/>
                    <a:pt x="1098224" y="178696"/>
                    <a:pt x="1136444" y="298451"/>
                  </a:cubicBezTo>
                  <a:cubicBezTo>
                    <a:pt x="1146089" y="328662"/>
                    <a:pt x="1151549" y="359602"/>
                    <a:pt x="1153915" y="391270"/>
                  </a:cubicBezTo>
                  <a:cubicBezTo>
                    <a:pt x="1155189" y="408923"/>
                    <a:pt x="1149001" y="416749"/>
                    <a:pt x="1130984" y="418751"/>
                  </a:cubicBezTo>
                  <a:cubicBezTo>
                    <a:pt x="1108962" y="421117"/>
                    <a:pt x="1086758" y="422937"/>
                    <a:pt x="1064736" y="424393"/>
                  </a:cubicBezTo>
                  <a:cubicBezTo>
                    <a:pt x="991391" y="428943"/>
                    <a:pt x="918046" y="434221"/>
                    <a:pt x="844701" y="437133"/>
                  </a:cubicBezTo>
                  <a:cubicBezTo>
                    <a:pt x="755522" y="440591"/>
                    <a:pt x="666343" y="442229"/>
                    <a:pt x="582806" y="444413"/>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2" name="Freeform: Shape 202">
              <a:extLst>
                <a:ext uri="{FF2B5EF4-FFF2-40B4-BE49-F238E27FC236}">
                  <a16:creationId xmlns:a16="http://schemas.microsoft.com/office/drawing/2014/main" id="{6D08358D-60FE-44A8-BD9B-0D698739F6E9}"/>
                </a:ext>
              </a:extLst>
            </p:cNvPr>
            <p:cNvSpPr/>
            <p:nvPr/>
          </p:nvSpPr>
          <p:spPr>
            <a:xfrm>
              <a:off x="3190823" y="6353425"/>
              <a:ext cx="703986" cy="396758"/>
            </a:xfrm>
            <a:custGeom>
              <a:avLst/>
              <a:gdLst>
                <a:gd name="connsiteX0" fmla="*/ 680998 w 703986"/>
                <a:gd name="connsiteY0" fmla="*/ 303284 h 396758"/>
                <a:gd name="connsiteX1" fmla="*/ 679724 w 703986"/>
                <a:gd name="connsiteY1" fmla="*/ 328763 h 396758"/>
                <a:gd name="connsiteX2" fmla="*/ 632222 w 703986"/>
                <a:gd name="connsiteY2" fmla="*/ 367529 h 396758"/>
                <a:gd name="connsiteX3" fmla="*/ 576895 w 703986"/>
                <a:gd name="connsiteY3" fmla="*/ 371351 h 396758"/>
                <a:gd name="connsiteX4" fmla="*/ 417464 w 703986"/>
                <a:gd name="connsiteY4" fmla="*/ 373717 h 396758"/>
                <a:gd name="connsiteX5" fmla="*/ 214173 w 703986"/>
                <a:gd name="connsiteY5" fmla="*/ 393191 h 396758"/>
                <a:gd name="connsiteX6" fmla="*/ 127724 w 703986"/>
                <a:gd name="connsiteY6" fmla="*/ 394283 h 396758"/>
                <a:gd name="connsiteX7" fmla="*/ 17069 w 703986"/>
                <a:gd name="connsiteY7" fmla="*/ 305104 h 396758"/>
                <a:gd name="connsiteX8" fmla="*/ 143 w 703986"/>
                <a:gd name="connsiteY8" fmla="*/ 208463 h 396758"/>
                <a:gd name="connsiteX9" fmla="*/ 14339 w 703986"/>
                <a:gd name="connsiteY9" fmla="*/ 97444 h 396758"/>
                <a:gd name="connsiteX10" fmla="*/ 59293 w 703986"/>
                <a:gd name="connsiteY10" fmla="*/ 26647 h 396758"/>
                <a:gd name="connsiteX11" fmla="*/ 143922 w 703986"/>
                <a:gd name="connsiteY11" fmla="*/ 75 h 396758"/>
                <a:gd name="connsiteX12" fmla="*/ 238924 w 703986"/>
                <a:gd name="connsiteY12" fmla="*/ 5353 h 396758"/>
                <a:gd name="connsiteX13" fmla="*/ 380883 w 703986"/>
                <a:gd name="connsiteY13" fmla="*/ 15181 h 396758"/>
                <a:gd name="connsiteX14" fmla="*/ 618936 w 703986"/>
                <a:gd name="connsiteY14" fmla="*/ 31925 h 396758"/>
                <a:gd name="connsiteX15" fmla="*/ 638410 w 703986"/>
                <a:gd name="connsiteY15" fmla="*/ 33199 h 396758"/>
                <a:gd name="connsiteX16" fmla="*/ 672990 w 703986"/>
                <a:gd name="connsiteY16" fmla="*/ 57768 h 396758"/>
                <a:gd name="connsiteX17" fmla="*/ 693555 w 703986"/>
                <a:gd name="connsiteY17" fmla="*/ 121468 h 396758"/>
                <a:gd name="connsiteX18" fmla="*/ 703201 w 703986"/>
                <a:gd name="connsiteY18" fmla="*/ 231395 h 396758"/>
                <a:gd name="connsiteX19" fmla="*/ 703201 w 703986"/>
                <a:gd name="connsiteY19" fmla="*/ 233032 h 396758"/>
                <a:gd name="connsiteX20" fmla="*/ 668258 w 703986"/>
                <a:gd name="connsiteY20" fmla="*/ 269978 h 396758"/>
                <a:gd name="connsiteX21" fmla="*/ 539221 w 703986"/>
                <a:gd name="connsiteY21" fmla="*/ 282172 h 396758"/>
                <a:gd name="connsiteX22" fmla="*/ 348487 w 703986"/>
                <a:gd name="connsiteY22" fmla="*/ 300190 h 396758"/>
                <a:gd name="connsiteX23" fmla="*/ 183415 w 703986"/>
                <a:gd name="connsiteY23" fmla="*/ 315296 h 396758"/>
                <a:gd name="connsiteX24" fmla="*/ 127542 w 703986"/>
                <a:gd name="connsiteY24" fmla="*/ 308016 h 396758"/>
                <a:gd name="connsiteX25" fmla="*/ 82224 w 703986"/>
                <a:gd name="connsiteY25" fmla="*/ 244680 h 396758"/>
                <a:gd name="connsiteX26" fmla="*/ 84590 w 703986"/>
                <a:gd name="connsiteY26" fmla="*/ 182983 h 396758"/>
                <a:gd name="connsiteX27" fmla="*/ 92780 w 703986"/>
                <a:gd name="connsiteY27" fmla="*/ 140213 h 396758"/>
                <a:gd name="connsiteX28" fmla="*/ 93872 w 703986"/>
                <a:gd name="connsiteY28" fmla="*/ 136574 h 396758"/>
                <a:gd name="connsiteX29" fmla="*/ 114256 w 703986"/>
                <a:gd name="connsiteY29" fmla="*/ 139486 h 396758"/>
                <a:gd name="connsiteX30" fmla="*/ 116804 w 703986"/>
                <a:gd name="connsiteY30" fmla="*/ 144217 h 396758"/>
                <a:gd name="connsiteX31" fmla="*/ 126086 w 703986"/>
                <a:gd name="connsiteY31" fmla="*/ 186077 h 396758"/>
                <a:gd name="connsiteX32" fmla="*/ 136460 w 703986"/>
                <a:gd name="connsiteY32" fmla="*/ 204277 h 396758"/>
                <a:gd name="connsiteX33" fmla="*/ 193425 w 703986"/>
                <a:gd name="connsiteY33" fmla="*/ 207371 h 396758"/>
                <a:gd name="connsiteX34" fmla="*/ 216357 w 703986"/>
                <a:gd name="connsiteY34" fmla="*/ 152043 h 396758"/>
                <a:gd name="connsiteX35" fmla="*/ 192697 w 703986"/>
                <a:gd name="connsiteY35" fmla="*/ 83430 h 396758"/>
                <a:gd name="connsiteX36" fmla="*/ 90778 w 703986"/>
                <a:gd name="connsiteY36" fmla="*/ 75240 h 396758"/>
                <a:gd name="connsiteX37" fmla="*/ 52559 w 703986"/>
                <a:gd name="connsiteY37" fmla="*/ 137484 h 396758"/>
                <a:gd name="connsiteX38" fmla="*/ 49101 w 703986"/>
                <a:gd name="connsiteY38" fmla="*/ 258512 h 396758"/>
                <a:gd name="connsiteX39" fmla="*/ 127360 w 703986"/>
                <a:gd name="connsiteY39" fmla="*/ 344415 h 396758"/>
                <a:gd name="connsiteX40" fmla="*/ 183051 w 703986"/>
                <a:gd name="connsiteY40" fmla="*/ 347327 h 396758"/>
                <a:gd name="connsiteX41" fmla="*/ 266406 w 703986"/>
                <a:gd name="connsiteY41" fmla="*/ 339683 h 396758"/>
                <a:gd name="connsiteX42" fmla="*/ 431478 w 703986"/>
                <a:gd name="connsiteY42" fmla="*/ 324759 h 396758"/>
                <a:gd name="connsiteX43" fmla="*/ 625852 w 703986"/>
                <a:gd name="connsiteY43" fmla="*/ 307288 h 396758"/>
                <a:gd name="connsiteX44" fmla="*/ 670988 w 703986"/>
                <a:gd name="connsiteY44" fmla="*/ 303102 h 396758"/>
                <a:gd name="connsiteX45" fmla="*/ 680998 w 703986"/>
                <a:gd name="connsiteY45" fmla="*/ 303284 h 3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03986" h="396758">
                  <a:moveTo>
                    <a:pt x="680998" y="303284"/>
                  </a:moveTo>
                  <a:cubicBezTo>
                    <a:pt x="683910" y="312202"/>
                    <a:pt x="683000" y="320755"/>
                    <a:pt x="679724" y="328763"/>
                  </a:cubicBezTo>
                  <a:cubicBezTo>
                    <a:pt x="670988" y="350057"/>
                    <a:pt x="653880" y="361887"/>
                    <a:pt x="632222" y="367529"/>
                  </a:cubicBezTo>
                  <a:cubicBezTo>
                    <a:pt x="614022" y="372261"/>
                    <a:pt x="595459" y="371169"/>
                    <a:pt x="576895" y="371351"/>
                  </a:cubicBezTo>
                  <a:cubicBezTo>
                    <a:pt x="523751" y="371897"/>
                    <a:pt x="470608" y="371715"/>
                    <a:pt x="417464" y="373717"/>
                  </a:cubicBezTo>
                  <a:cubicBezTo>
                    <a:pt x="349397" y="376265"/>
                    <a:pt x="281694" y="384455"/>
                    <a:pt x="214173" y="393191"/>
                  </a:cubicBezTo>
                  <a:cubicBezTo>
                    <a:pt x="185417" y="396831"/>
                    <a:pt x="156661" y="398469"/>
                    <a:pt x="127724" y="394283"/>
                  </a:cubicBezTo>
                  <a:cubicBezTo>
                    <a:pt x="73124" y="386457"/>
                    <a:pt x="36907" y="356063"/>
                    <a:pt x="17069" y="305104"/>
                  </a:cubicBezTo>
                  <a:cubicBezTo>
                    <a:pt x="5057" y="273982"/>
                    <a:pt x="871" y="241404"/>
                    <a:pt x="143" y="208463"/>
                  </a:cubicBezTo>
                  <a:cubicBezTo>
                    <a:pt x="-767" y="170789"/>
                    <a:pt x="2509" y="133480"/>
                    <a:pt x="14339" y="97444"/>
                  </a:cubicBezTo>
                  <a:cubicBezTo>
                    <a:pt x="23257" y="70144"/>
                    <a:pt x="36725" y="45393"/>
                    <a:pt x="59293" y="26647"/>
                  </a:cubicBezTo>
                  <a:cubicBezTo>
                    <a:pt x="83862" y="6445"/>
                    <a:pt x="112982" y="-835"/>
                    <a:pt x="143922" y="75"/>
                  </a:cubicBezTo>
                  <a:cubicBezTo>
                    <a:pt x="175589" y="803"/>
                    <a:pt x="207257" y="3351"/>
                    <a:pt x="238924" y="5353"/>
                  </a:cubicBezTo>
                  <a:cubicBezTo>
                    <a:pt x="286244" y="8447"/>
                    <a:pt x="333563" y="11905"/>
                    <a:pt x="380883" y="15181"/>
                  </a:cubicBezTo>
                  <a:cubicBezTo>
                    <a:pt x="460234" y="20823"/>
                    <a:pt x="539585" y="26465"/>
                    <a:pt x="618936" y="31925"/>
                  </a:cubicBezTo>
                  <a:cubicBezTo>
                    <a:pt x="625488" y="32471"/>
                    <a:pt x="631858" y="33017"/>
                    <a:pt x="638410" y="33199"/>
                  </a:cubicBezTo>
                  <a:cubicBezTo>
                    <a:pt x="655336" y="33745"/>
                    <a:pt x="667348" y="41753"/>
                    <a:pt x="672990" y="57768"/>
                  </a:cubicBezTo>
                  <a:cubicBezTo>
                    <a:pt x="680270" y="78880"/>
                    <a:pt x="688095" y="99992"/>
                    <a:pt x="693555" y="121468"/>
                  </a:cubicBezTo>
                  <a:cubicBezTo>
                    <a:pt x="702655" y="157503"/>
                    <a:pt x="705567" y="194267"/>
                    <a:pt x="703201" y="231395"/>
                  </a:cubicBezTo>
                  <a:cubicBezTo>
                    <a:pt x="703201" y="231941"/>
                    <a:pt x="703201" y="232486"/>
                    <a:pt x="703201" y="233032"/>
                  </a:cubicBezTo>
                  <a:cubicBezTo>
                    <a:pt x="701927" y="257602"/>
                    <a:pt x="692645" y="267612"/>
                    <a:pt x="668258" y="269978"/>
                  </a:cubicBezTo>
                  <a:cubicBezTo>
                    <a:pt x="625306" y="274164"/>
                    <a:pt x="582173" y="278168"/>
                    <a:pt x="539221" y="282172"/>
                  </a:cubicBezTo>
                  <a:cubicBezTo>
                    <a:pt x="475704" y="288178"/>
                    <a:pt x="412005" y="294366"/>
                    <a:pt x="348487" y="300190"/>
                  </a:cubicBezTo>
                  <a:cubicBezTo>
                    <a:pt x="293524" y="305286"/>
                    <a:pt x="238378" y="310382"/>
                    <a:pt x="183415" y="315296"/>
                  </a:cubicBezTo>
                  <a:cubicBezTo>
                    <a:pt x="164487" y="316934"/>
                    <a:pt x="145378" y="315660"/>
                    <a:pt x="127542" y="308016"/>
                  </a:cubicBezTo>
                  <a:cubicBezTo>
                    <a:pt x="99696" y="296186"/>
                    <a:pt x="87138" y="273072"/>
                    <a:pt x="82224" y="244680"/>
                  </a:cubicBezTo>
                  <a:cubicBezTo>
                    <a:pt x="78584" y="223933"/>
                    <a:pt x="80950" y="203549"/>
                    <a:pt x="84590" y="182983"/>
                  </a:cubicBezTo>
                  <a:cubicBezTo>
                    <a:pt x="87138" y="168605"/>
                    <a:pt x="90050" y="154409"/>
                    <a:pt x="92780" y="140213"/>
                  </a:cubicBezTo>
                  <a:cubicBezTo>
                    <a:pt x="92962" y="139122"/>
                    <a:pt x="93508" y="138029"/>
                    <a:pt x="93872" y="136574"/>
                  </a:cubicBezTo>
                  <a:cubicBezTo>
                    <a:pt x="100788" y="137484"/>
                    <a:pt x="107522" y="138212"/>
                    <a:pt x="114256" y="139486"/>
                  </a:cubicBezTo>
                  <a:cubicBezTo>
                    <a:pt x="115348" y="139668"/>
                    <a:pt x="116440" y="142397"/>
                    <a:pt x="116804" y="144217"/>
                  </a:cubicBezTo>
                  <a:cubicBezTo>
                    <a:pt x="119898" y="158231"/>
                    <a:pt x="122082" y="172427"/>
                    <a:pt x="126086" y="186077"/>
                  </a:cubicBezTo>
                  <a:cubicBezTo>
                    <a:pt x="127906" y="192629"/>
                    <a:pt x="132092" y="198999"/>
                    <a:pt x="136460" y="204277"/>
                  </a:cubicBezTo>
                  <a:cubicBezTo>
                    <a:pt x="151747" y="223023"/>
                    <a:pt x="176135" y="224297"/>
                    <a:pt x="193425" y="207371"/>
                  </a:cubicBezTo>
                  <a:cubicBezTo>
                    <a:pt x="208895" y="192265"/>
                    <a:pt x="215993" y="173337"/>
                    <a:pt x="216357" y="152043"/>
                  </a:cubicBezTo>
                  <a:cubicBezTo>
                    <a:pt x="216721" y="126564"/>
                    <a:pt x="208895" y="103450"/>
                    <a:pt x="192697" y="83430"/>
                  </a:cubicBezTo>
                  <a:cubicBezTo>
                    <a:pt x="165943" y="50307"/>
                    <a:pt x="122628" y="46849"/>
                    <a:pt x="90778" y="75240"/>
                  </a:cubicBezTo>
                  <a:cubicBezTo>
                    <a:pt x="71850" y="92166"/>
                    <a:pt x="59839" y="113642"/>
                    <a:pt x="52559" y="137484"/>
                  </a:cubicBezTo>
                  <a:cubicBezTo>
                    <a:pt x="40365" y="177341"/>
                    <a:pt x="37271" y="218109"/>
                    <a:pt x="49101" y="258512"/>
                  </a:cubicBezTo>
                  <a:cubicBezTo>
                    <a:pt x="61113" y="299462"/>
                    <a:pt x="85682" y="330037"/>
                    <a:pt x="127360" y="344415"/>
                  </a:cubicBezTo>
                  <a:cubicBezTo>
                    <a:pt x="145560" y="350785"/>
                    <a:pt x="164305" y="348965"/>
                    <a:pt x="183051" y="347327"/>
                  </a:cubicBezTo>
                  <a:cubicBezTo>
                    <a:pt x="210897" y="344961"/>
                    <a:pt x="238743" y="342231"/>
                    <a:pt x="266406" y="339683"/>
                  </a:cubicBezTo>
                  <a:cubicBezTo>
                    <a:pt x="321370" y="334769"/>
                    <a:pt x="376515" y="329673"/>
                    <a:pt x="431478" y="324759"/>
                  </a:cubicBezTo>
                  <a:cubicBezTo>
                    <a:pt x="496270" y="318936"/>
                    <a:pt x="561061" y="313112"/>
                    <a:pt x="625852" y="307288"/>
                  </a:cubicBezTo>
                  <a:cubicBezTo>
                    <a:pt x="640958" y="306014"/>
                    <a:pt x="655882" y="304376"/>
                    <a:pt x="670988" y="303102"/>
                  </a:cubicBezTo>
                  <a:cubicBezTo>
                    <a:pt x="674446" y="303648"/>
                    <a:pt x="677540" y="303466"/>
                    <a:pt x="680998" y="303284"/>
                  </a:cubicBezTo>
                  <a:close/>
                </a:path>
              </a:pathLst>
            </a:custGeom>
            <a:solidFill>
              <a:srgbClr val="5072C4"/>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3" name="Freeform: Shape 203">
              <a:extLst>
                <a:ext uri="{FF2B5EF4-FFF2-40B4-BE49-F238E27FC236}">
                  <a16:creationId xmlns:a16="http://schemas.microsoft.com/office/drawing/2014/main" id="{61DF9119-0F5E-49A9-BC85-644C5999E342}"/>
                </a:ext>
              </a:extLst>
            </p:cNvPr>
            <p:cNvSpPr/>
            <p:nvPr/>
          </p:nvSpPr>
          <p:spPr>
            <a:xfrm>
              <a:off x="3362591" y="4975968"/>
              <a:ext cx="1254875" cy="280289"/>
            </a:xfrm>
            <a:custGeom>
              <a:avLst/>
              <a:gdLst>
                <a:gd name="connsiteX0" fmla="*/ 1254876 w 1254875"/>
                <a:gd name="connsiteY0" fmla="*/ 125751 h 280289"/>
                <a:gd name="connsiteX1" fmla="*/ 1202096 w 1254875"/>
                <a:gd name="connsiteY1" fmla="*/ 139582 h 280289"/>
                <a:gd name="connsiteX2" fmla="*/ 1042666 w 1254875"/>
                <a:gd name="connsiteY2" fmla="*/ 180714 h 280289"/>
                <a:gd name="connsiteX3" fmla="*/ 831003 w 1254875"/>
                <a:gd name="connsiteY3" fmla="*/ 235313 h 280289"/>
                <a:gd name="connsiteX4" fmla="*/ 691046 w 1254875"/>
                <a:gd name="connsiteY4" fmla="*/ 271531 h 280289"/>
                <a:gd name="connsiteX5" fmla="*/ 560736 w 1254875"/>
                <a:gd name="connsiteY5" fmla="*/ 271713 h 280289"/>
                <a:gd name="connsiteX6" fmla="*/ 236051 w 1254875"/>
                <a:gd name="connsiteY6" fmla="*/ 187266 h 280289"/>
                <a:gd name="connsiteX7" fmla="*/ 31850 w 1254875"/>
                <a:gd name="connsiteY7" fmla="*/ 134122 h 280289"/>
                <a:gd name="connsiteX8" fmla="*/ 12012 w 1254875"/>
                <a:gd name="connsiteY8" fmla="*/ 126842 h 280289"/>
                <a:gd name="connsiteX9" fmla="*/ 0 w 1254875"/>
                <a:gd name="connsiteY9" fmla="*/ 117743 h 280289"/>
                <a:gd name="connsiteX10" fmla="*/ 546 w 1254875"/>
                <a:gd name="connsiteY10" fmla="*/ 116105 h 280289"/>
                <a:gd name="connsiteX11" fmla="*/ 23842 w 1254875"/>
                <a:gd name="connsiteY11" fmla="*/ 111555 h 280289"/>
                <a:gd name="connsiteX12" fmla="*/ 331418 w 1254875"/>
                <a:gd name="connsiteY12" fmla="*/ 53315 h 280289"/>
                <a:gd name="connsiteX13" fmla="*/ 516692 w 1254875"/>
                <a:gd name="connsiteY13" fmla="*/ 17280 h 280289"/>
                <a:gd name="connsiteX14" fmla="*/ 596771 w 1254875"/>
                <a:gd name="connsiteY14" fmla="*/ 1992 h 280289"/>
                <a:gd name="connsiteX15" fmla="*/ 677214 w 1254875"/>
                <a:gd name="connsiteY15" fmla="*/ 6178 h 280289"/>
                <a:gd name="connsiteX16" fmla="*/ 893610 w 1254875"/>
                <a:gd name="connsiteY16" fmla="*/ 47491 h 280289"/>
                <a:gd name="connsiteX17" fmla="*/ 1198639 w 1254875"/>
                <a:gd name="connsiteY17" fmla="*/ 106641 h 280289"/>
                <a:gd name="connsiteX18" fmla="*/ 1234674 w 1254875"/>
                <a:gd name="connsiteY18" fmla="*/ 113739 h 280289"/>
                <a:gd name="connsiteX19" fmla="*/ 1254876 w 1254875"/>
                <a:gd name="connsiteY19" fmla="*/ 125751 h 28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4875" h="280289">
                  <a:moveTo>
                    <a:pt x="1254876" y="125751"/>
                  </a:moveTo>
                  <a:cubicBezTo>
                    <a:pt x="1236676" y="130482"/>
                    <a:pt x="1219386" y="135032"/>
                    <a:pt x="1202096" y="139582"/>
                  </a:cubicBezTo>
                  <a:cubicBezTo>
                    <a:pt x="1148953" y="153232"/>
                    <a:pt x="1095810" y="166882"/>
                    <a:pt x="1042666" y="180714"/>
                  </a:cubicBezTo>
                  <a:cubicBezTo>
                    <a:pt x="972051" y="198914"/>
                    <a:pt x="901618" y="217113"/>
                    <a:pt x="831003" y="235313"/>
                  </a:cubicBezTo>
                  <a:cubicBezTo>
                    <a:pt x="784411" y="247325"/>
                    <a:pt x="737638" y="258791"/>
                    <a:pt x="691046" y="271531"/>
                  </a:cubicBezTo>
                  <a:cubicBezTo>
                    <a:pt x="647549" y="283361"/>
                    <a:pt x="604233" y="282997"/>
                    <a:pt x="560736" y="271713"/>
                  </a:cubicBezTo>
                  <a:cubicBezTo>
                    <a:pt x="452629" y="243321"/>
                    <a:pt x="344158" y="215294"/>
                    <a:pt x="236051" y="187266"/>
                  </a:cubicBezTo>
                  <a:cubicBezTo>
                    <a:pt x="167984" y="169612"/>
                    <a:pt x="99917" y="151958"/>
                    <a:pt x="31850" y="134122"/>
                  </a:cubicBezTo>
                  <a:cubicBezTo>
                    <a:pt x="25116" y="132302"/>
                    <a:pt x="18200" y="129936"/>
                    <a:pt x="12012" y="126842"/>
                  </a:cubicBezTo>
                  <a:cubicBezTo>
                    <a:pt x="7644" y="124659"/>
                    <a:pt x="4004" y="120837"/>
                    <a:pt x="0" y="117743"/>
                  </a:cubicBezTo>
                  <a:cubicBezTo>
                    <a:pt x="182" y="117197"/>
                    <a:pt x="364" y="116651"/>
                    <a:pt x="546" y="116105"/>
                  </a:cubicBezTo>
                  <a:cubicBezTo>
                    <a:pt x="8372" y="114649"/>
                    <a:pt x="16016" y="113011"/>
                    <a:pt x="23842" y="111555"/>
                  </a:cubicBezTo>
                  <a:cubicBezTo>
                    <a:pt x="126307" y="92263"/>
                    <a:pt x="228771" y="72971"/>
                    <a:pt x="331418" y="53315"/>
                  </a:cubicBezTo>
                  <a:cubicBezTo>
                    <a:pt x="393298" y="41485"/>
                    <a:pt x="454995" y="29292"/>
                    <a:pt x="516692" y="17280"/>
                  </a:cubicBezTo>
                  <a:cubicBezTo>
                    <a:pt x="543264" y="12184"/>
                    <a:pt x="569836" y="6360"/>
                    <a:pt x="596771" y="1992"/>
                  </a:cubicBezTo>
                  <a:cubicBezTo>
                    <a:pt x="623707" y="-2376"/>
                    <a:pt x="650643" y="1082"/>
                    <a:pt x="677214" y="6178"/>
                  </a:cubicBezTo>
                  <a:cubicBezTo>
                    <a:pt x="749286" y="19828"/>
                    <a:pt x="821539" y="33660"/>
                    <a:pt x="893610" y="47491"/>
                  </a:cubicBezTo>
                  <a:cubicBezTo>
                    <a:pt x="995165" y="67147"/>
                    <a:pt x="1096902" y="86985"/>
                    <a:pt x="1198639" y="106641"/>
                  </a:cubicBezTo>
                  <a:cubicBezTo>
                    <a:pt x="1210650" y="109007"/>
                    <a:pt x="1222662" y="111191"/>
                    <a:pt x="1234674" y="113739"/>
                  </a:cubicBezTo>
                  <a:cubicBezTo>
                    <a:pt x="1242318" y="115559"/>
                    <a:pt x="1249598" y="118653"/>
                    <a:pt x="1254876" y="125751"/>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4" name="Freeform: Shape 204">
              <a:extLst>
                <a:ext uri="{FF2B5EF4-FFF2-40B4-BE49-F238E27FC236}">
                  <a16:creationId xmlns:a16="http://schemas.microsoft.com/office/drawing/2014/main" id="{73644ACB-CD02-4153-8C4F-62757C3A5684}"/>
                </a:ext>
              </a:extLst>
            </p:cNvPr>
            <p:cNvSpPr/>
            <p:nvPr/>
          </p:nvSpPr>
          <p:spPr>
            <a:xfrm>
              <a:off x="4143362" y="6353641"/>
              <a:ext cx="641285" cy="328370"/>
            </a:xfrm>
            <a:custGeom>
              <a:avLst/>
              <a:gdLst>
                <a:gd name="connsiteX0" fmla="*/ 0 w 641285"/>
                <a:gd name="connsiteY0" fmla="*/ 33347 h 328370"/>
                <a:gd name="connsiteX1" fmla="*/ 64791 w 641285"/>
                <a:gd name="connsiteY1" fmla="*/ 28979 h 328370"/>
                <a:gd name="connsiteX2" fmla="*/ 309215 w 641285"/>
                <a:gd name="connsiteY2" fmla="*/ 12235 h 328370"/>
                <a:gd name="connsiteX3" fmla="*/ 455723 w 641285"/>
                <a:gd name="connsiteY3" fmla="*/ 2407 h 328370"/>
                <a:gd name="connsiteX4" fmla="*/ 508502 w 641285"/>
                <a:gd name="connsiteY4" fmla="*/ 41 h 328370"/>
                <a:gd name="connsiteX5" fmla="*/ 618611 w 641285"/>
                <a:gd name="connsiteY5" fmla="*/ 74661 h 328370"/>
                <a:gd name="connsiteX6" fmla="*/ 640451 w 641285"/>
                <a:gd name="connsiteY6" fmla="*/ 175669 h 328370"/>
                <a:gd name="connsiteX7" fmla="*/ 628985 w 641285"/>
                <a:gd name="connsiteY7" fmla="*/ 299064 h 328370"/>
                <a:gd name="connsiteX8" fmla="*/ 624253 w 641285"/>
                <a:gd name="connsiteY8" fmla="*/ 312532 h 328370"/>
                <a:gd name="connsiteX9" fmla="*/ 599137 w 641285"/>
                <a:gd name="connsiteY9" fmla="*/ 328366 h 328370"/>
                <a:gd name="connsiteX10" fmla="*/ 562556 w 641285"/>
                <a:gd name="connsiteY10" fmla="*/ 326000 h 328370"/>
                <a:gd name="connsiteX11" fmla="*/ 457543 w 641285"/>
                <a:gd name="connsiteY11" fmla="*/ 315990 h 328370"/>
                <a:gd name="connsiteX12" fmla="*/ 226223 w 641285"/>
                <a:gd name="connsiteY12" fmla="*/ 293422 h 328370"/>
                <a:gd name="connsiteX13" fmla="*/ 45135 w 641285"/>
                <a:gd name="connsiteY13" fmla="*/ 275950 h 328370"/>
                <a:gd name="connsiteX14" fmla="*/ 36036 w 641285"/>
                <a:gd name="connsiteY14" fmla="*/ 274312 h 328370"/>
                <a:gd name="connsiteX15" fmla="*/ 23842 w 641285"/>
                <a:gd name="connsiteY15" fmla="*/ 257022 h 328370"/>
                <a:gd name="connsiteX16" fmla="*/ 910 w 641285"/>
                <a:gd name="connsiteY16" fmla="*/ 37533 h 328370"/>
                <a:gd name="connsiteX17" fmla="*/ 0 w 641285"/>
                <a:gd name="connsiteY17" fmla="*/ 33347 h 32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1285" h="328370">
                  <a:moveTo>
                    <a:pt x="0" y="33347"/>
                  </a:moveTo>
                  <a:cubicBezTo>
                    <a:pt x="22022" y="31891"/>
                    <a:pt x="43498" y="30435"/>
                    <a:pt x="64791" y="28979"/>
                  </a:cubicBezTo>
                  <a:cubicBezTo>
                    <a:pt x="146326" y="23337"/>
                    <a:pt x="227680" y="17695"/>
                    <a:pt x="309215" y="12235"/>
                  </a:cubicBezTo>
                  <a:cubicBezTo>
                    <a:pt x="357990" y="8959"/>
                    <a:pt x="406947" y="5501"/>
                    <a:pt x="455723" y="2407"/>
                  </a:cubicBezTo>
                  <a:cubicBezTo>
                    <a:pt x="473195" y="1315"/>
                    <a:pt x="490848" y="405"/>
                    <a:pt x="508502" y="41"/>
                  </a:cubicBezTo>
                  <a:cubicBezTo>
                    <a:pt x="562738" y="-1233"/>
                    <a:pt x="597499" y="26977"/>
                    <a:pt x="618611" y="74661"/>
                  </a:cubicBezTo>
                  <a:cubicBezTo>
                    <a:pt x="632807" y="106874"/>
                    <a:pt x="638267" y="140908"/>
                    <a:pt x="640451" y="175669"/>
                  </a:cubicBezTo>
                  <a:cubicBezTo>
                    <a:pt x="643181" y="217347"/>
                    <a:pt x="639177" y="258479"/>
                    <a:pt x="628985" y="299064"/>
                  </a:cubicBezTo>
                  <a:cubicBezTo>
                    <a:pt x="627893" y="303614"/>
                    <a:pt x="626255" y="308164"/>
                    <a:pt x="624253" y="312532"/>
                  </a:cubicBezTo>
                  <a:cubicBezTo>
                    <a:pt x="619339" y="323088"/>
                    <a:pt x="610603" y="328548"/>
                    <a:pt x="599137" y="328366"/>
                  </a:cubicBezTo>
                  <a:cubicBezTo>
                    <a:pt x="586943" y="328184"/>
                    <a:pt x="574750" y="327092"/>
                    <a:pt x="562556" y="326000"/>
                  </a:cubicBezTo>
                  <a:cubicBezTo>
                    <a:pt x="527430" y="322724"/>
                    <a:pt x="492487" y="319448"/>
                    <a:pt x="457543" y="315990"/>
                  </a:cubicBezTo>
                  <a:cubicBezTo>
                    <a:pt x="380376" y="308528"/>
                    <a:pt x="303391" y="300884"/>
                    <a:pt x="226223" y="293422"/>
                  </a:cubicBezTo>
                  <a:cubicBezTo>
                    <a:pt x="165800" y="287598"/>
                    <a:pt x="105559" y="281774"/>
                    <a:pt x="45135" y="275950"/>
                  </a:cubicBezTo>
                  <a:cubicBezTo>
                    <a:pt x="42042" y="275586"/>
                    <a:pt x="39130" y="275222"/>
                    <a:pt x="36036" y="274312"/>
                  </a:cubicBezTo>
                  <a:cubicBezTo>
                    <a:pt x="26026" y="271582"/>
                    <a:pt x="22932" y="267214"/>
                    <a:pt x="23842" y="257022"/>
                  </a:cubicBezTo>
                  <a:cubicBezTo>
                    <a:pt x="30394" y="182403"/>
                    <a:pt x="22932" y="109240"/>
                    <a:pt x="910" y="37533"/>
                  </a:cubicBezTo>
                  <a:cubicBezTo>
                    <a:pt x="546" y="36259"/>
                    <a:pt x="364" y="35167"/>
                    <a:pt x="0" y="33347"/>
                  </a:cubicBezTo>
                  <a:close/>
                </a:path>
              </a:pathLst>
            </a:custGeom>
            <a:solidFill>
              <a:srgbClr val="5072C4"/>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5" name="Freeform: Shape 205">
              <a:extLst>
                <a:ext uri="{FF2B5EF4-FFF2-40B4-BE49-F238E27FC236}">
                  <a16:creationId xmlns:a16="http://schemas.microsoft.com/office/drawing/2014/main" id="{9DC8B4EA-3440-4B73-AEC2-5706D8F46C0E}"/>
                </a:ext>
              </a:extLst>
            </p:cNvPr>
            <p:cNvSpPr/>
            <p:nvPr/>
          </p:nvSpPr>
          <p:spPr>
            <a:xfrm>
              <a:off x="3677083" y="5409841"/>
              <a:ext cx="622645" cy="405092"/>
            </a:xfrm>
            <a:custGeom>
              <a:avLst/>
              <a:gdLst>
                <a:gd name="connsiteX0" fmla="*/ 609329 w 622645"/>
                <a:gd name="connsiteY0" fmla="*/ 0 h 405092"/>
                <a:gd name="connsiteX1" fmla="*/ 622615 w 622645"/>
                <a:gd name="connsiteY1" fmla="*/ 82263 h 405092"/>
                <a:gd name="connsiteX2" fmla="*/ 535802 w 622645"/>
                <a:gd name="connsiteY2" fmla="*/ 310671 h 405092"/>
                <a:gd name="connsiteX3" fmla="*/ 366544 w 622645"/>
                <a:gd name="connsiteY3" fmla="*/ 399668 h 405092"/>
                <a:gd name="connsiteX4" fmla="*/ 186730 w 622645"/>
                <a:gd name="connsiteY4" fmla="*/ 380012 h 405092"/>
                <a:gd name="connsiteX5" fmla="*/ 46409 w 622645"/>
                <a:gd name="connsiteY5" fmla="*/ 255707 h 405092"/>
                <a:gd name="connsiteX6" fmla="*/ 0 w 622645"/>
                <a:gd name="connsiteY6" fmla="*/ 97551 h 405092"/>
                <a:gd name="connsiteX7" fmla="*/ 6734 w 622645"/>
                <a:gd name="connsiteY7" fmla="*/ 17654 h 405092"/>
                <a:gd name="connsiteX8" fmla="*/ 27482 w 622645"/>
                <a:gd name="connsiteY8" fmla="*/ 9646 h 405092"/>
                <a:gd name="connsiteX9" fmla="*/ 108107 w 622645"/>
                <a:gd name="connsiteY9" fmla="*/ 56783 h 405092"/>
                <a:gd name="connsiteX10" fmla="*/ 355988 w 622645"/>
                <a:gd name="connsiteY10" fmla="*/ 97915 h 405092"/>
                <a:gd name="connsiteX11" fmla="*/ 556550 w 622645"/>
                <a:gd name="connsiteY11" fmla="*/ 35672 h 405092"/>
                <a:gd name="connsiteX12" fmla="*/ 602959 w 622645"/>
                <a:gd name="connsiteY12" fmla="*/ 4914 h 405092"/>
                <a:gd name="connsiteX13" fmla="*/ 609329 w 622645"/>
                <a:gd name="connsiteY13" fmla="*/ 0 h 40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2645" h="405092">
                  <a:moveTo>
                    <a:pt x="609329" y="0"/>
                  </a:moveTo>
                  <a:cubicBezTo>
                    <a:pt x="617883" y="27482"/>
                    <a:pt x="622251" y="54599"/>
                    <a:pt x="622615" y="82263"/>
                  </a:cubicBezTo>
                  <a:cubicBezTo>
                    <a:pt x="623707" y="169804"/>
                    <a:pt x="595861" y="246607"/>
                    <a:pt x="535802" y="310671"/>
                  </a:cubicBezTo>
                  <a:cubicBezTo>
                    <a:pt x="489756" y="359628"/>
                    <a:pt x="432427" y="387838"/>
                    <a:pt x="366544" y="399668"/>
                  </a:cubicBezTo>
                  <a:cubicBezTo>
                    <a:pt x="304665" y="410769"/>
                    <a:pt x="244423" y="405127"/>
                    <a:pt x="186730" y="380012"/>
                  </a:cubicBezTo>
                  <a:cubicBezTo>
                    <a:pt x="126489" y="353986"/>
                    <a:pt x="80443" y="311217"/>
                    <a:pt x="46409" y="255707"/>
                  </a:cubicBezTo>
                  <a:cubicBezTo>
                    <a:pt x="16744" y="207296"/>
                    <a:pt x="0" y="154516"/>
                    <a:pt x="0" y="97551"/>
                  </a:cubicBezTo>
                  <a:cubicBezTo>
                    <a:pt x="0" y="70979"/>
                    <a:pt x="3640" y="44226"/>
                    <a:pt x="6734" y="17654"/>
                  </a:cubicBezTo>
                  <a:cubicBezTo>
                    <a:pt x="8190" y="4550"/>
                    <a:pt x="16562" y="1638"/>
                    <a:pt x="27482" y="9646"/>
                  </a:cubicBezTo>
                  <a:cubicBezTo>
                    <a:pt x="52779" y="28210"/>
                    <a:pt x="79533" y="44044"/>
                    <a:pt x="108107" y="56783"/>
                  </a:cubicBezTo>
                  <a:cubicBezTo>
                    <a:pt x="187094" y="92273"/>
                    <a:pt x="269903" y="105377"/>
                    <a:pt x="355988" y="97915"/>
                  </a:cubicBezTo>
                  <a:cubicBezTo>
                    <a:pt x="427331" y="91727"/>
                    <a:pt x="494488" y="71707"/>
                    <a:pt x="556550" y="35672"/>
                  </a:cubicBezTo>
                  <a:cubicBezTo>
                    <a:pt x="572566" y="26390"/>
                    <a:pt x="587489" y="15288"/>
                    <a:pt x="602959" y="4914"/>
                  </a:cubicBezTo>
                  <a:cubicBezTo>
                    <a:pt x="604779" y="3640"/>
                    <a:pt x="606781" y="2002"/>
                    <a:pt x="609329" y="0"/>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6" name="Freeform: Shape 206">
              <a:extLst>
                <a:ext uri="{FF2B5EF4-FFF2-40B4-BE49-F238E27FC236}">
                  <a16:creationId xmlns:a16="http://schemas.microsoft.com/office/drawing/2014/main" id="{37CE27E7-A81D-431C-9B04-BCDA18CFF49C}"/>
                </a:ext>
              </a:extLst>
            </p:cNvPr>
            <p:cNvSpPr/>
            <p:nvPr/>
          </p:nvSpPr>
          <p:spPr>
            <a:xfrm>
              <a:off x="3662159" y="5201089"/>
              <a:ext cx="650824" cy="284358"/>
            </a:xfrm>
            <a:custGeom>
              <a:avLst/>
              <a:gdLst>
                <a:gd name="connsiteX0" fmla="*/ 0 w 650824"/>
                <a:gd name="connsiteY0" fmla="*/ 0 h 284358"/>
                <a:gd name="connsiteX1" fmla="*/ 41860 w 650824"/>
                <a:gd name="connsiteY1" fmla="*/ 11648 h 284358"/>
                <a:gd name="connsiteX2" fmla="*/ 220400 w 650824"/>
                <a:gd name="connsiteY2" fmla="*/ 61333 h 284358"/>
                <a:gd name="connsiteX3" fmla="*/ 291743 w 650824"/>
                <a:gd name="connsiteY3" fmla="*/ 80625 h 284358"/>
                <a:gd name="connsiteX4" fmla="*/ 379648 w 650824"/>
                <a:gd name="connsiteY4" fmla="*/ 76803 h 284358"/>
                <a:gd name="connsiteX5" fmla="*/ 615517 w 650824"/>
                <a:gd name="connsiteY5" fmla="*/ 13286 h 284358"/>
                <a:gd name="connsiteX6" fmla="*/ 644091 w 650824"/>
                <a:gd name="connsiteY6" fmla="*/ 6734 h 284358"/>
                <a:gd name="connsiteX7" fmla="*/ 650825 w 650824"/>
                <a:gd name="connsiteY7" fmla="*/ 5460 h 284358"/>
                <a:gd name="connsiteX8" fmla="*/ 649915 w 650824"/>
                <a:gd name="connsiteY8" fmla="*/ 25480 h 284358"/>
                <a:gd name="connsiteX9" fmla="*/ 643181 w 650824"/>
                <a:gd name="connsiteY9" fmla="*/ 133769 h 284358"/>
                <a:gd name="connsiteX10" fmla="*/ 605871 w 650824"/>
                <a:gd name="connsiteY10" fmla="*/ 197468 h 284358"/>
                <a:gd name="connsiteX11" fmla="*/ 494852 w 650824"/>
                <a:gd name="connsiteY11" fmla="*/ 255161 h 284358"/>
                <a:gd name="connsiteX12" fmla="*/ 301935 w 650824"/>
                <a:gd name="connsiteY12" fmla="*/ 283735 h 284358"/>
                <a:gd name="connsiteX13" fmla="*/ 59877 w 650824"/>
                <a:gd name="connsiteY13" fmla="*/ 206932 h 284358"/>
                <a:gd name="connsiteX14" fmla="*/ 17472 w 650824"/>
                <a:gd name="connsiteY14" fmla="*/ 156700 h 284358"/>
                <a:gd name="connsiteX15" fmla="*/ 11102 w 650824"/>
                <a:gd name="connsiteY15" fmla="*/ 123577 h 284358"/>
                <a:gd name="connsiteX16" fmla="*/ 182 w 650824"/>
                <a:gd name="connsiteY16" fmla="*/ 7098 h 284358"/>
                <a:gd name="connsiteX17" fmla="*/ 0 w 650824"/>
                <a:gd name="connsiteY17" fmla="*/ 0 h 28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0824" h="284358">
                  <a:moveTo>
                    <a:pt x="0" y="0"/>
                  </a:moveTo>
                  <a:cubicBezTo>
                    <a:pt x="14378" y="4004"/>
                    <a:pt x="28210" y="7644"/>
                    <a:pt x="41860" y="11648"/>
                  </a:cubicBezTo>
                  <a:cubicBezTo>
                    <a:pt x="101373" y="28210"/>
                    <a:pt x="160886" y="44771"/>
                    <a:pt x="220400" y="61333"/>
                  </a:cubicBezTo>
                  <a:cubicBezTo>
                    <a:pt x="244241" y="67885"/>
                    <a:pt x="268083" y="74073"/>
                    <a:pt x="291743" y="80625"/>
                  </a:cubicBezTo>
                  <a:cubicBezTo>
                    <a:pt x="321408" y="88633"/>
                    <a:pt x="350164" y="86085"/>
                    <a:pt x="379648" y="76803"/>
                  </a:cubicBezTo>
                  <a:cubicBezTo>
                    <a:pt x="457361" y="52233"/>
                    <a:pt x="536166" y="31850"/>
                    <a:pt x="615517" y="13286"/>
                  </a:cubicBezTo>
                  <a:cubicBezTo>
                    <a:pt x="624981" y="11102"/>
                    <a:pt x="634445" y="8918"/>
                    <a:pt x="644091" y="6734"/>
                  </a:cubicBezTo>
                  <a:cubicBezTo>
                    <a:pt x="646093" y="6188"/>
                    <a:pt x="648095" y="6006"/>
                    <a:pt x="650825" y="5460"/>
                  </a:cubicBezTo>
                  <a:cubicBezTo>
                    <a:pt x="650461" y="12558"/>
                    <a:pt x="650279" y="19110"/>
                    <a:pt x="649915" y="25480"/>
                  </a:cubicBezTo>
                  <a:cubicBezTo>
                    <a:pt x="647731" y="61515"/>
                    <a:pt x="646093" y="97733"/>
                    <a:pt x="643181" y="133769"/>
                  </a:cubicBezTo>
                  <a:cubicBezTo>
                    <a:pt x="640997" y="160704"/>
                    <a:pt x="627893" y="181816"/>
                    <a:pt x="605871" y="197468"/>
                  </a:cubicBezTo>
                  <a:cubicBezTo>
                    <a:pt x="571474" y="221856"/>
                    <a:pt x="534346" y="240965"/>
                    <a:pt x="494852" y="255161"/>
                  </a:cubicBezTo>
                  <a:cubicBezTo>
                    <a:pt x="432427" y="277365"/>
                    <a:pt x="368182" y="287011"/>
                    <a:pt x="301935" y="283735"/>
                  </a:cubicBezTo>
                  <a:cubicBezTo>
                    <a:pt x="214576" y="279367"/>
                    <a:pt x="133405" y="254979"/>
                    <a:pt x="59877" y="206932"/>
                  </a:cubicBezTo>
                  <a:cubicBezTo>
                    <a:pt x="40768" y="194374"/>
                    <a:pt x="24388" y="179086"/>
                    <a:pt x="17472" y="156700"/>
                  </a:cubicBezTo>
                  <a:cubicBezTo>
                    <a:pt x="14196" y="145962"/>
                    <a:pt x="12376" y="134679"/>
                    <a:pt x="11102" y="123577"/>
                  </a:cubicBezTo>
                  <a:cubicBezTo>
                    <a:pt x="7098" y="84811"/>
                    <a:pt x="3822" y="45863"/>
                    <a:pt x="182" y="7098"/>
                  </a:cubicBezTo>
                  <a:cubicBezTo>
                    <a:pt x="182" y="4732"/>
                    <a:pt x="182" y="2548"/>
                    <a:pt x="0" y="0"/>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7" name="Freeform: Shape 207">
              <a:extLst>
                <a:ext uri="{FF2B5EF4-FFF2-40B4-BE49-F238E27FC236}">
                  <a16:creationId xmlns:a16="http://schemas.microsoft.com/office/drawing/2014/main" id="{91428A33-D989-49E4-BACD-4FF7B4DD1867}"/>
                </a:ext>
              </a:extLst>
            </p:cNvPr>
            <p:cNvSpPr/>
            <p:nvPr/>
          </p:nvSpPr>
          <p:spPr>
            <a:xfrm>
              <a:off x="3881649" y="6385532"/>
              <a:ext cx="265120" cy="327131"/>
            </a:xfrm>
            <a:custGeom>
              <a:avLst/>
              <a:gdLst>
                <a:gd name="connsiteX0" fmla="*/ 5824 w 265120"/>
                <a:gd name="connsiteY0" fmla="*/ 326868 h 327131"/>
                <a:gd name="connsiteX1" fmla="*/ 0 w 265120"/>
                <a:gd name="connsiteY1" fmla="*/ 0 h 327131"/>
                <a:gd name="connsiteX2" fmla="*/ 33306 w 265120"/>
                <a:gd name="connsiteY2" fmla="*/ 0 h 327131"/>
                <a:gd name="connsiteX3" fmla="*/ 209480 w 265120"/>
                <a:gd name="connsiteY3" fmla="*/ 182 h 327131"/>
                <a:gd name="connsiteX4" fmla="*/ 239873 w 265120"/>
                <a:gd name="connsiteY4" fmla="*/ 22022 h 327131"/>
                <a:gd name="connsiteX5" fmla="*/ 258983 w 265120"/>
                <a:gd name="connsiteY5" fmla="*/ 95185 h 327131"/>
                <a:gd name="connsiteX6" fmla="*/ 250429 w 265120"/>
                <a:gd name="connsiteY6" fmla="*/ 282279 h 327131"/>
                <a:gd name="connsiteX7" fmla="*/ 240965 w 265120"/>
                <a:gd name="connsiteY7" fmla="*/ 313037 h 327131"/>
                <a:gd name="connsiteX8" fmla="*/ 220946 w 265120"/>
                <a:gd name="connsiteY8" fmla="*/ 327050 h 327131"/>
                <a:gd name="connsiteX9" fmla="*/ 181270 w 265120"/>
                <a:gd name="connsiteY9" fmla="*/ 327050 h 327131"/>
                <a:gd name="connsiteX10" fmla="*/ 13650 w 265120"/>
                <a:gd name="connsiteY10" fmla="*/ 326686 h 327131"/>
                <a:gd name="connsiteX11" fmla="*/ 5824 w 265120"/>
                <a:gd name="connsiteY11" fmla="*/ 326868 h 32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5120" h="327131">
                  <a:moveTo>
                    <a:pt x="5824" y="326868"/>
                  </a:moveTo>
                  <a:cubicBezTo>
                    <a:pt x="48411" y="217124"/>
                    <a:pt x="46955" y="108835"/>
                    <a:pt x="0" y="0"/>
                  </a:cubicBezTo>
                  <a:cubicBezTo>
                    <a:pt x="11648" y="0"/>
                    <a:pt x="22386" y="0"/>
                    <a:pt x="33306" y="0"/>
                  </a:cubicBezTo>
                  <a:cubicBezTo>
                    <a:pt x="92091" y="0"/>
                    <a:pt x="150694" y="0"/>
                    <a:pt x="209480" y="182"/>
                  </a:cubicBezTo>
                  <a:cubicBezTo>
                    <a:pt x="226223" y="182"/>
                    <a:pt x="233685" y="5642"/>
                    <a:pt x="239873" y="22022"/>
                  </a:cubicBezTo>
                  <a:cubicBezTo>
                    <a:pt x="248791" y="45681"/>
                    <a:pt x="254797" y="70251"/>
                    <a:pt x="258983" y="95185"/>
                  </a:cubicBezTo>
                  <a:cubicBezTo>
                    <a:pt x="269357" y="158156"/>
                    <a:pt x="266627" y="220581"/>
                    <a:pt x="250429" y="282279"/>
                  </a:cubicBezTo>
                  <a:cubicBezTo>
                    <a:pt x="247699" y="292653"/>
                    <a:pt x="244241" y="302845"/>
                    <a:pt x="240965" y="313037"/>
                  </a:cubicBezTo>
                  <a:cubicBezTo>
                    <a:pt x="237871" y="322682"/>
                    <a:pt x="230591" y="327050"/>
                    <a:pt x="220946" y="327050"/>
                  </a:cubicBezTo>
                  <a:cubicBezTo>
                    <a:pt x="207660" y="327232"/>
                    <a:pt x="194556" y="327050"/>
                    <a:pt x="181270" y="327050"/>
                  </a:cubicBezTo>
                  <a:cubicBezTo>
                    <a:pt x="125397" y="326868"/>
                    <a:pt x="69523" y="326868"/>
                    <a:pt x="13650" y="326686"/>
                  </a:cubicBezTo>
                  <a:cubicBezTo>
                    <a:pt x="11284" y="326868"/>
                    <a:pt x="8918" y="326868"/>
                    <a:pt x="5824" y="326868"/>
                  </a:cubicBezTo>
                  <a:close/>
                </a:path>
              </a:pathLst>
            </a:custGeom>
            <a:solidFill>
              <a:srgbClr val="FF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8" name="Freeform: Shape 208">
              <a:extLst>
                <a:ext uri="{FF2B5EF4-FFF2-40B4-BE49-F238E27FC236}">
                  <a16:creationId xmlns:a16="http://schemas.microsoft.com/office/drawing/2014/main" id="{0D375C98-D70E-43EA-91F8-8D129ADEABBB}"/>
                </a:ext>
              </a:extLst>
            </p:cNvPr>
            <p:cNvSpPr/>
            <p:nvPr/>
          </p:nvSpPr>
          <p:spPr>
            <a:xfrm>
              <a:off x="3912543" y="5838078"/>
              <a:ext cx="150444" cy="427712"/>
            </a:xfrm>
            <a:custGeom>
              <a:avLst/>
              <a:gdLst>
                <a:gd name="connsiteX0" fmla="*/ 75575 w 150444"/>
                <a:gd name="connsiteY0" fmla="*/ 368 h 427712"/>
                <a:gd name="connsiteX1" fmla="*/ 103602 w 150444"/>
                <a:gd name="connsiteY1" fmla="*/ 368 h 427712"/>
                <a:gd name="connsiteX2" fmla="*/ 145098 w 150444"/>
                <a:gd name="connsiteY2" fmla="*/ 28760 h 427712"/>
                <a:gd name="connsiteX3" fmla="*/ 117434 w 150444"/>
                <a:gd name="connsiteY3" fmla="*/ 85179 h 427712"/>
                <a:gd name="connsiteX4" fmla="*/ 103056 w 150444"/>
                <a:gd name="connsiteY4" fmla="*/ 103561 h 427712"/>
                <a:gd name="connsiteX5" fmla="*/ 122530 w 150444"/>
                <a:gd name="connsiteY5" fmla="*/ 194196 h 427712"/>
                <a:gd name="connsiteX6" fmla="*/ 139638 w 150444"/>
                <a:gd name="connsiteY6" fmla="*/ 226045 h 427712"/>
                <a:gd name="connsiteX7" fmla="*/ 141822 w 150444"/>
                <a:gd name="connsiteY7" fmla="*/ 307399 h 427712"/>
                <a:gd name="connsiteX8" fmla="*/ 93956 w 150444"/>
                <a:gd name="connsiteY8" fmla="*/ 409681 h 427712"/>
                <a:gd name="connsiteX9" fmla="*/ 77941 w 150444"/>
                <a:gd name="connsiteY9" fmla="*/ 426243 h 427712"/>
                <a:gd name="connsiteX10" fmla="*/ 64291 w 150444"/>
                <a:gd name="connsiteY10" fmla="*/ 421147 h 427712"/>
                <a:gd name="connsiteX11" fmla="*/ 8599 w 150444"/>
                <a:gd name="connsiteY11" fmla="*/ 304123 h 427712"/>
                <a:gd name="connsiteX12" fmla="*/ 8599 w 150444"/>
                <a:gd name="connsiteY12" fmla="*/ 233325 h 427712"/>
                <a:gd name="connsiteX13" fmla="*/ 34261 w 150444"/>
                <a:gd name="connsiteY13" fmla="*/ 182730 h 427712"/>
                <a:gd name="connsiteX14" fmla="*/ 51005 w 150444"/>
                <a:gd name="connsiteY14" fmla="*/ 125219 h 427712"/>
                <a:gd name="connsiteX15" fmla="*/ 49549 w 150444"/>
                <a:gd name="connsiteY15" fmla="*/ 101923 h 427712"/>
                <a:gd name="connsiteX16" fmla="*/ 34079 w 150444"/>
                <a:gd name="connsiteY16" fmla="*/ 85179 h 427712"/>
                <a:gd name="connsiteX17" fmla="*/ 4231 w 150444"/>
                <a:gd name="connsiteY17" fmla="*/ 37677 h 427712"/>
                <a:gd name="connsiteX18" fmla="*/ 44999 w 150444"/>
                <a:gd name="connsiteY18" fmla="*/ 368 h 427712"/>
                <a:gd name="connsiteX19" fmla="*/ 75575 w 150444"/>
                <a:gd name="connsiteY19" fmla="*/ 368 h 427712"/>
                <a:gd name="connsiteX20" fmla="*/ 75575 w 150444"/>
                <a:gd name="connsiteY20" fmla="*/ 368 h 42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0444" h="427712">
                  <a:moveTo>
                    <a:pt x="75575" y="368"/>
                  </a:moveTo>
                  <a:cubicBezTo>
                    <a:pt x="84857" y="368"/>
                    <a:pt x="94320" y="4"/>
                    <a:pt x="103602" y="368"/>
                  </a:cubicBezTo>
                  <a:cubicBezTo>
                    <a:pt x="123076" y="1278"/>
                    <a:pt x="137636" y="10196"/>
                    <a:pt x="145098" y="28760"/>
                  </a:cubicBezTo>
                  <a:cubicBezTo>
                    <a:pt x="154380" y="51691"/>
                    <a:pt x="141458" y="77717"/>
                    <a:pt x="117434" y="85179"/>
                  </a:cubicBezTo>
                  <a:cubicBezTo>
                    <a:pt x="106696" y="88455"/>
                    <a:pt x="103966" y="92095"/>
                    <a:pt x="103056" y="103561"/>
                  </a:cubicBezTo>
                  <a:cubicBezTo>
                    <a:pt x="100690" y="135774"/>
                    <a:pt x="107060" y="165986"/>
                    <a:pt x="122530" y="194196"/>
                  </a:cubicBezTo>
                  <a:cubicBezTo>
                    <a:pt x="128354" y="204752"/>
                    <a:pt x="133996" y="215308"/>
                    <a:pt x="139638" y="226045"/>
                  </a:cubicBezTo>
                  <a:cubicBezTo>
                    <a:pt x="153470" y="252799"/>
                    <a:pt x="153834" y="280281"/>
                    <a:pt x="141822" y="307399"/>
                  </a:cubicBezTo>
                  <a:cubicBezTo>
                    <a:pt x="126534" y="341796"/>
                    <a:pt x="110154" y="375830"/>
                    <a:pt x="93956" y="409681"/>
                  </a:cubicBezTo>
                  <a:cubicBezTo>
                    <a:pt x="90499" y="416779"/>
                    <a:pt x="85585" y="422967"/>
                    <a:pt x="77941" y="426243"/>
                  </a:cubicBezTo>
                  <a:cubicBezTo>
                    <a:pt x="70843" y="429155"/>
                    <a:pt x="67567" y="427881"/>
                    <a:pt x="64291" y="421147"/>
                  </a:cubicBezTo>
                  <a:cubicBezTo>
                    <a:pt x="45727" y="382200"/>
                    <a:pt x="27345" y="343070"/>
                    <a:pt x="8599" y="304123"/>
                  </a:cubicBezTo>
                  <a:cubicBezTo>
                    <a:pt x="-2866" y="280463"/>
                    <a:pt x="-2866" y="256803"/>
                    <a:pt x="8599" y="233325"/>
                  </a:cubicBezTo>
                  <a:cubicBezTo>
                    <a:pt x="16971" y="216400"/>
                    <a:pt x="26071" y="199838"/>
                    <a:pt x="34261" y="182730"/>
                  </a:cubicBezTo>
                  <a:cubicBezTo>
                    <a:pt x="42997" y="164530"/>
                    <a:pt x="48639" y="145238"/>
                    <a:pt x="51005" y="125219"/>
                  </a:cubicBezTo>
                  <a:cubicBezTo>
                    <a:pt x="51915" y="117575"/>
                    <a:pt x="51005" y="109567"/>
                    <a:pt x="49549" y="101923"/>
                  </a:cubicBezTo>
                  <a:cubicBezTo>
                    <a:pt x="47911" y="93551"/>
                    <a:pt x="42451" y="87909"/>
                    <a:pt x="34079" y="85179"/>
                  </a:cubicBezTo>
                  <a:cubicBezTo>
                    <a:pt x="13513" y="78263"/>
                    <a:pt x="1683" y="58789"/>
                    <a:pt x="4231" y="37677"/>
                  </a:cubicBezTo>
                  <a:cubicBezTo>
                    <a:pt x="6779" y="18204"/>
                    <a:pt x="24251" y="1642"/>
                    <a:pt x="44999" y="368"/>
                  </a:cubicBezTo>
                  <a:cubicBezTo>
                    <a:pt x="55191" y="-360"/>
                    <a:pt x="65383" y="186"/>
                    <a:pt x="75575" y="368"/>
                  </a:cubicBezTo>
                  <a:cubicBezTo>
                    <a:pt x="75575" y="368"/>
                    <a:pt x="75575" y="368"/>
                    <a:pt x="75575" y="368"/>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99" name="Freeform: Shape 209">
              <a:extLst>
                <a:ext uri="{FF2B5EF4-FFF2-40B4-BE49-F238E27FC236}">
                  <a16:creationId xmlns:a16="http://schemas.microsoft.com/office/drawing/2014/main" id="{8FDD6EF4-A5FA-4C63-A321-E04BC4127AA0}"/>
                </a:ext>
              </a:extLst>
            </p:cNvPr>
            <p:cNvSpPr/>
            <p:nvPr/>
          </p:nvSpPr>
          <p:spPr>
            <a:xfrm>
              <a:off x="4144618" y="6665749"/>
              <a:ext cx="593149" cy="84324"/>
            </a:xfrm>
            <a:custGeom>
              <a:avLst/>
              <a:gdLst>
                <a:gd name="connsiteX0" fmla="*/ 481403 w 593149"/>
                <a:gd name="connsiteY0" fmla="*/ 84325 h 84324"/>
                <a:gd name="connsiteX1" fmla="*/ 378574 w 593149"/>
                <a:gd name="connsiteY1" fmla="*/ 74497 h 84324"/>
                <a:gd name="connsiteX2" fmla="*/ 229336 w 593149"/>
                <a:gd name="connsiteY2" fmla="*/ 62667 h 84324"/>
                <a:gd name="connsiteX3" fmla="*/ 40604 w 593149"/>
                <a:gd name="connsiteY3" fmla="*/ 56843 h 84324"/>
                <a:gd name="connsiteX4" fmla="*/ 15306 w 593149"/>
                <a:gd name="connsiteY4" fmla="*/ 52839 h 84324"/>
                <a:gd name="connsiteX5" fmla="*/ 2748 w 593149"/>
                <a:gd name="connsiteY5" fmla="*/ 21172 h 84324"/>
                <a:gd name="connsiteX6" fmla="*/ 33142 w 593149"/>
                <a:gd name="connsiteY6" fmla="*/ 606 h 84324"/>
                <a:gd name="connsiteX7" fmla="*/ 72635 w 593149"/>
                <a:gd name="connsiteY7" fmla="*/ 970 h 84324"/>
                <a:gd name="connsiteX8" fmla="*/ 199670 w 593149"/>
                <a:gd name="connsiteY8" fmla="*/ 10980 h 84324"/>
                <a:gd name="connsiteX9" fmla="*/ 415702 w 593149"/>
                <a:gd name="connsiteY9" fmla="*/ 30817 h 84324"/>
                <a:gd name="connsiteX10" fmla="*/ 533272 w 593149"/>
                <a:gd name="connsiteY10" fmla="*/ 42829 h 84324"/>
                <a:gd name="connsiteX11" fmla="*/ 581138 w 593149"/>
                <a:gd name="connsiteY11" fmla="*/ 47925 h 84324"/>
                <a:gd name="connsiteX12" fmla="*/ 585506 w 593149"/>
                <a:gd name="connsiteY12" fmla="*/ 48835 h 84324"/>
                <a:gd name="connsiteX13" fmla="*/ 593150 w 593149"/>
                <a:gd name="connsiteY13" fmla="*/ 55205 h 84324"/>
                <a:gd name="connsiteX14" fmla="*/ 586962 w 593149"/>
                <a:gd name="connsiteY14" fmla="*/ 61029 h 84324"/>
                <a:gd name="connsiteX15" fmla="*/ 494143 w 593149"/>
                <a:gd name="connsiteY15" fmla="*/ 82869 h 84324"/>
                <a:gd name="connsiteX16" fmla="*/ 481585 w 593149"/>
                <a:gd name="connsiteY16" fmla="*/ 82869 h 84324"/>
                <a:gd name="connsiteX17" fmla="*/ 481403 w 593149"/>
                <a:gd name="connsiteY17" fmla="*/ 84325 h 8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3149" h="84324">
                  <a:moveTo>
                    <a:pt x="481403" y="84325"/>
                  </a:moveTo>
                  <a:cubicBezTo>
                    <a:pt x="447187" y="81049"/>
                    <a:pt x="412972" y="77409"/>
                    <a:pt x="378574" y="74497"/>
                  </a:cubicBezTo>
                  <a:cubicBezTo>
                    <a:pt x="328889" y="70129"/>
                    <a:pt x="279203" y="65033"/>
                    <a:pt x="229336" y="62667"/>
                  </a:cubicBezTo>
                  <a:cubicBezTo>
                    <a:pt x="166546" y="59573"/>
                    <a:pt x="103575" y="58845"/>
                    <a:pt x="40604" y="56843"/>
                  </a:cubicBezTo>
                  <a:cubicBezTo>
                    <a:pt x="32050" y="56479"/>
                    <a:pt x="23314" y="55569"/>
                    <a:pt x="15306" y="52839"/>
                  </a:cubicBezTo>
                  <a:cubicBezTo>
                    <a:pt x="1292" y="48107"/>
                    <a:pt x="-3622" y="34639"/>
                    <a:pt x="2748" y="21172"/>
                  </a:cubicBezTo>
                  <a:cubicBezTo>
                    <a:pt x="8936" y="8432"/>
                    <a:pt x="19856" y="1698"/>
                    <a:pt x="33142" y="606"/>
                  </a:cubicBezTo>
                  <a:cubicBezTo>
                    <a:pt x="46246" y="-486"/>
                    <a:pt x="59532" y="60"/>
                    <a:pt x="72635" y="970"/>
                  </a:cubicBezTo>
                  <a:cubicBezTo>
                    <a:pt x="115041" y="4064"/>
                    <a:pt x="157264" y="7340"/>
                    <a:pt x="199670" y="10980"/>
                  </a:cubicBezTo>
                  <a:cubicBezTo>
                    <a:pt x="271741" y="17350"/>
                    <a:pt x="343630" y="24084"/>
                    <a:pt x="415702" y="30817"/>
                  </a:cubicBezTo>
                  <a:cubicBezTo>
                    <a:pt x="455013" y="34457"/>
                    <a:pt x="494143" y="38825"/>
                    <a:pt x="533272" y="42829"/>
                  </a:cubicBezTo>
                  <a:cubicBezTo>
                    <a:pt x="549288" y="44467"/>
                    <a:pt x="565304" y="46287"/>
                    <a:pt x="581138" y="47925"/>
                  </a:cubicBezTo>
                  <a:cubicBezTo>
                    <a:pt x="582594" y="48107"/>
                    <a:pt x="584414" y="48107"/>
                    <a:pt x="585506" y="48835"/>
                  </a:cubicBezTo>
                  <a:cubicBezTo>
                    <a:pt x="588236" y="50655"/>
                    <a:pt x="590602" y="53021"/>
                    <a:pt x="593150" y="55205"/>
                  </a:cubicBezTo>
                  <a:cubicBezTo>
                    <a:pt x="591148" y="57207"/>
                    <a:pt x="589328" y="59755"/>
                    <a:pt x="586962" y="61029"/>
                  </a:cubicBezTo>
                  <a:cubicBezTo>
                    <a:pt x="558024" y="76863"/>
                    <a:pt x="526538" y="81959"/>
                    <a:pt x="494143" y="82869"/>
                  </a:cubicBezTo>
                  <a:cubicBezTo>
                    <a:pt x="489957" y="83051"/>
                    <a:pt x="485771" y="82869"/>
                    <a:pt x="481585" y="82869"/>
                  </a:cubicBezTo>
                  <a:cubicBezTo>
                    <a:pt x="481403" y="83415"/>
                    <a:pt x="481403" y="83779"/>
                    <a:pt x="481403" y="84325"/>
                  </a:cubicBezTo>
                  <a:close/>
                </a:path>
              </a:pathLst>
            </a:custGeom>
            <a:solidFill>
              <a:srgbClr val="5072C4"/>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0" name="Freeform: Shape 210">
              <a:extLst>
                <a:ext uri="{FF2B5EF4-FFF2-40B4-BE49-F238E27FC236}">
                  <a16:creationId xmlns:a16="http://schemas.microsoft.com/office/drawing/2014/main" id="{9ABCE7B9-2610-42A4-A0C2-B0F443A49B61}"/>
                </a:ext>
              </a:extLst>
            </p:cNvPr>
            <p:cNvSpPr/>
            <p:nvPr/>
          </p:nvSpPr>
          <p:spPr>
            <a:xfrm>
              <a:off x="4422461" y="5150858"/>
              <a:ext cx="97818" cy="424494"/>
            </a:xfrm>
            <a:custGeom>
              <a:avLst/>
              <a:gdLst>
                <a:gd name="connsiteX0" fmla="*/ 97819 w 97818"/>
                <a:gd name="connsiteY0" fmla="*/ 422963 h 424494"/>
                <a:gd name="connsiteX1" fmla="*/ 49589 w 97818"/>
                <a:gd name="connsiteY1" fmla="*/ 424419 h 424494"/>
                <a:gd name="connsiteX2" fmla="*/ 15191 w 97818"/>
                <a:gd name="connsiteY2" fmla="*/ 424237 h 424494"/>
                <a:gd name="connsiteX3" fmla="*/ 86 w 97818"/>
                <a:gd name="connsiteY3" fmla="*/ 408039 h 424494"/>
                <a:gd name="connsiteX4" fmla="*/ 14281 w 97818"/>
                <a:gd name="connsiteY4" fmla="*/ 341974 h 424494"/>
                <a:gd name="connsiteX5" fmla="*/ 25747 w 97818"/>
                <a:gd name="connsiteY5" fmla="*/ 281915 h 424494"/>
                <a:gd name="connsiteX6" fmla="*/ 19377 w 97818"/>
                <a:gd name="connsiteY6" fmla="*/ 245515 h 424494"/>
                <a:gd name="connsiteX7" fmla="*/ 20105 w 97818"/>
                <a:gd name="connsiteY7" fmla="*/ 222220 h 424494"/>
                <a:gd name="connsiteX8" fmla="*/ 32117 w 97818"/>
                <a:gd name="connsiteY8" fmla="*/ 199470 h 424494"/>
                <a:gd name="connsiteX9" fmla="*/ 36849 w 97818"/>
                <a:gd name="connsiteY9" fmla="*/ 179086 h 424494"/>
                <a:gd name="connsiteX10" fmla="*/ 36303 w 97818"/>
                <a:gd name="connsiteY10" fmla="*/ 36218 h 424494"/>
                <a:gd name="connsiteX11" fmla="*/ 42127 w 97818"/>
                <a:gd name="connsiteY11" fmla="*/ 9100 h 424494"/>
                <a:gd name="connsiteX12" fmla="*/ 56141 w 97818"/>
                <a:gd name="connsiteY12" fmla="*/ 0 h 424494"/>
                <a:gd name="connsiteX13" fmla="*/ 56869 w 97818"/>
                <a:gd name="connsiteY13" fmla="*/ 5824 h 424494"/>
                <a:gd name="connsiteX14" fmla="*/ 58507 w 97818"/>
                <a:gd name="connsiteY14" fmla="*/ 153788 h 424494"/>
                <a:gd name="connsiteX15" fmla="*/ 60509 w 97818"/>
                <a:gd name="connsiteY15" fmla="*/ 189824 h 424494"/>
                <a:gd name="connsiteX16" fmla="*/ 75069 w 97818"/>
                <a:gd name="connsiteY16" fmla="*/ 216396 h 424494"/>
                <a:gd name="connsiteX17" fmla="*/ 79073 w 97818"/>
                <a:gd name="connsiteY17" fmla="*/ 232775 h 424494"/>
                <a:gd name="connsiteX18" fmla="*/ 70337 w 97818"/>
                <a:gd name="connsiteY18" fmla="*/ 256435 h 424494"/>
                <a:gd name="connsiteX19" fmla="*/ 66879 w 97818"/>
                <a:gd name="connsiteY19" fmla="*/ 298841 h 424494"/>
                <a:gd name="connsiteX20" fmla="*/ 96545 w 97818"/>
                <a:gd name="connsiteY20" fmla="*/ 418049 h 424494"/>
                <a:gd name="connsiteX21" fmla="*/ 97819 w 97818"/>
                <a:gd name="connsiteY21" fmla="*/ 422963 h 42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818" h="424494">
                  <a:moveTo>
                    <a:pt x="97819" y="422963"/>
                  </a:moveTo>
                  <a:cubicBezTo>
                    <a:pt x="81257" y="423509"/>
                    <a:pt x="65423" y="424055"/>
                    <a:pt x="49589" y="424419"/>
                  </a:cubicBezTo>
                  <a:cubicBezTo>
                    <a:pt x="38123" y="424601"/>
                    <a:pt x="26657" y="424419"/>
                    <a:pt x="15191" y="424237"/>
                  </a:cubicBezTo>
                  <a:cubicBezTo>
                    <a:pt x="3180" y="424055"/>
                    <a:pt x="-642" y="420051"/>
                    <a:pt x="86" y="408039"/>
                  </a:cubicBezTo>
                  <a:cubicBezTo>
                    <a:pt x="1724" y="385290"/>
                    <a:pt x="8275" y="363814"/>
                    <a:pt x="14281" y="341974"/>
                  </a:cubicBezTo>
                  <a:cubicBezTo>
                    <a:pt x="19741" y="322318"/>
                    <a:pt x="25383" y="302481"/>
                    <a:pt x="25747" y="281915"/>
                  </a:cubicBezTo>
                  <a:cubicBezTo>
                    <a:pt x="26111" y="269357"/>
                    <a:pt x="24473" y="256981"/>
                    <a:pt x="19377" y="245515"/>
                  </a:cubicBezTo>
                  <a:cubicBezTo>
                    <a:pt x="15919" y="237507"/>
                    <a:pt x="16283" y="229863"/>
                    <a:pt x="20105" y="222220"/>
                  </a:cubicBezTo>
                  <a:cubicBezTo>
                    <a:pt x="23927" y="214576"/>
                    <a:pt x="29023" y="207296"/>
                    <a:pt x="32117" y="199470"/>
                  </a:cubicBezTo>
                  <a:cubicBezTo>
                    <a:pt x="34665" y="193100"/>
                    <a:pt x="36849" y="186002"/>
                    <a:pt x="36849" y="179086"/>
                  </a:cubicBezTo>
                  <a:cubicBezTo>
                    <a:pt x="37031" y="131403"/>
                    <a:pt x="36667" y="83901"/>
                    <a:pt x="36303" y="36218"/>
                  </a:cubicBezTo>
                  <a:cubicBezTo>
                    <a:pt x="36303" y="26754"/>
                    <a:pt x="37395" y="17472"/>
                    <a:pt x="42127" y="9100"/>
                  </a:cubicBezTo>
                  <a:cubicBezTo>
                    <a:pt x="45039" y="3822"/>
                    <a:pt x="49225" y="364"/>
                    <a:pt x="56141" y="0"/>
                  </a:cubicBezTo>
                  <a:cubicBezTo>
                    <a:pt x="56505" y="2184"/>
                    <a:pt x="56869" y="4004"/>
                    <a:pt x="56869" y="5824"/>
                  </a:cubicBezTo>
                  <a:cubicBezTo>
                    <a:pt x="60327" y="55145"/>
                    <a:pt x="61055" y="104467"/>
                    <a:pt x="58507" y="153788"/>
                  </a:cubicBezTo>
                  <a:cubicBezTo>
                    <a:pt x="57961" y="165800"/>
                    <a:pt x="59053" y="177812"/>
                    <a:pt x="60509" y="189824"/>
                  </a:cubicBezTo>
                  <a:cubicBezTo>
                    <a:pt x="61783" y="200380"/>
                    <a:pt x="66879" y="209298"/>
                    <a:pt x="75069" y="216396"/>
                  </a:cubicBezTo>
                  <a:cubicBezTo>
                    <a:pt x="80165" y="220764"/>
                    <a:pt x="80711" y="226951"/>
                    <a:pt x="79073" y="232775"/>
                  </a:cubicBezTo>
                  <a:cubicBezTo>
                    <a:pt x="76889" y="240783"/>
                    <a:pt x="73977" y="248791"/>
                    <a:pt x="70337" y="256435"/>
                  </a:cubicBezTo>
                  <a:cubicBezTo>
                    <a:pt x="63603" y="270267"/>
                    <a:pt x="63057" y="284281"/>
                    <a:pt x="66879" y="298841"/>
                  </a:cubicBezTo>
                  <a:cubicBezTo>
                    <a:pt x="76889" y="338516"/>
                    <a:pt x="86717" y="378192"/>
                    <a:pt x="96545" y="418049"/>
                  </a:cubicBezTo>
                  <a:cubicBezTo>
                    <a:pt x="97272" y="419323"/>
                    <a:pt x="97272" y="420597"/>
                    <a:pt x="97819" y="422963"/>
                  </a:cubicBezTo>
                  <a:close/>
                </a:path>
              </a:pathLst>
            </a:custGeom>
            <a:solidFill>
              <a:srgbClr val="00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01" name="Freeform: Shape 211">
              <a:extLst>
                <a:ext uri="{FF2B5EF4-FFF2-40B4-BE49-F238E27FC236}">
                  <a16:creationId xmlns:a16="http://schemas.microsoft.com/office/drawing/2014/main" id="{57DD583E-316D-42D1-A7A2-6AA26F75AFC8}"/>
                </a:ext>
              </a:extLst>
            </p:cNvPr>
            <p:cNvSpPr/>
            <p:nvPr/>
          </p:nvSpPr>
          <p:spPr>
            <a:xfrm>
              <a:off x="3879283" y="6735769"/>
              <a:ext cx="262077" cy="122957"/>
            </a:xfrm>
            <a:custGeom>
              <a:avLst/>
              <a:gdLst>
                <a:gd name="connsiteX0" fmla="*/ 261349 w 262077"/>
                <a:gd name="connsiteY0" fmla="*/ 95476 h 122957"/>
                <a:gd name="connsiteX1" fmla="*/ 213302 w 262077"/>
                <a:gd name="connsiteY1" fmla="*/ 71088 h 122957"/>
                <a:gd name="connsiteX2" fmla="*/ 162160 w 262077"/>
                <a:gd name="connsiteY2" fmla="*/ 45244 h 122957"/>
                <a:gd name="connsiteX3" fmla="*/ 133040 w 262077"/>
                <a:gd name="connsiteY3" fmla="*/ 53252 h 122957"/>
                <a:gd name="connsiteX4" fmla="*/ 96823 w 262077"/>
                <a:gd name="connsiteY4" fmla="*/ 117862 h 122957"/>
                <a:gd name="connsiteX5" fmla="*/ 93911 w 262077"/>
                <a:gd name="connsiteY5" fmla="*/ 122958 h 122957"/>
                <a:gd name="connsiteX6" fmla="*/ 82991 w 262077"/>
                <a:gd name="connsiteY6" fmla="*/ 104758 h 122957"/>
                <a:gd name="connsiteX7" fmla="*/ 61333 w 262077"/>
                <a:gd name="connsiteY7" fmla="*/ 55618 h 122957"/>
                <a:gd name="connsiteX8" fmla="*/ 2548 w 262077"/>
                <a:gd name="connsiteY8" fmla="*/ 6843 h 122957"/>
                <a:gd name="connsiteX9" fmla="*/ 0 w 262077"/>
                <a:gd name="connsiteY9" fmla="*/ 4113 h 122957"/>
                <a:gd name="connsiteX10" fmla="*/ 36764 w 262077"/>
                <a:gd name="connsiteY10" fmla="*/ 473 h 122957"/>
                <a:gd name="connsiteX11" fmla="*/ 183636 w 262077"/>
                <a:gd name="connsiteY11" fmla="*/ 109 h 122957"/>
                <a:gd name="connsiteX12" fmla="*/ 214030 w 262077"/>
                <a:gd name="connsiteY12" fmla="*/ 1565 h 122957"/>
                <a:gd name="connsiteX13" fmla="*/ 234959 w 262077"/>
                <a:gd name="connsiteY13" fmla="*/ 13395 h 122957"/>
                <a:gd name="connsiteX14" fmla="*/ 262077 w 262077"/>
                <a:gd name="connsiteY14" fmla="*/ 88560 h 122957"/>
                <a:gd name="connsiteX15" fmla="*/ 261895 w 262077"/>
                <a:gd name="connsiteY15" fmla="*/ 93110 h 122957"/>
                <a:gd name="connsiteX16" fmla="*/ 261349 w 262077"/>
                <a:gd name="connsiteY16" fmla="*/ 95476 h 122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077" h="122957">
                  <a:moveTo>
                    <a:pt x="261349" y="95476"/>
                  </a:moveTo>
                  <a:cubicBezTo>
                    <a:pt x="244969" y="87104"/>
                    <a:pt x="229135" y="79096"/>
                    <a:pt x="213302" y="71088"/>
                  </a:cubicBezTo>
                  <a:cubicBezTo>
                    <a:pt x="196194" y="62352"/>
                    <a:pt x="179268" y="53616"/>
                    <a:pt x="162160" y="45244"/>
                  </a:cubicBezTo>
                  <a:cubicBezTo>
                    <a:pt x="148692" y="38692"/>
                    <a:pt x="140684" y="40330"/>
                    <a:pt x="133040" y="53252"/>
                  </a:cubicBezTo>
                  <a:cubicBezTo>
                    <a:pt x="120483" y="74364"/>
                    <a:pt x="108835" y="96204"/>
                    <a:pt x="96823" y="117862"/>
                  </a:cubicBezTo>
                  <a:cubicBezTo>
                    <a:pt x="95913" y="119500"/>
                    <a:pt x="95003" y="121138"/>
                    <a:pt x="93911" y="122958"/>
                  </a:cubicBezTo>
                  <a:cubicBezTo>
                    <a:pt x="87541" y="118043"/>
                    <a:pt x="84993" y="111492"/>
                    <a:pt x="82991" y="104758"/>
                  </a:cubicBezTo>
                  <a:cubicBezTo>
                    <a:pt x="77895" y="87468"/>
                    <a:pt x="71889" y="70542"/>
                    <a:pt x="61333" y="55618"/>
                  </a:cubicBezTo>
                  <a:cubicBezTo>
                    <a:pt x="46227" y="33960"/>
                    <a:pt x="26754" y="17399"/>
                    <a:pt x="2548" y="6843"/>
                  </a:cubicBezTo>
                  <a:cubicBezTo>
                    <a:pt x="1638" y="6479"/>
                    <a:pt x="910" y="6115"/>
                    <a:pt x="0" y="4113"/>
                  </a:cubicBezTo>
                  <a:cubicBezTo>
                    <a:pt x="12194" y="2839"/>
                    <a:pt x="24570" y="473"/>
                    <a:pt x="36764" y="473"/>
                  </a:cubicBezTo>
                  <a:cubicBezTo>
                    <a:pt x="85721" y="-73"/>
                    <a:pt x="134678" y="-73"/>
                    <a:pt x="183636" y="109"/>
                  </a:cubicBezTo>
                  <a:cubicBezTo>
                    <a:pt x="193828" y="109"/>
                    <a:pt x="203838" y="655"/>
                    <a:pt x="214030" y="1565"/>
                  </a:cubicBezTo>
                  <a:cubicBezTo>
                    <a:pt x="222583" y="2293"/>
                    <a:pt x="230409" y="5933"/>
                    <a:pt x="234959" y="13395"/>
                  </a:cubicBezTo>
                  <a:cubicBezTo>
                    <a:pt x="249337" y="36508"/>
                    <a:pt x="260985" y="60532"/>
                    <a:pt x="262077" y="88560"/>
                  </a:cubicBezTo>
                  <a:cubicBezTo>
                    <a:pt x="262077" y="90016"/>
                    <a:pt x="262077" y="91654"/>
                    <a:pt x="261895" y="93110"/>
                  </a:cubicBezTo>
                  <a:cubicBezTo>
                    <a:pt x="261713" y="93474"/>
                    <a:pt x="261531" y="94020"/>
                    <a:pt x="261349" y="95476"/>
                  </a:cubicBezTo>
                  <a:close/>
                </a:path>
              </a:pathLst>
            </a:custGeom>
            <a:solidFill>
              <a:srgbClr val="FF0000"/>
            </a:solidFill>
            <a:ln w="181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Tree>
    <p:extLst>
      <p:ext uri="{BB962C8B-B14F-4D97-AF65-F5344CB8AC3E}">
        <p14:creationId xmlns:p14="http://schemas.microsoft.com/office/powerpoint/2010/main" val="30880835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6">
                                            <p:txEl>
                                              <p:pRg st="0" end="0"/>
                                            </p:txEl>
                                          </p:spTgt>
                                        </p:tgtEl>
                                        <p:attrNameLst>
                                          <p:attrName>style.visibility</p:attrName>
                                        </p:attrNameLst>
                                      </p:cBhvr>
                                      <p:to>
                                        <p:strVal val="visible"/>
                                      </p:to>
                                    </p:set>
                                    <p:anim calcmode="lin" valueType="num">
                                      <p:cBhvr additive="base">
                                        <p:cTn id="43"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41" grpId="0"/>
      <p:bldP spid="45" grpId="0"/>
      <p:bldP spid="4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a:extLst>
              <a:ext uri="{FF2B5EF4-FFF2-40B4-BE49-F238E27FC236}">
                <a16:creationId xmlns:a16="http://schemas.microsoft.com/office/drawing/2014/main" id="{2AB463A0-5880-4744-AD28-804F57422BDA}"/>
              </a:ext>
            </a:extLst>
          </p:cNvPr>
          <p:cNvSpPr>
            <a:spLocks noGrp="1"/>
          </p:cNvSpPr>
          <p:nvPr>
            <p:ph type="body" sz="quarter" idx="10"/>
          </p:nvPr>
        </p:nvSpPr>
        <p:spPr/>
        <p:txBody>
          <a:bodyPr>
            <a:normAutofit fontScale="85000" lnSpcReduction="20000"/>
          </a:bodyPr>
          <a:lstStyle/>
          <a:p>
            <a:r>
              <a:rPr lang="ar-SA" dirty="0"/>
              <a:t>الجامعات الالكترونية </a:t>
            </a:r>
            <a:endParaRPr lang="en-US" dirty="0"/>
          </a:p>
        </p:txBody>
      </p:sp>
      <p:sp>
        <p:nvSpPr>
          <p:cNvPr id="3" name="Title 1">
            <a:extLst>
              <a:ext uri="{FF2B5EF4-FFF2-40B4-BE49-F238E27FC236}">
                <a16:creationId xmlns:a16="http://schemas.microsoft.com/office/drawing/2014/main" id="{CC53647C-E7A9-4BB1-88A9-E9AA06D498C2}"/>
              </a:ext>
            </a:extLst>
          </p:cNvPr>
          <p:cNvSpPr txBox="1">
            <a:spLocks/>
          </p:cNvSpPr>
          <p:nvPr/>
        </p:nvSpPr>
        <p:spPr>
          <a:xfrm>
            <a:off x="457200" y="195486"/>
            <a:ext cx="8229600" cy="637183"/>
          </a:xfrm>
          <a:prstGeom prst="rect">
            <a:avLst/>
          </a:prstGeom>
          <a:solidFill>
            <a:srgbClr val="34529B"/>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 امثلة على الجامعات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6" name="Google Shape;1484;p49">
            <a:hlinkClick r:id="rId2" action="ppaction://hlinksldjump"/>
            <a:extLst>
              <a:ext uri="{FF2B5EF4-FFF2-40B4-BE49-F238E27FC236}">
                <a16:creationId xmlns:a16="http://schemas.microsoft.com/office/drawing/2014/main" id="{FBF0370B-2C05-4096-8DB7-530BB5E4205F}"/>
              </a:ext>
            </a:extLst>
          </p:cNvPr>
          <p:cNvSpPr txBox="1">
            <a:spLocks/>
          </p:cNvSpPr>
          <p:nvPr/>
        </p:nvSpPr>
        <p:spPr>
          <a:xfrm>
            <a:off x="1403648" y="2859782"/>
            <a:ext cx="6561544" cy="868800"/>
          </a:xfrm>
          <a:prstGeom prst="rect">
            <a:avLst/>
          </a:prstGeom>
        </p:spPr>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sz="3200" b="1">
                <a:solidFill>
                  <a:srgbClr val="0000FF"/>
                </a:solidFill>
                <a:latin typeface="Times New Roman"/>
                <a:ea typeface="Times New Roman"/>
                <a:cs typeface="Times New Roman"/>
                <a:sym typeface="Times New Roman"/>
              </a:defRPr>
            </a:pPr>
            <a:r>
              <a:rPr lang="ar-SA" sz="1800" b="1" dirty="0">
                <a:solidFill>
                  <a:srgbClr val="404040"/>
                </a:solidFill>
                <a:latin typeface="Times New Roman"/>
                <a:ea typeface="Times New Roman"/>
                <a:cs typeface="Akhbar MT" pitchFamily="2" charset="-78"/>
                <a:sym typeface="Times New Roman"/>
              </a:rPr>
              <a:t>هي مؤسسة جامعية حكومية تمثل أحد أنماط التعليم العالي، وتوفر بيئة قائمة على تقنيات المعلومات والاتصالات والتعليم الإلكتروني والتعليم عن بعد، </a:t>
            </a:r>
          </a:p>
        </p:txBody>
      </p:sp>
      <p:pic>
        <p:nvPicPr>
          <p:cNvPr id="9" name="Picture 2" descr="الخدمات الإلكترونية - الجامعة السعودية الإلكترونية">
            <a:extLst>
              <a:ext uri="{FF2B5EF4-FFF2-40B4-BE49-F238E27FC236}">
                <a16:creationId xmlns:a16="http://schemas.microsoft.com/office/drawing/2014/main" id="{4FFEF0B8-A2D6-4196-983A-126D2F704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787" y="1309841"/>
            <a:ext cx="3270425" cy="97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64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a:extLst>
              <a:ext uri="{FF2B5EF4-FFF2-40B4-BE49-F238E27FC236}">
                <a16:creationId xmlns:a16="http://schemas.microsoft.com/office/drawing/2014/main" id="{2AB463A0-5880-4744-AD28-804F57422BDA}"/>
              </a:ext>
            </a:extLst>
          </p:cNvPr>
          <p:cNvSpPr>
            <a:spLocks noGrp="1"/>
          </p:cNvSpPr>
          <p:nvPr>
            <p:ph type="body" sz="quarter" idx="10"/>
          </p:nvPr>
        </p:nvSpPr>
        <p:spPr/>
        <p:txBody>
          <a:bodyPr>
            <a:normAutofit fontScale="85000" lnSpcReduction="20000"/>
          </a:bodyPr>
          <a:lstStyle/>
          <a:p>
            <a:r>
              <a:rPr lang="ar-SA" dirty="0"/>
              <a:t>الجامعات الالكترونية </a:t>
            </a:r>
            <a:endParaRPr lang="en-US" dirty="0"/>
          </a:p>
        </p:txBody>
      </p:sp>
      <p:sp>
        <p:nvSpPr>
          <p:cNvPr id="3" name="Title 1">
            <a:extLst>
              <a:ext uri="{FF2B5EF4-FFF2-40B4-BE49-F238E27FC236}">
                <a16:creationId xmlns:a16="http://schemas.microsoft.com/office/drawing/2014/main" id="{CC53647C-E7A9-4BB1-88A9-E9AA06D498C2}"/>
              </a:ext>
            </a:extLst>
          </p:cNvPr>
          <p:cNvSpPr txBox="1">
            <a:spLocks/>
          </p:cNvSpPr>
          <p:nvPr/>
        </p:nvSpPr>
        <p:spPr>
          <a:xfrm>
            <a:off x="457200" y="195486"/>
            <a:ext cx="8229600" cy="637183"/>
          </a:xfrm>
          <a:prstGeom prst="rect">
            <a:avLst/>
          </a:prstGeom>
          <a:solidFill>
            <a:srgbClr val="34529B"/>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 امثلة على الجامعات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7" name="Google Shape;1484;p49">
            <a:hlinkClick r:id="rId2" action="ppaction://hlinksldjump"/>
            <a:extLst>
              <a:ext uri="{FF2B5EF4-FFF2-40B4-BE49-F238E27FC236}">
                <a16:creationId xmlns:a16="http://schemas.microsoft.com/office/drawing/2014/main" id="{9D1CE6BA-6D85-498F-A41B-875F048AE3AE}"/>
              </a:ext>
            </a:extLst>
          </p:cNvPr>
          <p:cNvSpPr txBox="1">
            <a:spLocks/>
          </p:cNvSpPr>
          <p:nvPr/>
        </p:nvSpPr>
        <p:spPr>
          <a:xfrm>
            <a:off x="1207557" y="3350953"/>
            <a:ext cx="6561544" cy="868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defRPr sz="3200" b="1">
                <a:solidFill>
                  <a:srgbClr val="0000FF"/>
                </a:solidFill>
                <a:latin typeface="Times New Roman"/>
                <a:ea typeface="Times New Roman"/>
                <a:cs typeface="Times New Roman"/>
                <a:sym typeface="Times New Roman"/>
              </a:defRPr>
            </a:pPr>
            <a:r>
              <a:rPr lang="ar-SA" sz="2400" dirty="0">
                <a:solidFill>
                  <a:srgbClr val="0000FF"/>
                </a:solidFill>
                <a:cs typeface="Akhbar MT" pitchFamily="2" charset="-78"/>
              </a:rPr>
              <a:t> هي مؤسسة تعليمية مستقلة غير ربحية ومعترف بها من وزارة التعليم العالي الماليزية، وتحظى بدعم خاص من حكومة ماليزيا، </a:t>
            </a:r>
          </a:p>
          <a:p>
            <a:pPr algn="r" rtl="1">
              <a:defRPr sz="3200" b="1">
                <a:solidFill>
                  <a:srgbClr val="0000FF"/>
                </a:solidFill>
                <a:latin typeface="Times New Roman"/>
                <a:ea typeface="Times New Roman"/>
                <a:cs typeface="Times New Roman"/>
                <a:sym typeface="Times New Roman"/>
              </a:defRPr>
            </a:pPr>
            <a:endParaRPr lang="ar-SA" sz="1800" dirty="0">
              <a:solidFill>
                <a:srgbClr val="0000FF"/>
              </a:solidFill>
              <a:cs typeface="Akhbar MT" pitchFamily="2" charset="-78"/>
            </a:endParaRPr>
          </a:p>
        </p:txBody>
      </p:sp>
      <p:pic>
        <p:nvPicPr>
          <p:cNvPr id="8" name="Picture 6" descr="طريقك إلى تعليم بلا حدود | الموقع الرسمي لموقع جامعة المدية العالمية">
            <a:extLst>
              <a:ext uri="{FF2B5EF4-FFF2-40B4-BE49-F238E27FC236}">
                <a16:creationId xmlns:a16="http://schemas.microsoft.com/office/drawing/2014/main" id="{0FF16C6D-14CF-43E8-B824-8D96F9FAF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578" y="1771088"/>
            <a:ext cx="3547644" cy="1267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56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a:extLst>
              <a:ext uri="{FF2B5EF4-FFF2-40B4-BE49-F238E27FC236}">
                <a16:creationId xmlns:a16="http://schemas.microsoft.com/office/drawing/2014/main" id="{2AB463A0-5880-4744-AD28-804F57422BDA}"/>
              </a:ext>
            </a:extLst>
          </p:cNvPr>
          <p:cNvSpPr>
            <a:spLocks noGrp="1"/>
          </p:cNvSpPr>
          <p:nvPr>
            <p:ph type="body" sz="quarter" idx="10"/>
          </p:nvPr>
        </p:nvSpPr>
        <p:spPr/>
        <p:txBody>
          <a:bodyPr>
            <a:normAutofit fontScale="85000" lnSpcReduction="20000"/>
          </a:bodyPr>
          <a:lstStyle/>
          <a:p>
            <a:r>
              <a:rPr lang="ar-SA" dirty="0"/>
              <a:t>الجامعات الالكترونية </a:t>
            </a:r>
            <a:endParaRPr lang="en-US" dirty="0"/>
          </a:p>
        </p:txBody>
      </p:sp>
      <p:sp>
        <p:nvSpPr>
          <p:cNvPr id="3" name="Title 1">
            <a:extLst>
              <a:ext uri="{FF2B5EF4-FFF2-40B4-BE49-F238E27FC236}">
                <a16:creationId xmlns:a16="http://schemas.microsoft.com/office/drawing/2014/main" id="{CC53647C-E7A9-4BB1-88A9-E9AA06D498C2}"/>
              </a:ext>
            </a:extLst>
          </p:cNvPr>
          <p:cNvSpPr txBox="1">
            <a:spLocks/>
          </p:cNvSpPr>
          <p:nvPr/>
        </p:nvSpPr>
        <p:spPr>
          <a:xfrm>
            <a:off x="457200" y="195486"/>
            <a:ext cx="8229600" cy="637183"/>
          </a:xfrm>
          <a:prstGeom prst="rect">
            <a:avLst/>
          </a:prstGeom>
          <a:solidFill>
            <a:srgbClr val="34529B"/>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 امثلة على الجامعات الالكترونية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
        <p:nvSpPr>
          <p:cNvPr id="10" name="Google Shape;1484;p49">
            <a:hlinkClick r:id="rId2" action="ppaction://hlinksldjump"/>
            <a:extLst>
              <a:ext uri="{FF2B5EF4-FFF2-40B4-BE49-F238E27FC236}">
                <a16:creationId xmlns:a16="http://schemas.microsoft.com/office/drawing/2014/main" id="{D049FB97-0CD5-4732-860E-518ACA170C47}"/>
              </a:ext>
            </a:extLst>
          </p:cNvPr>
          <p:cNvSpPr txBox="1">
            <a:spLocks/>
          </p:cNvSpPr>
          <p:nvPr/>
        </p:nvSpPr>
        <p:spPr>
          <a:xfrm>
            <a:off x="1119587" y="3233264"/>
            <a:ext cx="6561544" cy="868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rtl="1">
              <a:defRPr sz="3200" b="1">
                <a:solidFill>
                  <a:srgbClr val="0000FF"/>
                </a:solidFill>
                <a:latin typeface="Times New Roman"/>
                <a:ea typeface="Times New Roman"/>
                <a:cs typeface="Times New Roman"/>
                <a:sym typeface="Times New Roman"/>
              </a:defRPr>
            </a:pPr>
            <a:r>
              <a:rPr lang="ar-SA" sz="1800" dirty="0">
                <a:solidFill>
                  <a:srgbClr val="404040"/>
                </a:solidFill>
                <a:cs typeface="Akhbar MT" pitchFamily="2" charset="-78"/>
              </a:rPr>
              <a:t>تعتمد على تقنية المعلومات والاتصالات لتقديم التعليم الجامعي للجميع في كل مكان.</a:t>
            </a:r>
          </a:p>
          <a:p>
            <a:pPr algn="r" rtl="1">
              <a:defRPr sz="3200" b="1">
                <a:solidFill>
                  <a:srgbClr val="0000FF"/>
                </a:solidFill>
                <a:latin typeface="Times New Roman"/>
                <a:ea typeface="Times New Roman"/>
                <a:cs typeface="Times New Roman"/>
                <a:sym typeface="Times New Roman"/>
              </a:defRPr>
            </a:pPr>
            <a:r>
              <a:rPr lang="ar-SA" sz="1800" dirty="0">
                <a:solidFill>
                  <a:srgbClr val="404040"/>
                </a:solidFill>
                <a:cs typeface="Akhbar MT" pitchFamily="2" charset="-78"/>
              </a:rPr>
              <a:t>وتمنح الجامعة حاليًا درجة البكالوريوس في تخصصي الشريعة والدراسات القرآنية، ويتضمن تخصص الدراسات القرآنية القراءات وعلوم القرآن والتفسير، وقد استقطبت الجامعة في هيئة التدريس كبار العلماء</a:t>
            </a:r>
          </a:p>
          <a:p>
            <a:pPr algn="r" rtl="1">
              <a:defRPr sz="3200" b="1">
                <a:solidFill>
                  <a:srgbClr val="0000FF"/>
                </a:solidFill>
                <a:latin typeface="Times New Roman"/>
                <a:ea typeface="Times New Roman"/>
                <a:cs typeface="Times New Roman"/>
                <a:sym typeface="Times New Roman"/>
              </a:defRPr>
            </a:pPr>
            <a:r>
              <a:rPr lang="ar-SA" sz="1800" dirty="0">
                <a:solidFill>
                  <a:srgbClr val="404040"/>
                </a:solidFill>
                <a:cs typeface="Akhbar MT" pitchFamily="2" charset="-78"/>
              </a:rPr>
              <a:t> وتعتمد الجامعة أسلوب التعليم عن بعد باستخدام الوسائل الإلكترونية (شبكة الإنترنت بشكل رئيس)، </a:t>
            </a:r>
          </a:p>
        </p:txBody>
      </p:sp>
      <p:pic>
        <p:nvPicPr>
          <p:cNvPr id="11" name="Picture 6" descr="KIU">
            <a:extLst>
              <a:ext uri="{FF2B5EF4-FFF2-40B4-BE49-F238E27FC236}">
                <a16:creationId xmlns:a16="http://schemas.microsoft.com/office/drawing/2014/main" id="{C462FDA5-C80C-4D63-879E-CCA490271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041436"/>
            <a:ext cx="3833183" cy="127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67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id="{A9C59ECF-86FE-4310-9AD5-116231683629}"/>
              </a:ext>
            </a:extLst>
          </p:cNvPr>
          <p:cNvSpPr txBox="1">
            <a:spLocks/>
          </p:cNvSpPr>
          <p:nvPr/>
        </p:nvSpPr>
        <p:spPr>
          <a:xfrm>
            <a:off x="5893296" y="3600843"/>
            <a:ext cx="3250704" cy="857250"/>
          </a:xfrm>
          <a:prstGeom prst="rect">
            <a:avLst/>
          </a:prstGeom>
        </p:spPr>
        <p:txBody>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dirty="0">
                <a:solidFill>
                  <a:schemeClr val="bg2">
                    <a:lumMod val="10000"/>
                  </a:schemeClr>
                </a:solidFill>
              </a:rPr>
              <a:t>تقويم ختامي </a:t>
            </a:r>
          </a:p>
          <a:p>
            <a:endParaRPr lang="ar-SA" dirty="0">
              <a:solidFill>
                <a:schemeClr val="bg2">
                  <a:lumMod val="10000"/>
                </a:schemeClr>
              </a:solidFill>
            </a:endParaRPr>
          </a:p>
          <a:p>
            <a:endParaRPr lang="en-US" dirty="0">
              <a:solidFill>
                <a:schemeClr val="bg2">
                  <a:lumMod val="10000"/>
                </a:schemeClr>
              </a:solidFill>
            </a:endParaRPr>
          </a:p>
        </p:txBody>
      </p:sp>
      <p:pic>
        <p:nvPicPr>
          <p:cNvPr id="5" name="Picture 2" descr="any questions">
            <a:extLst>
              <a:ext uri="{FF2B5EF4-FFF2-40B4-BE49-F238E27FC236}">
                <a16:creationId xmlns:a16="http://schemas.microsoft.com/office/drawing/2014/main" id="{163708D1-72ED-4607-BCC4-BAF69F04A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347" y="1243317"/>
            <a:ext cx="2359949" cy="235994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74BC0D0C-9A61-4BB1-90A1-0E9EA728C7EB}"/>
              </a:ext>
            </a:extLst>
          </p:cNvPr>
          <p:cNvSpPr txBox="1">
            <a:spLocks/>
          </p:cNvSpPr>
          <p:nvPr/>
        </p:nvSpPr>
        <p:spPr>
          <a:xfrm>
            <a:off x="0" y="0"/>
            <a:ext cx="9144000" cy="795734"/>
          </a:xfrm>
          <a:prstGeom prst="rect">
            <a:avLst/>
          </a:prstGeom>
          <a:solidFill>
            <a:srgbClr val="34529B"/>
          </a:solidFill>
        </p:spPr>
        <p:txBody>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dirty="0">
                <a:latin typeface="A Massir Ballpoint" panose="00000100000000000000" pitchFamily="2" charset="-78"/>
                <a:cs typeface="A Massir Ballpoint" panose="00000100000000000000" pitchFamily="2" charset="-78"/>
              </a:rPr>
              <a:t>الخدمات الالكترونية 3 </a:t>
            </a:r>
            <a:endParaRPr lang="en-US" dirty="0">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20877286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216083F-F396-4CA0-A6C7-74351E1D8703}"/>
              </a:ext>
            </a:extLst>
          </p:cNvPr>
          <p:cNvSpPr>
            <a:spLocks noGrp="1"/>
          </p:cNvSpPr>
          <p:nvPr>
            <p:ph type="ctrTitle"/>
          </p:nvPr>
        </p:nvSpPr>
        <p:spPr/>
        <p:txBody>
          <a:bodyPr/>
          <a:lstStyle/>
          <a:p>
            <a:endParaRPr lang="en-US"/>
          </a:p>
        </p:txBody>
      </p:sp>
      <p:sp>
        <p:nvSpPr>
          <p:cNvPr id="3" name="عنوان فرعي 2">
            <a:extLst>
              <a:ext uri="{FF2B5EF4-FFF2-40B4-BE49-F238E27FC236}">
                <a16:creationId xmlns:a16="http://schemas.microsoft.com/office/drawing/2014/main" id="{99885729-1FDF-4EED-8D99-7692CD3FEA15}"/>
              </a:ext>
            </a:extLst>
          </p:cNvPr>
          <p:cNvSpPr>
            <a:spLocks noGrp="1"/>
          </p:cNvSpPr>
          <p:nvPr>
            <p:ph type="subTitle" idx="1"/>
          </p:nvPr>
        </p:nvSpPr>
        <p:spPr/>
        <p:txBody>
          <a:bodyPr/>
          <a:lstStyle/>
          <a:p>
            <a:endParaRPr lang="en-US"/>
          </a:p>
        </p:txBody>
      </p:sp>
      <p:pic>
        <p:nvPicPr>
          <p:cNvPr id="5" name="Picture 2" descr="Picture 2">
            <a:extLst>
              <a:ext uri="{FF2B5EF4-FFF2-40B4-BE49-F238E27FC236}">
                <a16:creationId xmlns:a16="http://schemas.microsoft.com/office/drawing/2014/main" id="{E33595FE-8DFA-4B27-838A-29F490AF6A5F}"/>
              </a:ext>
            </a:extLst>
          </p:cNvPr>
          <p:cNvPicPr>
            <a:picLocks noChangeAspect="1"/>
          </p:cNvPicPr>
          <p:nvPr/>
        </p:nvPicPr>
        <p:blipFill>
          <a:blip r:embed="rId2"/>
          <a:srcRect t="38768" b="15948"/>
          <a:stretch>
            <a:fillRect/>
          </a:stretch>
        </p:blipFill>
        <p:spPr>
          <a:xfrm>
            <a:off x="321547" y="194196"/>
            <a:ext cx="8324793" cy="4795681"/>
          </a:xfrm>
          <a:prstGeom prst="rect">
            <a:avLst/>
          </a:prstGeom>
          <a:ln w="12700">
            <a:miter lim="400000"/>
          </a:ln>
        </p:spPr>
      </p:pic>
    </p:spTree>
    <p:extLst>
      <p:ext uri="{BB962C8B-B14F-4D97-AF65-F5344CB8AC3E}">
        <p14:creationId xmlns:p14="http://schemas.microsoft.com/office/powerpoint/2010/main" val="35335255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F35D48BC-7B70-43C5-92BF-662F6610BE3A}"/>
              </a:ext>
            </a:extLst>
          </p:cNvPr>
          <p:cNvSpPr txBox="1"/>
          <p:nvPr/>
        </p:nvSpPr>
        <p:spPr>
          <a:xfrm>
            <a:off x="2422980" y="1563638"/>
            <a:ext cx="6516216" cy="1754326"/>
          </a:xfrm>
          <a:prstGeom prst="rect">
            <a:avLst/>
          </a:prstGeom>
          <a:noFill/>
        </p:spPr>
        <p:txBody>
          <a:bodyPr wrap="square">
            <a:spAutoFit/>
          </a:bodyPr>
          <a:lstStyle/>
          <a:p>
            <a:pPr algn="r" rtl="1"/>
            <a:r>
              <a:rPr lang="en-US" sz="3600" b="1" dirty="0" err="1">
                <a:solidFill>
                  <a:srgbClr val="B32200"/>
                </a:solidFill>
              </a:rPr>
              <a:t>من</a:t>
            </a:r>
            <a:r>
              <a:rPr lang="en-US" sz="3600" b="1" dirty="0">
                <a:solidFill>
                  <a:srgbClr val="B32200"/>
                </a:solidFill>
              </a:rPr>
              <a:t> </a:t>
            </a:r>
            <a:r>
              <a:rPr lang="en-US" sz="3600" b="1" dirty="0" err="1">
                <a:solidFill>
                  <a:srgbClr val="B32200"/>
                </a:solidFill>
              </a:rPr>
              <a:t>خلال</a:t>
            </a:r>
            <a:r>
              <a:rPr lang="en-US" sz="3600" b="1" dirty="0">
                <a:solidFill>
                  <a:srgbClr val="B32200"/>
                </a:solidFill>
              </a:rPr>
              <a:t> </a:t>
            </a:r>
            <a:r>
              <a:rPr lang="en-US" sz="3600" b="1" dirty="0" err="1">
                <a:solidFill>
                  <a:srgbClr val="B32200"/>
                </a:solidFill>
              </a:rPr>
              <a:t>منصة</a:t>
            </a:r>
            <a:r>
              <a:rPr lang="en-US" sz="3600" b="1" dirty="0">
                <a:solidFill>
                  <a:srgbClr val="B32200"/>
                </a:solidFill>
              </a:rPr>
              <a:t> </a:t>
            </a:r>
            <a:r>
              <a:rPr lang="en-US" sz="3600" b="1" dirty="0" err="1">
                <a:solidFill>
                  <a:srgbClr val="B32200"/>
                </a:solidFill>
              </a:rPr>
              <a:t>مدرستي</a:t>
            </a:r>
            <a:r>
              <a:rPr lang="en-US" sz="3600" b="1" dirty="0">
                <a:solidFill>
                  <a:srgbClr val="B32200"/>
                </a:solidFill>
              </a:rPr>
              <a:t> </a:t>
            </a:r>
            <a:r>
              <a:rPr lang="en-US" sz="3600" b="1" dirty="0">
                <a:solidFill>
                  <a:schemeClr val="bg2">
                    <a:lumMod val="10000"/>
                  </a:schemeClr>
                </a:solidFill>
              </a:rPr>
              <a:t>:  </a:t>
            </a:r>
            <a:endParaRPr lang="ar-SA" sz="3600" b="1" dirty="0">
              <a:solidFill>
                <a:schemeClr val="bg2">
                  <a:lumMod val="10000"/>
                </a:schemeClr>
              </a:solidFill>
            </a:endParaRPr>
          </a:p>
          <a:p>
            <a:pPr algn="r" rtl="1"/>
            <a:r>
              <a:rPr lang="en-US" sz="3600" b="1" dirty="0" err="1">
                <a:solidFill>
                  <a:schemeClr val="bg2">
                    <a:lumMod val="10000"/>
                  </a:schemeClr>
                </a:solidFill>
              </a:rPr>
              <a:t>احرصي</a:t>
            </a:r>
            <a:r>
              <a:rPr lang="en-US" sz="3600" b="1" dirty="0">
                <a:solidFill>
                  <a:schemeClr val="bg2">
                    <a:lumMod val="10000"/>
                  </a:schemeClr>
                </a:solidFill>
              </a:rPr>
              <a:t> </a:t>
            </a:r>
            <a:r>
              <a:rPr lang="en-US" sz="3600" b="1" dirty="0" err="1">
                <a:solidFill>
                  <a:schemeClr val="bg2">
                    <a:lumMod val="10000"/>
                  </a:schemeClr>
                </a:solidFill>
              </a:rPr>
              <a:t>على</a:t>
            </a:r>
            <a:r>
              <a:rPr lang="en-US" sz="3600" b="1" dirty="0">
                <a:solidFill>
                  <a:schemeClr val="bg2">
                    <a:lumMod val="10000"/>
                  </a:schemeClr>
                </a:solidFill>
              </a:rPr>
              <a:t> </a:t>
            </a:r>
            <a:r>
              <a:rPr lang="en-US" sz="3600" b="1" dirty="0" err="1">
                <a:solidFill>
                  <a:schemeClr val="bg2">
                    <a:lumMod val="10000"/>
                  </a:schemeClr>
                </a:solidFill>
              </a:rPr>
              <a:t>مشاهدة</a:t>
            </a:r>
            <a:r>
              <a:rPr lang="en-US" sz="3600" b="1" dirty="0">
                <a:solidFill>
                  <a:schemeClr val="bg2">
                    <a:lumMod val="10000"/>
                  </a:schemeClr>
                </a:solidFill>
              </a:rPr>
              <a:t> </a:t>
            </a:r>
            <a:r>
              <a:rPr lang="en-US" sz="3600" b="1" dirty="0" err="1">
                <a:solidFill>
                  <a:schemeClr val="bg2">
                    <a:lumMod val="10000"/>
                  </a:schemeClr>
                </a:solidFill>
              </a:rPr>
              <a:t>الاثراءات</a:t>
            </a:r>
            <a:endParaRPr lang="en-US" sz="3600" b="1" dirty="0">
              <a:solidFill>
                <a:schemeClr val="bg2">
                  <a:lumMod val="10000"/>
                </a:schemeClr>
              </a:solidFill>
            </a:endParaRPr>
          </a:p>
          <a:p>
            <a:pPr algn="r" rtl="1"/>
            <a:r>
              <a:rPr lang="en-US" sz="3600" b="1" dirty="0" err="1">
                <a:solidFill>
                  <a:schemeClr val="bg2">
                    <a:lumMod val="10000"/>
                  </a:schemeClr>
                </a:solidFill>
              </a:rPr>
              <a:t>تم</a:t>
            </a:r>
            <a:r>
              <a:rPr lang="en-US" sz="3600" b="1" dirty="0">
                <a:solidFill>
                  <a:schemeClr val="bg2">
                    <a:lumMod val="10000"/>
                  </a:schemeClr>
                </a:solidFill>
              </a:rPr>
              <a:t> </a:t>
            </a:r>
            <a:r>
              <a:rPr lang="en-US" sz="3600" b="1" dirty="0" err="1">
                <a:solidFill>
                  <a:schemeClr val="bg2">
                    <a:lumMod val="10000"/>
                  </a:schemeClr>
                </a:solidFill>
              </a:rPr>
              <a:t>ارسال</a:t>
            </a:r>
            <a:r>
              <a:rPr lang="en-US" sz="3600" b="1" dirty="0">
                <a:solidFill>
                  <a:schemeClr val="bg2">
                    <a:lumMod val="10000"/>
                  </a:schemeClr>
                </a:solidFill>
              </a:rPr>
              <a:t> </a:t>
            </a:r>
            <a:r>
              <a:rPr lang="en-US" sz="3600" b="1" dirty="0" err="1">
                <a:solidFill>
                  <a:schemeClr val="bg2">
                    <a:lumMod val="10000"/>
                  </a:schemeClr>
                </a:solidFill>
              </a:rPr>
              <a:t>الواجب</a:t>
            </a:r>
            <a:r>
              <a:rPr lang="en-US" sz="3600" b="1" dirty="0">
                <a:solidFill>
                  <a:schemeClr val="bg2">
                    <a:lumMod val="10000"/>
                  </a:schemeClr>
                </a:solidFill>
              </a:rPr>
              <a:t> </a:t>
            </a:r>
            <a:r>
              <a:rPr lang="en-US" sz="3600" b="1" dirty="0" err="1">
                <a:solidFill>
                  <a:schemeClr val="bg2">
                    <a:lumMod val="10000"/>
                  </a:schemeClr>
                </a:solidFill>
              </a:rPr>
              <a:t>على</a:t>
            </a:r>
            <a:r>
              <a:rPr lang="en-US" sz="3600" b="1" dirty="0">
                <a:solidFill>
                  <a:schemeClr val="bg2">
                    <a:lumMod val="10000"/>
                  </a:schemeClr>
                </a:solidFill>
              </a:rPr>
              <a:t> </a:t>
            </a:r>
            <a:r>
              <a:rPr lang="en-US" sz="3600" b="1" dirty="0" err="1">
                <a:solidFill>
                  <a:schemeClr val="bg2">
                    <a:lumMod val="10000"/>
                  </a:schemeClr>
                </a:solidFill>
              </a:rPr>
              <a:t>منصة</a:t>
            </a:r>
            <a:r>
              <a:rPr lang="en-US" sz="3600" b="1" dirty="0">
                <a:solidFill>
                  <a:schemeClr val="bg2">
                    <a:lumMod val="10000"/>
                  </a:schemeClr>
                </a:solidFill>
              </a:rPr>
              <a:t> </a:t>
            </a:r>
            <a:r>
              <a:rPr lang="en-US" sz="3600" b="1" dirty="0" err="1">
                <a:solidFill>
                  <a:schemeClr val="bg2">
                    <a:lumMod val="10000"/>
                  </a:schemeClr>
                </a:solidFill>
              </a:rPr>
              <a:t>مدرستي</a:t>
            </a:r>
            <a:endParaRPr lang="en-US" sz="3600" b="1" dirty="0">
              <a:solidFill>
                <a:schemeClr val="bg2">
                  <a:lumMod val="10000"/>
                </a:schemeClr>
              </a:solidFill>
            </a:endParaRPr>
          </a:p>
        </p:txBody>
      </p:sp>
      <p:pic>
        <p:nvPicPr>
          <p:cNvPr id="15362" name="Picture 2">
            <a:extLst>
              <a:ext uri="{FF2B5EF4-FFF2-40B4-BE49-F238E27FC236}">
                <a16:creationId xmlns:a16="http://schemas.microsoft.com/office/drawing/2014/main" id="{2A017508-249B-4CEC-812C-1D2E6E492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9502"/>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0728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4DB16D-7BFC-4F96-915C-1A43ED0EA98B}"/>
              </a:ext>
            </a:extLst>
          </p:cNvPr>
          <p:cNvSpPr txBox="1">
            <a:spLocks/>
          </p:cNvSpPr>
          <p:nvPr/>
        </p:nvSpPr>
        <p:spPr>
          <a:xfrm>
            <a:off x="1535220" y="3263423"/>
            <a:ext cx="7981057" cy="10245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200" kern="1200" baseline="0">
                <a:solidFill>
                  <a:schemeClr val="tx1"/>
                </a:solidFill>
                <a:latin typeface="+mn-lt"/>
                <a:ea typeface="+mj-ea"/>
                <a:cs typeface="+mj-cs"/>
              </a:defRPr>
            </a:lvl1pPr>
          </a:lstStyle>
          <a:p>
            <a:r>
              <a:rPr lang="ar-SA" b="1" dirty="0"/>
              <a:t>اهلا بالمبدعات أساس نهضة الوطن </a:t>
            </a:r>
            <a:endParaRPr lang="en-US" b="1" dirty="0"/>
          </a:p>
        </p:txBody>
      </p:sp>
      <p:pic>
        <p:nvPicPr>
          <p:cNvPr id="1028" name="Picture 4" descr="laptop wave">
            <a:extLst>
              <a:ext uri="{FF2B5EF4-FFF2-40B4-BE49-F238E27FC236}">
                <a16:creationId xmlns:a16="http://schemas.microsoft.com/office/drawing/2014/main" id="{1712D348-A708-46E8-A982-0C6491632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37214"/>
            <a:ext cx="2831579" cy="2831579"/>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94;p24">
            <a:extLst>
              <a:ext uri="{FF2B5EF4-FFF2-40B4-BE49-F238E27FC236}">
                <a16:creationId xmlns:a16="http://schemas.microsoft.com/office/drawing/2014/main" id="{08B77ED5-F601-45FF-A1BB-ECEC7C9199F5}"/>
              </a:ext>
            </a:extLst>
          </p:cNvPr>
          <p:cNvSpPr txBox="1">
            <a:spLocks/>
          </p:cNvSpPr>
          <p:nvPr/>
        </p:nvSpPr>
        <p:spPr>
          <a:xfrm>
            <a:off x="2815804" y="702209"/>
            <a:ext cx="5992837" cy="3073481"/>
          </a:xfrm>
          <a:prstGeom prst="rect">
            <a:avLst/>
          </a:prstGeom>
          <a:noFill/>
          <a:ln>
            <a:noFill/>
          </a:ln>
        </p:spPr>
        <p:txBody>
          <a:bodyPr spcFirstLastPara="1" wrap="square" lIns="121900" tIns="121900" rIns="121900" bIns="121900" anchor="t" anchorCtr="0">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pPr>
              <a:spcBef>
                <a:spcPts val="0"/>
              </a:spcBef>
              <a:buSzPts val="7000"/>
            </a:pPr>
            <a:r>
              <a:rPr lang="ar-SA" sz="4800" b="1" dirty="0">
                <a:solidFill>
                  <a:srgbClr val="FFCC00"/>
                </a:solidFill>
                <a:latin typeface="A Massir Ballpoint" panose="00000100000000000000" pitchFamily="2" charset="-78"/>
                <a:cs typeface="A Massir Ballpoint" panose="00000100000000000000" pitchFamily="2" charset="-78"/>
              </a:rPr>
              <a:t>اهلا وسهلا بكن في</a:t>
            </a:r>
            <a:br>
              <a:rPr lang="ar-SA" sz="4800" dirty="0"/>
            </a:br>
            <a:r>
              <a:rPr lang="ar-SA" sz="4800" dirty="0"/>
              <a:t> (</a:t>
            </a:r>
            <a:r>
              <a:rPr lang="ar-SA" sz="4800" dirty="0">
                <a:solidFill>
                  <a:schemeClr val="accent6">
                    <a:lumMod val="75000"/>
                  </a:schemeClr>
                </a:solidFill>
                <a:latin typeface="Urdu Typesetting" panose="03020402040406030203" pitchFamily="66" charset="-78"/>
                <a:cs typeface="Urdu Typesetting" panose="03020402040406030203" pitchFamily="66" charset="-78"/>
              </a:rPr>
              <a:t>الحصة الافتراضية لمادة </a:t>
            </a:r>
          </a:p>
          <a:p>
            <a:pPr>
              <a:spcBef>
                <a:spcPts val="0"/>
              </a:spcBef>
              <a:buSzPts val="7000"/>
            </a:pPr>
            <a:r>
              <a:rPr lang="ar-SA" sz="4800" dirty="0">
                <a:solidFill>
                  <a:schemeClr val="accent6">
                    <a:lumMod val="75000"/>
                  </a:schemeClr>
                </a:solidFill>
                <a:latin typeface="Urdu Typesetting" panose="03020402040406030203" pitchFamily="66" charset="-78"/>
                <a:cs typeface="Urdu Typesetting" panose="03020402040406030203" pitchFamily="66" charset="-78"/>
              </a:rPr>
              <a:t>الحاسب وتقنية المعلومات </a:t>
            </a:r>
            <a:r>
              <a:rPr lang="ar-SA" sz="4800" dirty="0">
                <a:solidFill>
                  <a:srgbClr val="0070C0"/>
                </a:solidFill>
                <a:latin typeface="Urdu Typesetting" panose="03020402040406030203" pitchFamily="66" charset="-78"/>
                <a:cs typeface="Urdu Typesetting" panose="03020402040406030203" pitchFamily="66" charset="-78"/>
              </a:rPr>
              <a:t>2</a:t>
            </a:r>
            <a:r>
              <a:rPr lang="ar-SA" sz="4800" dirty="0"/>
              <a:t>)</a:t>
            </a:r>
          </a:p>
        </p:txBody>
      </p:sp>
      <p:sp>
        <p:nvSpPr>
          <p:cNvPr id="5" name="Google Shape;295;p24">
            <a:extLst>
              <a:ext uri="{FF2B5EF4-FFF2-40B4-BE49-F238E27FC236}">
                <a16:creationId xmlns:a16="http://schemas.microsoft.com/office/drawing/2014/main" id="{56BCD682-A74D-4766-A7A2-E9A5667A2EEB}"/>
              </a:ext>
            </a:extLst>
          </p:cNvPr>
          <p:cNvSpPr txBox="1">
            <a:spLocks/>
          </p:cNvSpPr>
          <p:nvPr/>
        </p:nvSpPr>
        <p:spPr>
          <a:xfrm>
            <a:off x="-180528" y="3507854"/>
            <a:ext cx="2664296" cy="1024534"/>
          </a:xfrm>
          <a:prstGeom prst="rect">
            <a:avLst/>
          </a:prstGeom>
          <a:noFill/>
          <a:ln>
            <a:noFill/>
          </a:ln>
        </p:spPr>
        <p:txBody>
          <a:bodyPr spcFirstLastPara="1" wrap="square" lIns="121900" tIns="121900" rIns="121900" bIns="12190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1200"/>
              </a:spcAft>
              <a:buSzPts val="1900"/>
              <a:buFont typeface="Arial" panose="020B0604020202020204" pitchFamily="34" charset="0"/>
              <a:buNone/>
            </a:pPr>
            <a:r>
              <a:rPr lang="ar-SA" sz="2800" b="1" dirty="0">
                <a:solidFill>
                  <a:srgbClr val="0070C0"/>
                </a:solidFill>
                <a:latin typeface="Urdu Typesetting" panose="03020402040406030203" pitchFamily="66" charset="-78"/>
                <a:cs typeface="Urdu Typesetting" panose="03020402040406030203" pitchFamily="66" charset="-78"/>
              </a:rPr>
              <a:t> </a:t>
            </a:r>
            <a:r>
              <a:rPr lang="ar-SA" sz="2800" b="1" dirty="0">
                <a:solidFill>
                  <a:schemeClr val="accent6">
                    <a:lumMod val="75000"/>
                  </a:schemeClr>
                </a:solidFill>
                <a:latin typeface="Urdu Typesetting" panose="03020402040406030203" pitchFamily="66" charset="-78"/>
                <a:cs typeface="Urdu Typesetting" panose="03020402040406030203" pitchFamily="66" charset="-78"/>
              </a:rPr>
              <a:t>المعلمة</a:t>
            </a:r>
            <a:r>
              <a:rPr lang="ar-SA" sz="2800" b="1" dirty="0">
                <a:solidFill>
                  <a:srgbClr val="0070C0"/>
                </a:solidFill>
                <a:latin typeface="Urdu Typesetting" panose="03020402040406030203" pitchFamily="66" charset="-78"/>
                <a:cs typeface="Urdu Typesetting" panose="03020402040406030203" pitchFamily="66" charset="-78"/>
              </a:rPr>
              <a:t> </a:t>
            </a:r>
          </a:p>
          <a:p>
            <a:pPr marL="0" indent="0" algn="ctr">
              <a:spcBef>
                <a:spcPts val="0"/>
              </a:spcBef>
              <a:spcAft>
                <a:spcPts val="1200"/>
              </a:spcAft>
              <a:buSzPts val="1900"/>
              <a:buFont typeface="Arial" panose="020B0604020202020204" pitchFamily="34" charset="0"/>
              <a:buNone/>
            </a:pPr>
            <a:r>
              <a:rPr lang="ar-SA" sz="2800" b="1" dirty="0">
                <a:latin typeface="Urdu Typesetting" panose="03020402040406030203" pitchFamily="66" charset="-78"/>
                <a:cs typeface="Urdu Typesetting" panose="03020402040406030203" pitchFamily="66" charset="-78"/>
              </a:rPr>
              <a:t>مشاعل </a:t>
            </a:r>
            <a:r>
              <a:rPr lang="ar-SA" sz="2800" b="1" dirty="0" err="1">
                <a:latin typeface="Urdu Typesetting" panose="03020402040406030203" pitchFamily="66" charset="-78"/>
                <a:cs typeface="Urdu Typesetting" panose="03020402040406030203" pitchFamily="66" charset="-78"/>
              </a:rPr>
              <a:t>النجراني</a:t>
            </a:r>
            <a:endParaRPr lang="ar-SA" sz="2800" b="1" dirty="0">
              <a:latin typeface="Urdu Typesetting" panose="03020402040406030203" pitchFamily="66" charset="-78"/>
              <a:cs typeface="Urdu Typesetting" panose="03020402040406030203" pitchFamily="66" charset="-78"/>
            </a:endParaRPr>
          </a:p>
        </p:txBody>
      </p:sp>
    </p:spTree>
    <p:extLst>
      <p:ext uri="{BB962C8B-B14F-4D97-AF65-F5344CB8AC3E}">
        <p14:creationId xmlns:p14="http://schemas.microsoft.com/office/powerpoint/2010/main" val="31427223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3">
            <a:extLst>
              <a:ext uri="{FF2B5EF4-FFF2-40B4-BE49-F238E27FC236}">
                <a16:creationId xmlns:a16="http://schemas.microsoft.com/office/drawing/2014/main" id="{B5BEDD57-926F-4C23-B5DC-8C1200C53E77}"/>
              </a:ext>
            </a:extLst>
          </p:cNvPr>
          <p:cNvSpPr txBox="1">
            <a:spLocks/>
          </p:cNvSpPr>
          <p:nvPr/>
        </p:nvSpPr>
        <p:spPr>
          <a:xfrm>
            <a:off x="302840" y="180893"/>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200" kern="1200" baseline="0">
                <a:solidFill>
                  <a:schemeClr val="tx2"/>
                </a:solidFill>
                <a:latin typeface="+mn-lt"/>
                <a:ea typeface="+mj-ea"/>
                <a:cs typeface="+mj-cs"/>
              </a:defRPr>
            </a:lvl1pPr>
          </a:lstStyle>
          <a:p>
            <a:r>
              <a:rPr lang="ar-SA" b="1" dirty="0"/>
              <a:t>القوانين الصفية الالكترونية  </a:t>
            </a:r>
            <a:endParaRPr lang="en-US" b="1" dirty="0"/>
          </a:p>
        </p:txBody>
      </p:sp>
      <p:pic>
        <p:nvPicPr>
          <p:cNvPr id="27" name="Picture 2" descr="learning from home">
            <a:extLst>
              <a:ext uri="{FF2B5EF4-FFF2-40B4-BE49-F238E27FC236}">
                <a16:creationId xmlns:a16="http://schemas.microsoft.com/office/drawing/2014/main" id="{CA5D1066-0B27-46A1-9B2C-45FC1DDC1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979" y="1599756"/>
            <a:ext cx="2423902" cy="1551432"/>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9">
            <a:extLst>
              <a:ext uri="{FF2B5EF4-FFF2-40B4-BE49-F238E27FC236}">
                <a16:creationId xmlns:a16="http://schemas.microsoft.com/office/drawing/2014/main" id="{CAF7CC14-6CDD-45EA-B1E0-5A08E514A47A}"/>
              </a:ext>
            </a:extLst>
          </p:cNvPr>
          <p:cNvPicPr>
            <a:picLocks noChangeAspect="1"/>
          </p:cNvPicPr>
          <p:nvPr/>
        </p:nvPicPr>
        <p:blipFill rotWithShape="1">
          <a:blip r:embed="rId3"/>
          <a:srcRect l="54725" t="28990" r="38975" b="17785"/>
          <a:stretch/>
        </p:blipFill>
        <p:spPr>
          <a:xfrm>
            <a:off x="8244408" y="1469153"/>
            <a:ext cx="576064" cy="2736304"/>
          </a:xfrm>
          <a:prstGeom prst="rect">
            <a:avLst/>
          </a:prstGeom>
        </p:spPr>
      </p:pic>
      <p:sp>
        <p:nvSpPr>
          <p:cNvPr id="11" name="مستطيل 10">
            <a:extLst>
              <a:ext uri="{FF2B5EF4-FFF2-40B4-BE49-F238E27FC236}">
                <a16:creationId xmlns:a16="http://schemas.microsoft.com/office/drawing/2014/main" id="{2AFC13ED-116B-41FE-9659-E287B497BAEF}"/>
              </a:ext>
            </a:extLst>
          </p:cNvPr>
          <p:cNvSpPr/>
          <p:nvPr/>
        </p:nvSpPr>
        <p:spPr>
          <a:xfrm>
            <a:off x="5004048" y="1203598"/>
            <a:ext cx="576064" cy="30018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مربع نص 25">
            <a:extLst>
              <a:ext uri="{FF2B5EF4-FFF2-40B4-BE49-F238E27FC236}">
                <a16:creationId xmlns:a16="http://schemas.microsoft.com/office/drawing/2014/main" id="{E8F6F0F8-0220-4DFD-B862-22DC41B9CCA1}"/>
              </a:ext>
            </a:extLst>
          </p:cNvPr>
          <p:cNvSpPr txBox="1"/>
          <p:nvPr/>
        </p:nvSpPr>
        <p:spPr>
          <a:xfrm>
            <a:off x="3295814" y="1621587"/>
            <a:ext cx="4764278" cy="2431435"/>
          </a:xfrm>
          <a:prstGeom prst="rect">
            <a:avLst/>
          </a:prstGeom>
          <a:noFill/>
        </p:spPr>
        <p:txBody>
          <a:bodyPr wrap="square">
            <a:spAutoFit/>
          </a:bodyPr>
          <a:lstStyle/>
          <a:p>
            <a:pPr algn="r" rtl="1"/>
            <a:r>
              <a:rPr lang="en-US" sz="2400" b="1" dirty="0" err="1">
                <a:solidFill>
                  <a:srgbClr val="232323"/>
                </a:solidFill>
                <a:latin typeface="A Massir Ballpoint" panose="00000100000000000000" pitchFamily="2" charset="-78"/>
                <a:cs typeface="A Massir Ballpoint" panose="00000100000000000000" pitchFamily="2" charset="-78"/>
              </a:rPr>
              <a:t>التأكد</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من</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اغلاق</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الكاميرا</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والمايك</a:t>
            </a:r>
            <a:endParaRPr lang="en-US" sz="2400" b="1" dirty="0">
              <a:solidFill>
                <a:srgbClr val="232323"/>
              </a:solidFill>
              <a:latin typeface="A Massir Ballpoint" panose="00000100000000000000" pitchFamily="2" charset="-78"/>
              <a:cs typeface="A Massir Ballpoint" panose="00000100000000000000" pitchFamily="2" charset="-78"/>
            </a:endParaRP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err="1">
                <a:solidFill>
                  <a:srgbClr val="232323"/>
                </a:solidFill>
                <a:latin typeface="A Massir Ballpoint" panose="00000100000000000000" pitchFamily="2" charset="-78"/>
                <a:cs typeface="A Massir Ballpoint" panose="00000100000000000000" pitchFamily="2" charset="-78"/>
              </a:rPr>
              <a:t>احضار</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كتاب</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الطالب</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مع</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القلم</a:t>
            </a:r>
            <a:r>
              <a:rPr lang="en-US" sz="2400" b="1" dirty="0">
                <a:solidFill>
                  <a:srgbClr val="232323"/>
                </a:solidFill>
                <a:latin typeface="A Massir Ballpoint" panose="00000100000000000000" pitchFamily="2" charset="-78"/>
                <a:cs typeface="A Massir Ballpoint" panose="00000100000000000000" pitchFamily="2" charset="-78"/>
              </a:rPr>
              <a:t> </a:t>
            </a: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رفع</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اليد</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أثناء</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المشاركة</a:t>
            </a:r>
            <a:endParaRPr lang="en-US" sz="2400" b="1" dirty="0">
              <a:solidFill>
                <a:srgbClr val="232323"/>
              </a:solidFill>
              <a:latin typeface="A Massir Ballpoint" panose="00000100000000000000" pitchFamily="2" charset="-78"/>
              <a:cs typeface="A Massir Ballpoint" panose="00000100000000000000" pitchFamily="2" charset="-78"/>
            </a:endParaRP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المشاركة</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والتفاعل</a:t>
            </a:r>
            <a:endParaRPr lang="en-US" sz="2400" b="1" dirty="0">
              <a:solidFill>
                <a:srgbClr val="232323"/>
              </a:solidFill>
              <a:latin typeface="A Massir Ballpoint" panose="00000100000000000000" pitchFamily="2" charset="-78"/>
              <a:cs typeface="A Massir Ballpoint" panose="00000100000000000000" pitchFamily="2" charset="-78"/>
            </a:endParaRP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err="1">
                <a:solidFill>
                  <a:srgbClr val="232323"/>
                </a:solidFill>
                <a:latin typeface="A Massir Ballpoint" panose="00000100000000000000" pitchFamily="2" charset="-78"/>
                <a:cs typeface="A Massir Ballpoint" panose="00000100000000000000" pitchFamily="2" charset="-78"/>
              </a:rPr>
              <a:t>الانتباه</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الالتزام</a:t>
            </a:r>
            <a:r>
              <a:rPr lang="en-US" sz="2400" b="1" dirty="0">
                <a:solidFill>
                  <a:srgbClr val="232323"/>
                </a:solidFill>
                <a:latin typeface="A Massir Ballpoint" panose="00000100000000000000" pitchFamily="2" charset="-78"/>
                <a:cs typeface="A Massir Ballpoint" panose="00000100000000000000" pitchFamily="2" charset="-78"/>
              </a:rPr>
              <a:t> – </a:t>
            </a:r>
            <a:r>
              <a:rPr lang="en-US" sz="2400" b="1" dirty="0" err="1">
                <a:solidFill>
                  <a:srgbClr val="232323"/>
                </a:solidFill>
                <a:latin typeface="A Massir Ballpoint" panose="00000100000000000000" pitchFamily="2" charset="-78"/>
                <a:cs typeface="A Massir Ballpoint" panose="00000100000000000000" pitchFamily="2" charset="-78"/>
              </a:rPr>
              <a:t>التعاون</a:t>
            </a:r>
            <a:endParaRPr lang="en-US" sz="2400" b="1" dirty="0">
              <a:solidFill>
                <a:srgbClr val="232323"/>
              </a:solidFill>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6928229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a:extLst>
              <a:ext uri="{FF2B5EF4-FFF2-40B4-BE49-F238E27FC236}">
                <a16:creationId xmlns:a16="http://schemas.microsoft.com/office/drawing/2014/main" id="{8922FBBF-7CF7-40C6-9D25-D726119F52F8}"/>
              </a:ext>
            </a:extLst>
          </p:cNvPr>
          <p:cNvGrpSpPr/>
          <p:nvPr/>
        </p:nvGrpSpPr>
        <p:grpSpPr>
          <a:xfrm rot="20187535">
            <a:off x="2364386" y="1420654"/>
            <a:ext cx="576084" cy="684128"/>
            <a:chOff x="3790950" y="1741170"/>
            <a:chExt cx="2447925" cy="2907029"/>
          </a:xfrm>
        </p:grpSpPr>
        <p:grpSp>
          <p:nvGrpSpPr>
            <p:cNvPr id="116" name="Graphic 3">
              <a:extLst>
                <a:ext uri="{FF2B5EF4-FFF2-40B4-BE49-F238E27FC236}">
                  <a16:creationId xmlns:a16="http://schemas.microsoft.com/office/drawing/2014/main" id="{62425FCF-722F-48A5-8D57-BD15B4785DCE}"/>
                </a:ext>
              </a:extLst>
            </p:cNvPr>
            <p:cNvGrpSpPr/>
            <p:nvPr/>
          </p:nvGrpSpPr>
          <p:grpSpPr>
            <a:xfrm>
              <a:off x="4295774" y="1741170"/>
              <a:ext cx="1457326" cy="1156846"/>
              <a:chOff x="5172075" y="2695575"/>
              <a:chExt cx="1847850" cy="1466850"/>
            </a:xfrm>
            <a:solidFill>
              <a:schemeClr val="accent1"/>
            </a:solidFill>
          </p:grpSpPr>
          <p:sp>
            <p:nvSpPr>
              <p:cNvPr id="120" name="Freeform: Shape 119">
                <a:extLst>
                  <a:ext uri="{FF2B5EF4-FFF2-40B4-BE49-F238E27FC236}">
                    <a16:creationId xmlns:a16="http://schemas.microsoft.com/office/drawing/2014/main" id="{B43BA768-6F65-40C0-8B6D-8FE77CF49142}"/>
                  </a:ext>
                </a:extLst>
              </p:cNvPr>
              <p:cNvSpPr/>
              <p:nvPr/>
            </p:nvSpPr>
            <p:spPr>
              <a:xfrm>
                <a:off x="6072664" y="3246076"/>
                <a:ext cx="952500" cy="819150"/>
              </a:xfrm>
              <a:custGeom>
                <a:avLst/>
                <a:gdLst>
                  <a:gd name="connsiteX0" fmla="*/ 20479 w 952500"/>
                  <a:gd name="connsiteY0" fmla="*/ 778237 h 819150"/>
                  <a:gd name="connsiteX1" fmla="*/ 30004 w 952500"/>
                  <a:gd name="connsiteY1" fmla="*/ 753472 h 819150"/>
                  <a:gd name="connsiteX2" fmla="*/ 58579 w 952500"/>
                  <a:gd name="connsiteY2" fmla="*/ 683939 h 819150"/>
                  <a:gd name="connsiteX3" fmla="*/ 107156 w 952500"/>
                  <a:gd name="connsiteY3" fmla="*/ 578212 h 819150"/>
                  <a:gd name="connsiteX4" fmla="*/ 139541 w 952500"/>
                  <a:gd name="connsiteY4" fmla="*/ 513442 h 819150"/>
                  <a:gd name="connsiteX5" fmla="*/ 177641 w 952500"/>
                  <a:gd name="connsiteY5" fmla="*/ 442957 h 819150"/>
                  <a:gd name="connsiteX6" fmla="*/ 274796 w 952500"/>
                  <a:gd name="connsiteY6" fmla="*/ 289604 h 819150"/>
                  <a:gd name="connsiteX7" fmla="*/ 410051 w 952500"/>
                  <a:gd name="connsiteY7" fmla="*/ 131489 h 819150"/>
                  <a:gd name="connsiteX8" fmla="*/ 502444 w 952500"/>
                  <a:gd name="connsiteY8" fmla="*/ 59099 h 819150"/>
                  <a:gd name="connsiteX9" fmla="*/ 559594 w 952500"/>
                  <a:gd name="connsiteY9" fmla="*/ 29572 h 819150"/>
                  <a:gd name="connsiteX10" fmla="*/ 626269 w 952500"/>
                  <a:gd name="connsiteY10" fmla="*/ 10522 h 819150"/>
                  <a:gd name="connsiteX11" fmla="*/ 700564 w 952500"/>
                  <a:gd name="connsiteY11" fmla="*/ 9569 h 819150"/>
                  <a:gd name="connsiteX12" fmla="*/ 772954 w 952500"/>
                  <a:gd name="connsiteY12" fmla="*/ 32429 h 819150"/>
                  <a:gd name="connsiteX13" fmla="*/ 832961 w 952500"/>
                  <a:gd name="connsiteY13" fmla="*/ 72434 h 819150"/>
                  <a:gd name="connsiteX14" fmla="*/ 845344 w 952500"/>
                  <a:gd name="connsiteY14" fmla="*/ 83864 h 819150"/>
                  <a:gd name="connsiteX15" fmla="*/ 852011 w 952500"/>
                  <a:gd name="connsiteY15" fmla="*/ 89579 h 819150"/>
                  <a:gd name="connsiteX16" fmla="*/ 854869 w 952500"/>
                  <a:gd name="connsiteY16" fmla="*/ 92437 h 819150"/>
                  <a:gd name="connsiteX17" fmla="*/ 855821 w 952500"/>
                  <a:gd name="connsiteY17" fmla="*/ 93389 h 819150"/>
                  <a:gd name="connsiteX18" fmla="*/ 857726 w 952500"/>
                  <a:gd name="connsiteY18" fmla="*/ 96247 h 819150"/>
                  <a:gd name="connsiteX19" fmla="*/ 867251 w 952500"/>
                  <a:gd name="connsiteY19" fmla="*/ 105772 h 819150"/>
                  <a:gd name="connsiteX20" fmla="*/ 878681 w 952500"/>
                  <a:gd name="connsiteY20" fmla="*/ 119107 h 819150"/>
                  <a:gd name="connsiteX21" fmla="*/ 899636 w 952500"/>
                  <a:gd name="connsiteY21" fmla="*/ 146729 h 819150"/>
                  <a:gd name="connsiteX22" fmla="*/ 917734 w 952500"/>
                  <a:gd name="connsiteY22" fmla="*/ 177209 h 819150"/>
                  <a:gd name="connsiteX23" fmla="*/ 943451 w 952500"/>
                  <a:gd name="connsiteY23" fmla="*/ 245789 h 819150"/>
                  <a:gd name="connsiteX24" fmla="*/ 947261 w 952500"/>
                  <a:gd name="connsiteY24" fmla="*/ 321989 h 819150"/>
                  <a:gd name="connsiteX25" fmla="*/ 929164 w 952500"/>
                  <a:gd name="connsiteY25" fmla="*/ 392474 h 819150"/>
                  <a:gd name="connsiteX26" fmla="*/ 856774 w 952500"/>
                  <a:gd name="connsiteY26" fmla="*/ 500107 h 819150"/>
                  <a:gd name="connsiteX27" fmla="*/ 769144 w 952500"/>
                  <a:gd name="connsiteY27" fmla="*/ 576307 h 819150"/>
                  <a:gd name="connsiteX28" fmla="*/ 678656 w 952500"/>
                  <a:gd name="connsiteY28" fmla="*/ 634409 h 819150"/>
                  <a:gd name="connsiteX29" fmla="*/ 589121 w 952500"/>
                  <a:gd name="connsiteY29" fmla="*/ 681082 h 819150"/>
                  <a:gd name="connsiteX30" fmla="*/ 419576 w 952500"/>
                  <a:gd name="connsiteY30" fmla="*/ 748709 h 819150"/>
                  <a:gd name="connsiteX31" fmla="*/ 271939 w 952500"/>
                  <a:gd name="connsiteY31" fmla="*/ 790619 h 819150"/>
                  <a:gd name="connsiteX32" fmla="*/ 155734 w 952500"/>
                  <a:gd name="connsiteY32" fmla="*/ 813479 h 819150"/>
                  <a:gd name="connsiteX33" fmla="*/ 78581 w 952500"/>
                  <a:gd name="connsiteY33" fmla="*/ 821099 h 819150"/>
                  <a:gd name="connsiteX34" fmla="*/ 57626 w 952500"/>
                  <a:gd name="connsiteY34" fmla="*/ 821099 h 819150"/>
                  <a:gd name="connsiteX35" fmla="*/ 7144 w 952500"/>
                  <a:gd name="connsiteY35" fmla="*/ 820147 h 819150"/>
                  <a:gd name="connsiteX36" fmla="*/ 20479 w 952500"/>
                  <a:gd name="connsiteY36" fmla="*/ 778237 h 819150"/>
                  <a:gd name="connsiteX37" fmla="*/ 109061 w 952500"/>
                  <a:gd name="connsiteY37" fmla="*/ 745852 h 819150"/>
                  <a:gd name="connsiteX38" fmla="*/ 138589 w 952500"/>
                  <a:gd name="connsiteY38" fmla="*/ 738232 h 819150"/>
                  <a:gd name="connsiteX39" fmla="*/ 245269 w 952500"/>
                  <a:gd name="connsiteY39" fmla="*/ 703942 h 819150"/>
                  <a:gd name="connsiteX40" fmla="*/ 380524 w 952500"/>
                  <a:gd name="connsiteY40" fmla="*/ 649649 h 819150"/>
                  <a:gd name="connsiteX41" fmla="*/ 533876 w 952500"/>
                  <a:gd name="connsiteY41" fmla="*/ 574402 h 819150"/>
                  <a:gd name="connsiteX42" fmla="*/ 689134 w 952500"/>
                  <a:gd name="connsiteY42" fmla="*/ 473437 h 819150"/>
                  <a:gd name="connsiteX43" fmla="*/ 755809 w 952500"/>
                  <a:gd name="connsiteY43" fmla="*/ 410572 h 819150"/>
                  <a:gd name="connsiteX44" fmla="*/ 799624 w 952500"/>
                  <a:gd name="connsiteY44" fmla="*/ 341039 h 819150"/>
                  <a:gd name="connsiteX45" fmla="*/ 805339 w 952500"/>
                  <a:gd name="connsiteY45" fmla="*/ 275317 h 819150"/>
                  <a:gd name="connsiteX46" fmla="*/ 792956 w 952500"/>
                  <a:gd name="connsiteY46" fmla="*/ 242932 h 819150"/>
                  <a:gd name="connsiteX47" fmla="*/ 782479 w 952500"/>
                  <a:gd name="connsiteY47" fmla="*/ 225787 h 819150"/>
                  <a:gd name="connsiteX48" fmla="*/ 770096 w 952500"/>
                  <a:gd name="connsiteY48" fmla="*/ 209594 h 819150"/>
                  <a:gd name="connsiteX49" fmla="*/ 763429 w 952500"/>
                  <a:gd name="connsiteY49" fmla="*/ 201974 h 819150"/>
                  <a:gd name="connsiteX50" fmla="*/ 753904 w 952500"/>
                  <a:gd name="connsiteY50" fmla="*/ 192449 h 819150"/>
                  <a:gd name="connsiteX51" fmla="*/ 739616 w 952500"/>
                  <a:gd name="connsiteY51" fmla="*/ 178162 h 819150"/>
                  <a:gd name="connsiteX52" fmla="*/ 709136 w 952500"/>
                  <a:gd name="connsiteY52" fmla="*/ 157207 h 819150"/>
                  <a:gd name="connsiteX53" fmla="*/ 678656 w 952500"/>
                  <a:gd name="connsiteY53" fmla="*/ 147682 h 819150"/>
                  <a:gd name="connsiteX54" fmla="*/ 645319 w 952500"/>
                  <a:gd name="connsiteY54" fmla="*/ 147682 h 819150"/>
                  <a:gd name="connsiteX55" fmla="*/ 609124 w 952500"/>
                  <a:gd name="connsiteY55" fmla="*/ 157207 h 819150"/>
                  <a:gd name="connsiteX56" fmla="*/ 571024 w 952500"/>
                  <a:gd name="connsiteY56" fmla="*/ 175304 h 819150"/>
                  <a:gd name="connsiteX57" fmla="*/ 497681 w 952500"/>
                  <a:gd name="connsiteY57" fmla="*/ 228644 h 819150"/>
                  <a:gd name="connsiteX58" fmla="*/ 370046 w 952500"/>
                  <a:gd name="connsiteY58" fmla="*/ 362947 h 819150"/>
                  <a:gd name="connsiteX59" fmla="*/ 267176 w 952500"/>
                  <a:gd name="connsiteY59" fmla="*/ 500107 h 819150"/>
                  <a:gd name="connsiteX60" fmla="*/ 185261 w 952500"/>
                  <a:gd name="connsiteY60" fmla="*/ 622027 h 819150"/>
                  <a:gd name="connsiteX61" fmla="*/ 125254 w 952500"/>
                  <a:gd name="connsiteY61" fmla="*/ 718229 h 819150"/>
                  <a:gd name="connsiteX62" fmla="*/ 109061 w 952500"/>
                  <a:gd name="connsiteY62" fmla="*/ 745852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20479" y="778237"/>
                    </a:moveTo>
                    <a:cubicBezTo>
                      <a:pt x="20479" y="778237"/>
                      <a:pt x="23336" y="769664"/>
                      <a:pt x="30004" y="753472"/>
                    </a:cubicBezTo>
                    <a:cubicBezTo>
                      <a:pt x="36671" y="737279"/>
                      <a:pt x="45244" y="713467"/>
                      <a:pt x="58579" y="683939"/>
                    </a:cubicBezTo>
                    <a:cubicBezTo>
                      <a:pt x="70961" y="654412"/>
                      <a:pt x="87154" y="618217"/>
                      <a:pt x="107156" y="578212"/>
                    </a:cubicBezTo>
                    <a:cubicBezTo>
                      <a:pt x="116681" y="558209"/>
                      <a:pt x="128111" y="536302"/>
                      <a:pt x="139541" y="513442"/>
                    </a:cubicBezTo>
                    <a:cubicBezTo>
                      <a:pt x="150971" y="490582"/>
                      <a:pt x="164306" y="467722"/>
                      <a:pt x="177641" y="442957"/>
                    </a:cubicBezTo>
                    <a:cubicBezTo>
                      <a:pt x="205264" y="394379"/>
                      <a:pt x="237649" y="342944"/>
                      <a:pt x="274796" y="289604"/>
                    </a:cubicBezTo>
                    <a:cubicBezTo>
                      <a:pt x="312896" y="237217"/>
                      <a:pt x="355759" y="182924"/>
                      <a:pt x="410051" y="131489"/>
                    </a:cubicBezTo>
                    <a:cubicBezTo>
                      <a:pt x="436721" y="105772"/>
                      <a:pt x="467201" y="81007"/>
                      <a:pt x="502444" y="59099"/>
                    </a:cubicBezTo>
                    <a:cubicBezTo>
                      <a:pt x="519589" y="48622"/>
                      <a:pt x="538639" y="38144"/>
                      <a:pt x="559594" y="29572"/>
                    </a:cubicBezTo>
                    <a:cubicBezTo>
                      <a:pt x="580549" y="20999"/>
                      <a:pt x="602456" y="14332"/>
                      <a:pt x="626269" y="10522"/>
                    </a:cubicBezTo>
                    <a:cubicBezTo>
                      <a:pt x="650081" y="6712"/>
                      <a:pt x="675799" y="5759"/>
                      <a:pt x="700564" y="9569"/>
                    </a:cubicBezTo>
                    <a:cubicBezTo>
                      <a:pt x="725329" y="13379"/>
                      <a:pt x="750094" y="20999"/>
                      <a:pt x="772954" y="32429"/>
                    </a:cubicBezTo>
                    <a:cubicBezTo>
                      <a:pt x="794861" y="43859"/>
                      <a:pt x="814864" y="57194"/>
                      <a:pt x="832961" y="72434"/>
                    </a:cubicBezTo>
                    <a:cubicBezTo>
                      <a:pt x="837724" y="76244"/>
                      <a:pt x="841534" y="80054"/>
                      <a:pt x="845344" y="83864"/>
                    </a:cubicBezTo>
                    <a:lnTo>
                      <a:pt x="852011" y="89579"/>
                    </a:lnTo>
                    <a:lnTo>
                      <a:pt x="854869" y="92437"/>
                    </a:lnTo>
                    <a:lnTo>
                      <a:pt x="855821" y="93389"/>
                    </a:lnTo>
                    <a:lnTo>
                      <a:pt x="857726" y="96247"/>
                    </a:lnTo>
                    <a:lnTo>
                      <a:pt x="867251" y="105772"/>
                    </a:lnTo>
                    <a:cubicBezTo>
                      <a:pt x="870109" y="109582"/>
                      <a:pt x="874871" y="114344"/>
                      <a:pt x="878681" y="119107"/>
                    </a:cubicBezTo>
                    <a:cubicBezTo>
                      <a:pt x="886301" y="128632"/>
                      <a:pt x="892969" y="137204"/>
                      <a:pt x="899636" y="146729"/>
                    </a:cubicBezTo>
                    <a:cubicBezTo>
                      <a:pt x="905351" y="156254"/>
                      <a:pt x="912019" y="165779"/>
                      <a:pt x="917734" y="177209"/>
                    </a:cubicBezTo>
                    <a:cubicBezTo>
                      <a:pt x="929164" y="198164"/>
                      <a:pt x="937736" y="221024"/>
                      <a:pt x="943451" y="245789"/>
                    </a:cubicBezTo>
                    <a:cubicBezTo>
                      <a:pt x="948214" y="270554"/>
                      <a:pt x="950119" y="296272"/>
                      <a:pt x="947261" y="321989"/>
                    </a:cubicBezTo>
                    <a:cubicBezTo>
                      <a:pt x="944404" y="346754"/>
                      <a:pt x="937736" y="371519"/>
                      <a:pt x="929164" y="392474"/>
                    </a:cubicBezTo>
                    <a:cubicBezTo>
                      <a:pt x="911066" y="436289"/>
                      <a:pt x="884396" y="470579"/>
                      <a:pt x="856774" y="500107"/>
                    </a:cubicBezTo>
                    <a:cubicBezTo>
                      <a:pt x="829151" y="529634"/>
                      <a:pt x="799624" y="554399"/>
                      <a:pt x="769144" y="576307"/>
                    </a:cubicBezTo>
                    <a:cubicBezTo>
                      <a:pt x="739616" y="598214"/>
                      <a:pt x="709136" y="617264"/>
                      <a:pt x="678656" y="634409"/>
                    </a:cubicBezTo>
                    <a:cubicBezTo>
                      <a:pt x="648176" y="651554"/>
                      <a:pt x="618649" y="666794"/>
                      <a:pt x="589121" y="681082"/>
                    </a:cubicBezTo>
                    <a:cubicBezTo>
                      <a:pt x="530066" y="708704"/>
                      <a:pt x="472916" y="730612"/>
                      <a:pt x="419576" y="748709"/>
                    </a:cubicBezTo>
                    <a:cubicBezTo>
                      <a:pt x="366236" y="766807"/>
                      <a:pt x="316706" y="780142"/>
                      <a:pt x="271939" y="790619"/>
                    </a:cubicBezTo>
                    <a:cubicBezTo>
                      <a:pt x="228124" y="801097"/>
                      <a:pt x="188119" y="807764"/>
                      <a:pt x="155734" y="813479"/>
                    </a:cubicBezTo>
                    <a:cubicBezTo>
                      <a:pt x="123349" y="818242"/>
                      <a:pt x="96679" y="820147"/>
                      <a:pt x="78581" y="821099"/>
                    </a:cubicBezTo>
                    <a:cubicBezTo>
                      <a:pt x="69056" y="821099"/>
                      <a:pt x="62389" y="821099"/>
                      <a:pt x="57626" y="821099"/>
                    </a:cubicBezTo>
                    <a:lnTo>
                      <a:pt x="7144" y="820147"/>
                    </a:lnTo>
                    <a:lnTo>
                      <a:pt x="20479" y="778237"/>
                    </a:lnTo>
                    <a:close/>
                    <a:moveTo>
                      <a:pt x="109061" y="745852"/>
                    </a:moveTo>
                    <a:cubicBezTo>
                      <a:pt x="117634" y="743947"/>
                      <a:pt x="128111" y="741089"/>
                      <a:pt x="138589" y="738232"/>
                    </a:cubicBezTo>
                    <a:cubicBezTo>
                      <a:pt x="168116" y="729659"/>
                      <a:pt x="204311" y="718229"/>
                      <a:pt x="245269" y="703942"/>
                    </a:cubicBezTo>
                    <a:cubicBezTo>
                      <a:pt x="286226" y="689654"/>
                      <a:pt x="331946" y="671557"/>
                      <a:pt x="380524" y="649649"/>
                    </a:cubicBezTo>
                    <a:cubicBezTo>
                      <a:pt x="429101" y="628694"/>
                      <a:pt x="481489" y="603929"/>
                      <a:pt x="533876" y="574402"/>
                    </a:cubicBezTo>
                    <a:cubicBezTo>
                      <a:pt x="586264" y="545827"/>
                      <a:pt x="639604" y="512489"/>
                      <a:pt x="689134" y="473437"/>
                    </a:cubicBezTo>
                    <a:cubicBezTo>
                      <a:pt x="712946" y="453434"/>
                      <a:pt x="736759" y="432479"/>
                      <a:pt x="755809" y="410572"/>
                    </a:cubicBezTo>
                    <a:cubicBezTo>
                      <a:pt x="775811" y="388664"/>
                      <a:pt x="791051" y="363899"/>
                      <a:pt x="799624" y="341039"/>
                    </a:cubicBezTo>
                    <a:cubicBezTo>
                      <a:pt x="808196" y="318179"/>
                      <a:pt x="810101" y="297224"/>
                      <a:pt x="805339" y="275317"/>
                    </a:cubicBezTo>
                    <a:cubicBezTo>
                      <a:pt x="803434" y="264839"/>
                      <a:pt x="798671" y="253409"/>
                      <a:pt x="792956" y="242932"/>
                    </a:cubicBezTo>
                    <a:cubicBezTo>
                      <a:pt x="790099" y="237217"/>
                      <a:pt x="786289" y="231502"/>
                      <a:pt x="782479" y="225787"/>
                    </a:cubicBezTo>
                    <a:cubicBezTo>
                      <a:pt x="778669" y="220072"/>
                      <a:pt x="773906" y="214357"/>
                      <a:pt x="770096" y="209594"/>
                    </a:cubicBezTo>
                    <a:cubicBezTo>
                      <a:pt x="768191" y="206737"/>
                      <a:pt x="766286" y="204832"/>
                      <a:pt x="763429" y="201974"/>
                    </a:cubicBezTo>
                    <a:lnTo>
                      <a:pt x="753904" y="192449"/>
                    </a:lnTo>
                    <a:cubicBezTo>
                      <a:pt x="750094" y="187687"/>
                      <a:pt x="744379" y="182924"/>
                      <a:pt x="739616" y="178162"/>
                    </a:cubicBezTo>
                    <a:cubicBezTo>
                      <a:pt x="729139" y="169589"/>
                      <a:pt x="719614" y="162922"/>
                      <a:pt x="709136" y="157207"/>
                    </a:cubicBezTo>
                    <a:cubicBezTo>
                      <a:pt x="698659" y="152444"/>
                      <a:pt x="689134" y="148634"/>
                      <a:pt x="678656" y="147682"/>
                    </a:cubicBezTo>
                    <a:cubicBezTo>
                      <a:pt x="668179" y="145777"/>
                      <a:pt x="657701" y="145777"/>
                      <a:pt x="645319" y="147682"/>
                    </a:cubicBezTo>
                    <a:cubicBezTo>
                      <a:pt x="633889" y="149587"/>
                      <a:pt x="621506" y="152444"/>
                      <a:pt x="609124" y="157207"/>
                    </a:cubicBezTo>
                    <a:cubicBezTo>
                      <a:pt x="596741" y="161969"/>
                      <a:pt x="584359" y="168637"/>
                      <a:pt x="571024" y="175304"/>
                    </a:cubicBezTo>
                    <a:cubicBezTo>
                      <a:pt x="545306" y="189592"/>
                      <a:pt x="521494" y="208642"/>
                      <a:pt x="497681" y="228644"/>
                    </a:cubicBezTo>
                    <a:cubicBezTo>
                      <a:pt x="451009" y="269602"/>
                      <a:pt x="408146" y="316274"/>
                      <a:pt x="370046" y="362947"/>
                    </a:cubicBezTo>
                    <a:cubicBezTo>
                      <a:pt x="331946" y="409619"/>
                      <a:pt x="297656" y="456292"/>
                      <a:pt x="267176" y="500107"/>
                    </a:cubicBezTo>
                    <a:cubicBezTo>
                      <a:pt x="236696" y="543922"/>
                      <a:pt x="209074" y="584879"/>
                      <a:pt x="185261" y="622027"/>
                    </a:cubicBezTo>
                    <a:cubicBezTo>
                      <a:pt x="161449" y="659174"/>
                      <a:pt x="141446" y="691559"/>
                      <a:pt x="125254" y="718229"/>
                    </a:cubicBezTo>
                    <a:cubicBezTo>
                      <a:pt x="120491" y="728707"/>
                      <a:pt x="114776" y="737279"/>
                      <a:pt x="109061" y="745852"/>
                    </a:cubicBezTo>
                    <a:close/>
                  </a:path>
                </a:pathLst>
              </a:custGeom>
              <a:grpFill/>
              <a:ln w="9525"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8B41327F-EEF8-45F4-8701-2742FB36772B}"/>
                  </a:ext>
                </a:extLst>
              </p:cNvPr>
              <p:cNvSpPr/>
              <p:nvPr/>
            </p:nvSpPr>
            <p:spPr>
              <a:xfrm>
                <a:off x="5165276" y="3246076"/>
                <a:ext cx="952500" cy="819150"/>
              </a:xfrm>
              <a:custGeom>
                <a:avLst/>
                <a:gdLst>
                  <a:gd name="connsiteX0" fmla="*/ 844047 w 952500"/>
                  <a:gd name="connsiteY0" fmla="*/ 745852 h 819150"/>
                  <a:gd name="connsiteX1" fmla="*/ 826902 w 952500"/>
                  <a:gd name="connsiteY1" fmla="*/ 718229 h 819150"/>
                  <a:gd name="connsiteX2" fmla="*/ 766894 w 952500"/>
                  <a:gd name="connsiteY2" fmla="*/ 622027 h 819150"/>
                  <a:gd name="connsiteX3" fmla="*/ 684979 w 952500"/>
                  <a:gd name="connsiteY3" fmla="*/ 500107 h 819150"/>
                  <a:gd name="connsiteX4" fmla="*/ 582109 w 952500"/>
                  <a:gd name="connsiteY4" fmla="*/ 362947 h 819150"/>
                  <a:gd name="connsiteX5" fmla="*/ 454474 w 952500"/>
                  <a:gd name="connsiteY5" fmla="*/ 228644 h 819150"/>
                  <a:gd name="connsiteX6" fmla="*/ 381132 w 952500"/>
                  <a:gd name="connsiteY6" fmla="*/ 175304 h 819150"/>
                  <a:gd name="connsiteX7" fmla="*/ 343032 w 952500"/>
                  <a:gd name="connsiteY7" fmla="*/ 157207 h 819150"/>
                  <a:gd name="connsiteX8" fmla="*/ 306837 w 952500"/>
                  <a:gd name="connsiteY8" fmla="*/ 147682 h 819150"/>
                  <a:gd name="connsiteX9" fmla="*/ 273499 w 952500"/>
                  <a:gd name="connsiteY9" fmla="*/ 147682 h 819150"/>
                  <a:gd name="connsiteX10" fmla="*/ 243019 w 952500"/>
                  <a:gd name="connsiteY10" fmla="*/ 157207 h 819150"/>
                  <a:gd name="connsiteX11" fmla="*/ 212539 w 952500"/>
                  <a:gd name="connsiteY11" fmla="*/ 178162 h 819150"/>
                  <a:gd name="connsiteX12" fmla="*/ 198252 w 952500"/>
                  <a:gd name="connsiteY12" fmla="*/ 192449 h 819150"/>
                  <a:gd name="connsiteX13" fmla="*/ 188727 w 952500"/>
                  <a:gd name="connsiteY13" fmla="*/ 201974 h 819150"/>
                  <a:gd name="connsiteX14" fmla="*/ 182059 w 952500"/>
                  <a:gd name="connsiteY14" fmla="*/ 209594 h 819150"/>
                  <a:gd name="connsiteX15" fmla="*/ 169677 w 952500"/>
                  <a:gd name="connsiteY15" fmla="*/ 225787 h 819150"/>
                  <a:gd name="connsiteX16" fmla="*/ 159199 w 952500"/>
                  <a:gd name="connsiteY16" fmla="*/ 242932 h 819150"/>
                  <a:gd name="connsiteX17" fmla="*/ 146817 w 952500"/>
                  <a:gd name="connsiteY17" fmla="*/ 275317 h 819150"/>
                  <a:gd name="connsiteX18" fmla="*/ 152532 w 952500"/>
                  <a:gd name="connsiteY18" fmla="*/ 341039 h 819150"/>
                  <a:gd name="connsiteX19" fmla="*/ 196347 w 952500"/>
                  <a:gd name="connsiteY19" fmla="*/ 410572 h 819150"/>
                  <a:gd name="connsiteX20" fmla="*/ 263022 w 952500"/>
                  <a:gd name="connsiteY20" fmla="*/ 473437 h 819150"/>
                  <a:gd name="connsiteX21" fmla="*/ 418279 w 952500"/>
                  <a:gd name="connsiteY21" fmla="*/ 574402 h 819150"/>
                  <a:gd name="connsiteX22" fmla="*/ 571632 w 952500"/>
                  <a:gd name="connsiteY22" fmla="*/ 649649 h 819150"/>
                  <a:gd name="connsiteX23" fmla="*/ 706887 w 952500"/>
                  <a:gd name="connsiteY23" fmla="*/ 703942 h 819150"/>
                  <a:gd name="connsiteX24" fmla="*/ 813567 w 952500"/>
                  <a:gd name="connsiteY24" fmla="*/ 738232 h 819150"/>
                  <a:gd name="connsiteX25" fmla="*/ 844047 w 952500"/>
                  <a:gd name="connsiteY25" fmla="*/ 745852 h 819150"/>
                  <a:gd name="connsiteX26" fmla="*/ 904054 w 952500"/>
                  <a:gd name="connsiteY26" fmla="*/ 820147 h 819150"/>
                  <a:gd name="connsiteX27" fmla="*/ 896434 w 952500"/>
                  <a:gd name="connsiteY27" fmla="*/ 820147 h 819150"/>
                  <a:gd name="connsiteX28" fmla="*/ 875479 w 952500"/>
                  <a:gd name="connsiteY28" fmla="*/ 820147 h 819150"/>
                  <a:gd name="connsiteX29" fmla="*/ 798327 w 952500"/>
                  <a:gd name="connsiteY29" fmla="*/ 812527 h 819150"/>
                  <a:gd name="connsiteX30" fmla="*/ 682122 w 952500"/>
                  <a:gd name="connsiteY30" fmla="*/ 789667 h 819150"/>
                  <a:gd name="connsiteX31" fmla="*/ 534484 w 952500"/>
                  <a:gd name="connsiteY31" fmla="*/ 747757 h 819150"/>
                  <a:gd name="connsiteX32" fmla="*/ 364939 w 952500"/>
                  <a:gd name="connsiteY32" fmla="*/ 680129 h 819150"/>
                  <a:gd name="connsiteX33" fmla="*/ 275404 w 952500"/>
                  <a:gd name="connsiteY33" fmla="*/ 633457 h 819150"/>
                  <a:gd name="connsiteX34" fmla="*/ 184917 w 952500"/>
                  <a:gd name="connsiteY34" fmla="*/ 575354 h 819150"/>
                  <a:gd name="connsiteX35" fmla="*/ 97287 w 952500"/>
                  <a:gd name="connsiteY35" fmla="*/ 499154 h 819150"/>
                  <a:gd name="connsiteX36" fmla="*/ 26802 w 952500"/>
                  <a:gd name="connsiteY36" fmla="*/ 392474 h 819150"/>
                  <a:gd name="connsiteX37" fmla="*/ 8704 w 952500"/>
                  <a:gd name="connsiteY37" fmla="*/ 321989 h 819150"/>
                  <a:gd name="connsiteX38" fmla="*/ 12514 w 952500"/>
                  <a:gd name="connsiteY38" fmla="*/ 245789 h 819150"/>
                  <a:gd name="connsiteX39" fmla="*/ 38232 w 952500"/>
                  <a:gd name="connsiteY39" fmla="*/ 177209 h 819150"/>
                  <a:gd name="connsiteX40" fmla="*/ 56329 w 952500"/>
                  <a:gd name="connsiteY40" fmla="*/ 146729 h 819150"/>
                  <a:gd name="connsiteX41" fmla="*/ 77284 w 952500"/>
                  <a:gd name="connsiteY41" fmla="*/ 119107 h 819150"/>
                  <a:gd name="connsiteX42" fmla="*/ 88714 w 952500"/>
                  <a:gd name="connsiteY42" fmla="*/ 105772 h 819150"/>
                  <a:gd name="connsiteX43" fmla="*/ 98239 w 952500"/>
                  <a:gd name="connsiteY43" fmla="*/ 96247 h 819150"/>
                  <a:gd name="connsiteX44" fmla="*/ 100144 w 952500"/>
                  <a:gd name="connsiteY44" fmla="*/ 93389 h 819150"/>
                  <a:gd name="connsiteX45" fmla="*/ 101097 w 952500"/>
                  <a:gd name="connsiteY45" fmla="*/ 92437 h 819150"/>
                  <a:gd name="connsiteX46" fmla="*/ 103954 w 952500"/>
                  <a:gd name="connsiteY46" fmla="*/ 89579 h 819150"/>
                  <a:gd name="connsiteX47" fmla="*/ 110622 w 952500"/>
                  <a:gd name="connsiteY47" fmla="*/ 83864 h 819150"/>
                  <a:gd name="connsiteX48" fmla="*/ 123004 w 952500"/>
                  <a:gd name="connsiteY48" fmla="*/ 72434 h 819150"/>
                  <a:gd name="connsiteX49" fmla="*/ 183012 w 952500"/>
                  <a:gd name="connsiteY49" fmla="*/ 32429 h 819150"/>
                  <a:gd name="connsiteX50" fmla="*/ 255402 w 952500"/>
                  <a:gd name="connsiteY50" fmla="*/ 9569 h 819150"/>
                  <a:gd name="connsiteX51" fmla="*/ 329697 w 952500"/>
                  <a:gd name="connsiteY51" fmla="*/ 10522 h 819150"/>
                  <a:gd name="connsiteX52" fmla="*/ 396372 w 952500"/>
                  <a:gd name="connsiteY52" fmla="*/ 29572 h 819150"/>
                  <a:gd name="connsiteX53" fmla="*/ 453522 w 952500"/>
                  <a:gd name="connsiteY53" fmla="*/ 59099 h 819150"/>
                  <a:gd name="connsiteX54" fmla="*/ 545914 w 952500"/>
                  <a:gd name="connsiteY54" fmla="*/ 131489 h 819150"/>
                  <a:gd name="connsiteX55" fmla="*/ 681169 w 952500"/>
                  <a:gd name="connsiteY55" fmla="*/ 289604 h 819150"/>
                  <a:gd name="connsiteX56" fmla="*/ 778324 w 952500"/>
                  <a:gd name="connsiteY56" fmla="*/ 442957 h 819150"/>
                  <a:gd name="connsiteX57" fmla="*/ 816424 w 952500"/>
                  <a:gd name="connsiteY57" fmla="*/ 513442 h 819150"/>
                  <a:gd name="connsiteX58" fmla="*/ 848809 w 952500"/>
                  <a:gd name="connsiteY58" fmla="*/ 578212 h 819150"/>
                  <a:gd name="connsiteX59" fmla="*/ 897387 w 952500"/>
                  <a:gd name="connsiteY59" fmla="*/ 683939 h 819150"/>
                  <a:gd name="connsiteX60" fmla="*/ 925962 w 952500"/>
                  <a:gd name="connsiteY60" fmla="*/ 753472 h 819150"/>
                  <a:gd name="connsiteX61" fmla="*/ 949774 w 952500"/>
                  <a:gd name="connsiteY61" fmla="*/ 821099 h 819150"/>
                  <a:gd name="connsiteX62" fmla="*/ 904054 w 952500"/>
                  <a:gd name="connsiteY62" fmla="*/ 82014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844047" y="745852"/>
                    </a:moveTo>
                    <a:cubicBezTo>
                      <a:pt x="839284" y="737279"/>
                      <a:pt x="833569" y="727754"/>
                      <a:pt x="826902" y="718229"/>
                    </a:cubicBezTo>
                    <a:cubicBezTo>
                      <a:pt x="810709" y="691559"/>
                      <a:pt x="789754" y="659174"/>
                      <a:pt x="766894" y="622027"/>
                    </a:cubicBezTo>
                    <a:cubicBezTo>
                      <a:pt x="743082" y="584879"/>
                      <a:pt x="715459" y="543922"/>
                      <a:pt x="684979" y="500107"/>
                    </a:cubicBezTo>
                    <a:cubicBezTo>
                      <a:pt x="654499" y="456292"/>
                      <a:pt x="620209" y="409619"/>
                      <a:pt x="582109" y="362947"/>
                    </a:cubicBezTo>
                    <a:cubicBezTo>
                      <a:pt x="544009" y="316274"/>
                      <a:pt x="502099" y="269602"/>
                      <a:pt x="454474" y="228644"/>
                    </a:cubicBezTo>
                    <a:cubicBezTo>
                      <a:pt x="430662" y="208642"/>
                      <a:pt x="406849" y="189592"/>
                      <a:pt x="381132" y="175304"/>
                    </a:cubicBezTo>
                    <a:cubicBezTo>
                      <a:pt x="368749" y="167684"/>
                      <a:pt x="355414" y="161969"/>
                      <a:pt x="343032" y="157207"/>
                    </a:cubicBezTo>
                    <a:cubicBezTo>
                      <a:pt x="330649" y="152444"/>
                      <a:pt x="318267" y="149587"/>
                      <a:pt x="306837" y="147682"/>
                    </a:cubicBezTo>
                    <a:cubicBezTo>
                      <a:pt x="295407" y="145777"/>
                      <a:pt x="283977" y="145777"/>
                      <a:pt x="273499" y="147682"/>
                    </a:cubicBezTo>
                    <a:cubicBezTo>
                      <a:pt x="263022" y="149587"/>
                      <a:pt x="252544" y="152444"/>
                      <a:pt x="243019" y="157207"/>
                    </a:cubicBezTo>
                    <a:cubicBezTo>
                      <a:pt x="232542" y="162922"/>
                      <a:pt x="223017" y="169589"/>
                      <a:pt x="212539" y="178162"/>
                    </a:cubicBezTo>
                    <a:cubicBezTo>
                      <a:pt x="207777" y="182924"/>
                      <a:pt x="202062" y="187687"/>
                      <a:pt x="198252" y="192449"/>
                    </a:cubicBezTo>
                    <a:lnTo>
                      <a:pt x="188727" y="201974"/>
                    </a:lnTo>
                    <a:cubicBezTo>
                      <a:pt x="185869" y="204832"/>
                      <a:pt x="184917" y="206737"/>
                      <a:pt x="182059" y="209594"/>
                    </a:cubicBezTo>
                    <a:cubicBezTo>
                      <a:pt x="178249" y="214357"/>
                      <a:pt x="173487" y="220072"/>
                      <a:pt x="169677" y="225787"/>
                    </a:cubicBezTo>
                    <a:cubicBezTo>
                      <a:pt x="165867" y="231502"/>
                      <a:pt x="162057" y="237217"/>
                      <a:pt x="159199" y="242932"/>
                    </a:cubicBezTo>
                    <a:cubicBezTo>
                      <a:pt x="153484" y="254362"/>
                      <a:pt x="148722" y="264839"/>
                      <a:pt x="146817" y="275317"/>
                    </a:cubicBezTo>
                    <a:cubicBezTo>
                      <a:pt x="142054" y="296272"/>
                      <a:pt x="143959" y="317227"/>
                      <a:pt x="152532" y="341039"/>
                    </a:cubicBezTo>
                    <a:cubicBezTo>
                      <a:pt x="162057" y="363899"/>
                      <a:pt x="177297" y="387712"/>
                      <a:pt x="196347" y="410572"/>
                    </a:cubicBezTo>
                    <a:cubicBezTo>
                      <a:pt x="216349" y="432479"/>
                      <a:pt x="239209" y="454387"/>
                      <a:pt x="263022" y="473437"/>
                    </a:cubicBezTo>
                    <a:cubicBezTo>
                      <a:pt x="311599" y="512489"/>
                      <a:pt x="365892" y="545827"/>
                      <a:pt x="418279" y="574402"/>
                    </a:cubicBezTo>
                    <a:cubicBezTo>
                      <a:pt x="470667" y="602977"/>
                      <a:pt x="523054" y="627742"/>
                      <a:pt x="571632" y="649649"/>
                    </a:cubicBezTo>
                    <a:cubicBezTo>
                      <a:pt x="620209" y="670604"/>
                      <a:pt x="665929" y="688702"/>
                      <a:pt x="706887" y="703942"/>
                    </a:cubicBezTo>
                    <a:cubicBezTo>
                      <a:pt x="747844" y="718229"/>
                      <a:pt x="783087" y="730612"/>
                      <a:pt x="813567" y="738232"/>
                    </a:cubicBezTo>
                    <a:cubicBezTo>
                      <a:pt x="824997" y="742042"/>
                      <a:pt x="835474" y="743947"/>
                      <a:pt x="844047" y="745852"/>
                    </a:cubicBezTo>
                    <a:close/>
                    <a:moveTo>
                      <a:pt x="904054" y="820147"/>
                    </a:moveTo>
                    <a:cubicBezTo>
                      <a:pt x="904054" y="820147"/>
                      <a:pt x="901197" y="820147"/>
                      <a:pt x="896434" y="820147"/>
                    </a:cubicBezTo>
                    <a:cubicBezTo>
                      <a:pt x="891672" y="820147"/>
                      <a:pt x="885004" y="820147"/>
                      <a:pt x="875479" y="820147"/>
                    </a:cubicBezTo>
                    <a:cubicBezTo>
                      <a:pt x="857382" y="819194"/>
                      <a:pt x="830712" y="817289"/>
                      <a:pt x="798327" y="812527"/>
                    </a:cubicBezTo>
                    <a:cubicBezTo>
                      <a:pt x="765942" y="807764"/>
                      <a:pt x="725937" y="801097"/>
                      <a:pt x="682122" y="789667"/>
                    </a:cubicBezTo>
                    <a:cubicBezTo>
                      <a:pt x="637354" y="779189"/>
                      <a:pt x="587824" y="765854"/>
                      <a:pt x="534484" y="747757"/>
                    </a:cubicBezTo>
                    <a:cubicBezTo>
                      <a:pt x="481144" y="729659"/>
                      <a:pt x="423994" y="707752"/>
                      <a:pt x="364939" y="680129"/>
                    </a:cubicBezTo>
                    <a:cubicBezTo>
                      <a:pt x="335412" y="666794"/>
                      <a:pt x="305884" y="650602"/>
                      <a:pt x="275404" y="633457"/>
                    </a:cubicBezTo>
                    <a:cubicBezTo>
                      <a:pt x="244924" y="616312"/>
                      <a:pt x="214444" y="597262"/>
                      <a:pt x="184917" y="575354"/>
                    </a:cubicBezTo>
                    <a:cubicBezTo>
                      <a:pt x="155389" y="553447"/>
                      <a:pt x="124909" y="528682"/>
                      <a:pt x="97287" y="499154"/>
                    </a:cubicBezTo>
                    <a:cubicBezTo>
                      <a:pt x="71569" y="471532"/>
                      <a:pt x="44899" y="436289"/>
                      <a:pt x="26802" y="392474"/>
                    </a:cubicBezTo>
                    <a:cubicBezTo>
                      <a:pt x="18229" y="370567"/>
                      <a:pt x="11562" y="346754"/>
                      <a:pt x="8704" y="321989"/>
                    </a:cubicBezTo>
                    <a:cubicBezTo>
                      <a:pt x="5847" y="297224"/>
                      <a:pt x="6799" y="270554"/>
                      <a:pt x="12514" y="245789"/>
                    </a:cubicBezTo>
                    <a:cubicBezTo>
                      <a:pt x="17277" y="221024"/>
                      <a:pt x="26802" y="198164"/>
                      <a:pt x="38232" y="177209"/>
                    </a:cubicBezTo>
                    <a:cubicBezTo>
                      <a:pt x="43947" y="166732"/>
                      <a:pt x="49662" y="157207"/>
                      <a:pt x="56329" y="146729"/>
                    </a:cubicBezTo>
                    <a:cubicBezTo>
                      <a:pt x="62997" y="137204"/>
                      <a:pt x="68712" y="128632"/>
                      <a:pt x="77284" y="119107"/>
                    </a:cubicBezTo>
                    <a:cubicBezTo>
                      <a:pt x="81094" y="114344"/>
                      <a:pt x="84904" y="109582"/>
                      <a:pt x="88714" y="105772"/>
                    </a:cubicBezTo>
                    <a:lnTo>
                      <a:pt x="98239" y="96247"/>
                    </a:lnTo>
                    <a:lnTo>
                      <a:pt x="100144" y="93389"/>
                    </a:lnTo>
                    <a:lnTo>
                      <a:pt x="101097" y="92437"/>
                    </a:lnTo>
                    <a:lnTo>
                      <a:pt x="103954" y="89579"/>
                    </a:lnTo>
                    <a:lnTo>
                      <a:pt x="110622" y="83864"/>
                    </a:lnTo>
                    <a:cubicBezTo>
                      <a:pt x="114432" y="80054"/>
                      <a:pt x="119194" y="76244"/>
                      <a:pt x="123004" y="72434"/>
                    </a:cubicBezTo>
                    <a:cubicBezTo>
                      <a:pt x="141102" y="57194"/>
                      <a:pt x="160152" y="43859"/>
                      <a:pt x="183012" y="32429"/>
                    </a:cubicBezTo>
                    <a:cubicBezTo>
                      <a:pt x="204919" y="20999"/>
                      <a:pt x="229684" y="13379"/>
                      <a:pt x="255402" y="9569"/>
                    </a:cubicBezTo>
                    <a:cubicBezTo>
                      <a:pt x="280167" y="5759"/>
                      <a:pt x="305884" y="6712"/>
                      <a:pt x="329697" y="10522"/>
                    </a:cubicBezTo>
                    <a:cubicBezTo>
                      <a:pt x="353509" y="14332"/>
                      <a:pt x="375417" y="20999"/>
                      <a:pt x="396372" y="29572"/>
                    </a:cubicBezTo>
                    <a:cubicBezTo>
                      <a:pt x="416374" y="38144"/>
                      <a:pt x="435424" y="47669"/>
                      <a:pt x="453522" y="59099"/>
                    </a:cubicBezTo>
                    <a:cubicBezTo>
                      <a:pt x="487812" y="81007"/>
                      <a:pt x="518292" y="105772"/>
                      <a:pt x="545914" y="131489"/>
                    </a:cubicBezTo>
                    <a:cubicBezTo>
                      <a:pt x="600207" y="182924"/>
                      <a:pt x="643069" y="237217"/>
                      <a:pt x="681169" y="289604"/>
                    </a:cubicBezTo>
                    <a:cubicBezTo>
                      <a:pt x="719269" y="342944"/>
                      <a:pt x="750702" y="394379"/>
                      <a:pt x="778324" y="442957"/>
                    </a:cubicBezTo>
                    <a:cubicBezTo>
                      <a:pt x="791659" y="467722"/>
                      <a:pt x="804994" y="490582"/>
                      <a:pt x="816424" y="513442"/>
                    </a:cubicBezTo>
                    <a:cubicBezTo>
                      <a:pt x="827854" y="536302"/>
                      <a:pt x="839284" y="557257"/>
                      <a:pt x="848809" y="578212"/>
                    </a:cubicBezTo>
                    <a:cubicBezTo>
                      <a:pt x="868812" y="618217"/>
                      <a:pt x="885004" y="654412"/>
                      <a:pt x="897387" y="683939"/>
                    </a:cubicBezTo>
                    <a:cubicBezTo>
                      <a:pt x="910722" y="713467"/>
                      <a:pt x="919294" y="737279"/>
                      <a:pt x="925962" y="753472"/>
                    </a:cubicBezTo>
                    <a:lnTo>
                      <a:pt x="949774" y="821099"/>
                    </a:lnTo>
                    <a:lnTo>
                      <a:pt x="904054" y="820147"/>
                    </a:lnTo>
                    <a:close/>
                  </a:path>
                </a:pathLst>
              </a:custGeom>
              <a:grpFill/>
              <a:ln w="9525"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CE130CC0-649C-4728-9B33-EB116A52B599}"/>
                  </a:ext>
                </a:extLst>
              </p:cNvPr>
              <p:cNvSpPr/>
              <p:nvPr/>
            </p:nvSpPr>
            <p:spPr>
              <a:xfrm>
                <a:off x="6063761" y="2687479"/>
                <a:ext cx="933450" cy="1476375"/>
              </a:xfrm>
              <a:custGeom>
                <a:avLst/>
                <a:gdLst>
                  <a:gd name="connsiteX0" fmla="*/ 16999 w 933450"/>
                  <a:gd name="connsiteY0" fmla="*/ 1477804 h 1476375"/>
                  <a:gd name="connsiteX1" fmla="*/ 30334 w 933450"/>
                  <a:gd name="connsiteY1" fmla="*/ 1027271 h 1476375"/>
                  <a:gd name="connsiteX2" fmla="*/ 177971 w 933450"/>
                  <a:gd name="connsiteY2" fmla="*/ 595789 h 1476375"/>
                  <a:gd name="connsiteX3" fmla="*/ 206546 w 933450"/>
                  <a:gd name="connsiteY3" fmla="*/ 545306 h 1476375"/>
                  <a:gd name="connsiteX4" fmla="*/ 237979 w 933450"/>
                  <a:gd name="connsiteY4" fmla="*/ 496729 h 1476375"/>
                  <a:gd name="connsiteX5" fmla="*/ 272269 w 933450"/>
                  <a:gd name="connsiteY5" fmla="*/ 449104 h 1476375"/>
                  <a:gd name="connsiteX6" fmla="*/ 279889 w 933450"/>
                  <a:gd name="connsiteY6" fmla="*/ 436721 h 1476375"/>
                  <a:gd name="connsiteX7" fmla="*/ 289414 w 933450"/>
                  <a:gd name="connsiteY7" fmla="*/ 425291 h 1476375"/>
                  <a:gd name="connsiteX8" fmla="*/ 307511 w 933450"/>
                  <a:gd name="connsiteY8" fmla="*/ 402431 h 1476375"/>
                  <a:gd name="connsiteX9" fmla="*/ 473246 w 933450"/>
                  <a:gd name="connsiteY9" fmla="*/ 237649 h 1476375"/>
                  <a:gd name="connsiteX10" fmla="*/ 496106 w 933450"/>
                  <a:gd name="connsiteY10" fmla="*/ 218599 h 1476375"/>
                  <a:gd name="connsiteX11" fmla="*/ 519919 w 933450"/>
                  <a:gd name="connsiteY11" fmla="*/ 201454 h 1476375"/>
                  <a:gd name="connsiteX12" fmla="*/ 543731 w 933450"/>
                  <a:gd name="connsiteY12" fmla="*/ 184309 h 1476375"/>
                  <a:gd name="connsiteX13" fmla="*/ 567544 w 933450"/>
                  <a:gd name="connsiteY13" fmla="*/ 167164 h 1476375"/>
                  <a:gd name="connsiteX14" fmla="*/ 617074 w 933450"/>
                  <a:gd name="connsiteY14" fmla="*/ 135731 h 1476375"/>
                  <a:gd name="connsiteX15" fmla="*/ 629456 w 933450"/>
                  <a:gd name="connsiteY15" fmla="*/ 128111 h 1476375"/>
                  <a:gd name="connsiteX16" fmla="*/ 641839 w 933450"/>
                  <a:gd name="connsiteY16" fmla="*/ 120491 h 1476375"/>
                  <a:gd name="connsiteX17" fmla="*/ 667556 w 933450"/>
                  <a:gd name="connsiteY17" fmla="*/ 106204 h 1476375"/>
                  <a:gd name="connsiteX18" fmla="*/ 879011 w 933450"/>
                  <a:gd name="connsiteY18" fmla="*/ 7144 h 1476375"/>
                  <a:gd name="connsiteX19" fmla="*/ 928541 w 933450"/>
                  <a:gd name="connsiteY19" fmla="*/ 150019 h 1476375"/>
                  <a:gd name="connsiteX20" fmla="*/ 731374 w 933450"/>
                  <a:gd name="connsiteY20" fmla="*/ 227171 h 1476375"/>
                  <a:gd name="connsiteX21" fmla="*/ 707561 w 933450"/>
                  <a:gd name="connsiteY21" fmla="*/ 238601 h 1476375"/>
                  <a:gd name="connsiteX22" fmla="*/ 695179 w 933450"/>
                  <a:gd name="connsiteY22" fmla="*/ 244316 h 1476375"/>
                  <a:gd name="connsiteX23" fmla="*/ 683749 w 933450"/>
                  <a:gd name="connsiteY23" fmla="*/ 250984 h 1476375"/>
                  <a:gd name="connsiteX24" fmla="*/ 637076 w 933450"/>
                  <a:gd name="connsiteY24" fmla="*/ 276701 h 1476375"/>
                  <a:gd name="connsiteX25" fmla="*/ 614216 w 933450"/>
                  <a:gd name="connsiteY25" fmla="*/ 290036 h 1476375"/>
                  <a:gd name="connsiteX26" fmla="*/ 592309 w 933450"/>
                  <a:gd name="connsiteY26" fmla="*/ 304324 h 1476375"/>
                  <a:gd name="connsiteX27" fmla="*/ 570401 w 933450"/>
                  <a:gd name="connsiteY27" fmla="*/ 318611 h 1476375"/>
                  <a:gd name="connsiteX28" fmla="*/ 548494 w 933450"/>
                  <a:gd name="connsiteY28" fmla="*/ 333851 h 1476375"/>
                  <a:gd name="connsiteX29" fmla="*/ 388474 w 933450"/>
                  <a:gd name="connsiteY29" fmla="*/ 472916 h 1476375"/>
                  <a:gd name="connsiteX30" fmla="*/ 370376 w 933450"/>
                  <a:gd name="connsiteY30" fmla="*/ 491966 h 1476375"/>
                  <a:gd name="connsiteX31" fmla="*/ 360851 w 933450"/>
                  <a:gd name="connsiteY31" fmla="*/ 501491 h 1476375"/>
                  <a:gd name="connsiteX32" fmla="*/ 352279 w 933450"/>
                  <a:gd name="connsiteY32" fmla="*/ 511969 h 1476375"/>
                  <a:gd name="connsiteX33" fmla="*/ 317989 w 933450"/>
                  <a:gd name="connsiteY33" fmla="*/ 552926 h 1476375"/>
                  <a:gd name="connsiteX34" fmla="*/ 286556 w 933450"/>
                  <a:gd name="connsiteY34" fmla="*/ 595789 h 1476375"/>
                  <a:gd name="connsiteX35" fmla="*/ 257029 w 933450"/>
                  <a:gd name="connsiteY35" fmla="*/ 640556 h 1476375"/>
                  <a:gd name="connsiteX36" fmla="*/ 91294 w 933450"/>
                  <a:gd name="connsiteY36" fmla="*/ 1038701 h 1476375"/>
                  <a:gd name="connsiteX37" fmla="*/ 49384 w 933450"/>
                  <a:gd name="connsiteY37" fmla="*/ 1474946 h 1476375"/>
                  <a:gd name="connsiteX38" fmla="*/ 16999 w 933450"/>
                  <a:gd name="connsiteY38" fmla="*/ 1477804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3450" h="1476375">
                    <a:moveTo>
                      <a:pt x="16999" y="1477804"/>
                    </a:moveTo>
                    <a:cubicBezTo>
                      <a:pt x="-146" y="1328261"/>
                      <a:pt x="5569" y="1176814"/>
                      <a:pt x="30334" y="1027271"/>
                    </a:cubicBezTo>
                    <a:cubicBezTo>
                      <a:pt x="56051" y="877729"/>
                      <a:pt x="103676" y="731044"/>
                      <a:pt x="177971" y="595789"/>
                    </a:cubicBezTo>
                    <a:cubicBezTo>
                      <a:pt x="187496" y="578644"/>
                      <a:pt x="197021" y="562451"/>
                      <a:pt x="206546" y="545306"/>
                    </a:cubicBezTo>
                    <a:lnTo>
                      <a:pt x="237979" y="496729"/>
                    </a:lnTo>
                    <a:cubicBezTo>
                      <a:pt x="249409" y="480536"/>
                      <a:pt x="260839" y="465296"/>
                      <a:pt x="272269" y="449104"/>
                    </a:cubicBezTo>
                    <a:lnTo>
                      <a:pt x="279889" y="436721"/>
                    </a:lnTo>
                    <a:lnTo>
                      <a:pt x="289414" y="425291"/>
                    </a:lnTo>
                    <a:lnTo>
                      <a:pt x="307511" y="402431"/>
                    </a:lnTo>
                    <a:cubicBezTo>
                      <a:pt x="357041" y="343376"/>
                      <a:pt x="412286" y="287179"/>
                      <a:pt x="473246" y="237649"/>
                    </a:cubicBezTo>
                    <a:cubicBezTo>
                      <a:pt x="480866" y="231934"/>
                      <a:pt x="488486" y="225266"/>
                      <a:pt x="496106" y="218599"/>
                    </a:cubicBezTo>
                    <a:lnTo>
                      <a:pt x="519919" y="201454"/>
                    </a:lnTo>
                    <a:lnTo>
                      <a:pt x="543731" y="184309"/>
                    </a:lnTo>
                    <a:cubicBezTo>
                      <a:pt x="551351" y="178594"/>
                      <a:pt x="558971" y="172879"/>
                      <a:pt x="567544" y="167164"/>
                    </a:cubicBezTo>
                    <a:lnTo>
                      <a:pt x="617074" y="135731"/>
                    </a:lnTo>
                    <a:lnTo>
                      <a:pt x="629456" y="128111"/>
                    </a:lnTo>
                    <a:cubicBezTo>
                      <a:pt x="633266" y="125254"/>
                      <a:pt x="638029" y="123349"/>
                      <a:pt x="641839" y="120491"/>
                    </a:cubicBezTo>
                    <a:lnTo>
                      <a:pt x="667556" y="106204"/>
                    </a:lnTo>
                    <a:cubicBezTo>
                      <a:pt x="735184" y="67151"/>
                      <a:pt x="806621" y="36671"/>
                      <a:pt x="879011" y="7144"/>
                    </a:cubicBezTo>
                    <a:lnTo>
                      <a:pt x="928541" y="150019"/>
                    </a:lnTo>
                    <a:cubicBezTo>
                      <a:pt x="861866" y="171926"/>
                      <a:pt x="794239" y="195739"/>
                      <a:pt x="731374" y="227171"/>
                    </a:cubicBezTo>
                    <a:lnTo>
                      <a:pt x="707561" y="238601"/>
                    </a:lnTo>
                    <a:cubicBezTo>
                      <a:pt x="703751" y="240506"/>
                      <a:pt x="699941" y="242411"/>
                      <a:pt x="695179" y="244316"/>
                    </a:cubicBezTo>
                    <a:lnTo>
                      <a:pt x="683749" y="250984"/>
                    </a:lnTo>
                    <a:lnTo>
                      <a:pt x="637076" y="276701"/>
                    </a:lnTo>
                    <a:cubicBezTo>
                      <a:pt x="629456" y="280511"/>
                      <a:pt x="621836" y="285274"/>
                      <a:pt x="614216" y="290036"/>
                    </a:cubicBezTo>
                    <a:lnTo>
                      <a:pt x="592309" y="304324"/>
                    </a:lnTo>
                    <a:lnTo>
                      <a:pt x="570401" y="318611"/>
                    </a:lnTo>
                    <a:cubicBezTo>
                      <a:pt x="562781" y="323374"/>
                      <a:pt x="556114" y="329089"/>
                      <a:pt x="548494" y="333851"/>
                    </a:cubicBezTo>
                    <a:cubicBezTo>
                      <a:pt x="490391" y="373856"/>
                      <a:pt x="438004" y="421481"/>
                      <a:pt x="388474" y="472916"/>
                    </a:cubicBezTo>
                    <a:lnTo>
                      <a:pt x="370376" y="491966"/>
                    </a:lnTo>
                    <a:lnTo>
                      <a:pt x="360851" y="501491"/>
                    </a:lnTo>
                    <a:lnTo>
                      <a:pt x="352279" y="511969"/>
                    </a:lnTo>
                    <a:cubicBezTo>
                      <a:pt x="340849" y="525304"/>
                      <a:pt x="329419" y="539591"/>
                      <a:pt x="317989" y="552926"/>
                    </a:cubicBezTo>
                    <a:lnTo>
                      <a:pt x="286556" y="595789"/>
                    </a:lnTo>
                    <a:cubicBezTo>
                      <a:pt x="276079" y="610076"/>
                      <a:pt x="266554" y="625316"/>
                      <a:pt x="257029" y="640556"/>
                    </a:cubicBezTo>
                    <a:cubicBezTo>
                      <a:pt x="179876" y="761524"/>
                      <a:pt x="124631" y="896779"/>
                      <a:pt x="91294" y="1038701"/>
                    </a:cubicBezTo>
                    <a:cubicBezTo>
                      <a:pt x="57956" y="1180624"/>
                      <a:pt x="42716" y="1328261"/>
                      <a:pt x="49384" y="1474946"/>
                    </a:cubicBezTo>
                    <a:lnTo>
                      <a:pt x="16999" y="1477804"/>
                    </a:lnTo>
                    <a:close/>
                  </a:path>
                </a:pathLst>
              </a:custGeom>
              <a:grpFill/>
              <a:ln w="9525"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51235C94-F577-48F1-AF22-C2064C475952}"/>
                  </a:ext>
                </a:extLst>
              </p:cNvPr>
              <p:cNvSpPr/>
              <p:nvPr/>
            </p:nvSpPr>
            <p:spPr>
              <a:xfrm>
                <a:off x="5496401" y="2864644"/>
                <a:ext cx="628650" cy="1257300"/>
              </a:xfrm>
              <a:custGeom>
                <a:avLst/>
                <a:gdLst>
                  <a:gd name="connsiteX0" fmla="*/ 576739 w 628650"/>
                  <a:gd name="connsiteY0" fmla="*/ 1249204 h 1257300"/>
                  <a:gd name="connsiteX1" fmla="*/ 556736 w 628650"/>
                  <a:gd name="connsiteY1" fmla="*/ 900589 h 1257300"/>
                  <a:gd name="connsiteX2" fmla="*/ 468154 w 628650"/>
                  <a:gd name="connsiteY2" fmla="*/ 569119 h 1257300"/>
                  <a:gd name="connsiteX3" fmla="*/ 285274 w 628650"/>
                  <a:gd name="connsiteY3" fmla="*/ 296704 h 1257300"/>
                  <a:gd name="connsiteX4" fmla="*/ 155734 w 628650"/>
                  <a:gd name="connsiteY4" fmla="*/ 205264 h 1257300"/>
                  <a:gd name="connsiteX5" fmla="*/ 7144 w 628650"/>
                  <a:gd name="connsiteY5" fmla="*/ 152876 h 1257300"/>
                  <a:gd name="connsiteX6" fmla="*/ 46196 w 628650"/>
                  <a:gd name="connsiteY6" fmla="*/ 7144 h 1257300"/>
                  <a:gd name="connsiteX7" fmla="*/ 223361 w 628650"/>
                  <a:gd name="connsiteY7" fmla="*/ 88106 h 1257300"/>
                  <a:gd name="connsiteX8" fmla="*/ 371951 w 628650"/>
                  <a:gd name="connsiteY8" fmla="*/ 212884 h 1257300"/>
                  <a:gd name="connsiteX9" fmla="*/ 481489 w 628650"/>
                  <a:gd name="connsiteY9" fmla="*/ 368141 h 1257300"/>
                  <a:gd name="connsiteX10" fmla="*/ 553879 w 628650"/>
                  <a:gd name="connsiteY10" fmla="*/ 539591 h 1257300"/>
                  <a:gd name="connsiteX11" fmla="*/ 617696 w 628650"/>
                  <a:gd name="connsiteY11" fmla="*/ 896779 h 1257300"/>
                  <a:gd name="connsiteX12" fmla="*/ 607219 w 628650"/>
                  <a:gd name="connsiteY12" fmla="*/ 1253966 h 1257300"/>
                  <a:gd name="connsiteX13" fmla="*/ 576739 w 628650"/>
                  <a:gd name="connsiteY13" fmla="*/ 1249204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1257300">
                    <a:moveTo>
                      <a:pt x="576739" y="1249204"/>
                    </a:moveTo>
                    <a:cubicBezTo>
                      <a:pt x="580549" y="1132046"/>
                      <a:pt x="573881" y="1014889"/>
                      <a:pt x="556736" y="900589"/>
                    </a:cubicBezTo>
                    <a:cubicBezTo>
                      <a:pt x="539591" y="786289"/>
                      <a:pt x="511969" y="672941"/>
                      <a:pt x="468154" y="569119"/>
                    </a:cubicBezTo>
                    <a:cubicBezTo>
                      <a:pt x="424339" y="465296"/>
                      <a:pt x="364331" y="369094"/>
                      <a:pt x="285274" y="296704"/>
                    </a:cubicBezTo>
                    <a:cubicBezTo>
                      <a:pt x="246221" y="260509"/>
                      <a:pt x="202406" y="229076"/>
                      <a:pt x="155734" y="205264"/>
                    </a:cubicBezTo>
                    <a:cubicBezTo>
                      <a:pt x="108109" y="181451"/>
                      <a:pt x="58579" y="164306"/>
                      <a:pt x="7144" y="152876"/>
                    </a:cubicBezTo>
                    <a:lnTo>
                      <a:pt x="46196" y="7144"/>
                    </a:lnTo>
                    <a:cubicBezTo>
                      <a:pt x="108109" y="27146"/>
                      <a:pt x="168116" y="53816"/>
                      <a:pt x="223361" y="88106"/>
                    </a:cubicBezTo>
                    <a:cubicBezTo>
                      <a:pt x="278606" y="122396"/>
                      <a:pt x="328136" y="165259"/>
                      <a:pt x="371951" y="212884"/>
                    </a:cubicBezTo>
                    <a:cubicBezTo>
                      <a:pt x="414814" y="260509"/>
                      <a:pt x="451961" y="312896"/>
                      <a:pt x="481489" y="368141"/>
                    </a:cubicBezTo>
                    <a:cubicBezTo>
                      <a:pt x="511016" y="423386"/>
                      <a:pt x="534829" y="480536"/>
                      <a:pt x="553879" y="539591"/>
                    </a:cubicBezTo>
                    <a:cubicBezTo>
                      <a:pt x="591979" y="656749"/>
                      <a:pt x="610076" y="776764"/>
                      <a:pt x="617696" y="896779"/>
                    </a:cubicBezTo>
                    <a:cubicBezTo>
                      <a:pt x="625316" y="1016794"/>
                      <a:pt x="621506" y="1135856"/>
                      <a:pt x="607219" y="1253966"/>
                    </a:cubicBezTo>
                    <a:lnTo>
                      <a:pt x="576739" y="1249204"/>
                    </a:lnTo>
                    <a:close/>
                  </a:path>
                </a:pathLst>
              </a:custGeom>
              <a:grpFill/>
              <a:ln w="9525" cap="flat">
                <a:noFill/>
                <a:prstDash val="solid"/>
                <a:miter/>
              </a:ln>
            </p:spPr>
            <p:txBody>
              <a:bodyPr rtlCol="0" anchor="ctr"/>
              <a:lstStyle/>
              <a:p>
                <a:endParaRPr lang="en-US" sz="1350"/>
              </a:p>
            </p:txBody>
          </p:sp>
        </p:grpSp>
        <p:sp>
          <p:nvSpPr>
            <p:cNvPr id="117" name="Rectangle 116">
              <a:extLst>
                <a:ext uri="{FF2B5EF4-FFF2-40B4-BE49-F238E27FC236}">
                  <a16:creationId xmlns:a16="http://schemas.microsoft.com/office/drawing/2014/main" id="{CB9E7D4A-064F-4D7D-AEFB-9E1675E2C34B}"/>
                </a:ext>
              </a:extLst>
            </p:cNvPr>
            <p:cNvSpPr/>
            <p:nvPr/>
          </p:nvSpPr>
          <p:spPr>
            <a:xfrm>
              <a:off x="3790950" y="2772505"/>
              <a:ext cx="2447925" cy="399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117">
              <a:extLst>
                <a:ext uri="{FF2B5EF4-FFF2-40B4-BE49-F238E27FC236}">
                  <a16:creationId xmlns:a16="http://schemas.microsoft.com/office/drawing/2014/main" id="{225EA908-008D-495E-8A1B-97C3A4FFB7F1}"/>
                </a:ext>
              </a:extLst>
            </p:cNvPr>
            <p:cNvSpPr/>
            <p:nvPr/>
          </p:nvSpPr>
          <p:spPr>
            <a:xfrm>
              <a:off x="3900488" y="3171825"/>
              <a:ext cx="2228849" cy="1476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118">
              <a:extLst>
                <a:ext uri="{FF2B5EF4-FFF2-40B4-BE49-F238E27FC236}">
                  <a16:creationId xmlns:a16="http://schemas.microsoft.com/office/drawing/2014/main" id="{70309870-8162-44C0-A683-2D3130314C3A}"/>
                </a:ext>
              </a:extLst>
            </p:cNvPr>
            <p:cNvSpPr/>
            <p:nvPr/>
          </p:nvSpPr>
          <p:spPr>
            <a:xfrm>
              <a:off x="3900488" y="3171825"/>
              <a:ext cx="2228849" cy="45719"/>
            </a:xfrm>
            <a:prstGeom prst="rect">
              <a:avLst/>
            </a:prstGeom>
            <a:solidFill>
              <a:schemeClr val="accent1">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9" name="그룹 95">
            <a:extLst>
              <a:ext uri="{FF2B5EF4-FFF2-40B4-BE49-F238E27FC236}">
                <a16:creationId xmlns:a16="http://schemas.microsoft.com/office/drawing/2014/main" id="{3B4260DA-8282-45EF-B805-F0830FFFD041}"/>
              </a:ext>
            </a:extLst>
          </p:cNvPr>
          <p:cNvGrpSpPr/>
          <p:nvPr/>
        </p:nvGrpSpPr>
        <p:grpSpPr>
          <a:xfrm rot="1153036">
            <a:off x="402119" y="1421777"/>
            <a:ext cx="1159730" cy="1282769"/>
            <a:chOff x="6380731" y="3501815"/>
            <a:chExt cx="2051981" cy="2269681"/>
          </a:xfrm>
        </p:grpSpPr>
        <p:sp>
          <p:nvSpPr>
            <p:cNvPr id="110" name="Freeform 3">
              <a:extLst>
                <a:ext uri="{FF2B5EF4-FFF2-40B4-BE49-F238E27FC236}">
                  <a16:creationId xmlns:a16="http://schemas.microsoft.com/office/drawing/2014/main" id="{4FE33892-C0F0-4EDE-A8CD-6FCF89C9787E}"/>
                </a:ext>
              </a:extLst>
            </p:cNvPr>
            <p:cNvSpPr/>
            <p:nvPr/>
          </p:nvSpPr>
          <p:spPr>
            <a:xfrm>
              <a:off x="6651002" y="3501815"/>
              <a:ext cx="1781710" cy="2012329"/>
            </a:xfrm>
            <a:custGeom>
              <a:avLst/>
              <a:gdLst>
                <a:gd name="connsiteX0" fmla="*/ 609600 w 2057400"/>
                <a:gd name="connsiteY0" fmla="*/ 0 h 2349500"/>
                <a:gd name="connsiteX1" fmla="*/ 0 w 2057400"/>
                <a:gd name="connsiteY1" fmla="*/ 330200 h 2349500"/>
                <a:gd name="connsiteX2" fmla="*/ 1701800 w 2057400"/>
                <a:gd name="connsiteY2" fmla="*/ 2349500 h 2349500"/>
                <a:gd name="connsiteX3" fmla="*/ 2057400 w 2057400"/>
                <a:gd name="connsiteY3" fmla="*/ 1625600 h 2349500"/>
                <a:gd name="connsiteX4" fmla="*/ 609600 w 2057400"/>
                <a:gd name="connsiteY4" fmla="*/ 0 h 2349500"/>
                <a:gd name="connsiteX0" fmla="*/ 647700 w 2057400"/>
                <a:gd name="connsiteY0" fmla="*/ 0 h 2349500"/>
                <a:gd name="connsiteX1" fmla="*/ 0 w 2057400"/>
                <a:gd name="connsiteY1" fmla="*/ 330200 h 2349500"/>
                <a:gd name="connsiteX2" fmla="*/ 1701800 w 2057400"/>
                <a:gd name="connsiteY2" fmla="*/ 2349500 h 2349500"/>
                <a:gd name="connsiteX3" fmla="*/ 2057400 w 2057400"/>
                <a:gd name="connsiteY3" fmla="*/ 1625600 h 2349500"/>
                <a:gd name="connsiteX4" fmla="*/ 647700 w 2057400"/>
                <a:gd name="connsiteY4" fmla="*/ 0 h 2349500"/>
                <a:gd name="connsiteX0" fmla="*/ 657225 w 2057400"/>
                <a:gd name="connsiteY0" fmla="*/ 0 h 2363788"/>
                <a:gd name="connsiteX1" fmla="*/ 0 w 2057400"/>
                <a:gd name="connsiteY1" fmla="*/ 344488 h 2363788"/>
                <a:gd name="connsiteX2" fmla="*/ 1701800 w 2057400"/>
                <a:gd name="connsiteY2" fmla="*/ 2363788 h 2363788"/>
                <a:gd name="connsiteX3" fmla="*/ 2057400 w 2057400"/>
                <a:gd name="connsiteY3" fmla="*/ 1639888 h 2363788"/>
                <a:gd name="connsiteX4" fmla="*/ 657225 w 2057400"/>
                <a:gd name="connsiteY4" fmla="*/ 0 h 2363788"/>
                <a:gd name="connsiteX0" fmla="*/ 657225 w 2066925"/>
                <a:gd name="connsiteY0" fmla="*/ 0 h 2363788"/>
                <a:gd name="connsiteX1" fmla="*/ 0 w 2066925"/>
                <a:gd name="connsiteY1" fmla="*/ 344488 h 2363788"/>
                <a:gd name="connsiteX2" fmla="*/ 1701800 w 2066925"/>
                <a:gd name="connsiteY2" fmla="*/ 2363788 h 2363788"/>
                <a:gd name="connsiteX3" fmla="*/ 2066925 w 2066925"/>
                <a:gd name="connsiteY3" fmla="*/ 1601788 h 2363788"/>
                <a:gd name="connsiteX4" fmla="*/ 657225 w 2066925"/>
                <a:gd name="connsiteY4" fmla="*/ 0 h 2363788"/>
                <a:gd name="connsiteX0" fmla="*/ 657225 w 2066925"/>
                <a:gd name="connsiteY0" fmla="*/ 0 h 2363788"/>
                <a:gd name="connsiteX1" fmla="*/ 0 w 2066925"/>
                <a:gd name="connsiteY1" fmla="*/ 344488 h 2363788"/>
                <a:gd name="connsiteX2" fmla="*/ 1677987 w 2066925"/>
                <a:gd name="connsiteY2" fmla="*/ 2363788 h 2363788"/>
                <a:gd name="connsiteX3" fmla="*/ 2066925 w 2066925"/>
                <a:gd name="connsiteY3" fmla="*/ 1601788 h 2363788"/>
                <a:gd name="connsiteX4" fmla="*/ 657225 w 2066925"/>
                <a:gd name="connsiteY4" fmla="*/ 0 h 2363788"/>
                <a:gd name="connsiteX0" fmla="*/ 614363 w 2024063"/>
                <a:gd name="connsiteY0" fmla="*/ 0 h 2363788"/>
                <a:gd name="connsiteX1" fmla="*/ 0 w 2024063"/>
                <a:gd name="connsiteY1" fmla="*/ 354013 h 2363788"/>
                <a:gd name="connsiteX2" fmla="*/ 1635125 w 2024063"/>
                <a:gd name="connsiteY2" fmla="*/ 2363788 h 2363788"/>
                <a:gd name="connsiteX3" fmla="*/ 2024063 w 2024063"/>
                <a:gd name="connsiteY3" fmla="*/ 1601788 h 2363788"/>
                <a:gd name="connsiteX4" fmla="*/ 614363 w 2024063"/>
                <a:gd name="connsiteY4" fmla="*/ 0 h 2363788"/>
                <a:gd name="connsiteX0" fmla="*/ 813722 w 2024063"/>
                <a:gd name="connsiteY0" fmla="*/ 0 h 2548163"/>
                <a:gd name="connsiteX1" fmla="*/ 0 w 2024063"/>
                <a:gd name="connsiteY1" fmla="*/ 538388 h 2548163"/>
                <a:gd name="connsiteX2" fmla="*/ 1635125 w 2024063"/>
                <a:gd name="connsiteY2" fmla="*/ 2548163 h 2548163"/>
                <a:gd name="connsiteX3" fmla="*/ 2024063 w 2024063"/>
                <a:gd name="connsiteY3" fmla="*/ 1786163 h 2548163"/>
                <a:gd name="connsiteX4" fmla="*/ 813722 w 2024063"/>
                <a:gd name="connsiteY4" fmla="*/ 0 h 2548163"/>
                <a:gd name="connsiteX0" fmla="*/ 813722 w 2090741"/>
                <a:gd name="connsiteY0" fmla="*/ 0 h 2548163"/>
                <a:gd name="connsiteX1" fmla="*/ 0 w 2090741"/>
                <a:gd name="connsiteY1" fmla="*/ 538388 h 2548163"/>
                <a:gd name="connsiteX2" fmla="*/ 1635125 w 2090741"/>
                <a:gd name="connsiteY2" fmla="*/ 2548163 h 2548163"/>
                <a:gd name="connsiteX3" fmla="*/ 2090741 w 2090741"/>
                <a:gd name="connsiteY3" fmla="*/ 1648320 h 2548163"/>
                <a:gd name="connsiteX4" fmla="*/ 813722 w 2090741"/>
                <a:gd name="connsiteY4" fmla="*/ 0 h 2548163"/>
                <a:gd name="connsiteX0" fmla="*/ 813722 w 2160628"/>
                <a:gd name="connsiteY0" fmla="*/ 0 h 2548163"/>
                <a:gd name="connsiteX1" fmla="*/ 0 w 2160628"/>
                <a:gd name="connsiteY1" fmla="*/ 538388 h 2548163"/>
                <a:gd name="connsiteX2" fmla="*/ 1635125 w 2160628"/>
                <a:gd name="connsiteY2" fmla="*/ 2548163 h 2548163"/>
                <a:gd name="connsiteX3" fmla="*/ 2160629 w 2160628"/>
                <a:gd name="connsiteY3" fmla="*/ 1556753 h 2548163"/>
                <a:gd name="connsiteX4" fmla="*/ 813722 w 2160628"/>
                <a:gd name="connsiteY4" fmla="*/ 0 h 2548163"/>
                <a:gd name="connsiteX0" fmla="*/ 862758 w 2160629"/>
                <a:gd name="connsiteY0" fmla="*/ 0 h 2605825"/>
                <a:gd name="connsiteX1" fmla="*/ 0 w 2160629"/>
                <a:gd name="connsiteY1" fmla="*/ 596050 h 2605825"/>
                <a:gd name="connsiteX2" fmla="*/ 1635125 w 2160629"/>
                <a:gd name="connsiteY2" fmla="*/ 2605825 h 2605825"/>
                <a:gd name="connsiteX3" fmla="*/ 2160629 w 2160629"/>
                <a:gd name="connsiteY3" fmla="*/ 1614415 h 2605825"/>
                <a:gd name="connsiteX4" fmla="*/ 862758 w 2160629"/>
                <a:gd name="connsiteY4" fmla="*/ 0 h 2605825"/>
                <a:gd name="connsiteX0" fmla="*/ 838696 w 2136567"/>
                <a:gd name="connsiteY0" fmla="*/ 0 h 2605825"/>
                <a:gd name="connsiteX1" fmla="*/ 1 w 2136567"/>
                <a:gd name="connsiteY1" fmla="*/ 608422 h 2605825"/>
                <a:gd name="connsiteX2" fmla="*/ 1611063 w 2136567"/>
                <a:gd name="connsiteY2" fmla="*/ 2605825 h 2605825"/>
                <a:gd name="connsiteX3" fmla="*/ 2136567 w 2136567"/>
                <a:gd name="connsiteY3" fmla="*/ 1614415 h 2605825"/>
                <a:gd name="connsiteX4" fmla="*/ 838696 w 2136567"/>
                <a:gd name="connsiteY4" fmla="*/ 0 h 260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567" h="2605825">
                  <a:moveTo>
                    <a:pt x="838696" y="0"/>
                  </a:moveTo>
                  <a:lnTo>
                    <a:pt x="1" y="608422"/>
                  </a:lnTo>
                  <a:lnTo>
                    <a:pt x="1611063" y="2605825"/>
                  </a:lnTo>
                  <a:lnTo>
                    <a:pt x="2136567" y="1614415"/>
                  </a:lnTo>
                  <a:lnTo>
                    <a:pt x="838696" y="0"/>
                  </a:lnTo>
                  <a:close/>
                </a:path>
              </a:pathLst>
            </a:custGeom>
            <a:gradFill>
              <a:gsLst>
                <a:gs pos="0">
                  <a:schemeClr val="accent1">
                    <a:lumMod val="50000"/>
                    <a:lumOff val="50000"/>
                  </a:schemeClr>
                </a:gs>
                <a:gs pos="100000">
                  <a:schemeClr val="accent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111" name="Freeform 4">
              <a:extLst>
                <a:ext uri="{FF2B5EF4-FFF2-40B4-BE49-F238E27FC236}">
                  <a16:creationId xmlns:a16="http://schemas.microsoft.com/office/drawing/2014/main" id="{16F880FB-8FD6-48D0-B4C2-7FE0F0A6DBCD}"/>
                </a:ext>
              </a:extLst>
            </p:cNvPr>
            <p:cNvSpPr/>
            <p:nvPr/>
          </p:nvSpPr>
          <p:spPr>
            <a:xfrm>
              <a:off x="6380731" y="4011148"/>
              <a:ext cx="1104079" cy="1746841"/>
            </a:xfrm>
            <a:custGeom>
              <a:avLst/>
              <a:gdLst>
                <a:gd name="connsiteX0" fmla="*/ 317500 w 1333500"/>
                <a:gd name="connsiteY0" fmla="*/ 0 h 2463800"/>
                <a:gd name="connsiteX1" fmla="*/ 0 w 1333500"/>
                <a:gd name="connsiteY1" fmla="*/ 165100 h 2463800"/>
                <a:gd name="connsiteX2" fmla="*/ 1104900 w 1333500"/>
                <a:gd name="connsiteY2" fmla="*/ 2463800 h 2463800"/>
                <a:gd name="connsiteX3" fmla="*/ 1333500 w 1333500"/>
                <a:gd name="connsiteY3" fmla="*/ 1689100 h 2463800"/>
                <a:gd name="connsiteX4" fmla="*/ 317500 w 1333500"/>
                <a:gd name="connsiteY4" fmla="*/ 0 h 2463800"/>
                <a:gd name="connsiteX0" fmla="*/ 331788 w 1333500"/>
                <a:gd name="connsiteY0" fmla="*/ 0 h 2416175"/>
                <a:gd name="connsiteX1" fmla="*/ 0 w 1333500"/>
                <a:gd name="connsiteY1" fmla="*/ 117475 h 2416175"/>
                <a:gd name="connsiteX2" fmla="*/ 1104900 w 1333500"/>
                <a:gd name="connsiteY2" fmla="*/ 2416175 h 2416175"/>
                <a:gd name="connsiteX3" fmla="*/ 1333500 w 1333500"/>
                <a:gd name="connsiteY3" fmla="*/ 1641475 h 2416175"/>
                <a:gd name="connsiteX4" fmla="*/ 331788 w 1333500"/>
                <a:gd name="connsiteY4" fmla="*/ 0 h 2416175"/>
                <a:gd name="connsiteX0" fmla="*/ 331788 w 1362075"/>
                <a:gd name="connsiteY0" fmla="*/ 0 h 2416175"/>
                <a:gd name="connsiteX1" fmla="*/ 0 w 1362075"/>
                <a:gd name="connsiteY1" fmla="*/ 117475 h 2416175"/>
                <a:gd name="connsiteX2" fmla="*/ 1104900 w 1362075"/>
                <a:gd name="connsiteY2" fmla="*/ 2416175 h 2416175"/>
                <a:gd name="connsiteX3" fmla="*/ 1362075 w 1362075"/>
                <a:gd name="connsiteY3" fmla="*/ 1736725 h 2416175"/>
                <a:gd name="connsiteX4" fmla="*/ 331788 w 1362075"/>
                <a:gd name="connsiteY4" fmla="*/ 0 h 2416175"/>
                <a:gd name="connsiteX0" fmla="*/ 331788 w 1381125"/>
                <a:gd name="connsiteY0" fmla="*/ 0 h 2416175"/>
                <a:gd name="connsiteX1" fmla="*/ 0 w 1381125"/>
                <a:gd name="connsiteY1" fmla="*/ 117475 h 2416175"/>
                <a:gd name="connsiteX2" fmla="*/ 1104900 w 1381125"/>
                <a:gd name="connsiteY2" fmla="*/ 2416175 h 2416175"/>
                <a:gd name="connsiteX3" fmla="*/ 1381125 w 1381125"/>
                <a:gd name="connsiteY3" fmla="*/ 1722437 h 2416175"/>
                <a:gd name="connsiteX4" fmla="*/ 331788 w 1381125"/>
                <a:gd name="connsiteY4" fmla="*/ 0 h 2416175"/>
                <a:gd name="connsiteX0" fmla="*/ 331788 w 1381125"/>
                <a:gd name="connsiteY0" fmla="*/ 0 h 2349500"/>
                <a:gd name="connsiteX1" fmla="*/ 0 w 1381125"/>
                <a:gd name="connsiteY1" fmla="*/ 117475 h 2349500"/>
                <a:gd name="connsiteX2" fmla="*/ 1152525 w 1381125"/>
                <a:gd name="connsiteY2" fmla="*/ 2349500 h 2349500"/>
                <a:gd name="connsiteX3" fmla="*/ 1381125 w 1381125"/>
                <a:gd name="connsiteY3" fmla="*/ 1722437 h 2349500"/>
                <a:gd name="connsiteX4" fmla="*/ 331788 w 1381125"/>
                <a:gd name="connsiteY4" fmla="*/ 0 h 2349500"/>
                <a:gd name="connsiteX0" fmla="*/ 284163 w 1333500"/>
                <a:gd name="connsiteY0" fmla="*/ 0 h 2349500"/>
                <a:gd name="connsiteX1" fmla="*/ 0 w 1333500"/>
                <a:gd name="connsiteY1" fmla="*/ 117475 h 2349500"/>
                <a:gd name="connsiteX2" fmla="*/ 1104900 w 1333500"/>
                <a:gd name="connsiteY2" fmla="*/ 2349500 h 2349500"/>
                <a:gd name="connsiteX3" fmla="*/ 1333500 w 1333500"/>
                <a:gd name="connsiteY3" fmla="*/ 1722437 h 2349500"/>
                <a:gd name="connsiteX4" fmla="*/ 284163 w 1333500"/>
                <a:gd name="connsiteY4" fmla="*/ 0 h 2349500"/>
                <a:gd name="connsiteX0" fmla="*/ 284163 w 1333500"/>
                <a:gd name="connsiteY0" fmla="*/ 0 h 2335212"/>
                <a:gd name="connsiteX1" fmla="*/ 0 w 1333500"/>
                <a:gd name="connsiteY1" fmla="*/ 117475 h 2335212"/>
                <a:gd name="connsiteX2" fmla="*/ 1109663 w 1333500"/>
                <a:gd name="connsiteY2" fmla="*/ 2335212 h 2335212"/>
                <a:gd name="connsiteX3" fmla="*/ 1333500 w 1333500"/>
                <a:gd name="connsiteY3" fmla="*/ 1722437 h 2335212"/>
                <a:gd name="connsiteX4" fmla="*/ 284163 w 1333500"/>
                <a:gd name="connsiteY4" fmla="*/ 0 h 2335212"/>
                <a:gd name="connsiteX0" fmla="*/ 284163 w 1333500"/>
                <a:gd name="connsiteY0" fmla="*/ 0 h 2349500"/>
                <a:gd name="connsiteX1" fmla="*/ 0 w 1333500"/>
                <a:gd name="connsiteY1" fmla="*/ 117475 h 2349500"/>
                <a:gd name="connsiteX2" fmla="*/ 1109663 w 1333500"/>
                <a:gd name="connsiteY2" fmla="*/ 2349500 h 2349500"/>
                <a:gd name="connsiteX3" fmla="*/ 1333500 w 1333500"/>
                <a:gd name="connsiteY3" fmla="*/ 1722437 h 2349500"/>
                <a:gd name="connsiteX4" fmla="*/ 284163 w 1333500"/>
                <a:gd name="connsiteY4" fmla="*/ 0 h 2349500"/>
                <a:gd name="connsiteX0" fmla="*/ 284163 w 1323975"/>
                <a:gd name="connsiteY0" fmla="*/ 0 h 2349500"/>
                <a:gd name="connsiteX1" fmla="*/ 0 w 1323975"/>
                <a:gd name="connsiteY1" fmla="*/ 117475 h 2349500"/>
                <a:gd name="connsiteX2" fmla="*/ 1109663 w 1323975"/>
                <a:gd name="connsiteY2" fmla="*/ 2349500 h 2349500"/>
                <a:gd name="connsiteX3" fmla="*/ 1323975 w 1323975"/>
                <a:gd name="connsiteY3" fmla="*/ 1727199 h 2349500"/>
                <a:gd name="connsiteX4" fmla="*/ 284163 w 1323975"/>
                <a:gd name="connsiteY4" fmla="*/ 0 h 2349500"/>
                <a:gd name="connsiteX0" fmla="*/ 284163 w 1323975"/>
                <a:gd name="connsiteY0" fmla="*/ 0 h 2262036"/>
                <a:gd name="connsiteX1" fmla="*/ 0 w 1323975"/>
                <a:gd name="connsiteY1" fmla="*/ 117475 h 2262036"/>
                <a:gd name="connsiteX2" fmla="*/ 1157371 w 1323975"/>
                <a:gd name="connsiteY2" fmla="*/ 2262036 h 2262036"/>
                <a:gd name="connsiteX3" fmla="*/ 1323975 w 1323975"/>
                <a:gd name="connsiteY3" fmla="*/ 1727199 h 2262036"/>
                <a:gd name="connsiteX4" fmla="*/ 284163 w 1323975"/>
                <a:gd name="connsiteY4" fmla="*/ 0 h 2262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5" h="2262036">
                  <a:moveTo>
                    <a:pt x="284163" y="0"/>
                  </a:moveTo>
                  <a:lnTo>
                    <a:pt x="0" y="117475"/>
                  </a:lnTo>
                  <a:lnTo>
                    <a:pt x="1157371" y="2262036"/>
                  </a:lnTo>
                  <a:lnTo>
                    <a:pt x="1323975" y="1727199"/>
                  </a:lnTo>
                  <a:lnTo>
                    <a:pt x="284163"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12" name="Freeform 9">
              <a:extLst>
                <a:ext uri="{FF2B5EF4-FFF2-40B4-BE49-F238E27FC236}">
                  <a16:creationId xmlns:a16="http://schemas.microsoft.com/office/drawing/2014/main" id="{2463F5BA-5711-48C6-BEFD-4D9543650D75}"/>
                </a:ext>
              </a:extLst>
            </p:cNvPr>
            <p:cNvSpPr/>
            <p:nvPr/>
          </p:nvSpPr>
          <p:spPr>
            <a:xfrm>
              <a:off x="7341916" y="5335158"/>
              <a:ext cx="663161" cy="436338"/>
            </a:xfrm>
            <a:custGeom>
              <a:avLst/>
              <a:gdLst>
                <a:gd name="connsiteX0" fmla="*/ 889000 w 889000"/>
                <a:gd name="connsiteY0" fmla="*/ 215900 h 622300"/>
                <a:gd name="connsiteX1" fmla="*/ 0 w 889000"/>
                <a:gd name="connsiteY1" fmla="*/ 622300 h 622300"/>
                <a:gd name="connsiteX2" fmla="*/ 266700 w 889000"/>
                <a:gd name="connsiteY2" fmla="*/ 0 h 622300"/>
                <a:gd name="connsiteX3" fmla="*/ 889000 w 889000"/>
                <a:gd name="connsiteY3" fmla="*/ 215900 h 622300"/>
                <a:gd name="connsiteX0" fmla="*/ 903288 w 903288"/>
                <a:gd name="connsiteY0" fmla="*/ 201612 h 622300"/>
                <a:gd name="connsiteX1" fmla="*/ 0 w 903288"/>
                <a:gd name="connsiteY1" fmla="*/ 622300 h 622300"/>
                <a:gd name="connsiteX2" fmla="*/ 266700 w 903288"/>
                <a:gd name="connsiteY2" fmla="*/ 0 h 622300"/>
                <a:gd name="connsiteX3" fmla="*/ 903288 w 903288"/>
                <a:gd name="connsiteY3" fmla="*/ 201612 h 622300"/>
                <a:gd name="connsiteX0" fmla="*/ 903288 w 903288"/>
                <a:gd name="connsiteY0" fmla="*/ 215900 h 636588"/>
                <a:gd name="connsiteX1" fmla="*/ 0 w 903288"/>
                <a:gd name="connsiteY1" fmla="*/ 636588 h 636588"/>
                <a:gd name="connsiteX2" fmla="*/ 285750 w 903288"/>
                <a:gd name="connsiteY2" fmla="*/ 0 h 636588"/>
                <a:gd name="connsiteX3" fmla="*/ 903288 w 903288"/>
                <a:gd name="connsiteY3" fmla="*/ 215900 h 636588"/>
                <a:gd name="connsiteX0" fmla="*/ 903288 w 903288"/>
                <a:gd name="connsiteY0" fmla="*/ 215900 h 636588"/>
                <a:gd name="connsiteX1" fmla="*/ 0 w 903288"/>
                <a:gd name="connsiteY1" fmla="*/ 636588 h 636588"/>
                <a:gd name="connsiteX2" fmla="*/ 266700 w 903288"/>
                <a:gd name="connsiteY2" fmla="*/ 0 h 636588"/>
                <a:gd name="connsiteX3" fmla="*/ 903288 w 903288"/>
                <a:gd name="connsiteY3" fmla="*/ 215900 h 636588"/>
                <a:gd name="connsiteX0" fmla="*/ 850900 w 850900"/>
                <a:gd name="connsiteY0" fmla="*/ 215900 h 622301"/>
                <a:gd name="connsiteX1" fmla="*/ 0 w 850900"/>
                <a:gd name="connsiteY1" fmla="*/ 622301 h 622301"/>
                <a:gd name="connsiteX2" fmla="*/ 214312 w 850900"/>
                <a:gd name="connsiteY2" fmla="*/ 0 h 622301"/>
                <a:gd name="connsiteX3" fmla="*/ 850900 w 850900"/>
                <a:gd name="connsiteY3" fmla="*/ 215900 h 622301"/>
                <a:gd name="connsiteX0" fmla="*/ 850900 w 850900"/>
                <a:gd name="connsiteY0" fmla="*/ 230187 h 636588"/>
                <a:gd name="connsiteX1" fmla="*/ 0 w 850900"/>
                <a:gd name="connsiteY1" fmla="*/ 636588 h 636588"/>
                <a:gd name="connsiteX2" fmla="*/ 209549 w 850900"/>
                <a:gd name="connsiteY2" fmla="*/ 0 h 636588"/>
                <a:gd name="connsiteX3" fmla="*/ 850900 w 850900"/>
                <a:gd name="connsiteY3" fmla="*/ 230187 h 636588"/>
                <a:gd name="connsiteX0" fmla="*/ 803192 w 803192"/>
                <a:gd name="connsiteY0" fmla="*/ 230187 h 525270"/>
                <a:gd name="connsiteX1" fmla="*/ 0 w 803192"/>
                <a:gd name="connsiteY1" fmla="*/ 525270 h 525270"/>
                <a:gd name="connsiteX2" fmla="*/ 161841 w 803192"/>
                <a:gd name="connsiteY2" fmla="*/ 0 h 525270"/>
                <a:gd name="connsiteX3" fmla="*/ 803192 w 803192"/>
                <a:gd name="connsiteY3" fmla="*/ 230187 h 525270"/>
                <a:gd name="connsiteX0" fmla="*/ 795241 w 795241"/>
                <a:gd name="connsiteY0" fmla="*/ 230187 h 565027"/>
                <a:gd name="connsiteX1" fmla="*/ 0 w 795241"/>
                <a:gd name="connsiteY1" fmla="*/ 565027 h 565027"/>
                <a:gd name="connsiteX2" fmla="*/ 153890 w 795241"/>
                <a:gd name="connsiteY2" fmla="*/ 0 h 565027"/>
                <a:gd name="connsiteX3" fmla="*/ 795241 w 795241"/>
                <a:gd name="connsiteY3" fmla="*/ 230187 h 565027"/>
              </a:gdLst>
              <a:ahLst/>
              <a:cxnLst>
                <a:cxn ang="0">
                  <a:pos x="connsiteX0" y="connsiteY0"/>
                </a:cxn>
                <a:cxn ang="0">
                  <a:pos x="connsiteX1" y="connsiteY1"/>
                </a:cxn>
                <a:cxn ang="0">
                  <a:pos x="connsiteX2" y="connsiteY2"/>
                </a:cxn>
                <a:cxn ang="0">
                  <a:pos x="connsiteX3" y="connsiteY3"/>
                </a:cxn>
              </a:cxnLst>
              <a:rect l="l" t="t" r="r" b="b"/>
              <a:pathLst>
                <a:path w="795241" h="565027">
                  <a:moveTo>
                    <a:pt x="795241" y="230187"/>
                  </a:moveTo>
                  <a:lnTo>
                    <a:pt x="0" y="565027"/>
                  </a:lnTo>
                  <a:lnTo>
                    <a:pt x="153890" y="0"/>
                  </a:lnTo>
                  <a:lnTo>
                    <a:pt x="795241" y="230187"/>
                  </a:lnTo>
                  <a:close/>
                </a:path>
              </a:pathLst>
            </a:custGeom>
            <a:gradFill>
              <a:gsLst>
                <a:gs pos="0">
                  <a:schemeClr val="accent1">
                    <a:lumMod val="70000"/>
                    <a:lumOff val="30000"/>
                  </a:schemeClr>
                </a:gs>
                <a:gs pos="100000">
                  <a:schemeClr val="accent1">
                    <a:lumMod val="70000"/>
                    <a:lumOff val="3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13" name="Freeform 7">
              <a:extLst>
                <a:ext uri="{FF2B5EF4-FFF2-40B4-BE49-F238E27FC236}">
                  <a16:creationId xmlns:a16="http://schemas.microsoft.com/office/drawing/2014/main" id="{62DB4B02-C504-48E9-8F15-48777C55B1FE}"/>
                </a:ext>
              </a:extLst>
            </p:cNvPr>
            <p:cNvSpPr/>
            <p:nvPr/>
          </p:nvSpPr>
          <p:spPr>
            <a:xfrm>
              <a:off x="6616260" y="3957201"/>
              <a:ext cx="1374016" cy="1552035"/>
            </a:xfrm>
            <a:custGeom>
              <a:avLst/>
              <a:gdLst>
                <a:gd name="connsiteX0" fmla="*/ 1625600 w 1625600"/>
                <a:gd name="connsiteY0" fmla="*/ 1981200 h 1981200"/>
                <a:gd name="connsiteX1" fmla="*/ 1016000 w 1625600"/>
                <a:gd name="connsiteY1" fmla="*/ 1752600 h 1981200"/>
                <a:gd name="connsiteX2" fmla="*/ 0 w 1625600"/>
                <a:gd name="connsiteY2" fmla="*/ 0 h 1981200"/>
                <a:gd name="connsiteX3" fmla="*/ 1625600 w 1625600"/>
                <a:gd name="connsiteY3" fmla="*/ 1981200 h 1981200"/>
                <a:gd name="connsiteX0" fmla="*/ 1611312 w 1611312"/>
                <a:gd name="connsiteY0" fmla="*/ 2009775 h 2009775"/>
                <a:gd name="connsiteX1" fmla="*/ 1001712 w 1611312"/>
                <a:gd name="connsiteY1" fmla="*/ 1781175 h 2009775"/>
                <a:gd name="connsiteX2" fmla="*/ 0 w 1611312"/>
                <a:gd name="connsiteY2" fmla="*/ 0 h 2009775"/>
                <a:gd name="connsiteX3" fmla="*/ 1611312 w 1611312"/>
                <a:gd name="connsiteY3" fmla="*/ 2009775 h 2009775"/>
                <a:gd name="connsiteX0" fmla="*/ 1642913 w 1642913"/>
                <a:gd name="connsiteY0" fmla="*/ 2009775 h 2009775"/>
                <a:gd name="connsiteX1" fmla="*/ 1033313 w 1642913"/>
                <a:gd name="connsiteY1" fmla="*/ 1781175 h 2009775"/>
                <a:gd name="connsiteX2" fmla="*/ 0 w 1642913"/>
                <a:gd name="connsiteY2" fmla="*/ 55564 h 2009775"/>
                <a:gd name="connsiteX3" fmla="*/ 31601 w 1642913"/>
                <a:gd name="connsiteY3" fmla="*/ 0 h 2009775"/>
                <a:gd name="connsiteX4" fmla="*/ 1642913 w 1642913"/>
                <a:gd name="connsiteY4" fmla="*/ 2009775 h 2009775"/>
                <a:gd name="connsiteX0" fmla="*/ 1642913 w 1642913"/>
                <a:gd name="connsiteY0" fmla="*/ 2009775 h 2009775"/>
                <a:gd name="connsiteX1" fmla="*/ 1033313 w 1642913"/>
                <a:gd name="connsiteY1" fmla="*/ 1781175 h 2009775"/>
                <a:gd name="connsiteX2" fmla="*/ 0 w 1642913"/>
                <a:gd name="connsiteY2" fmla="*/ 55564 h 2009775"/>
                <a:gd name="connsiteX3" fmla="*/ 31601 w 1642913"/>
                <a:gd name="connsiteY3" fmla="*/ 0 h 2009775"/>
                <a:gd name="connsiteX4" fmla="*/ 1642913 w 1642913"/>
                <a:gd name="connsiteY4" fmla="*/ 2009775 h 2009775"/>
                <a:gd name="connsiteX0" fmla="*/ 1642913 w 1642913"/>
                <a:gd name="connsiteY0" fmla="*/ 2009775 h 2009775"/>
                <a:gd name="connsiteX1" fmla="*/ 1028550 w 1642913"/>
                <a:gd name="connsiteY1" fmla="*/ 1785937 h 2009775"/>
                <a:gd name="connsiteX2" fmla="*/ 0 w 1642913"/>
                <a:gd name="connsiteY2" fmla="*/ 55564 h 2009775"/>
                <a:gd name="connsiteX3" fmla="*/ 31601 w 1642913"/>
                <a:gd name="connsiteY3" fmla="*/ 0 h 2009775"/>
                <a:gd name="connsiteX4" fmla="*/ 1642913 w 1642913"/>
                <a:gd name="connsiteY4" fmla="*/ 2009775 h 2009775"/>
                <a:gd name="connsiteX0" fmla="*/ 1652438 w 1652438"/>
                <a:gd name="connsiteY0" fmla="*/ 2000250 h 2000250"/>
                <a:gd name="connsiteX1" fmla="*/ 1028550 w 1652438"/>
                <a:gd name="connsiteY1" fmla="*/ 1785937 h 2000250"/>
                <a:gd name="connsiteX2" fmla="*/ 0 w 1652438"/>
                <a:gd name="connsiteY2" fmla="*/ 55564 h 2000250"/>
                <a:gd name="connsiteX3" fmla="*/ 31601 w 1652438"/>
                <a:gd name="connsiteY3" fmla="*/ 0 h 2000250"/>
                <a:gd name="connsiteX4" fmla="*/ 1652438 w 1652438"/>
                <a:gd name="connsiteY4" fmla="*/ 2000250 h 2000250"/>
                <a:gd name="connsiteX0" fmla="*/ 1671488 w 1671488"/>
                <a:gd name="connsiteY0" fmla="*/ 2014538 h 2014538"/>
                <a:gd name="connsiteX1" fmla="*/ 1028550 w 1671488"/>
                <a:gd name="connsiteY1" fmla="*/ 1785937 h 2014538"/>
                <a:gd name="connsiteX2" fmla="*/ 0 w 1671488"/>
                <a:gd name="connsiteY2" fmla="*/ 55564 h 2014538"/>
                <a:gd name="connsiteX3" fmla="*/ 31601 w 1671488"/>
                <a:gd name="connsiteY3" fmla="*/ 0 h 2014538"/>
                <a:gd name="connsiteX4" fmla="*/ 1671488 w 1671488"/>
                <a:gd name="connsiteY4" fmla="*/ 2014538 h 2014538"/>
                <a:gd name="connsiteX0" fmla="*/ 1657200 w 1657200"/>
                <a:gd name="connsiteY0" fmla="*/ 2009776 h 2009776"/>
                <a:gd name="connsiteX1" fmla="*/ 1028550 w 1657200"/>
                <a:gd name="connsiteY1" fmla="*/ 1785937 h 2009776"/>
                <a:gd name="connsiteX2" fmla="*/ 0 w 1657200"/>
                <a:gd name="connsiteY2" fmla="*/ 55564 h 2009776"/>
                <a:gd name="connsiteX3" fmla="*/ 31601 w 1657200"/>
                <a:gd name="connsiteY3" fmla="*/ 0 h 2009776"/>
                <a:gd name="connsiteX4" fmla="*/ 1657200 w 1657200"/>
                <a:gd name="connsiteY4" fmla="*/ 2009776 h 2009776"/>
                <a:gd name="connsiteX0" fmla="*/ 1642912 w 1642912"/>
                <a:gd name="connsiteY0" fmla="*/ 2009776 h 2009776"/>
                <a:gd name="connsiteX1" fmla="*/ 1014262 w 1642912"/>
                <a:gd name="connsiteY1" fmla="*/ 1785937 h 2009776"/>
                <a:gd name="connsiteX2" fmla="*/ 0 w 1642912"/>
                <a:gd name="connsiteY2" fmla="*/ 65089 h 2009776"/>
                <a:gd name="connsiteX3" fmla="*/ 17313 w 1642912"/>
                <a:gd name="connsiteY3" fmla="*/ 0 h 2009776"/>
                <a:gd name="connsiteX4" fmla="*/ 1642912 w 1642912"/>
                <a:gd name="connsiteY4" fmla="*/ 2009776 h 2009776"/>
                <a:gd name="connsiteX0" fmla="*/ 1647675 w 1647675"/>
                <a:gd name="connsiteY0" fmla="*/ 2009776 h 2009776"/>
                <a:gd name="connsiteX1" fmla="*/ 1019025 w 1647675"/>
                <a:gd name="connsiteY1" fmla="*/ 1785937 h 2009776"/>
                <a:gd name="connsiteX2" fmla="*/ 0 w 1647675"/>
                <a:gd name="connsiteY2" fmla="*/ 74614 h 2009776"/>
                <a:gd name="connsiteX3" fmla="*/ 22076 w 1647675"/>
                <a:gd name="connsiteY3" fmla="*/ 0 h 2009776"/>
                <a:gd name="connsiteX4" fmla="*/ 1647675 w 1647675"/>
                <a:gd name="connsiteY4" fmla="*/ 2009776 h 200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7675" h="2009776">
                  <a:moveTo>
                    <a:pt x="1647675" y="2009776"/>
                  </a:moveTo>
                  <a:lnTo>
                    <a:pt x="1019025" y="1785937"/>
                  </a:lnTo>
                  <a:cubicBezTo>
                    <a:pt x="707925" y="1234546"/>
                    <a:pt x="330150" y="621242"/>
                    <a:pt x="0" y="74614"/>
                  </a:cubicBezTo>
                  <a:lnTo>
                    <a:pt x="22076" y="0"/>
                  </a:lnTo>
                  <a:lnTo>
                    <a:pt x="1647675" y="2009776"/>
                  </a:lnTo>
                  <a:close/>
                </a:path>
              </a:pathLst>
            </a:custGeom>
            <a:gradFill>
              <a:gsLst>
                <a:gs pos="0">
                  <a:schemeClr val="accent1">
                    <a:lumMod val="70000"/>
                  </a:schemeClr>
                </a:gs>
                <a:gs pos="100000">
                  <a:schemeClr val="accent1">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114" name="Freeform 65">
              <a:extLst>
                <a:ext uri="{FF2B5EF4-FFF2-40B4-BE49-F238E27FC236}">
                  <a16:creationId xmlns:a16="http://schemas.microsoft.com/office/drawing/2014/main" id="{E3641433-2EE1-4C89-B677-DEAF57EBD897}"/>
                </a:ext>
              </a:extLst>
            </p:cNvPr>
            <p:cNvSpPr/>
            <p:nvPr/>
          </p:nvSpPr>
          <p:spPr>
            <a:xfrm rot="10124631">
              <a:off x="7034337" y="3678799"/>
              <a:ext cx="826949" cy="948405"/>
            </a:xfrm>
            <a:custGeom>
              <a:avLst/>
              <a:gdLst>
                <a:gd name="connsiteX0" fmla="*/ 679905 w 679905"/>
                <a:gd name="connsiteY0" fmla="*/ 1118161 h 1118161"/>
                <a:gd name="connsiteX1" fmla="*/ 11995 w 679905"/>
                <a:gd name="connsiteY1" fmla="*/ 60637 h 1118161"/>
                <a:gd name="connsiteX2" fmla="*/ 250534 w 679905"/>
                <a:gd name="connsiteY2" fmla="*/ 132199 h 1118161"/>
                <a:gd name="connsiteX3" fmla="*/ 250534 w 679905"/>
                <a:gd name="connsiteY3" fmla="*/ 156053 h 1118161"/>
                <a:gd name="connsiteX0" fmla="*/ 551259 w 551259"/>
                <a:gd name="connsiteY0" fmla="*/ 985962 h 985962"/>
                <a:gd name="connsiteX1" fmla="*/ 18521 w 551259"/>
                <a:gd name="connsiteY1" fmla="*/ 127221 h 985962"/>
                <a:gd name="connsiteX2" fmla="*/ 121888 w 551259"/>
                <a:gd name="connsiteY2" fmla="*/ 0 h 985962"/>
                <a:gd name="connsiteX3" fmla="*/ 121888 w 551259"/>
                <a:gd name="connsiteY3" fmla="*/ 23854 h 985962"/>
                <a:gd name="connsiteX0" fmla="*/ 551618 w 551618"/>
                <a:gd name="connsiteY0" fmla="*/ 962935 h 962935"/>
                <a:gd name="connsiteX1" fmla="*/ 18880 w 551618"/>
                <a:gd name="connsiteY1" fmla="*/ 104194 h 962935"/>
                <a:gd name="connsiteX2" fmla="*/ 122247 w 551618"/>
                <a:gd name="connsiteY2" fmla="*/ 827 h 962935"/>
                <a:gd name="connsiteX0" fmla="*/ 537150 w 776832"/>
                <a:gd name="connsiteY0" fmla="*/ 878220 h 878220"/>
                <a:gd name="connsiteX1" fmla="*/ 4412 w 776832"/>
                <a:gd name="connsiteY1" fmla="*/ 19479 h 878220"/>
                <a:gd name="connsiteX2" fmla="*/ 776832 w 776832"/>
                <a:gd name="connsiteY2" fmla="*/ 720586 h 878220"/>
                <a:gd name="connsiteX0" fmla="*/ 560333 w 800015"/>
                <a:gd name="connsiteY0" fmla="*/ 878220 h 878220"/>
                <a:gd name="connsiteX1" fmla="*/ 27595 w 800015"/>
                <a:gd name="connsiteY1" fmla="*/ 19479 h 878220"/>
                <a:gd name="connsiteX2" fmla="*/ 800015 w 800015"/>
                <a:gd name="connsiteY2" fmla="*/ 720586 h 878220"/>
                <a:gd name="connsiteX0" fmla="*/ 560333 w 800015"/>
                <a:gd name="connsiteY0" fmla="*/ 900402 h 900402"/>
                <a:gd name="connsiteX1" fmla="*/ 27595 w 800015"/>
                <a:gd name="connsiteY1" fmla="*/ 41661 h 900402"/>
                <a:gd name="connsiteX2" fmla="*/ 800015 w 800015"/>
                <a:gd name="connsiteY2" fmla="*/ 742768 h 900402"/>
                <a:gd name="connsiteX0" fmla="*/ 383094 w 817278"/>
                <a:gd name="connsiteY0" fmla="*/ 996660 h 996660"/>
                <a:gd name="connsiteX1" fmla="*/ 44858 w 817278"/>
                <a:gd name="connsiteY1" fmla="*/ 41661 h 996660"/>
                <a:gd name="connsiteX2" fmla="*/ 817278 w 817278"/>
                <a:gd name="connsiteY2" fmla="*/ 742768 h 996660"/>
                <a:gd name="connsiteX0" fmla="*/ 383094 w 734578"/>
                <a:gd name="connsiteY0" fmla="*/ 994305 h 994305"/>
                <a:gd name="connsiteX1" fmla="*/ 44858 w 734578"/>
                <a:gd name="connsiteY1" fmla="*/ 39306 h 994305"/>
                <a:gd name="connsiteX2" fmla="*/ 734578 w 734578"/>
                <a:gd name="connsiteY2" fmla="*/ 809002 h 994305"/>
                <a:gd name="connsiteX0" fmla="*/ 419361 w 770845"/>
                <a:gd name="connsiteY0" fmla="*/ 972157 h 972157"/>
                <a:gd name="connsiteX1" fmla="*/ 39747 w 770845"/>
                <a:gd name="connsiteY1" fmla="*/ 40062 h 972157"/>
                <a:gd name="connsiteX2" fmla="*/ 770845 w 770845"/>
                <a:gd name="connsiteY2" fmla="*/ 786854 h 972157"/>
              </a:gdLst>
              <a:ahLst/>
              <a:cxnLst>
                <a:cxn ang="0">
                  <a:pos x="connsiteX0" y="connsiteY0"/>
                </a:cxn>
                <a:cxn ang="0">
                  <a:pos x="connsiteX1" y="connsiteY1"/>
                </a:cxn>
                <a:cxn ang="0">
                  <a:pos x="connsiteX2" y="connsiteY2"/>
                </a:cxn>
              </a:cxnLst>
              <a:rect l="l" t="t" r="r" b="b"/>
              <a:pathLst>
                <a:path w="770845" h="972157">
                  <a:moveTo>
                    <a:pt x="419361" y="972157"/>
                  </a:moveTo>
                  <a:cubicBezTo>
                    <a:pt x="121187" y="525558"/>
                    <a:pt x="-91916" y="119001"/>
                    <a:pt x="39747" y="40062"/>
                  </a:cubicBezTo>
                  <a:cubicBezTo>
                    <a:pt x="154412" y="-211965"/>
                    <a:pt x="749310" y="808389"/>
                    <a:pt x="770845" y="786854"/>
                  </a:cubicBezTo>
                </a:path>
              </a:pathLst>
            </a:cu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350"/>
            </a:p>
          </p:txBody>
        </p:sp>
      </p:grpSp>
      <p:sp>
        <p:nvSpPr>
          <p:cNvPr id="101" name="Freeform: Shape 100">
            <a:extLst>
              <a:ext uri="{FF2B5EF4-FFF2-40B4-BE49-F238E27FC236}">
                <a16:creationId xmlns:a16="http://schemas.microsoft.com/office/drawing/2014/main" id="{4648A7D2-DA8F-40E1-9DBB-A25B8BBF210B}"/>
              </a:ext>
            </a:extLst>
          </p:cNvPr>
          <p:cNvSpPr/>
          <p:nvPr/>
        </p:nvSpPr>
        <p:spPr>
          <a:xfrm rot="19740589">
            <a:off x="851982" y="2769197"/>
            <a:ext cx="593802" cy="295279"/>
          </a:xfrm>
          <a:custGeom>
            <a:avLst/>
            <a:gdLst>
              <a:gd name="connsiteX0" fmla="*/ 1677443 w 1743075"/>
              <a:gd name="connsiteY0" fmla="*/ 330518 h 866775"/>
              <a:gd name="connsiteX1" fmla="*/ 1438365 w 1743075"/>
              <a:gd name="connsiteY1" fmla="*/ 142875 h 866775"/>
              <a:gd name="connsiteX2" fmla="*/ 1195478 w 1743075"/>
              <a:gd name="connsiteY2" fmla="*/ 384810 h 866775"/>
              <a:gd name="connsiteX3" fmla="*/ 1186905 w 1743075"/>
              <a:gd name="connsiteY3" fmla="*/ 381953 h 866775"/>
              <a:gd name="connsiteX4" fmla="*/ 1350735 w 1743075"/>
              <a:gd name="connsiteY4" fmla="*/ 97155 h 866775"/>
              <a:gd name="connsiteX5" fmla="*/ 1239293 w 1743075"/>
              <a:gd name="connsiteY5" fmla="*/ 55245 h 866775"/>
              <a:gd name="connsiteX6" fmla="*/ 922110 w 1743075"/>
              <a:gd name="connsiteY6" fmla="*/ 351472 h 866775"/>
              <a:gd name="connsiteX7" fmla="*/ 913538 w 1743075"/>
              <a:gd name="connsiteY7" fmla="*/ 348615 h 866775"/>
              <a:gd name="connsiteX8" fmla="*/ 1108800 w 1743075"/>
              <a:gd name="connsiteY8" fmla="*/ 23813 h 866775"/>
              <a:gd name="connsiteX9" fmla="*/ 997358 w 1743075"/>
              <a:gd name="connsiteY9" fmla="*/ 8572 h 866775"/>
              <a:gd name="connsiteX10" fmla="*/ 612548 w 1743075"/>
              <a:gd name="connsiteY10" fmla="*/ 350520 h 866775"/>
              <a:gd name="connsiteX11" fmla="*/ 603975 w 1743075"/>
              <a:gd name="connsiteY11" fmla="*/ 347663 h 866775"/>
              <a:gd name="connsiteX12" fmla="*/ 818288 w 1743075"/>
              <a:gd name="connsiteY12" fmla="*/ 0 h 866775"/>
              <a:gd name="connsiteX13" fmla="*/ 746850 w 1743075"/>
              <a:gd name="connsiteY13" fmla="*/ 7620 h 866775"/>
              <a:gd name="connsiteX14" fmla="*/ 696368 w 1743075"/>
              <a:gd name="connsiteY14" fmla="*/ 13335 h 866775"/>
              <a:gd name="connsiteX15" fmla="*/ 319178 w 1743075"/>
              <a:gd name="connsiteY15" fmla="*/ 350520 h 866775"/>
              <a:gd name="connsiteX16" fmla="*/ 310605 w 1743075"/>
              <a:gd name="connsiteY16" fmla="*/ 347663 h 866775"/>
              <a:gd name="connsiteX17" fmla="*/ 474435 w 1743075"/>
              <a:gd name="connsiteY17" fmla="*/ 62865 h 866775"/>
              <a:gd name="connsiteX18" fmla="*/ 329655 w 1743075"/>
              <a:gd name="connsiteY18" fmla="*/ 126682 h 866775"/>
              <a:gd name="connsiteX19" fmla="*/ 222975 w 1743075"/>
              <a:gd name="connsiteY19" fmla="*/ 192405 h 866775"/>
              <a:gd name="connsiteX20" fmla="*/ 21045 w 1743075"/>
              <a:gd name="connsiteY20" fmla="*/ 421957 h 866775"/>
              <a:gd name="connsiteX21" fmla="*/ 137250 w 1743075"/>
              <a:gd name="connsiteY21" fmla="*/ 749618 h 866775"/>
              <a:gd name="connsiteX22" fmla="*/ 305843 w 1743075"/>
              <a:gd name="connsiteY22" fmla="*/ 816293 h 866775"/>
              <a:gd name="connsiteX23" fmla="*/ 1135470 w 1743075"/>
              <a:gd name="connsiteY23" fmla="*/ 860107 h 866775"/>
              <a:gd name="connsiteX24" fmla="*/ 1544093 w 1743075"/>
              <a:gd name="connsiteY24" fmla="*/ 781050 h 866775"/>
              <a:gd name="connsiteX25" fmla="*/ 1677443 w 1743075"/>
              <a:gd name="connsiteY25" fmla="*/ 330518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75" h="866775">
                <a:moveTo>
                  <a:pt x="1677443" y="330518"/>
                </a:moveTo>
                <a:cubicBezTo>
                  <a:pt x="1617435" y="242888"/>
                  <a:pt x="1528853" y="193357"/>
                  <a:pt x="1438365" y="142875"/>
                </a:cubicBezTo>
                <a:cubicBezTo>
                  <a:pt x="1335495" y="220028"/>
                  <a:pt x="1230720" y="311468"/>
                  <a:pt x="1195478" y="384810"/>
                </a:cubicBezTo>
                <a:cubicBezTo>
                  <a:pt x="1193573" y="389572"/>
                  <a:pt x="1185953" y="387668"/>
                  <a:pt x="1186905" y="381953"/>
                </a:cubicBezTo>
                <a:cubicBezTo>
                  <a:pt x="1198335" y="310515"/>
                  <a:pt x="1270725" y="200025"/>
                  <a:pt x="1350735" y="97155"/>
                </a:cubicBezTo>
                <a:cubicBezTo>
                  <a:pt x="1316445" y="80963"/>
                  <a:pt x="1279298" y="66675"/>
                  <a:pt x="1239293" y="55245"/>
                </a:cubicBezTo>
                <a:cubicBezTo>
                  <a:pt x="1119278" y="140018"/>
                  <a:pt x="965925" y="260032"/>
                  <a:pt x="922110" y="351472"/>
                </a:cubicBezTo>
                <a:cubicBezTo>
                  <a:pt x="920205" y="356235"/>
                  <a:pt x="912585" y="354330"/>
                  <a:pt x="913538" y="348615"/>
                </a:cubicBezTo>
                <a:cubicBezTo>
                  <a:pt x="926873" y="267653"/>
                  <a:pt x="1018313" y="137160"/>
                  <a:pt x="1108800" y="23813"/>
                </a:cubicBezTo>
                <a:cubicBezTo>
                  <a:pt x="1072605" y="17145"/>
                  <a:pt x="1035458" y="12382"/>
                  <a:pt x="997358" y="8572"/>
                </a:cubicBezTo>
                <a:cubicBezTo>
                  <a:pt x="875438" y="89535"/>
                  <a:pt x="664935" y="240982"/>
                  <a:pt x="612548" y="350520"/>
                </a:cubicBezTo>
                <a:cubicBezTo>
                  <a:pt x="610643" y="355282"/>
                  <a:pt x="603023" y="353378"/>
                  <a:pt x="603975" y="347663"/>
                </a:cubicBezTo>
                <a:cubicBezTo>
                  <a:pt x="618263" y="260985"/>
                  <a:pt x="721133" y="118110"/>
                  <a:pt x="818288" y="0"/>
                </a:cubicBezTo>
                <a:cubicBezTo>
                  <a:pt x="794475" y="953"/>
                  <a:pt x="772568" y="3810"/>
                  <a:pt x="746850" y="7620"/>
                </a:cubicBezTo>
                <a:cubicBezTo>
                  <a:pt x="729705" y="9525"/>
                  <a:pt x="712560" y="11430"/>
                  <a:pt x="696368" y="13335"/>
                </a:cubicBezTo>
                <a:cubicBezTo>
                  <a:pt x="573495" y="95250"/>
                  <a:pt x="370613" y="242888"/>
                  <a:pt x="319178" y="350520"/>
                </a:cubicBezTo>
                <a:cubicBezTo>
                  <a:pt x="317273" y="355282"/>
                  <a:pt x="309653" y="353378"/>
                  <a:pt x="310605" y="347663"/>
                </a:cubicBezTo>
                <a:cubicBezTo>
                  <a:pt x="322035" y="276225"/>
                  <a:pt x="395378" y="165735"/>
                  <a:pt x="474435" y="62865"/>
                </a:cubicBezTo>
                <a:cubicBezTo>
                  <a:pt x="421095" y="80963"/>
                  <a:pt x="372518" y="102870"/>
                  <a:pt x="329655" y="126682"/>
                </a:cubicBezTo>
                <a:cubicBezTo>
                  <a:pt x="292508" y="145732"/>
                  <a:pt x="256313" y="167640"/>
                  <a:pt x="222975" y="192405"/>
                </a:cubicBezTo>
                <a:cubicBezTo>
                  <a:pt x="135345" y="258128"/>
                  <a:pt x="60098" y="316230"/>
                  <a:pt x="21045" y="421957"/>
                </a:cubicBezTo>
                <a:cubicBezTo>
                  <a:pt x="-29437" y="559118"/>
                  <a:pt x="11520" y="674370"/>
                  <a:pt x="137250" y="749618"/>
                </a:cubicBezTo>
                <a:cubicBezTo>
                  <a:pt x="189638" y="781050"/>
                  <a:pt x="246788" y="802005"/>
                  <a:pt x="305843" y="816293"/>
                </a:cubicBezTo>
                <a:cubicBezTo>
                  <a:pt x="576353" y="881063"/>
                  <a:pt x="860198" y="876300"/>
                  <a:pt x="1135470" y="860107"/>
                </a:cubicBezTo>
                <a:cubicBezTo>
                  <a:pt x="1271678" y="852488"/>
                  <a:pt x="1416458" y="834390"/>
                  <a:pt x="1544093" y="781050"/>
                </a:cubicBezTo>
                <a:cubicBezTo>
                  <a:pt x="1753643" y="695325"/>
                  <a:pt x="1805078" y="516255"/>
                  <a:pt x="1677443" y="330518"/>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00" name="Freeform 18">
            <a:extLst>
              <a:ext uri="{FF2B5EF4-FFF2-40B4-BE49-F238E27FC236}">
                <a16:creationId xmlns:a16="http://schemas.microsoft.com/office/drawing/2014/main" id="{5696A315-B922-4290-A652-9A707B0DE6C3}"/>
              </a:ext>
            </a:extLst>
          </p:cNvPr>
          <p:cNvSpPr/>
          <p:nvPr/>
        </p:nvSpPr>
        <p:spPr>
          <a:xfrm rot="2350217">
            <a:off x="1409009" y="2256111"/>
            <a:ext cx="534709" cy="431549"/>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grpSp>
        <p:nvGrpSpPr>
          <p:cNvPr id="85" name="Group 84">
            <a:extLst>
              <a:ext uri="{FF2B5EF4-FFF2-40B4-BE49-F238E27FC236}">
                <a16:creationId xmlns:a16="http://schemas.microsoft.com/office/drawing/2014/main" id="{37D237BB-099F-4F5B-A2D2-86938374E74B}"/>
              </a:ext>
            </a:extLst>
          </p:cNvPr>
          <p:cNvGrpSpPr/>
          <p:nvPr/>
        </p:nvGrpSpPr>
        <p:grpSpPr>
          <a:xfrm rot="3147218">
            <a:off x="494175" y="704457"/>
            <a:ext cx="815444" cy="439976"/>
            <a:chOff x="5163072" y="3396567"/>
            <a:chExt cx="1946746" cy="1050372"/>
          </a:xfrm>
        </p:grpSpPr>
        <p:grpSp>
          <p:nvGrpSpPr>
            <p:cNvPr id="86" name="Group 85">
              <a:extLst>
                <a:ext uri="{FF2B5EF4-FFF2-40B4-BE49-F238E27FC236}">
                  <a16:creationId xmlns:a16="http://schemas.microsoft.com/office/drawing/2014/main" id="{24A371B0-A83B-4B67-A923-DFE0E1E797E5}"/>
                </a:ext>
              </a:extLst>
            </p:cNvPr>
            <p:cNvGrpSpPr/>
            <p:nvPr/>
          </p:nvGrpSpPr>
          <p:grpSpPr>
            <a:xfrm>
              <a:off x="5163072" y="3396567"/>
              <a:ext cx="1946746" cy="1050372"/>
              <a:chOff x="5163072" y="3396567"/>
              <a:chExt cx="1946746" cy="1050372"/>
            </a:xfrm>
          </p:grpSpPr>
          <p:grpSp>
            <p:nvGrpSpPr>
              <p:cNvPr id="88" name="Group 87">
                <a:extLst>
                  <a:ext uri="{FF2B5EF4-FFF2-40B4-BE49-F238E27FC236}">
                    <a16:creationId xmlns:a16="http://schemas.microsoft.com/office/drawing/2014/main" id="{3FA29EAD-9E04-432A-9889-E5D32BE51763}"/>
                  </a:ext>
                </a:extLst>
              </p:cNvPr>
              <p:cNvGrpSpPr/>
              <p:nvPr/>
            </p:nvGrpSpPr>
            <p:grpSpPr>
              <a:xfrm>
                <a:off x="5163072" y="3396567"/>
                <a:ext cx="1946746" cy="1050372"/>
                <a:chOff x="4552948" y="3928227"/>
                <a:chExt cx="3086104" cy="1665116"/>
              </a:xfrm>
            </p:grpSpPr>
            <p:grpSp>
              <p:nvGrpSpPr>
                <p:cNvPr id="90" name="Group 89">
                  <a:extLst>
                    <a:ext uri="{FF2B5EF4-FFF2-40B4-BE49-F238E27FC236}">
                      <a16:creationId xmlns:a16="http://schemas.microsoft.com/office/drawing/2014/main" id="{C11A41FC-93D4-4CAB-9B8B-2A0EABFDE2DA}"/>
                    </a:ext>
                  </a:extLst>
                </p:cNvPr>
                <p:cNvGrpSpPr/>
                <p:nvPr/>
              </p:nvGrpSpPr>
              <p:grpSpPr>
                <a:xfrm>
                  <a:off x="4552948" y="3928227"/>
                  <a:ext cx="3086104" cy="1219660"/>
                  <a:chOff x="4552948" y="3928227"/>
                  <a:chExt cx="3086104" cy="1219660"/>
                </a:xfrm>
              </p:grpSpPr>
              <p:sp>
                <p:nvSpPr>
                  <p:cNvPr id="92" name="Freeform 50">
                    <a:extLst>
                      <a:ext uri="{FF2B5EF4-FFF2-40B4-BE49-F238E27FC236}">
                        <a16:creationId xmlns:a16="http://schemas.microsoft.com/office/drawing/2014/main" id="{1FD8BD11-4527-4A0A-893B-A5660EE36E9C}"/>
                      </a:ext>
                    </a:extLst>
                  </p:cNvPr>
                  <p:cNvSpPr>
                    <a:spLocks/>
                  </p:cNvSpPr>
                  <p:nvPr/>
                </p:nvSpPr>
                <p:spPr bwMode="auto">
                  <a:xfrm>
                    <a:off x="4552948" y="3928227"/>
                    <a:ext cx="3086104" cy="1219660"/>
                  </a:xfrm>
                  <a:custGeom>
                    <a:avLst/>
                    <a:gdLst>
                      <a:gd name="connsiteX0" fmla="*/ 1971970 w 3086104"/>
                      <a:gd name="connsiteY0" fmla="*/ 27 h 1219659"/>
                      <a:gd name="connsiteX1" fmla="*/ 2520756 w 3086104"/>
                      <a:gd name="connsiteY1" fmla="*/ 334765 h 1219659"/>
                      <a:gd name="connsiteX2" fmla="*/ 2979548 w 3086104"/>
                      <a:gd name="connsiteY2" fmla="*/ 86354 h 1219659"/>
                      <a:gd name="connsiteX3" fmla="*/ 3079692 w 3086104"/>
                      <a:gd name="connsiteY3" fmla="*/ 734315 h 1219659"/>
                      <a:gd name="connsiteX4" fmla="*/ 3074395 w 3086104"/>
                      <a:gd name="connsiteY4" fmla="*/ 812797 h 1219659"/>
                      <a:gd name="connsiteX5" fmla="*/ 3082575 w 3086104"/>
                      <a:gd name="connsiteY5" fmla="*/ 812705 h 1219659"/>
                      <a:gd name="connsiteX6" fmla="*/ 3068459 w 3086104"/>
                      <a:gd name="connsiteY6" fmla="*/ 1028900 h 1219659"/>
                      <a:gd name="connsiteX7" fmla="*/ 3061713 w 3086104"/>
                      <a:gd name="connsiteY7" fmla="*/ 1026217 h 1219659"/>
                      <a:gd name="connsiteX8" fmla="*/ 3057773 w 3086104"/>
                      <a:gd name="connsiteY8" fmla="*/ 1049051 h 1219659"/>
                      <a:gd name="connsiteX9" fmla="*/ 2890195 w 3086104"/>
                      <a:gd name="connsiteY9" fmla="*/ 1219659 h 1219659"/>
                      <a:gd name="connsiteX10" fmla="*/ 842291 w 3086104"/>
                      <a:gd name="connsiteY10" fmla="*/ 1219659 h 1219659"/>
                      <a:gd name="connsiteX11" fmla="*/ 89517 w 3086104"/>
                      <a:gd name="connsiteY11" fmla="*/ 1076627 h 1219659"/>
                      <a:gd name="connsiteX12" fmla="*/ 52962 w 3086104"/>
                      <a:gd name="connsiteY12" fmla="*/ 1048081 h 1219659"/>
                      <a:gd name="connsiteX13" fmla="*/ 18574 w 3086104"/>
                      <a:gd name="connsiteY13" fmla="*/ 1023623 h 1219659"/>
                      <a:gd name="connsiteX14" fmla="*/ 126214 w 3086104"/>
                      <a:gd name="connsiteY14" fmla="*/ 627221 h 1219659"/>
                      <a:gd name="connsiteX15" fmla="*/ 1013800 w 3086104"/>
                      <a:gd name="connsiteY15" fmla="*/ 442234 h 1219659"/>
                      <a:gd name="connsiteX16" fmla="*/ 1971970 w 3086104"/>
                      <a:gd name="connsiteY16" fmla="*/ 27 h 1219659"/>
                      <a:gd name="connsiteX0" fmla="*/ 1971970 w 3086104"/>
                      <a:gd name="connsiteY0" fmla="*/ 27 h 1219659"/>
                      <a:gd name="connsiteX1" fmla="*/ 2520756 w 3086104"/>
                      <a:gd name="connsiteY1" fmla="*/ 334765 h 1219659"/>
                      <a:gd name="connsiteX2" fmla="*/ 2979548 w 3086104"/>
                      <a:gd name="connsiteY2" fmla="*/ 86354 h 1219659"/>
                      <a:gd name="connsiteX3" fmla="*/ 3079692 w 3086104"/>
                      <a:gd name="connsiteY3" fmla="*/ 734315 h 1219659"/>
                      <a:gd name="connsiteX4" fmla="*/ 3074395 w 3086104"/>
                      <a:gd name="connsiteY4" fmla="*/ 812797 h 1219659"/>
                      <a:gd name="connsiteX5" fmla="*/ 3082575 w 3086104"/>
                      <a:gd name="connsiteY5" fmla="*/ 812705 h 1219659"/>
                      <a:gd name="connsiteX6" fmla="*/ 3068459 w 3086104"/>
                      <a:gd name="connsiteY6" fmla="*/ 1028900 h 1219659"/>
                      <a:gd name="connsiteX7" fmla="*/ 3061713 w 3086104"/>
                      <a:gd name="connsiteY7" fmla="*/ 1026217 h 1219659"/>
                      <a:gd name="connsiteX8" fmla="*/ 3057773 w 3086104"/>
                      <a:gd name="connsiteY8" fmla="*/ 1049051 h 1219659"/>
                      <a:gd name="connsiteX9" fmla="*/ 2805134 w 3086104"/>
                      <a:gd name="connsiteY9" fmla="*/ 1198393 h 1219659"/>
                      <a:gd name="connsiteX10" fmla="*/ 842291 w 3086104"/>
                      <a:gd name="connsiteY10" fmla="*/ 1219659 h 1219659"/>
                      <a:gd name="connsiteX11" fmla="*/ 89517 w 3086104"/>
                      <a:gd name="connsiteY11" fmla="*/ 1076627 h 1219659"/>
                      <a:gd name="connsiteX12" fmla="*/ 52962 w 3086104"/>
                      <a:gd name="connsiteY12" fmla="*/ 1048081 h 1219659"/>
                      <a:gd name="connsiteX13" fmla="*/ 18574 w 3086104"/>
                      <a:gd name="connsiteY13" fmla="*/ 1023623 h 1219659"/>
                      <a:gd name="connsiteX14" fmla="*/ 126214 w 3086104"/>
                      <a:gd name="connsiteY14" fmla="*/ 627221 h 1219659"/>
                      <a:gd name="connsiteX15" fmla="*/ 1013800 w 3086104"/>
                      <a:gd name="connsiteY15" fmla="*/ 442234 h 1219659"/>
                      <a:gd name="connsiteX16" fmla="*/ 1971970 w 3086104"/>
                      <a:gd name="connsiteY16" fmla="*/ 27 h 1219659"/>
                      <a:gd name="connsiteX0" fmla="*/ 1971970 w 3086104"/>
                      <a:gd name="connsiteY0" fmla="*/ 27 h 1219659"/>
                      <a:gd name="connsiteX1" fmla="*/ 2520756 w 3086104"/>
                      <a:gd name="connsiteY1" fmla="*/ 334765 h 1219659"/>
                      <a:gd name="connsiteX2" fmla="*/ 2979548 w 3086104"/>
                      <a:gd name="connsiteY2" fmla="*/ 86354 h 1219659"/>
                      <a:gd name="connsiteX3" fmla="*/ 3079692 w 3086104"/>
                      <a:gd name="connsiteY3" fmla="*/ 734315 h 1219659"/>
                      <a:gd name="connsiteX4" fmla="*/ 3074395 w 3086104"/>
                      <a:gd name="connsiteY4" fmla="*/ 812797 h 1219659"/>
                      <a:gd name="connsiteX5" fmla="*/ 3082575 w 3086104"/>
                      <a:gd name="connsiteY5" fmla="*/ 812705 h 1219659"/>
                      <a:gd name="connsiteX6" fmla="*/ 3068459 w 3086104"/>
                      <a:gd name="connsiteY6" fmla="*/ 1028900 h 1219659"/>
                      <a:gd name="connsiteX7" fmla="*/ 3061713 w 3086104"/>
                      <a:gd name="connsiteY7" fmla="*/ 1026217 h 1219659"/>
                      <a:gd name="connsiteX8" fmla="*/ 2993977 w 3086104"/>
                      <a:gd name="connsiteY8" fmla="*/ 1049051 h 1219659"/>
                      <a:gd name="connsiteX9" fmla="*/ 2805134 w 3086104"/>
                      <a:gd name="connsiteY9" fmla="*/ 1198393 h 1219659"/>
                      <a:gd name="connsiteX10" fmla="*/ 842291 w 3086104"/>
                      <a:gd name="connsiteY10" fmla="*/ 1219659 h 1219659"/>
                      <a:gd name="connsiteX11" fmla="*/ 89517 w 3086104"/>
                      <a:gd name="connsiteY11" fmla="*/ 1076627 h 1219659"/>
                      <a:gd name="connsiteX12" fmla="*/ 52962 w 3086104"/>
                      <a:gd name="connsiteY12" fmla="*/ 1048081 h 1219659"/>
                      <a:gd name="connsiteX13" fmla="*/ 18574 w 3086104"/>
                      <a:gd name="connsiteY13" fmla="*/ 1023623 h 1219659"/>
                      <a:gd name="connsiteX14" fmla="*/ 126214 w 3086104"/>
                      <a:gd name="connsiteY14" fmla="*/ 627221 h 1219659"/>
                      <a:gd name="connsiteX15" fmla="*/ 1013800 w 3086104"/>
                      <a:gd name="connsiteY15" fmla="*/ 442234 h 1219659"/>
                      <a:gd name="connsiteX16" fmla="*/ 1971970 w 3086104"/>
                      <a:gd name="connsiteY16" fmla="*/ 27 h 1219659"/>
                      <a:gd name="connsiteX0" fmla="*/ 1971970 w 3086104"/>
                      <a:gd name="connsiteY0" fmla="*/ 27 h 1219659"/>
                      <a:gd name="connsiteX1" fmla="*/ 2520756 w 3086104"/>
                      <a:gd name="connsiteY1" fmla="*/ 334765 h 1219659"/>
                      <a:gd name="connsiteX2" fmla="*/ 2979548 w 3086104"/>
                      <a:gd name="connsiteY2" fmla="*/ 86354 h 1219659"/>
                      <a:gd name="connsiteX3" fmla="*/ 3079692 w 3086104"/>
                      <a:gd name="connsiteY3" fmla="*/ 734315 h 1219659"/>
                      <a:gd name="connsiteX4" fmla="*/ 3074395 w 3086104"/>
                      <a:gd name="connsiteY4" fmla="*/ 812797 h 1219659"/>
                      <a:gd name="connsiteX5" fmla="*/ 3082575 w 3086104"/>
                      <a:gd name="connsiteY5" fmla="*/ 812705 h 1219659"/>
                      <a:gd name="connsiteX6" fmla="*/ 3068459 w 3086104"/>
                      <a:gd name="connsiteY6" fmla="*/ 1028900 h 1219659"/>
                      <a:gd name="connsiteX7" fmla="*/ 3061713 w 3086104"/>
                      <a:gd name="connsiteY7" fmla="*/ 1026217 h 1219659"/>
                      <a:gd name="connsiteX8" fmla="*/ 2993977 w 3086104"/>
                      <a:gd name="connsiteY8" fmla="*/ 1049051 h 1219659"/>
                      <a:gd name="connsiteX9" fmla="*/ 2730706 w 3086104"/>
                      <a:gd name="connsiteY9" fmla="*/ 1166496 h 1219659"/>
                      <a:gd name="connsiteX10" fmla="*/ 842291 w 3086104"/>
                      <a:gd name="connsiteY10" fmla="*/ 1219659 h 1219659"/>
                      <a:gd name="connsiteX11" fmla="*/ 89517 w 3086104"/>
                      <a:gd name="connsiteY11" fmla="*/ 1076627 h 1219659"/>
                      <a:gd name="connsiteX12" fmla="*/ 52962 w 3086104"/>
                      <a:gd name="connsiteY12" fmla="*/ 1048081 h 1219659"/>
                      <a:gd name="connsiteX13" fmla="*/ 18574 w 3086104"/>
                      <a:gd name="connsiteY13" fmla="*/ 1023623 h 1219659"/>
                      <a:gd name="connsiteX14" fmla="*/ 126214 w 3086104"/>
                      <a:gd name="connsiteY14" fmla="*/ 627221 h 1219659"/>
                      <a:gd name="connsiteX15" fmla="*/ 1013800 w 3086104"/>
                      <a:gd name="connsiteY15" fmla="*/ 442234 h 1219659"/>
                      <a:gd name="connsiteX16" fmla="*/ 1971970 w 3086104"/>
                      <a:gd name="connsiteY16" fmla="*/ 27 h 1219659"/>
                      <a:gd name="connsiteX0" fmla="*/ 1971970 w 3086104"/>
                      <a:gd name="connsiteY0" fmla="*/ 29 h 1219661"/>
                      <a:gd name="connsiteX1" fmla="*/ 2520756 w 3086104"/>
                      <a:gd name="connsiteY1" fmla="*/ 334767 h 1219661"/>
                      <a:gd name="connsiteX2" fmla="*/ 3000813 w 3086104"/>
                      <a:gd name="connsiteY2" fmla="*/ 171417 h 1219661"/>
                      <a:gd name="connsiteX3" fmla="*/ 3079692 w 3086104"/>
                      <a:gd name="connsiteY3" fmla="*/ 734317 h 1219661"/>
                      <a:gd name="connsiteX4" fmla="*/ 3074395 w 3086104"/>
                      <a:gd name="connsiteY4" fmla="*/ 812799 h 1219661"/>
                      <a:gd name="connsiteX5" fmla="*/ 3082575 w 3086104"/>
                      <a:gd name="connsiteY5" fmla="*/ 812707 h 1219661"/>
                      <a:gd name="connsiteX6" fmla="*/ 3068459 w 3086104"/>
                      <a:gd name="connsiteY6" fmla="*/ 1028902 h 1219661"/>
                      <a:gd name="connsiteX7" fmla="*/ 3061713 w 3086104"/>
                      <a:gd name="connsiteY7" fmla="*/ 1026219 h 1219661"/>
                      <a:gd name="connsiteX8" fmla="*/ 2993977 w 3086104"/>
                      <a:gd name="connsiteY8" fmla="*/ 1049053 h 1219661"/>
                      <a:gd name="connsiteX9" fmla="*/ 2730706 w 3086104"/>
                      <a:gd name="connsiteY9" fmla="*/ 1166498 h 1219661"/>
                      <a:gd name="connsiteX10" fmla="*/ 842291 w 3086104"/>
                      <a:gd name="connsiteY10" fmla="*/ 1219661 h 1219661"/>
                      <a:gd name="connsiteX11" fmla="*/ 89517 w 3086104"/>
                      <a:gd name="connsiteY11" fmla="*/ 1076629 h 1219661"/>
                      <a:gd name="connsiteX12" fmla="*/ 52962 w 3086104"/>
                      <a:gd name="connsiteY12" fmla="*/ 1048083 h 1219661"/>
                      <a:gd name="connsiteX13" fmla="*/ 18574 w 3086104"/>
                      <a:gd name="connsiteY13" fmla="*/ 1023625 h 1219661"/>
                      <a:gd name="connsiteX14" fmla="*/ 126214 w 3086104"/>
                      <a:gd name="connsiteY14" fmla="*/ 627223 h 1219661"/>
                      <a:gd name="connsiteX15" fmla="*/ 1013800 w 3086104"/>
                      <a:gd name="connsiteY15" fmla="*/ 442236 h 1219661"/>
                      <a:gd name="connsiteX16" fmla="*/ 1971970 w 3086104"/>
                      <a:gd name="connsiteY16" fmla="*/ 29 h 1219661"/>
                      <a:gd name="connsiteX0" fmla="*/ 1971970 w 3086104"/>
                      <a:gd name="connsiteY0" fmla="*/ 28 h 1219660"/>
                      <a:gd name="connsiteX1" fmla="*/ 2520756 w 3086104"/>
                      <a:gd name="connsiteY1" fmla="*/ 334766 h 1219660"/>
                      <a:gd name="connsiteX2" fmla="*/ 3000813 w 3086104"/>
                      <a:gd name="connsiteY2" fmla="*/ 171416 h 1219660"/>
                      <a:gd name="connsiteX3" fmla="*/ 3079692 w 3086104"/>
                      <a:gd name="connsiteY3" fmla="*/ 734316 h 1219660"/>
                      <a:gd name="connsiteX4" fmla="*/ 3074395 w 3086104"/>
                      <a:gd name="connsiteY4" fmla="*/ 812798 h 1219660"/>
                      <a:gd name="connsiteX5" fmla="*/ 3082575 w 3086104"/>
                      <a:gd name="connsiteY5" fmla="*/ 812706 h 1219660"/>
                      <a:gd name="connsiteX6" fmla="*/ 3068459 w 3086104"/>
                      <a:gd name="connsiteY6" fmla="*/ 1028901 h 1219660"/>
                      <a:gd name="connsiteX7" fmla="*/ 3061713 w 3086104"/>
                      <a:gd name="connsiteY7" fmla="*/ 1026218 h 1219660"/>
                      <a:gd name="connsiteX8" fmla="*/ 2993977 w 3086104"/>
                      <a:gd name="connsiteY8" fmla="*/ 1049052 h 1219660"/>
                      <a:gd name="connsiteX9" fmla="*/ 2730706 w 3086104"/>
                      <a:gd name="connsiteY9" fmla="*/ 1166497 h 1219660"/>
                      <a:gd name="connsiteX10" fmla="*/ 842291 w 3086104"/>
                      <a:gd name="connsiteY10" fmla="*/ 1219660 h 1219660"/>
                      <a:gd name="connsiteX11" fmla="*/ 89517 w 3086104"/>
                      <a:gd name="connsiteY11" fmla="*/ 1076628 h 1219660"/>
                      <a:gd name="connsiteX12" fmla="*/ 52962 w 3086104"/>
                      <a:gd name="connsiteY12" fmla="*/ 1048082 h 1219660"/>
                      <a:gd name="connsiteX13" fmla="*/ 18574 w 3086104"/>
                      <a:gd name="connsiteY13" fmla="*/ 1023624 h 1219660"/>
                      <a:gd name="connsiteX14" fmla="*/ 126214 w 3086104"/>
                      <a:gd name="connsiteY14" fmla="*/ 627222 h 1219660"/>
                      <a:gd name="connsiteX15" fmla="*/ 1013800 w 3086104"/>
                      <a:gd name="connsiteY15" fmla="*/ 442235 h 1219660"/>
                      <a:gd name="connsiteX16" fmla="*/ 1971970 w 3086104"/>
                      <a:gd name="connsiteY16" fmla="*/ 28 h 1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04" h="1219660">
                        <a:moveTo>
                          <a:pt x="1971970" y="28"/>
                        </a:moveTo>
                        <a:cubicBezTo>
                          <a:pt x="1982557" y="-3496"/>
                          <a:pt x="2179161" y="327466"/>
                          <a:pt x="2520756" y="334766"/>
                        </a:cubicBezTo>
                        <a:cubicBezTo>
                          <a:pt x="2694553" y="338480"/>
                          <a:pt x="3000813" y="171416"/>
                          <a:pt x="3000813" y="171416"/>
                        </a:cubicBezTo>
                        <a:cubicBezTo>
                          <a:pt x="3000813" y="171416"/>
                          <a:pt x="3088980" y="341291"/>
                          <a:pt x="3079692" y="734316"/>
                        </a:cubicBezTo>
                        <a:lnTo>
                          <a:pt x="3074395" y="812798"/>
                        </a:lnTo>
                        <a:lnTo>
                          <a:pt x="3082575" y="812706"/>
                        </a:lnTo>
                        <a:cubicBezTo>
                          <a:pt x="3082575" y="812706"/>
                          <a:pt x="3096691" y="899881"/>
                          <a:pt x="3068459" y="1028901"/>
                        </a:cubicBezTo>
                        <a:lnTo>
                          <a:pt x="3061713" y="1026218"/>
                        </a:lnTo>
                        <a:lnTo>
                          <a:pt x="2993977" y="1049052"/>
                        </a:lnTo>
                        <a:cubicBezTo>
                          <a:pt x="2960462" y="1177132"/>
                          <a:pt x="2782345" y="1166497"/>
                          <a:pt x="2730706" y="1166497"/>
                        </a:cubicBezTo>
                        <a:cubicBezTo>
                          <a:pt x="2048071" y="1166497"/>
                          <a:pt x="1524926" y="1219660"/>
                          <a:pt x="842291" y="1219660"/>
                        </a:cubicBezTo>
                        <a:cubicBezTo>
                          <a:pt x="391002" y="1219660"/>
                          <a:pt x="182460" y="1137928"/>
                          <a:pt x="89517" y="1076628"/>
                        </a:cubicBezTo>
                        <a:lnTo>
                          <a:pt x="52962" y="1048082"/>
                        </a:lnTo>
                        <a:lnTo>
                          <a:pt x="18574" y="1023624"/>
                        </a:lnTo>
                        <a:cubicBezTo>
                          <a:pt x="18574" y="1023624"/>
                          <a:pt x="-66126" y="671267"/>
                          <a:pt x="126214" y="627222"/>
                        </a:cubicBezTo>
                        <a:cubicBezTo>
                          <a:pt x="320318" y="581416"/>
                          <a:pt x="502071" y="662458"/>
                          <a:pt x="1013800" y="442235"/>
                        </a:cubicBezTo>
                        <a:cubicBezTo>
                          <a:pt x="1244961" y="341814"/>
                          <a:pt x="1546705" y="190300"/>
                          <a:pt x="1971970"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a:p>
                </p:txBody>
              </p:sp>
              <p:grpSp>
                <p:nvGrpSpPr>
                  <p:cNvPr id="93" name="Group 92">
                    <a:extLst>
                      <a:ext uri="{FF2B5EF4-FFF2-40B4-BE49-F238E27FC236}">
                        <a16:creationId xmlns:a16="http://schemas.microsoft.com/office/drawing/2014/main" id="{15C15FBA-90BD-4642-8FF3-08028992DFAE}"/>
                      </a:ext>
                    </a:extLst>
                  </p:cNvPr>
                  <p:cNvGrpSpPr/>
                  <p:nvPr/>
                </p:nvGrpSpPr>
                <p:grpSpPr>
                  <a:xfrm>
                    <a:off x="5831580" y="3966090"/>
                    <a:ext cx="573292" cy="343974"/>
                    <a:chOff x="3595190" y="212751"/>
                    <a:chExt cx="573292" cy="343974"/>
                  </a:xfrm>
                </p:grpSpPr>
                <p:sp>
                  <p:nvSpPr>
                    <p:cNvPr id="96" name="Freeform 372">
                      <a:extLst>
                        <a:ext uri="{FF2B5EF4-FFF2-40B4-BE49-F238E27FC236}">
                          <a16:creationId xmlns:a16="http://schemas.microsoft.com/office/drawing/2014/main" id="{D20471C6-5439-4BDC-AF2F-5CBCFF155B77}"/>
                        </a:ext>
                      </a:extLst>
                    </p:cNvPr>
                    <p:cNvSpPr>
                      <a:spLocks/>
                    </p:cNvSpPr>
                    <p:nvPr/>
                  </p:nvSpPr>
                  <p:spPr bwMode="auto">
                    <a:xfrm>
                      <a:off x="4037443" y="212751"/>
                      <a:ext cx="131039" cy="141958"/>
                    </a:xfrm>
                    <a:custGeom>
                      <a:avLst/>
                      <a:gdLst>
                        <a:gd name="T0" fmla="*/ 27 w 72"/>
                        <a:gd name="T1" fmla="*/ 70 h 81"/>
                        <a:gd name="T2" fmla="*/ 56 w 72"/>
                        <a:gd name="T3" fmla="*/ 76 h 81"/>
                        <a:gd name="T4" fmla="*/ 67 w 72"/>
                        <a:gd name="T5" fmla="*/ 49 h 81"/>
                        <a:gd name="T6" fmla="*/ 44 w 72"/>
                        <a:gd name="T7" fmla="*/ 11 h 81"/>
                        <a:gd name="T8" fmla="*/ 15 w 72"/>
                        <a:gd name="T9" fmla="*/ 6 h 81"/>
                        <a:gd name="T10" fmla="*/ 5 w 72"/>
                        <a:gd name="T11" fmla="*/ 32 h 81"/>
                        <a:gd name="T12" fmla="*/ 27 w 72"/>
                        <a:gd name="T13" fmla="*/ 70 h 81"/>
                      </a:gdLst>
                      <a:ahLst/>
                      <a:cxnLst>
                        <a:cxn ang="0">
                          <a:pos x="T0" y="T1"/>
                        </a:cxn>
                        <a:cxn ang="0">
                          <a:pos x="T2" y="T3"/>
                        </a:cxn>
                        <a:cxn ang="0">
                          <a:pos x="T4" y="T5"/>
                        </a:cxn>
                        <a:cxn ang="0">
                          <a:pos x="T6" y="T7"/>
                        </a:cxn>
                        <a:cxn ang="0">
                          <a:pos x="T8" y="T9"/>
                        </a:cxn>
                        <a:cxn ang="0">
                          <a:pos x="T10" y="T11"/>
                        </a:cxn>
                        <a:cxn ang="0">
                          <a:pos x="T12" y="T13"/>
                        </a:cxn>
                      </a:cxnLst>
                      <a:rect l="0" t="0" r="r" b="b"/>
                      <a:pathLst>
                        <a:path w="72" h="81">
                          <a:moveTo>
                            <a:pt x="27" y="70"/>
                          </a:moveTo>
                          <a:cubicBezTo>
                            <a:pt x="33" y="79"/>
                            <a:pt x="46" y="81"/>
                            <a:pt x="56" y="76"/>
                          </a:cubicBezTo>
                          <a:cubicBezTo>
                            <a:pt x="67" y="70"/>
                            <a:pt x="72" y="58"/>
                            <a:pt x="67" y="49"/>
                          </a:cubicBezTo>
                          <a:lnTo>
                            <a:pt x="44" y="11"/>
                          </a:lnTo>
                          <a:cubicBezTo>
                            <a:pt x="39" y="2"/>
                            <a:pt x="26" y="0"/>
                            <a:pt x="15" y="6"/>
                          </a:cubicBezTo>
                          <a:cubicBezTo>
                            <a:pt x="4" y="12"/>
                            <a:pt x="0" y="23"/>
                            <a:pt x="5" y="32"/>
                          </a:cubicBezTo>
                          <a:lnTo>
                            <a:pt x="27" y="70"/>
                          </a:lnTo>
                        </a:path>
                      </a:pathLst>
                    </a:custGeom>
                    <a:solidFill>
                      <a:schemeClr val="bg1"/>
                    </a:solidFill>
                    <a:ln>
                      <a:solidFill>
                        <a:schemeClr val="tx1"/>
                      </a:solidFill>
                    </a:ln>
                  </p:spPr>
                  <p:txBody>
                    <a:bodyPr vert="horz" wrap="square" lIns="68580" tIns="34290" rIns="68580" bIns="34290" numCol="1" anchor="t" anchorCtr="0" compatLnSpc="1">
                      <a:prstTxWarp prst="textNoShape">
                        <a:avLst/>
                      </a:prstTxWarp>
                    </a:bodyPr>
                    <a:lstStyle/>
                    <a:p>
                      <a:endParaRPr lang="en-US" sz="1350"/>
                    </a:p>
                  </p:txBody>
                </p:sp>
                <p:sp>
                  <p:nvSpPr>
                    <p:cNvPr id="97" name="Freeform 373">
                      <a:extLst>
                        <a:ext uri="{FF2B5EF4-FFF2-40B4-BE49-F238E27FC236}">
                          <a16:creationId xmlns:a16="http://schemas.microsoft.com/office/drawing/2014/main" id="{CE743B35-B74D-450D-A5CA-1FFFD45E0CC3}"/>
                        </a:ext>
                      </a:extLst>
                    </p:cNvPr>
                    <p:cNvSpPr>
                      <a:spLocks/>
                    </p:cNvSpPr>
                    <p:nvPr/>
                  </p:nvSpPr>
                  <p:spPr bwMode="auto">
                    <a:xfrm>
                      <a:off x="3890027" y="278270"/>
                      <a:ext cx="131039" cy="141958"/>
                    </a:xfrm>
                    <a:custGeom>
                      <a:avLst/>
                      <a:gdLst>
                        <a:gd name="T0" fmla="*/ 28 w 73"/>
                        <a:gd name="T1" fmla="*/ 71 h 82"/>
                        <a:gd name="T2" fmla="*/ 57 w 73"/>
                        <a:gd name="T3" fmla="*/ 76 h 82"/>
                        <a:gd name="T4" fmla="*/ 68 w 73"/>
                        <a:gd name="T5" fmla="*/ 49 h 82"/>
                        <a:gd name="T6" fmla="*/ 45 w 73"/>
                        <a:gd name="T7" fmla="*/ 11 h 82"/>
                        <a:gd name="T8" fmla="*/ 16 w 73"/>
                        <a:gd name="T9" fmla="*/ 6 h 82"/>
                        <a:gd name="T10" fmla="*/ 6 w 73"/>
                        <a:gd name="T11" fmla="*/ 32 h 82"/>
                        <a:gd name="T12" fmla="*/ 28 w 73"/>
                        <a:gd name="T13" fmla="*/ 71 h 82"/>
                      </a:gdLst>
                      <a:ahLst/>
                      <a:cxnLst>
                        <a:cxn ang="0">
                          <a:pos x="T0" y="T1"/>
                        </a:cxn>
                        <a:cxn ang="0">
                          <a:pos x="T2" y="T3"/>
                        </a:cxn>
                        <a:cxn ang="0">
                          <a:pos x="T4" y="T5"/>
                        </a:cxn>
                        <a:cxn ang="0">
                          <a:pos x="T6" y="T7"/>
                        </a:cxn>
                        <a:cxn ang="0">
                          <a:pos x="T8" y="T9"/>
                        </a:cxn>
                        <a:cxn ang="0">
                          <a:pos x="T10" y="T11"/>
                        </a:cxn>
                        <a:cxn ang="0">
                          <a:pos x="T12" y="T13"/>
                        </a:cxn>
                      </a:cxnLst>
                      <a:rect l="0" t="0" r="r" b="b"/>
                      <a:pathLst>
                        <a:path w="73" h="82">
                          <a:moveTo>
                            <a:pt x="28" y="71"/>
                          </a:moveTo>
                          <a:cubicBezTo>
                            <a:pt x="33" y="79"/>
                            <a:pt x="46" y="82"/>
                            <a:pt x="57" y="76"/>
                          </a:cubicBezTo>
                          <a:cubicBezTo>
                            <a:pt x="68" y="70"/>
                            <a:pt x="73" y="58"/>
                            <a:pt x="68" y="49"/>
                          </a:cubicBezTo>
                          <a:lnTo>
                            <a:pt x="45" y="11"/>
                          </a:lnTo>
                          <a:cubicBezTo>
                            <a:pt x="40" y="2"/>
                            <a:pt x="27" y="0"/>
                            <a:pt x="16" y="6"/>
                          </a:cubicBezTo>
                          <a:cubicBezTo>
                            <a:pt x="5" y="12"/>
                            <a:pt x="0" y="24"/>
                            <a:pt x="6" y="32"/>
                          </a:cubicBezTo>
                          <a:lnTo>
                            <a:pt x="28" y="71"/>
                          </a:lnTo>
                          <a:close/>
                        </a:path>
                      </a:pathLst>
                    </a:custGeom>
                    <a:solidFill>
                      <a:schemeClr val="bg1"/>
                    </a:solidFill>
                    <a:ln>
                      <a:solidFill>
                        <a:schemeClr val="tx1"/>
                      </a:solidFill>
                    </a:ln>
                  </p:spPr>
                  <p:txBody>
                    <a:bodyPr vert="horz" wrap="square" lIns="68580" tIns="34290" rIns="68580" bIns="34290" numCol="1" anchor="t" anchorCtr="0" compatLnSpc="1">
                      <a:prstTxWarp prst="textNoShape">
                        <a:avLst/>
                      </a:prstTxWarp>
                    </a:bodyPr>
                    <a:lstStyle/>
                    <a:p>
                      <a:endParaRPr lang="en-US" sz="1350"/>
                    </a:p>
                  </p:txBody>
                </p:sp>
                <p:sp>
                  <p:nvSpPr>
                    <p:cNvPr id="98" name="Freeform 374">
                      <a:extLst>
                        <a:ext uri="{FF2B5EF4-FFF2-40B4-BE49-F238E27FC236}">
                          <a16:creationId xmlns:a16="http://schemas.microsoft.com/office/drawing/2014/main" id="{7810BF0A-B97F-4460-B8F3-C8724BF8B553}"/>
                        </a:ext>
                      </a:extLst>
                    </p:cNvPr>
                    <p:cNvSpPr>
                      <a:spLocks/>
                    </p:cNvSpPr>
                    <p:nvPr/>
                  </p:nvSpPr>
                  <p:spPr bwMode="auto">
                    <a:xfrm>
                      <a:off x="3742606" y="343789"/>
                      <a:ext cx="125580" cy="147420"/>
                    </a:xfrm>
                    <a:custGeom>
                      <a:avLst/>
                      <a:gdLst>
                        <a:gd name="T0" fmla="*/ 28 w 73"/>
                        <a:gd name="T1" fmla="*/ 71 h 82"/>
                        <a:gd name="T2" fmla="*/ 57 w 73"/>
                        <a:gd name="T3" fmla="*/ 76 h 82"/>
                        <a:gd name="T4" fmla="*/ 68 w 73"/>
                        <a:gd name="T5" fmla="*/ 49 h 82"/>
                        <a:gd name="T6" fmla="*/ 45 w 73"/>
                        <a:gd name="T7" fmla="*/ 11 h 82"/>
                        <a:gd name="T8" fmla="*/ 16 w 73"/>
                        <a:gd name="T9" fmla="*/ 6 h 82"/>
                        <a:gd name="T10" fmla="*/ 6 w 73"/>
                        <a:gd name="T11" fmla="*/ 33 h 82"/>
                        <a:gd name="T12" fmla="*/ 28 w 73"/>
                        <a:gd name="T13" fmla="*/ 71 h 82"/>
                      </a:gdLst>
                      <a:ahLst/>
                      <a:cxnLst>
                        <a:cxn ang="0">
                          <a:pos x="T0" y="T1"/>
                        </a:cxn>
                        <a:cxn ang="0">
                          <a:pos x="T2" y="T3"/>
                        </a:cxn>
                        <a:cxn ang="0">
                          <a:pos x="T4" y="T5"/>
                        </a:cxn>
                        <a:cxn ang="0">
                          <a:pos x="T6" y="T7"/>
                        </a:cxn>
                        <a:cxn ang="0">
                          <a:pos x="T8" y="T9"/>
                        </a:cxn>
                        <a:cxn ang="0">
                          <a:pos x="T10" y="T11"/>
                        </a:cxn>
                        <a:cxn ang="0">
                          <a:pos x="T12" y="T13"/>
                        </a:cxn>
                      </a:cxnLst>
                      <a:rect l="0" t="0" r="r" b="b"/>
                      <a:pathLst>
                        <a:path w="73" h="82">
                          <a:moveTo>
                            <a:pt x="28" y="71"/>
                          </a:moveTo>
                          <a:cubicBezTo>
                            <a:pt x="33" y="80"/>
                            <a:pt x="46" y="82"/>
                            <a:pt x="57" y="76"/>
                          </a:cubicBezTo>
                          <a:cubicBezTo>
                            <a:pt x="68" y="70"/>
                            <a:pt x="73" y="58"/>
                            <a:pt x="68" y="49"/>
                          </a:cubicBezTo>
                          <a:lnTo>
                            <a:pt x="45" y="11"/>
                          </a:lnTo>
                          <a:cubicBezTo>
                            <a:pt x="40" y="2"/>
                            <a:pt x="27" y="0"/>
                            <a:pt x="16" y="6"/>
                          </a:cubicBezTo>
                          <a:cubicBezTo>
                            <a:pt x="5" y="12"/>
                            <a:pt x="0" y="24"/>
                            <a:pt x="6" y="33"/>
                          </a:cubicBezTo>
                          <a:lnTo>
                            <a:pt x="28" y="71"/>
                          </a:lnTo>
                        </a:path>
                      </a:pathLst>
                    </a:custGeom>
                    <a:solidFill>
                      <a:schemeClr val="bg1"/>
                    </a:solidFill>
                    <a:ln>
                      <a:solidFill>
                        <a:schemeClr val="tx1"/>
                      </a:solidFill>
                    </a:ln>
                  </p:spPr>
                  <p:txBody>
                    <a:bodyPr vert="horz" wrap="square" lIns="68580" tIns="34290" rIns="68580" bIns="34290" numCol="1" anchor="t" anchorCtr="0" compatLnSpc="1">
                      <a:prstTxWarp prst="textNoShape">
                        <a:avLst/>
                      </a:prstTxWarp>
                    </a:bodyPr>
                    <a:lstStyle/>
                    <a:p>
                      <a:endParaRPr lang="en-US" sz="1350"/>
                    </a:p>
                  </p:txBody>
                </p:sp>
                <p:sp>
                  <p:nvSpPr>
                    <p:cNvPr id="99" name="Freeform 375">
                      <a:extLst>
                        <a:ext uri="{FF2B5EF4-FFF2-40B4-BE49-F238E27FC236}">
                          <a16:creationId xmlns:a16="http://schemas.microsoft.com/office/drawing/2014/main" id="{5F320D6E-A117-4CB4-9721-7E4D228E9430}"/>
                        </a:ext>
                      </a:extLst>
                    </p:cNvPr>
                    <p:cNvSpPr>
                      <a:spLocks/>
                    </p:cNvSpPr>
                    <p:nvPr/>
                  </p:nvSpPr>
                  <p:spPr bwMode="auto">
                    <a:xfrm>
                      <a:off x="3595190" y="414767"/>
                      <a:ext cx="125580" cy="141958"/>
                    </a:xfrm>
                    <a:custGeom>
                      <a:avLst/>
                      <a:gdLst>
                        <a:gd name="T0" fmla="*/ 28 w 73"/>
                        <a:gd name="T1" fmla="*/ 71 h 82"/>
                        <a:gd name="T2" fmla="*/ 57 w 73"/>
                        <a:gd name="T3" fmla="*/ 76 h 82"/>
                        <a:gd name="T4" fmla="*/ 67 w 73"/>
                        <a:gd name="T5" fmla="*/ 50 h 82"/>
                        <a:gd name="T6" fmla="*/ 45 w 73"/>
                        <a:gd name="T7" fmla="*/ 11 h 82"/>
                        <a:gd name="T8" fmla="*/ 16 w 73"/>
                        <a:gd name="T9" fmla="*/ 6 h 82"/>
                        <a:gd name="T10" fmla="*/ 5 w 73"/>
                        <a:gd name="T11" fmla="*/ 33 h 82"/>
                        <a:gd name="T12" fmla="*/ 28 w 73"/>
                        <a:gd name="T13" fmla="*/ 71 h 82"/>
                      </a:gdLst>
                      <a:ahLst/>
                      <a:cxnLst>
                        <a:cxn ang="0">
                          <a:pos x="T0" y="T1"/>
                        </a:cxn>
                        <a:cxn ang="0">
                          <a:pos x="T2" y="T3"/>
                        </a:cxn>
                        <a:cxn ang="0">
                          <a:pos x="T4" y="T5"/>
                        </a:cxn>
                        <a:cxn ang="0">
                          <a:pos x="T6" y="T7"/>
                        </a:cxn>
                        <a:cxn ang="0">
                          <a:pos x="T8" y="T9"/>
                        </a:cxn>
                        <a:cxn ang="0">
                          <a:pos x="T10" y="T11"/>
                        </a:cxn>
                        <a:cxn ang="0">
                          <a:pos x="T12" y="T13"/>
                        </a:cxn>
                      </a:cxnLst>
                      <a:rect l="0" t="0" r="r" b="b"/>
                      <a:pathLst>
                        <a:path w="73" h="82">
                          <a:moveTo>
                            <a:pt x="28" y="71"/>
                          </a:moveTo>
                          <a:cubicBezTo>
                            <a:pt x="33" y="80"/>
                            <a:pt x="46" y="82"/>
                            <a:pt x="57" y="76"/>
                          </a:cubicBezTo>
                          <a:cubicBezTo>
                            <a:pt x="68" y="70"/>
                            <a:pt x="73" y="58"/>
                            <a:pt x="67" y="50"/>
                          </a:cubicBezTo>
                          <a:lnTo>
                            <a:pt x="45" y="11"/>
                          </a:lnTo>
                          <a:cubicBezTo>
                            <a:pt x="40" y="3"/>
                            <a:pt x="27" y="0"/>
                            <a:pt x="16" y="6"/>
                          </a:cubicBezTo>
                          <a:cubicBezTo>
                            <a:pt x="5" y="12"/>
                            <a:pt x="0" y="24"/>
                            <a:pt x="5" y="33"/>
                          </a:cubicBezTo>
                          <a:lnTo>
                            <a:pt x="28" y="71"/>
                          </a:lnTo>
                        </a:path>
                      </a:pathLst>
                    </a:custGeom>
                    <a:solidFill>
                      <a:schemeClr val="bg1"/>
                    </a:solidFill>
                    <a:ln>
                      <a:solidFill>
                        <a:schemeClr val="tx1"/>
                      </a:solidFill>
                    </a:ln>
                  </p:spPr>
                  <p:txBody>
                    <a:bodyPr vert="horz" wrap="square" lIns="68580" tIns="34290" rIns="68580" bIns="34290" numCol="1" anchor="t" anchorCtr="0" compatLnSpc="1">
                      <a:prstTxWarp prst="textNoShape">
                        <a:avLst/>
                      </a:prstTxWarp>
                    </a:bodyPr>
                    <a:lstStyle/>
                    <a:p>
                      <a:endParaRPr lang="en-US" sz="1350"/>
                    </a:p>
                  </p:txBody>
                </p:sp>
              </p:grpSp>
              <p:sp>
                <p:nvSpPr>
                  <p:cNvPr id="94" name="Freeform 52">
                    <a:extLst>
                      <a:ext uri="{FF2B5EF4-FFF2-40B4-BE49-F238E27FC236}">
                        <a16:creationId xmlns:a16="http://schemas.microsoft.com/office/drawing/2014/main" id="{EA7AA1BD-0FAE-48CC-A1A3-9DD02D63AADD}"/>
                      </a:ext>
                    </a:extLst>
                  </p:cNvPr>
                  <p:cNvSpPr>
                    <a:spLocks/>
                  </p:cNvSpPr>
                  <p:nvPr/>
                </p:nvSpPr>
                <p:spPr bwMode="auto">
                  <a:xfrm>
                    <a:off x="5365751" y="4093308"/>
                    <a:ext cx="2155824" cy="414169"/>
                  </a:xfrm>
                  <a:custGeom>
                    <a:avLst/>
                    <a:gdLst>
                      <a:gd name="connsiteX0" fmla="*/ 1173981 w 2155824"/>
                      <a:gd name="connsiteY0" fmla="*/ 0 h 414169"/>
                      <a:gd name="connsiteX1" fmla="*/ 1198659 w 2155824"/>
                      <a:gd name="connsiteY1" fmla="*/ 26426 h 414169"/>
                      <a:gd name="connsiteX2" fmla="*/ 1128150 w 2155824"/>
                      <a:gd name="connsiteY2" fmla="*/ 56375 h 414169"/>
                      <a:gd name="connsiteX3" fmla="*/ 1685174 w 2155824"/>
                      <a:gd name="connsiteY3" fmla="*/ 322393 h 414169"/>
                      <a:gd name="connsiteX4" fmla="*/ 1727480 w 2155824"/>
                      <a:gd name="connsiteY4" fmla="*/ 320631 h 414169"/>
                      <a:gd name="connsiteX5" fmla="*/ 2115281 w 2155824"/>
                      <a:gd name="connsiteY5" fmla="*/ 192026 h 414169"/>
                      <a:gd name="connsiteX6" fmla="*/ 2147010 w 2155824"/>
                      <a:gd name="connsiteY6" fmla="*/ 163839 h 414169"/>
                      <a:gd name="connsiteX7" fmla="*/ 2155824 w 2155824"/>
                      <a:gd name="connsiteY7" fmla="*/ 206120 h 414169"/>
                      <a:gd name="connsiteX8" fmla="*/ 1729242 w 2155824"/>
                      <a:gd name="connsiteY8" fmla="*/ 355865 h 414169"/>
                      <a:gd name="connsiteX9" fmla="*/ 1685174 w 2155824"/>
                      <a:gd name="connsiteY9" fmla="*/ 357627 h 414169"/>
                      <a:gd name="connsiteX10" fmla="*/ 1094658 w 2155824"/>
                      <a:gd name="connsiteY10" fmla="*/ 70468 h 414169"/>
                      <a:gd name="connsiteX11" fmla="*/ 738586 w 2155824"/>
                      <a:gd name="connsiteY11" fmla="*/ 213167 h 414169"/>
                      <a:gd name="connsiteX12" fmla="*/ 132205 w 2155824"/>
                      <a:gd name="connsiteY12" fmla="*/ 406955 h 414169"/>
                      <a:gd name="connsiteX13" fmla="*/ 131113 w 2155824"/>
                      <a:gd name="connsiteY13" fmla="*/ 414169 h 414169"/>
                      <a:gd name="connsiteX14" fmla="*/ 94143 w 2155824"/>
                      <a:gd name="connsiteY14" fmla="*/ 414169 h 414169"/>
                      <a:gd name="connsiteX15" fmla="*/ 95188 w 2155824"/>
                      <a:gd name="connsiteY15" fmla="*/ 408717 h 414169"/>
                      <a:gd name="connsiteX16" fmla="*/ 54645 w 2155824"/>
                      <a:gd name="connsiteY16" fmla="*/ 401670 h 414169"/>
                      <a:gd name="connsiteX17" fmla="*/ 0 w 2155824"/>
                      <a:gd name="connsiteY17" fmla="*/ 369959 h 414169"/>
                      <a:gd name="connsiteX18" fmla="*/ 42306 w 2155824"/>
                      <a:gd name="connsiteY18" fmla="*/ 354104 h 414169"/>
                      <a:gd name="connsiteX19" fmla="*/ 72272 w 2155824"/>
                      <a:gd name="connsiteY19" fmla="*/ 369959 h 414169"/>
                      <a:gd name="connsiteX20" fmla="*/ 98713 w 2155824"/>
                      <a:gd name="connsiteY20" fmla="*/ 373482 h 414169"/>
                      <a:gd name="connsiteX21" fmla="*/ 1173981 w 2155824"/>
                      <a:gd name="connsiteY21" fmla="*/ 0 h 41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5824" h="414169">
                        <a:moveTo>
                          <a:pt x="1173981" y="0"/>
                        </a:moveTo>
                        <a:cubicBezTo>
                          <a:pt x="1181032" y="8809"/>
                          <a:pt x="1189846" y="17617"/>
                          <a:pt x="1198659" y="26426"/>
                        </a:cubicBezTo>
                        <a:cubicBezTo>
                          <a:pt x="1177506" y="35234"/>
                          <a:pt x="1154591" y="45804"/>
                          <a:pt x="1128150" y="56375"/>
                        </a:cubicBezTo>
                        <a:cubicBezTo>
                          <a:pt x="1179269" y="118035"/>
                          <a:pt x="1369644" y="322393"/>
                          <a:pt x="1685174" y="322393"/>
                        </a:cubicBezTo>
                        <a:cubicBezTo>
                          <a:pt x="1699276" y="322393"/>
                          <a:pt x="1713378" y="322393"/>
                          <a:pt x="1727480" y="320631"/>
                        </a:cubicBezTo>
                        <a:cubicBezTo>
                          <a:pt x="1933720" y="308299"/>
                          <a:pt x="2051823" y="244878"/>
                          <a:pt x="2115281" y="192026"/>
                        </a:cubicBezTo>
                        <a:cubicBezTo>
                          <a:pt x="2127620" y="183218"/>
                          <a:pt x="2138197" y="172648"/>
                          <a:pt x="2147010" y="163839"/>
                        </a:cubicBezTo>
                        <a:cubicBezTo>
                          <a:pt x="2150536" y="177933"/>
                          <a:pt x="2154061" y="192026"/>
                          <a:pt x="2155824" y="206120"/>
                        </a:cubicBezTo>
                        <a:cubicBezTo>
                          <a:pt x="2083552" y="271303"/>
                          <a:pt x="1954872" y="343533"/>
                          <a:pt x="1729242" y="355865"/>
                        </a:cubicBezTo>
                        <a:cubicBezTo>
                          <a:pt x="1715140" y="357627"/>
                          <a:pt x="1699276" y="357627"/>
                          <a:pt x="1685174" y="357627"/>
                        </a:cubicBezTo>
                        <a:cubicBezTo>
                          <a:pt x="1341441" y="357627"/>
                          <a:pt x="1136964" y="126843"/>
                          <a:pt x="1094658" y="70468"/>
                        </a:cubicBezTo>
                        <a:cubicBezTo>
                          <a:pt x="992420" y="112749"/>
                          <a:pt x="867265" y="163839"/>
                          <a:pt x="738586" y="213167"/>
                        </a:cubicBezTo>
                        <a:cubicBezTo>
                          <a:pt x="386039" y="350580"/>
                          <a:pt x="216816" y="396385"/>
                          <a:pt x="132205" y="406955"/>
                        </a:cubicBezTo>
                        <a:lnTo>
                          <a:pt x="131113" y="414169"/>
                        </a:lnTo>
                        <a:lnTo>
                          <a:pt x="94143" y="414169"/>
                        </a:lnTo>
                        <a:lnTo>
                          <a:pt x="95188" y="408717"/>
                        </a:lnTo>
                        <a:cubicBezTo>
                          <a:pt x="75798" y="408717"/>
                          <a:pt x="63459" y="405193"/>
                          <a:pt x="54645" y="401670"/>
                        </a:cubicBezTo>
                        <a:cubicBezTo>
                          <a:pt x="35255" y="391100"/>
                          <a:pt x="17628" y="380529"/>
                          <a:pt x="0" y="369959"/>
                        </a:cubicBezTo>
                        <a:cubicBezTo>
                          <a:pt x="14102" y="364674"/>
                          <a:pt x="28204" y="359389"/>
                          <a:pt x="42306" y="354104"/>
                        </a:cubicBezTo>
                        <a:cubicBezTo>
                          <a:pt x="52882" y="359389"/>
                          <a:pt x="61696" y="364674"/>
                          <a:pt x="72272" y="369959"/>
                        </a:cubicBezTo>
                        <a:cubicBezTo>
                          <a:pt x="77560" y="373482"/>
                          <a:pt x="86374" y="373482"/>
                          <a:pt x="98713" y="373482"/>
                        </a:cubicBezTo>
                        <a:cubicBezTo>
                          <a:pt x="239732" y="373482"/>
                          <a:pt x="777366" y="167362"/>
                          <a:pt x="1173981"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95" name="Freeform 378">
                    <a:extLst>
                      <a:ext uri="{FF2B5EF4-FFF2-40B4-BE49-F238E27FC236}">
                        <a16:creationId xmlns:a16="http://schemas.microsoft.com/office/drawing/2014/main" id="{17725311-5A6E-47B3-8020-934D659FB413}"/>
                      </a:ext>
                    </a:extLst>
                  </p:cNvPr>
                  <p:cNvSpPr>
                    <a:spLocks/>
                  </p:cNvSpPr>
                  <p:nvPr/>
                </p:nvSpPr>
                <p:spPr bwMode="auto">
                  <a:xfrm>
                    <a:off x="6683896" y="4432492"/>
                    <a:ext cx="884510" cy="627895"/>
                  </a:xfrm>
                  <a:custGeom>
                    <a:avLst/>
                    <a:gdLst>
                      <a:gd name="T0" fmla="*/ 0 w 501"/>
                      <a:gd name="T1" fmla="*/ 356 h 356"/>
                      <a:gd name="T2" fmla="*/ 498 w 501"/>
                      <a:gd name="T3" fmla="*/ 0 h 356"/>
                      <a:gd name="T4" fmla="*/ 501 w 501"/>
                      <a:gd name="T5" fmla="*/ 19 h 356"/>
                      <a:gd name="T6" fmla="*/ 374 w 501"/>
                      <a:gd name="T7" fmla="*/ 67 h 356"/>
                      <a:gd name="T8" fmla="*/ 29 w 501"/>
                      <a:gd name="T9" fmla="*/ 352 h 356"/>
                      <a:gd name="T10" fmla="*/ 0 w 501"/>
                      <a:gd name="T11" fmla="*/ 356 h 356"/>
                    </a:gdLst>
                    <a:ahLst/>
                    <a:cxnLst>
                      <a:cxn ang="0">
                        <a:pos x="T0" y="T1"/>
                      </a:cxn>
                      <a:cxn ang="0">
                        <a:pos x="T2" y="T3"/>
                      </a:cxn>
                      <a:cxn ang="0">
                        <a:pos x="T4" y="T5"/>
                      </a:cxn>
                      <a:cxn ang="0">
                        <a:pos x="T6" y="T7"/>
                      </a:cxn>
                      <a:cxn ang="0">
                        <a:pos x="T8" y="T9"/>
                      </a:cxn>
                      <a:cxn ang="0">
                        <a:pos x="T10" y="T11"/>
                      </a:cxn>
                    </a:cxnLst>
                    <a:rect l="0" t="0" r="r" b="b"/>
                    <a:pathLst>
                      <a:path w="501" h="356">
                        <a:moveTo>
                          <a:pt x="0" y="356"/>
                        </a:moveTo>
                        <a:cubicBezTo>
                          <a:pt x="180" y="112"/>
                          <a:pt x="393" y="28"/>
                          <a:pt x="498" y="0"/>
                        </a:cubicBezTo>
                        <a:cubicBezTo>
                          <a:pt x="499" y="6"/>
                          <a:pt x="500" y="13"/>
                          <a:pt x="501" y="19"/>
                        </a:cubicBezTo>
                        <a:cubicBezTo>
                          <a:pt x="468" y="28"/>
                          <a:pt x="424" y="43"/>
                          <a:pt x="374" y="67"/>
                        </a:cubicBezTo>
                        <a:cubicBezTo>
                          <a:pt x="281" y="111"/>
                          <a:pt x="148" y="195"/>
                          <a:pt x="29" y="352"/>
                        </a:cubicBezTo>
                        <a:lnTo>
                          <a:pt x="0" y="356"/>
                        </a:ln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91" name="Freeform 95">
                  <a:extLst>
                    <a:ext uri="{FF2B5EF4-FFF2-40B4-BE49-F238E27FC236}">
                      <a16:creationId xmlns:a16="http://schemas.microsoft.com/office/drawing/2014/main" id="{DD2817F3-6875-469E-8F8B-3BEEEFD4C62B}"/>
                    </a:ext>
                  </a:extLst>
                </p:cNvPr>
                <p:cNvSpPr>
                  <a:spLocks/>
                </p:cNvSpPr>
                <p:nvPr/>
              </p:nvSpPr>
              <p:spPr bwMode="auto">
                <a:xfrm rot="1295621" flipH="1">
                  <a:off x="4589830" y="4170808"/>
                  <a:ext cx="2962247" cy="1422535"/>
                </a:xfrm>
                <a:custGeom>
                  <a:avLst/>
                  <a:gdLst>
                    <a:gd name="T0" fmla="*/ 523 w 3032"/>
                    <a:gd name="T1" fmla="*/ 0 h 1595"/>
                    <a:gd name="T2" fmla="*/ 513 w 3032"/>
                    <a:gd name="T3" fmla="*/ 482 h 1595"/>
                    <a:gd name="T4" fmla="*/ 1333 w 3032"/>
                    <a:gd name="T5" fmla="*/ 1036 h 1595"/>
                    <a:gd name="T6" fmla="*/ 2495 w 3032"/>
                    <a:gd name="T7" fmla="*/ 1533 h 1595"/>
                    <a:gd name="T8" fmla="*/ 2898 w 3032"/>
                    <a:gd name="T9" fmla="*/ 1133 h 1595"/>
                    <a:gd name="T10" fmla="*/ 2171 w 3032"/>
                    <a:gd name="T11" fmla="*/ 1230 h 1595"/>
                    <a:gd name="T12" fmla="*/ 1510 w 3032"/>
                    <a:gd name="T13" fmla="*/ 812 h 1595"/>
                    <a:gd name="T14" fmla="*/ 950 w 3032"/>
                    <a:gd name="T15" fmla="*/ 436 h 1595"/>
                    <a:gd name="T16" fmla="*/ 523 w 3032"/>
                    <a:gd name="T17" fmla="*/ 0 h 1595"/>
                    <a:gd name="connsiteX0" fmla="*/ 777 w 8619"/>
                    <a:gd name="connsiteY0" fmla="*/ 0 h 9641"/>
                    <a:gd name="connsiteX1" fmla="*/ 744 w 8619"/>
                    <a:gd name="connsiteY1" fmla="*/ 3022 h 9641"/>
                    <a:gd name="connsiteX2" fmla="*/ 3448 w 8619"/>
                    <a:gd name="connsiteY2" fmla="*/ 6495 h 9641"/>
                    <a:gd name="connsiteX3" fmla="*/ 7281 w 8619"/>
                    <a:gd name="connsiteY3" fmla="*/ 9611 h 9641"/>
                    <a:gd name="connsiteX4" fmla="*/ 8610 w 8619"/>
                    <a:gd name="connsiteY4" fmla="*/ 7103 h 9641"/>
                    <a:gd name="connsiteX5" fmla="*/ 6212 w 8619"/>
                    <a:gd name="connsiteY5" fmla="*/ 7712 h 9641"/>
                    <a:gd name="connsiteX6" fmla="*/ 4032 w 8619"/>
                    <a:gd name="connsiteY6" fmla="*/ 5091 h 9641"/>
                    <a:gd name="connsiteX7" fmla="*/ 2185 w 8619"/>
                    <a:gd name="connsiteY7" fmla="*/ 2734 h 9641"/>
                    <a:gd name="connsiteX8" fmla="*/ 777 w 8619"/>
                    <a:gd name="connsiteY8" fmla="*/ 0 h 9641"/>
                    <a:gd name="connsiteX0" fmla="*/ 901 w 10164"/>
                    <a:gd name="connsiteY0" fmla="*/ 0 h 9974"/>
                    <a:gd name="connsiteX1" fmla="*/ 863 w 10164"/>
                    <a:gd name="connsiteY1" fmla="*/ 3135 h 9974"/>
                    <a:gd name="connsiteX2" fmla="*/ 4000 w 10164"/>
                    <a:gd name="connsiteY2" fmla="*/ 6737 h 9974"/>
                    <a:gd name="connsiteX3" fmla="*/ 8448 w 10164"/>
                    <a:gd name="connsiteY3" fmla="*/ 9969 h 9974"/>
                    <a:gd name="connsiteX4" fmla="*/ 10164 w 10164"/>
                    <a:gd name="connsiteY4" fmla="*/ 7261 h 9974"/>
                    <a:gd name="connsiteX5" fmla="*/ 7207 w 10164"/>
                    <a:gd name="connsiteY5" fmla="*/ 7999 h 9974"/>
                    <a:gd name="connsiteX6" fmla="*/ 4678 w 10164"/>
                    <a:gd name="connsiteY6" fmla="*/ 5281 h 9974"/>
                    <a:gd name="connsiteX7" fmla="*/ 2535 w 10164"/>
                    <a:gd name="connsiteY7" fmla="*/ 2836 h 9974"/>
                    <a:gd name="connsiteX8" fmla="*/ 901 w 10164"/>
                    <a:gd name="connsiteY8" fmla="*/ 0 h 9974"/>
                    <a:gd name="connsiteX0" fmla="*/ 886 w 10000"/>
                    <a:gd name="connsiteY0" fmla="*/ 0 h 9995"/>
                    <a:gd name="connsiteX1" fmla="*/ 849 w 10000"/>
                    <a:gd name="connsiteY1" fmla="*/ 3143 h 9995"/>
                    <a:gd name="connsiteX2" fmla="*/ 3935 w 10000"/>
                    <a:gd name="connsiteY2" fmla="*/ 6755 h 9995"/>
                    <a:gd name="connsiteX3" fmla="*/ 8312 w 10000"/>
                    <a:gd name="connsiteY3" fmla="*/ 9995 h 9995"/>
                    <a:gd name="connsiteX4" fmla="*/ 10000 w 10000"/>
                    <a:gd name="connsiteY4" fmla="*/ 7280 h 9995"/>
                    <a:gd name="connsiteX5" fmla="*/ 7091 w 10000"/>
                    <a:gd name="connsiteY5" fmla="*/ 8020 h 9995"/>
                    <a:gd name="connsiteX6" fmla="*/ 4603 w 10000"/>
                    <a:gd name="connsiteY6" fmla="*/ 5295 h 9995"/>
                    <a:gd name="connsiteX7" fmla="*/ 2494 w 10000"/>
                    <a:gd name="connsiteY7" fmla="*/ 2843 h 9995"/>
                    <a:gd name="connsiteX8" fmla="*/ 886 w 10000"/>
                    <a:gd name="connsiteY8" fmla="*/ 0 h 9995"/>
                    <a:gd name="connsiteX0" fmla="*/ 52 w 9528"/>
                    <a:gd name="connsiteY0" fmla="*/ 0 h 10328"/>
                    <a:gd name="connsiteX1" fmla="*/ 377 w 9528"/>
                    <a:gd name="connsiteY1" fmla="*/ 3473 h 10328"/>
                    <a:gd name="connsiteX2" fmla="*/ 3463 w 9528"/>
                    <a:gd name="connsiteY2" fmla="*/ 7086 h 10328"/>
                    <a:gd name="connsiteX3" fmla="*/ 7840 w 9528"/>
                    <a:gd name="connsiteY3" fmla="*/ 10328 h 10328"/>
                    <a:gd name="connsiteX4" fmla="*/ 9528 w 9528"/>
                    <a:gd name="connsiteY4" fmla="*/ 7612 h 10328"/>
                    <a:gd name="connsiteX5" fmla="*/ 6619 w 9528"/>
                    <a:gd name="connsiteY5" fmla="*/ 8352 h 10328"/>
                    <a:gd name="connsiteX6" fmla="*/ 4131 w 9528"/>
                    <a:gd name="connsiteY6" fmla="*/ 5626 h 10328"/>
                    <a:gd name="connsiteX7" fmla="*/ 2022 w 9528"/>
                    <a:gd name="connsiteY7" fmla="*/ 3172 h 10328"/>
                    <a:gd name="connsiteX8" fmla="*/ 52 w 9528"/>
                    <a:gd name="connsiteY8" fmla="*/ 0 h 10328"/>
                    <a:gd name="connsiteX0" fmla="*/ 55 w 10000"/>
                    <a:gd name="connsiteY0" fmla="*/ 0 h 10000"/>
                    <a:gd name="connsiteX1" fmla="*/ 396 w 10000"/>
                    <a:gd name="connsiteY1" fmla="*/ 3363 h 10000"/>
                    <a:gd name="connsiteX2" fmla="*/ 3635 w 10000"/>
                    <a:gd name="connsiteY2" fmla="*/ 6861 h 10000"/>
                    <a:gd name="connsiteX3" fmla="*/ 8228 w 10000"/>
                    <a:gd name="connsiteY3" fmla="*/ 10000 h 10000"/>
                    <a:gd name="connsiteX4" fmla="*/ 10000 w 10000"/>
                    <a:gd name="connsiteY4" fmla="*/ 7370 h 10000"/>
                    <a:gd name="connsiteX5" fmla="*/ 6947 w 10000"/>
                    <a:gd name="connsiteY5" fmla="*/ 8087 h 10000"/>
                    <a:gd name="connsiteX6" fmla="*/ 4336 w 10000"/>
                    <a:gd name="connsiteY6" fmla="*/ 5447 h 10000"/>
                    <a:gd name="connsiteX7" fmla="*/ 2122 w 10000"/>
                    <a:gd name="connsiteY7" fmla="*/ 3071 h 10000"/>
                    <a:gd name="connsiteX8" fmla="*/ 55 w 10000"/>
                    <a:gd name="connsiteY8" fmla="*/ 0 h 10000"/>
                    <a:gd name="connsiteX0" fmla="*/ 316 w 10261"/>
                    <a:gd name="connsiteY0" fmla="*/ 0 h 10000"/>
                    <a:gd name="connsiteX1" fmla="*/ 248 w 10261"/>
                    <a:gd name="connsiteY1" fmla="*/ 2347 h 10000"/>
                    <a:gd name="connsiteX2" fmla="*/ 3896 w 10261"/>
                    <a:gd name="connsiteY2" fmla="*/ 6861 h 10000"/>
                    <a:gd name="connsiteX3" fmla="*/ 8489 w 10261"/>
                    <a:gd name="connsiteY3" fmla="*/ 10000 h 10000"/>
                    <a:gd name="connsiteX4" fmla="*/ 10261 w 10261"/>
                    <a:gd name="connsiteY4" fmla="*/ 7370 h 10000"/>
                    <a:gd name="connsiteX5" fmla="*/ 7208 w 10261"/>
                    <a:gd name="connsiteY5" fmla="*/ 8087 h 10000"/>
                    <a:gd name="connsiteX6" fmla="*/ 4597 w 10261"/>
                    <a:gd name="connsiteY6" fmla="*/ 5447 h 10000"/>
                    <a:gd name="connsiteX7" fmla="*/ 2383 w 10261"/>
                    <a:gd name="connsiteY7" fmla="*/ 3071 h 10000"/>
                    <a:gd name="connsiteX8" fmla="*/ 316 w 10261"/>
                    <a:gd name="connsiteY8" fmla="*/ 0 h 10000"/>
                    <a:gd name="connsiteX0" fmla="*/ 162 w 10349"/>
                    <a:gd name="connsiteY0" fmla="*/ 0 h 10202"/>
                    <a:gd name="connsiteX1" fmla="*/ 336 w 10349"/>
                    <a:gd name="connsiteY1" fmla="*/ 2549 h 10202"/>
                    <a:gd name="connsiteX2" fmla="*/ 3984 w 10349"/>
                    <a:gd name="connsiteY2" fmla="*/ 7063 h 10202"/>
                    <a:gd name="connsiteX3" fmla="*/ 8577 w 10349"/>
                    <a:gd name="connsiteY3" fmla="*/ 10202 h 10202"/>
                    <a:gd name="connsiteX4" fmla="*/ 10349 w 10349"/>
                    <a:gd name="connsiteY4" fmla="*/ 7572 h 10202"/>
                    <a:gd name="connsiteX5" fmla="*/ 7296 w 10349"/>
                    <a:gd name="connsiteY5" fmla="*/ 8289 h 10202"/>
                    <a:gd name="connsiteX6" fmla="*/ 4685 w 10349"/>
                    <a:gd name="connsiteY6" fmla="*/ 5649 h 10202"/>
                    <a:gd name="connsiteX7" fmla="*/ 2471 w 10349"/>
                    <a:gd name="connsiteY7" fmla="*/ 3273 h 10202"/>
                    <a:gd name="connsiteX8" fmla="*/ 162 w 10349"/>
                    <a:gd name="connsiteY8" fmla="*/ 0 h 10202"/>
                    <a:gd name="connsiteX0" fmla="*/ 162 w 10349"/>
                    <a:gd name="connsiteY0" fmla="*/ 0 h 10202"/>
                    <a:gd name="connsiteX1" fmla="*/ 336 w 10349"/>
                    <a:gd name="connsiteY1" fmla="*/ 2549 h 10202"/>
                    <a:gd name="connsiteX2" fmla="*/ 3984 w 10349"/>
                    <a:gd name="connsiteY2" fmla="*/ 7063 h 10202"/>
                    <a:gd name="connsiteX3" fmla="*/ 8577 w 10349"/>
                    <a:gd name="connsiteY3" fmla="*/ 10202 h 10202"/>
                    <a:gd name="connsiteX4" fmla="*/ 10349 w 10349"/>
                    <a:gd name="connsiteY4" fmla="*/ 7572 h 10202"/>
                    <a:gd name="connsiteX5" fmla="*/ 7296 w 10349"/>
                    <a:gd name="connsiteY5" fmla="*/ 8289 h 10202"/>
                    <a:gd name="connsiteX6" fmla="*/ 4685 w 10349"/>
                    <a:gd name="connsiteY6" fmla="*/ 5649 h 10202"/>
                    <a:gd name="connsiteX7" fmla="*/ 2471 w 10349"/>
                    <a:gd name="connsiteY7" fmla="*/ 3273 h 10202"/>
                    <a:gd name="connsiteX8" fmla="*/ 162 w 10349"/>
                    <a:gd name="connsiteY8" fmla="*/ 0 h 10202"/>
                    <a:gd name="connsiteX0" fmla="*/ 20 w 11495"/>
                    <a:gd name="connsiteY0" fmla="*/ 0 h 12289"/>
                    <a:gd name="connsiteX1" fmla="*/ 1482 w 11495"/>
                    <a:gd name="connsiteY1" fmla="*/ 4636 h 12289"/>
                    <a:gd name="connsiteX2" fmla="*/ 5130 w 11495"/>
                    <a:gd name="connsiteY2" fmla="*/ 9150 h 12289"/>
                    <a:gd name="connsiteX3" fmla="*/ 9723 w 11495"/>
                    <a:gd name="connsiteY3" fmla="*/ 12289 h 12289"/>
                    <a:gd name="connsiteX4" fmla="*/ 11495 w 11495"/>
                    <a:gd name="connsiteY4" fmla="*/ 9659 h 12289"/>
                    <a:gd name="connsiteX5" fmla="*/ 8442 w 11495"/>
                    <a:gd name="connsiteY5" fmla="*/ 10376 h 12289"/>
                    <a:gd name="connsiteX6" fmla="*/ 5831 w 11495"/>
                    <a:gd name="connsiteY6" fmla="*/ 7736 h 12289"/>
                    <a:gd name="connsiteX7" fmla="*/ 3617 w 11495"/>
                    <a:gd name="connsiteY7" fmla="*/ 5360 h 12289"/>
                    <a:gd name="connsiteX8" fmla="*/ 20 w 11495"/>
                    <a:gd name="connsiteY8" fmla="*/ 0 h 12289"/>
                    <a:gd name="connsiteX0" fmla="*/ 30 w 10524"/>
                    <a:gd name="connsiteY0" fmla="*/ 0 h 11976"/>
                    <a:gd name="connsiteX1" fmla="*/ 511 w 10524"/>
                    <a:gd name="connsiteY1" fmla="*/ 4323 h 11976"/>
                    <a:gd name="connsiteX2" fmla="*/ 4159 w 10524"/>
                    <a:gd name="connsiteY2" fmla="*/ 8837 h 11976"/>
                    <a:gd name="connsiteX3" fmla="*/ 8752 w 10524"/>
                    <a:gd name="connsiteY3" fmla="*/ 11976 h 11976"/>
                    <a:gd name="connsiteX4" fmla="*/ 10524 w 10524"/>
                    <a:gd name="connsiteY4" fmla="*/ 9346 h 11976"/>
                    <a:gd name="connsiteX5" fmla="*/ 7471 w 10524"/>
                    <a:gd name="connsiteY5" fmla="*/ 10063 h 11976"/>
                    <a:gd name="connsiteX6" fmla="*/ 4860 w 10524"/>
                    <a:gd name="connsiteY6" fmla="*/ 7423 h 11976"/>
                    <a:gd name="connsiteX7" fmla="*/ 2646 w 10524"/>
                    <a:gd name="connsiteY7" fmla="*/ 5047 h 11976"/>
                    <a:gd name="connsiteX8" fmla="*/ 30 w 10524"/>
                    <a:gd name="connsiteY8" fmla="*/ 0 h 11976"/>
                    <a:gd name="connsiteX0" fmla="*/ 501 w 10995"/>
                    <a:gd name="connsiteY0" fmla="*/ 0 h 11976"/>
                    <a:gd name="connsiteX1" fmla="*/ 982 w 10995"/>
                    <a:gd name="connsiteY1" fmla="*/ 4323 h 11976"/>
                    <a:gd name="connsiteX2" fmla="*/ 4630 w 10995"/>
                    <a:gd name="connsiteY2" fmla="*/ 8837 h 11976"/>
                    <a:gd name="connsiteX3" fmla="*/ 9223 w 10995"/>
                    <a:gd name="connsiteY3" fmla="*/ 11976 h 11976"/>
                    <a:gd name="connsiteX4" fmla="*/ 10995 w 10995"/>
                    <a:gd name="connsiteY4" fmla="*/ 9346 h 11976"/>
                    <a:gd name="connsiteX5" fmla="*/ 7942 w 10995"/>
                    <a:gd name="connsiteY5" fmla="*/ 10063 h 11976"/>
                    <a:gd name="connsiteX6" fmla="*/ 5331 w 10995"/>
                    <a:gd name="connsiteY6" fmla="*/ 7423 h 11976"/>
                    <a:gd name="connsiteX7" fmla="*/ 3117 w 10995"/>
                    <a:gd name="connsiteY7" fmla="*/ 5047 h 11976"/>
                    <a:gd name="connsiteX8" fmla="*/ 501 w 10995"/>
                    <a:gd name="connsiteY8" fmla="*/ 0 h 11976"/>
                    <a:gd name="connsiteX0" fmla="*/ 30 w 10524"/>
                    <a:gd name="connsiteY0" fmla="*/ 431 h 12407"/>
                    <a:gd name="connsiteX1" fmla="*/ 511 w 10524"/>
                    <a:gd name="connsiteY1" fmla="*/ 4754 h 12407"/>
                    <a:gd name="connsiteX2" fmla="*/ 4159 w 10524"/>
                    <a:gd name="connsiteY2" fmla="*/ 9268 h 12407"/>
                    <a:gd name="connsiteX3" fmla="*/ 8752 w 10524"/>
                    <a:gd name="connsiteY3" fmla="*/ 12407 h 12407"/>
                    <a:gd name="connsiteX4" fmla="*/ 10524 w 10524"/>
                    <a:gd name="connsiteY4" fmla="*/ 9777 h 12407"/>
                    <a:gd name="connsiteX5" fmla="*/ 7471 w 10524"/>
                    <a:gd name="connsiteY5" fmla="*/ 10494 h 12407"/>
                    <a:gd name="connsiteX6" fmla="*/ 4860 w 10524"/>
                    <a:gd name="connsiteY6" fmla="*/ 7854 h 12407"/>
                    <a:gd name="connsiteX7" fmla="*/ 2646 w 10524"/>
                    <a:gd name="connsiteY7" fmla="*/ 5478 h 12407"/>
                    <a:gd name="connsiteX8" fmla="*/ 30 w 10524"/>
                    <a:gd name="connsiteY8" fmla="*/ 431 h 12407"/>
                    <a:gd name="connsiteX0" fmla="*/ 0 w 10956"/>
                    <a:gd name="connsiteY0" fmla="*/ 460 h 11894"/>
                    <a:gd name="connsiteX1" fmla="*/ 943 w 10956"/>
                    <a:gd name="connsiteY1" fmla="*/ 4241 h 11894"/>
                    <a:gd name="connsiteX2" fmla="*/ 4591 w 10956"/>
                    <a:gd name="connsiteY2" fmla="*/ 8755 h 11894"/>
                    <a:gd name="connsiteX3" fmla="*/ 9184 w 10956"/>
                    <a:gd name="connsiteY3" fmla="*/ 11894 h 11894"/>
                    <a:gd name="connsiteX4" fmla="*/ 10956 w 10956"/>
                    <a:gd name="connsiteY4" fmla="*/ 9264 h 11894"/>
                    <a:gd name="connsiteX5" fmla="*/ 7903 w 10956"/>
                    <a:gd name="connsiteY5" fmla="*/ 9981 h 11894"/>
                    <a:gd name="connsiteX6" fmla="*/ 5292 w 10956"/>
                    <a:gd name="connsiteY6" fmla="*/ 7341 h 11894"/>
                    <a:gd name="connsiteX7" fmla="*/ 3078 w 10956"/>
                    <a:gd name="connsiteY7" fmla="*/ 4965 h 11894"/>
                    <a:gd name="connsiteX8" fmla="*/ 0 w 10956"/>
                    <a:gd name="connsiteY8" fmla="*/ 460 h 11894"/>
                    <a:gd name="connsiteX0" fmla="*/ 0 w 10956"/>
                    <a:gd name="connsiteY0" fmla="*/ 0 h 11434"/>
                    <a:gd name="connsiteX1" fmla="*/ 943 w 10956"/>
                    <a:gd name="connsiteY1" fmla="*/ 3781 h 11434"/>
                    <a:gd name="connsiteX2" fmla="*/ 4591 w 10956"/>
                    <a:gd name="connsiteY2" fmla="*/ 8295 h 11434"/>
                    <a:gd name="connsiteX3" fmla="*/ 9184 w 10956"/>
                    <a:gd name="connsiteY3" fmla="*/ 11434 h 11434"/>
                    <a:gd name="connsiteX4" fmla="*/ 10956 w 10956"/>
                    <a:gd name="connsiteY4" fmla="*/ 8804 h 11434"/>
                    <a:gd name="connsiteX5" fmla="*/ 7903 w 10956"/>
                    <a:gd name="connsiteY5" fmla="*/ 9521 h 11434"/>
                    <a:gd name="connsiteX6" fmla="*/ 5292 w 10956"/>
                    <a:gd name="connsiteY6" fmla="*/ 6881 h 11434"/>
                    <a:gd name="connsiteX7" fmla="*/ 3078 w 10956"/>
                    <a:gd name="connsiteY7" fmla="*/ 4505 h 11434"/>
                    <a:gd name="connsiteX8" fmla="*/ 0 w 10956"/>
                    <a:gd name="connsiteY8" fmla="*/ 0 h 11434"/>
                    <a:gd name="connsiteX0" fmla="*/ 144 w 10366"/>
                    <a:gd name="connsiteY0" fmla="*/ 0 h 10231"/>
                    <a:gd name="connsiteX1" fmla="*/ 353 w 10366"/>
                    <a:gd name="connsiteY1" fmla="*/ 2578 h 10231"/>
                    <a:gd name="connsiteX2" fmla="*/ 4001 w 10366"/>
                    <a:gd name="connsiteY2" fmla="*/ 7092 h 10231"/>
                    <a:gd name="connsiteX3" fmla="*/ 8594 w 10366"/>
                    <a:gd name="connsiteY3" fmla="*/ 10231 h 10231"/>
                    <a:gd name="connsiteX4" fmla="*/ 10366 w 10366"/>
                    <a:gd name="connsiteY4" fmla="*/ 7601 h 10231"/>
                    <a:gd name="connsiteX5" fmla="*/ 7313 w 10366"/>
                    <a:gd name="connsiteY5" fmla="*/ 8318 h 10231"/>
                    <a:gd name="connsiteX6" fmla="*/ 4702 w 10366"/>
                    <a:gd name="connsiteY6" fmla="*/ 5678 h 10231"/>
                    <a:gd name="connsiteX7" fmla="*/ 2488 w 10366"/>
                    <a:gd name="connsiteY7" fmla="*/ 3302 h 10231"/>
                    <a:gd name="connsiteX8" fmla="*/ 144 w 10366"/>
                    <a:gd name="connsiteY8" fmla="*/ 0 h 10231"/>
                    <a:gd name="connsiteX0" fmla="*/ 264 w 10287"/>
                    <a:gd name="connsiteY0" fmla="*/ 0 h 10655"/>
                    <a:gd name="connsiteX1" fmla="*/ 274 w 10287"/>
                    <a:gd name="connsiteY1" fmla="*/ 3002 h 10655"/>
                    <a:gd name="connsiteX2" fmla="*/ 3922 w 10287"/>
                    <a:gd name="connsiteY2" fmla="*/ 7516 h 10655"/>
                    <a:gd name="connsiteX3" fmla="*/ 8515 w 10287"/>
                    <a:gd name="connsiteY3" fmla="*/ 10655 h 10655"/>
                    <a:gd name="connsiteX4" fmla="*/ 10287 w 10287"/>
                    <a:gd name="connsiteY4" fmla="*/ 8025 h 10655"/>
                    <a:gd name="connsiteX5" fmla="*/ 7234 w 10287"/>
                    <a:gd name="connsiteY5" fmla="*/ 8742 h 10655"/>
                    <a:gd name="connsiteX6" fmla="*/ 4623 w 10287"/>
                    <a:gd name="connsiteY6" fmla="*/ 6102 h 10655"/>
                    <a:gd name="connsiteX7" fmla="*/ 2409 w 10287"/>
                    <a:gd name="connsiteY7" fmla="*/ 3726 h 10655"/>
                    <a:gd name="connsiteX8" fmla="*/ 264 w 10287"/>
                    <a:gd name="connsiteY8" fmla="*/ 0 h 10655"/>
                    <a:gd name="connsiteX0" fmla="*/ 264 w 10287"/>
                    <a:gd name="connsiteY0" fmla="*/ 0 h 10655"/>
                    <a:gd name="connsiteX1" fmla="*/ 274 w 10287"/>
                    <a:gd name="connsiteY1" fmla="*/ 3002 h 10655"/>
                    <a:gd name="connsiteX2" fmla="*/ 3922 w 10287"/>
                    <a:gd name="connsiteY2" fmla="*/ 7516 h 10655"/>
                    <a:gd name="connsiteX3" fmla="*/ 8515 w 10287"/>
                    <a:gd name="connsiteY3" fmla="*/ 10655 h 10655"/>
                    <a:gd name="connsiteX4" fmla="*/ 10287 w 10287"/>
                    <a:gd name="connsiteY4" fmla="*/ 8025 h 10655"/>
                    <a:gd name="connsiteX5" fmla="*/ 7234 w 10287"/>
                    <a:gd name="connsiteY5" fmla="*/ 8742 h 10655"/>
                    <a:gd name="connsiteX6" fmla="*/ 4623 w 10287"/>
                    <a:gd name="connsiteY6" fmla="*/ 6102 h 10655"/>
                    <a:gd name="connsiteX7" fmla="*/ 2409 w 10287"/>
                    <a:gd name="connsiteY7" fmla="*/ 3726 h 10655"/>
                    <a:gd name="connsiteX8" fmla="*/ 264 w 10287"/>
                    <a:gd name="connsiteY8" fmla="*/ 0 h 10655"/>
                    <a:gd name="connsiteX0" fmla="*/ 3 w 10026"/>
                    <a:gd name="connsiteY0" fmla="*/ 0 h 10655"/>
                    <a:gd name="connsiteX1" fmla="*/ 545 w 10026"/>
                    <a:gd name="connsiteY1" fmla="*/ 3362 h 10655"/>
                    <a:gd name="connsiteX2" fmla="*/ 3661 w 10026"/>
                    <a:gd name="connsiteY2" fmla="*/ 7516 h 10655"/>
                    <a:gd name="connsiteX3" fmla="*/ 8254 w 10026"/>
                    <a:gd name="connsiteY3" fmla="*/ 10655 h 10655"/>
                    <a:gd name="connsiteX4" fmla="*/ 10026 w 10026"/>
                    <a:gd name="connsiteY4" fmla="*/ 8025 h 10655"/>
                    <a:gd name="connsiteX5" fmla="*/ 6973 w 10026"/>
                    <a:gd name="connsiteY5" fmla="*/ 8742 h 10655"/>
                    <a:gd name="connsiteX6" fmla="*/ 4362 w 10026"/>
                    <a:gd name="connsiteY6" fmla="*/ 6102 h 10655"/>
                    <a:gd name="connsiteX7" fmla="*/ 2148 w 10026"/>
                    <a:gd name="connsiteY7" fmla="*/ 3726 h 10655"/>
                    <a:gd name="connsiteX8" fmla="*/ 3 w 10026"/>
                    <a:gd name="connsiteY8" fmla="*/ 0 h 10655"/>
                    <a:gd name="connsiteX0" fmla="*/ 233 w 10256"/>
                    <a:gd name="connsiteY0" fmla="*/ 0 h 10655"/>
                    <a:gd name="connsiteX1" fmla="*/ 284 w 10256"/>
                    <a:gd name="connsiteY1" fmla="*/ 2783 h 10655"/>
                    <a:gd name="connsiteX2" fmla="*/ 3891 w 10256"/>
                    <a:gd name="connsiteY2" fmla="*/ 7516 h 10655"/>
                    <a:gd name="connsiteX3" fmla="*/ 8484 w 10256"/>
                    <a:gd name="connsiteY3" fmla="*/ 10655 h 10655"/>
                    <a:gd name="connsiteX4" fmla="*/ 10256 w 10256"/>
                    <a:gd name="connsiteY4" fmla="*/ 8025 h 10655"/>
                    <a:gd name="connsiteX5" fmla="*/ 7203 w 10256"/>
                    <a:gd name="connsiteY5" fmla="*/ 8742 h 10655"/>
                    <a:gd name="connsiteX6" fmla="*/ 4592 w 10256"/>
                    <a:gd name="connsiteY6" fmla="*/ 6102 h 10655"/>
                    <a:gd name="connsiteX7" fmla="*/ 2378 w 10256"/>
                    <a:gd name="connsiteY7" fmla="*/ 3726 h 10655"/>
                    <a:gd name="connsiteX8" fmla="*/ 233 w 10256"/>
                    <a:gd name="connsiteY8" fmla="*/ 0 h 10655"/>
                    <a:gd name="connsiteX0" fmla="*/ 269 w 10292"/>
                    <a:gd name="connsiteY0" fmla="*/ 0 h 10657"/>
                    <a:gd name="connsiteX1" fmla="*/ 320 w 10292"/>
                    <a:gd name="connsiteY1" fmla="*/ 2783 h 10657"/>
                    <a:gd name="connsiteX2" fmla="*/ 4417 w 10292"/>
                    <a:gd name="connsiteY2" fmla="*/ 7672 h 10657"/>
                    <a:gd name="connsiteX3" fmla="*/ 8520 w 10292"/>
                    <a:gd name="connsiteY3" fmla="*/ 10655 h 10657"/>
                    <a:gd name="connsiteX4" fmla="*/ 10292 w 10292"/>
                    <a:gd name="connsiteY4" fmla="*/ 8025 h 10657"/>
                    <a:gd name="connsiteX5" fmla="*/ 7239 w 10292"/>
                    <a:gd name="connsiteY5" fmla="*/ 8742 h 10657"/>
                    <a:gd name="connsiteX6" fmla="*/ 4628 w 10292"/>
                    <a:gd name="connsiteY6" fmla="*/ 6102 h 10657"/>
                    <a:gd name="connsiteX7" fmla="*/ 2414 w 10292"/>
                    <a:gd name="connsiteY7" fmla="*/ 3726 h 10657"/>
                    <a:gd name="connsiteX8" fmla="*/ 269 w 10292"/>
                    <a:gd name="connsiteY8" fmla="*/ 0 h 10657"/>
                    <a:gd name="connsiteX0" fmla="*/ 269 w 10317"/>
                    <a:gd name="connsiteY0" fmla="*/ 0 h 10525"/>
                    <a:gd name="connsiteX1" fmla="*/ 320 w 10317"/>
                    <a:gd name="connsiteY1" fmla="*/ 2783 h 10525"/>
                    <a:gd name="connsiteX2" fmla="*/ 4417 w 10317"/>
                    <a:gd name="connsiteY2" fmla="*/ 7672 h 10525"/>
                    <a:gd name="connsiteX3" fmla="*/ 8465 w 10317"/>
                    <a:gd name="connsiteY3" fmla="*/ 10524 h 10525"/>
                    <a:gd name="connsiteX4" fmla="*/ 10292 w 10317"/>
                    <a:gd name="connsiteY4" fmla="*/ 8025 h 10525"/>
                    <a:gd name="connsiteX5" fmla="*/ 7239 w 10317"/>
                    <a:gd name="connsiteY5" fmla="*/ 8742 h 10525"/>
                    <a:gd name="connsiteX6" fmla="*/ 4628 w 10317"/>
                    <a:gd name="connsiteY6" fmla="*/ 6102 h 10525"/>
                    <a:gd name="connsiteX7" fmla="*/ 2414 w 10317"/>
                    <a:gd name="connsiteY7" fmla="*/ 3726 h 10525"/>
                    <a:gd name="connsiteX8" fmla="*/ 269 w 10317"/>
                    <a:gd name="connsiteY8" fmla="*/ 0 h 10525"/>
                    <a:gd name="connsiteX0" fmla="*/ 269 w 10364"/>
                    <a:gd name="connsiteY0" fmla="*/ 0 h 10288"/>
                    <a:gd name="connsiteX1" fmla="*/ 320 w 10364"/>
                    <a:gd name="connsiteY1" fmla="*/ 2783 h 10288"/>
                    <a:gd name="connsiteX2" fmla="*/ 4417 w 10364"/>
                    <a:gd name="connsiteY2" fmla="*/ 7672 h 10288"/>
                    <a:gd name="connsiteX3" fmla="*/ 8989 w 10364"/>
                    <a:gd name="connsiteY3" fmla="*/ 10287 h 10288"/>
                    <a:gd name="connsiteX4" fmla="*/ 10292 w 10364"/>
                    <a:gd name="connsiteY4" fmla="*/ 8025 h 10288"/>
                    <a:gd name="connsiteX5" fmla="*/ 7239 w 10364"/>
                    <a:gd name="connsiteY5" fmla="*/ 8742 h 10288"/>
                    <a:gd name="connsiteX6" fmla="*/ 4628 w 10364"/>
                    <a:gd name="connsiteY6" fmla="*/ 6102 h 10288"/>
                    <a:gd name="connsiteX7" fmla="*/ 2414 w 10364"/>
                    <a:gd name="connsiteY7" fmla="*/ 3726 h 10288"/>
                    <a:gd name="connsiteX8" fmla="*/ 269 w 10364"/>
                    <a:gd name="connsiteY8" fmla="*/ 0 h 10288"/>
                    <a:gd name="connsiteX0" fmla="*/ 269 w 10382"/>
                    <a:gd name="connsiteY0" fmla="*/ 0 h 10302"/>
                    <a:gd name="connsiteX1" fmla="*/ 320 w 10382"/>
                    <a:gd name="connsiteY1" fmla="*/ 2783 h 10302"/>
                    <a:gd name="connsiteX2" fmla="*/ 4417 w 10382"/>
                    <a:gd name="connsiteY2" fmla="*/ 7672 h 10302"/>
                    <a:gd name="connsiteX3" fmla="*/ 9106 w 10382"/>
                    <a:gd name="connsiteY3" fmla="*/ 10301 h 10302"/>
                    <a:gd name="connsiteX4" fmla="*/ 10292 w 10382"/>
                    <a:gd name="connsiteY4" fmla="*/ 8025 h 10302"/>
                    <a:gd name="connsiteX5" fmla="*/ 7239 w 10382"/>
                    <a:gd name="connsiteY5" fmla="*/ 8742 h 10302"/>
                    <a:gd name="connsiteX6" fmla="*/ 4628 w 10382"/>
                    <a:gd name="connsiteY6" fmla="*/ 6102 h 10302"/>
                    <a:gd name="connsiteX7" fmla="*/ 2414 w 10382"/>
                    <a:gd name="connsiteY7" fmla="*/ 3726 h 10302"/>
                    <a:gd name="connsiteX8" fmla="*/ 269 w 10382"/>
                    <a:gd name="connsiteY8" fmla="*/ 0 h 10302"/>
                    <a:gd name="connsiteX0" fmla="*/ 321 w 10358"/>
                    <a:gd name="connsiteY0" fmla="*/ 0 h 10492"/>
                    <a:gd name="connsiteX1" fmla="*/ 296 w 10358"/>
                    <a:gd name="connsiteY1" fmla="*/ 2973 h 10492"/>
                    <a:gd name="connsiteX2" fmla="*/ 4393 w 10358"/>
                    <a:gd name="connsiteY2" fmla="*/ 7862 h 10492"/>
                    <a:gd name="connsiteX3" fmla="*/ 9082 w 10358"/>
                    <a:gd name="connsiteY3" fmla="*/ 10491 h 10492"/>
                    <a:gd name="connsiteX4" fmla="*/ 10268 w 10358"/>
                    <a:gd name="connsiteY4" fmla="*/ 8215 h 10492"/>
                    <a:gd name="connsiteX5" fmla="*/ 7215 w 10358"/>
                    <a:gd name="connsiteY5" fmla="*/ 8932 h 10492"/>
                    <a:gd name="connsiteX6" fmla="*/ 4604 w 10358"/>
                    <a:gd name="connsiteY6" fmla="*/ 6292 h 10492"/>
                    <a:gd name="connsiteX7" fmla="*/ 2390 w 10358"/>
                    <a:gd name="connsiteY7" fmla="*/ 3916 h 10492"/>
                    <a:gd name="connsiteX8" fmla="*/ 321 w 10358"/>
                    <a:gd name="connsiteY8" fmla="*/ 0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8" h="10492">
                      <a:moveTo>
                        <a:pt x="321" y="0"/>
                      </a:moveTo>
                      <a:cubicBezTo>
                        <a:pt x="321" y="0"/>
                        <a:pt x="-383" y="1663"/>
                        <a:pt x="296" y="2973"/>
                      </a:cubicBezTo>
                      <a:cubicBezTo>
                        <a:pt x="975" y="4283"/>
                        <a:pt x="2929" y="6609"/>
                        <a:pt x="4393" y="7862"/>
                      </a:cubicBezTo>
                      <a:cubicBezTo>
                        <a:pt x="5857" y="9115"/>
                        <a:pt x="8103" y="10432"/>
                        <a:pt x="9082" y="10491"/>
                      </a:cubicBezTo>
                      <a:cubicBezTo>
                        <a:pt x="10061" y="10550"/>
                        <a:pt x="10579" y="8475"/>
                        <a:pt x="10268" y="8215"/>
                      </a:cubicBezTo>
                      <a:cubicBezTo>
                        <a:pt x="9957" y="7955"/>
                        <a:pt x="10270" y="11180"/>
                        <a:pt x="7215" y="8932"/>
                      </a:cubicBezTo>
                      <a:cubicBezTo>
                        <a:pt x="5567" y="7624"/>
                        <a:pt x="4658" y="6417"/>
                        <a:pt x="4604" y="6292"/>
                      </a:cubicBezTo>
                      <a:cubicBezTo>
                        <a:pt x="4544" y="6171"/>
                        <a:pt x="3104" y="4965"/>
                        <a:pt x="2390" y="3916"/>
                      </a:cubicBezTo>
                      <a:cubicBezTo>
                        <a:pt x="1676" y="2867"/>
                        <a:pt x="1632" y="2841"/>
                        <a:pt x="321"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89" name="Freeform 64">
                <a:extLst>
                  <a:ext uri="{FF2B5EF4-FFF2-40B4-BE49-F238E27FC236}">
                    <a16:creationId xmlns:a16="http://schemas.microsoft.com/office/drawing/2014/main" id="{96227F1A-54AC-43BC-A7B9-F0B1784E19A2}"/>
                  </a:ext>
                </a:extLst>
              </p:cNvPr>
              <p:cNvSpPr/>
              <p:nvPr/>
            </p:nvSpPr>
            <p:spPr>
              <a:xfrm rot="-180000">
                <a:off x="7033778" y="3412343"/>
                <a:ext cx="74408" cy="247125"/>
              </a:xfrm>
              <a:custGeom>
                <a:avLst/>
                <a:gdLst>
                  <a:gd name="connsiteX0" fmla="*/ 283405 w 443458"/>
                  <a:gd name="connsiteY0" fmla="*/ 0 h 1472813"/>
                  <a:gd name="connsiteX1" fmla="*/ 443458 w 443458"/>
                  <a:gd name="connsiteY1" fmla="*/ 160053 h 1472813"/>
                  <a:gd name="connsiteX2" fmla="*/ 430880 w 443458"/>
                  <a:gd name="connsiteY2" fmla="*/ 222353 h 1472813"/>
                  <a:gd name="connsiteX3" fmla="*/ 426066 w 443458"/>
                  <a:gd name="connsiteY3" fmla="*/ 231223 h 1472813"/>
                  <a:gd name="connsiteX4" fmla="*/ 426804 w 443458"/>
                  <a:gd name="connsiteY4" fmla="*/ 231650 h 1472813"/>
                  <a:gd name="connsiteX5" fmla="*/ 375592 w 443458"/>
                  <a:gd name="connsiteY5" fmla="*/ 371571 h 1472813"/>
                  <a:gd name="connsiteX6" fmla="*/ 345886 w 443458"/>
                  <a:gd name="connsiteY6" fmla="*/ 481380 h 1472813"/>
                  <a:gd name="connsiteX7" fmla="*/ 327949 w 443458"/>
                  <a:gd name="connsiteY7" fmla="*/ 575039 h 1472813"/>
                  <a:gd name="connsiteX8" fmla="*/ 327949 w 443458"/>
                  <a:gd name="connsiteY8" fmla="*/ 1311175 h 1472813"/>
                  <a:gd name="connsiteX9" fmla="*/ 327949 w 443458"/>
                  <a:gd name="connsiteY9" fmla="*/ 1343505 h 1472813"/>
                  <a:gd name="connsiteX10" fmla="*/ 321422 w 443458"/>
                  <a:gd name="connsiteY10" fmla="*/ 1343505 h 1472813"/>
                  <a:gd name="connsiteX11" fmla="*/ 315247 w 443458"/>
                  <a:gd name="connsiteY11" fmla="*/ 1374092 h 1472813"/>
                  <a:gd name="connsiteX12" fmla="*/ 166311 w 443458"/>
                  <a:gd name="connsiteY12" fmla="*/ 1472813 h 1472813"/>
                  <a:gd name="connsiteX13" fmla="*/ 17375 w 443458"/>
                  <a:gd name="connsiteY13" fmla="*/ 1374092 h 1472813"/>
                  <a:gd name="connsiteX14" fmla="*/ 11200 w 443458"/>
                  <a:gd name="connsiteY14" fmla="*/ 1343505 h 1472813"/>
                  <a:gd name="connsiteX15" fmla="*/ 4676 w 443458"/>
                  <a:gd name="connsiteY15" fmla="*/ 1343505 h 1472813"/>
                  <a:gd name="connsiteX16" fmla="*/ 4676 w 443458"/>
                  <a:gd name="connsiteY16" fmla="*/ 1311190 h 1472813"/>
                  <a:gd name="connsiteX17" fmla="*/ 4673 w 443458"/>
                  <a:gd name="connsiteY17" fmla="*/ 1311175 h 1472813"/>
                  <a:gd name="connsiteX18" fmla="*/ 4676 w 443458"/>
                  <a:gd name="connsiteY18" fmla="*/ 1311160 h 1472813"/>
                  <a:gd name="connsiteX19" fmla="*/ 4676 w 443458"/>
                  <a:gd name="connsiteY19" fmla="*/ 604596 h 1472813"/>
                  <a:gd name="connsiteX20" fmla="*/ 0 w 443458"/>
                  <a:gd name="connsiteY20" fmla="*/ 604596 h 1472813"/>
                  <a:gd name="connsiteX21" fmla="*/ 4676 w 443458"/>
                  <a:gd name="connsiteY21" fmla="*/ 573958 h 1472813"/>
                  <a:gd name="connsiteX22" fmla="*/ 4676 w 443458"/>
                  <a:gd name="connsiteY22" fmla="*/ 549178 h 1472813"/>
                  <a:gd name="connsiteX23" fmla="*/ 8458 w 443458"/>
                  <a:gd name="connsiteY23" fmla="*/ 549178 h 1472813"/>
                  <a:gd name="connsiteX24" fmla="*/ 22994 w 443458"/>
                  <a:gd name="connsiteY24" fmla="*/ 453934 h 1472813"/>
                  <a:gd name="connsiteX25" fmla="*/ 131163 w 443458"/>
                  <a:gd name="connsiteY25" fmla="*/ 105472 h 1472813"/>
                  <a:gd name="connsiteX26" fmla="*/ 147938 w 443458"/>
                  <a:gd name="connsiteY26" fmla="*/ 70649 h 1472813"/>
                  <a:gd name="connsiteX27" fmla="*/ 149997 w 443458"/>
                  <a:gd name="connsiteY27" fmla="*/ 71837 h 1472813"/>
                  <a:gd name="connsiteX28" fmla="*/ 150687 w 443458"/>
                  <a:gd name="connsiteY28" fmla="*/ 70566 h 1472813"/>
                  <a:gd name="connsiteX29" fmla="*/ 283405 w 443458"/>
                  <a:gd name="connsiteY29" fmla="*/ 0 h 147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3458" h="1472813">
                    <a:moveTo>
                      <a:pt x="283405" y="0"/>
                    </a:moveTo>
                    <a:cubicBezTo>
                      <a:pt x="371800" y="0"/>
                      <a:pt x="443458" y="71658"/>
                      <a:pt x="443458" y="160053"/>
                    </a:cubicBezTo>
                    <a:cubicBezTo>
                      <a:pt x="443458" y="182152"/>
                      <a:pt x="438980" y="203204"/>
                      <a:pt x="430880" y="222353"/>
                    </a:cubicBezTo>
                    <a:lnTo>
                      <a:pt x="426066" y="231223"/>
                    </a:lnTo>
                    <a:lnTo>
                      <a:pt x="426804" y="231650"/>
                    </a:lnTo>
                    <a:lnTo>
                      <a:pt x="375592" y="371571"/>
                    </a:lnTo>
                    <a:cubicBezTo>
                      <a:pt x="364379" y="407622"/>
                      <a:pt x="354458" y="444244"/>
                      <a:pt x="345886" y="481380"/>
                    </a:cubicBezTo>
                    <a:lnTo>
                      <a:pt x="327949" y="575039"/>
                    </a:lnTo>
                    <a:lnTo>
                      <a:pt x="327949" y="1311175"/>
                    </a:lnTo>
                    <a:lnTo>
                      <a:pt x="327949" y="1343505"/>
                    </a:lnTo>
                    <a:lnTo>
                      <a:pt x="321422" y="1343505"/>
                    </a:lnTo>
                    <a:lnTo>
                      <a:pt x="315247" y="1374092"/>
                    </a:lnTo>
                    <a:cubicBezTo>
                      <a:pt x="290709" y="1432106"/>
                      <a:pt x="233264" y="1472813"/>
                      <a:pt x="166311" y="1472813"/>
                    </a:cubicBezTo>
                    <a:cubicBezTo>
                      <a:pt x="99359" y="1472813"/>
                      <a:pt x="41914" y="1432106"/>
                      <a:pt x="17375" y="1374092"/>
                    </a:cubicBezTo>
                    <a:lnTo>
                      <a:pt x="11200" y="1343505"/>
                    </a:lnTo>
                    <a:lnTo>
                      <a:pt x="4676" y="1343505"/>
                    </a:lnTo>
                    <a:lnTo>
                      <a:pt x="4676" y="1311190"/>
                    </a:lnTo>
                    <a:lnTo>
                      <a:pt x="4673" y="1311175"/>
                    </a:lnTo>
                    <a:lnTo>
                      <a:pt x="4676" y="1311160"/>
                    </a:lnTo>
                    <a:lnTo>
                      <a:pt x="4676" y="604596"/>
                    </a:lnTo>
                    <a:lnTo>
                      <a:pt x="0" y="604596"/>
                    </a:lnTo>
                    <a:lnTo>
                      <a:pt x="4676" y="573958"/>
                    </a:lnTo>
                    <a:lnTo>
                      <a:pt x="4676" y="549178"/>
                    </a:lnTo>
                    <a:lnTo>
                      <a:pt x="8458" y="549178"/>
                    </a:lnTo>
                    <a:lnTo>
                      <a:pt x="22994" y="453934"/>
                    </a:lnTo>
                    <a:cubicBezTo>
                      <a:pt x="47723" y="333088"/>
                      <a:pt x="84194" y="216519"/>
                      <a:pt x="131163" y="105472"/>
                    </a:cubicBezTo>
                    <a:lnTo>
                      <a:pt x="147938" y="70649"/>
                    </a:lnTo>
                    <a:lnTo>
                      <a:pt x="149997" y="71837"/>
                    </a:lnTo>
                    <a:lnTo>
                      <a:pt x="150687" y="70566"/>
                    </a:lnTo>
                    <a:cubicBezTo>
                      <a:pt x="179450" y="27992"/>
                      <a:pt x="228159" y="0"/>
                      <a:pt x="28340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7" name="Freeform 67">
              <a:extLst>
                <a:ext uri="{FF2B5EF4-FFF2-40B4-BE49-F238E27FC236}">
                  <a16:creationId xmlns:a16="http://schemas.microsoft.com/office/drawing/2014/main" id="{A47DD024-4D92-4F1C-814B-414B6C624756}"/>
                </a:ext>
              </a:extLst>
            </p:cNvPr>
            <p:cNvSpPr/>
            <p:nvPr/>
          </p:nvSpPr>
          <p:spPr>
            <a:xfrm>
              <a:off x="5270216" y="3919605"/>
              <a:ext cx="1193116" cy="171164"/>
            </a:xfrm>
            <a:custGeom>
              <a:avLst/>
              <a:gdLst>
                <a:gd name="connsiteX0" fmla="*/ 0 w 1876926"/>
                <a:gd name="connsiteY0" fmla="*/ 0 h 368968"/>
                <a:gd name="connsiteX1" fmla="*/ 561474 w 1876926"/>
                <a:gd name="connsiteY1" fmla="*/ 368968 h 368968"/>
                <a:gd name="connsiteX2" fmla="*/ 1876926 w 1876926"/>
                <a:gd name="connsiteY2" fmla="*/ 224589 h 368968"/>
                <a:gd name="connsiteX0" fmla="*/ 0 w 1717900"/>
                <a:gd name="connsiteY0" fmla="*/ 45755 h 144930"/>
                <a:gd name="connsiteX1" fmla="*/ 402448 w 1717900"/>
                <a:gd name="connsiteY1" fmla="*/ 144379 h 144930"/>
                <a:gd name="connsiteX2" fmla="*/ 1717900 w 1717900"/>
                <a:gd name="connsiteY2" fmla="*/ 0 h 144930"/>
                <a:gd name="connsiteX0" fmla="*/ 0 w 1137455"/>
                <a:gd name="connsiteY0" fmla="*/ 0 h 117967"/>
                <a:gd name="connsiteX1" fmla="*/ 402448 w 1137455"/>
                <a:gd name="connsiteY1" fmla="*/ 98624 h 117967"/>
                <a:gd name="connsiteX2" fmla="*/ 1137455 w 1137455"/>
                <a:gd name="connsiteY2" fmla="*/ 89417 h 117967"/>
                <a:gd name="connsiteX0" fmla="*/ 0 w 1137455"/>
                <a:gd name="connsiteY0" fmla="*/ 0 h 150755"/>
                <a:gd name="connsiteX1" fmla="*/ 386545 w 1137455"/>
                <a:gd name="connsiteY1" fmla="*/ 146332 h 150755"/>
                <a:gd name="connsiteX2" fmla="*/ 1137455 w 1137455"/>
                <a:gd name="connsiteY2" fmla="*/ 89417 h 150755"/>
                <a:gd name="connsiteX0" fmla="*/ 0 w 1105650"/>
                <a:gd name="connsiteY0" fmla="*/ 0 h 142297"/>
                <a:gd name="connsiteX1" fmla="*/ 354740 w 1105650"/>
                <a:gd name="connsiteY1" fmla="*/ 138380 h 142297"/>
                <a:gd name="connsiteX2" fmla="*/ 1105650 w 1105650"/>
                <a:gd name="connsiteY2" fmla="*/ 81465 h 142297"/>
                <a:gd name="connsiteX0" fmla="*/ 0 w 1034089"/>
                <a:gd name="connsiteY0" fmla="*/ 6000 h 56952"/>
                <a:gd name="connsiteX1" fmla="*/ 283179 w 1034089"/>
                <a:gd name="connsiteY1" fmla="*/ 56915 h 56952"/>
                <a:gd name="connsiteX2" fmla="*/ 1034089 w 1034089"/>
                <a:gd name="connsiteY2" fmla="*/ 0 h 56952"/>
                <a:gd name="connsiteX0" fmla="*/ 0 w 1216969"/>
                <a:gd name="connsiteY0" fmla="*/ 0 h 159218"/>
                <a:gd name="connsiteX1" fmla="*/ 466059 w 1216969"/>
                <a:gd name="connsiteY1" fmla="*/ 154282 h 159218"/>
                <a:gd name="connsiteX2" fmla="*/ 1216969 w 1216969"/>
                <a:gd name="connsiteY2" fmla="*/ 97367 h 159218"/>
                <a:gd name="connsiteX0" fmla="*/ 0 w 1216969"/>
                <a:gd name="connsiteY0" fmla="*/ 0 h 159218"/>
                <a:gd name="connsiteX1" fmla="*/ 466059 w 1216969"/>
                <a:gd name="connsiteY1" fmla="*/ 154282 h 159218"/>
                <a:gd name="connsiteX2" fmla="*/ 1216969 w 1216969"/>
                <a:gd name="connsiteY2" fmla="*/ 97367 h 159218"/>
                <a:gd name="connsiteX0" fmla="*/ 0 w 1216969"/>
                <a:gd name="connsiteY0" fmla="*/ 0 h 173798"/>
                <a:gd name="connsiteX1" fmla="*/ 593279 w 1216969"/>
                <a:gd name="connsiteY1" fmla="*/ 170184 h 173798"/>
                <a:gd name="connsiteX2" fmla="*/ 1216969 w 1216969"/>
                <a:gd name="connsiteY2" fmla="*/ 97367 h 173798"/>
                <a:gd name="connsiteX0" fmla="*/ 0 w 1216969"/>
                <a:gd name="connsiteY0" fmla="*/ 0 h 172760"/>
                <a:gd name="connsiteX1" fmla="*/ 593279 w 1216969"/>
                <a:gd name="connsiteY1" fmla="*/ 170184 h 172760"/>
                <a:gd name="connsiteX2" fmla="*/ 1216969 w 1216969"/>
                <a:gd name="connsiteY2" fmla="*/ 97367 h 172760"/>
                <a:gd name="connsiteX0" fmla="*/ 0 w 1216969"/>
                <a:gd name="connsiteY0" fmla="*/ 0 h 171087"/>
                <a:gd name="connsiteX1" fmla="*/ 593279 w 1216969"/>
                <a:gd name="connsiteY1" fmla="*/ 170184 h 171087"/>
                <a:gd name="connsiteX2" fmla="*/ 1216969 w 1216969"/>
                <a:gd name="connsiteY2" fmla="*/ 65562 h 171087"/>
                <a:gd name="connsiteX0" fmla="*/ 0 w 1216969"/>
                <a:gd name="connsiteY0" fmla="*/ 0 h 171854"/>
                <a:gd name="connsiteX1" fmla="*/ 593279 w 1216969"/>
                <a:gd name="connsiteY1" fmla="*/ 170184 h 171854"/>
                <a:gd name="connsiteX2" fmla="*/ 1216969 w 1216969"/>
                <a:gd name="connsiteY2" fmla="*/ 65562 h 171854"/>
                <a:gd name="connsiteX0" fmla="*/ 0 w 1216969"/>
                <a:gd name="connsiteY0" fmla="*/ 0 h 171230"/>
                <a:gd name="connsiteX1" fmla="*/ 593279 w 1216969"/>
                <a:gd name="connsiteY1" fmla="*/ 170184 h 171230"/>
                <a:gd name="connsiteX2" fmla="*/ 1216969 w 1216969"/>
                <a:gd name="connsiteY2" fmla="*/ 65562 h 171230"/>
                <a:gd name="connsiteX0" fmla="*/ 0 w 1216969"/>
                <a:gd name="connsiteY0" fmla="*/ 0 h 170770"/>
                <a:gd name="connsiteX1" fmla="*/ 593279 w 1216969"/>
                <a:gd name="connsiteY1" fmla="*/ 170184 h 170770"/>
                <a:gd name="connsiteX2" fmla="*/ 1216969 w 1216969"/>
                <a:gd name="connsiteY2" fmla="*/ 65562 h 170770"/>
                <a:gd name="connsiteX0" fmla="*/ 0 w 1216969"/>
                <a:gd name="connsiteY0" fmla="*/ 0 h 171164"/>
                <a:gd name="connsiteX1" fmla="*/ 593279 w 1216969"/>
                <a:gd name="connsiteY1" fmla="*/ 170184 h 171164"/>
                <a:gd name="connsiteX2" fmla="*/ 1216969 w 1216969"/>
                <a:gd name="connsiteY2" fmla="*/ 65562 h 171164"/>
                <a:gd name="connsiteX0" fmla="*/ 0 w 1216969"/>
                <a:gd name="connsiteY0" fmla="*/ 0 h 171164"/>
                <a:gd name="connsiteX1" fmla="*/ 593279 w 1216969"/>
                <a:gd name="connsiteY1" fmla="*/ 170184 h 171164"/>
                <a:gd name="connsiteX2" fmla="*/ 1216969 w 1216969"/>
                <a:gd name="connsiteY2" fmla="*/ 65562 h 171164"/>
                <a:gd name="connsiteX0" fmla="*/ 0 w 1216969"/>
                <a:gd name="connsiteY0" fmla="*/ 0 h 171164"/>
                <a:gd name="connsiteX1" fmla="*/ 474010 w 1216969"/>
                <a:gd name="connsiteY1" fmla="*/ 170184 h 171164"/>
                <a:gd name="connsiteX2" fmla="*/ 1216969 w 1216969"/>
                <a:gd name="connsiteY2" fmla="*/ 65562 h 171164"/>
                <a:gd name="connsiteX0" fmla="*/ 0 w 1193116"/>
                <a:gd name="connsiteY0" fmla="*/ 0 h 171164"/>
                <a:gd name="connsiteX1" fmla="*/ 450157 w 1193116"/>
                <a:gd name="connsiteY1" fmla="*/ 170184 h 171164"/>
                <a:gd name="connsiteX2" fmla="*/ 1193116 w 1193116"/>
                <a:gd name="connsiteY2" fmla="*/ 65562 h 171164"/>
                <a:gd name="connsiteX0" fmla="*/ 0 w 1193116"/>
                <a:gd name="connsiteY0" fmla="*/ 0 h 171164"/>
                <a:gd name="connsiteX1" fmla="*/ 450157 w 1193116"/>
                <a:gd name="connsiteY1" fmla="*/ 170184 h 171164"/>
                <a:gd name="connsiteX2" fmla="*/ 1193116 w 1193116"/>
                <a:gd name="connsiteY2" fmla="*/ 65562 h 171164"/>
              </a:gdLst>
              <a:ahLst/>
              <a:cxnLst>
                <a:cxn ang="0">
                  <a:pos x="connsiteX0" y="connsiteY0"/>
                </a:cxn>
                <a:cxn ang="0">
                  <a:pos x="connsiteX1" y="connsiteY1"/>
                </a:cxn>
                <a:cxn ang="0">
                  <a:pos x="connsiteX2" y="connsiteY2"/>
                </a:cxn>
              </a:cxnLst>
              <a:rect l="l" t="t" r="r" b="b"/>
              <a:pathLst>
                <a:path w="1193116" h="171164">
                  <a:moveTo>
                    <a:pt x="0" y="0"/>
                  </a:moveTo>
                  <a:cubicBezTo>
                    <a:pt x="150052" y="175998"/>
                    <a:pt x="251304" y="159257"/>
                    <a:pt x="450157" y="170184"/>
                  </a:cubicBezTo>
                  <a:cubicBezTo>
                    <a:pt x="649010" y="181111"/>
                    <a:pt x="1048831" y="97786"/>
                    <a:pt x="1193116" y="65562"/>
                  </a:cubicBez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3" name="Group 72">
            <a:extLst>
              <a:ext uri="{FF2B5EF4-FFF2-40B4-BE49-F238E27FC236}">
                <a16:creationId xmlns:a16="http://schemas.microsoft.com/office/drawing/2014/main" id="{2FBA473D-E492-4329-A400-BC5333B9FFD9}"/>
              </a:ext>
            </a:extLst>
          </p:cNvPr>
          <p:cNvGrpSpPr/>
          <p:nvPr/>
        </p:nvGrpSpPr>
        <p:grpSpPr>
          <a:xfrm rot="21184161">
            <a:off x="2703724" y="1007153"/>
            <a:ext cx="614132" cy="562960"/>
            <a:chOff x="8659224" y="246137"/>
            <a:chExt cx="3000375" cy="2750368"/>
          </a:xfrm>
        </p:grpSpPr>
        <p:sp>
          <p:nvSpPr>
            <p:cNvPr id="74" name="Freeform: Shape 73">
              <a:extLst>
                <a:ext uri="{FF2B5EF4-FFF2-40B4-BE49-F238E27FC236}">
                  <a16:creationId xmlns:a16="http://schemas.microsoft.com/office/drawing/2014/main" id="{5196ADB9-7E2B-4987-9E76-C9926BA9BEC4}"/>
                </a:ext>
              </a:extLst>
            </p:cNvPr>
            <p:cNvSpPr/>
            <p:nvPr/>
          </p:nvSpPr>
          <p:spPr>
            <a:xfrm>
              <a:off x="8810262" y="2510730"/>
              <a:ext cx="2686050" cy="485775"/>
            </a:xfrm>
            <a:custGeom>
              <a:avLst/>
              <a:gdLst>
                <a:gd name="connsiteX0" fmla="*/ 3906 w 2686050"/>
                <a:gd name="connsiteY0" fmla="*/ 45427 h 485775"/>
                <a:gd name="connsiteX1" fmla="*/ 587788 w 2686050"/>
                <a:gd name="connsiteY1" fmla="*/ 89242 h 485775"/>
                <a:gd name="connsiteX2" fmla="*/ 1008793 w 2686050"/>
                <a:gd name="connsiteY2" fmla="*/ 24472 h 485775"/>
                <a:gd name="connsiteX3" fmla="*/ 1840326 w 2686050"/>
                <a:gd name="connsiteY3" fmla="*/ 22567 h 485775"/>
                <a:gd name="connsiteX4" fmla="*/ 2543271 w 2686050"/>
                <a:gd name="connsiteY4" fmla="*/ 80670 h 485775"/>
                <a:gd name="connsiteX5" fmla="*/ 2690908 w 2686050"/>
                <a:gd name="connsiteY5" fmla="*/ 44475 h 485775"/>
                <a:gd name="connsiteX6" fmla="*/ 2676621 w 2686050"/>
                <a:gd name="connsiteY6" fmla="*/ 385470 h 485775"/>
                <a:gd name="connsiteX7" fmla="*/ 2589943 w 2686050"/>
                <a:gd name="connsiteY7" fmla="*/ 483577 h 485775"/>
                <a:gd name="connsiteX8" fmla="*/ 2431828 w 2686050"/>
                <a:gd name="connsiteY8" fmla="*/ 495007 h 485775"/>
                <a:gd name="connsiteX9" fmla="*/ 254413 w 2686050"/>
                <a:gd name="connsiteY9" fmla="*/ 495007 h 485775"/>
                <a:gd name="connsiteX10" fmla="*/ 115348 w 2686050"/>
                <a:gd name="connsiteY10" fmla="*/ 483577 h 485775"/>
                <a:gd name="connsiteX11" fmla="*/ 11526 w 2686050"/>
                <a:gd name="connsiteY11" fmla="*/ 377850 h 485775"/>
                <a:gd name="connsiteX12" fmla="*/ 3906 w 2686050"/>
                <a:gd name="connsiteY12" fmla="*/ 45427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0" h="485775">
                  <a:moveTo>
                    <a:pt x="3906" y="45427"/>
                  </a:moveTo>
                  <a:cubicBezTo>
                    <a:pt x="202978" y="87337"/>
                    <a:pt x="385858" y="98767"/>
                    <a:pt x="587788" y="89242"/>
                  </a:cubicBezTo>
                  <a:cubicBezTo>
                    <a:pt x="738283" y="82575"/>
                    <a:pt x="859251" y="37807"/>
                    <a:pt x="1008793" y="24472"/>
                  </a:cubicBezTo>
                  <a:cubicBezTo>
                    <a:pt x="1285018" y="-1245"/>
                    <a:pt x="1562196" y="-13628"/>
                    <a:pt x="1840326" y="22567"/>
                  </a:cubicBezTo>
                  <a:cubicBezTo>
                    <a:pt x="2083213" y="54952"/>
                    <a:pt x="2298478" y="91147"/>
                    <a:pt x="2543271" y="80670"/>
                  </a:cubicBezTo>
                  <a:cubicBezTo>
                    <a:pt x="2600421" y="77812"/>
                    <a:pt x="2638521" y="70192"/>
                    <a:pt x="2690908" y="44475"/>
                  </a:cubicBezTo>
                  <a:cubicBezTo>
                    <a:pt x="2695671" y="139725"/>
                    <a:pt x="2697576" y="292125"/>
                    <a:pt x="2676621" y="385470"/>
                  </a:cubicBezTo>
                  <a:cubicBezTo>
                    <a:pt x="2660428" y="455955"/>
                    <a:pt x="2662333" y="470243"/>
                    <a:pt x="2589943" y="483577"/>
                  </a:cubicBezTo>
                  <a:cubicBezTo>
                    <a:pt x="2537556" y="493102"/>
                    <a:pt x="2485168" y="495007"/>
                    <a:pt x="2431828" y="495007"/>
                  </a:cubicBezTo>
                  <a:cubicBezTo>
                    <a:pt x="1686973" y="495007"/>
                    <a:pt x="999268" y="495007"/>
                    <a:pt x="254413" y="495007"/>
                  </a:cubicBezTo>
                  <a:cubicBezTo>
                    <a:pt x="202026" y="495007"/>
                    <a:pt x="167736" y="495007"/>
                    <a:pt x="115348" y="483577"/>
                  </a:cubicBezTo>
                  <a:cubicBezTo>
                    <a:pt x="42958" y="467385"/>
                    <a:pt x="23908" y="450240"/>
                    <a:pt x="11526" y="377850"/>
                  </a:cubicBezTo>
                  <a:cubicBezTo>
                    <a:pt x="-2762" y="287362"/>
                    <a:pt x="-1809" y="137820"/>
                    <a:pt x="3906" y="45427"/>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09F2B7DF-54E1-41D3-8069-F79C483B5AE8}"/>
                </a:ext>
              </a:extLst>
            </p:cNvPr>
            <p:cNvSpPr/>
            <p:nvPr/>
          </p:nvSpPr>
          <p:spPr>
            <a:xfrm>
              <a:off x="8659224" y="246137"/>
              <a:ext cx="3000375" cy="2371725"/>
            </a:xfrm>
            <a:custGeom>
              <a:avLst/>
              <a:gdLst>
                <a:gd name="connsiteX0" fmla="*/ 2877189 w 3000375"/>
                <a:gd name="connsiteY0" fmla="*/ 1405145 h 2371725"/>
                <a:gd name="connsiteX1" fmla="*/ 2592392 w 3000375"/>
                <a:gd name="connsiteY1" fmla="*/ 839360 h 2371725"/>
                <a:gd name="connsiteX2" fmla="*/ 2548577 w 3000375"/>
                <a:gd name="connsiteY2" fmla="*/ 294530 h 2371725"/>
                <a:gd name="connsiteX3" fmla="*/ 2434277 w 3000375"/>
                <a:gd name="connsiteY3" fmla="*/ 102125 h 2371725"/>
                <a:gd name="connsiteX4" fmla="*/ 2269494 w 3000375"/>
                <a:gd name="connsiteY4" fmla="*/ 25925 h 2371725"/>
                <a:gd name="connsiteX5" fmla="*/ 2101854 w 3000375"/>
                <a:gd name="connsiteY5" fmla="*/ 24972 h 2371725"/>
                <a:gd name="connsiteX6" fmla="*/ 1883732 w 3000375"/>
                <a:gd name="connsiteY6" fmla="*/ 187850 h 2371725"/>
                <a:gd name="connsiteX7" fmla="*/ 1201742 w 3000375"/>
                <a:gd name="connsiteY7" fmla="*/ 225950 h 2371725"/>
                <a:gd name="connsiteX8" fmla="*/ 876939 w 3000375"/>
                <a:gd name="connsiteY8" fmla="*/ 18305 h 2371725"/>
                <a:gd name="connsiteX9" fmla="*/ 725492 w 3000375"/>
                <a:gd name="connsiteY9" fmla="*/ 25925 h 2371725"/>
                <a:gd name="connsiteX10" fmla="*/ 564519 w 3000375"/>
                <a:gd name="connsiteY10" fmla="*/ 119270 h 2371725"/>
                <a:gd name="connsiteX11" fmla="*/ 442599 w 3000375"/>
                <a:gd name="connsiteY11" fmla="*/ 307865 h 2371725"/>
                <a:gd name="connsiteX12" fmla="*/ 420692 w 3000375"/>
                <a:gd name="connsiteY12" fmla="*/ 859363 h 2371725"/>
                <a:gd name="connsiteX13" fmla="*/ 21594 w 3000375"/>
                <a:gd name="connsiteY13" fmla="*/ 1550877 h 2371725"/>
                <a:gd name="connsiteX14" fmla="*/ 1592 w 3000375"/>
                <a:gd name="connsiteY14" fmla="*/ 1639460 h 2371725"/>
                <a:gd name="connsiteX15" fmla="*/ 63504 w 3000375"/>
                <a:gd name="connsiteY15" fmla="*/ 1989027 h 2371725"/>
                <a:gd name="connsiteX16" fmla="*/ 154944 w 3000375"/>
                <a:gd name="connsiteY16" fmla="*/ 2311925 h 2371725"/>
                <a:gd name="connsiteX17" fmla="*/ 206379 w 3000375"/>
                <a:gd name="connsiteY17" fmla="*/ 2338595 h 2371725"/>
                <a:gd name="connsiteX18" fmla="*/ 502607 w 3000375"/>
                <a:gd name="connsiteY18" fmla="*/ 2374790 h 2371725"/>
                <a:gd name="connsiteX19" fmla="*/ 1035054 w 3000375"/>
                <a:gd name="connsiteY19" fmla="*/ 2345263 h 2371725"/>
                <a:gd name="connsiteX20" fmla="*/ 1843727 w 3000375"/>
                <a:gd name="connsiteY20" fmla="*/ 2312878 h 2371725"/>
                <a:gd name="connsiteX21" fmla="*/ 2407607 w 3000375"/>
                <a:gd name="connsiteY21" fmla="*/ 2363360 h 2371725"/>
                <a:gd name="connsiteX22" fmla="*/ 2762889 w 3000375"/>
                <a:gd name="connsiteY22" fmla="*/ 2354788 h 2371725"/>
                <a:gd name="connsiteX23" fmla="*/ 2844804 w 3000375"/>
                <a:gd name="connsiteY23" fmla="*/ 2312878 h 2371725"/>
                <a:gd name="connsiteX24" fmla="*/ 2855282 w 3000375"/>
                <a:gd name="connsiteY24" fmla="*/ 2264300 h 2371725"/>
                <a:gd name="connsiteX25" fmla="*/ 2983869 w 3000375"/>
                <a:gd name="connsiteY25" fmla="*/ 1748045 h 2371725"/>
                <a:gd name="connsiteX26" fmla="*/ 3005777 w 3000375"/>
                <a:gd name="connsiteY26" fmla="*/ 1537543 h 2371725"/>
                <a:gd name="connsiteX27" fmla="*/ 2877189 w 3000375"/>
                <a:gd name="connsiteY27" fmla="*/ 1405145 h 2371725"/>
                <a:gd name="connsiteX28" fmla="*/ 1241747 w 3000375"/>
                <a:gd name="connsiteY28" fmla="*/ 1214645 h 2371725"/>
                <a:gd name="connsiteX29" fmla="*/ 1175072 w 3000375"/>
                <a:gd name="connsiteY29" fmla="*/ 1261318 h 2371725"/>
                <a:gd name="connsiteX30" fmla="*/ 784547 w 3000375"/>
                <a:gd name="connsiteY30" fmla="*/ 726013 h 2371725"/>
                <a:gd name="connsiteX31" fmla="*/ 741684 w 3000375"/>
                <a:gd name="connsiteY31" fmla="*/ 111650 h 2371725"/>
                <a:gd name="connsiteX32" fmla="*/ 1241747 w 3000375"/>
                <a:gd name="connsiteY32" fmla="*/ 805070 h 2371725"/>
                <a:gd name="connsiteX33" fmla="*/ 1241747 w 3000375"/>
                <a:gd name="connsiteY33" fmla="*/ 1214645 h 2371725"/>
                <a:gd name="connsiteX34" fmla="*/ 2114237 w 3000375"/>
                <a:gd name="connsiteY34" fmla="*/ 1021288 h 2371725"/>
                <a:gd name="connsiteX35" fmla="*/ 1803722 w 3000375"/>
                <a:gd name="connsiteY35" fmla="*/ 1267033 h 2371725"/>
                <a:gd name="connsiteX36" fmla="*/ 1758002 w 3000375"/>
                <a:gd name="connsiteY36" fmla="*/ 1235600 h 2371725"/>
                <a:gd name="connsiteX37" fmla="*/ 2057087 w 3000375"/>
                <a:gd name="connsiteY37" fmla="*/ 276433 h 2371725"/>
                <a:gd name="connsiteX38" fmla="*/ 2240919 w 3000375"/>
                <a:gd name="connsiteY38" fmla="*/ 132605 h 2371725"/>
                <a:gd name="connsiteX39" fmla="*/ 2279019 w 3000375"/>
                <a:gd name="connsiteY39" fmla="*/ 157370 h 2371725"/>
                <a:gd name="connsiteX40" fmla="*/ 2279019 w 3000375"/>
                <a:gd name="connsiteY40" fmla="*/ 317390 h 2371725"/>
                <a:gd name="connsiteX41" fmla="*/ 2114237 w 3000375"/>
                <a:gd name="connsiteY41" fmla="*/ 1021288 h 23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000375" h="2371725">
                  <a:moveTo>
                    <a:pt x="2877189" y="1405145"/>
                  </a:moveTo>
                  <a:cubicBezTo>
                    <a:pt x="2668592" y="1132730"/>
                    <a:pt x="2690499" y="1269890"/>
                    <a:pt x="2592392" y="839360"/>
                  </a:cubicBezTo>
                  <a:cubicBezTo>
                    <a:pt x="2552387" y="661243"/>
                    <a:pt x="2554292" y="486935"/>
                    <a:pt x="2548577" y="294530"/>
                  </a:cubicBezTo>
                  <a:cubicBezTo>
                    <a:pt x="2533337" y="226902"/>
                    <a:pt x="2499047" y="135462"/>
                    <a:pt x="2434277" y="102125"/>
                  </a:cubicBezTo>
                  <a:cubicBezTo>
                    <a:pt x="2378079" y="73550"/>
                    <a:pt x="2323787" y="59262"/>
                    <a:pt x="2269494" y="25925"/>
                  </a:cubicBezTo>
                  <a:cubicBezTo>
                    <a:pt x="2213297" y="-8365"/>
                    <a:pt x="2156147" y="-7413"/>
                    <a:pt x="2101854" y="24972"/>
                  </a:cubicBezTo>
                  <a:cubicBezTo>
                    <a:pt x="2049467" y="56405"/>
                    <a:pt x="1966599" y="141177"/>
                    <a:pt x="1883732" y="187850"/>
                  </a:cubicBezTo>
                  <a:cubicBezTo>
                    <a:pt x="1547499" y="343107"/>
                    <a:pt x="1382717" y="311675"/>
                    <a:pt x="1201742" y="225950"/>
                  </a:cubicBezTo>
                  <a:cubicBezTo>
                    <a:pt x="1085537" y="183087"/>
                    <a:pt x="981714" y="80217"/>
                    <a:pt x="876939" y="18305"/>
                  </a:cubicBezTo>
                  <a:cubicBezTo>
                    <a:pt x="828362" y="-10270"/>
                    <a:pt x="775022" y="-3603"/>
                    <a:pt x="725492" y="25925"/>
                  </a:cubicBezTo>
                  <a:cubicBezTo>
                    <a:pt x="672152" y="57357"/>
                    <a:pt x="619764" y="90695"/>
                    <a:pt x="564519" y="119270"/>
                  </a:cubicBezTo>
                  <a:cubicBezTo>
                    <a:pt x="493082" y="155465"/>
                    <a:pt x="457839" y="233570"/>
                    <a:pt x="442599" y="307865"/>
                  </a:cubicBezTo>
                  <a:cubicBezTo>
                    <a:pt x="458792" y="459312"/>
                    <a:pt x="436884" y="756493"/>
                    <a:pt x="420692" y="859363"/>
                  </a:cubicBezTo>
                  <a:cubicBezTo>
                    <a:pt x="315917" y="1289893"/>
                    <a:pt x="245432" y="1252745"/>
                    <a:pt x="21594" y="1550877"/>
                  </a:cubicBezTo>
                  <a:cubicBezTo>
                    <a:pt x="2544" y="1580405"/>
                    <a:pt x="-3171" y="1606123"/>
                    <a:pt x="1592" y="1639460"/>
                  </a:cubicBezTo>
                  <a:cubicBezTo>
                    <a:pt x="22547" y="1784240"/>
                    <a:pt x="41597" y="1844248"/>
                    <a:pt x="63504" y="1989027"/>
                  </a:cubicBezTo>
                  <a:cubicBezTo>
                    <a:pt x="81602" y="2107138"/>
                    <a:pt x="124464" y="2196673"/>
                    <a:pt x="154944" y="2311925"/>
                  </a:cubicBezTo>
                  <a:cubicBezTo>
                    <a:pt x="168279" y="2328118"/>
                    <a:pt x="186377" y="2334785"/>
                    <a:pt x="206379" y="2338595"/>
                  </a:cubicBezTo>
                  <a:cubicBezTo>
                    <a:pt x="310202" y="2359550"/>
                    <a:pt x="396879" y="2370028"/>
                    <a:pt x="502607" y="2374790"/>
                  </a:cubicBezTo>
                  <a:cubicBezTo>
                    <a:pt x="690249" y="2383363"/>
                    <a:pt x="848364" y="2370028"/>
                    <a:pt x="1035054" y="2345263"/>
                  </a:cubicBezTo>
                  <a:cubicBezTo>
                    <a:pt x="1303659" y="2309068"/>
                    <a:pt x="1573217" y="2291923"/>
                    <a:pt x="1843727" y="2312878"/>
                  </a:cubicBezTo>
                  <a:cubicBezTo>
                    <a:pt x="2032322" y="2327165"/>
                    <a:pt x="2219012" y="2355740"/>
                    <a:pt x="2407607" y="2363360"/>
                  </a:cubicBezTo>
                  <a:cubicBezTo>
                    <a:pt x="2541909" y="2369075"/>
                    <a:pt x="2628587" y="2375743"/>
                    <a:pt x="2762889" y="2354788"/>
                  </a:cubicBezTo>
                  <a:cubicBezTo>
                    <a:pt x="2794322" y="2350025"/>
                    <a:pt x="2825754" y="2344310"/>
                    <a:pt x="2844804" y="2312878"/>
                  </a:cubicBezTo>
                  <a:cubicBezTo>
                    <a:pt x="2848614" y="2296685"/>
                    <a:pt x="2852424" y="2280493"/>
                    <a:pt x="2855282" y="2264300"/>
                  </a:cubicBezTo>
                  <a:cubicBezTo>
                    <a:pt x="2897192" y="2055702"/>
                    <a:pt x="2948627" y="1957595"/>
                    <a:pt x="2983869" y="1748045"/>
                  </a:cubicBezTo>
                  <a:cubicBezTo>
                    <a:pt x="3001014" y="1648033"/>
                    <a:pt x="3001014" y="1648033"/>
                    <a:pt x="3005777" y="1537543"/>
                  </a:cubicBezTo>
                  <a:cubicBezTo>
                    <a:pt x="2993394" y="1524208"/>
                    <a:pt x="2883857" y="1418480"/>
                    <a:pt x="2877189" y="1405145"/>
                  </a:cubicBezTo>
                  <a:close/>
                  <a:moveTo>
                    <a:pt x="1241747" y="1214645"/>
                  </a:moveTo>
                  <a:cubicBezTo>
                    <a:pt x="1233174" y="1279415"/>
                    <a:pt x="1230317" y="1282273"/>
                    <a:pt x="1175072" y="1261318"/>
                  </a:cubicBezTo>
                  <a:cubicBezTo>
                    <a:pt x="964569" y="1183213"/>
                    <a:pt x="850269" y="962233"/>
                    <a:pt x="784547" y="726013"/>
                  </a:cubicBezTo>
                  <a:cubicBezTo>
                    <a:pt x="729302" y="527893"/>
                    <a:pt x="719777" y="325010"/>
                    <a:pt x="741684" y="111650"/>
                  </a:cubicBezTo>
                  <a:cubicBezTo>
                    <a:pt x="994097" y="265955"/>
                    <a:pt x="1178882" y="477410"/>
                    <a:pt x="1241747" y="805070"/>
                  </a:cubicBezTo>
                  <a:cubicBezTo>
                    <a:pt x="1265559" y="925085"/>
                    <a:pt x="1257939" y="1093678"/>
                    <a:pt x="1241747" y="1214645"/>
                  </a:cubicBezTo>
                  <a:close/>
                  <a:moveTo>
                    <a:pt x="2114237" y="1021288"/>
                  </a:moveTo>
                  <a:cubicBezTo>
                    <a:pt x="2037084" y="1147018"/>
                    <a:pt x="1930404" y="1224170"/>
                    <a:pt x="1803722" y="1267033"/>
                  </a:cubicBezTo>
                  <a:cubicBezTo>
                    <a:pt x="1773242" y="1277510"/>
                    <a:pt x="1763717" y="1271795"/>
                    <a:pt x="1758002" y="1235600"/>
                  </a:cubicBezTo>
                  <a:cubicBezTo>
                    <a:pt x="1706567" y="868888"/>
                    <a:pt x="1814199" y="518368"/>
                    <a:pt x="2057087" y="276433"/>
                  </a:cubicBezTo>
                  <a:cubicBezTo>
                    <a:pt x="2113284" y="220235"/>
                    <a:pt x="2176149" y="175467"/>
                    <a:pt x="2240919" y="132605"/>
                  </a:cubicBezTo>
                  <a:cubicBezTo>
                    <a:pt x="2271399" y="112602"/>
                    <a:pt x="2279019" y="124985"/>
                    <a:pt x="2279019" y="157370"/>
                  </a:cubicBezTo>
                  <a:cubicBezTo>
                    <a:pt x="2279972" y="210710"/>
                    <a:pt x="2279019" y="264050"/>
                    <a:pt x="2279019" y="317390"/>
                  </a:cubicBezTo>
                  <a:cubicBezTo>
                    <a:pt x="2283782" y="552658"/>
                    <a:pt x="2234252" y="824120"/>
                    <a:pt x="2114237" y="1021288"/>
                  </a:cubicBezTo>
                  <a:close/>
                </a:path>
              </a:pathLst>
            </a:custGeom>
            <a:solidFill>
              <a:schemeClr val="accent3"/>
            </a:solidFill>
            <a:ln w="9525" cap="flat">
              <a:noFill/>
              <a:prstDash val="solid"/>
              <a:miter/>
            </a:ln>
          </p:spPr>
          <p:txBody>
            <a:bodyPr rtlCol="0" anchor="ctr"/>
            <a:lstStyle/>
            <a:p>
              <a:endParaRPr lang="en-US" sz="1350"/>
            </a:p>
          </p:txBody>
        </p:sp>
      </p:grpSp>
      <p:grpSp>
        <p:nvGrpSpPr>
          <p:cNvPr id="76" name="Group 75">
            <a:extLst>
              <a:ext uri="{FF2B5EF4-FFF2-40B4-BE49-F238E27FC236}">
                <a16:creationId xmlns:a16="http://schemas.microsoft.com/office/drawing/2014/main" id="{65317700-7AC7-4721-92C7-084FDCBB5D3B}"/>
              </a:ext>
            </a:extLst>
          </p:cNvPr>
          <p:cNvGrpSpPr/>
          <p:nvPr/>
        </p:nvGrpSpPr>
        <p:grpSpPr>
          <a:xfrm rot="21184161">
            <a:off x="2100666" y="2273983"/>
            <a:ext cx="685403" cy="461282"/>
            <a:chOff x="8476983" y="4543072"/>
            <a:chExt cx="3348573" cy="2253615"/>
          </a:xfrm>
        </p:grpSpPr>
        <p:sp>
          <p:nvSpPr>
            <p:cNvPr id="77" name="Freeform: Shape 76">
              <a:extLst>
                <a:ext uri="{FF2B5EF4-FFF2-40B4-BE49-F238E27FC236}">
                  <a16:creationId xmlns:a16="http://schemas.microsoft.com/office/drawing/2014/main" id="{199B781A-6D6E-46A4-B3F2-525D89EAA6D1}"/>
                </a:ext>
              </a:extLst>
            </p:cNvPr>
            <p:cNvSpPr/>
            <p:nvPr/>
          </p:nvSpPr>
          <p:spPr>
            <a:xfrm>
              <a:off x="8482281" y="4853587"/>
              <a:ext cx="3343275" cy="1943100"/>
            </a:xfrm>
            <a:custGeom>
              <a:avLst/>
              <a:gdLst>
                <a:gd name="connsiteX0" fmla="*/ 3248442 w 3343275"/>
                <a:gd name="connsiteY0" fmla="*/ 599123 h 1943100"/>
                <a:gd name="connsiteX1" fmla="*/ 3105567 w 3343275"/>
                <a:gd name="connsiteY1" fmla="*/ 0 h 1943100"/>
                <a:gd name="connsiteX2" fmla="*/ 2942690 w 3343275"/>
                <a:gd name="connsiteY2" fmla="*/ 46673 h 1943100"/>
                <a:gd name="connsiteX3" fmla="*/ 1317725 w 3343275"/>
                <a:gd name="connsiteY3" fmla="*/ 45720 h 1943100"/>
                <a:gd name="connsiteX4" fmla="*/ 467142 w 3343275"/>
                <a:gd name="connsiteY4" fmla="*/ 45720 h 1943100"/>
                <a:gd name="connsiteX5" fmla="*/ 241400 w 3343275"/>
                <a:gd name="connsiteY5" fmla="*/ 7620 h 1943100"/>
                <a:gd name="connsiteX6" fmla="*/ 229970 w 3343275"/>
                <a:gd name="connsiteY6" fmla="*/ 46673 h 1943100"/>
                <a:gd name="connsiteX7" fmla="*/ 81380 w 3343275"/>
                <a:gd name="connsiteY7" fmla="*/ 731520 h 1943100"/>
                <a:gd name="connsiteX8" fmla="*/ 3275 w 3343275"/>
                <a:gd name="connsiteY8" fmla="*/ 1764982 h 1943100"/>
                <a:gd name="connsiteX9" fmla="*/ 70902 w 3343275"/>
                <a:gd name="connsiteY9" fmla="*/ 1930718 h 1943100"/>
                <a:gd name="connsiteX10" fmla="*/ 173772 w 3343275"/>
                <a:gd name="connsiteY10" fmla="*/ 1948815 h 1943100"/>
                <a:gd name="connsiteX11" fmla="*/ 1432025 w 3343275"/>
                <a:gd name="connsiteY11" fmla="*/ 1948815 h 1943100"/>
                <a:gd name="connsiteX12" fmla="*/ 1505367 w 3343275"/>
                <a:gd name="connsiteY12" fmla="*/ 1930718 h 1943100"/>
                <a:gd name="connsiteX13" fmla="*/ 1560612 w 3343275"/>
                <a:gd name="connsiteY13" fmla="*/ 1834515 h 1943100"/>
                <a:gd name="connsiteX14" fmla="*/ 1620620 w 3343275"/>
                <a:gd name="connsiteY14" fmla="*/ 1643063 h 1943100"/>
                <a:gd name="connsiteX15" fmla="*/ 1660625 w 3343275"/>
                <a:gd name="connsiteY15" fmla="*/ 1542098 h 1943100"/>
                <a:gd name="connsiteX16" fmla="*/ 1712060 w 3343275"/>
                <a:gd name="connsiteY16" fmla="*/ 1640205 h 1943100"/>
                <a:gd name="connsiteX17" fmla="*/ 1783497 w 3343275"/>
                <a:gd name="connsiteY17" fmla="*/ 1812607 h 1943100"/>
                <a:gd name="connsiteX18" fmla="*/ 1844457 w 3343275"/>
                <a:gd name="connsiteY18" fmla="*/ 1931670 h 1943100"/>
                <a:gd name="connsiteX19" fmla="*/ 1927325 w 3343275"/>
                <a:gd name="connsiteY19" fmla="*/ 1948815 h 1943100"/>
                <a:gd name="connsiteX20" fmla="*/ 3172242 w 3343275"/>
                <a:gd name="connsiteY20" fmla="*/ 1948815 h 1943100"/>
                <a:gd name="connsiteX21" fmla="*/ 3250347 w 3343275"/>
                <a:gd name="connsiteY21" fmla="*/ 1930718 h 1943100"/>
                <a:gd name="connsiteX22" fmla="*/ 3324642 w 3343275"/>
                <a:gd name="connsiteY22" fmla="*/ 1856423 h 1943100"/>
                <a:gd name="connsiteX23" fmla="*/ 3351312 w 3343275"/>
                <a:gd name="connsiteY23" fmla="*/ 1660207 h 1943100"/>
                <a:gd name="connsiteX24" fmla="*/ 3248442 w 3343275"/>
                <a:gd name="connsiteY24" fmla="*/ 599123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3275" h="1943100">
                  <a:moveTo>
                    <a:pt x="3248442" y="599123"/>
                  </a:moveTo>
                  <a:cubicBezTo>
                    <a:pt x="3217962" y="398145"/>
                    <a:pt x="3156050" y="197168"/>
                    <a:pt x="3105567" y="0"/>
                  </a:cubicBezTo>
                  <a:cubicBezTo>
                    <a:pt x="3059847" y="46673"/>
                    <a:pt x="3002697" y="46673"/>
                    <a:pt x="2942690" y="46673"/>
                  </a:cubicBezTo>
                  <a:cubicBezTo>
                    <a:pt x="2842677" y="46673"/>
                    <a:pt x="1317725" y="45720"/>
                    <a:pt x="1317725" y="45720"/>
                  </a:cubicBezTo>
                  <a:cubicBezTo>
                    <a:pt x="1316772" y="45720"/>
                    <a:pt x="510005" y="45720"/>
                    <a:pt x="467142" y="45720"/>
                  </a:cubicBezTo>
                  <a:cubicBezTo>
                    <a:pt x="384275" y="45720"/>
                    <a:pt x="316647" y="59055"/>
                    <a:pt x="241400" y="7620"/>
                  </a:cubicBezTo>
                  <a:cubicBezTo>
                    <a:pt x="237590" y="20955"/>
                    <a:pt x="232827" y="33338"/>
                    <a:pt x="229970" y="46673"/>
                  </a:cubicBezTo>
                  <a:cubicBezTo>
                    <a:pt x="180440" y="273368"/>
                    <a:pt x="112812" y="501968"/>
                    <a:pt x="81380" y="731520"/>
                  </a:cubicBezTo>
                  <a:cubicBezTo>
                    <a:pt x="33755" y="1074420"/>
                    <a:pt x="-12918" y="1419225"/>
                    <a:pt x="3275" y="1764982"/>
                  </a:cubicBezTo>
                  <a:cubicBezTo>
                    <a:pt x="7085" y="1853565"/>
                    <a:pt x="8037" y="1865948"/>
                    <a:pt x="70902" y="1930718"/>
                  </a:cubicBezTo>
                  <a:cubicBezTo>
                    <a:pt x="94715" y="1942148"/>
                    <a:pt x="147102" y="1948815"/>
                    <a:pt x="173772" y="1948815"/>
                  </a:cubicBezTo>
                  <a:cubicBezTo>
                    <a:pt x="602397" y="1948815"/>
                    <a:pt x="1003400" y="1948815"/>
                    <a:pt x="1432025" y="1948815"/>
                  </a:cubicBezTo>
                  <a:cubicBezTo>
                    <a:pt x="1458695" y="1948815"/>
                    <a:pt x="1483460" y="1945957"/>
                    <a:pt x="1505367" y="1930718"/>
                  </a:cubicBezTo>
                  <a:cubicBezTo>
                    <a:pt x="1544420" y="1883093"/>
                    <a:pt x="1542515" y="1891665"/>
                    <a:pt x="1560612" y="1834515"/>
                  </a:cubicBezTo>
                  <a:cubicBezTo>
                    <a:pt x="1580615" y="1771650"/>
                    <a:pt x="1604427" y="1707832"/>
                    <a:pt x="1620620" y="1643063"/>
                  </a:cubicBezTo>
                  <a:cubicBezTo>
                    <a:pt x="1628240" y="1610678"/>
                    <a:pt x="1634907" y="1541145"/>
                    <a:pt x="1660625" y="1542098"/>
                  </a:cubicBezTo>
                  <a:cubicBezTo>
                    <a:pt x="1684437" y="1543050"/>
                    <a:pt x="1686342" y="1595438"/>
                    <a:pt x="1712060" y="1640205"/>
                  </a:cubicBezTo>
                  <a:cubicBezTo>
                    <a:pt x="1740635" y="1691640"/>
                    <a:pt x="1756827" y="1750695"/>
                    <a:pt x="1783497" y="1812607"/>
                  </a:cubicBezTo>
                  <a:cubicBezTo>
                    <a:pt x="1809215" y="1873568"/>
                    <a:pt x="1795880" y="1879282"/>
                    <a:pt x="1844457" y="1931670"/>
                  </a:cubicBezTo>
                  <a:cubicBezTo>
                    <a:pt x="1870175" y="1945005"/>
                    <a:pt x="1897797" y="1948815"/>
                    <a:pt x="1927325" y="1948815"/>
                  </a:cubicBezTo>
                  <a:cubicBezTo>
                    <a:pt x="2352140" y="1948815"/>
                    <a:pt x="2747427" y="1948815"/>
                    <a:pt x="3172242" y="1948815"/>
                  </a:cubicBezTo>
                  <a:cubicBezTo>
                    <a:pt x="3199865" y="1948815"/>
                    <a:pt x="3226535" y="1945957"/>
                    <a:pt x="3250347" y="1930718"/>
                  </a:cubicBezTo>
                  <a:cubicBezTo>
                    <a:pt x="3274160" y="1910715"/>
                    <a:pt x="3313212" y="1884998"/>
                    <a:pt x="3324642" y="1856423"/>
                  </a:cubicBezTo>
                  <a:cubicBezTo>
                    <a:pt x="3365600" y="1757363"/>
                    <a:pt x="3348455" y="1749743"/>
                    <a:pt x="3351312" y="1660207"/>
                  </a:cubicBezTo>
                  <a:cubicBezTo>
                    <a:pt x="3361790" y="1303973"/>
                    <a:pt x="3301783" y="950595"/>
                    <a:pt x="3248442" y="599123"/>
                  </a:cubicBezTo>
                  <a:close/>
                </a:path>
              </a:pathLst>
            </a:custGeom>
            <a:solidFill>
              <a:schemeClr val="accent3"/>
            </a:solidFill>
            <a:ln w="9525"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A206841C-1716-4357-A175-62B839A07160}"/>
                </a:ext>
              </a:extLst>
            </p:cNvPr>
            <p:cNvSpPr/>
            <p:nvPr/>
          </p:nvSpPr>
          <p:spPr>
            <a:xfrm>
              <a:off x="8717013" y="4543072"/>
              <a:ext cx="2867025" cy="352425"/>
            </a:xfrm>
            <a:custGeom>
              <a:avLst/>
              <a:gdLst>
                <a:gd name="connsiteX0" fmla="*/ 2721293 w 2867025"/>
                <a:gd name="connsiteY0" fmla="*/ 0 h 352425"/>
                <a:gd name="connsiteX1" fmla="*/ 154305 w 2867025"/>
                <a:gd name="connsiteY1" fmla="*/ 0 h 352425"/>
                <a:gd name="connsiteX2" fmla="*/ 95250 w 2867025"/>
                <a:gd name="connsiteY2" fmla="*/ 60007 h 352425"/>
                <a:gd name="connsiteX3" fmla="*/ 0 w 2867025"/>
                <a:gd name="connsiteY3" fmla="*/ 298132 h 352425"/>
                <a:gd name="connsiteX4" fmla="*/ 59055 w 2867025"/>
                <a:gd name="connsiteY4" fmla="*/ 358140 h 352425"/>
                <a:gd name="connsiteX5" fmla="*/ 2816543 w 2867025"/>
                <a:gd name="connsiteY5" fmla="*/ 358140 h 352425"/>
                <a:gd name="connsiteX6" fmla="*/ 2875598 w 2867025"/>
                <a:gd name="connsiteY6" fmla="*/ 298132 h 352425"/>
                <a:gd name="connsiteX7" fmla="*/ 2780348 w 2867025"/>
                <a:gd name="connsiteY7" fmla="*/ 60007 h 352425"/>
                <a:gd name="connsiteX8" fmla="*/ 2721293 w 2867025"/>
                <a:gd name="connsiteY8" fmla="*/ 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25" h="352425">
                  <a:moveTo>
                    <a:pt x="2721293" y="0"/>
                  </a:moveTo>
                  <a:lnTo>
                    <a:pt x="154305" y="0"/>
                  </a:lnTo>
                  <a:cubicBezTo>
                    <a:pt x="121920" y="0"/>
                    <a:pt x="95250" y="26670"/>
                    <a:pt x="95250" y="60007"/>
                  </a:cubicBezTo>
                  <a:lnTo>
                    <a:pt x="0" y="298132"/>
                  </a:lnTo>
                  <a:cubicBezTo>
                    <a:pt x="0" y="330517"/>
                    <a:pt x="26670" y="358140"/>
                    <a:pt x="59055" y="358140"/>
                  </a:cubicBezTo>
                  <a:lnTo>
                    <a:pt x="2816543" y="358140"/>
                  </a:lnTo>
                  <a:cubicBezTo>
                    <a:pt x="2848928" y="358140"/>
                    <a:pt x="2875598" y="331470"/>
                    <a:pt x="2875598" y="298132"/>
                  </a:cubicBezTo>
                  <a:lnTo>
                    <a:pt x="2780348" y="60007"/>
                  </a:lnTo>
                  <a:cubicBezTo>
                    <a:pt x="2781300" y="26670"/>
                    <a:pt x="2754630" y="0"/>
                    <a:pt x="2721293" y="0"/>
                  </a:cubicBezTo>
                  <a:close/>
                </a:path>
              </a:pathLst>
            </a:custGeom>
            <a:solidFill>
              <a:schemeClr val="accent1">
                <a:lumMod val="60000"/>
                <a:lumOff val="40000"/>
              </a:schemeClr>
            </a:solidFill>
            <a:ln w="9525" cap="flat">
              <a:noFill/>
              <a:prstDash val="solid"/>
              <a:miter/>
            </a:ln>
          </p:spPr>
          <p:txBody>
            <a:bodyPr rtlCol="0" anchor="ctr"/>
            <a:lstStyle/>
            <a:p>
              <a:endParaRPr lang="en-US" sz="1350" dirty="0"/>
            </a:p>
          </p:txBody>
        </p:sp>
        <p:sp>
          <p:nvSpPr>
            <p:cNvPr id="79" name="Freeform: Shape 78">
              <a:extLst>
                <a:ext uri="{FF2B5EF4-FFF2-40B4-BE49-F238E27FC236}">
                  <a16:creationId xmlns:a16="http://schemas.microsoft.com/office/drawing/2014/main" id="{A525D512-0C61-4A17-A18A-D3AB04258DF0}"/>
                </a:ext>
              </a:extLst>
            </p:cNvPr>
            <p:cNvSpPr/>
            <p:nvPr/>
          </p:nvSpPr>
          <p:spPr>
            <a:xfrm>
              <a:off x="9815747" y="4664422"/>
              <a:ext cx="276225" cy="609600"/>
            </a:xfrm>
            <a:custGeom>
              <a:avLst/>
              <a:gdLst>
                <a:gd name="connsiteX0" fmla="*/ 176663 w 276225"/>
                <a:gd name="connsiteY0" fmla="*/ 51053 h 609600"/>
                <a:gd name="connsiteX1" fmla="*/ 53791 w 276225"/>
                <a:gd name="connsiteY1" fmla="*/ 275843 h 609600"/>
                <a:gd name="connsiteX2" fmla="*/ 40456 w 276225"/>
                <a:gd name="connsiteY2" fmla="*/ 337755 h 609600"/>
                <a:gd name="connsiteX3" fmla="*/ 451 w 276225"/>
                <a:gd name="connsiteY3" fmla="*/ 608265 h 609600"/>
                <a:gd name="connsiteX4" fmla="*/ 80461 w 276225"/>
                <a:gd name="connsiteY4" fmla="*/ 617790 h 609600"/>
                <a:gd name="connsiteX5" fmla="*/ 151898 w 276225"/>
                <a:gd name="connsiteY5" fmla="*/ 269176 h 609600"/>
                <a:gd name="connsiteX6" fmla="*/ 241433 w 276225"/>
                <a:gd name="connsiteY6" fmla="*/ 108203 h 609600"/>
                <a:gd name="connsiteX7" fmla="*/ 259531 w 276225"/>
                <a:gd name="connsiteY7" fmla="*/ 13905 h 609600"/>
                <a:gd name="connsiteX8" fmla="*/ 176663 w 276225"/>
                <a:gd name="connsiteY8" fmla="*/ 51053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25" h="609600">
                  <a:moveTo>
                    <a:pt x="176663" y="51053"/>
                  </a:moveTo>
                  <a:cubicBezTo>
                    <a:pt x="121418" y="116776"/>
                    <a:pt x="90938" y="198690"/>
                    <a:pt x="53791" y="275843"/>
                  </a:cubicBezTo>
                  <a:cubicBezTo>
                    <a:pt x="55696" y="297751"/>
                    <a:pt x="45218" y="317753"/>
                    <a:pt x="40456" y="337755"/>
                  </a:cubicBezTo>
                  <a:cubicBezTo>
                    <a:pt x="17596" y="426338"/>
                    <a:pt x="-3359" y="514920"/>
                    <a:pt x="451" y="608265"/>
                  </a:cubicBezTo>
                  <a:cubicBezTo>
                    <a:pt x="26168" y="615885"/>
                    <a:pt x="52838" y="619695"/>
                    <a:pt x="80461" y="617790"/>
                  </a:cubicBezTo>
                  <a:cubicBezTo>
                    <a:pt x="86176" y="496823"/>
                    <a:pt x="107131" y="379665"/>
                    <a:pt x="151898" y="269176"/>
                  </a:cubicBezTo>
                  <a:cubicBezTo>
                    <a:pt x="173806" y="210120"/>
                    <a:pt x="204286" y="157733"/>
                    <a:pt x="241433" y="108203"/>
                  </a:cubicBezTo>
                  <a:cubicBezTo>
                    <a:pt x="262388" y="79628"/>
                    <a:pt x="300488" y="51053"/>
                    <a:pt x="259531" y="13905"/>
                  </a:cubicBezTo>
                  <a:cubicBezTo>
                    <a:pt x="217621" y="-24195"/>
                    <a:pt x="198571" y="25336"/>
                    <a:pt x="176663" y="51053"/>
                  </a:cubicBezTo>
                  <a:close/>
                </a:path>
              </a:pathLst>
            </a:custGeom>
            <a:solidFill>
              <a:schemeClr val="accent4"/>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4920C123-B3C7-4BE7-93F0-6AEE869C7AF2}"/>
                </a:ext>
              </a:extLst>
            </p:cNvPr>
            <p:cNvSpPr/>
            <p:nvPr/>
          </p:nvSpPr>
          <p:spPr>
            <a:xfrm>
              <a:off x="10213069" y="4665435"/>
              <a:ext cx="276225" cy="609600"/>
            </a:xfrm>
            <a:custGeom>
              <a:avLst/>
              <a:gdLst>
                <a:gd name="connsiteX0" fmla="*/ 219396 w 276225"/>
                <a:gd name="connsiteY0" fmla="*/ 272925 h 609600"/>
                <a:gd name="connsiteX1" fmla="*/ 84141 w 276225"/>
                <a:gd name="connsiteY1" fmla="*/ 29085 h 609600"/>
                <a:gd name="connsiteX2" fmla="*/ 15561 w 276225"/>
                <a:gd name="connsiteY2" fmla="*/ 13845 h 609600"/>
                <a:gd name="connsiteX3" fmla="*/ 21276 w 276225"/>
                <a:gd name="connsiteY3" fmla="*/ 90045 h 609600"/>
                <a:gd name="connsiteX4" fmla="*/ 125099 w 276225"/>
                <a:gd name="connsiteY4" fmla="*/ 273877 h 609600"/>
                <a:gd name="connsiteX5" fmla="*/ 147959 w 276225"/>
                <a:gd name="connsiteY5" fmla="*/ 332932 h 609600"/>
                <a:gd name="connsiteX6" fmla="*/ 199394 w 276225"/>
                <a:gd name="connsiteY6" fmla="*/ 613920 h 609600"/>
                <a:gd name="connsiteX7" fmla="*/ 280356 w 276225"/>
                <a:gd name="connsiteY7" fmla="*/ 613920 h 609600"/>
                <a:gd name="connsiteX8" fmla="*/ 219396 w 276225"/>
                <a:gd name="connsiteY8" fmla="*/ 27292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25" h="609600">
                  <a:moveTo>
                    <a:pt x="219396" y="272925"/>
                  </a:moveTo>
                  <a:cubicBezTo>
                    <a:pt x="185106" y="184342"/>
                    <a:pt x="145101" y="100522"/>
                    <a:pt x="84141" y="29085"/>
                  </a:cubicBezTo>
                  <a:cubicBezTo>
                    <a:pt x="64139" y="6225"/>
                    <a:pt x="43184" y="-14730"/>
                    <a:pt x="15561" y="13845"/>
                  </a:cubicBezTo>
                  <a:cubicBezTo>
                    <a:pt x="-11109" y="40515"/>
                    <a:pt x="321" y="65280"/>
                    <a:pt x="21276" y="90045"/>
                  </a:cubicBezTo>
                  <a:cubicBezTo>
                    <a:pt x="66044" y="144338"/>
                    <a:pt x="103191" y="203392"/>
                    <a:pt x="125099" y="273877"/>
                  </a:cubicBezTo>
                  <a:cubicBezTo>
                    <a:pt x="132719" y="293880"/>
                    <a:pt x="141291" y="312930"/>
                    <a:pt x="147959" y="332932"/>
                  </a:cubicBezTo>
                  <a:cubicBezTo>
                    <a:pt x="179391" y="423420"/>
                    <a:pt x="186059" y="518670"/>
                    <a:pt x="199394" y="613920"/>
                  </a:cubicBezTo>
                  <a:cubicBezTo>
                    <a:pt x="226064" y="617730"/>
                    <a:pt x="253686" y="620588"/>
                    <a:pt x="280356" y="613920"/>
                  </a:cubicBezTo>
                  <a:cubicBezTo>
                    <a:pt x="273689" y="496763"/>
                    <a:pt x="254639" y="383415"/>
                    <a:pt x="219396" y="272925"/>
                  </a:cubicBezTo>
                  <a:close/>
                </a:path>
              </a:pathLst>
            </a:custGeom>
            <a:solidFill>
              <a:schemeClr val="accent4"/>
            </a:solidFill>
            <a:ln w="9525"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7A47B944-8E65-46E1-93BF-373267D05EED}"/>
                </a:ext>
              </a:extLst>
            </p:cNvPr>
            <p:cNvSpPr/>
            <p:nvPr/>
          </p:nvSpPr>
          <p:spPr>
            <a:xfrm>
              <a:off x="8476983" y="6604282"/>
              <a:ext cx="1581150" cy="85725"/>
            </a:xfrm>
            <a:custGeom>
              <a:avLst/>
              <a:gdLst>
                <a:gd name="connsiteX0" fmla="*/ 5715 w 1581150"/>
                <a:gd name="connsiteY0" fmla="*/ 91440 h 85725"/>
                <a:gd name="connsiteX1" fmla="*/ 1559243 w 1581150"/>
                <a:gd name="connsiteY1" fmla="*/ 91440 h 85725"/>
                <a:gd name="connsiteX2" fmla="*/ 1589723 w 1581150"/>
                <a:gd name="connsiteY2" fmla="*/ 0 h 85725"/>
                <a:gd name="connsiteX3" fmla="*/ 0 w 1581150"/>
                <a:gd name="connsiteY3" fmla="*/ 0 h 85725"/>
                <a:gd name="connsiteX4" fmla="*/ 953 w 1581150"/>
                <a:gd name="connsiteY4" fmla="*/ 25718 h 85725"/>
                <a:gd name="connsiteX5" fmla="*/ 5715 w 1581150"/>
                <a:gd name="connsiteY5" fmla="*/ 9144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1150" h="85725">
                  <a:moveTo>
                    <a:pt x="5715" y="91440"/>
                  </a:moveTo>
                  <a:lnTo>
                    <a:pt x="1559243" y="91440"/>
                  </a:lnTo>
                  <a:cubicBezTo>
                    <a:pt x="1568768" y="60960"/>
                    <a:pt x="1579245" y="30480"/>
                    <a:pt x="1589723" y="0"/>
                  </a:cubicBezTo>
                  <a:lnTo>
                    <a:pt x="0" y="0"/>
                  </a:lnTo>
                  <a:cubicBezTo>
                    <a:pt x="0" y="8573"/>
                    <a:pt x="953" y="17145"/>
                    <a:pt x="953" y="25718"/>
                  </a:cubicBezTo>
                  <a:cubicBezTo>
                    <a:pt x="1905" y="53340"/>
                    <a:pt x="2858" y="74295"/>
                    <a:pt x="5715" y="91440"/>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38ED6211-6F77-4C52-A479-A311BF8C33CC}"/>
                </a:ext>
              </a:extLst>
            </p:cNvPr>
            <p:cNvSpPr/>
            <p:nvPr/>
          </p:nvSpPr>
          <p:spPr>
            <a:xfrm>
              <a:off x="10228630" y="6604282"/>
              <a:ext cx="1590675" cy="85725"/>
            </a:xfrm>
            <a:custGeom>
              <a:avLst/>
              <a:gdLst>
                <a:gd name="connsiteX0" fmla="*/ 1597343 w 1590675"/>
                <a:gd name="connsiteY0" fmla="*/ 0 h 85725"/>
                <a:gd name="connsiteX1" fmla="*/ 0 w 1590675"/>
                <a:gd name="connsiteY1" fmla="*/ 0 h 85725"/>
                <a:gd name="connsiteX2" fmla="*/ 28575 w 1590675"/>
                <a:gd name="connsiteY2" fmla="*/ 73343 h 85725"/>
                <a:gd name="connsiteX3" fmla="*/ 36195 w 1590675"/>
                <a:gd name="connsiteY3" fmla="*/ 91440 h 85725"/>
                <a:gd name="connsiteX4" fmla="*/ 1580198 w 1590675"/>
                <a:gd name="connsiteY4" fmla="*/ 91440 h 85725"/>
                <a:gd name="connsiteX5" fmla="*/ 1597343 w 1590675"/>
                <a:gd name="connsiteY5"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675" h="85725">
                  <a:moveTo>
                    <a:pt x="1597343" y="0"/>
                  </a:moveTo>
                  <a:lnTo>
                    <a:pt x="0" y="0"/>
                  </a:lnTo>
                  <a:cubicBezTo>
                    <a:pt x="8573" y="23813"/>
                    <a:pt x="18098" y="48578"/>
                    <a:pt x="28575" y="73343"/>
                  </a:cubicBezTo>
                  <a:cubicBezTo>
                    <a:pt x="31433" y="80010"/>
                    <a:pt x="34290" y="85725"/>
                    <a:pt x="36195" y="91440"/>
                  </a:cubicBezTo>
                  <a:lnTo>
                    <a:pt x="1580198" y="91440"/>
                  </a:lnTo>
                  <a:cubicBezTo>
                    <a:pt x="1595438" y="48578"/>
                    <a:pt x="1597343" y="25718"/>
                    <a:pt x="1597343" y="0"/>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A98CE041-F4B3-4D1C-BA25-CAE16B4C1585}"/>
                </a:ext>
              </a:extLst>
            </p:cNvPr>
            <p:cNvSpPr/>
            <p:nvPr/>
          </p:nvSpPr>
          <p:spPr>
            <a:xfrm>
              <a:off x="9790480" y="5168865"/>
              <a:ext cx="142875" cy="161925"/>
            </a:xfrm>
            <a:custGeom>
              <a:avLst/>
              <a:gdLst>
                <a:gd name="connsiteX0" fmla="*/ 74295 w 142875"/>
                <a:gd name="connsiteY0" fmla="*/ 161925 h 161925"/>
                <a:gd name="connsiteX1" fmla="*/ 74295 w 142875"/>
                <a:gd name="connsiteY1" fmla="*/ 161925 h 161925"/>
                <a:gd name="connsiteX2" fmla="*/ 0 w 142875"/>
                <a:gd name="connsiteY2" fmla="*/ 87630 h 161925"/>
                <a:gd name="connsiteX3" fmla="*/ 0 w 142875"/>
                <a:gd name="connsiteY3" fmla="*/ 74295 h 161925"/>
                <a:gd name="connsiteX4" fmla="*/ 74295 w 142875"/>
                <a:gd name="connsiteY4" fmla="*/ 0 h 161925"/>
                <a:gd name="connsiteX5" fmla="*/ 74295 w 142875"/>
                <a:gd name="connsiteY5" fmla="*/ 0 h 161925"/>
                <a:gd name="connsiteX6" fmla="*/ 148590 w 142875"/>
                <a:gd name="connsiteY6" fmla="*/ 74295 h 161925"/>
                <a:gd name="connsiteX7" fmla="*/ 148590 w 142875"/>
                <a:gd name="connsiteY7" fmla="*/ 87630 h 161925"/>
                <a:gd name="connsiteX8" fmla="*/ 74295 w 142875"/>
                <a:gd name="connsiteY8"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61925">
                  <a:moveTo>
                    <a:pt x="74295" y="161925"/>
                  </a:moveTo>
                  <a:lnTo>
                    <a:pt x="74295" y="161925"/>
                  </a:lnTo>
                  <a:cubicBezTo>
                    <a:pt x="33338" y="161925"/>
                    <a:pt x="0" y="128588"/>
                    <a:pt x="0" y="87630"/>
                  </a:cubicBezTo>
                  <a:lnTo>
                    <a:pt x="0" y="74295"/>
                  </a:lnTo>
                  <a:cubicBezTo>
                    <a:pt x="0" y="33338"/>
                    <a:pt x="33338" y="0"/>
                    <a:pt x="74295" y="0"/>
                  </a:cubicBezTo>
                  <a:lnTo>
                    <a:pt x="74295" y="0"/>
                  </a:lnTo>
                  <a:cubicBezTo>
                    <a:pt x="115253" y="0"/>
                    <a:pt x="148590" y="33338"/>
                    <a:pt x="148590" y="74295"/>
                  </a:cubicBezTo>
                  <a:lnTo>
                    <a:pt x="148590" y="87630"/>
                  </a:lnTo>
                  <a:cubicBezTo>
                    <a:pt x="148590" y="127635"/>
                    <a:pt x="115253" y="161925"/>
                    <a:pt x="74295" y="16192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0013BF79-5A83-455A-9627-76921CBD5F5E}"/>
                </a:ext>
              </a:extLst>
            </p:cNvPr>
            <p:cNvSpPr/>
            <p:nvPr/>
          </p:nvSpPr>
          <p:spPr>
            <a:xfrm>
              <a:off x="10371505" y="5168865"/>
              <a:ext cx="142875" cy="161925"/>
            </a:xfrm>
            <a:custGeom>
              <a:avLst/>
              <a:gdLst>
                <a:gd name="connsiteX0" fmla="*/ 74295 w 142875"/>
                <a:gd name="connsiteY0" fmla="*/ 161925 h 161925"/>
                <a:gd name="connsiteX1" fmla="*/ 74295 w 142875"/>
                <a:gd name="connsiteY1" fmla="*/ 161925 h 161925"/>
                <a:gd name="connsiteX2" fmla="*/ 0 w 142875"/>
                <a:gd name="connsiteY2" fmla="*/ 87630 h 161925"/>
                <a:gd name="connsiteX3" fmla="*/ 0 w 142875"/>
                <a:gd name="connsiteY3" fmla="*/ 74295 h 161925"/>
                <a:gd name="connsiteX4" fmla="*/ 74295 w 142875"/>
                <a:gd name="connsiteY4" fmla="*/ 0 h 161925"/>
                <a:gd name="connsiteX5" fmla="*/ 74295 w 142875"/>
                <a:gd name="connsiteY5" fmla="*/ 0 h 161925"/>
                <a:gd name="connsiteX6" fmla="*/ 148590 w 142875"/>
                <a:gd name="connsiteY6" fmla="*/ 74295 h 161925"/>
                <a:gd name="connsiteX7" fmla="*/ 148590 w 142875"/>
                <a:gd name="connsiteY7" fmla="*/ 87630 h 161925"/>
                <a:gd name="connsiteX8" fmla="*/ 74295 w 142875"/>
                <a:gd name="connsiteY8"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61925">
                  <a:moveTo>
                    <a:pt x="74295" y="161925"/>
                  </a:moveTo>
                  <a:lnTo>
                    <a:pt x="74295" y="161925"/>
                  </a:lnTo>
                  <a:cubicBezTo>
                    <a:pt x="33338" y="161925"/>
                    <a:pt x="0" y="128588"/>
                    <a:pt x="0" y="87630"/>
                  </a:cubicBezTo>
                  <a:lnTo>
                    <a:pt x="0" y="74295"/>
                  </a:lnTo>
                  <a:cubicBezTo>
                    <a:pt x="0" y="33338"/>
                    <a:pt x="33338" y="0"/>
                    <a:pt x="74295" y="0"/>
                  </a:cubicBezTo>
                  <a:lnTo>
                    <a:pt x="74295" y="0"/>
                  </a:lnTo>
                  <a:cubicBezTo>
                    <a:pt x="115253" y="0"/>
                    <a:pt x="148590" y="33338"/>
                    <a:pt x="148590" y="74295"/>
                  </a:cubicBezTo>
                  <a:lnTo>
                    <a:pt x="148590" y="87630"/>
                  </a:lnTo>
                  <a:cubicBezTo>
                    <a:pt x="148590" y="127635"/>
                    <a:pt x="115253" y="161925"/>
                    <a:pt x="74295" y="16192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grpSp>
      <p:grpSp>
        <p:nvGrpSpPr>
          <p:cNvPr id="72" name="Group 71">
            <a:extLst>
              <a:ext uri="{FF2B5EF4-FFF2-40B4-BE49-F238E27FC236}">
                <a16:creationId xmlns:a16="http://schemas.microsoft.com/office/drawing/2014/main" id="{7CB6DEA5-02B0-42C9-A31A-B5891CC82042}"/>
              </a:ext>
            </a:extLst>
          </p:cNvPr>
          <p:cNvGrpSpPr/>
          <p:nvPr/>
        </p:nvGrpSpPr>
        <p:grpSpPr>
          <a:xfrm>
            <a:off x="1725121" y="999687"/>
            <a:ext cx="629771" cy="1073781"/>
            <a:chOff x="5789259" y="-79408"/>
            <a:chExt cx="944716" cy="1610772"/>
          </a:xfrm>
        </p:grpSpPr>
        <p:grpSp>
          <p:nvGrpSpPr>
            <p:cNvPr id="71" name="Group 70">
              <a:extLst>
                <a:ext uri="{FF2B5EF4-FFF2-40B4-BE49-F238E27FC236}">
                  <a16:creationId xmlns:a16="http://schemas.microsoft.com/office/drawing/2014/main" id="{F6877F74-9272-4945-B04B-8095A624146C}"/>
                </a:ext>
              </a:extLst>
            </p:cNvPr>
            <p:cNvGrpSpPr/>
            <p:nvPr/>
          </p:nvGrpSpPr>
          <p:grpSpPr>
            <a:xfrm rot="316524">
              <a:off x="5789259" y="513959"/>
              <a:ext cx="423031" cy="1017405"/>
              <a:chOff x="5855038" y="339273"/>
              <a:chExt cx="423031" cy="1017405"/>
            </a:xfrm>
          </p:grpSpPr>
          <p:sp>
            <p:nvSpPr>
              <p:cNvPr id="66" name="Freeform: Shape 65">
                <a:extLst>
                  <a:ext uri="{FF2B5EF4-FFF2-40B4-BE49-F238E27FC236}">
                    <a16:creationId xmlns:a16="http://schemas.microsoft.com/office/drawing/2014/main" id="{40333A1A-DF34-405B-B73E-EDB94F056CBF}"/>
                  </a:ext>
                </a:extLst>
              </p:cNvPr>
              <p:cNvSpPr/>
              <p:nvPr/>
            </p:nvSpPr>
            <p:spPr>
              <a:xfrm>
                <a:off x="5855038" y="339273"/>
                <a:ext cx="423031" cy="1017405"/>
              </a:xfrm>
              <a:custGeom>
                <a:avLst/>
                <a:gdLst>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587947 w 1732244"/>
                  <a:gd name="connsiteY10" fmla="*/ 1109058 h 4153492"/>
                  <a:gd name="connsiteX11" fmla="*/ 1451535 w 1732244"/>
                  <a:gd name="connsiteY11" fmla="*/ 1571536 h 4153492"/>
                  <a:gd name="connsiteX12" fmla="*/ 1481114 w 1732244"/>
                  <a:gd name="connsiteY12" fmla="*/ 1674674 h 4153492"/>
                  <a:gd name="connsiteX13" fmla="*/ 1495653 w 1732244"/>
                  <a:gd name="connsiteY13" fmla="*/ 1817170 h 4153492"/>
                  <a:gd name="connsiteX14" fmla="*/ 1492746 w 1732244"/>
                  <a:gd name="connsiteY14" fmla="*/ 1822986 h 4153492"/>
                  <a:gd name="connsiteX15" fmla="*/ 1373513 w 1732244"/>
                  <a:gd name="connsiteY15" fmla="*/ 2372618 h 4153492"/>
                  <a:gd name="connsiteX16" fmla="*/ 1364646 w 1732244"/>
                  <a:gd name="connsiteY16" fmla="*/ 2385917 h 4153492"/>
                  <a:gd name="connsiteX17" fmla="*/ 1364646 w 1732244"/>
                  <a:gd name="connsiteY17" fmla="*/ 2788957 h 4153492"/>
                  <a:gd name="connsiteX18" fmla="*/ 1367697 w 1732244"/>
                  <a:gd name="connsiteY18" fmla="*/ 2785567 h 4153492"/>
                  <a:gd name="connsiteX19" fmla="*/ 1379329 w 1732244"/>
                  <a:gd name="connsiteY19" fmla="*/ 3236321 h 4153492"/>
                  <a:gd name="connsiteX20" fmla="*/ 1382239 w 1732244"/>
                  <a:gd name="connsiteY20" fmla="*/ 3762688 h 4153492"/>
                  <a:gd name="connsiteX21" fmla="*/ 1274638 w 1732244"/>
                  <a:gd name="connsiteY21" fmla="*/ 3977887 h 4153492"/>
                  <a:gd name="connsiteX22" fmla="*/ 876230 w 1732244"/>
                  <a:gd name="connsiteY22" fmla="*/ 4143647 h 4153492"/>
                  <a:gd name="connsiteX23" fmla="*/ 538891 w 1732244"/>
                  <a:gd name="connsiteY23" fmla="*/ 4143647 h 4153492"/>
                  <a:gd name="connsiteX24" fmla="*/ 265530 w 1732244"/>
                  <a:gd name="connsiteY24" fmla="*/ 4044772 h 4153492"/>
                  <a:gd name="connsiteX25" fmla="*/ 111399 w 1732244"/>
                  <a:gd name="connsiteY25" fmla="*/ 3797585 h 4153492"/>
                  <a:gd name="connsiteX26" fmla="*/ 105583 w 1732244"/>
                  <a:gd name="connsiteY26" fmla="*/ 3724881 h 4153492"/>
                  <a:gd name="connsiteX27" fmla="*/ 102676 w 1732244"/>
                  <a:gd name="connsiteY27" fmla="*/ 3053112 h 4153492"/>
                  <a:gd name="connsiteX28" fmla="*/ 102676 w 1732244"/>
                  <a:gd name="connsiteY28" fmla="*/ 2613988 h 4153492"/>
                  <a:gd name="connsiteX29" fmla="*/ 59053 w 1732244"/>
                  <a:gd name="connsiteY29" fmla="*/ 2078898 h 4153492"/>
                  <a:gd name="connsiteX30" fmla="*/ 24156 w 1732244"/>
                  <a:gd name="connsiteY30" fmla="*/ 1843344 h 4153492"/>
                  <a:gd name="connsiteX31" fmla="*/ 3801 w 1732244"/>
                  <a:gd name="connsiteY31" fmla="*/ 1319887 h 4153492"/>
                  <a:gd name="connsiteX32" fmla="*/ 90498 w 1732244"/>
                  <a:gd name="connsiteY32" fmla="*/ 771074 h 4153492"/>
                  <a:gd name="connsiteX33" fmla="*/ 120632 w 1732244"/>
                  <a:gd name="connsiteY33" fmla="*/ 674829 h 4153492"/>
                  <a:gd name="connsiteX34" fmla="*/ 120632 w 1732244"/>
                  <a:gd name="connsiteY34" fmla="*/ 642369 h 4153492"/>
                  <a:gd name="connsiteX35" fmla="*/ 130796 w 1732244"/>
                  <a:gd name="connsiteY35" fmla="*/ 642369 h 4153492"/>
                  <a:gd name="connsiteX36" fmla="*/ 146296 w 1732244"/>
                  <a:gd name="connsiteY36" fmla="*/ 592863 h 4153492"/>
                  <a:gd name="connsiteX37" fmla="*/ 437106 w 1732244"/>
                  <a:gd name="connsiteY37" fmla="*/ 214810 h 4153492"/>
                  <a:gd name="connsiteX38" fmla="*/ 847149 w 1732244"/>
                  <a:gd name="connsiteY38" fmla="*/ 25782 h 4153492"/>
                  <a:gd name="connsiteX39" fmla="*/ 1014364 w 1732244"/>
                  <a:gd name="connsiteY39"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51535 w 1732244"/>
                  <a:gd name="connsiteY10" fmla="*/ 1571536 h 4153492"/>
                  <a:gd name="connsiteX11" fmla="*/ 1481114 w 1732244"/>
                  <a:gd name="connsiteY11" fmla="*/ 1674674 h 4153492"/>
                  <a:gd name="connsiteX12" fmla="*/ 1495653 w 1732244"/>
                  <a:gd name="connsiteY12" fmla="*/ 1817170 h 4153492"/>
                  <a:gd name="connsiteX13" fmla="*/ 1492746 w 1732244"/>
                  <a:gd name="connsiteY13" fmla="*/ 1822986 h 4153492"/>
                  <a:gd name="connsiteX14" fmla="*/ 1373513 w 1732244"/>
                  <a:gd name="connsiteY14" fmla="*/ 2372618 h 4153492"/>
                  <a:gd name="connsiteX15" fmla="*/ 1364646 w 1732244"/>
                  <a:gd name="connsiteY15" fmla="*/ 2385917 h 4153492"/>
                  <a:gd name="connsiteX16" fmla="*/ 1364646 w 1732244"/>
                  <a:gd name="connsiteY16" fmla="*/ 2788957 h 4153492"/>
                  <a:gd name="connsiteX17" fmla="*/ 1367697 w 1732244"/>
                  <a:gd name="connsiteY17" fmla="*/ 2785567 h 4153492"/>
                  <a:gd name="connsiteX18" fmla="*/ 1379329 w 1732244"/>
                  <a:gd name="connsiteY18" fmla="*/ 3236321 h 4153492"/>
                  <a:gd name="connsiteX19" fmla="*/ 1382239 w 1732244"/>
                  <a:gd name="connsiteY19" fmla="*/ 3762688 h 4153492"/>
                  <a:gd name="connsiteX20" fmla="*/ 1274638 w 1732244"/>
                  <a:gd name="connsiteY20" fmla="*/ 3977887 h 4153492"/>
                  <a:gd name="connsiteX21" fmla="*/ 876230 w 1732244"/>
                  <a:gd name="connsiteY21" fmla="*/ 4143647 h 4153492"/>
                  <a:gd name="connsiteX22" fmla="*/ 538891 w 1732244"/>
                  <a:gd name="connsiteY22" fmla="*/ 4143647 h 4153492"/>
                  <a:gd name="connsiteX23" fmla="*/ 265530 w 1732244"/>
                  <a:gd name="connsiteY23" fmla="*/ 4044772 h 4153492"/>
                  <a:gd name="connsiteX24" fmla="*/ 111399 w 1732244"/>
                  <a:gd name="connsiteY24" fmla="*/ 3797585 h 4153492"/>
                  <a:gd name="connsiteX25" fmla="*/ 105583 w 1732244"/>
                  <a:gd name="connsiteY25" fmla="*/ 3724881 h 4153492"/>
                  <a:gd name="connsiteX26" fmla="*/ 102676 w 1732244"/>
                  <a:gd name="connsiteY26" fmla="*/ 3053112 h 4153492"/>
                  <a:gd name="connsiteX27" fmla="*/ 102676 w 1732244"/>
                  <a:gd name="connsiteY27" fmla="*/ 2613988 h 4153492"/>
                  <a:gd name="connsiteX28" fmla="*/ 59053 w 1732244"/>
                  <a:gd name="connsiteY28" fmla="*/ 2078898 h 4153492"/>
                  <a:gd name="connsiteX29" fmla="*/ 24156 w 1732244"/>
                  <a:gd name="connsiteY29" fmla="*/ 1843344 h 4153492"/>
                  <a:gd name="connsiteX30" fmla="*/ 3801 w 1732244"/>
                  <a:gd name="connsiteY30" fmla="*/ 1319887 h 4153492"/>
                  <a:gd name="connsiteX31" fmla="*/ 90498 w 1732244"/>
                  <a:gd name="connsiteY31" fmla="*/ 771074 h 4153492"/>
                  <a:gd name="connsiteX32" fmla="*/ 120632 w 1732244"/>
                  <a:gd name="connsiteY32" fmla="*/ 674829 h 4153492"/>
                  <a:gd name="connsiteX33" fmla="*/ 120632 w 1732244"/>
                  <a:gd name="connsiteY33" fmla="*/ 642369 h 4153492"/>
                  <a:gd name="connsiteX34" fmla="*/ 130796 w 1732244"/>
                  <a:gd name="connsiteY34" fmla="*/ 642369 h 4153492"/>
                  <a:gd name="connsiteX35" fmla="*/ 146296 w 1732244"/>
                  <a:gd name="connsiteY35" fmla="*/ 592863 h 4153492"/>
                  <a:gd name="connsiteX36" fmla="*/ 437106 w 1732244"/>
                  <a:gd name="connsiteY36" fmla="*/ 214810 h 4153492"/>
                  <a:gd name="connsiteX37" fmla="*/ 847149 w 1732244"/>
                  <a:gd name="connsiteY37" fmla="*/ 25782 h 4153492"/>
                  <a:gd name="connsiteX38" fmla="*/ 1014364 w 1732244"/>
                  <a:gd name="connsiteY38"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81114 w 1732244"/>
                  <a:gd name="connsiteY10" fmla="*/ 1674674 h 4153492"/>
                  <a:gd name="connsiteX11" fmla="*/ 1495653 w 1732244"/>
                  <a:gd name="connsiteY11" fmla="*/ 1817170 h 4153492"/>
                  <a:gd name="connsiteX12" fmla="*/ 1492746 w 1732244"/>
                  <a:gd name="connsiteY12" fmla="*/ 1822986 h 4153492"/>
                  <a:gd name="connsiteX13" fmla="*/ 1373513 w 1732244"/>
                  <a:gd name="connsiteY13" fmla="*/ 2372618 h 4153492"/>
                  <a:gd name="connsiteX14" fmla="*/ 1364646 w 1732244"/>
                  <a:gd name="connsiteY14" fmla="*/ 2385917 h 4153492"/>
                  <a:gd name="connsiteX15" fmla="*/ 1364646 w 1732244"/>
                  <a:gd name="connsiteY15" fmla="*/ 2788957 h 4153492"/>
                  <a:gd name="connsiteX16" fmla="*/ 1367697 w 1732244"/>
                  <a:gd name="connsiteY16" fmla="*/ 2785567 h 4153492"/>
                  <a:gd name="connsiteX17" fmla="*/ 1379329 w 1732244"/>
                  <a:gd name="connsiteY17" fmla="*/ 3236321 h 4153492"/>
                  <a:gd name="connsiteX18" fmla="*/ 1382239 w 1732244"/>
                  <a:gd name="connsiteY18" fmla="*/ 3762688 h 4153492"/>
                  <a:gd name="connsiteX19" fmla="*/ 1274638 w 1732244"/>
                  <a:gd name="connsiteY19" fmla="*/ 3977887 h 4153492"/>
                  <a:gd name="connsiteX20" fmla="*/ 876230 w 1732244"/>
                  <a:gd name="connsiteY20" fmla="*/ 4143647 h 4153492"/>
                  <a:gd name="connsiteX21" fmla="*/ 538891 w 1732244"/>
                  <a:gd name="connsiteY21" fmla="*/ 4143647 h 4153492"/>
                  <a:gd name="connsiteX22" fmla="*/ 265530 w 1732244"/>
                  <a:gd name="connsiteY22" fmla="*/ 4044772 h 4153492"/>
                  <a:gd name="connsiteX23" fmla="*/ 111399 w 1732244"/>
                  <a:gd name="connsiteY23" fmla="*/ 3797585 h 4153492"/>
                  <a:gd name="connsiteX24" fmla="*/ 105583 w 1732244"/>
                  <a:gd name="connsiteY24" fmla="*/ 3724881 h 4153492"/>
                  <a:gd name="connsiteX25" fmla="*/ 102676 w 1732244"/>
                  <a:gd name="connsiteY25" fmla="*/ 3053112 h 4153492"/>
                  <a:gd name="connsiteX26" fmla="*/ 102676 w 1732244"/>
                  <a:gd name="connsiteY26" fmla="*/ 2613988 h 4153492"/>
                  <a:gd name="connsiteX27" fmla="*/ 59053 w 1732244"/>
                  <a:gd name="connsiteY27" fmla="*/ 2078898 h 4153492"/>
                  <a:gd name="connsiteX28" fmla="*/ 24156 w 1732244"/>
                  <a:gd name="connsiteY28" fmla="*/ 1843344 h 4153492"/>
                  <a:gd name="connsiteX29" fmla="*/ 3801 w 1732244"/>
                  <a:gd name="connsiteY29" fmla="*/ 1319887 h 4153492"/>
                  <a:gd name="connsiteX30" fmla="*/ 90498 w 1732244"/>
                  <a:gd name="connsiteY30" fmla="*/ 771074 h 4153492"/>
                  <a:gd name="connsiteX31" fmla="*/ 120632 w 1732244"/>
                  <a:gd name="connsiteY31" fmla="*/ 674829 h 4153492"/>
                  <a:gd name="connsiteX32" fmla="*/ 120632 w 1732244"/>
                  <a:gd name="connsiteY32" fmla="*/ 642369 h 4153492"/>
                  <a:gd name="connsiteX33" fmla="*/ 130796 w 1732244"/>
                  <a:gd name="connsiteY33" fmla="*/ 642369 h 4153492"/>
                  <a:gd name="connsiteX34" fmla="*/ 146296 w 1732244"/>
                  <a:gd name="connsiteY34" fmla="*/ 592863 h 4153492"/>
                  <a:gd name="connsiteX35" fmla="*/ 437106 w 1732244"/>
                  <a:gd name="connsiteY35" fmla="*/ 214810 h 4153492"/>
                  <a:gd name="connsiteX36" fmla="*/ 847149 w 1732244"/>
                  <a:gd name="connsiteY36" fmla="*/ 25782 h 4153492"/>
                  <a:gd name="connsiteX37" fmla="*/ 1014364 w 1732244"/>
                  <a:gd name="connsiteY37"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95653 w 1732244"/>
                  <a:gd name="connsiteY10" fmla="*/ 1817170 h 4153492"/>
                  <a:gd name="connsiteX11" fmla="*/ 1492746 w 1732244"/>
                  <a:gd name="connsiteY11" fmla="*/ 1822986 h 4153492"/>
                  <a:gd name="connsiteX12" fmla="*/ 1373513 w 1732244"/>
                  <a:gd name="connsiteY12" fmla="*/ 2372618 h 4153492"/>
                  <a:gd name="connsiteX13" fmla="*/ 1364646 w 1732244"/>
                  <a:gd name="connsiteY13" fmla="*/ 2385917 h 4153492"/>
                  <a:gd name="connsiteX14" fmla="*/ 1364646 w 1732244"/>
                  <a:gd name="connsiteY14" fmla="*/ 2788957 h 4153492"/>
                  <a:gd name="connsiteX15" fmla="*/ 1367697 w 1732244"/>
                  <a:gd name="connsiteY15" fmla="*/ 2785567 h 4153492"/>
                  <a:gd name="connsiteX16" fmla="*/ 1379329 w 1732244"/>
                  <a:gd name="connsiteY16" fmla="*/ 3236321 h 4153492"/>
                  <a:gd name="connsiteX17" fmla="*/ 1382239 w 1732244"/>
                  <a:gd name="connsiteY17" fmla="*/ 3762688 h 4153492"/>
                  <a:gd name="connsiteX18" fmla="*/ 1274638 w 1732244"/>
                  <a:gd name="connsiteY18" fmla="*/ 3977887 h 4153492"/>
                  <a:gd name="connsiteX19" fmla="*/ 876230 w 1732244"/>
                  <a:gd name="connsiteY19" fmla="*/ 4143647 h 4153492"/>
                  <a:gd name="connsiteX20" fmla="*/ 538891 w 1732244"/>
                  <a:gd name="connsiteY20" fmla="*/ 4143647 h 4153492"/>
                  <a:gd name="connsiteX21" fmla="*/ 265530 w 1732244"/>
                  <a:gd name="connsiteY21" fmla="*/ 4044772 h 4153492"/>
                  <a:gd name="connsiteX22" fmla="*/ 111399 w 1732244"/>
                  <a:gd name="connsiteY22" fmla="*/ 3797585 h 4153492"/>
                  <a:gd name="connsiteX23" fmla="*/ 105583 w 1732244"/>
                  <a:gd name="connsiteY23" fmla="*/ 3724881 h 4153492"/>
                  <a:gd name="connsiteX24" fmla="*/ 102676 w 1732244"/>
                  <a:gd name="connsiteY24" fmla="*/ 3053112 h 4153492"/>
                  <a:gd name="connsiteX25" fmla="*/ 102676 w 1732244"/>
                  <a:gd name="connsiteY25" fmla="*/ 2613988 h 4153492"/>
                  <a:gd name="connsiteX26" fmla="*/ 59053 w 1732244"/>
                  <a:gd name="connsiteY26" fmla="*/ 2078898 h 4153492"/>
                  <a:gd name="connsiteX27" fmla="*/ 24156 w 1732244"/>
                  <a:gd name="connsiteY27" fmla="*/ 1843344 h 4153492"/>
                  <a:gd name="connsiteX28" fmla="*/ 3801 w 1732244"/>
                  <a:gd name="connsiteY28" fmla="*/ 1319887 h 4153492"/>
                  <a:gd name="connsiteX29" fmla="*/ 90498 w 1732244"/>
                  <a:gd name="connsiteY29" fmla="*/ 771074 h 4153492"/>
                  <a:gd name="connsiteX30" fmla="*/ 120632 w 1732244"/>
                  <a:gd name="connsiteY30" fmla="*/ 674829 h 4153492"/>
                  <a:gd name="connsiteX31" fmla="*/ 120632 w 1732244"/>
                  <a:gd name="connsiteY31" fmla="*/ 642369 h 4153492"/>
                  <a:gd name="connsiteX32" fmla="*/ 130796 w 1732244"/>
                  <a:gd name="connsiteY32" fmla="*/ 642369 h 4153492"/>
                  <a:gd name="connsiteX33" fmla="*/ 146296 w 1732244"/>
                  <a:gd name="connsiteY33" fmla="*/ 592863 h 4153492"/>
                  <a:gd name="connsiteX34" fmla="*/ 437106 w 1732244"/>
                  <a:gd name="connsiteY34" fmla="*/ 214810 h 4153492"/>
                  <a:gd name="connsiteX35" fmla="*/ 847149 w 1732244"/>
                  <a:gd name="connsiteY35" fmla="*/ 25782 h 4153492"/>
                  <a:gd name="connsiteX36" fmla="*/ 1014364 w 1732244"/>
                  <a:gd name="connsiteY36"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495653 w 1732244"/>
                  <a:gd name="connsiteY9" fmla="*/ 1817170 h 4153492"/>
                  <a:gd name="connsiteX10" fmla="*/ 1492746 w 1732244"/>
                  <a:gd name="connsiteY10" fmla="*/ 1822986 h 4153492"/>
                  <a:gd name="connsiteX11" fmla="*/ 1373513 w 1732244"/>
                  <a:gd name="connsiteY11" fmla="*/ 2372618 h 4153492"/>
                  <a:gd name="connsiteX12" fmla="*/ 1364646 w 1732244"/>
                  <a:gd name="connsiteY12" fmla="*/ 2385917 h 4153492"/>
                  <a:gd name="connsiteX13" fmla="*/ 1364646 w 1732244"/>
                  <a:gd name="connsiteY13" fmla="*/ 2788957 h 4153492"/>
                  <a:gd name="connsiteX14" fmla="*/ 1367697 w 1732244"/>
                  <a:gd name="connsiteY14" fmla="*/ 2785567 h 4153492"/>
                  <a:gd name="connsiteX15" fmla="*/ 1379329 w 1732244"/>
                  <a:gd name="connsiteY15" fmla="*/ 3236321 h 4153492"/>
                  <a:gd name="connsiteX16" fmla="*/ 1382239 w 1732244"/>
                  <a:gd name="connsiteY16" fmla="*/ 3762688 h 4153492"/>
                  <a:gd name="connsiteX17" fmla="*/ 1274638 w 1732244"/>
                  <a:gd name="connsiteY17" fmla="*/ 3977887 h 4153492"/>
                  <a:gd name="connsiteX18" fmla="*/ 876230 w 1732244"/>
                  <a:gd name="connsiteY18" fmla="*/ 4143647 h 4153492"/>
                  <a:gd name="connsiteX19" fmla="*/ 538891 w 1732244"/>
                  <a:gd name="connsiteY19" fmla="*/ 4143647 h 4153492"/>
                  <a:gd name="connsiteX20" fmla="*/ 265530 w 1732244"/>
                  <a:gd name="connsiteY20" fmla="*/ 4044772 h 4153492"/>
                  <a:gd name="connsiteX21" fmla="*/ 111399 w 1732244"/>
                  <a:gd name="connsiteY21" fmla="*/ 3797585 h 4153492"/>
                  <a:gd name="connsiteX22" fmla="*/ 105583 w 1732244"/>
                  <a:gd name="connsiteY22" fmla="*/ 3724881 h 4153492"/>
                  <a:gd name="connsiteX23" fmla="*/ 102676 w 1732244"/>
                  <a:gd name="connsiteY23" fmla="*/ 3053112 h 4153492"/>
                  <a:gd name="connsiteX24" fmla="*/ 102676 w 1732244"/>
                  <a:gd name="connsiteY24" fmla="*/ 2613988 h 4153492"/>
                  <a:gd name="connsiteX25" fmla="*/ 59053 w 1732244"/>
                  <a:gd name="connsiteY25" fmla="*/ 2078898 h 4153492"/>
                  <a:gd name="connsiteX26" fmla="*/ 24156 w 1732244"/>
                  <a:gd name="connsiteY26" fmla="*/ 1843344 h 4153492"/>
                  <a:gd name="connsiteX27" fmla="*/ 3801 w 1732244"/>
                  <a:gd name="connsiteY27" fmla="*/ 1319887 h 4153492"/>
                  <a:gd name="connsiteX28" fmla="*/ 90498 w 1732244"/>
                  <a:gd name="connsiteY28" fmla="*/ 771074 h 4153492"/>
                  <a:gd name="connsiteX29" fmla="*/ 120632 w 1732244"/>
                  <a:gd name="connsiteY29" fmla="*/ 674829 h 4153492"/>
                  <a:gd name="connsiteX30" fmla="*/ 120632 w 1732244"/>
                  <a:gd name="connsiteY30" fmla="*/ 642369 h 4153492"/>
                  <a:gd name="connsiteX31" fmla="*/ 130796 w 1732244"/>
                  <a:gd name="connsiteY31" fmla="*/ 642369 h 4153492"/>
                  <a:gd name="connsiteX32" fmla="*/ 146296 w 1732244"/>
                  <a:gd name="connsiteY32" fmla="*/ 592863 h 4153492"/>
                  <a:gd name="connsiteX33" fmla="*/ 437106 w 1732244"/>
                  <a:gd name="connsiteY33" fmla="*/ 214810 h 4153492"/>
                  <a:gd name="connsiteX34" fmla="*/ 847149 w 1732244"/>
                  <a:gd name="connsiteY34" fmla="*/ 25782 h 4153492"/>
                  <a:gd name="connsiteX35" fmla="*/ 1014364 w 1732244"/>
                  <a:gd name="connsiteY35"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495653 w 1732244"/>
                  <a:gd name="connsiteY8" fmla="*/ 1817170 h 4153492"/>
                  <a:gd name="connsiteX9" fmla="*/ 1492746 w 1732244"/>
                  <a:gd name="connsiteY9" fmla="*/ 1822986 h 4153492"/>
                  <a:gd name="connsiteX10" fmla="*/ 1373513 w 1732244"/>
                  <a:gd name="connsiteY10" fmla="*/ 2372618 h 4153492"/>
                  <a:gd name="connsiteX11" fmla="*/ 1364646 w 1732244"/>
                  <a:gd name="connsiteY11" fmla="*/ 2385917 h 4153492"/>
                  <a:gd name="connsiteX12" fmla="*/ 1364646 w 1732244"/>
                  <a:gd name="connsiteY12" fmla="*/ 2788957 h 4153492"/>
                  <a:gd name="connsiteX13" fmla="*/ 1367697 w 1732244"/>
                  <a:gd name="connsiteY13" fmla="*/ 2785567 h 4153492"/>
                  <a:gd name="connsiteX14" fmla="*/ 1379329 w 1732244"/>
                  <a:gd name="connsiteY14" fmla="*/ 3236321 h 4153492"/>
                  <a:gd name="connsiteX15" fmla="*/ 1382239 w 1732244"/>
                  <a:gd name="connsiteY15" fmla="*/ 3762688 h 4153492"/>
                  <a:gd name="connsiteX16" fmla="*/ 1274638 w 1732244"/>
                  <a:gd name="connsiteY16" fmla="*/ 3977887 h 4153492"/>
                  <a:gd name="connsiteX17" fmla="*/ 876230 w 1732244"/>
                  <a:gd name="connsiteY17" fmla="*/ 4143647 h 4153492"/>
                  <a:gd name="connsiteX18" fmla="*/ 538891 w 1732244"/>
                  <a:gd name="connsiteY18" fmla="*/ 4143647 h 4153492"/>
                  <a:gd name="connsiteX19" fmla="*/ 265530 w 1732244"/>
                  <a:gd name="connsiteY19" fmla="*/ 4044772 h 4153492"/>
                  <a:gd name="connsiteX20" fmla="*/ 111399 w 1732244"/>
                  <a:gd name="connsiteY20" fmla="*/ 3797585 h 4153492"/>
                  <a:gd name="connsiteX21" fmla="*/ 105583 w 1732244"/>
                  <a:gd name="connsiteY21" fmla="*/ 3724881 h 4153492"/>
                  <a:gd name="connsiteX22" fmla="*/ 102676 w 1732244"/>
                  <a:gd name="connsiteY22" fmla="*/ 3053112 h 4153492"/>
                  <a:gd name="connsiteX23" fmla="*/ 102676 w 1732244"/>
                  <a:gd name="connsiteY23" fmla="*/ 2613988 h 4153492"/>
                  <a:gd name="connsiteX24" fmla="*/ 59053 w 1732244"/>
                  <a:gd name="connsiteY24" fmla="*/ 2078898 h 4153492"/>
                  <a:gd name="connsiteX25" fmla="*/ 24156 w 1732244"/>
                  <a:gd name="connsiteY25" fmla="*/ 1843344 h 4153492"/>
                  <a:gd name="connsiteX26" fmla="*/ 3801 w 1732244"/>
                  <a:gd name="connsiteY26" fmla="*/ 1319887 h 4153492"/>
                  <a:gd name="connsiteX27" fmla="*/ 90498 w 1732244"/>
                  <a:gd name="connsiteY27" fmla="*/ 771074 h 4153492"/>
                  <a:gd name="connsiteX28" fmla="*/ 120632 w 1732244"/>
                  <a:gd name="connsiteY28" fmla="*/ 674829 h 4153492"/>
                  <a:gd name="connsiteX29" fmla="*/ 120632 w 1732244"/>
                  <a:gd name="connsiteY29" fmla="*/ 642369 h 4153492"/>
                  <a:gd name="connsiteX30" fmla="*/ 130796 w 1732244"/>
                  <a:gd name="connsiteY30" fmla="*/ 642369 h 4153492"/>
                  <a:gd name="connsiteX31" fmla="*/ 146296 w 1732244"/>
                  <a:gd name="connsiteY31" fmla="*/ 592863 h 4153492"/>
                  <a:gd name="connsiteX32" fmla="*/ 437106 w 1732244"/>
                  <a:gd name="connsiteY32" fmla="*/ 214810 h 4153492"/>
                  <a:gd name="connsiteX33" fmla="*/ 847149 w 1732244"/>
                  <a:gd name="connsiteY33" fmla="*/ 25782 h 4153492"/>
                  <a:gd name="connsiteX34" fmla="*/ 1014364 w 1732244"/>
                  <a:gd name="connsiteY34"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73513 w 1732244"/>
                  <a:gd name="connsiteY9" fmla="*/ 2372618 h 4153492"/>
                  <a:gd name="connsiteX10" fmla="*/ 1364646 w 1732244"/>
                  <a:gd name="connsiteY10" fmla="*/ 2385917 h 4153492"/>
                  <a:gd name="connsiteX11" fmla="*/ 1364646 w 1732244"/>
                  <a:gd name="connsiteY11" fmla="*/ 2788957 h 4153492"/>
                  <a:gd name="connsiteX12" fmla="*/ 1367697 w 1732244"/>
                  <a:gd name="connsiteY12" fmla="*/ 2785567 h 4153492"/>
                  <a:gd name="connsiteX13" fmla="*/ 1379329 w 1732244"/>
                  <a:gd name="connsiteY13" fmla="*/ 3236321 h 4153492"/>
                  <a:gd name="connsiteX14" fmla="*/ 1382239 w 1732244"/>
                  <a:gd name="connsiteY14" fmla="*/ 3762688 h 4153492"/>
                  <a:gd name="connsiteX15" fmla="*/ 1274638 w 1732244"/>
                  <a:gd name="connsiteY15" fmla="*/ 3977887 h 4153492"/>
                  <a:gd name="connsiteX16" fmla="*/ 876230 w 1732244"/>
                  <a:gd name="connsiteY16" fmla="*/ 4143647 h 4153492"/>
                  <a:gd name="connsiteX17" fmla="*/ 538891 w 1732244"/>
                  <a:gd name="connsiteY17" fmla="*/ 4143647 h 4153492"/>
                  <a:gd name="connsiteX18" fmla="*/ 265530 w 1732244"/>
                  <a:gd name="connsiteY18" fmla="*/ 4044772 h 4153492"/>
                  <a:gd name="connsiteX19" fmla="*/ 111399 w 1732244"/>
                  <a:gd name="connsiteY19" fmla="*/ 3797585 h 4153492"/>
                  <a:gd name="connsiteX20" fmla="*/ 105583 w 1732244"/>
                  <a:gd name="connsiteY20" fmla="*/ 3724881 h 4153492"/>
                  <a:gd name="connsiteX21" fmla="*/ 102676 w 1732244"/>
                  <a:gd name="connsiteY21" fmla="*/ 3053112 h 4153492"/>
                  <a:gd name="connsiteX22" fmla="*/ 102676 w 1732244"/>
                  <a:gd name="connsiteY22" fmla="*/ 2613988 h 4153492"/>
                  <a:gd name="connsiteX23" fmla="*/ 59053 w 1732244"/>
                  <a:gd name="connsiteY23" fmla="*/ 2078898 h 4153492"/>
                  <a:gd name="connsiteX24" fmla="*/ 24156 w 1732244"/>
                  <a:gd name="connsiteY24" fmla="*/ 1843344 h 4153492"/>
                  <a:gd name="connsiteX25" fmla="*/ 3801 w 1732244"/>
                  <a:gd name="connsiteY25" fmla="*/ 1319887 h 4153492"/>
                  <a:gd name="connsiteX26" fmla="*/ 90498 w 1732244"/>
                  <a:gd name="connsiteY26" fmla="*/ 771074 h 4153492"/>
                  <a:gd name="connsiteX27" fmla="*/ 120632 w 1732244"/>
                  <a:gd name="connsiteY27" fmla="*/ 674829 h 4153492"/>
                  <a:gd name="connsiteX28" fmla="*/ 120632 w 1732244"/>
                  <a:gd name="connsiteY28" fmla="*/ 642369 h 4153492"/>
                  <a:gd name="connsiteX29" fmla="*/ 130796 w 1732244"/>
                  <a:gd name="connsiteY29" fmla="*/ 642369 h 4153492"/>
                  <a:gd name="connsiteX30" fmla="*/ 146296 w 1732244"/>
                  <a:gd name="connsiteY30" fmla="*/ 592863 h 4153492"/>
                  <a:gd name="connsiteX31" fmla="*/ 437106 w 1732244"/>
                  <a:gd name="connsiteY31" fmla="*/ 214810 h 4153492"/>
                  <a:gd name="connsiteX32" fmla="*/ 847149 w 1732244"/>
                  <a:gd name="connsiteY32" fmla="*/ 25782 h 4153492"/>
                  <a:gd name="connsiteX33" fmla="*/ 1014364 w 1732244"/>
                  <a:gd name="connsiteY33"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73513 w 1732244"/>
                  <a:gd name="connsiteY9" fmla="*/ 2372618 h 4153492"/>
                  <a:gd name="connsiteX10" fmla="*/ 1364646 w 1732244"/>
                  <a:gd name="connsiteY10" fmla="*/ 2788957 h 4153492"/>
                  <a:gd name="connsiteX11" fmla="*/ 1367697 w 1732244"/>
                  <a:gd name="connsiteY11" fmla="*/ 2785567 h 4153492"/>
                  <a:gd name="connsiteX12" fmla="*/ 1379329 w 1732244"/>
                  <a:gd name="connsiteY12" fmla="*/ 3236321 h 4153492"/>
                  <a:gd name="connsiteX13" fmla="*/ 1382239 w 1732244"/>
                  <a:gd name="connsiteY13" fmla="*/ 3762688 h 4153492"/>
                  <a:gd name="connsiteX14" fmla="*/ 1274638 w 1732244"/>
                  <a:gd name="connsiteY14" fmla="*/ 3977887 h 4153492"/>
                  <a:gd name="connsiteX15" fmla="*/ 876230 w 1732244"/>
                  <a:gd name="connsiteY15" fmla="*/ 4143647 h 4153492"/>
                  <a:gd name="connsiteX16" fmla="*/ 538891 w 1732244"/>
                  <a:gd name="connsiteY16" fmla="*/ 4143647 h 4153492"/>
                  <a:gd name="connsiteX17" fmla="*/ 265530 w 1732244"/>
                  <a:gd name="connsiteY17" fmla="*/ 4044772 h 4153492"/>
                  <a:gd name="connsiteX18" fmla="*/ 111399 w 1732244"/>
                  <a:gd name="connsiteY18" fmla="*/ 3797585 h 4153492"/>
                  <a:gd name="connsiteX19" fmla="*/ 105583 w 1732244"/>
                  <a:gd name="connsiteY19" fmla="*/ 3724881 h 4153492"/>
                  <a:gd name="connsiteX20" fmla="*/ 102676 w 1732244"/>
                  <a:gd name="connsiteY20" fmla="*/ 3053112 h 4153492"/>
                  <a:gd name="connsiteX21" fmla="*/ 102676 w 1732244"/>
                  <a:gd name="connsiteY21" fmla="*/ 2613988 h 4153492"/>
                  <a:gd name="connsiteX22" fmla="*/ 59053 w 1732244"/>
                  <a:gd name="connsiteY22" fmla="*/ 2078898 h 4153492"/>
                  <a:gd name="connsiteX23" fmla="*/ 24156 w 1732244"/>
                  <a:gd name="connsiteY23" fmla="*/ 1843344 h 4153492"/>
                  <a:gd name="connsiteX24" fmla="*/ 3801 w 1732244"/>
                  <a:gd name="connsiteY24" fmla="*/ 1319887 h 4153492"/>
                  <a:gd name="connsiteX25" fmla="*/ 90498 w 1732244"/>
                  <a:gd name="connsiteY25" fmla="*/ 771074 h 4153492"/>
                  <a:gd name="connsiteX26" fmla="*/ 120632 w 1732244"/>
                  <a:gd name="connsiteY26" fmla="*/ 674829 h 4153492"/>
                  <a:gd name="connsiteX27" fmla="*/ 120632 w 1732244"/>
                  <a:gd name="connsiteY27" fmla="*/ 642369 h 4153492"/>
                  <a:gd name="connsiteX28" fmla="*/ 130796 w 1732244"/>
                  <a:gd name="connsiteY28" fmla="*/ 642369 h 4153492"/>
                  <a:gd name="connsiteX29" fmla="*/ 146296 w 1732244"/>
                  <a:gd name="connsiteY29" fmla="*/ 592863 h 4153492"/>
                  <a:gd name="connsiteX30" fmla="*/ 437106 w 1732244"/>
                  <a:gd name="connsiteY30" fmla="*/ 214810 h 4153492"/>
                  <a:gd name="connsiteX31" fmla="*/ 847149 w 1732244"/>
                  <a:gd name="connsiteY31" fmla="*/ 25782 h 4153492"/>
                  <a:gd name="connsiteX32" fmla="*/ 1014364 w 1732244"/>
                  <a:gd name="connsiteY32"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55406 w 1732244"/>
                  <a:gd name="connsiteY9" fmla="*/ 2399778 h 4153492"/>
                  <a:gd name="connsiteX10" fmla="*/ 1364646 w 1732244"/>
                  <a:gd name="connsiteY10" fmla="*/ 2788957 h 4153492"/>
                  <a:gd name="connsiteX11" fmla="*/ 1367697 w 1732244"/>
                  <a:gd name="connsiteY11" fmla="*/ 2785567 h 4153492"/>
                  <a:gd name="connsiteX12" fmla="*/ 1379329 w 1732244"/>
                  <a:gd name="connsiteY12" fmla="*/ 3236321 h 4153492"/>
                  <a:gd name="connsiteX13" fmla="*/ 1382239 w 1732244"/>
                  <a:gd name="connsiteY13" fmla="*/ 3762688 h 4153492"/>
                  <a:gd name="connsiteX14" fmla="*/ 1274638 w 1732244"/>
                  <a:gd name="connsiteY14" fmla="*/ 3977887 h 4153492"/>
                  <a:gd name="connsiteX15" fmla="*/ 876230 w 1732244"/>
                  <a:gd name="connsiteY15" fmla="*/ 4143647 h 4153492"/>
                  <a:gd name="connsiteX16" fmla="*/ 538891 w 1732244"/>
                  <a:gd name="connsiteY16" fmla="*/ 4143647 h 4153492"/>
                  <a:gd name="connsiteX17" fmla="*/ 265530 w 1732244"/>
                  <a:gd name="connsiteY17" fmla="*/ 4044772 h 4153492"/>
                  <a:gd name="connsiteX18" fmla="*/ 111399 w 1732244"/>
                  <a:gd name="connsiteY18" fmla="*/ 3797585 h 4153492"/>
                  <a:gd name="connsiteX19" fmla="*/ 105583 w 1732244"/>
                  <a:gd name="connsiteY19" fmla="*/ 3724881 h 4153492"/>
                  <a:gd name="connsiteX20" fmla="*/ 102676 w 1732244"/>
                  <a:gd name="connsiteY20" fmla="*/ 3053112 h 4153492"/>
                  <a:gd name="connsiteX21" fmla="*/ 102676 w 1732244"/>
                  <a:gd name="connsiteY21" fmla="*/ 2613988 h 4153492"/>
                  <a:gd name="connsiteX22" fmla="*/ 59053 w 1732244"/>
                  <a:gd name="connsiteY22" fmla="*/ 2078898 h 4153492"/>
                  <a:gd name="connsiteX23" fmla="*/ 24156 w 1732244"/>
                  <a:gd name="connsiteY23" fmla="*/ 1843344 h 4153492"/>
                  <a:gd name="connsiteX24" fmla="*/ 3801 w 1732244"/>
                  <a:gd name="connsiteY24" fmla="*/ 1319887 h 4153492"/>
                  <a:gd name="connsiteX25" fmla="*/ 90498 w 1732244"/>
                  <a:gd name="connsiteY25" fmla="*/ 771074 h 4153492"/>
                  <a:gd name="connsiteX26" fmla="*/ 120632 w 1732244"/>
                  <a:gd name="connsiteY26" fmla="*/ 674829 h 4153492"/>
                  <a:gd name="connsiteX27" fmla="*/ 120632 w 1732244"/>
                  <a:gd name="connsiteY27" fmla="*/ 642369 h 4153492"/>
                  <a:gd name="connsiteX28" fmla="*/ 130796 w 1732244"/>
                  <a:gd name="connsiteY28" fmla="*/ 642369 h 4153492"/>
                  <a:gd name="connsiteX29" fmla="*/ 146296 w 1732244"/>
                  <a:gd name="connsiteY29" fmla="*/ 592863 h 4153492"/>
                  <a:gd name="connsiteX30" fmla="*/ 437106 w 1732244"/>
                  <a:gd name="connsiteY30" fmla="*/ 214810 h 4153492"/>
                  <a:gd name="connsiteX31" fmla="*/ 847149 w 1732244"/>
                  <a:gd name="connsiteY31" fmla="*/ 25782 h 4153492"/>
                  <a:gd name="connsiteX32" fmla="*/ 1014364 w 1732244"/>
                  <a:gd name="connsiteY32" fmla="*/ 2154 h 4153492"/>
                  <a:gd name="connsiteX0" fmla="*/ 847149 w 1732244"/>
                  <a:gd name="connsiteY0" fmla="*/ 24646 h 4152356"/>
                  <a:gd name="connsiteX1" fmla="*/ 1181578 w 1732244"/>
                  <a:gd name="connsiteY1" fmla="*/ 1381 h 4152356"/>
                  <a:gd name="connsiteX2" fmla="*/ 1358974 w 1732244"/>
                  <a:gd name="connsiteY2" fmla="*/ 15923 h 4152356"/>
                  <a:gd name="connsiteX3" fmla="*/ 1603254 w 1732244"/>
                  <a:gd name="connsiteY3" fmla="*/ 199132 h 4152356"/>
                  <a:gd name="connsiteX4" fmla="*/ 1690497 w 1732244"/>
                  <a:gd name="connsiteY4" fmla="*/ 472493 h 4152356"/>
                  <a:gd name="connsiteX5" fmla="*/ 1728301 w 1732244"/>
                  <a:gd name="connsiteY5" fmla="*/ 1019215 h 4152356"/>
                  <a:gd name="connsiteX6" fmla="*/ 1661416 w 1732244"/>
                  <a:gd name="connsiteY6" fmla="*/ 1420533 h 4152356"/>
                  <a:gd name="connsiteX7" fmla="*/ 1495653 w 1732244"/>
                  <a:gd name="connsiteY7" fmla="*/ 1816034 h 4152356"/>
                  <a:gd name="connsiteX8" fmla="*/ 1492746 w 1732244"/>
                  <a:gd name="connsiteY8" fmla="*/ 1821850 h 4152356"/>
                  <a:gd name="connsiteX9" fmla="*/ 1355406 w 1732244"/>
                  <a:gd name="connsiteY9" fmla="*/ 2398642 h 4152356"/>
                  <a:gd name="connsiteX10" fmla="*/ 1364646 w 1732244"/>
                  <a:gd name="connsiteY10" fmla="*/ 2787821 h 4152356"/>
                  <a:gd name="connsiteX11" fmla="*/ 1367697 w 1732244"/>
                  <a:gd name="connsiteY11" fmla="*/ 2784431 h 4152356"/>
                  <a:gd name="connsiteX12" fmla="*/ 1379329 w 1732244"/>
                  <a:gd name="connsiteY12" fmla="*/ 3235185 h 4152356"/>
                  <a:gd name="connsiteX13" fmla="*/ 1382239 w 1732244"/>
                  <a:gd name="connsiteY13" fmla="*/ 3761552 h 4152356"/>
                  <a:gd name="connsiteX14" fmla="*/ 1274638 w 1732244"/>
                  <a:gd name="connsiteY14" fmla="*/ 3976751 h 4152356"/>
                  <a:gd name="connsiteX15" fmla="*/ 876230 w 1732244"/>
                  <a:gd name="connsiteY15" fmla="*/ 4142511 h 4152356"/>
                  <a:gd name="connsiteX16" fmla="*/ 538891 w 1732244"/>
                  <a:gd name="connsiteY16" fmla="*/ 4142511 h 4152356"/>
                  <a:gd name="connsiteX17" fmla="*/ 265530 w 1732244"/>
                  <a:gd name="connsiteY17" fmla="*/ 4043636 h 4152356"/>
                  <a:gd name="connsiteX18" fmla="*/ 111399 w 1732244"/>
                  <a:gd name="connsiteY18" fmla="*/ 3796449 h 4152356"/>
                  <a:gd name="connsiteX19" fmla="*/ 105583 w 1732244"/>
                  <a:gd name="connsiteY19" fmla="*/ 3723745 h 4152356"/>
                  <a:gd name="connsiteX20" fmla="*/ 102676 w 1732244"/>
                  <a:gd name="connsiteY20" fmla="*/ 3051976 h 4152356"/>
                  <a:gd name="connsiteX21" fmla="*/ 102676 w 1732244"/>
                  <a:gd name="connsiteY21" fmla="*/ 2612852 h 4152356"/>
                  <a:gd name="connsiteX22" fmla="*/ 59053 w 1732244"/>
                  <a:gd name="connsiteY22" fmla="*/ 2077762 h 4152356"/>
                  <a:gd name="connsiteX23" fmla="*/ 24156 w 1732244"/>
                  <a:gd name="connsiteY23" fmla="*/ 1842208 h 4152356"/>
                  <a:gd name="connsiteX24" fmla="*/ 3801 w 1732244"/>
                  <a:gd name="connsiteY24" fmla="*/ 1318751 h 4152356"/>
                  <a:gd name="connsiteX25" fmla="*/ 90498 w 1732244"/>
                  <a:gd name="connsiteY25" fmla="*/ 769938 h 4152356"/>
                  <a:gd name="connsiteX26" fmla="*/ 120632 w 1732244"/>
                  <a:gd name="connsiteY26" fmla="*/ 673693 h 4152356"/>
                  <a:gd name="connsiteX27" fmla="*/ 120632 w 1732244"/>
                  <a:gd name="connsiteY27" fmla="*/ 641233 h 4152356"/>
                  <a:gd name="connsiteX28" fmla="*/ 130796 w 1732244"/>
                  <a:gd name="connsiteY28" fmla="*/ 641233 h 4152356"/>
                  <a:gd name="connsiteX29" fmla="*/ 146296 w 1732244"/>
                  <a:gd name="connsiteY29" fmla="*/ 591727 h 4152356"/>
                  <a:gd name="connsiteX30" fmla="*/ 437106 w 1732244"/>
                  <a:gd name="connsiteY30" fmla="*/ 213674 h 4152356"/>
                  <a:gd name="connsiteX31" fmla="*/ 847149 w 1732244"/>
                  <a:gd name="connsiteY31" fmla="*/ 24646 h 4152356"/>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130796 w 1732244"/>
                  <a:gd name="connsiteY27" fmla="*/ 644490 h 4155613"/>
                  <a:gd name="connsiteX28" fmla="*/ 146296 w 1732244"/>
                  <a:gd name="connsiteY28" fmla="*/ 594984 h 4155613"/>
                  <a:gd name="connsiteX29" fmla="*/ 437106 w 1732244"/>
                  <a:gd name="connsiteY29" fmla="*/ 216931 h 4155613"/>
                  <a:gd name="connsiteX30" fmla="*/ 847149 w 1732244"/>
                  <a:gd name="connsiteY30"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130796 w 1732244"/>
                  <a:gd name="connsiteY27" fmla="*/ 644490 h 4155613"/>
                  <a:gd name="connsiteX28" fmla="*/ 437106 w 1732244"/>
                  <a:gd name="connsiteY28" fmla="*/ 216931 h 4155613"/>
                  <a:gd name="connsiteX29" fmla="*/ 847149 w 1732244"/>
                  <a:gd name="connsiteY29"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437106 w 1732244"/>
                  <a:gd name="connsiteY27" fmla="*/ 216931 h 4155613"/>
                  <a:gd name="connsiteX28" fmla="*/ 847149 w 1732244"/>
                  <a:gd name="connsiteY28"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437106 w 1732244"/>
                  <a:gd name="connsiteY26" fmla="*/ 216931 h 4155613"/>
                  <a:gd name="connsiteX27" fmla="*/ 847149 w 1732244"/>
                  <a:gd name="connsiteY27"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3779 w 1728874"/>
                  <a:gd name="connsiteY0" fmla="*/ 27903 h 4155613"/>
                  <a:gd name="connsiteX1" fmla="*/ 1355604 w 1728874"/>
                  <a:gd name="connsiteY1" fmla="*/ 19180 h 4155613"/>
                  <a:gd name="connsiteX2" fmla="*/ 1599884 w 1728874"/>
                  <a:gd name="connsiteY2" fmla="*/ 202389 h 4155613"/>
                  <a:gd name="connsiteX3" fmla="*/ 1687127 w 1728874"/>
                  <a:gd name="connsiteY3" fmla="*/ 475750 h 4155613"/>
                  <a:gd name="connsiteX4" fmla="*/ 1724931 w 1728874"/>
                  <a:gd name="connsiteY4" fmla="*/ 1022472 h 4155613"/>
                  <a:gd name="connsiteX5" fmla="*/ 1658046 w 1728874"/>
                  <a:gd name="connsiteY5" fmla="*/ 1423790 h 4155613"/>
                  <a:gd name="connsiteX6" fmla="*/ 1492283 w 1728874"/>
                  <a:gd name="connsiteY6" fmla="*/ 1819291 h 4155613"/>
                  <a:gd name="connsiteX7" fmla="*/ 1489376 w 1728874"/>
                  <a:gd name="connsiteY7" fmla="*/ 1825107 h 4155613"/>
                  <a:gd name="connsiteX8" fmla="*/ 1352036 w 1728874"/>
                  <a:gd name="connsiteY8" fmla="*/ 2401899 h 4155613"/>
                  <a:gd name="connsiteX9" fmla="*/ 1361276 w 1728874"/>
                  <a:gd name="connsiteY9" fmla="*/ 2791078 h 4155613"/>
                  <a:gd name="connsiteX10" fmla="*/ 1364327 w 1728874"/>
                  <a:gd name="connsiteY10" fmla="*/ 2787688 h 4155613"/>
                  <a:gd name="connsiteX11" fmla="*/ 1375959 w 1728874"/>
                  <a:gd name="connsiteY11" fmla="*/ 3238442 h 4155613"/>
                  <a:gd name="connsiteX12" fmla="*/ 1378869 w 1728874"/>
                  <a:gd name="connsiteY12" fmla="*/ 3764809 h 4155613"/>
                  <a:gd name="connsiteX13" fmla="*/ 1271268 w 1728874"/>
                  <a:gd name="connsiteY13" fmla="*/ 3980008 h 4155613"/>
                  <a:gd name="connsiteX14" fmla="*/ 872860 w 1728874"/>
                  <a:gd name="connsiteY14" fmla="*/ 4145768 h 4155613"/>
                  <a:gd name="connsiteX15" fmla="*/ 535521 w 1728874"/>
                  <a:gd name="connsiteY15" fmla="*/ 4145768 h 4155613"/>
                  <a:gd name="connsiteX16" fmla="*/ 262160 w 1728874"/>
                  <a:gd name="connsiteY16" fmla="*/ 4046893 h 4155613"/>
                  <a:gd name="connsiteX17" fmla="*/ 108029 w 1728874"/>
                  <a:gd name="connsiteY17" fmla="*/ 3799706 h 4155613"/>
                  <a:gd name="connsiteX18" fmla="*/ 102213 w 1728874"/>
                  <a:gd name="connsiteY18" fmla="*/ 3727002 h 4155613"/>
                  <a:gd name="connsiteX19" fmla="*/ 99306 w 1728874"/>
                  <a:gd name="connsiteY19" fmla="*/ 3055233 h 4155613"/>
                  <a:gd name="connsiteX20" fmla="*/ 99306 w 1728874"/>
                  <a:gd name="connsiteY20" fmla="*/ 2616109 h 4155613"/>
                  <a:gd name="connsiteX21" fmla="*/ 55683 w 1728874"/>
                  <a:gd name="connsiteY21" fmla="*/ 2081019 h 4155613"/>
                  <a:gd name="connsiteX22" fmla="*/ 431 w 1728874"/>
                  <a:gd name="connsiteY22" fmla="*/ 1322008 h 4155613"/>
                  <a:gd name="connsiteX23" fmla="*/ 87128 w 1728874"/>
                  <a:gd name="connsiteY23" fmla="*/ 773195 h 4155613"/>
                  <a:gd name="connsiteX24" fmla="*/ 433736 w 1728874"/>
                  <a:gd name="connsiteY24" fmla="*/ 216931 h 4155613"/>
                  <a:gd name="connsiteX25" fmla="*/ 843779 w 1728874"/>
                  <a:gd name="connsiteY25" fmla="*/ 27903 h 4155613"/>
                  <a:gd name="connsiteX0" fmla="*/ 843779 w 1728874"/>
                  <a:gd name="connsiteY0" fmla="*/ 27903 h 4155613"/>
                  <a:gd name="connsiteX1" fmla="*/ 1355604 w 1728874"/>
                  <a:gd name="connsiteY1" fmla="*/ 19180 h 4155613"/>
                  <a:gd name="connsiteX2" fmla="*/ 1599884 w 1728874"/>
                  <a:gd name="connsiteY2" fmla="*/ 202389 h 4155613"/>
                  <a:gd name="connsiteX3" fmla="*/ 1687127 w 1728874"/>
                  <a:gd name="connsiteY3" fmla="*/ 475750 h 4155613"/>
                  <a:gd name="connsiteX4" fmla="*/ 1724931 w 1728874"/>
                  <a:gd name="connsiteY4" fmla="*/ 1022472 h 4155613"/>
                  <a:gd name="connsiteX5" fmla="*/ 1658046 w 1728874"/>
                  <a:gd name="connsiteY5" fmla="*/ 1423790 h 4155613"/>
                  <a:gd name="connsiteX6" fmla="*/ 1492283 w 1728874"/>
                  <a:gd name="connsiteY6" fmla="*/ 1819291 h 4155613"/>
                  <a:gd name="connsiteX7" fmla="*/ 1489376 w 1728874"/>
                  <a:gd name="connsiteY7" fmla="*/ 1825107 h 4155613"/>
                  <a:gd name="connsiteX8" fmla="*/ 1352036 w 1728874"/>
                  <a:gd name="connsiteY8" fmla="*/ 2401899 h 4155613"/>
                  <a:gd name="connsiteX9" fmla="*/ 1361276 w 1728874"/>
                  <a:gd name="connsiteY9" fmla="*/ 2791078 h 4155613"/>
                  <a:gd name="connsiteX10" fmla="*/ 1364327 w 1728874"/>
                  <a:gd name="connsiteY10" fmla="*/ 2787688 h 4155613"/>
                  <a:gd name="connsiteX11" fmla="*/ 1375959 w 1728874"/>
                  <a:gd name="connsiteY11" fmla="*/ 3238442 h 4155613"/>
                  <a:gd name="connsiteX12" fmla="*/ 1378869 w 1728874"/>
                  <a:gd name="connsiteY12" fmla="*/ 3764809 h 4155613"/>
                  <a:gd name="connsiteX13" fmla="*/ 1271268 w 1728874"/>
                  <a:gd name="connsiteY13" fmla="*/ 3980008 h 4155613"/>
                  <a:gd name="connsiteX14" fmla="*/ 872860 w 1728874"/>
                  <a:gd name="connsiteY14" fmla="*/ 4145768 h 4155613"/>
                  <a:gd name="connsiteX15" fmla="*/ 535521 w 1728874"/>
                  <a:gd name="connsiteY15" fmla="*/ 4145768 h 4155613"/>
                  <a:gd name="connsiteX16" fmla="*/ 262160 w 1728874"/>
                  <a:gd name="connsiteY16" fmla="*/ 4046893 h 4155613"/>
                  <a:gd name="connsiteX17" fmla="*/ 108029 w 1728874"/>
                  <a:gd name="connsiteY17" fmla="*/ 3799706 h 4155613"/>
                  <a:gd name="connsiteX18" fmla="*/ 99306 w 1728874"/>
                  <a:gd name="connsiteY18" fmla="*/ 3055233 h 4155613"/>
                  <a:gd name="connsiteX19" fmla="*/ 99306 w 1728874"/>
                  <a:gd name="connsiteY19" fmla="*/ 2616109 h 4155613"/>
                  <a:gd name="connsiteX20" fmla="*/ 55683 w 1728874"/>
                  <a:gd name="connsiteY20" fmla="*/ 2081019 h 4155613"/>
                  <a:gd name="connsiteX21" fmla="*/ 431 w 1728874"/>
                  <a:gd name="connsiteY21" fmla="*/ 1322008 h 4155613"/>
                  <a:gd name="connsiteX22" fmla="*/ 87128 w 1728874"/>
                  <a:gd name="connsiteY22" fmla="*/ 773195 h 4155613"/>
                  <a:gd name="connsiteX23" fmla="*/ 433736 w 1728874"/>
                  <a:gd name="connsiteY23" fmla="*/ 216931 h 4155613"/>
                  <a:gd name="connsiteX24" fmla="*/ 843779 w 1728874"/>
                  <a:gd name="connsiteY24" fmla="*/ 27903 h 4155613"/>
                  <a:gd name="connsiteX0" fmla="*/ 843779 w 1728874"/>
                  <a:gd name="connsiteY0" fmla="*/ 27903 h 4147277"/>
                  <a:gd name="connsiteX1" fmla="*/ 1355604 w 1728874"/>
                  <a:gd name="connsiteY1" fmla="*/ 19180 h 4147277"/>
                  <a:gd name="connsiteX2" fmla="*/ 1599884 w 1728874"/>
                  <a:gd name="connsiteY2" fmla="*/ 202389 h 4147277"/>
                  <a:gd name="connsiteX3" fmla="*/ 1687127 w 1728874"/>
                  <a:gd name="connsiteY3" fmla="*/ 475750 h 4147277"/>
                  <a:gd name="connsiteX4" fmla="*/ 1724931 w 1728874"/>
                  <a:gd name="connsiteY4" fmla="*/ 1022472 h 4147277"/>
                  <a:gd name="connsiteX5" fmla="*/ 1658046 w 1728874"/>
                  <a:gd name="connsiteY5" fmla="*/ 1423790 h 4147277"/>
                  <a:gd name="connsiteX6" fmla="*/ 1492283 w 1728874"/>
                  <a:gd name="connsiteY6" fmla="*/ 1819291 h 4147277"/>
                  <a:gd name="connsiteX7" fmla="*/ 1489376 w 1728874"/>
                  <a:gd name="connsiteY7" fmla="*/ 1825107 h 4147277"/>
                  <a:gd name="connsiteX8" fmla="*/ 1352036 w 1728874"/>
                  <a:gd name="connsiteY8" fmla="*/ 2401899 h 4147277"/>
                  <a:gd name="connsiteX9" fmla="*/ 1361276 w 1728874"/>
                  <a:gd name="connsiteY9" fmla="*/ 2791078 h 4147277"/>
                  <a:gd name="connsiteX10" fmla="*/ 1364327 w 1728874"/>
                  <a:gd name="connsiteY10" fmla="*/ 2787688 h 4147277"/>
                  <a:gd name="connsiteX11" fmla="*/ 1375959 w 1728874"/>
                  <a:gd name="connsiteY11" fmla="*/ 3238442 h 4147277"/>
                  <a:gd name="connsiteX12" fmla="*/ 1378869 w 1728874"/>
                  <a:gd name="connsiteY12" fmla="*/ 3764809 h 4147277"/>
                  <a:gd name="connsiteX13" fmla="*/ 1271268 w 1728874"/>
                  <a:gd name="connsiteY13" fmla="*/ 3980008 h 4147277"/>
                  <a:gd name="connsiteX14" fmla="*/ 872860 w 1728874"/>
                  <a:gd name="connsiteY14" fmla="*/ 4145768 h 4147277"/>
                  <a:gd name="connsiteX15" fmla="*/ 262160 w 1728874"/>
                  <a:gd name="connsiteY15" fmla="*/ 4046893 h 4147277"/>
                  <a:gd name="connsiteX16" fmla="*/ 108029 w 1728874"/>
                  <a:gd name="connsiteY16" fmla="*/ 3799706 h 4147277"/>
                  <a:gd name="connsiteX17" fmla="*/ 99306 w 1728874"/>
                  <a:gd name="connsiteY17" fmla="*/ 3055233 h 4147277"/>
                  <a:gd name="connsiteX18" fmla="*/ 99306 w 1728874"/>
                  <a:gd name="connsiteY18" fmla="*/ 2616109 h 4147277"/>
                  <a:gd name="connsiteX19" fmla="*/ 55683 w 1728874"/>
                  <a:gd name="connsiteY19" fmla="*/ 2081019 h 4147277"/>
                  <a:gd name="connsiteX20" fmla="*/ 431 w 1728874"/>
                  <a:gd name="connsiteY20" fmla="*/ 1322008 h 4147277"/>
                  <a:gd name="connsiteX21" fmla="*/ 87128 w 1728874"/>
                  <a:gd name="connsiteY21" fmla="*/ 773195 h 4147277"/>
                  <a:gd name="connsiteX22" fmla="*/ 433736 w 1728874"/>
                  <a:gd name="connsiteY22" fmla="*/ 216931 h 4147277"/>
                  <a:gd name="connsiteX23" fmla="*/ 843779 w 1728874"/>
                  <a:gd name="connsiteY23" fmla="*/ 27903 h 4147277"/>
                  <a:gd name="connsiteX0" fmla="*/ 843779 w 1728874"/>
                  <a:gd name="connsiteY0" fmla="*/ 27903 h 4150771"/>
                  <a:gd name="connsiteX1" fmla="*/ 1355604 w 1728874"/>
                  <a:gd name="connsiteY1" fmla="*/ 19180 h 4150771"/>
                  <a:gd name="connsiteX2" fmla="*/ 1599884 w 1728874"/>
                  <a:gd name="connsiteY2" fmla="*/ 202389 h 4150771"/>
                  <a:gd name="connsiteX3" fmla="*/ 1687127 w 1728874"/>
                  <a:gd name="connsiteY3" fmla="*/ 475750 h 4150771"/>
                  <a:gd name="connsiteX4" fmla="*/ 1724931 w 1728874"/>
                  <a:gd name="connsiteY4" fmla="*/ 1022472 h 4150771"/>
                  <a:gd name="connsiteX5" fmla="*/ 1658046 w 1728874"/>
                  <a:gd name="connsiteY5" fmla="*/ 1423790 h 4150771"/>
                  <a:gd name="connsiteX6" fmla="*/ 1492283 w 1728874"/>
                  <a:gd name="connsiteY6" fmla="*/ 1819291 h 4150771"/>
                  <a:gd name="connsiteX7" fmla="*/ 1489376 w 1728874"/>
                  <a:gd name="connsiteY7" fmla="*/ 1825107 h 4150771"/>
                  <a:gd name="connsiteX8" fmla="*/ 1352036 w 1728874"/>
                  <a:gd name="connsiteY8" fmla="*/ 2401899 h 4150771"/>
                  <a:gd name="connsiteX9" fmla="*/ 1361276 w 1728874"/>
                  <a:gd name="connsiteY9" fmla="*/ 2791078 h 4150771"/>
                  <a:gd name="connsiteX10" fmla="*/ 1364327 w 1728874"/>
                  <a:gd name="connsiteY10" fmla="*/ 2787688 h 4150771"/>
                  <a:gd name="connsiteX11" fmla="*/ 1375959 w 1728874"/>
                  <a:gd name="connsiteY11" fmla="*/ 3238442 h 4150771"/>
                  <a:gd name="connsiteX12" fmla="*/ 1378869 w 1728874"/>
                  <a:gd name="connsiteY12" fmla="*/ 3764809 h 4150771"/>
                  <a:gd name="connsiteX13" fmla="*/ 1271268 w 1728874"/>
                  <a:gd name="connsiteY13" fmla="*/ 3980008 h 4150771"/>
                  <a:gd name="connsiteX14" fmla="*/ 872860 w 1728874"/>
                  <a:gd name="connsiteY14" fmla="*/ 4145768 h 4150771"/>
                  <a:gd name="connsiteX15" fmla="*/ 262160 w 1728874"/>
                  <a:gd name="connsiteY15" fmla="*/ 4046893 h 4150771"/>
                  <a:gd name="connsiteX16" fmla="*/ 108029 w 1728874"/>
                  <a:gd name="connsiteY16" fmla="*/ 3799706 h 4150771"/>
                  <a:gd name="connsiteX17" fmla="*/ 99306 w 1728874"/>
                  <a:gd name="connsiteY17" fmla="*/ 3055233 h 4150771"/>
                  <a:gd name="connsiteX18" fmla="*/ 99306 w 1728874"/>
                  <a:gd name="connsiteY18" fmla="*/ 2616109 h 4150771"/>
                  <a:gd name="connsiteX19" fmla="*/ 55683 w 1728874"/>
                  <a:gd name="connsiteY19" fmla="*/ 2081019 h 4150771"/>
                  <a:gd name="connsiteX20" fmla="*/ 431 w 1728874"/>
                  <a:gd name="connsiteY20" fmla="*/ 1322008 h 4150771"/>
                  <a:gd name="connsiteX21" fmla="*/ 87128 w 1728874"/>
                  <a:gd name="connsiteY21" fmla="*/ 773195 h 4150771"/>
                  <a:gd name="connsiteX22" fmla="*/ 433736 w 1728874"/>
                  <a:gd name="connsiteY22" fmla="*/ 216931 h 4150771"/>
                  <a:gd name="connsiteX23" fmla="*/ 843779 w 1728874"/>
                  <a:gd name="connsiteY23" fmla="*/ 27903 h 4150771"/>
                  <a:gd name="connsiteX0" fmla="*/ 843779 w 1728874"/>
                  <a:gd name="connsiteY0" fmla="*/ 27903 h 4159554"/>
                  <a:gd name="connsiteX1" fmla="*/ 1355604 w 1728874"/>
                  <a:gd name="connsiteY1" fmla="*/ 19180 h 4159554"/>
                  <a:gd name="connsiteX2" fmla="*/ 1599884 w 1728874"/>
                  <a:gd name="connsiteY2" fmla="*/ 202389 h 4159554"/>
                  <a:gd name="connsiteX3" fmla="*/ 1687127 w 1728874"/>
                  <a:gd name="connsiteY3" fmla="*/ 475750 h 4159554"/>
                  <a:gd name="connsiteX4" fmla="*/ 1724931 w 1728874"/>
                  <a:gd name="connsiteY4" fmla="*/ 1022472 h 4159554"/>
                  <a:gd name="connsiteX5" fmla="*/ 1658046 w 1728874"/>
                  <a:gd name="connsiteY5" fmla="*/ 1423790 h 4159554"/>
                  <a:gd name="connsiteX6" fmla="*/ 1492283 w 1728874"/>
                  <a:gd name="connsiteY6" fmla="*/ 1819291 h 4159554"/>
                  <a:gd name="connsiteX7" fmla="*/ 1489376 w 1728874"/>
                  <a:gd name="connsiteY7" fmla="*/ 1825107 h 4159554"/>
                  <a:gd name="connsiteX8" fmla="*/ 1352036 w 1728874"/>
                  <a:gd name="connsiteY8" fmla="*/ 2401899 h 4159554"/>
                  <a:gd name="connsiteX9" fmla="*/ 1361276 w 1728874"/>
                  <a:gd name="connsiteY9" fmla="*/ 2791078 h 4159554"/>
                  <a:gd name="connsiteX10" fmla="*/ 1364327 w 1728874"/>
                  <a:gd name="connsiteY10" fmla="*/ 2787688 h 4159554"/>
                  <a:gd name="connsiteX11" fmla="*/ 1375959 w 1728874"/>
                  <a:gd name="connsiteY11" fmla="*/ 3238442 h 4159554"/>
                  <a:gd name="connsiteX12" fmla="*/ 1378869 w 1728874"/>
                  <a:gd name="connsiteY12" fmla="*/ 3764809 h 4159554"/>
                  <a:gd name="connsiteX13" fmla="*/ 1271268 w 1728874"/>
                  <a:gd name="connsiteY13" fmla="*/ 3980008 h 4159554"/>
                  <a:gd name="connsiteX14" fmla="*/ 872860 w 1728874"/>
                  <a:gd name="connsiteY14" fmla="*/ 4145768 h 4159554"/>
                  <a:gd name="connsiteX15" fmla="*/ 316480 w 1728874"/>
                  <a:gd name="connsiteY15" fmla="*/ 4074053 h 4159554"/>
                  <a:gd name="connsiteX16" fmla="*/ 108029 w 1728874"/>
                  <a:gd name="connsiteY16" fmla="*/ 3799706 h 4159554"/>
                  <a:gd name="connsiteX17" fmla="*/ 99306 w 1728874"/>
                  <a:gd name="connsiteY17" fmla="*/ 3055233 h 4159554"/>
                  <a:gd name="connsiteX18" fmla="*/ 99306 w 1728874"/>
                  <a:gd name="connsiteY18" fmla="*/ 2616109 h 4159554"/>
                  <a:gd name="connsiteX19" fmla="*/ 55683 w 1728874"/>
                  <a:gd name="connsiteY19" fmla="*/ 2081019 h 4159554"/>
                  <a:gd name="connsiteX20" fmla="*/ 431 w 1728874"/>
                  <a:gd name="connsiteY20" fmla="*/ 1322008 h 4159554"/>
                  <a:gd name="connsiteX21" fmla="*/ 87128 w 1728874"/>
                  <a:gd name="connsiteY21" fmla="*/ 773195 h 4159554"/>
                  <a:gd name="connsiteX22" fmla="*/ 433736 w 1728874"/>
                  <a:gd name="connsiteY22" fmla="*/ 216931 h 4159554"/>
                  <a:gd name="connsiteX23" fmla="*/ 843779 w 1728874"/>
                  <a:gd name="connsiteY23" fmla="*/ 27903 h 4159554"/>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2306"/>
                  <a:gd name="connsiteX1" fmla="*/ 1355604 w 1728874"/>
                  <a:gd name="connsiteY1" fmla="*/ 19180 h 4172306"/>
                  <a:gd name="connsiteX2" fmla="*/ 1599884 w 1728874"/>
                  <a:gd name="connsiteY2" fmla="*/ 202389 h 4172306"/>
                  <a:gd name="connsiteX3" fmla="*/ 1687127 w 1728874"/>
                  <a:gd name="connsiteY3" fmla="*/ 475750 h 4172306"/>
                  <a:gd name="connsiteX4" fmla="*/ 1724931 w 1728874"/>
                  <a:gd name="connsiteY4" fmla="*/ 1022472 h 4172306"/>
                  <a:gd name="connsiteX5" fmla="*/ 1658046 w 1728874"/>
                  <a:gd name="connsiteY5" fmla="*/ 1423790 h 4172306"/>
                  <a:gd name="connsiteX6" fmla="*/ 1492283 w 1728874"/>
                  <a:gd name="connsiteY6" fmla="*/ 1819291 h 4172306"/>
                  <a:gd name="connsiteX7" fmla="*/ 1489376 w 1728874"/>
                  <a:gd name="connsiteY7" fmla="*/ 1825107 h 4172306"/>
                  <a:gd name="connsiteX8" fmla="*/ 1352036 w 1728874"/>
                  <a:gd name="connsiteY8" fmla="*/ 2401899 h 4172306"/>
                  <a:gd name="connsiteX9" fmla="*/ 1361276 w 1728874"/>
                  <a:gd name="connsiteY9" fmla="*/ 2791078 h 4172306"/>
                  <a:gd name="connsiteX10" fmla="*/ 1364327 w 1728874"/>
                  <a:gd name="connsiteY10" fmla="*/ 2787688 h 4172306"/>
                  <a:gd name="connsiteX11" fmla="*/ 1375959 w 1728874"/>
                  <a:gd name="connsiteY11" fmla="*/ 3238442 h 4172306"/>
                  <a:gd name="connsiteX12" fmla="*/ 1378869 w 1728874"/>
                  <a:gd name="connsiteY12" fmla="*/ 3764809 h 4172306"/>
                  <a:gd name="connsiteX13" fmla="*/ 900020 w 1728874"/>
                  <a:gd name="connsiteY13" fmla="*/ 4154822 h 4172306"/>
                  <a:gd name="connsiteX14" fmla="*/ 316480 w 1728874"/>
                  <a:gd name="connsiteY14" fmla="*/ 4074053 h 4172306"/>
                  <a:gd name="connsiteX15" fmla="*/ 108029 w 1728874"/>
                  <a:gd name="connsiteY15" fmla="*/ 3799706 h 4172306"/>
                  <a:gd name="connsiteX16" fmla="*/ 99306 w 1728874"/>
                  <a:gd name="connsiteY16" fmla="*/ 3055233 h 4172306"/>
                  <a:gd name="connsiteX17" fmla="*/ 99306 w 1728874"/>
                  <a:gd name="connsiteY17" fmla="*/ 2616109 h 4172306"/>
                  <a:gd name="connsiteX18" fmla="*/ 55683 w 1728874"/>
                  <a:gd name="connsiteY18" fmla="*/ 2081019 h 4172306"/>
                  <a:gd name="connsiteX19" fmla="*/ 431 w 1728874"/>
                  <a:gd name="connsiteY19" fmla="*/ 1322008 h 4172306"/>
                  <a:gd name="connsiteX20" fmla="*/ 87128 w 1728874"/>
                  <a:gd name="connsiteY20" fmla="*/ 773195 h 4172306"/>
                  <a:gd name="connsiteX21" fmla="*/ 433736 w 1728874"/>
                  <a:gd name="connsiteY21" fmla="*/ 216931 h 4172306"/>
                  <a:gd name="connsiteX22" fmla="*/ 843779 w 1728874"/>
                  <a:gd name="connsiteY22" fmla="*/ 27903 h 4172306"/>
                  <a:gd name="connsiteX0" fmla="*/ 843779 w 1728874"/>
                  <a:gd name="connsiteY0" fmla="*/ 27903 h 4158005"/>
                  <a:gd name="connsiteX1" fmla="*/ 1355604 w 1728874"/>
                  <a:gd name="connsiteY1" fmla="*/ 19180 h 4158005"/>
                  <a:gd name="connsiteX2" fmla="*/ 1599884 w 1728874"/>
                  <a:gd name="connsiteY2" fmla="*/ 202389 h 4158005"/>
                  <a:gd name="connsiteX3" fmla="*/ 1687127 w 1728874"/>
                  <a:gd name="connsiteY3" fmla="*/ 475750 h 4158005"/>
                  <a:gd name="connsiteX4" fmla="*/ 1724931 w 1728874"/>
                  <a:gd name="connsiteY4" fmla="*/ 1022472 h 4158005"/>
                  <a:gd name="connsiteX5" fmla="*/ 1658046 w 1728874"/>
                  <a:gd name="connsiteY5" fmla="*/ 1423790 h 4158005"/>
                  <a:gd name="connsiteX6" fmla="*/ 1492283 w 1728874"/>
                  <a:gd name="connsiteY6" fmla="*/ 1819291 h 4158005"/>
                  <a:gd name="connsiteX7" fmla="*/ 1489376 w 1728874"/>
                  <a:gd name="connsiteY7" fmla="*/ 1825107 h 4158005"/>
                  <a:gd name="connsiteX8" fmla="*/ 1352036 w 1728874"/>
                  <a:gd name="connsiteY8" fmla="*/ 2401899 h 4158005"/>
                  <a:gd name="connsiteX9" fmla="*/ 1361276 w 1728874"/>
                  <a:gd name="connsiteY9" fmla="*/ 2791078 h 4158005"/>
                  <a:gd name="connsiteX10" fmla="*/ 1364327 w 1728874"/>
                  <a:gd name="connsiteY10" fmla="*/ 2787688 h 4158005"/>
                  <a:gd name="connsiteX11" fmla="*/ 1375959 w 1728874"/>
                  <a:gd name="connsiteY11" fmla="*/ 3238442 h 4158005"/>
                  <a:gd name="connsiteX12" fmla="*/ 1378869 w 1728874"/>
                  <a:gd name="connsiteY12" fmla="*/ 3764809 h 4158005"/>
                  <a:gd name="connsiteX13" fmla="*/ 900020 w 1728874"/>
                  <a:gd name="connsiteY13" fmla="*/ 4154822 h 4158005"/>
                  <a:gd name="connsiteX14" fmla="*/ 316480 w 1728874"/>
                  <a:gd name="connsiteY14" fmla="*/ 4074053 h 4158005"/>
                  <a:gd name="connsiteX15" fmla="*/ 108029 w 1728874"/>
                  <a:gd name="connsiteY15" fmla="*/ 3799706 h 4158005"/>
                  <a:gd name="connsiteX16" fmla="*/ 99306 w 1728874"/>
                  <a:gd name="connsiteY16" fmla="*/ 3055233 h 4158005"/>
                  <a:gd name="connsiteX17" fmla="*/ 99306 w 1728874"/>
                  <a:gd name="connsiteY17" fmla="*/ 2616109 h 4158005"/>
                  <a:gd name="connsiteX18" fmla="*/ 55683 w 1728874"/>
                  <a:gd name="connsiteY18" fmla="*/ 2081019 h 4158005"/>
                  <a:gd name="connsiteX19" fmla="*/ 431 w 1728874"/>
                  <a:gd name="connsiteY19" fmla="*/ 1322008 h 4158005"/>
                  <a:gd name="connsiteX20" fmla="*/ 87128 w 1728874"/>
                  <a:gd name="connsiteY20" fmla="*/ 773195 h 4158005"/>
                  <a:gd name="connsiteX21" fmla="*/ 433736 w 1728874"/>
                  <a:gd name="connsiteY21" fmla="*/ 216931 h 4158005"/>
                  <a:gd name="connsiteX22" fmla="*/ 843779 w 1728874"/>
                  <a:gd name="connsiteY22" fmla="*/ 27903 h 4158005"/>
                  <a:gd name="connsiteX0" fmla="*/ 843779 w 1728874"/>
                  <a:gd name="connsiteY0" fmla="*/ 27903 h 4158005"/>
                  <a:gd name="connsiteX1" fmla="*/ 1355604 w 1728874"/>
                  <a:gd name="connsiteY1" fmla="*/ 19180 h 4158005"/>
                  <a:gd name="connsiteX2" fmla="*/ 1599884 w 1728874"/>
                  <a:gd name="connsiteY2" fmla="*/ 202389 h 4158005"/>
                  <a:gd name="connsiteX3" fmla="*/ 1687127 w 1728874"/>
                  <a:gd name="connsiteY3" fmla="*/ 475750 h 4158005"/>
                  <a:gd name="connsiteX4" fmla="*/ 1724931 w 1728874"/>
                  <a:gd name="connsiteY4" fmla="*/ 1022472 h 4158005"/>
                  <a:gd name="connsiteX5" fmla="*/ 1658046 w 1728874"/>
                  <a:gd name="connsiteY5" fmla="*/ 1423790 h 4158005"/>
                  <a:gd name="connsiteX6" fmla="*/ 1492283 w 1728874"/>
                  <a:gd name="connsiteY6" fmla="*/ 1819291 h 4158005"/>
                  <a:gd name="connsiteX7" fmla="*/ 1489376 w 1728874"/>
                  <a:gd name="connsiteY7" fmla="*/ 1825107 h 4158005"/>
                  <a:gd name="connsiteX8" fmla="*/ 1352036 w 1728874"/>
                  <a:gd name="connsiteY8" fmla="*/ 2401899 h 4158005"/>
                  <a:gd name="connsiteX9" fmla="*/ 1361276 w 1728874"/>
                  <a:gd name="connsiteY9" fmla="*/ 2791078 h 4158005"/>
                  <a:gd name="connsiteX10" fmla="*/ 1364327 w 1728874"/>
                  <a:gd name="connsiteY10" fmla="*/ 2787688 h 4158005"/>
                  <a:gd name="connsiteX11" fmla="*/ 1375959 w 1728874"/>
                  <a:gd name="connsiteY11" fmla="*/ 3238442 h 4158005"/>
                  <a:gd name="connsiteX12" fmla="*/ 1378869 w 1728874"/>
                  <a:gd name="connsiteY12" fmla="*/ 3764809 h 4158005"/>
                  <a:gd name="connsiteX13" fmla="*/ 900020 w 1728874"/>
                  <a:gd name="connsiteY13" fmla="*/ 4154822 h 4158005"/>
                  <a:gd name="connsiteX14" fmla="*/ 316480 w 1728874"/>
                  <a:gd name="connsiteY14" fmla="*/ 4074053 h 4158005"/>
                  <a:gd name="connsiteX15" fmla="*/ 108029 w 1728874"/>
                  <a:gd name="connsiteY15" fmla="*/ 3799706 h 4158005"/>
                  <a:gd name="connsiteX16" fmla="*/ 99306 w 1728874"/>
                  <a:gd name="connsiteY16" fmla="*/ 3055233 h 4158005"/>
                  <a:gd name="connsiteX17" fmla="*/ 99306 w 1728874"/>
                  <a:gd name="connsiteY17" fmla="*/ 2616109 h 4158005"/>
                  <a:gd name="connsiteX18" fmla="*/ 55683 w 1728874"/>
                  <a:gd name="connsiteY18" fmla="*/ 2081019 h 4158005"/>
                  <a:gd name="connsiteX19" fmla="*/ 431 w 1728874"/>
                  <a:gd name="connsiteY19" fmla="*/ 1322008 h 4158005"/>
                  <a:gd name="connsiteX20" fmla="*/ 87128 w 1728874"/>
                  <a:gd name="connsiteY20" fmla="*/ 773195 h 4158005"/>
                  <a:gd name="connsiteX21" fmla="*/ 433736 w 1728874"/>
                  <a:gd name="connsiteY21" fmla="*/ 216931 h 4158005"/>
                  <a:gd name="connsiteX22" fmla="*/ 843779 w 1728874"/>
                  <a:gd name="connsiteY22" fmla="*/ 27903 h 415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8874" h="4158005">
                    <a:moveTo>
                      <a:pt x="843779" y="27903"/>
                    </a:moveTo>
                    <a:cubicBezTo>
                      <a:pt x="997424" y="-5055"/>
                      <a:pt x="1229587" y="-9901"/>
                      <a:pt x="1355604" y="19180"/>
                    </a:cubicBezTo>
                    <a:cubicBezTo>
                      <a:pt x="1481621" y="48261"/>
                      <a:pt x="1547538" y="103514"/>
                      <a:pt x="1599884" y="202389"/>
                    </a:cubicBezTo>
                    <a:cubicBezTo>
                      <a:pt x="1646414" y="286725"/>
                      <a:pt x="1666769" y="382691"/>
                      <a:pt x="1687127" y="475750"/>
                    </a:cubicBezTo>
                    <a:cubicBezTo>
                      <a:pt x="1722024" y="656052"/>
                      <a:pt x="1736563" y="839264"/>
                      <a:pt x="1724931" y="1022472"/>
                    </a:cubicBezTo>
                    <a:cubicBezTo>
                      <a:pt x="1719114" y="1159154"/>
                      <a:pt x="1698759" y="1292927"/>
                      <a:pt x="1658046" y="1423790"/>
                    </a:cubicBezTo>
                    <a:cubicBezTo>
                      <a:pt x="1619271" y="1556593"/>
                      <a:pt x="1520395" y="1752405"/>
                      <a:pt x="1492283" y="1819291"/>
                    </a:cubicBezTo>
                    <a:cubicBezTo>
                      <a:pt x="1492283" y="1822200"/>
                      <a:pt x="1489376" y="1822200"/>
                      <a:pt x="1489376" y="1825107"/>
                    </a:cubicBezTo>
                    <a:cubicBezTo>
                      <a:pt x="1425398" y="2002502"/>
                      <a:pt x="1369484" y="2212871"/>
                      <a:pt x="1352036" y="2401899"/>
                    </a:cubicBezTo>
                    <a:lnTo>
                      <a:pt x="1361276" y="2791078"/>
                    </a:lnTo>
                    <a:lnTo>
                      <a:pt x="1364327" y="2787688"/>
                    </a:lnTo>
                    <a:cubicBezTo>
                      <a:pt x="1378869" y="2938909"/>
                      <a:pt x="1373052" y="3090130"/>
                      <a:pt x="1375959" y="3238442"/>
                    </a:cubicBezTo>
                    <a:cubicBezTo>
                      <a:pt x="1375959" y="3412928"/>
                      <a:pt x="1435760" y="3602384"/>
                      <a:pt x="1378869" y="3764809"/>
                    </a:cubicBezTo>
                    <a:cubicBezTo>
                      <a:pt x="1290492" y="4017127"/>
                      <a:pt x="1095192" y="4139495"/>
                      <a:pt x="900020" y="4154822"/>
                    </a:cubicBezTo>
                    <a:cubicBezTo>
                      <a:pt x="716172" y="4169260"/>
                      <a:pt x="448479" y="4133239"/>
                      <a:pt x="316480" y="4074053"/>
                    </a:cubicBezTo>
                    <a:cubicBezTo>
                      <a:pt x="184482" y="4014867"/>
                      <a:pt x="122571" y="3904397"/>
                      <a:pt x="108029" y="3799706"/>
                    </a:cubicBezTo>
                    <a:cubicBezTo>
                      <a:pt x="80887" y="3634429"/>
                      <a:pt x="100760" y="3252499"/>
                      <a:pt x="99306" y="3055233"/>
                    </a:cubicBezTo>
                    <a:cubicBezTo>
                      <a:pt x="102213" y="2909828"/>
                      <a:pt x="105122" y="2761514"/>
                      <a:pt x="99306" y="2616109"/>
                    </a:cubicBezTo>
                    <a:cubicBezTo>
                      <a:pt x="93490" y="2435807"/>
                      <a:pt x="81858" y="2258415"/>
                      <a:pt x="55683" y="2081019"/>
                    </a:cubicBezTo>
                    <a:cubicBezTo>
                      <a:pt x="39204" y="1865336"/>
                      <a:pt x="-4810" y="1539979"/>
                      <a:pt x="431" y="1322008"/>
                    </a:cubicBezTo>
                    <a:cubicBezTo>
                      <a:pt x="11335" y="1136615"/>
                      <a:pt x="38599" y="952860"/>
                      <a:pt x="87128" y="773195"/>
                    </a:cubicBezTo>
                    <a:cubicBezTo>
                      <a:pt x="130237" y="560614"/>
                      <a:pt x="263879" y="402352"/>
                      <a:pt x="433736" y="216931"/>
                    </a:cubicBezTo>
                    <a:cubicBezTo>
                      <a:pt x="558785" y="129688"/>
                      <a:pt x="692558" y="62800"/>
                      <a:pt x="843779" y="27903"/>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7BE9E468-2B55-4FBC-BC22-B856748C48EC}"/>
                  </a:ext>
                </a:extLst>
              </p:cNvPr>
              <p:cNvSpPr/>
              <p:nvPr/>
            </p:nvSpPr>
            <p:spPr>
              <a:xfrm>
                <a:off x="5887913" y="472029"/>
                <a:ext cx="370016" cy="583487"/>
              </a:xfrm>
              <a:custGeom>
                <a:avLst/>
                <a:gdLst>
                  <a:gd name="connsiteX0" fmla="*/ 400769 w 495300"/>
                  <a:gd name="connsiteY0" fmla="*/ 708331 h 781050"/>
                  <a:gd name="connsiteX1" fmla="*/ 359811 w 495300"/>
                  <a:gd name="connsiteY1" fmla="*/ 757861 h 781050"/>
                  <a:gd name="connsiteX2" fmla="*/ 318854 w 495300"/>
                  <a:gd name="connsiteY2" fmla="*/ 782626 h 781050"/>
                  <a:gd name="connsiteX3" fmla="*/ 299804 w 495300"/>
                  <a:gd name="connsiteY3" fmla="*/ 778816 h 781050"/>
                  <a:gd name="connsiteX4" fmla="*/ 283611 w 495300"/>
                  <a:gd name="connsiteY4" fmla="*/ 735954 h 781050"/>
                  <a:gd name="connsiteX5" fmla="*/ 319806 w 495300"/>
                  <a:gd name="connsiteY5" fmla="*/ 675946 h 781050"/>
                  <a:gd name="connsiteX6" fmla="*/ 396959 w 495300"/>
                  <a:gd name="connsiteY6" fmla="*/ 586411 h 781050"/>
                  <a:gd name="connsiteX7" fmla="*/ 404579 w 495300"/>
                  <a:gd name="connsiteY7" fmla="*/ 574981 h 781050"/>
                  <a:gd name="connsiteX8" fmla="*/ 426486 w 495300"/>
                  <a:gd name="connsiteY8" fmla="*/ 528309 h 781050"/>
                  <a:gd name="connsiteX9" fmla="*/ 436011 w 495300"/>
                  <a:gd name="connsiteY9" fmla="*/ 469254 h 781050"/>
                  <a:gd name="connsiteX10" fmla="*/ 444584 w 495300"/>
                  <a:gd name="connsiteY10" fmla="*/ 393054 h 781050"/>
                  <a:gd name="connsiteX11" fmla="*/ 439822 w 495300"/>
                  <a:gd name="connsiteY11" fmla="*/ 346381 h 781050"/>
                  <a:gd name="connsiteX12" fmla="*/ 338856 w 495300"/>
                  <a:gd name="connsiteY12" fmla="*/ 114924 h 781050"/>
                  <a:gd name="connsiteX13" fmla="*/ 319806 w 495300"/>
                  <a:gd name="connsiteY13" fmla="*/ 111114 h 781050"/>
                  <a:gd name="connsiteX14" fmla="*/ 109304 w 495300"/>
                  <a:gd name="connsiteY14" fmla="*/ 287326 h 781050"/>
                  <a:gd name="connsiteX15" fmla="*/ 29294 w 495300"/>
                  <a:gd name="connsiteY15" fmla="*/ 421629 h 781050"/>
                  <a:gd name="connsiteX16" fmla="*/ 27389 w 495300"/>
                  <a:gd name="connsiteY16" fmla="*/ 429249 h 781050"/>
                  <a:gd name="connsiteX17" fmla="*/ 36914 w 495300"/>
                  <a:gd name="connsiteY17" fmla="*/ 531166 h 781050"/>
                  <a:gd name="connsiteX18" fmla="*/ 60726 w 495300"/>
                  <a:gd name="connsiteY18" fmla="*/ 590221 h 781050"/>
                  <a:gd name="connsiteX19" fmla="*/ 105494 w 495300"/>
                  <a:gd name="connsiteY19" fmla="*/ 690234 h 781050"/>
                  <a:gd name="connsiteX20" fmla="*/ 105494 w 495300"/>
                  <a:gd name="connsiteY20" fmla="*/ 723571 h 781050"/>
                  <a:gd name="connsiteX21" fmla="*/ 71204 w 495300"/>
                  <a:gd name="connsiteY21" fmla="*/ 736906 h 781050"/>
                  <a:gd name="connsiteX22" fmla="*/ 54059 w 495300"/>
                  <a:gd name="connsiteY22" fmla="*/ 718809 h 781050"/>
                  <a:gd name="connsiteX23" fmla="*/ 26436 w 495300"/>
                  <a:gd name="connsiteY23" fmla="*/ 644514 h 781050"/>
                  <a:gd name="connsiteX24" fmla="*/ 12149 w 495300"/>
                  <a:gd name="connsiteY24" fmla="*/ 561646 h 781050"/>
                  <a:gd name="connsiteX25" fmla="*/ 7386 w 495300"/>
                  <a:gd name="connsiteY25" fmla="*/ 456871 h 781050"/>
                  <a:gd name="connsiteX26" fmla="*/ 16911 w 495300"/>
                  <a:gd name="connsiteY26" fmla="*/ 353049 h 781050"/>
                  <a:gd name="connsiteX27" fmla="*/ 64536 w 495300"/>
                  <a:gd name="connsiteY27" fmla="*/ 224461 h 781050"/>
                  <a:gd name="connsiteX28" fmla="*/ 137879 w 495300"/>
                  <a:gd name="connsiteY28" fmla="*/ 142546 h 781050"/>
                  <a:gd name="connsiteX29" fmla="*/ 277897 w 495300"/>
                  <a:gd name="connsiteY29" fmla="*/ 33961 h 781050"/>
                  <a:gd name="connsiteX30" fmla="*/ 338856 w 495300"/>
                  <a:gd name="connsiteY30" fmla="*/ 8244 h 781050"/>
                  <a:gd name="connsiteX31" fmla="*/ 349334 w 495300"/>
                  <a:gd name="connsiteY31" fmla="*/ 8244 h 781050"/>
                  <a:gd name="connsiteX32" fmla="*/ 449347 w 495300"/>
                  <a:gd name="connsiteY32" fmla="*/ 105399 h 781050"/>
                  <a:gd name="connsiteX33" fmla="*/ 491256 w 495300"/>
                  <a:gd name="connsiteY33" fmla="*/ 229224 h 781050"/>
                  <a:gd name="connsiteX34" fmla="*/ 496019 w 495300"/>
                  <a:gd name="connsiteY34" fmla="*/ 270181 h 781050"/>
                  <a:gd name="connsiteX35" fmla="*/ 496972 w 495300"/>
                  <a:gd name="connsiteY35" fmla="*/ 336856 h 781050"/>
                  <a:gd name="connsiteX36" fmla="*/ 481731 w 495300"/>
                  <a:gd name="connsiteY36" fmla="*/ 471159 h 781050"/>
                  <a:gd name="connsiteX37" fmla="*/ 444584 w 495300"/>
                  <a:gd name="connsiteY37" fmla="*/ 624511 h 781050"/>
                  <a:gd name="connsiteX38" fmla="*/ 400769 w 495300"/>
                  <a:gd name="connsiteY38" fmla="*/ 708331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95300" h="781050">
                    <a:moveTo>
                      <a:pt x="400769" y="708331"/>
                    </a:moveTo>
                    <a:cubicBezTo>
                      <a:pt x="387434" y="724524"/>
                      <a:pt x="373147" y="740716"/>
                      <a:pt x="359811" y="757861"/>
                    </a:cubicBezTo>
                    <a:cubicBezTo>
                      <a:pt x="349334" y="771196"/>
                      <a:pt x="335999" y="779769"/>
                      <a:pt x="318854" y="782626"/>
                    </a:cubicBezTo>
                    <a:cubicBezTo>
                      <a:pt x="312186" y="783579"/>
                      <a:pt x="305519" y="782626"/>
                      <a:pt x="299804" y="778816"/>
                    </a:cubicBezTo>
                    <a:cubicBezTo>
                      <a:pt x="287422" y="769291"/>
                      <a:pt x="277897" y="754051"/>
                      <a:pt x="283611" y="735954"/>
                    </a:cubicBezTo>
                    <a:cubicBezTo>
                      <a:pt x="290279" y="713094"/>
                      <a:pt x="304566" y="694044"/>
                      <a:pt x="319806" y="675946"/>
                    </a:cubicBezTo>
                    <a:cubicBezTo>
                      <a:pt x="345524" y="645466"/>
                      <a:pt x="373147" y="617844"/>
                      <a:pt x="396959" y="586411"/>
                    </a:cubicBezTo>
                    <a:cubicBezTo>
                      <a:pt x="399816" y="582601"/>
                      <a:pt x="401722" y="578791"/>
                      <a:pt x="404579" y="574981"/>
                    </a:cubicBezTo>
                    <a:cubicBezTo>
                      <a:pt x="415056" y="560694"/>
                      <a:pt x="422677" y="545454"/>
                      <a:pt x="426486" y="528309"/>
                    </a:cubicBezTo>
                    <a:cubicBezTo>
                      <a:pt x="430297" y="508306"/>
                      <a:pt x="434106" y="489256"/>
                      <a:pt x="436011" y="469254"/>
                    </a:cubicBezTo>
                    <a:cubicBezTo>
                      <a:pt x="438869" y="443536"/>
                      <a:pt x="441727" y="418771"/>
                      <a:pt x="444584" y="393054"/>
                    </a:cubicBezTo>
                    <a:cubicBezTo>
                      <a:pt x="449347" y="376861"/>
                      <a:pt x="443631" y="361621"/>
                      <a:pt x="439822" y="346381"/>
                    </a:cubicBezTo>
                    <a:cubicBezTo>
                      <a:pt x="418866" y="263514"/>
                      <a:pt x="386481" y="185409"/>
                      <a:pt x="338856" y="114924"/>
                    </a:cubicBezTo>
                    <a:cubicBezTo>
                      <a:pt x="331236" y="104446"/>
                      <a:pt x="331236" y="104446"/>
                      <a:pt x="319806" y="111114"/>
                    </a:cubicBezTo>
                    <a:cubicBezTo>
                      <a:pt x="240749" y="159691"/>
                      <a:pt x="169311" y="216841"/>
                      <a:pt x="109304" y="287326"/>
                    </a:cubicBezTo>
                    <a:cubicBezTo>
                      <a:pt x="75014" y="328284"/>
                      <a:pt x="47391" y="372099"/>
                      <a:pt x="29294" y="421629"/>
                    </a:cubicBezTo>
                    <a:cubicBezTo>
                      <a:pt x="28341" y="424486"/>
                      <a:pt x="27389" y="426391"/>
                      <a:pt x="27389" y="429249"/>
                    </a:cubicBezTo>
                    <a:cubicBezTo>
                      <a:pt x="29294" y="463539"/>
                      <a:pt x="31199" y="496876"/>
                      <a:pt x="36914" y="531166"/>
                    </a:cubicBezTo>
                    <a:cubicBezTo>
                      <a:pt x="40724" y="552121"/>
                      <a:pt x="47391" y="572124"/>
                      <a:pt x="60726" y="590221"/>
                    </a:cubicBezTo>
                    <a:cubicBezTo>
                      <a:pt x="81681" y="620701"/>
                      <a:pt x="96921" y="654039"/>
                      <a:pt x="105494" y="690234"/>
                    </a:cubicBezTo>
                    <a:cubicBezTo>
                      <a:pt x="108351" y="701664"/>
                      <a:pt x="108351" y="713094"/>
                      <a:pt x="105494" y="723571"/>
                    </a:cubicBezTo>
                    <a:cubicBezTo>
                      <a:pt x="101684" y="738811"/>
                      <a:pt x="84539" y="745479"/>
                      <a:pt x="71204" y="736906"/>
                    </a:cubicBezTo>
                    <a:cubicBezTo>
                      <a:pt x="63584" y="732144"/>
                      <a:pt x="58821" y="725476"/>
                      <a:pt x="54059" y="718809"/>
                    </a:cubicBezTo>
                    <a:cubicBezTo>
                      <a:pt x="40724" y="695949"/>
                      <a:pt x="32151" y="670231"/>
                      <a:pt x="26436" y="644514"/>
                    </a:cubicBezTo>
                    <a:cubicBezTo>
                      <a:pt x="20721" y="616891"/>
                      <a:pt x="15006" y="589269"/>
                      <a:pt x="12149" y="561646"/>
                    </a:cubicBezTo>
                    <a:cubicBezTo>
                      <a:pt x="8339" y="527356"/>
                      <a:pt x="6434" y="492114"/>
                      <a:pt x="7386" y="456871"/>
                    </a:cubicBezTo>
                    <a:cubicBezTo>
                      <a:pt x="8339" y="421629"/>
                      <a:pt x="11196" y="387339"/>
                      <a:pt x="16911" y="353049"/>
                    </a:cubicBezTo>
                    <a:cubicBezTo>
                      <a:pt x="25484" y="307329"/>
                      <a:pt x="36914" y="262561"/>
                      <a:pt x="64536" y="224461"/>
                    </a:cubicBezTo>
                    <a:cubicBezTo>
                      <a:pt x="86444" y="194934"/>
                      <a:pt x="111209" y="168264"/>
                      <a:pt x="137879" y="142546"/>
                    </a:cubicBezTo>
                    <a:cubicBezTo>
                      <a:pt x="179789" y="100636"/>
                      <a:pt x="225509" y="62536"/>
                      <a:pt x="277897" y="33961"/>
                    </a:cubicBezTo>
                    <a:cubicBezTo>
                      <a:pt x="296947" y="23484"/>
                      <a:pt x="316949" y="13959"/>
                      <a:pt x="338856" y="8244"/>
                    </a:cubicBezTo>
                    <a:cubicBezTo>
                      <a:pt x="342666" y="7291"/>
                      <a:pt x="345524" y="6339"/>
                      <a:pt x="349334" y="8244"/>
                    </a:cubicBezTo>
                    <a:cubicBezTo>
                      <a:pt x="393149" y="29199"/>
                      <a:pt x="424581" y="63489"/>
                      <a:pt x="449347" y="105399"/>
                    </a:cubicBezTo>
                    <a:cubicBezTo>
                      <a:pt x="471254" y="143499"/>
                      <a:pt x="484589" y="185409"/>
                      <a:pt x="491256" y="229224"/>
                    </a:cubicBezTo>
                    <a:cubicBezTo>
                      <a:pt x="493161" y="242559"/>
                      <a:pt x="495066" y="255894"/>
                      <a:pt x="496019" y="270181"/>
                    </a:cubicBezTo>
                    <a:cubicBezTo>
                      <a:pt x="497924" y="292089"/>
                      <a:pt x="497924" y="314949"/>
                      <a:pt x="496972" y="336856"/>
                    </a:cubicBezTo>
                    <a:cubicBezTo>
                      <a:pt x="495066" y="381624"/>
                      <a:pt x="490304" y="426391"/>
                      <a:pt x="481731" y="471159"/>
                    </a:cubicBezTo>
                    <a:cubicBezTo>
                      <a:pt x="471254" y="522594"/>
                      <a:pt x="458872" y="574029"/>
                      <a:pt x="444584" y="624511"/>
                    </a:cubicBezTo>
                    <a:cubicBezTo>
                      <a:pt x="435059" y="654039"/>
                      <a:pt x="421724" y="683566"/>
                      <a:pt x="400769" y="708331"/>
                    </a:cubicBezTo>
                    <a:close/>
                  </a:path>
                </a:pathLst>
              </a:custGeom>
              <a:solidFill>
                <a:schemeClr val="accent3"/>
              </a:solidFill>
              <a:ln w="9525" cap="flat">
                <a:noFill/>
                <a:prstDash val="solid"/>
                <a:miter/>
              </a:ln>
            </p:spPr>
            <p:txBody>
              <a:bodyPr rtlCol="0" anchor="ctr"/>
              <a:lstStyle/>
              <a:p>
                <a:endParaRPr lang="en-US" sz="1350"/>
              </a:p>
            </p:txBody>
          </p:sp>
        </p:grpSp>
        <p:grpSp>
          <p:nvGrpSpPr>
            <p:cNvPr id="70" name="Group 69">
              <a:extLst>
                <a:ext uri="{FF2B5EF4-FFF2-40B4-BE49-F238E27FC236}">
                  <a16:creationId xmlns:a16="http://schemas.microsoft.com/office/drawing/2014/main" id="{32F3E341-556F-4D8F-A4D0-5A4061F56EB2}"/>
                </a:ext>
              </a:extLst>
            </p:cNvPr>
            <p:cNvGrpSpPr/>
            <p:nvPr/>
          </p:nvGrpSpPr>
          <p:grpSpPr>
            <a:xfrm rot="20737142">
              <a:off x="6310944" y="-79408"/>
              <a:ext cx="423031" cy="1017405"/>
              <a:chOff x="6310944" y="-79408"/>
              <a:chExt cx="423031" cy="1017405"/>
            </a:xfrm>
          </p:grpSpPr>
          <p:sp>
            <p:nvSpPr>
              <p:cNvPr id="65" name="Freeform: Shape 64">
                <a:extLst>
                  <a:ext uri="{FF2B5EF4-FFF2-40B4-BE49-F238E27FC236}">
                    <a16:creationId xmlns:a16="http://schemas.microsoft.com/office/drawing/2014/main" id="{C0EA3B76-A405-4B94-B4E4-F9EE970440AA}"/>
                  </a:ext>
                </a:extLst>
              </p:cNvPr>
              <p:cNvSpPr/>
              <p:nvPr/>
            </p:nvSpPr>
            <p:spPr>
              <a:xfrm flipH="1">
                <a:off x="6310944" y="-79408"/>
                <a:ext cx="423031" cy="1017405"/>
              </a:xfrm>
              <a:custGeom>
                <a:avLst/>
                <a:gdLst>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587947 w 1732244"/>
                  <a:gd name="connsiteY10" fmla="*/ 1109058 h 4153492"/>
                  <a:gd name="connsiteX11" fmla="*/ 1451535 w 1732244"/>
                  <a:gd name="connsiteY11" fmla="*/ 1571536 h 4153492"/>
                  <a:gd name="connsiteX12" fmla="*/ 1481114 w 1732244"/>
                  <a:gd name="connsiteY12" fmla="*/ 1674674 h 4153492"/>
                  <a:gd name="connsiteX13" fmla="*/ 1495653 w 1732244"/>
                  <a:gd name="connsiteY13" fmla="*/ 1817170 h 4153492"/>
                  <a:gd name="connsiteX14" fmla="*/ 1492746 w 1732244"/>
                  <a:gd name="connsiteY14" fmla="*/ 1822986 h 4153492"/>
                  <a:gd name="connsiteX15" fmla="*/ 1373513 w 1732244"/>
                  <a:gd name="connsiteY15" fmla="*/ 2372618 h 4153492"/>
                  <a:gd name="connsiteX16" fmla="*/ 1364646 w 1732244"/>
                  <a:gd name="connsiteY16" fmla="*/ 2385917 h 4153492"/>
                  <a:gd name="connsiteX17" fmla="*/ 1364646 w 1732244"/>
                  <a:gd name="connsiteY17" fmla="*/ 2788957 h 4153492"/>
                  <a:gd name="connsiteX18" fmla="*/ 1367697 w 1732244"/>
                  <a:gd name="connsiteY18" fmla="*/ 2785567 h 4153492"/>
                  <a:gd name="connsiteX19" fmla="*/ 1379329 w 1732244"/>
                  <a:gd name="connsiteY19" fmla="*/ 3236321 h 4153492"/>
                  <a:gd name="connsiteX20" fmla="*/ 1382239 w 1732244"/>
                  <a:gd name="connsiteY20" fmla="*/ 3762688 h 4153492"/>
                  <a:gd name="connsiteX21" fmla="*/ 1274638 w 1732244"/>
                  <a:gd name="connsiteY21" fmla="*/ 3977887 h 4153492"/>
                  <a:gd name="connsiteX22" fmla="*/ 876230 w 1732244"/>
                  <a:gd name="connsiteY22" fmla="*/ 4143647 h 4153492"/>
                  <a:gd name="connsiteX23" fmla="*/ 538891 w 1732244"/>
                  <a:gd name="connsiteY23" fmla="*/ 4143647 h 4153492"/>
                  <a:gd name="connsiteX24" fmla="*/ 265530 w 1732244"/>
                  <a:gd name="connsiteY24" fmla="*/ 4044772 h 4153492"/>
                  <a:gd name="connsiteX25" fmla="*/ 111399 w 1732244"/>
                  <a:gd name="connsiteY25" fmla="*/ 3797585 h 4153492"/>
                  <a:gd name="connsiteX26" fmla="*/ 105583 w 1732244"/>
                  <a:gd name="connsiteY26" fmla="*/ 3724881 h 4153492"/>
                  <a:gd name="connsiteX27" fmla="*/ 102676 w 1732244"/>
                  <a:gd name="connsiteY27" fmla="*/ 3053112 h 4153492"/>
                  <a:gd name="connsiteX28" fmla="*/ 102676 w 1732244"/>
                  <a:gd name="connsiteY28" fmla="*/ 2613988 h 4153492"/>
                  <a:gd name="connsiteX29" fmla="*/ 59053 w 1732244"/>
                  <a:gd name="connsiteY29" fmla="*/ 2078898 h 4153492"/>
                  <a:gd name="connsiteX30" fmla="*/ 24156 w 1732244"/>
                  <a:gd name="connsiteY30" fmla="*/ 1843344 h 4153492"/>
                  <a:gd name="connsiteX31" fmla="*/ 3801 w 1732244"/>
                  <a:gd name="connsiteY31" fmla="*/ 1319887 h 4153492"/>
                  <a:gd name="connsiteX32" fmla="*/ 90498 w 1732244"/>
                  <a:gd name="connsiteY32" fmla="*/ 771074 h 4153492"/>
                  <a:gd name="connsiteX33" fmla="*/ 120632 w 1732244"/>
                  <a:gd name="connsiteY33" fmla="*/ 674829 h 4153492"/>
                  <a:gd name="connsiteX34" fmla="*/ 120632 w 1732244"/>
                  <a:gd name="connsiteY34" fmla="*/ 642369 h 4153492"/>
                  <a:gd name="connsiteX35" fmla="*/ 130796 w 1732244"/>
                  <a:gd name="connsiteY35" fmla="*/ 642369 h 4153492"/>
                  <a:gd name="connsiteX36" fmla="*/ 146296 w 1732244"/>
                  <a:gd name="connsiteY36" fmla="*/ 592863 h 4153492"/>
                  <a:gd name="connsiteX37" fmla="*/ 437106 w 1732244"/>
                  <a:gd name="connsiteY37" fmla="*/ 214810 h 4153492"/>
                  <a:gd name="connsiteX38" fmla="*/ 847149 w 1732244"/>
                  <a:gd name="connsiteY38" fmla="*/ 25782 h 4153492"/>
                  <a:gd name="connsiteX39" fmla="*/ 1014364 w 1732244"/>
                  <a:gd name="connsiteY39"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51535 w 1732244"/>
                  <a:gd name="connsiteY10" fmla="*/ 1571536 h 4153492"/>
                  <a:gd name="connsiteX11" fmla="*/ 1481114 w 1732244"/>
                  <a:gd name="connsiteY11" fmla="*/ 1674674 h 4153492"/>
                  <a:gd name="connsiteX12" fmla="*/ 1495653 w 1732244"/>
                  <a:gd name="connsiteY12" fmla="*/ 1817170 h 4153492"/>
                  <a:gd name="connsiteX13" fmla="*/ 1492746 w 1732244"/>
                  <a:gd name="connsiteY13" fmla="*/ 1822986 h 4153492"/>
                  <a:gd name="connsiteX14" fmla="*/ 1373513 w 1732244"/>
                  <a:gd name="connsiteY14" fmla="*/ 2372618 h 4153492"/>
                  <a:gd name="connsiteX15" fmla="*/ 1364646 w 1732244"/>
                  <a:gd name="connsiteY15" fmla="*/ 2385917 h 4153492"/>
                  <a:gd name="connsiteX16" fmla="*/ 1364646 w 1732244"/>
                  <a:gd name="connsiteY16" fmla="*/ 2788957 h 4153492"/>
                  <a:gd name="connsiteX17" fmla="*/ 1367697 w 1732244"/>
                  <a:gd name="connsiteY17" fmla="*/ 2785567 h 4153492"/>
                  <a:gd name="connsiteX18" fmla="*/ 1379329 w 1732244"/>
                  <a:gd name="connsiteY18" fmla="*/ 3236321 h 4153492"/>
                  <a:gd name="connsiteX19" fmla="*/ 1382239 w 1732244"/>
                  <a:gd name="connsiteY19" fmla="*/ 3762688 h 4153492"/>
                  <a:gd name="connsiteX20" fmla="*/ 1274638 w 1732244"/>
                  <a:gd name="connsiteY20" fmla="*/ 3977887 h 4153492"/>
                  <a:gd name="connsiteX21" fmla="*/ 876230 w 1732244"/>
                  <a:gd name="connsiteY21" fmla="*/ 4143647 h 4153492"/>
                  <a:gd name="connsiteX22" fmla="*/ 538891 w 1732244"/>
                  <a:gd name="connsiteY22" fmla="*/ 4143647 h 4153492"/>
                  <a:gd name="connsiteX23" fmla="*/ 265530 w 1732244"/>
                  <a:gd name="connsiteY23" fmla="*/ 4044772 h 4153492"/>
                  <a:gd name="connsiteX24" fmla="*/ 111399 w 1732244"/>
                  <a:gd name="connsiteY24" fmla="*/ 3797585 h 4153492"/>
                  <a:gd name="connsiteX25" fmla="*/ 105583 w 1732244"/>
                  <a:gd name="connsiteY25" fmla="*/ 3724881 h 4153492"/>
                  <a:gd name="connsiteX26" fmla="*/ 102676 w 1732244"/>
                  <a:gd name="connsiteY26" fmla="*/ 3053112 h 4153492"/>
                  <a:gd name="connsiteX27" fmla="*/ 102676 w 1732244"/>
                  <a:gd name="connsiteY27" fmla="*/ 2613988 h 4153492"/>
                  <a:gd name="connsiteX28" fmla="*/ 59053 w 1732244"/>
                  <a:gd name="connsiteY28" fmla="*/ 2078898 h 4153492"/>
                  <a:gd name="connsiteX29" fmla="*/ 24156 w 1732244"/>
                  <a:gd name="connsiteY29" fmla="*/ 1843344 h 4153492"/>
                  <a:gd name="connsiteX30" fmla="*/ 3801 w 1732244"/>
                  <a:gd name="connsiteY30" fmla="*/ 1319887 h 4153492"/>
                  <a:gd name="connsiteX31" fmla="*/ 90498 w 1732244"/>
                  <a:gd name="connsiteY31" fmla="*/ 771074 h 4153492"/>
                  <a:gd name="connsiteX32" fmla="*/ 120632 w 1732244"/>
                  <a:gd name="connsiteY32" fmla="*/ 674829 h 4153492"/>
                  <a:gd name="connsiteX33" fmla="*/ 120632 w 1732244"/>
                  <a:gd name="connsiteY33" fmla="*/ 642369 h 4153492"/>
                  <a:gd name="connsiteX34" fmla="*/ 130796 w 1732244"/>
                  <a:gd name="connsiteY34" fmla="*/ 642369 h 4153492"/>
                  <a:gd name="connsiteX35" fmla="*/ 146296 w 1732244"/>
                  <a:gd name="connsiteY35" fmla="*/ 592863 h 4153492"/>
                  <a:gd name="connsiteX36" fmla="*/ 437106 w 1732244"/>
                  <a:gd name="connsiteY36" fmla="*/ 214810 h 4153492"/>
                  <a:gd name="connsiteX37" fmla="*/ 847149 w 1732244"/>
                  <a:gd name="connsiteY37" fmla="*/ 25782 h 4153492"/>
                  <a:gd name="connsiteX38" fmla="*/ 1014364 w 1732244"/>
                  <a:gd name="connsiteY38"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81114 w 1732244"/>
                  <a:gd name="connsiteY10" fmla="*/ 1674674 h 4153492"/>
                  <a:gd name="connsiteX11" fmla="*/ 1495653 w 1732244"/>
                  <a:gd name="connsiteY11" fmla="*/ 1817170 h 4153492"/>
                  <a:gd name="connsiteX12" fmla="*/ 1492746 w 1732244"/>
                  <a:gd name="connsiteY12" fmla="*/ 1822986 h 4153492"/>
                  <a:gd name="connsiteX13" fmla="*/ 1373513 w 1732244"/>
                  <a:gd name="connsiteY13" fmla="*/ 2372618 h 4153492"/>
                  <a:gd name="connsiteX14" fmla="*/ 1364646 w 1732244"/>
                  <a:gd name="connsiteY14" fmla="*/ 2385917 h 4153492"/>
                  <a:gd name="connsiteX15" fmla="*/ 1364646 w 1732244"/>
                  <a:gd name="connsiteY15" fmla="*/ 2788957 h 4153492"/>
                  <a:gd name="connsiteX16" fmla="*/ 1367697 w 1732244"/>
                  <a:gd name="connsiteY16" fmla="*/ 2785567 h 4153492"/>
                  <a:gd name="connsiteX17" fmla="*/ 1379329 w 1732244"/>
                  <a:gd name="connsiteY17" fmla="*/ 3236321 h 4153492"/>
                  <a:gd name="connsiteX18" fmla="*/ 1382239 w 1732244"/>
                  <a:gd name="connsiteY18" fmla="*/ 3762688 h 4153492"/>
                  <a:gd name="connsiteX19" fmla="*/ 1274638 w 1732244"/>
                  <a:gd name="connsiteY19" fmla="*/ 3977887 h 4153492"/>
                  <a:gd name="connsiteX20" fmla="*/ 876230 w 1732244"/>
                  <a:gd name="connsiteY20" fmla="*/ 4143647 h 4153492"/>
                  <a:gd name="connsiteX21" fmla="*/ 538891 w 1732244"/>
                  <a:gd name="connsiteY21" fmla="*/ 4143647 h 4153492"/>
                  <a:gd name="connsiteX22" fmla="*/ 265530 w 1732244"/>
                  <a:gd name="connsiteY22" fmla="*/ 4044772 h 4153492"/>
                  <a:gd name="connsiteX23" fmla="*/ 111399 w 1732244"/>
                  <a:gd name="connsiteY23" fmla="*/ 3797585 h 4153492"/>
                  <a:gd name="connsiteX24" fmla="*/ 105583 w 1732244"/>
                  <a:gd name="connsiteY24" fmla="*/ 3724881 h 4153492"/>
                  <a:gd name="connsiteX25" fmla="*/ 102676 w 1732244"/>
                  <a:gd name="connsiteY25" fmla="*/ 3053112 h 4153492"/>
                  <a:gd name="connsiteX26" fmla="*/ 102676 w 1732244"/>
                  <a:gd name="connsiteY26" fmla="*/ 2613988 h 4153492"/>
                  <a:gd name="connsiteX27" fmla="*/ 59053 w 1732244"/>
                  <a:gd name="connsiteY27" fmla="*/ 2078898 h 4153492"/>
                  <a:gd name="connsiteX28" fmla="*/ 24156 w 1732244"/>
                  <a:gd name="connsiteY28" fmla="*/ 1843344 h 4153492"/>
                  <a:gd name="connsiteX29" fmla="*/ 3801 w 1732244"/>
                  <a:gd name="connsiteY29" fmla="*/ 1319887 h 4153492"/>
                  <a:gd name="connsiteX30" fmla="*/ 90498 w 1732244"/>
                  <a:gd name="connsiteY30" fmla="*/ 771074 h 4153492"/>
                  <a:gd name="connsiteX31" fmla="*/ 120632 w 1732244"/>
                  <a:gd name="connsiteY31" fmla="*/ 674829 h 4153492"/>
                  <a:gd name="connsiteX32" fmla="*/ 120632 w 1732244"/>
                  <a:gd name="connsiteY32" fmla="*/ 642369 h 4153492"/>
                  <a:gd name="connsiteX33" fmla="*/ 130796 w 1732244"/>
                  <a:gd name="connsiteY33" fmla="*/ 642369 h 4153492"/>
                  <a:gd name="connsiteX34" fmla="*/ 146296 w 1732244"/>
                  <a:gd name="connsiteY34" fmla="*/ 592863 h 4153492"/>
                  <a:gd name="connsiteX35" fmla="*/ 437106 w 1732244"/>
                  <a:gd name="connsiteY35" fmla="*/ 214810 h 4153492"/>
                  <a:gd name="connsiteX36" fmla="*/ 847149 w 1732244"/>
                  <a:gd name="connsiteY36" fmla="*/ 25782 h 4153492"/>
                  <a:gd name="connsiteX37" fmla="*/ 1014364 w 1732244"/>
                  <a:gd name="connsiteY37"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95653 w 1732244"/>
                  <a:gd name="connsiteY10" fmla="*/ 1817170 h 4153492"/>
                  <a:gd name="connsiteX11" fmla="*/ 1492746 w 1732244"/>
                  <a:gd name="connsiteY11" fmla="*/ 1822986 h 4153492"/>
                  <a:gd name="connsiteX12" fmla="*/ 1373513 w 1732244"/>
                  <a:gd name="connsiteY12" fmla="*/ 2372618 h 4153492"/>
                  <a:gd name="connsiteX13" fmla="*/ 1364646 w 1732244"/>
                  <a:gd name="connsiteY13" fmla="*/ 2385917 h 4153492"/>
                  <a:gd name="connsiteX14" fmla="*/ 1364646 w 1732244"/>
                  <a:gd name="connsiteY14" fmla="*/ 2788957 h 4153492"/>
                  <a:gd name="connsiteX15" fmla="*/ 1367697 w 1732244"/>
                  <a:gd name="connsiteY15" fmla="*/ 2785567 h 4153492"/>
                  <a:gd name="connsiteX16" fmla="*/ 1379329 w 1732244"/>
                  <a:gd name="connsiteY16" fmla="*/ 3236321 h 4153492"/>
                  <a:gd name="connsiteX17" fmla="*/ 1382239 w 1732244"/>
                  <a:gd name="connsiteY17" fmla="*/ 3762688 h 4153492"/>
                  <a:gd name="connsiteX18" fmla="*/ 1274638 w 1732244"/>
                  <a:gd name="connsiteY18" fmla="*/ 3977887 h 4153492"/>
                  <a:gd name="connsiteX19" fmla="*/ 876230 w 1732244"/>
                  <a:gd name="connsiteY19" fmla="*/ 4143647 h 4153492"/>
                  <a:gd name="connsiteX20" fmla="*/ 538891 w 1732244"/>
                  <a:gd name="connsiteY20" fmla="*/ 4143647 h 4153492"/>
                  <a:gd name="connsiteX21" fmla="*/ 265530 w 1732244"/>
                  <a:gd name="connsiteY21" fmla="*/ 4044772 h 4153492"/>
                  <a:gd name="connsiteX22" fmla="*/ 111399 w 1732244"/>
                  <a:gd name="connsiteY22" fmla="*/ 3797585 h 4153492"/>
                  <a:gd name="connsiteX23" fmla="*/ 105583 w 1732244"/>
                  <a:gd name="connsiteY23" fmla="*/ 3724881 h 4153492"/>
                  <a:gd name="connsiteX24" fmla="*/ 102676 w 1732244"/>
                  <a:gd name="connsiteY24" fmla="*/ 3053112 h 4153492"/>
                  <a:gd name="connsiteX25" fmla="*/ 102676 w 1732244"/>
                  <a:gd name="connsiteY25" fmla="*/ 2613988 h 4153492"/>
                  <a:gd name="connsiteX26" fmla="*/ 59053 w 1732244"/>
                  <a:gd name="connsiteY26" fmla="*/ 2078898 h 4153492"/>
                  <a:gd name="connsiteX27" fmla="*/ 24156 w 1732244"/>
                  <a:gd name="connsiteY27" fmla="*/ 1843344 h 4153492"/>
                  <a:gd name="connsiteX28" fmla="*/ 3801 w 1732244"/>
                  <a:gd name="connsiteY28" fmla="*/ 1319887 h 4153492"/>
                  <a:gd name="connsiteX29" fmla="*/ 90498 w 1732244"/>
                  <a:gd name="connsiteY29" fmla="*/ 771074 h 4153492"/>
                  <a:gd name="connsiteX30" fmla="*/ 120632 w 1732244"/>
                  <a:gd name="connsiteY30" fmla="*/ 674829 h 4153492"/>
                  <a:gd name="connsiteX31" fmla="*/ 120632 w 1732244"/>
                  <a:gd name="connsiteY31" fmla="*/ 642369 h 4153492"/>
                  <a:gd name="connsiteX32" fmla="*/ 130796 w 1732244"/>
                  <a:gd name="connsiteY32" fmla="*/ 642369 h 4153492"/>
                  <a:gd name="connsiteX33" fmla="*/ 146296 w 1732244"/>
                  <a:gd name="connsiteY33" fmla="*/ 592863 h 4153492"/>
                  <a:gd name="connsiteX34" fmla="*/ 437106 w 1732244"/>
                  <a:gd name="connsiteY34" fmla="*/ 214810 h 4153492"/>
                  <a:gd name="connsiteX35" fmla="*/ 847149 w 1732244"/>
                  <a:gd name="connsiteY35" fmla="*/ 25782 h 4153492"/>
                  <a:gd name="connsiteX36" fmla="*/ 1014364 w 1732244"/>
                  <a:gd name="connsiteY36"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495653 w 1732244"/>
                  <a:gd name="connsiteY9" fmla="*/ 1817170 h 4153492"/>
                  <a:gd name="connsiteX10" fmla="*/ 1492746 w 1732244"/>
                  <a:gd name="connsiteY10" fmla="*/ 1822986 h 4153492"/>
                  <a:gd name="connsiteX11" fmla="*/ 1373513 w 1732244"/>
                  <a:gd name="connsiteY11" fmla="*/ 2372618 h 4153492"/>
                  <a:gd name="connsiteX12" fmla="*/ 1364646 w 1732244"/>
                  <a:gd name="connsiteY12" fmla="*/ 2385917 h 4153492"/>
                  <a:gd name="connsiteX13" fmla="*/ 1364646 w 1732244"/>
                  <a:gd name="connsiteY13" fmla="*/ 2788957 h 4153492"/>
                  <a:gd name="connsiteX14" fmla="*/ 1367697 w 1732244"/>
                  <a:gd name="connsiteY14" fmla="*/ 2785567 h 4153492"/>
                  <a:gd name="connsiteX15" fmla="*/ 1379329 w 1732244"/>
                  <a:gd name="connsiteY15" fmla="*/ 3236321 h 4153492"/>
                  <a:gd name="connsiteX16" fmla="*/ 1382239 w 1732244"/>
                  <a:gd name="connsiteY16" fmla="*/ 3762688 h 4153492"/>
                  <a:gd name="connsiteX17" fmla="*/ 1274638 w 1732244"/>
                  <a:gd name="connsiteY17" fmla="*/ 3977887 h 4153492"/>
                  <a:gd name="connsiteX18" fmla="*/ 876230 w 1732244"/>
                  <a:gd name="connsiteY18" fmla="*/ 4143647 h 4153492"/>
                  <a:gd name="connsiteX19" fmla="*/ 538891 w 1732244"/>
                  <a:gd name="connsiteY19" fmla="*/ 4143647 h 4153492"/>
                  <a:gd name="connsiteX20" fmla="*/ 265530 w 1732244"/>
                  <a:gd name="connsiteY20" fmla="*/ 4044772 h 4153492"/>
                  <a:gd name="connsiteX21" fmla="*/ 111399 w 1732244"/>
                  <a:gd name="connsiteY21" fmla="*/ 3797585 h 4153492"/>
                  <a:gd name="connsiteX22" fmla="*/ 105583 w 1732244"/>
                  <a:gd name="connsiteY22" fmla="*/ 3724881 h 4153492"/>
                  <a:gd name="connsiteX23" fmla="*/ 102676 w 1732244"/>
                  <a:gd name="connsiteY23" fmla="*/ 3053112 h 4153492"/>
                  <a:gd name="connsiteX24" fmla="*/ 102676 w 1732244"/>
                  <a:gd name="connsiteY24" fmla="*/ 2613988 h 4153492"/>
                  <a:gd name="connsiteX25" fmla="*/ 59053 w 1732244"/>
                  <a:gd name="connsiteY25" fmla="*/ 2078898 h 4153492"/>
                  <a:gd name="connsiteX26" fmla="*/ 24156 w 1732244"/>
                  <a:gd name="connsiteY26" fmla="*/ 1843344 h 4153492"/>
                  <a:gd name="connsiteX27" fmla="*/ 3801 w 1732244"/>
                  <a:gd name="connsiteY27" fmla="*/ 1319887 h 4153492"/>
                  <a:gd name="connsiteX28" fmla="*/ 90498 w 1732244"/>
                  <a:gd name="connsiteY28" fmla="*/ 771074 h 4153492"/>
                  <a:gd name="connsiteX29" fmla="*/ 120632 w 1732244"/>
                  <a:gd name="connsiteY29" fmla="*/ 674829 h 4153492"/>
                  <a:gd name="connsiteX30" fmla="*/ 120632 w 1732244"/>
                  <a:gd name="connsiteY30" fmla="*/ 642369 h 4153492"/>
                  <a:gd name="connsiteX31" fmla="*/ 130796 w 1732244"/>
                  <a:gd name="connsiteY31" fmla="*/ 642369 h 4153492"/>
                  <a:gd name="connsiteX32" fmla="*/ 146296 w 1732244"/>
                  <a:gd name="connsiteY32" fmla="*/ 592863 h 4153492"/>
                  <a:gd name="connsiteX33" fmla="*/ 437106 w 1732244"/>
                  <a:gd name="connsiteY33" fmla="*/ 214810 h 4153492"/>
                  <a:gd name="connsiteX34" fmla="*/ 847149 w 1732244"/>
                  <a:gd name="connsiteY34" fmla="*/ 25782 h 4153492"/>
                  <a:gd name="connsiteX35" fmla="*/ 1014364 w 1732244"/>
                  <a:gd name="connsiteY35"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495653 w 1732244"/>
                  <a:gd name="connsiteY8" fmla="*/ 1817170 h 4153492"/>
                  <a:gd name="connsiteX9" fmla="*/ 1492746 w 1732244"/>
                  <a:gd name="connsiteY9" fmla="*/ 1822986 h 4153492"/>
                  <a:gd name="connsiteX10" fmla="*/ 1373513 w 1732244"/>
                  <a:gd name="connsiteY10" fmla="*/ 2372618 h 4153492"/>
                  <a:gd name="connsiteX11" fmla="*/ 1364646 w 1732244"/>
                  <a:gd name="connsiteY11" fmla="*/ 2385917 h 4153492"/>
                  <a:gd name="connsiteX12" fmla="*/ 1364646 w 1732244"/>
                  <a:gd name="connsiteY12" fmla="*/ 2788957 h 4153492"/>
                  <a:gd name="connsiteX13" fmla="*/ 1367697 w 1732244"/>
                  <a:gd name="connsiteY13" fmla="*/ 2785567 h 4153492"/>
                  <a:gd name="connsiteX14" fmla="*/ 1379329 w 1732244"/>
                  <a:gd name="connsiteY14" fmla="*/ 3236321 h 4153492"/>
                  <a:gd name="connsiteX15" fmla="*/ 1382239 w 1732244"/>
                  <a:gd name="connsiteY15" fmla="*/ 3762688 h 4153492"/>
                  <a:gd name="connsiteX16" fmla="*/ 1274638 w 1732244"/>
                  <a:gd name="connsiteY16" fmla="*/ 3977887 h 4153492"/>
                  <a:gd name="connsiteX17" fmla="*/ 876230 w 1732244"/>
                  <a:gd name="connsiteY17" fmla="*/ 4143647 h 4153492"/>
                  <a:gd name="connsiteX18" fmla="*/ 538891 w 1732244"/>
                  <a:gd name="connsiteY18" fmla="*/ 4143647 h 4153492"/>
                  <a:gd name="connsiteX19" fmla="*/ 265530 w 1732244"/>
                  <a:gd name="connsiteY19" fmla="*/ 4044772 h 4153492"/>
                  <a:gd name="connsiteX20" fmla="*/ 111399 w 1732244"/>
                  <a:gd name="connsiteY20" fmla="*/ 3797585 h 4153492"/>
                  <a:gd name="connsiteX21" fmla="*/ 105583 w 1732244"/>
                  <a:gd name="connsiteY21" fmla="*/ 3724881 h 4153492"/>
                  <a:gd name="connsiteX22" fmla="*/ 102676 w 1732244"/>
                  <a:gd name="connsiteY22" fmla="*/ 3053112 h 4153492"/>
                  <a:gd name="connsiteX23" fmla="*/ 102676 w 1732244"/>
                  <a:gd name="connsiteY23" fmla="*/ 2613988 h 4153492"/>
                  <a:gd name="connsiteX24" fmla="*/ 59053 w 1732244"/>
                  <a:gd name="connsiteY24" fmla="*/ 2078898 h 4153492"/>
                  <a:gd name="connsiteX25" fmla="*/ 24156 w 1732244"/>
                  <a:gd name="connsiteY25" fmla="*/ 1843344 h 4153492"/>
                  <a:gd name="connsiteX26" fmla="*/ 3801 w 1732244"/>
                  <a:gd name="connsiteY26" fmla="*/ 1319887 h 4153492"/>
                  <a:gd name="connsiteX27" fmla="*/ 90498 w 1732244"/>
                  <a:gd name="connsiteY27" fmla="*/ 771074 h 4153492"/>
                  <a:gd name="connsiteX28" fmla="*/ 120632 w 1732244"/>
                  <a:gd name="connsiteY28" fmla="*/ 674829 h 4153492"/>
                  <a:gd name="connsiteX29" fmla="*/ 120632 w 1732244"/>
                  <a:gd name="connsiteY29" fmla="*/ 642369 h 4153492"/>
                  <a:gd name="connsiteX30" fmla="*/ 130796 w 1732244"/>
                  <a:gd name="connsiteY30" fmla="*/ 642369 h 4153492"/>
                  <a:gd name="connsiteX31" fmla="*/ 146296 w 1732244"/>
                  <a:gd name="connsiteY31" fmla="*/ 592863 h 4153492"/>
                  <a:gd name="connsiteX32" fmla="*/ 437106 w 1732244"/>
                  <a:gd name="connsiteY32" fmla="*/ 214810 h 4153492"/>
                  <a:gd name="connsiteX33" fmla="*/ 847149 w 1732244"/>
                  <a:gd name="connsiteY33" fmla="*/ 25782 h 4153492"/>
                  <a:gd name="connsiteX34" fmla="*/ 1014364 w 1732244"/>
                  <a:gd name="connsiteY34"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73513 w 1732244"/>
                  <a:gd name="connsiteY9" fmla="*/ 2372618 h 4153492"/>
                  <a:gd name="connsiteX10" fmla="*/ 1364646 w 1732244"/>
                  <a:gd name="connsiteY10" fmla="*/ 2385917 h 4153492"/>
                  <a:gd name="connsiteX11" fmla="*/ 1364646 w 1732244"/>
                  <a:gd name="connsiteY11" fmla="*/ 2788957 h 4153492"/>
                  <a:gd name="connsiteX12" fmla="*/ 1367697 w 1732244"/>
                  <a:gd name="connsiteY12" fmla="*/ 2785567 h 4153492"/>
                  <a:gd name="connsiteX13" fmla="*/ 1379329 w 1732244"/>
                  <a:gd name="connsiteY13" fmla="*/ 3236321 h 4153492"/>
                  <a:gd name="connsiteX14" fmla="*/ 1382239 w 1732244"/>
                  <a:gd name="connsiteY14" fmla="*/ 3762688 h 4153492"/>
                  <a:gd name="connsiteX15" fmla="*/ 1274638 w 1732244"/>
                  <a:gd name="connsiteY15" fmla="*/ 3977887 h 4153492"/>
                  <a:gd name="connsiteX16" fmla="*/ 876230 w 1732244"/>
                  <a:gd name="connsiteY16" fmla="*/ 4143647 h 4153492"/>
                  <a:gd name="connsiteX17" fmla="*/ 538891 w 1732244"/>
                  <a:gd name="connsiteY17" fmla="*/ 4143647 h 4153492"/>
                  <a:gd name="connsiteX18" fmla="*/ 265530 w 1732244"/>
                  <a:gd name="connsiteY18" fmla="*/ 4044772 h 4153492"/>
                  <a:gd name="connsiteX19" fmla="*/ 111399 w 1732244"/>
                  <a:gd name="connsiteY19" fmla="*/ 3797585 h 4153492"/>
                  <a:gd name="connsiteX20" fmla="*/ 105583 w 1732244"/>
                  <a:gd name="connsiteY20" fmla="*/ 3724881 h 4153492"/>
                  <a:gd name="connsiteX21" fmla="*/ 102676 w 1732244"/>
                  <a:gd name="connsiteY21" fmla="*/ 3053112 h 4153492"/>
                  <a:gd name="connsiteX22" fmla="*/ 102676 w 1732244"/>
                  <a:gd name="connsiteY22" fmla="*/ 2613988 h 4153492"/>
                  <a:gd name="connsiteX23" fmla="*/ 59053 w 1732244"/>
                  <a:gd name="connsiteY23" fmla="*/ 2078898 h 4153492"/>
                  <a:gd name="connsiteX24" fmla="*/ 24156 w 1732244"/>
                  <a:gd name="connsiteY24" fmla="*/ 1843344 h 4153492"/>
                  <a:gd name="connsiteX25" fmla="*/ 3801 w 1732244"/>
                  <a:gd name="connsiteY25" fmla="*/ 1319887 h 4153492"/>
                  <a:gd name="connsiteX26" fmla="*/ 90498 w 1732244"/>
                  <a:gd name="connsiteY26" fmla="*/ 771074 h 4153492"/>
                  <a:gd name="connsiteX27" fmla="*/ 120632 w 1732244"/>
                  <a:gd name="connsiteY27" fmla="*/ 674829 h 4153492"/>
                  <a:gd name="connsiteX28" fmla="*/ 120632 w 1732244"/>
                  <a:gd name="connsiteY28" fmla="*/ 642369 h 4153492"/>
                  <a:gd name="connsiteX29" fmla="*/ 130796 w 1732244"/>
                  <a:gd name="connsiteY29" fmla="*/ 642369 h 4153492"/>
                  <a:gd name="connsiteX30" fmla="*/ 146296 w 1732244"/>
                  <a:gd name="connsiteY30" fmla="*/ 592863 h 4153492"/>
                  <a:gd name="connsiteX31" fmla="*/ 437106 w 1732244"/>
                  <a:gd name="connsiteY31" fmla="*/ 214810 h 4153492"/>
                  <a:gd name="connsiteX32" fmla="*/ 847149 w 1732244"/>
                  <a:gd name="connsiteY32" fmla="*/ 25782 h 4153492"/>
                  <a:gd name="connsiteX33" fmla="*/ 1014364 w 1732244"/>
                  <a:gd name="connsiteY33"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73513 w 1732244"/>
                  <a:gd name="connsiteY9" fmla="*/ 2372618 h 4153492"/>
                  <a:gd name="connsiteX10" fmla="*/ 1364646 w 1732244"/>
                  <a:gd name="connsiteY10" fmla="*/ 2788957 h 4153492"/>
                  <a:gd name="connsiteX11" fmla="*/ 1367697 w 1732244"/>
                  <a:gd name="connsiteY11" fmla="*/ 2785567 h 4153492"/>
                  <a:gd name="connsiteX12" fmla="*/ 1379329 w 1732244"/>
                  <a:gd name="connsiteY12" fmla="*/ 3236321 h 4153492"/>
                  <a:gd name="connsiteX13" fmla="*/ 1382239 w 1732244"/>
                  <a:gd name="connsiteY13" fmla="*/ 3762688 h 4153492"/>
                  <a:gd name="connsiteX14" fmla="*/ 1274638 w 1732244"/>
                  <a:gd name="connsiteY14" fmla="*/ 3977887 h 4153492"/>
                  <a:gd name="connsiteX15" fmla="*/ 876230 w 1732244"/>
                  <a:gd name="connsiteY15" fmla="*/ 4143647 h 4153492"/>
                  <a:gd name="connsiteX16" fmla="*/ 538891 w 1732244"/>
                  <a:gd name="connsiteY16" fmla="*/ 4143647 h 4153492"/>
                  <a:gd name="connsiteX17" fmla="*/ 265530 w 1732244"/>
                  <a:gd name="connsiteY17" fmla="*/ 4044772 h 4153492"/>
                  <a:gd name="connsiteX18" fmla="*/ 111399 w 1732244"/>
                  <a:gd name="connsiteY18" fmla="*/ 3797585 h 4153492"/>
                  <a:gd name="connsiteX19" fmla="*/ 105583 w 1732244"/>
                  <a:gd name="connsiteY19" fmla="*/ 3724881 h 4153492"/>
                  <a:gd name="connsiteX20" fmla="*/ 102676 w 1732244"/>
                  <a:gd name="connsiteY20" fmla="*/ 3053112 h 4153492"/>
                  <a:gd name="connsiteX21" fmla="*/ 102676 w 1732244"/>
                  <a:gd name="connsiteY21" fmla="*/ 2613988 h 4153492"/>
                  <a:gd name="connsiteX22" fmla="*/ 59053 w 1732244"/>
                  <a:gd name="connsiteY22" fmla="*/ 2078898 h 4153492"/>
                  <a:gd name="connsiteX23" fmla="*/ 24156 w 1732244"/>
                  <a:gd name="connsiteY23" fmla="*/ 1843344 h 4153492"/>
                  <a:gd name="connsiteX24" fmla="*/ 3801 w 1732244"/>
                  <a:gd name="connsiteY24" fmla="*/ 1319887 h 4153492"/>
                  <a:gd name="connsiteX25" fmla="*/ 90498 w 1732244"/>
                  <a:gd name="connsiteY25" fmla="*/ 771074 h 4153492"/>
                  <a:gd name="connsiteX26" fmla="*/ 120632 w 1732244"/>
                  <a:gd name="connsiteY26" fmla="*/ 674829 h 4153492"/>
                  <a:gd name="connsiteX27" fmla="*/ 120632 w 1732244"/>
                  <a:gd name="connsiteY27" fmla="*/ 642369 h 4153492"/>
                  <a:gd name="connsiteX28" fmla="*/ 130796 w 1732244"/>
                  <a:gd name="connsiteY28" fmla="*/ 642369 h 4153492"/>
                  <a:gd name="connsiteX29" fmla="*/ 146296 w 1732244"/>
                  <a:gd name="connsiteY29" fmla="*/ 592863 h 4153492"/>
                  <a:gd name="connsiteX30" fmla="*/ 437106 w 1732244"/>
                  <a:gd name="connsiteY30" fmla="*/ 214810 h 4153492"/>
                  <a:gd name="connsiteX31" fmla="*/ 847149 w 1732244"/>
                  <a:gd name="connsiteY31" fmla="*/ 25782 h 4153492"/>
                  <a:gd name="connsiteX32" fmla="*/ 1014364 w 1732244"/>
                  <a:gd name="connsiteY32"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55406 w 1732244"/>
                  <a:gd name="connsiteY9" fmla="*/ 2399778 h 4153492"/>
                  <a:gd name="connsiteX10" fmla="*/ 1364646 w 1732244"/>
                  <a:gd name="connsiteY10" fmla="*/ 2788957 h 4153492"/>
                  <a:gd name="connsiteX11" fmla="*/ 1367697 w 1732244"/>
                  <a:gd name="connsiteY11" fmla="*/ 2785567 h 4153492"/>
                  <a:gd name="connsiteX12" fmla="*/ 1379329 w 1732244"/>
                  <a:gd name="connsiteY12" fmla="*/ 3236321 h 4153492"/>
                  <a:gd name="connsiteX13" fmla="*/ 1382239 w 1732244"/>
                  <a:gd name="connsiteY13" fmla="*/ 3762688 h 4153492"/>
                  <a:gd name="connsiteX14" fmla="*/ 1274638 w 1732244"/>
                  <a:gd name="connsiteY14" fmla="*/ 3977887 h 4153492"/>
                  <a:gd name="connsiteX15" fmla="*/ 876230 w 1732244"/>
                  <a:gd name="connsiteY15" fmla="*/ 4143647 h 4153492"/>
                  <a:gd name="connsiteX16" fmla="*/ 538891 w 1732244"/>
                  <a:gd name="connsiteY16" fmla="*/ 4143647 h 4153492"/>
                  <a:gd name="connsiteX17" fmla="*/ 265530 w 1732244"/>
                  <a:gd name="connsiteY17" fmla="*/ 4044772 h 4153492"/>
                  <a:gd name="connsiteX18" fmla="*/ 111399 w 1732244"/>
                  <a:gd name="connsiteY18" fmla="*/ 3797585 h 4153492"/>
                  <a:gd name="connsiteX19" fmla="*/ 105583 w 1732244"/>
                  <a:gd name="connsiteY19" fmla="*/ 3724881 h 4153492"/>
                  <a:gd name="connsiteX20" fmla="*/ 102676 w 1732244"/>
                  <a:gd name="connsiteY20" fmla="*/ 3053112 h 4153492"/>
                  <a:gd name="connsiteX21" fmla="*/ 102676 w 1732244"/>
                  <a:gd name="connsiteY21" fmla="*/ 2613988 h 4153492"/>
                  <a:gd name="connsiteX22" fmla="*/ 59053 w 1732244"/>
                  <a:gd name="connsiteY22" fmla="*/ 2078898 h 4153492"/>
                  <a:gd name="connsiteX23" fmla="*/ 24156 w 1732244"/>
                  <a:gd name="connsiteY23" fmla="*/ 1843344 h 4153492"/>
                  <a:gd name="connsiteX24" fmla="*/ 3801 w 1732244"/>
                  <a:gd name="connsiteY24" fmla="*/ 1319887 h 4153492"/>
                  <a:gd name="connsiteX25" fmla="*/ 90498 w 1732244"/>
                  <a:gd name="connsiteY25" fmla="*/ 771074 h 4153492"/>
                  <a:gd name="connsiteX26" fmla="*/ 120632 w 1732244"/>
                  <a:gd name="connsiteY26" fmla="*/ 674829 h 4153492"/>
                  <a:gd name="connsiteX27" fmla="*/ 120632 w 1732244"/>
                  <a:gd name="connsiteY27" fmla="*/ 642369 h 4153492"/>
                  <a:gd name="connsiteX28" fmla="*/ 130796 w 1732244"/>
                  <a:gd name="connsiteY28" fmla="*/ 642369 h 4153492"/>
                  <a:gd name="connsiteX29" fmla="*/ 146296 w 1732244"/>
                  <a:gd name="connsiteY29" fmla="*/ 592863 h 4153492"/>
                  <a:gd name="connsiteX30" fmla="*/ 437106 w 1732244"/>
                  <a:gd name="connsiteY30" fmla="*/ 214810 h 4153492"/>
                  <a:gd name="connsiteX31" fmla="*/ 847149 w 1732244"/>
                  <a:gd name="connsiteY31" fmla="*/ 25782 h 4153492"/>
                  <a:gd name="connsiteX32" fmla="*/ 1014364 w 1732244"/>
                  <a:gd name="connsiteY32" fmla="*/ 2154 h 4153492"/>
                  <a:gd name="connsiteX0" fmla="*/ 847149 w 1732244"/>
                  <a:gd name="connsiteY0" fmla="*/ 24646 h 4152356"/>
                  <a:gd name="connsiteX1" fmla="*/ 1181578 w 1732244"/>
                  <a:gd name="connsiteY1" fmla="*/ 1381 h 4152356"/>
                  <a:gd name="connsiteX2" fmla="*/ 1358974 w 1732244"/>
                  <a:gd name="connsiteY2" fmla="*/ 15923 h 4152356"/>
                  <a:gd name="connsiteX3" fmla="*/ 1603254 w 1732244"/>
                  <a:gd name="connsiteY3" fmla="*/ 199132 h 4152356"/>
                  <a:gd name="connsiteX4" fmla="*/ 1690497 w 1732244"/>
                  <a:gd name="connsiteY4" fmla="*/ 472493 h 4152356"/>
                  <a:gd name="connsiteX5" fmla="*/ 1728301 w 1732244"/>
                  <a:gd name="connsiteY5" fmla="*/ 1019215 h 4152356"/>
                  <a:gd name="connsiteX6" fmla="*/ 1661416 w 1732244"/>
                  <a:gd name="connsiteY6" fmla="*/ 1420533 h 4152356"/>
                  <a:gd name="connsiteX7" fmla="*/ 1495653 w 1732244"/>
                  <a:gd name="connsiteY7" fmla="*/ 1816034 h 4152356"/>
                  <a:gd name="connsiteX8" fmla="*/ 1492746 w 1732244"/>
                  <a:gd name="connsiteY8" fmla="*/ 1821850 h 4152356"/>
                  <a:gd name="connsiteX9" fmla="*/ 1355406 w 1732244"/>
                  <a:gd name="connsiteY9" fmla="*/ 2398642 h 4152356"/>
                  <a:gd name="connsiteX10" fmla="*/ 1364646 w 1732244"/>
                  <a:gd name="connsiteY10" fmla="*/ 2787821 h 4152356"/>
                  <a:gd name="connsiteX11" fmla="*/ 1367697 w 1732244"/>
                  <a:gd name="connsiteY11" fmla="*/ 2784431 h 4152356"/>
                  <a:gd name="connsiteX12" fmla="*/ 1379329 w 1732244"/>
                  <a:gd name="connsiteY12" fmla="*/ 3235185 h 4152356"/>
                  <a:gd name="connsiteX13" fmla="*/ 1382239 w 1732244"/>
                  <a:gd name="connsiteY13" fmla="*/ 3761552 h 4152356"/>
                  <a:gd name="connsiteX14" fmla="*/ 1274638 w 1732244"/>
                  <a:gd name="connsiteY14" fmla="*/ 3976751 h 4152356"/>
                  <a:gd name="connsiteX15" fmla="*/ 876230 w 1732244"/>
                  <a:gd name="connsiteY15" fmla="*/ 4142511 h 4152356"/>
                  <a:gd name="connsiteX16" fmla="*/ 538891 w 1732244"/>
                  <a:gd name="connsiteY16" fmla="*/ 4142511 h 4152356"/>
                  <a:gd name="connsiteX17" fmla="*/ 265530 w 1732244"/>
                  <a:gd name="connsiteY17" fmla="*/ 4043636 h 4152356"/>
                  <a:gd name="connsiteX18" fmla="*/ 111399 w 1732244"/>
                  <a:gd name="connsiteY18" fmla="*/ 3796449 h 4152356"/>
                  <a:gd name="connsiteX19" fmla="*/ 105583 w 1732244"/>
                  <a:gd name="connsiteY19" fmla="*/ 3723745 h 4152356"/>
                  <a:gd name="connsiteX20" fmla="*/ 102676 w 1732244"/>
                  <a:gd name="connsiteY20" fmla="*/ 3051976 h 4152356"/>
                  <a:gd name="connsiteX21" fmla="*/ 102676 w 1732244"/>
                  <a:gd name="connsiteY21" fmla="*/ 2612852 h 4152356"/>
                  <a:gd name="connsiteX22" fmla="*/ 59053 w 1732244"/>
                  <a:gd name="connsiteY22" fmla="*/ 2077762 h 4152356"/>
                  <a:gd name="connsiteX23" fmla="*/ 24156 w 1732244"/>
                  <a:gd name="connsiteY23" fmla="*/ 1842208 h 4152356"/>
                  <a:gd name="connsiteX24" fmla="*/ 3801 w 1732244"/>
                  <a:gd name="connsiteY24" fmla="*/ 1318751 h 4152356"/>
                  <a:gd name="connsiteX25" fmla="*/ 90498 w 1732244"/>
                  <a:gd name="connsiteY25" fmla="*/ 769938 h 4152356"/>
                  <a:gd name="connsiteX26" fmla="*/ 120632 w 1732244"/>
                  <a:gd name="connsiteY26" fmla="*/ 673693 h 4152356"/>
                  <a:gd name="connsiteX27" fmla="*/ 120632 w 1732244"/>
                  <a:gd name="connsiteY27" fmla="*/ 641233 h 4152356"/>
                  <a:gd name="connsiteX28" fmla="*/ 130796 w 1732244"/>
                  <a:gd name="connsiteY28" fmla="*/ 641233 h 4152356"/>
                  <a:gd name="connsiteX29" fmla="*/ 146296 w 1732244"/>
                  <a:gd name="connsiteY29" fmla="*/ 591727 h 4152356"/>
                  <a:gd name="connsiteX30" fmla="*/ 437106 w 1732244"/>
                  <a:gd name="connsiteY30" fmla="*/ 213674 h 4152356"/>
                  <a:gd name="connsiteX31" fmla="*/ 847149 w 1732244"/>
                  <a:gd name="connsiteY31" fmla="*/ 24646 h 4152356"/>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130796 w 1732244"/>
                  <a:gd name="connsiteY27" fmla="*/ 644490 h 4155613"/>
                  <a:gd name="connsiteX28" fmla="*/ 146296 w 1732244"/>
                  <a:gd name="connsiteY28" fmla="*/ 594984 h 4155613"/>
                  <a:gd name="connsiteX29" fmla="*/ 437106 w 1732244"/>
                  <a:gd name="connsiteY29" fmla="*/ 216931 h 4155613"/>
                  <a:gd name="connsiteX30" fmla="*/ 847149 w 1732244"/>
                  <a:gd name="connsiteY30"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130796 w 1732244"/>
                  <a:gd name="connsiteY27" fmla="*/ 644490 h 4155613"/>
                  <a:gd name="connsiteX28" fmla="*/ 437106 w 1732244"/>
                  <a:gd name="connsiteY28" fmla="*/ 216931 h 4155613"/>
                  <a:gd name="connsiteX29" fmla="*/ 847149 w 1732244"/>
                  <a:gd name="connsiteY29"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437106 w 1732244"/>
                  <a:gd name="connsiteY27" fmla="*/ 216931 h 4155613"/>
                  <a:gd name="connsiteX28" fmla="*/ 847149 w 1732244"/>
                  <a:gd name="connsiteY28"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437106 w 1732244"/>
                  <a:gd name="connsiteY26" fmla="*/ 216931 h 4155613"/>
                  <a:gd name="connsiteX27" fmla="*/ 847149 w 1732244"/>
                  <a:gd name="connsiteY27"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3779 w 1728874"/>
                  <a:gd name="connsiteY0" fmla="*/ 27903 h 4155613"/>
                  <a:gd name="connsiteX1" fmla="*/ 1355604 w 1728874"/>
                  <a:gd name="connsiteY1" fmla="*/ 19180 h 4155613"/>
                  <a:gd name="connsiteX2" fmla="*/ 1599884 w 1728874"/>
                  <a:gd name="connsiteY2" fmla="*/ 202389 h 4155613"/>
                  <a:gd name="connsiteX3" fmla="*/ 1687127 w 1728874"/>
                  <a:gd name="connsiteY3" fmla="*/ 475750 h 4155613"/>
                  <a:gd name="connsiteX4" fmla="*/ 1724931 w 1728874"/>
                  <a:gd name="connsiteY4" fmla="*/ 1022472 h 4155613"/>
                  <a:gd name="connsiteX5" fmla="*/ 1658046 w 1728874"/>
                  <a:gd name="connsiteY5" fmla="*/ 1423790 h 4155613"/>
                  <a:gd name="connsiteX6" fmla="*/ 1492283 w 1728874"/>
                  <a:gd name="connsiteY6" fmla="*/ 1819291 h 4155613"/>
                  <a:gd name="connsiteX7" fmla="*/ 1489376 w 1728874"/>
                  <a:gd name="connsiteY7" fmla="*/ 1825107 h 4155613"/>
                  <a:gd name="connsiteX8" fmla="*/ 1352036 w 1728874"/>
                  <a:gd name="connsiteY8" fmla="*/ 2401899 h 4155613"/>
                  <a:gd name="connsiteX9" fmla="*/ 1361276 w 1728874"/>
                  <a:gd name="connsiteY9" fmla="*/ 2791078 h 4155613"/>
                  <a:gd name="connsiteX10" fmla="*/ 1364327 w 1728874"/>
                  <a:gd name="connsiteY10" fmla="*/ 2787688 h 4155613"/>
                  <a:gd name="connsiteX11" fmla="*/ 1375959 w 1728874"/>
                  <a:gd name="connsiteY11" fmla="*/ 3238442 h 4155613"/>
                  <a:gd name="connsiteX12" fmla="*/ 1378869 w 1728874"/>
                  <a:gd name="connsiteY12" fmla="*/ 3764809 h 4155613"/>
                  <a:gd name="connsiteX13" fmla="*/ 1271268 w 1728874"/>
                  <a:gd name="connsiteY13" fmla="*/ 3980008 h 4155613"/>
                  <a:gd name="connsiteX14" fmla="*/ 872860 w 1728874"/>
                  <a:gd name="connsiteY14" fmla="*/ 4145768 h 4155613"/>
                  <a:gd name="connsiteX15" fmla="*/ 535521 w 1728874"/>
                  <a:gd name="connsiteY15" fmla="*/ 4145768 h 4155613"/>
                  <a:gd name="connsiteX16" fmla="*/ 262160 w 1728874"/>
                  <a:gd name="connsiteY16" fmla="*/ 4046893 h 4155613"/>
                  <a:gd name="connsiteX17" fmla="*/ 108029 w 1728874"/>
                  <a:gd name="connsiteY17" fmla="*/ 3799706 h 4155613"/>
                  <a:gd name="connsiteX18" fmla="*/ 102213 w 1728874"/>
                  <a:gd name="connsiteY18" fmla="*/ 3727002 h 4155613"/>
                  <a:gd name="connsiteX19" fmla="*/ 99306 w 1728874"/>
                  <a:gd name="connsiteY19" fmla="*/ 3055233 h 4155613"/>
                  <a:gd name="connsiteX20" fmla="*/ 99306 w 1728874"/>
                  <a:gd name="connsiteY20" fmla="*/ 2616109 h 4155613"/>
                  <a:gd name="connsiteX21" fmla="*/ 55683 w 1728874"/>
                  <a:gd name="connsiteY21" fmla="*/ 2081019 h 4155613"/>
                  <a:gd name="connsiteX22" fmla="*/ 431 w 1728874"/>
                  <a:gd name="connsiteY22" fmla="*/ 1322008 h 4155613"/>
                  <a:gd name="connsiteX23" fmla="*/ 87128 w 1728874"/>
                  <a:gd name="connsiteY23" fmla="*/ 773195 h 4155613"/>
                  <a:gd name="connsiteX24" fmla="*/ 433736 w 1728874"/>
                  <a:gd name="connsiteY24" fmla="*/ 216931 h 4155613"/>
                  <a:gd name="connsiteX25" fmla="*/ 843779 w 1728874"/>
                  <a:gd name="connsiteY25" fmla="*/ 27903 h 4155613"/>
                  <a:gd name="connsiteX0" fmla="*/ 843779 w 1728874"/>
                  <a:gd name="connsiteY0" fmla="*/ 27903 h 4155613"/>
                  <a:gd name="connsiteX1" fmla="*/ 1355604 w 1728874"/>
                  <a:gd name="connsiteY1" fmla="*/ 19180 h 4155613"/>
                  <a:gd name="connsiteX2" fmla="*/ 1599884 w 1728874"/>
                  <a:gd name="connsiteY2" fmla="*/ 202389 h 4155613"/>
                  <a:gd name="connsiteX3" fmla="*/ 1687127 w 1728874"/>
                  <a:gd name="connsiteY3" fmla="*/ 475750 h 4155613"/>
                  <a:gd name="connsiteX4" fmla="*/ 1724931 w 1728874"/>
                  <a:gd name="connsiteY4" fmla="*/ 1022472 h 4155613"/>
                  <a:gd name="connsiteX5" fmla="*/ 1658046 w 1728874"/>
                  <a:gd name="connsiteY5" fmla="*/ 1423790 h 4155613"/>
                  <a:gd name="connsiteX6" fmla="*/ 1492283 w 1728874"/>
                  <a:gd name="connsiteY6" fmla="*/ 1819291 h 4155613"/>
                  <a:gd name="connsiteX7" fmla="*/ 1489376 w 1728874"/>
                  <a:gd name="connsiteY7" fmla="*/ 1825107 h 4155613"/>
                  <a:gd name="connsiteX8" fmla="*/ 1352036 w 1728874"/>
                  <a:gd name="connsiteY8" fmla="*/ 2401899 h 4155613"/>
                  <a:gd name="connsiteX9" fmla="*/ 1361276 w 1728874"/>
                  <a:gd name="connsiteY9" fmla="*/ 2791078 h 4155613"/>
                  <a:gd name="connsiteX10" fmla="*/ 1364327 w 1728874"/>
                  <a:gd name="connsiteY10" fmla="*/ 2787688 h 4155613"/>
                  <a:gd name="connsiteX11" fmla="*/ 1375959 w 1728874"/>
                  <a:gd name="connsiteY11" fmla="*/ 3238442 h 4155613"/>
                  <a:gd name="connsiteX12" fmla="*/ 1378869 w 1728874"/>
                  <a:gd name="connsiteY12" fmla="*/ 3764809 h 4155613"/>
                  <a:gd name="connsiteX13" fmla="*/ 1271268 w 1728874"/>
                  <a:gd name="connsiteY13" fmla="*/ 3980008 h 4155613"/>
                  <a:gd name="connsiteX14" fmla="*/ 872860 w 1728874"/>
                  <a:gd name="connsiteY14" fmla="*/ 4145768 h 4155613"/>
                  <a:gd name="connsiteX15" fmla="*/ 535521 w 1728874"/>
                  <a:gd name="connsiteY15" fmla="*/ 4145768 h 4155613"/>
                  <a:gd name="connsiteX16" fmla="*/ 262160 w 1728874"/>
                  <a:gd name="connsiteY16" fmla="*/ 4046893 h 4155613"/>
                  <a:gd name="connsiteX17" fmla="*/ 108029 w 1728874"/>
                  <a:gd name="connsiteY17" fmla="*/ 3799706 h 4155613"/>
                  <a:gd name="connsiteX18" fmla="*/ 99306 w 1728874"/>
                  <a:gd name="connsiteY18" fmla="*/ 3055233 h 4155613"/>
                  <a:gd name="connsiteX19" fmla="*/ 99306 w 1728874"/>
                  <a:gd name="connsiteY19" fmla="*/ 2616109 h 4155613"/>
                  <a:gd name="connsiteX20" fmla="*/ 55683 w 1728874"/>
                  <a:gd name="connsiteY20" fmla="*/ 2081019 h 4155613"/>
                  <a:gd name="connsiteX21" fmla="*/ 431 w 1728874"/>
                  <a:gd name="connsiteY21" fmla="*/ 1322008 h 4155613"/>
                  <a:gd name="connsiteX22" fmla="*/ 87128 w 1728874"/>
                  <a:gd name="connsiteY22" fmla="*/ 773195 h 4155613"/>
                  <a:gd name="connsiteX23" fmla="*/ 433736 w 1728874"/>
                  <a:gd name="connsiteY23" fmla="*/ 216931 h 4155613"/>
                  <a:gd name="connsiteX24" fmla="*/ 843779 w 1728874"/>
                  <a:gd name="connsiteY24" fmla="*/ 27903 h 4155613"/>
                  <a:gd name="connsiteX0" fmla="*/ 843779 w 1728874"/>
                  <a:gd name="connsiteY0" fmla="*/ 27903 h 4147277"/>
                  <a:gd name="connsiteX1" fmla="*/ 1355604 w 1728874"/>
                  <a:gd name="connsiteY1" fmla="*/ 19180 h 4147277"/>
                  <a:gd name="connsiteX2" fmla="*/ 1599884 w 1728874"/>
                  <a:gd name="connsiteY2" fmla="*/ 202389 h 4147277"/>
                  <a:gd name="connsiteX3" fmla="*/ 1687127 w 1728874"/>
                  <a:gd name="connsiteY3" fmla="*/ 475750 h 4147277"/>
                  <a:gd name="connsiteX4" fmla="*/ 1724931 w 1728874"/>
                  <a:gd name="connsiteY4" fmla="*/ 1022472 h 4147277"/>
                  <a:gd name="connsiteX5" fmla="*/ 1658046 w 1728874"/>
                  <a:gd name="connsiteY5" fmla="*/ 1423790 h 4147277"/>
                  <a:gd name="connsiteX6" fmla="*/ 1492283 w 1728874"/>
                  <a:gd name="connsiteY6" fmla="*/ 1819291 h 4147277"/>
                  <a:gd name="connsiteX7" fmla="*/ 1489376 w 1728874"/>
                  <a:gd name="connsiteY7" fmla="*/ 1825107 h 4147277"/>
                  <a:gd name="connsiteX8" fmla="*/ 1352036 w 1728874"/>
                  <a:gd name="connsiteY8" fmla="*/ 2401899 h 4147277"/>
                  <a:gd name="connsiteX9" fmla="*/ 1361276 w 1728874"/>
                  <a:gd name="connsiteY9" fmla="*/ 2791078 h 4147277"/>
                  <a:gd name="connsiteX10" fmla="*/ 1364327 w 1728874"/>
                  <a:gd name="connsiteY10" fmla="*/ 2787688 h 4147277"/>
                  <a:gd name="connsiteX11" fmla="*/ 1375959 w 1728874"/>
                  <a:gd name="connsiteY11" fmla="*/ 3238442 h 4147277"/>
                  <a:gd name="connsiteX12" fmla="*/ 1378869 w 1728874"/>
                  <a:gd name="connsiteY12" fmla="*/ 3764809 h 4147277"/>
                  <a:gd name="connsiteX13" fmla="*/ 1271268 w 1728874"/>
                  <a:gd name="connsiteY13" fmla="*/ 3980008 h 4147277"/>
                  <a:gd name="connsiteX14" fmla="*/ 872860 w 1728874"/>
                  <a:gd name="connsiteY14" fmla="*/ 4145768 h 4147277"/>
                  <a:gd name="connsiteX15" fmla="*/ 262160 w 1728874"/>
                  <a:gd name="connsiteY15" fmla="*/ 4046893 h 4147277"/>
                  <a:gd name="connsiteX16" fmla="*/ 108029 w 1728874"/>
                  <a:gd name="connsiteY16" fmla="*/ 3799706 h 4147277"/>
                  <a:gd name="connsiteX17" fmla="*/ 99306 w 1728874"/>
                  <a:gd name="connsiteY17" fmla="*/ 3055233 h 4147277"/>
                  <a:gd name="connsiteX18" fmla="*/ 99306 w 1728874"/>
                  <a:gd name="connsiteY18" fmla="*/ 2616109 h 4147277"/>
                  <a:gd name="connsiteX19" fmla="*/ 55683 w 1728874"/>
                  <a:gd name="connsiteY19" fmla="*/ 2081019 h 4147277"/>
                  <a:gd name="connsiteX20" fmla="*/ 431 w 1728874"/>
                  <a:gd name="connsiteY20" fmla="*/ 1322008 h 4147277"/>
                  <a:gd name="connsiteX21" fmla="*/ 87128 w 1728874"/>
                  <a:gd name="connsiteY21" fmla="*/ 773195 h 4147277"/>
                  <a:gd name="connsiteX22" fmla="*/ 433736 w 1728874"/>
                  <a:gd name="connsiteY22" fmla="*/ 216931 h 4147277"/>
                  <a:gd name="connsiteX23" fmla="*/ 843779 w 1728874"/>
                  <a:gd name="connsiteY23" fmla="*/ 27903 h 4147277"/>
                  <a:gd name="connsiteX0" fmla="*/ 843779 w 1728874"/>
                  <a:gd name="connsiteY0" fmla="*/ 27903 h 4150771"/>
                  <a:gd name="connsiteX1" fmla="*/ 1355604 w 1728874"/>
                  <a:gd name="connsiteY1" fmla="*/ 19180 h 4150771"/>
                  <a:gd name="connsiteX2" fmla="*/ 1599884 w 1728874"/>
                  <a:gd name="connsiteY2" fmla="*/ 202389 h 4150771"/>
                  <a:gd name="connsiteX3" fmla="*/ 1687127 w 1728874"/>
                  <a:gd name="connsiteY3" fmla="*/ 475750 h 4150771"/>
                  <a:gd name="connsiteX4" fmla="*/ 1724931 w 1728874"/>
                  <a:gd name="connsiteY4" fmla="*/ 1022472 h 4150771"/>
                  <a:gd name="connsiteX5" fmla="*/ 1658046 w 1728874"/>
                  <a:gd name="connsiteY5" fmla="*/ 1423790 h 4150771"/>
                  <a:gd name="connsiteX6" fmla="*/ 1492283 w 1728874"/>
                  <a:gd name="connsiteY6" fmla="*/ 1819291 h 4150771"/>
                  <a:gd name="connsiteX7" fmla="*/ 1489376 w 1728874"/>
                  <a:gd name="connsiteY7" fmla="*/ 1825107 h 4150771"/>
                  <a:gd name="connsiteX8" fmla="*/ 1352036 w 1728874"/>
                  <a:gd name="connsiteY8" fmla="*/ 2401899 h 4150771"/>
                  <a:gd name="connsiteX9" fmla="*/ 1361276 w 1728874"/>
                  <a:gd name="connsiteY9" fmla="*/ 2791078 h 4150771"/>
                  <a:gd name="connsiteX10" fmla="*/ 1364327 w 1728874"/>
                  <a:gd name="connsiteY10" fmla="*/ 2787688 h 4150771"/>
                  <a:gd name="connsiteX11" fmla="*/ 1375959 w 1728874"/>
                  <a:gd name="connsiteY11" fmla="*/ 3238442 h 4150771"/>
                  <a:gd name="connsiteX12" fmla="*/ 1378869 w 1728874"/>
                  <a:gd name="connsiteY12" fmla="*/ 3764809 h 4150771"/>
                  <a:gd name="connsiteX13" fmla="*/ 1271268 w 1728874"/>
                  <a:gd name="connsiteY13" fmla="*/ 3980008 h 4150771"/>
                  <a:gd name="connsiteX14" fmla="*/ 872860 w 1728874"/>
                  <a:gd name="connsiteY14" fmla="*/ 4145768 h 4150771"/>
                  <a:gd name="connsiteX15" fmla="*/ 262160 w 1728874"/>
                  <a:gd name="connsiteY15" fmla="*/ 4046893 h 4150771"/>
                  <a:gd name="connsiteX16" fmla="*/ 108029 w 1728874"/>
                  <a:gd name="connsiteY16" fmla="*/ 3799706 h 4150771"/>
                  <a:gd name="connsiteX17" fmla="*/ 99306 w 1728874"/>
                  <a:gd name="connsiteY17" fmla="*/ 3055233 h 4150771"/>
                  <a:gd name="connsiteX18" fmla="*/ 99306 w 1728874"/>
                  <a:gd name="connsiteY18" fmla="*/ 2616109 h 4150771"/>
                  <a:gd name="connsiteX19" fmla="*/ 55683 w 1728874"/>
                  <a:gd name="connsiteY19" fmla="*/ 2081019 h 4150771"/>
                  <a:gd name="connsiteX20" fmla="*/ 431 w 1728874"/>
                  <a:gd name="connsiteY20" fmla="*/ 1322008 h 4150771"/>
                  <a:gd name="connsiteX21" fmla="*/ 87128 w 1728874"/>
                  <a:gd name="connsiteY21" fmla="*/ 773195 h 4150771"/>
                  <a:gd name="connsiteX22" fmla="*/ 433736 w 1728874"/>
                  <a:gd name="connsiteY22" fmla="*/ 216931 h 4150771"/>
                  <a:gd name="connsiteX23" fmla="*/ 843779 w 1728874"/>
                  <a:gd name="connsiteY23" fmla="*/ 27903 h 4150771"/>
                  <a:gd name="connsiteX0" fmla="*/ 843779 w 1728874"/>
                  <a:gd name="connsiteY0" fmla="*/ 27903 h 4159554"/>
                  <a:gd name="connsiteX1" fmla="*/ 1355604 w 1728874"/>
                  <a:gd name="connsiteY1" fmla="*/ 19180 h 4159554"/>
                  <a:gd name="connsiteX2" fmla="*/ 1599884 w 1728874"/>
                  <a:gd name="connsiteY2" fmla="*/ 202389 h 4159554"/>
                  <a:gd name="connsiteX3" fmla="*/ 1687127 w 1728874"/>
                  <a:gd name="connsiteY3" fmla="*/ 475750 h 4159554"/>
                  <a:gd name="connsiteX4" fmla="*/ 1724931 w 1728874"/>
                  <a:gd name="connsiteY4" fmla="*/ 1022472 h 4159554"/>
                  <a:gd name="connsiteX5" fmla="*/ 1658046 w 1728874"/>
                  <a:gd name="connsiteY5" fmla="*/ 1423790 h 4159554"/>
                  <a:gd name="connsiteX6" fmla="*/ 1492283 w 1728874"/>
                  <a:gd name="connsiteY6" fmla="*/ 1819291 h 4159554"/>
                  <a:gd name="connsiteX7" fmla="*/ 1489376 w 1728874"/>
                  <a:gd name="connsiteY7" fmla="*/ 1825107 h 4159554"/>
                  <a:gd name="connsiteX8" fmla="*/ 1352036 w 1728874"/>
                  <a:gd name="connsiteY8" fmla="*/ 2401899 h 4159554"/>
                  <a:gd name="connsiteX9" fmla="*/ 1361276 w 1728874"/>
                  <a:gd name="connsiteY9" fmla="*/ 2791078 h 4159554"/>
                  <a:gd name="connsiteX10" fmla="*/ 1364327 w 1728874"/>
                  <a:gd name="connsiteY10" fmla="*/ 2787688 h 4159554"/>
                  <a:gd name="connsiteX11" fmla="*/ 1375959 w 1728874"/>
                  <a:gd name="connsiteY11" fmla="*/ 3238442 h 4159554"/>
                  <a:gd name="connsiteX12" fmla="*/ 1378869 w 1728874"/>
                  <a:gd name="connsiteY12" fmla="*/ 3764809 h 4159554"/>
                  <a:gd name="connsiteX13" fmla="*/ 1271268 w 1728874"/>
                  <a:gd name="connsiteY13" fmla="*/ 3980008 h 4159554"/>
                  <a:gd name="connsiteX14" fmla="*/ 872860 w 1728874"/>
                  <a:gd name="connsiteY14" fmla="*/ 4145768 h 4159554"/>
                  <a:gd name="connsiteX15" fmla="*/ 316480 w 1728874"/>
                  <a:gd name="connsiteY15" fmla="*/ 4074053 h 4159554"/>
                  <a:gd name="connsiteX16" fmla="*/ 108029 w 1728874"/>
                  <a:gd name="connsiteY16" fmla="*/ 3799706 h 4159554"/>
                  <a:gd name="connsiteX17" fmla="*/ 99306 w 1728874"/>
                  <a:gd name="connsiteY17" fmla="*/ 3055233 h 4159554"/>
                  <a:gd name="connsiteX18" fmla="*/ 99306 w 1728874"/>
                  <a:gd name="connsiteY18" fmla="*/ 2616109 h 4159554"/>
                  <a:gd name="connsiteX19" fmla="*/ 55683 w 1728874"/>
                  <a:gd name="connsiteY19" fmla="*/ 2081019 h 4159554"/>
                  <a:gd name="connsiteX20" fmla="*/ 431 w 1728874"/>
                  <a:gd name="connsiteY20" fmla="*/ 1322008 h 4159554"/>
                  <a:gd name="connsiteX21" fmla="*/ 87128 w 1728874"/>
                  <a:gd name="connsiteY21" fmla="*/ 773195 h 4159554"/>
                  <a:gd name="connsiteX22" fmla="*/ 433736 w 1728874"/>
                  <a:gd name="connsiteY22" fmla="*/ 216931 h 4159554"/>
                  <a:gd name="connsiteX23" fmla="*/ 843779 w 1728874"/>
                  <a:gd name="connsiteY23" fmla="*/ 27903 h 4159554"/>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2306"/>
                  <a:gd name="connsiteX1" fmla="*/ 1355604 w 1728874"/>
                  <a:gd name="connsiteY1" fmla="*/ 19180 h 4172306"/>
                  <a:gd name="connsiteX2" fmla="*/ 1599884 w 1728874"/>
                  <a:gd name="connsiteY2" fmla="*/ 202389 h 4172306"/>
                  <a:gd name="connsiteX3" fmla="*/ 1687127 w 1728874"/>
                  <a:gd name="connsiteY3" fmla="*/ 475750 h 4172306"/>
                  <a:gd name="connsiteX4" fmla="*/ 1724931 w 1728874"/>
                  <a:gd name="connsiteY4" fmla="*/ 1022472 h 4172306"/>
                  <a:gd name="connsiteX5" fmla="*/ 1658046 w 1728874"/>
                  <a:gd name="connsiteY5" fmla="*/ 1423790 h 4172306"/>
                  <a:gd name="connsiteX6" fmla="*/ 1492283 w 1728874"/>
                  <a:gd name="connsiteY6" fmla="*/ 1819291 h 4172306"/>
                  <a:gd name="connsiteX7" fmla="*/ 1489376 w 1728874"/>
                  <a:gd name="connsiteY7" fmla="*/ 1825107 h 4172306"/>
                  <a:gd name="connsiteX8" fmla="*/ 1352036 w 1728874"/>
                  <a:gd name="connsiteY8" fmla="*/ 2401899 h 4172306"/>
                  <a:gd name="connsiteX9" fmla="*/ 1361276 w 1728874"/>
                  <a:gd name="connsiteY9" fmla="*/ 2791078 h 4172306"/>
                  <a:gd name="connsiteX10" fmla="*/ 1364327 w 1728874"/>
                  <a:gd name="connsiteY10" fmla="*/ 2787688 h 4172306"/>
                  <a:gd name="connsiteX11" fmla="*/ 1375959 w 1728874"/>
                  <a:gd name="connsiteY11" fmla="*/ 3238442 h 4172306"/>
                  <a:gd name="connsiteX12" fmla="*/ 1378869 w 1728874"/>
                  <a:gd name="connsiteY12" fmla="*/ 3764809 h 4172306"/>
                  <a:gd name="connsiteX13" fmla="*/ 900020 w 1728874"/>
                  <a:gd name="connsiteY13" fmla="*/ 4154822 h 4172306"/>
                  <a:gd name="connsiteX14" fmla="*/ 316480 w 1728874"/>
                  <a:gd name="connsiteY14" fmla="*/ 4074053 h 4172306"/>
                  <a:gd name="connsiteX15" fmla="*/ 108029 w 1728874"/>
                  <a:gd name="connsiteY15" fmla="*/ 3799706 h 4172306"/>
                  <a:gd name="connsiteX16" fmla="*/ 99306 w 1728874"/>
                  <a:gd name="connsiteY16" fmla="*/ 3055233 h 4172306"/>
                  <a:gd name="connsiteX17" fmla="*/ 99306 w 1728874"/>
                  <a:gd name="connsiteY17" fmla="*/ 2616109 h 4172306"/>
                  <a:gd name="connsiteX18" fmla="*/ 55683 w 1728874"/>
                  <a:gd name="connsiteY18" fmla="*/ 2081019 h 4172306"/>
                  <a:gd name="connsiteX19" fmla="*/ 431 w 1728874"/>
                  <a:gd name="connsiteY19" fmla="*/ 1322008 h 4172306"/>
                  <a:gd name="connsiteX20" fmla="*/ 87128 w 1728874"/>
                  <a:gd name="connsiteY20" fmla="*/ 773195 h 4172306"/>
                  <a:gd name="connsiteX21" fmla="*/ 433736 w 1728874"/>
                  <a:gd name="connsiteY21" fmla="*/ 216931 h 4172306"/>
                  <a:gd name="connsiteX22" fmla="*/ 843779 w 1728874"/>
                  <a:gd name="connsiteY22" fmla="*/ 27903 h 4172306"/>
                  <a:gd name="connsiteX0" fmla="*/ 843779 w 1728874"/>
                  <a:gd name="connsiteY0" fmla="*/ 27903 h 4158005"/>
                  <a:gd name="connsiteX1" fmla="*/ 1355604 w 1728874"/>
                  <a:gd name="connsiteY1" fmla="*/ 19180 h 4158005"/>
                  <a:gd name="connsiteX2" fmla="*/ 1599884 w 1728874"/>
                  <a:gd name="connsiteY2" fmla="*/ 202389 h 4158005"/>
                  <a:gd name="connsiteX3" fmla="*/ 1687127 w 1728874"/>
                  <a:gd name="connsiteY3" fmla="*/ 475750 h 4158005"/>
                  <a:gd name="connsiteX4" fmla="*/ 1724931 w 1728874"/>
                  <a:gd name="connsiteY4" fmla="*/ 1022472 h 4158005"/>
                  <a:gd name="connsiteX5" fmla="*/ 1658046 w 1728874"/>
                  <a:gd name="connsiteY5" fmla="*/ 1423790 h 4158005"/>
                  <a:gd name="connsiteX6" fmla="*/ 1492283 w 1728874"/>
                  <a:gd name="connsiteY6" fmla="*/ 1819291 h 4158005"/>
                  <a:gd name="connsiteX7" fmla="*/ 1489376 w 1728874"/>
                  <a:gd name="connsiteY7" fmla="*/ 1825107 h 4158005"/>
                  <a:gd name="connsiteX8" fmla="*/ 1352036 w 1728874"/>
                  <a:gd name="connsiteY8" fmla="*/ 2401899 h 4158005"/>
                  <a:gd name="connsiteX9" fmla="*/ 1361276 w 1728874"/>
                  <a:gd name="connsiteY9" fmla="*/ 2791078 h 4158005"/>
                  <a:gd name="connsiteX10" fmla="*/ 1364327 w 1728874"/>
                  <a:gd name="connsiteY10" fmla="*/ 2787688 h 4158005"/>
                  <a:gd name="connsiteX11" fmla="*/ 1375959 w 1728874"/>
                  <a:gd name="connsiteY11" fmla="*/ 3238442 h 4158005"/>
                  <a:gd name="connsiteX12" fmla="*/ 1378869 w 1728874"/>
                  <a:gd name="connsiteY12" fmla="*/ 3764809 h 4158005"/>
                  <a:gd name="connsiteX13" fmla="*/ 900020 w 1728874"/>
                  <a:gd name="connsiteY13" fmla="*/ 4154822 h 4158005"/>
                  <a:gd name="connsiteX14" fmla="*/ 316480 w 1728874"/>
                  <a:gd name="connsiteY14" fmla="*/ 4074053 h 4158005"/>
                  <a:gd name="connsiteX15" fmla="*/ 108029 w 1728874"/>
                  <a:gd name="connsiteY15" fmla="*/ 3799706 h 4158005"/>
                  <a:gd name="connsiteX16" fmla="*/ 99306 w 1728874"/>
                  <a:gd name="connsiteY16" fmla="*/ 3055233 h 4158005"/>
                  <a:gd name="connsiteX17" fmla="*/ 99306 w 1728874"/>
                  <a:gd name="connsiteY17" fmla="*/ 2616109 h 4158005"/>
                  <a:gd name="connsiteX18" fmla="*/ 55683 w 1728874"/>
                  <a:gd name="connsiteY18" fmla="*/ 2081019 h 4158005"/>
                  <a:gd name="connsiteX19" fmla="*/ 431 w 1728874"/>
                  <a:gd name="connsiteY19" fmla="*/ 1322008 h 4158005"/>
                  <a:gd name="connsiteX20" fmla="*/ 87128 w 1728874"/>
                  <a:gd name="connsiteY20" fmla="*/ 773195 h 4158005"/>
                  <a:gd name="connsiteX21" fmla="*/ 433736 w 1728874"/>
                  <a:gd name="connsiteY21" fmla="*/ 216931 h 4158005"/>
                  <a:gd name="connsiteX22" fmla="*/ 843779 w 1728874"/>
                  <a:gd name="connsiteY22" fmla="*/ 27903 h 4158005"/>
                  <a:gd name="connsiteX0" fmla="*/ 843779 w 1728874"/>
                  <a:gd name="connsiteY0" fmla="*/ 27903 h 4158005"/>
                  <a:gd name="connsiteX1" fmla="*/ 1355604 w 1728874"/>
                  <a:gd name="connsiteY1" fmla="*/ 19180 h 4158005"/>
                  <a:gd name="connsiteX2" fmla="*/ 1599884 w 1728874"/>
                  <a:gd name="connsiteY2" fmla="*/ 202389 h 4158005"/>
                  <a:gd name="connsiteX3" fmla="*/ 1687127 w 1728874"/>
                  <a:gd name="connsiteY3" fmla="*/ 475750 h 4158005"/>
                  <a:gd name="connsiteX4" fmla="*/ 1724931 w 1728874"/>
                  <a:gd name="connsiteY4" fmla="*/ 1022472 h 4158005"/>
                  <a:gd name="connsiteX5" fmla="*/ 1658046 w 1728874"/>
                  <a:gd name="connsiteY5" fmla="*/ 1423790 h 4158005"/>
                  <a:gd name="connsiteX6" fmla="*/ 1492283 w 1728874"/>
                  <a:gd name="connsiteY6" fmla="*/ 1819291 h 4158005"/>
                  <a:gd name="connsiteX7" fmla="*/ 1489376 w 1728874"/>
                  <a:gd name="connsiteY7" fmla="*/ 1825107 h 4158005"/>
                  <a:gd name="connsiteX8" fmla="*/ 1352036 w 1728874"/>
                  <a:gd name="connsiteY8" fmla="*/ 2401899 h 4158005"/>
                  <a:gd name="connsiteX9" fmla="*/ 1361276 w 1728874"/>
                  <a:gd name="connsiteY9" fmla="*/ 2791078 h 4158005"/>
                  <a:gd name="connsiteX10" fmla="*/ 1364327 w 1728874"/>
                  <a:gd name="connsiteY10" fmla="*/ 2787688 h 4158005"/>
                  <a:gd name="connsiteX11" fmla="*/ 1375959 w 1728874"/>
                  <a:gd name="connsiteY11" fmla="*/ 3238442 h 4158005"/>
                  <a:gd name="connsiteX12" fmla="*/ 1378869 w 1728874"/>
                  <a:gd name="connsiteY12" fmla="*/ 3764809 h 4158005"/>
                  <a:gd name="connsiteX13" fmla="*/ 900020 w 1728874"/>
                  <a:gd name="connsiteY13" fmla="*/ 4154822 h 4158005"/>
                  <a:gd name="connsiteX14" fmla="*/ 316480 w 1728874"/>
                  <a:gd name="connsiteY14" fmla="*/ 4074053 h 4158005"/>
                  <a:gd name="connsiteX15" fmla="*/ 108029 w 1728874"/>
                  <a:gd name="connsiteY15" fmla="*/ 3799706 h 4158005"/>
                  <a:gd name="connsiteX16" fmla="*/ 99306 w 1728874"/>
                  <a:gd name="connsiteY16" fmla="*/ 3055233 h 4158005"/>
                  <a:gd name="connsiteX17" fmla="*/ 99306 w 1728874"/>
                  <a:gd name="connsiteY17" fmla="*/ 2616109 h 4158005"/>
                  <a:gd name="connsiteX18" fmla="*/ 55683 w 1728874"/>
                  <a:gd name="connsiteY18" fmla="*/ 2081019 h 4158005"/>
                  <a:gd name="connsiteX19" fmla="*/ 431 w 1728874"/>
                  <a:gd name="connsiteY19" fmla="*/ 1322008 h 4158005"/>
                  <a:gd name="connsiteX20" fmla="*/ 87128 w 1728874"/>
                  <a:gd name="connsiteY20" fmla="*/ 773195 h 4158005"/>
                  <a:gd name="connsiteX21" fmla="*/ 433736 w 1728874"/>
                  <a:gd name="connsiteY21" fmla="*/ 216931 h 4158005"/>
                  <a:gd name="connsiteX22" fmla="*/ 843779 w 1728874"/>
                  <a:gd name="connsiteY22" fmla="*/ 27903 h 415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8874" h="4158005">
                    <a:moveTo>
                      <a:pt x="843779" y="27903"/>
                    </a:moveTo>
                    <a:cubicBezTo>
                      <a:pt x="997424" y="-5055"/>
                      <a:pt x="1229587" y="-9901"/>
                      <a:pt x="1355604" y="19180"/>
                    </a:cubicBezTo>
                    <a:cubicBezTo>
                      <a:pt x="1481621" y="48261"/>
                      <a:pt x="1547538" y="103514"/>
                      <a:pt x="1599884" y="202389"/>
                    </a:cubicBezTo>
                    <a:cubicBezTo>
                      <a:pt x="1646414" y="286725"/>
                      <a:pt x="1666769" y="382691"/>
                      <a:pt x="1687127" y="475750"/>
                    </a:cubicBezTo>
                    <a:cubicBezTo>
                      <a:pt x="1722024" y="656052"/>
                      <a:pt x="1736563" y="839264"/>
                      <a:pt x="1724931" y="1022472"/>
                    </a:cubicBezTo>
                    <a:cubicBezTo>
                      <a:pt x="1719114" y="1159154"/>
                      <a:pt x="1698759" y="1292927"/>
                      <a:pt x="1658046" y="1423790"/>
                    </a:cubicBezTo>
                    <a:cubicBezTo>
                      <a:pt x="1619271" y="1556593"/>
                      <a:pt x="1520395" y="1752405"/>
                      <a:pt x="1492283" y="1819291"/>
                    </a:cubicBezTo>
                    <a:cubicBezTo>
                      <a:pt x="1492283" y="1822200"/>
                      <a:pt x="1489376" y="1822200"/>
                      <a:pt x="1489376" y="1825107"/>
                    </a:cubicBezTo>
                    <a:cubicBezTo>
                      <a:pt x="1425398" y="2002502"/>
                      <a:pt x="1369484" y="2212871"/>
                      <a:pt x="1352036" y="2401899"/>
                    </a:cubicBezTo>
                    <a:lnTo>
                      <a:pt x="1361276" y="2791078"/>
                    </a:lnTo>
                    <a:lnTo>
                      <a:pt x="1364327" y="2787688"/>
                    </a:lnTo>
                    <a:cubicBezTo>
                      <a:pt x="1378869" y="2938909"/>
                      <a:pt x="1373052" y="3090130"/>
                      <a:pt x="1375959" y="3238442"/>
                    </a:cubicBezTo>
                    <a:cubicBezTo>
                      <a:pt x="1375959" y="3412928"/>
                      <a:pt x="1435760" y="3602384"/>
                      <a:pt x="1378869" y="3764809"/>
                    </a:cubicBezTo>
                    <a:cubicBezTo>
                      <a:pt x="1290492" y="4017127"/>
                      <a:pt x="1095192" y="4139495"/>
                      <a:pt x="900020" y="4154822"/>
                    </a:cubicBezTo>
                    <a:cubicBezTo>
                      <a:pt x="716172" y="4169260"/>
                      <a:pt x="448479" y="4133239"/>
                      <a:pt x="316480" y="4074053"/>
                    </a:cubicBezTo>
                    <a:cubicBezTo>
                      <a:pt x="184482" y="4014867"/>
                      <a:pt x="122571" y="3904397"/>
                      <a:pt x="108029" y="3799706"/>
                    </a:cubicBezTo>
                    <a:cubicBezTo>
                      <a:pt x="80887" y="3634429"/>
                      <a:pt x="100760" y="3252499"/>
                      <a:pt x="99306" y="3055233"/>
                    </a:cubicBezTo>
                    <a:cubicBezTo>
                      <a:pt x="102213" y="2909828"/>
                      <a:pt x="105122" y="2761514"/>
                      <a:pt x="99306" y="2616109"/>
                    </a:cubicBezTo>
                    <a:cubicBezTo>
                      <a:pt x="93490" y="2435807"/>
                      <a:pt x="81858" y="2258415"/>
                      <a:pt x="55683" y="2081019"/>
                    </a:cubicBezTo>
                    <a:cubicBezTo>
                      <a:pt x="39204" y="1865336"/>
                      <a:pt x="-4810" y="1539979"/>
                      <a:pt x="431" y="1322008"/>
                    </a:cubicBezTo>
                    <a:cubicBezTo>
                      <a:pt x="11335" y="1136615"/>
                      <a:pt x="38599" y="952860"/>
                      <a:pt x="87128" y="773195"/>
                    </a:cubicBezTo>
                    <a:cubicBezTo>
                      <a:pt x="130237" y="560614"/>
                      <a:pt x="263879" y="402352"/>
                      <a:pt x="433736" y="216931"/>
                    </a:cubicBezTo>
                    <a:cubicBezTo>
                      <a:pt x="558785" y="129688"/>
                      <a:pt x="692558" y="62800"/>
                      <a:pt x="843779" y="27903"/>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92BD28D9-7E1A-4C93-9B2D-1C4DDA5FE3F0}"/>
                  </a:ext>
                </a:extLst>
              </p:cNvPr>
              <p:cNvSpPr/>
              <p:nvPr/>
            </p:nvSpPr>
            <p:spPr>
              <a:xfrm>
                <a:off x="6320211" y="46587"/>
                <a:ext cx="370016" cy="590603"/>
              </a:xfrm>
              <a:custGeom>
                <a:avLst/>
                <a:gdLst>
                  <a:gd name="connsiteX0" fmla="*/ 98584 w 495300"/>
                  <a:gd name="connsiteY0" fmla="*/ 576412 h 790575"/>
                  <a:gd name="connsiteX1" fmla="*/ 141446 w 495300"/>
                  <a:gd name="connsiteY1" fmla="*/ 629752 h 790575"/>
                  <a:gd name="connsiteX2" fmla="*/ 192881 w 495300"/>
                  <a:gd name="connsiteY2" fmla="*/ 688807 h 790575"/>
                  <a:gd name="connsiteX3" fmla="*/ 217646 w 495300"/>
                  <a:gd name="connsiteY3" fmla="*/ 732622 h 790575"/>
                  <a:gd name="connsiteX4" fmla="*/ 206216 w 495300"/>
                  <a:gd name="connsiteY4" fmla="*/ 776437 h 790575"/>
                  <a:gd name="connsiteX5" fmla="*/ 184309 w 495300"/>
                  <a:gd name="connsiteY5" fmla="*/ 784057 h 790575"/>
                  <a:gd name="connsiteX6" fmla="*/ 149066 w 495300"/>
                  <a:gd name="connsiteY6" fmla="*/ 765959 h 790575"/>
                  <a:gd name="connsiteX7" fmla="*/ 106204 w 495300"/>
                  <a:gd name="connsiteY7" fmla="*/ 714524 h 790575"/>
                  <a:gd name="connsiteX8" fmla="*/ 102394 w 495300"/>
                  <a:gd name="connsiteY8" fmla="*/ 709762 h 790575"/>
                  <a:gd name="connsiteX9" fmla="*/ 55721 w 495300"/>
                  <a:gd name="connsiteY9" fmla="*/ 611654 h 790575"/>
                  <a:gd name="connsiteX10" fmla="*/ 17621 w 495300"/>
                  <a:gd name="connsiteY10" fmla="*/ 443062 h 790575"/>
                  <a:gd name="connsiteX11" fmla="*/ 8096 w 495300"/>
                  <a:gd name="connsiteY11" fmla="*/ 353527 h 790575"/>
                  <a:gd name="connsiteX12" fmla="*/ 7144 w 495300"/>
                  <a:gd name="connsiteY12" fmla="*/ 291614 h 790575"/>
                  <a:gd name="connsiteX13" fmla="*/ 8096 w 495300"/>
                  <a:gd name="connsiteY13" fmla="*/ 270659 h 790575"/>
                  <a:gd name="connsiteX14" fmla="*/ 29051 w 495300"/>
                  <a:gd name="connsiteY14" fmla="*/ 164932 h 790575"/>
                  <a:gd name="connsiteX15" fmla="*/ 110966 w 495300"/>
                  <a:gd name="connsiteY15" fmla="*/ 37297 h 790575"/>
                  <a:gd name="connsiteX16" fmla="*/ 154781 w 495300"/>
                  <a:gd name="connsiteY16" fmla="*/ 8722 h 790575"/>
                  <a:gd name="connsiteX17" fmla="*/ 165259 w 495300"/>
                  <a:gd name="connsiteY17" fmla="*/ 7769 h 790575"/>
                  <a:gd name="connsiteX18" fmla="*/ 266224 w 495300"/>
                  <a:gd name="connsiteY18" fmla="*/ 57299 h 790575"/>
                  <a:gd name="connsiteX19" fmla="*/ 405289 w 495300"/>
                  <a:gd name="connsiteY19" fmla="*/ 183029 h 790575"/>
                  <a:gd name="connsiteX20" fmla="*/ 450056 w 495300"/>
                  <a:gd name="connsiteY20" fmla="*/ 239227 h 790575"/>
                  <a:gd name="connsiteX21" fmla="*/ 486251 w 495300"/>
                  <a:gd name="connsiteY21" fmla="*/ 344954 h 790575"/>
                  <a:gd name="connsiteX22" fmla="*/ 495776 w 495300"/>
                  <a:gd name="connsiteY22" fmla="*/ 520214 h 790575"/>
                  <a:gd name="connsiteX23" fmla="*/ 465296 w 495300"/>
                  <a:gd name="connsiteY23" fmla="*/ 685949 h 790575"/>
                  <a:gd name="connsiteX24" fmla="*/ 442436 w 495300"/>
                  <a:gd name="connsiteY24" fmla="*/ 727859 h 790575"/>
                  <a:gd name="connsiteX25" fmla="*/ 427196 w 495300"/>
                  <a:gd name="connsiteY25" fmla="*/ 738337 h 790575"/>
                  <a:gd name="connsiteX26" fmla="*/ 397669 w 495300"/>
                  <a:gd name="connsiteY26" fmla="*/ 716429 h 790575"/>
                  <a:gd name="connsiteX27" fmla="*/ 403384 w 495300"/>
                  <a:gd name="connsiteY27" fmla="*/ 671662 h 790575"/>
                  <a:gd name="connsiteX28" fmla="*/ 450056 w 495300"/>
                  <a:gd name="connsiteY28" fmla="*/ 579269 h 790575"/>
                  <a:gd name="connsiteX29" fmla="*/ 467201 w 495300"/>
                  <a:gd name="connsiteY29" fmla="*/ 530692 h 790575"/>
                  <a:gd name="connsiteX30" fmla="*/ 476726 w 495300"/>
                  <a:gd name="connsiteY30" fmla="*/ 428774 h 790575"/>
                  <a:gd name="connsiteX31" fmla="*/ 474821 w 495300"/>
                  <a:gd name="connsiteY31" fmla="*/ 421154 h 790575"/>
                  <a:gd name="connsiteX32" fmla="*/ 386239 w 495300"/>
                  <a:gd name="connsiteY32" fmla="*/ 277327 h 790575"/>
                  <a:gd name="connsiteX33" fmla="*/ 179546 w 495300"/>
                  <a:gd name="connsiteY33" fmla="*/ 107782 h 790575"/>
                  <a:gd name="connsiteX34" fmla="*/ 168116 w 495300"/>
                  <a:gd name="connsiteY34" fmla="*/ 110639 h 790575"/>
                  <a:gd name="connsiteX35" fmla="*/ 74771 w 495300"/>
                  <a:gd name="connsiteY35" fmla="*/ 308759 h 790575"/>
                  <a:gd name="connsiteX36" fmla="*/ 58579 w 495300"/>
                  <a:gd name="connsiteY36" fmla="*/ 372577 h 790575"/>
                  <a:gd name="connsiteX37" fmla="*/ 59531 w 495300"/>
                  <a:gd name="connsiteY37" fmla="*/ 392579 h 790575"/>
                  <a:gd name="connsiteX38" fmla="*/ 59531 w 495300"/>
                  <a:gd name="connsiteY38" fmla="*/ 396389 h 790575"/>
                  <a:gd name="connsiteX39" fmla="*/ 71914 w 495300"/>
                  <a:gd name="connsiteY39" fmla="*/ 502117 h 790575"/>
                  <a:gd name="connsiteX40" fmla="*/ 98584 w 495300"/>
                  <a:gd name="connsiteY40" fmla="*/ 576412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95300" h="790575">
                    <a:moveTo>
                      <a:pt x="98584" y="576412"/>
                    </a:moveTo>
                    <a:cubicBezTo>
                      <a:pt x="110966" y="596414"/>
                      <a:pt x="126206" y="612607"/>
                      <a:pt x="141446" y="629752"/>
                    </a:cubicBezTo>
                    <a:cubicBezTo>
                      <a:pt x="158591" y="649754"/>
                      <a:pt x="176689" y="667852"/>
                      <a:pt x="192881" y="688807"/>
                    </a:cubicBezTo>
                    <a:cubicBezTo>
                      <a:pt x="203359" y="702142"/>
                      <a:pt x="211931" y="716429"/>
                      <a:pt x="217646" y="732622"/>
                    </a:cubicBezTo>
                    <a:cubicBezTo>
                      <a:pt x="224314" y="749767"/>
                      <a:pt x="218599" y="764054"/>
                      <a:pt x="206216" y="776437"/>
                    </a:cubicBezTo>
                    <a:cubicBezTo>
                      <a:pt x="200501" y="782152"/>
                      <a:pt x="192881" y="785009"/>
                      <a:pt x="184309" y="784057"/>
                    </a:cubicBezTo>
                    <a:cubicBezTo>
                      <a:pt x="170974" y="781199"/>
                      <a:pt x="158591" y="777389"/>
                      <a:pt x="149066" y="765959"/>
                    </a:cubicBezTo>
                    <a:cubicBezTo>
                      <a:pt x="134779" y="748814"/>
                      <a:pt x="120491" y="731669"/>
                      <a:pt x="106204" y="714524"/>
                    </a:cubicBezTo>
                    <a:cubicBezTo>
                      <a:pt x="105251" y="712619"/>
                      <a:pt x="103346" y="711667"/>
                      <a:pt x="102394" y="709762"/>
                    </a:cubicBezTo>
                    <a:cubicBezTo>
                      <a:pt x="78581" y="681187"/>
                      <a:pt x="65246" y="646897"/>
                      <a:pt x="55721" y="611654"/>
                    </a:cubicBezTo>
                    <a:cubicBezTo>
                      <a:pt x="41434" y="556409"/>
                      <a:pt x="26194" y="500212"/>
                      <a:pt x="17621" y="443062"/>
                    </a:cubicBezTo>
                    <a:cubicBezTo>
                      <a:pt x="12859" y="413534"/>
                      <a:pt x="10001" y="383054"/>
                      <a:pt x="8096" y="353527"/>
                    </a:cubicBezTo>
                    <a:cubicBezTo>
                      <a:pt x="7144" y="332572"/>
                      <a:pt x="7144" y="312569"/>
                      <a:pt x="7144" y="291614"/>
                    </a:cubicBezTo>
                    <a:cubicBezTo>
                      <a:pt x="7144" y="284947"/>
                      <a:pt x="8096" y="277327"/>
                      <a:pt x="8096" y="270659"/>
                    </a:cubicBezTo>
                    <a:cubicBezTo>
                      <a:pt x="11906" y="234464"/>
                      <a:pt x="17621" y="199222"/>
                      <a:pt x="29051" y="164932"/>
                    </a:cubicBezTo>
                    <a:cubicBezTo>
                      <a:pt x="45244" y="115402"/>
                      <a:pt x="70961" y="71587"/>
                      <a:pt x="110966" y="37297"/>
                    </a:cubicBezTo>
                    <a:cubicBezTo>
                      <a:pt x="124301" y="25867"/>
                      <a:pt x="138589" y="16342"/>
                      <a:pt x="154781" y="8722"/>
                    </a:cubicBezTo>
                    <a:cubicBezTo>
                      <a:pt x="158591" y="6817"/>
                      <a:pt x="161449" y="6817"/>
                      <a:pt x="165259" y="7769"/>
                    </a:cubicBezTo>
                    <a:cubicBezTo>
                      <a:pt x="202406" y="18247"/>
                      <a:pt x="234791" y="36344"/>
                      <a:pt x="266224" y="57299"/>
                    </a:cubicBezTo>
                    <a:cubicBezTo>
                      <a:pt x="318611" y="92542"/>
                      <a:pt x="363379" y="135404"/>
                      <a:pt x="405289" y="183029"/>
                    </a:cubicBezTo>
                    <a:cubicBezTo>
                      <a:pt x="421481" y="201127"/>
                      <a:pt x="437674" y="218272"/>
                      <a:pt x="450056" y="239227"/>
                    </a:cubicBezTo>
                    <a:cubicBezTo>
                      <a:pt x="469106" y="272564"/>
                      <a:pt x="479584" y="307807"/>
                      <a:pt x="486251" y="344954"/>
                    </a:cubicBezTo>
                    <a:cubicBezTo>
                      <a:pt x="496729" y="403057"/>
                      <a:pt x="499586" y="461159"/>
                      <a:pt x="495776" y="520214"/>
                    </a:cubicBezTo>
                    <a:cubicBezTo>
                      <a:pt x="491966" y="576412"/>
                      <a:pt x="484346" y="632609"/>
                      <a:pt x="465296" y="685949"/>
                    </a:cubicBezTo>
                    <a:cubicBezTo>
                      <a:pt x="459581" y="701189"/>
                      <a:pt x="452914" y="716429"/>
                      <a:pt x="442436" y="727859"/>
                    </a:cubicBezTo>
                    <a:cubicBezTo>
                      <a:pt x="438626" y="732622"/>
                      <a:pt x="432911" y="736432"/>
                      <a:pt x="427196" y="738337"/>
                    </a:cubicBezTo>
                    <a:cubicBezTo>
                      <a:pt x="411956" y="742147"/>
                      <a:pt x="400526" y="733574"/>
                      <a:pt x="397669" y="716429"/>
                    </a:cubicBezTo>
                    <a:cubicBezTo>
                      <a:pt x="395764" y="701189"/>
                      <a:pt x="397669" y="685949"/>
                      <a:pt x="403384" y="671662"/>
                    </a:cubicBezTo>
                    <a:cubicBezTo>
                      <a:pt x="414814" y="639277"/>
                      <a:pt x="429101" y="607844"/>
                      <a:pt x="450056" y="579269"/>
                    </a:cubicBezTo>
                    <a:cubicBezTo>
                      <a:pt x="460534" y="564982"/>
                      <a:pt x="463391" y="547837"/>
                      <a:pt x="467201" y="530692"/>
                    </a:cubicBezTo>
                    <a:cubicBezTo>
                      <a:pt x="473869" y="497354"/>
                      <a:pt x="475774" y="463064"/>
                      <a:pt x="476726" y="428774"/>
                    </a:cubicBezTo>
                    <a:cubicBezTo>
                      <a:pt x="476726" y="425917"/>
                      <a:pt x="475774" y="424012"/>
                      <a:pt x="474821" y="421154"/>
                    </a:cubicBezTo>
                    <a:cubicBezTo>
                      <a:pt x="454819" y="366862"/>
                      <a:pt x="423386" y="320189"/>
                      <a:pt x="386239" y="277327"/>
                    </a:cubicBezTo>
                    <a:cubicBezTo>
                      <a:pt x="327184" y="208747"/>
                      <a:pt x="256699" y="153502"/>
                      <a:pt x="179546" y="107782"/>
                    </a:cubicBezTo>
                    <a:cubicBezTo>
                      <a:pt x="173831" y="103972"/>
                      <a:pt x="171926" y="105877"/>
                      <a:pt x="168116" y="110639"/>
                    </a:cubicBezTo>
                    <a:cubicBezTo>
                      <a:pt x="126206" y="171599"/>
                      <a:pt x="95726" y="238274"/>
                      <a:pt x="74771" y="308759"/>
                    </a:cubicBezTo>
                    <a:cubicBezTo>
                      <a:pt x="68104" y="329714"/>
                      <a:pt x="63341" y="350669"/>
                      <a:pt x="58579" y="372577"/>
                    </a:cubicBezTo>
                    <a:cubicBezTo>
                      <a:pt x="56674" y="379244"/>
                      <a:pt x="58579" y="385912"/>
                      <a:pt x="59531" y="392579"/>
                    </a:cubicBezTo>
                    <a:cubicBezTo>
                      <a:pt x="59531" y="393532"/>
                      <a:pt x="59531" y="395437"/>
                      <a:pt x="59531" y="396389"/>
                    </a:cubicBezTo>
                    <a:cubicBezTo>
                      <a:pt x="63341" y="431632"/>
                      <a:pt x="67151" y="466874"/>
                      <a:pt x="71914" y="502117"/>
                    </a:cubicBezTo>
                    <a:cubicBezTo>
                      <a:pt x="75724" y="529739"/>
                      <a:pt x="82391" y="554504"/>
                      <a:pt x="98584" y="576412"/>
                    </a:cubicBezTo>
                    <a:close/>
                  </a:path>
                </a:pathLst>
              </a:custGeom>
              <a:solidFill>
                <a:schemeClr val="accent3"/>
              </a:solidFill>
              <a:ln w="9525" cap="flat">
                <a:noFill/>
                <a:prstDash val="solid"/>
                <a:miter/>
              </a:ln>
            </p:spPr>
            <p:txBody>
              <a:bodyPr rtlCol="0" anchor="ctr"/>
              <a:lstStyle/>
              <a:p>
                <a:endParaRPr lang="en-US" sz="1350"/>
              </a:p>
            </p:txBody>
          </p:sp>
        </p:grpSp>
      </p:grpSp>
      <p:sp>
        <p:nvSpPr>
          <p:cNvPr id="63" name="Freeform: Shape 62">
            <a:extLst>
              <a:ext uri="{FF2B5EF4-FFF2-40B4-BE49-F238E27FC236}">
                <a16:creationId xmlns:a16="http://schemas.microsoft.com/office/drawing/2014/main" id="{CDE8CBB1-4F54-4A78-A8BE-A4788F846C1E}"/>
              </a:ext>
            </a:extLst>
          </p:cNvPr>
          <p:cNvSpPr/>
          <p:nvPr/>
        </p:nvSpPr>
        <p:spPr>
          <a:xfrm rot="20738113">
            <a:off x="1570753" y="2731762"/>
            <a:ext cx="634109" cy="635759"/>
          </a:xfrm>
          <a:custGeom>
            <a:avLst/>
            <a:gdLst>
              <a:gd name="connsiteX0" fmla="*/ 321547 w 668637"/>
              <a:gd name="connsiteY0" fmla="*/ 56565 h 670376"/>
              <a:gd name="connsiteX1" fmla="*/ 239003 w 668637"/>
              <a:gd name="connsiteY1" fmla="*/ 70219 h 670376"/>
              <a:gd name="connsiteX2" fmla="*/ 232176 w 668637"/>
              <a:gd name="connsiteY2" fmla="*/ 90079 h 670376"/>
              <a:gd name="connsiteX3" fmla="*/ 432642 w 668637"/>
              <a:gd name="connsiteY3" fmla="*/ 79528 h 670376"/>
              <a:gd name="connsiteX4" fmla="*/ 423953 w 668637"/>
              <a:gd name="connsiteY4" fmla="*/ 62771 h 670376"/>
              <a:gd name="connsiteX5" fmla="*/ 321547 w 668637"/>
              <a:gd name="connsiteY5" fmla="*/ 56565 h 670376"/>
              <a:gd name="connsiteX6" fmla="*/ 382215 w 668637"/>
              <a:gd name="connsiteY6" fmla="*/ 1639 h 670376"/>
              <a:gd name="connsiteX7" fmla="*/ 462433 w 668637"/>
              <a:gd name="connsiteY7" fmla="*/ 13120 h 670376"/>
              <a:gd name="connsiteX8" fmla="*/ 633728 w 668637"/>
              <a:gd name="connsiteY8" fmla="*/ 39808 h 670376"/>
              <a:gd name="connsiteX9" fmla="*/ 662278 w 668637"/>
              <a:gd name="connsiteY9" fmla="*/ 71460 h 670376"/>
              <a:gd name="connsiteX10" fmla="*/ 668485 w 668637"/>
              <a:gd name="connsiteY10" fmla="*/ 227241 h 670376"/>
              <a:gd name="connsiteX11" fmla="*/ 645521 w 668637"/>
              <a:gd name="connsiteY11" fmla="*/ 253307 h 670376"/>
              <a:gd name="connsiteX12" fmla="*/ 571044 w 668637"/>
              <a:gd name="connsiteY12" fmla="*/ 256410 h 670376"/>
              <a:gd name="connsiteX13" fmla="*/ 553045 w 668637"/>
              <a:gd name="connsiteY13" fmla="*/ 275029 h 670376"/>
              <a:gd name="connsiteX14" fmla="*/ 565458 w 668637"/>
              <a:gd name="connsiteY14" fmla="*/ 617621 h 670376"/>
              <a:gd name="connsiteX15" fmla="*/ 529462 w 668637"/>
              <a:gd name="connsiteY15" fmla="*/ 656101 h 670376"/>
              <a:gd name="connsiteX16" fmla="*/ 170112 w 668637"/>
              <a:gd name="connsiteY16" fmla="*/ 670376 h 670376"/>
              <a:gd name="connsiteX17" fmla="*/ 138460 w 668637"/>
              <a:gd name="connsiteY17" fmla="*/ 639964 h 670376"/>
              <a:gd name="connsiteX18" fmla="*/ 124805 w 668637"/>
              <a:gd name="connsiteY18" fmla="*/ 293028 h 670376"/>
              <a:gd name="connsiteX19" fmla="*/ 103704 w 668637"/>
              <a:gd name="connsiteY19" fmla="*/ 275029 h 670376"/>
              <a:gd name="connsiteX20" fmla="*/ 29228 w 668637"/>
              <a:gd name="connsiteY20" fmla="*/ 278133 h 670376"/>
              <a:gd name="connsiteX21" fmla="*/ 5643 w 668637"/>
              <a:gd name="connsiteY21" fmla="*/ 257031 h 670376"/>
              <a:gd name="connsiteX22" fmla="*/ 57 w 668637"/>
              <a:gd name="connsiteY22" fmla="*/ 87597 h 670376"/>
              <a:gd name="connsiteX23" fmla="*/ 16194 w 668637"/>
              <a:gd name="connsiteY23" fmla="*/ 66495 h 670376"/>
              <a:gd name="connsiteX24" fmla="*/ 301067 w 668637"/>
              <a:gd name="connsiteY24" fmla="*/ 3190 h 670376"/>
              <a:gd name="connsiteX25" fmla="*/ 382215 w 668637"/>
              <a:gd name="connsiteY25" fmla="*/ 1639 h 67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8637" h="670376">
                <a:moveTo>
                  <a:pt x="321547" y="56565"/>
                </a:moveTo>
                <a:cubicBezTo>
                  <a:pt x="302308" y="57185"/>
                  <a:pt x="270655" y="62150"/>
                  <a:pt x="239003" y="70219"/>
                </a:cubicBezTo>
                <a:cubicBezTo>
                  <a:pt x="224728" y="73942"/>
                  <a:pt x="223487" y="78287"/>
                  <a:pt x="232176" y="90079"/>
                </a:cubicBezTo>
                <a:cubicBezTo>
                  <a:pt x="283689" y="159590"/>
                  <a:pt x="386094" y="154004"/>
                  <a:pt x="432642" y="79528"/>
                </a:cubicBezTo>
                <a:cubicBezTo>
                  <a:pt x="440710" y="66495"/>
                  <a:pt x="433262" y="64633"/>
                  <a:pt x="423953" y="62771"/>
                </a:cubicBezTo>
                <a:cubicBezTo>
                  <a:pt x="394782" y="57806"/>
                  <a:pt x="364992" y="53461"/>
                  <a:pt x="321547" y="56565"/>
                </a:cubicBezTo>
                <a:close/>
                <a:moveTo>
                  <a:pt x="382215" y="1639"/>
                </a:moveTo>
                <a:cubicBezTo>
                  <a:pt x="409058" y="3966"/>
                  <a:pt x="435746" y="8466"/>
                  <a:pt x="462433" y="13120"/>
                </a:cubicBezTo>
                <a:cubicBezTo>
                  <a:pt x="519531" y="23051"/>
                  <a:pt x="576630" y="31740"/>
                  <a:pt x="633728" y="39808"/>
                </a:cubicBezTo>
                <a:cubicBezTo>
                  <a:pt x="653589" y="42291"/>
                  <a:pt x="662278" y="49738"/>
                  <a:pt x="662278" y="71460"/>
                </a:cubicBezTo>
                <a:cubicBezTo>
                  <a:pt x="662898" y="123594"/>
                  <a:pt x="666002" y="175727"/>
                  <a:pt x="668485" y="227241"/>
                </a:cubicBezTo>
                <a:cubicBezTo>
                  <a:pt x="669726" y="244618"/>
                  <a:pt x="663519" y="252686"/>
                  <a:pt x="645521" y="253307"/>
                </a:cubicBezTo>
                <a:cubicBezTo>
                  <a:pt x="620695" y="253928"/>
                  <a:pt x="595870" y="256410"/>
                  <a:pt x="571044" y="256410"/>
                </a:cubicBezTo>
                <a:cubicBezTo>
                  <a:pt x="557390" y="256410"/>
                  <a:pt x="552425" y="259514"/>
                  <a:pt x="553045" y="275029"/>
                </a:cubicBezTo>
                <a:cubicBezTo>
                  <a:pt x="558011" y="389227"/>
                  <a:pt x="561735" y="503424"/>
                  <a:pt x="565458" y="617621"/>
                </a:cubicBezTo>
                <a:cubicBezTo>
                  <a:pt x="566700" y="654859"/>
                  <a:pt x="566700" y="654239"/>
                  <a:pt x="529462" y="656101"/>
                </a:cubicBezTo>
                <a:cubicBezTo>
                  <a:pt x="470501" y="659204"/>
                  <a:pt x="229693" y="670376"/>
                  <a:pt x="170112" y="670376"/>
                </a:cubicBezTo>
                <a:cubicBezTo>
                  <a:pt x="140321" y="670376"/>
                  <a:pt x="140321" y="670376"/>
                  <a:pt x="138460" y="639964"/>
                </a:cubicBezTo>
                <a:cubicBezTo>
                  <a:pt x="135356" y="575418"/>
                  <a:pt x="125426" y="343920"/>
                  <a:pt x="124805" y="293028"/>
                </a:cubicBezTo>
                <a:cubicBezTo>
                  <a:pt x="124805" y="276271"/>
                  <a:pt x="118599" y="273788"/>
                  <a:pt x="103704" y="275029"/>
                </a:cubicBezTo>
                <a:cubicBezTo>
                  <a:pt x="78879" y="276892"/>
                  <a:pt x="54053" y="276892"/>
                  <a:pt x="29228" y="278133"/>
                </a:cubicBezTo>
                <a:cubicBezTo>
                  <a:pt x="13711" y="278753"/>
                  <a:pt x="6264" y="273168"/>
                  <a:pt x="5643" y="257031"/>
                </a:cubicBezTo>
                <a:cubicBezTo>
                  <a:pt x="4402" y="200553"/>
                  <a:pt x="2540" y="144075"/>
                  <a:pt x="57" y="87597"/>
                </a:cubicBezTo>
                <a:cubicBezTo>
                  <a:pt x="-563" y="75184"/>
                  <a:pt x="3781" y="68978"/>
                  <a:pt x="16194" y="66495"/>
                </a:cubicBezTo>
                <a:cubicBezTo>
                  <a:pt x="111772" y="47256"/>
                  <a:pt x="204247" y="16844"/>
                  <a:pt x="301067" y="3190"/>
                </a:cubicBezTo>
                <a:cubicBezTo>
                  <a:pt x="328375" y="-844"/>
                  <a:pt x="355373" y="-689"/>
                  <a:pt x="382215" y="1639"/>
                </a:cubicBezTo>
                <a:close/>
              </a:path>
            </a:pathLst>
          </a:custGeom>
          <a:solidFill>
            <a:srgbClr val="FE5700"/>
          </a:solidFill>
          <a:ln w="9525" cap="flat">
            <a:noFill/>
            <a:prstDash val="solid"/>
            <a:miter/>
          </a:ln>
        </p:spPr>
        <p:txBody>
          <a:bodyPr wrap="square" rtlCol="0" anchor="ctr">
            <a:noAutofit/>
          </a:bodyPr>
          <a:lstStyle/>
          <a:p>
            <a:endParaRPr lang="en-US" sz="1350"/>
          </a:p>
        </p:txBody>
      </p:sp>
      <p:sp>
        <p:nvSpPr>
          <p:cNvPr id="15" name="Rectangle 6">
            <a:extLst>
              <a:ext uri="{FF2B5EF4-FFF2-40B4-BE49-F238E27FC236}">
                <a16:creationId xmlns:a16="http://schemas.microsoft.com/office/drawing/2014/main" id="{56EFB67C-EE02-4305-B24F-1D0DE2CE10C3}"/>
              </a:ext>
            </a:extLst>
          </p:cNvPr>
          <p:cNvSpPr>
            <a:spLocks noChangeArrowheads="1"/>
          </p:cNvSpPr>
          <p:nvPr/>
        </p:nvSpPr>
        <p:spPr bwMode="auto">
          <a:xfrm>
            <a:off x="3840867" y="1886409"/>
            <a:ext cx="4867130" cy="619406"/>
          </a:xfrm>
          <a:prstGeom prst="roundRect">
            <a:avLst>
              <a:gd name="adj" fmla="val 50000"/>
            </a:avLst>
          </a:prstGeom>
          <a:solidFill>
            <a:srgbClr val="DA172A"/>
          </a:soli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7" name="Rectangle 6">
            <a:extLst>
              <a:ext uri="{FF2B5EF4-FFF2-40B4-BE49-F238E27FC236}">
                <a16:creationId xmlns:a16="http://schemas.microsoft.com/office/drawing/2014/main" id="{32F3F0E6-52D5-4A83-A5FF-450CC26CE1A7}"/>
              </a:ext>
            </a:extLst>
          </p:cNvPr>
          <p:cNvSpPr>
            <a:spLocks noChangeArrowheads="1"/>
          </p:cNvSpPr>
          <p:nvPr/>
        </p:nvSpPr>
        <p:spPr bwMode="auto">
          <a:xfrm>
            <a:off x="3620603" y="2609225"/>
            <a:ext cx="4867130" cy="619406"/>
          </a:xfrm>
          <a:prstGeom prst="roundRect">
            <a:avLst>
              <a:gd name="adj" fmla="val 50000"/>
            </a:avLst>
          </a:prstGeom>
          <a:solidFill>
            <a:srgbClr val="FE5700"/>
          </a:soli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8" name="Rectangle 6">
            <a:extLst>
              <a:ext uri="{FF2B5EF4-FFF2-40B4-BE49-F238E27FC236}">
                <a16:creationId xmlns:a16="http://schemas.microsoft.com/office/drawing/2014/main" id="{271C3D05-6A7D-4C82-B36F-107117B31E15}"/>
              </a:ext>
            </a:extLst>
          </p:cNvPr>
          <p:cNvSpPr>
            <a:spLocks noChangeArrowheads="1"/>
          </p:cNvSpPr>
          <p:nvPr/>
        </p:nvSpPr>
        <p:spPr bwMode="auto">
          <a:xfrm>
            <a:off x="3400340" y="3332041"/>
            <a:ext cx="4867130" cy="619406"/>
          </a:xfrm>
          <a:prstGeom prst="roundRect">
            <a:avLst>
              <a:gd name="adj" fmla="val 50000"/>
            </a:avLst>
          </a:prstGeom>
          <a:solidFill>
            <a:srgbClr val="FFCC00"/>
          </a:soli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36" name="Freeform: Shape 35">
            <a:extLst>
              <a:ext uri="{FF2B5EF4-FFF2-40B4-BE49-F238E27FC236}">
                <a16:creationId xmlns:a16="http://schemas.microsoft.com/office/drawing/2014/main" id="{522B70A6-C5F8-46F6-AD9C-58684924E3B5}"/>
              </a:ext>
            </a:extLst>
          </p:cNvPr>
          <p:cNvSpPr/>
          <p:nvPr/>
        </p:nvSpPr>
        <p:spPr>
          <a:xfrm>
            <a:off x="388214" y="1455272"/>
            <a:ext cx="3799196" cy="2606159"/>
          </a:xfrm>
          <a:custGeom>
            <a:avLst/>
            <a:gdLst>
              <a:gd name="connsiteX0" fmla="*/ 3246497 w 5065594"/>
              <a:gd name="connsiteY0" fmla="*/ 857713 h 3474878"/>
              <a:gd name="connsiteX1" fmla="*/ 3245831 w 5065594"/>
              <a:gd name="connsiteY1" fmla="*/ 857723 h 3474878"/>
              <a:gd name="connsiteX2" fmla="*/ 3202826 w 5065594"/>
              <a:gd name="connsiteY2" fmla="*/ 857723 h 3474878"/>
              <a:gd name="connsiteX3" fmla="*/ 3202826 w 5065594"/>
              <a:gd name="connsiteY3" fmla="*/ 858405 h 3474878"/>
              <a:gd name="connsiteX4" fmla="*/ 3245831 w 5065594"/>
              <a:gd name="connsiteY4" fmla="*/ 857723 h 3474878"/>
              <a:gd name="connsiteX5" fmla="*/ 3247333 w 5065594"/>
              <a:gd name="connsiteY5" fmla="*/ 857723 h 3474878"/>
              <a:gd name="connsiteX6" fmla="*/ 3268295 w 5065594"/>
              <a:gd name="connsiteY6" fmla="*/ 857988 h 3474878"/>
              <a:gd name="connsiteX7" fmla="*/ 3193173 w 5065594"/>
              <a:gd name="connsiteY7" fmla="*/ 873433 h 3474878"/>
              <a:gd name="connsiteX8" fmla="*/ 3087704 w 5065594"/>
              <a:gd name="connsiteY8" fmla="*/ 1133608 h 3474878"/>
              <a:gd name="connsiteX9" fmla="*/ 2944653 w 5065594"/>
              <a:gd name="connsiteY9" fmla="*/ 2456490 h 3474878"/>
              <a:gd name="connsiteX10" fmla="*/ 3061819 w 5065594"/>
              <a:gd name="connsiteY10" fmla="*/ 2579787 h 3474878"/>
              <a:gd name="connsiteX11" fmla="*/ 3434433 w 5065594"/>
              <a:gd name="connsiteY11" fmla="*/ 2333875 h 3474878"/>
              <a:gd name="connsiteX12" fmla="*/ 3708955 w 5065594"/>
              <a:gd name="connsiteY12" fmla="*/ 990557 h 3474878"/>
              <a:gd name="connsiteX13" fmla="*/ 3606776 w 5065594"/>
              <a:gd name="connsiteY13" fmla="*/ 863173 h 3474878"/>
              <a:gd name="connsiteX14" fmla="*/ 3435114 w 5065594"/>
              <a:gd name="connsiteY14" fmla="*/ 863173 h 3474878"/>
              <a:gd name="connsiteX15" fmla="*/ 3307986 w 5065594"/>
              <a:gd name="connsiteY15" fmla="*/ 858490 h 3474878"/>
              <a:gd name="connsiteX16" fmla="*/ 3268295 w 5065594"/>
              <a:gd name="connsiteY16" fmla="*/ 857988 h 3474878"/>
              <a:gd name="connsiteX17" fmla="*/ 3269584 w 5065594"/>
              <a:gd name="connsiteY17" fmla="*/ 857723 h 3474878"/>
              <a:gd name="connsiteX18" fmla="*/ 3247333 w 5065594"/>
              <a:gd name="connsiteY18" fmla="*/ 857723 h 3474878"/>
              <a:gd name="connsiteX19" fmla="*/ 2234848 w 5065594"/>
              <a:gd name="connsiteY19" fmla="*/ 846824 h 3474878"/>
              <a:gd name="connsiteX20" fmla="*/ 2144929 w 5065594"/>
              <a:gd name="connsiteY20" fmla="*/ 936742 h 3474878"/>
              <a:gd name="connsiteX21" fmla="*/ 2120406 w 5065594"/>
              <a:gd name="connsiteY21" fmla="*/ 2370659 h 3474878"/>
              <a:gd name="connsiteX22" fmla="*/ 2214412 w 5065594"/>
              <a:gd name="connsiteY22" fmla="*/ 2477607 h 3474878"/>
              <a:gd name="connsiteX23" fmla="*/ 2637434 w 5065594"/>
              <a:gd name="connsiteY23" fmla="*/ 2207172 h 3474878"/>
              <a:gd name="connsiteX24" fmla="*/ 2780485 w 5065594"/>
              <a:gd name="connsiteY24" fmla="*/ 945598 h 3474878"/>
              <a:gd name="connsiteX25" fmla="*/ 2694655 w 5065594"/>
              <a:gd name="connsiteY25" fmla="*/ 846824 h 3474878"/>
              <a:gd name="connsiteX26" fmla="*/ 2234848 w 5065594"/>
              <a:gd name="connsiteY26" fmla="*/ 846824 h 3474878"/>
              <a:gd name="connsiteX27" fmla="*/ 1377903 w 5065594"/>
              <a:gd name="connsiteY27" fmla="*/ 829113 h 3474878"/>
              <a:gd name="connsiteX28" fmla="*/ 1278449 w 5065594"/>
              <a:gd name="connsiteY28" fmla="*/ 1089330 h 3474878"/>
              <a:gd name="connsiteX29" fmla="*/ 1364279 w 5065594"/>
              <a:gd name="connsiteY29" fmla="*/ 2272567 h 3474878"/>
              <a:gd name="connsiteX30" fmla="*/ 1413325 w 5065594"/>
              <a:gd name="connsiteY30" fmla="*/ 2362485 h 3474878"/>
              <a:gd name="connsiteX31" fmla="*/ 1785940 w 5065594"/>
              <a:gd name="connsiteY31" fmla="*/ 2415618 h 3474878"/>
              <a:gd name="connsiteX32" fmla="*/ 1826811 w 5065594"/>
              <a:gd name="connsiteY32" fmla="*/ 2342049 h 3474878"/>
              <a:gd name="connsiteX33" fmla="*/ 1843160 w 5065594"/>
              <a:gd name="connsiteY33" fmla="*/ 908132 h 3474878"/>
              <a:gd name="connsiteX34" fmla="*/ 1769591 w 5065594"/>
              <a:gd name="connsiteY34" fmla="*/ 834563 h 3474878"/>
              <a:gd name="connsiteX35" fmla="*/ 1536622 w 5065594"/>
              <a:gd name="connsiteY35" fmla="*/ 834563 h 3474878"/>
              <a:gd name="connsiteX36" fmla="*/ 1377903 w 5065594"/>
              <a:gd name="connsiteY36" fmla="*/ 829113 h 3474878"/>
              <a:gd name="connsiteX37" fmla="*/ 504507 w 5065594"/>
              <a:gd name="connsiteY37" fmla="*/ 813347 h 3474878"/>
              <a:gd name="connsiteX38" fmla="*/ 365647 w 5065594"/>
              <a:gd name="connsiteY38" fmla="*/ 1101591 h 3474878"/>
              <a:gd name="connsiteX39" fmla="*/ 520959 w 5065594"/>
              <a:gd name="connsiteY39" fmla="*/ 2096138 h 3474878"/>
              <a:gd name="connsiteX40" fmla="*/ 713056 w 5065594"/>
              <a:gd name="connsiteY40" fmla="*/ 2288916 h 3474878"/>
              <a:gd name="connsiteX41" fmla="*/ 993028 w 5065594"/>
              <a:gd name="connsiteY41" fmla="*/ 2030742 h 3474878"/>
              <a:gd name="connsiteX42" fmla="*/ 915372 w 5065594"/>
              <a:gd name="connsiteY42" fmla="*/ 966034 h 3474878"/>
              <a:gd name="connsiteX43" fmla="*/ 746435 w 5065594"/>
              <a:gd name="connsiteY43" fmla="*/ 814127 h 3474878"/>
              <a:gd name="connsiteX44" fmla="*/ 602703 w 5065594"/>
              <a:gd name="connsiteY44" fmla="*/ 814127 h 3474878"/>
              <a:gd name="connsiteX45" fmla="*/ 504507 w 5065594"/>
              <a:gd name="connsiteY45" fmla="*/ 813347 h 3474878"/>
              <a:gd name="connsiteX46" fmla="*/ 4368096 w 5065594"/>
              <a:gd name="connsiteY46" fmla="*/ 1120 h 3474878"/>
              <a:gd name="connsiteX47" fmla="*/ 4553638 w 5065594"/>
              <a:gd name="connsiteY47" fmla="*/ 1460 h 3474878"/>
              <a:gd name="connsiteX48" fmla="*/ 4924889 w 5065594"/>
              <a:gd name="connsiteY48" fmla="*/ 21215 h 3474878"/>
              <a:gd name="connsiteX49" fmla="*/ 5063853 w 5065594"/>
              <a:gd name="connsiteY49" fmla="*/ 209906 h 3474878"/>
              <a:gd name="connsiteX50" fmla="*/ 4904453 w 5065594"/>
              <a:gd name="connsiteY50" fmla="*/ 365900 h 3474878"/>
              <a:gd name="connsiteX51" fmla="*/ 4562493 w 5065594"/>
              <a:gd name="connsiteY51" fmla="*/ 369987 h 3474878"/>
              <a:gd name="connsiteX52" fmla="*/ 4123121 w 5065594"/>
              <a:gd name="connsiteY52" fmla="*/ 666988 h 3474878"/>
              <a:gd name="connsiteX53" fmla="*/ 3512089 w 5065594"/>
              <a:gd name="connsiteY53" fmla="*/ 3233053 h 3474878"/>
              <a:gd name="connsiteX54" fmla="*/ 3192609 w 5065594"/>
              <a:gd name="connsiteY54" fmla="*/ 3474878 h 3474878"/>
              <a:gd name="connsiteX55" fmla="*/ 2035257 w 5065594"/>
              <a:gd name="connsiteY55" fmla="*/ 3474878 h 3474878"/>
              <a:gd name="connsiteX56" fmla="*/ 672185 w 5065594"/>
              <a:gd name="connsiteY56" fmla="*/ 3462616 h 3474878"/>
              <a:gd name="connsiteX57" fmla="*/ 480087 w 5065594"/>
              <a:gd name="connsiteY57" fmla="*/ 3348856 h 3474878"/>
              <a:gd name="connsiteX58" fmla="*/ 668097 w 5065594"/>
              <a:gd name="connsiteY58" fmla="*/ 3151991 h 3474878"/>
              <a:gd name="connsiteX59" fmla="*/ 1699428 w 5065594"/>
              <a:gd name="connsiteY59" fmla="*/ 3160165 h 3474878"/>
              <a:gd name="connsiteX60" fmla="*/ 3073399 w 5065594"/>
              <a:gd name="connsiteY60" fmla="*/ 3188776 h 3474878"/>
              <a:gd name="connsiteX61" fmla="*/ 3212363 w 5065594"/>
              <a:gd name="connsiteY61" fmla="*/ 2945588 h 3474878"/>
              <a:gd name="connsiteX62" fmla="*/ 3106097 w 5065594"/>
              <a:gd name="connsiteY62" fmla="*/ 2863845 h 3474878"/>
              <a:gd name="connsiteX63" fmla="*/ 553657 w 5065594"/>
              <a:gd name="connsiteY63" fmla="*/ 2519160 h 3474878"/>
              <a:gd name="connsiteX64" fmla="*/ 283222 w 5065594"/>
              <a:gd name="connsiteY64" fmla="*/ 2277335 h 3474878"/>
              <a:gd name="connsiteX65" fmla="*/ 12787 w 5065594"/>
              <a:gd name="connsiteY65" fmla="*/ 797778 h 3474878"/>
              <a:gd name="connsiteX66" fmla="*/ 319325 w 5065594"/>
              <a:gd name="connsiteY66" fmla="*/ 509633 h 3474878"/>
              <a:gd name="connsiteX67" fmla="*/ 3597920 w 5065594"/>
              <a:gd name="connsiteY67" fmla="*/ 566853 h 3474878"/>
              <a:gd name="connsiteX68" fmla="*/ 3950098 w 5065594"/>
              <a:gd name="connsiteY68" fmla="*/ 304592 h 3474878"/>
              <a:gd name="connsiteX69" fmla="*/ 3986882 w 5065594"/>
              <a:gd name="connsiteY69" fmla="*/ 181296 h 3474878"/>
              <a:gd name="connsiteX70" fmla="*/ 4183066 w 5065594"/>
              <a:gd name="connsiteY70" fmla="*/ 13040 h 3474878"/>
              <a:gd name="connsiteX71" fmla="*/ 4368096 w 5065594"/>
              <a:gd name="connsiteY71" fmla="*/ 1120 h 347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065594" h="3474878">
                <a:moveTo>
                  <a:pt x="3246497" y="857713"/>
                </a:moveTo>
                <a:lnTo>
                  <a:pt x="3245831" y="857723"/>
                </a:lnTo>
                <a:lnTo>
                  <a:pt x="3202826" y="857723"/>
                </a:lnTo>
                <a:lnTo>
                  <a:pt x="3202826" y="858405"/>
                </a:lnTo>
                <a:lnTo>
                  <a:pt x="3245831" y="857723"/>
                </a:lnTo>
                <a:lnTo>
                  <a:pt x="3247333" y="857723"/>
                </a:lnTo>
                <a:lnTo>
                  <a:pt x="3268295" y="857988"/>
                </a:lnTo>
                <a:lnTo>
                  <a:pt x="3193173" y="873433"/>
                </a:lnTo>
                <a:cubicBezTo>
                  <a:pt x="3130620" y="901533"/>
                  <a:pt x="3106097" y="972164"/>
                  <a:pt x="3087704" y="1133608"/>
                </a:cubicBezTo>
                <a:cubicBezTo>
                  <a:pt x="3038659" y="1519165"/>
                  <a:pt x="2993699" y="2070933"/>
                  <a:pt x="2944653" y="2456490"/>
                </a:cubicBezTo>
                <a:cubicBezTo>
                  <a:pt x="2928304" y="2543001"/>
                  <a:pt x="2984163" y="2567524"/>
                  <a:pt x="3061819" y="2579787"/>
                </a:cubicBezTo>
                <a:cubicBezTo>
                  <a:pt x="3364951" y="2629514"/>
                  <a:pt x="3364951" y="2633601"/>
                  <a:pt x="3434433" y="2333875"/>
                </a:cubicBezTo>
                <a:cubicBezTo>
                  <a:pt x="3525032" y="1944231"/>
                  <a:pt x="3610862" y="1380201"/>
                  <a:pt x="3708955" y="990557"/>
                </a:cubicBezTo>
                <a:cubicBezTo>
                  <a:pt x="3733477" y="883609"/>
                  <a:pt x="3713042" y="850911"/>
                  <a:pt x="3606776" y="863173"/>
                </a:cubicBezTo>
                <a:cubicBezTo>
                  <a:pt x="3549555" y="867260"/>
                  <a:pt x="3492335" y="863173"/>
                  <a:pt x="3435114" y="863173"/>
                </a:cubicBezTo>
                <a:cubicBezTo>
                  <a:pt x="3400032" y="861129"/>
                  <a:pt x="3352178" y="859426"/>
                  <a:pt x="3307986" y="858490"/>
                </a:cubicBezTo>
                <a:lnTo>
                  <a:pt x="3268295" y="857988"/>
                </a:lnTo>
                <a:lnTo>
                  <a:pt x="3269584" y="857723"/>
                </a:lnTo>
                <a:lnTo>
                  <a:pt x="3247333" y="857723"/>
                </a:lnTo>
                <a:close/>
                <a:moveTo>
                  <a:pt x="2234848" y="846824"/>
                </a:moveTo>
                <a:cubicBezTo>
                  <a:pt x="2161278" y="842737"/>
                  <a:pt x="2144929" y="871347"/>
                  <a:pt x="2144929" y="936742"/>
                </a:cubicBezTo>
                <a:cubicBezTo>
                  <a:pt x="2149017" y="1149957"/>
                  <a:pt x="2124494" y="2161532"/>
                  <a:pt x="2120406" y="2370659"/>
                </a:cubicBezTo>
                <a:cubicBezTo>
                  <a:pt x="2120406" y="2436736"/>
                  <a:pt x="2136756" y="2465345"/>
                  <a:pt x="2214412" y="2477607"/>
                </a:cubicBezTo>
                <a:cubicBezTo>
                  <a:pt x="2542067" y="2527334"/>
                  <a:pt x="2596562" y="2531421"/>
                  <a:pt x="2637434" y="2207172"/>
                </a:cubicBezTo>
                <a:cubicBezTo>
                  <a:pt x="2686480" y="1842051"/>
                  <a:pt x="2727352" y="1306632"/>
                  <a:pt x="2780485" y="945598"/>
                </a:cubicBezTo>
                <a:cubicBezTo>
                  <a:pt x="2792747" y="863173"/>
                  <a:pt x="2772311" y="842737"/>
                  <a:pt x="2694655" y="846824"/>
                </a:cubicBezTo>
                <a:cubicBezTo>
                  <a:pt x="2559778" y="850911"/>
                  <a:pt x="2370405" y="850911"/>
                  <a:pt x="2234848" y="846824"/>
                </a:cubicBezTo>
                <a:close/>
                <a:moveTo>
                  <a:pt x="1377903" y="829113"/>
                </a:moveTo>
                <a:cubicBezTo>
                  <a:pt x="1262100" y="835244"/>
                  <a:pt x="1263462" y="885653"/>
                  <a:pt x="1278449" y="1089330"/>
                </a:cubicBezTo>
                <a:cubicBezTo>
                  <a:pt x="1302972" y="1425160"/>
                  <a:pt x="1335669" y="1936056"/>
                  <a:pt x="1364279" y="2272567"/>
                </a:cubicBezTo>
                <a:cubicBezTo>
                  <a:pt x="1368367" y="2309352"/>
                  <a:pt x="1356105" y="2354310"/>
                  <a:pt x="1413325" y="2362485"/>
                </a:cubicBezTo>
                <a:cubicBezTo>
                  <a:pt x="1535941" y="2382921"/>
                  <a:pt x="1663325" y="2399269"/>
                  <a:pt x="1785940" y="2415618"/>
                </a:cubicBezTo>
                <a:cubicBezTo>
                  <a:pt x="1839073" y="2419705"/>
                  <a:pt x="1826811" y="2374746"/>
                  <a:pt x="1826811" y="2342049"/>
                </a:cubicBezTo>
                <a:cubicBezTo>
                  <a:pt x="1830899" y="1919027"/>
                  <a:pt x="1834986" y="1330473"/>
                  <a:pt x="1843160" y="908132"/>
                </a:cubicBezTo>
                <a:cubicBezTo>
                  <a:pt x="1843160" y="846824"/>
                  <a:pt x="1822724" y="834563"/>
                  <a:pt x="1769591" y="834563"/>
                </a:cubicBezTo>
                <a:cubicBezTo>
                  <a:pt x="1691935" y="834563"/>
                  <a:pt x="1614278" y="834563"/>
                  <a:pt x="1536622" y="834563"/>
                </a:cubicBezTo>
                <a:cubicBezTo>
                  <a:pt x="1468502" y="830475"/>
                  <a:pt x="1416732" y="827070"/>
                  <a:pt x="1377903" y="829113"/>
                </a:cubicBezTo>
                <a:close/>
                <a:moveTo>
                  <a:pt x="504507" y="813347"/>
                </a:moveTo>
                <a:cubicBezTo>
                  <a:pt x="306191" y="814595"/>
                  <a:pt x="315579" y="846483"/>
                  <a:pt x="365647" y="1101591"/>
                </a:cubicBezTo>
                <a:cubicBezTo>
                  <a:pt x="418780" y="1376113"/>
                  <a:pt x="476000" y="1821615"/>
                  <a:pt x="520959" y="2096138"/>
                </a:cubicBezTo>
                <a:cubicBezTo>
                  <a:pt x="541395" y="2219434"/>
                  <a:pt x="586354" y="2276654"/>
                  <a:pt x="713056" y="2288916"/>
                </a:cubicBezTo>
                <a:cubicBezTo>
                  <a:pt x="1012101" y="2322294"/>
                  <a:pt x="1025725" y="2326381"/>
                  <a:pt x="993028" y="2030742"/>
                </a:cubicBezTo>
                <a:cubicBezTo>
                  <a:pt x="964418" y="1731016"/>
                  <a:pt x="931720" y="1261673"/>
                  <a:pt x="915372" y="966034"/>
                </a:cubicBezTo>
                <a:cubicBezTo>
                  <a:pt x="907197" y="850911"/>
                  <a:pt x="869050" y="797778"/>
                  <a:pt x="746435" y="814127"/>
                </a:cubicBezTo>
                <a:cubicBezTo>
                  <a:pt x="697389" y="822301"/>
                  <a:pt x="648343" y="814127"/>
                  <a:pt x="602703" y="814127"/>
                </a:cubicBezTo>
                <a:cubicBezTo>
                  <a:pt x="565407" y="813616"/>
                  <a:pt x="532837" y="813169"/>
                  <a:pt x="504507" y="813347"/>
                </a:cubicBezTo>
                <a:close/>
                <a:moveTo>
                  <a:pt x="4368096" y="1120"/>
                </a:moveTo>
                <a:cubicBezTo>
                  <a:pt x="4429830" y="-583"/>
                  <a:pt x="4491648" y="-243"/>
                  <a:pt x="4553638" y="1460"/>
                </a:cubicBezTo>
                <a:cubicBezTo>
                  <a:pt x="4677615" y="4185"/>
                  <a:pt x="4800911" y="12360"/>
                  <a:pt x="4924889" y="21215"/>
                </a:cubicBezTo>
                <a:cubicBezTo>
                  <a:pt x="5022981" y="29389"/>
                  <a:pt x="5076114" y="111133"/>
                  <a:pt x="5063853" y="209906"/>
                </a:cubicBezTo>
                <a:cubicBezTo>
                  <a:pt x="5055678" y="300505"/>
                  <a:pt x="5006632" y="361813"/>
                  <a:pt x="4904453" y="365900"/>
                </a:cubicBezTo>
                <a:cubicBezTo>
                  <a:pt x="4826797" y="365900"/>
                  <a:pt x="4640149" y="365900"/>
                  <a:pt x="4562493" y="369987"/>
                </a:cubicBezTo>
                <a:cubicBezTo>
                  <a:pt x="4193966" y="374074"/>
                  <a:pt x="4204865" y="305955"/>
                  <a:pt x="4123121" y="666988"/>
                </a:cubicBezTo>
                <a:cubicBezTo>
                  <a:pt x="3909907" y="1611807"/>
                  <a:pt x="3678982" y="2511667"/>
                  <a:pt x="3512089" y="3233053"/>
                </a:cubicBezTo>
                <a:cubicBezTo>
                  <a:pt x="3467130" y="3429919"/>
                  <a:pt x="3388793" y="3474878"/>
                  <a:pt x="3192609" y="3474878"/>
                </a:cubicBezTo>
                <a:cubicBezTo>
                  <a:pt x="2762774" y="3474878"/>
                  <a:pt x="2469178" y="3474878"/>
                  <a:pt x="2035257" y="3474878"/>
                </a:cubicBezTo>
                <a:cubicBezTo>
                  <a:pt x="1580900" y="3450355"/>
                  <a:pt x="1126542" y="3487139"/>
                  <a:pt x="672185" y="3462616"/>
                </a:cubicBezTo>
                <a:cubicBezTo>
                  <a:pt x="570005" y="3458529"/>
                  <a:pt x="492349" y="3463979"/>
                  <a:pt x="480087" y="3348856"/>
                </a:cubicBezTo>
                <a:cubicBezTo>
                  <a:pt x="467826" y="3225560"/>
                  <a:pt x="529134" y="3151991"/>
                  <a:pt x="668097" y="3151991"/>
                </a:cubicBezTo>
                <a:cubicBezTo>
                  <a:pt x="1012101" y="3151991"/>
                  <a:pt x="1355424" y="3156077"/>
                  <a:pt x="1699428" y="3160165"/>
                </a:cubicBezTo>
                <a:cubicBezTo>
                  <a:pt x="2202831" y="3168340"/>
                  <a:pt x="2569995" y="3168340"/>
                  <a:pt x="3073399" y="3188776"/>
                </a:cubicBezTo>
                <a:cubicBezTo>
                  <a:pt x="3220538" y="3192863"/>
                  <a:pt x="3187840" y="3015070"/>
                  <a:pt x="3212363" y="2945588"/>
                </a:cubicBezTo>
                <a:cubicBezTo>
                  <a:pt x="3245061" y="2843409"/>
                  <a:pt x="3155143" y="2872019"/>
                  <a:pt x="3106097" y="2863845"/>
                </a:cubicBezTo>
                <a:cubicBezTo>
                  <a:pt x="2219180" y="2750086"/>
                  <a:pt x="1459647" y="2634963"/>
                  <a:pt x="553657" y="2519160"/>
                </a:cubicBezTo>
                <a:cubicBezTo>
                  <a:pt x="401750" y="2498724"/>
                  <a:pt x="311833" y="2421068"/>
                  <a:pt x="283222" y="2277335"/>
                </a:cubicBezTo>
                <a:cubicBezTo>
                  <a:pt x="188536" y="1809354"/>
                  <a:pt x="98618" y="1269847"/>
                  <a:pt x="12787" y="797778"/>
                </a:cubicBezTo>
                <a:cubicBezTo>
                  <a:pt x="-36259" y="531431"/>
                  <a:pt x="53659" y="504864"/>
                  <a:pt x="319325" y="509633"/>
                </a:cubicBezTo>
                <a:cubicBezTo>
                  <a:pt x="1412645" y="525981"/>
                  <a:pt x="2505282" y="546417"/>
                  <a:pt x="3597920" y="566853"/>
                </a:cubicBezTo>
                <a:cubicBezTo>
                  <a:pt x="3880616" y="570940"/>
                  <a:pt x="3880616" y="570940"/>
                  <a:pt x="3950098" y="304592"/>
                </a:cubicBezTo>
                <a:cubicBezTo>
                  <a:pt x="3962360" y="263040"/>
                  <a:pt x="3974621" y="222168"/>
                  <a:pt x="3986882" y="181296"/>
                </a:cubicBezTo>
                <a:cubicBezTo>
                  <a:pt x="4015493" y="82522"/>
                  <a:pt x="4080887" y="21215"/>
                  <a:pt x="4183066" y="13040"/>
                </a:cubicBezTo>
                <a:cubicBezTo>
                  <a:pt x="4244715" y="6569"/>
                  <a:pt x="4306363" y="2823"/>
                  <a:pt x="4368096" y="1120"/>
                </a:cubicBezTo>
                <a:close/>
              </a:path>
            </a:pathLst>
          </a:custGeom>
          <a:solidFill>
            <a:schemeClr val="bg2">
              <a:lumMod val="25000"/>
            </a:schemeClr>
          </a:solidFill>
          <a:ln w="9525" cap="flat">
            <a:noFill/>
            <a:prstDash val="solid"/>
            <a:miter/>
          </a:ln>
        </p:spPr>
        <p:txBody>
          <a:bodyPr rtlCol="0" anchor="ctr"/>
          <a:lstStyle/>
          <a:p>
            <a:endParaRPr lang="en-US" sz="1350"/>
          </a:p>
        </p:txBody>
      </p:sp>
      <p:sp>
        <p:nvSpPr>
          <p:cNvPr id="37" name="Circle: Hollow 36">
            <a:extLst>
              <a:ext uri="{FF2B5EF4-FFF2-40B4-BE49-F238E27FC236}">
                <a16:creationId xmlns:a16="http://schemas.microsoft.com/office/drawing/2014/main" id="{704EABDB-9C10-4647-9859-3B76E3D15305}"/>
              </a:ext>
            </a:extLst>
          </p:cNvPr>
          <p:cNvSpPr/>
          <p:nvPr/>
        </p:nvSpPr>
        <p:spPr>
          <a:xfrm>
            <a:off x="2290864" y="4119787"/>
            <a:ext cx="554477" cy="554477"/>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 name="Circle: Hollow 37">
            <a:extLst>
              <a:ext uri="{FF2B5EF4-FFF2-40B4-BE49-F238E27FC236}">
                <a16:creationId xmlns:a16="http://schemas.microsoft.com/office/drawing/2014/main" id="{666EDF05-5DEB-4691-A06B-B5D3BC66176D}"/>
              </a:ext>
            </a:extLst>
          </p:cNvPr>
          <p:cNvSpPr/>
          <p:nvPr/>
        </p:nvSpPr>
        <p:spPr>
          <a:xfrm>
            <a:off x="992732" y="4119787"/>
            <a:ext cx="554477" cy="554477"/>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9" name="Oval 38">
            <a:extLst>
              <a:ext uri="{FF2B5EF4-FFF2-40B4-BE49-F238E27FC236}">
                <a16:creationId xmlns:a16="http://schemas.microsoft.com/office/drawing/2014/main" id="{AFABB119-6FF8-4B6F-AE21-DD58D9B88A82}"/>
              </a:ext>
            </a:extLst>
          </p:cNvPr>
          <p:cNvSpPr/>
          <p:nvPr/>
        </p:nvSpPr>
        <p:spPr>
          <a:xfrm>
            <a:off x="3917817" y="1951619"/>
            <a:ext cx="488813" cy="488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4F65CF3E-194D-4244-AA24-11EF8570B139}"/>
              </a:ext>
            </a:extLst>
          </p:cNvPr>
          <p:cNvSpPr/>
          <p:nvPr/>
        </p:nvSpPr>
        <p:spPr>
          <a:xfrm>
            <a:off x="3698597" y="2674342"/>
            <a:ext cx="488813" cy="488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41D9C889-E0D5-4BE4-A3F3-CE4D6C27FD18}"/>
              </a:ext>
            </a:extLst>
          </p:cNvPr>
          <p:cNvSpPr/>
          <p:nvPr/>
        </p:nvSpPr>
        <p:spPr>
          <a:xfrm>
            <a:off x="3479378" y="3397064"/>
            <a:ext cx="488813" cy="488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17EB2AFB-8900-4059-B03D-C816AAC7AFAC}"/>
              </a:ext>
            </a:extLst>
          </p:cNvPr>
          <p:cNvSpPr/>
          <p:nvPr/>
        </p:nvSpPr>
        <p:spPr>
          <a:xfrm>
            <a:off x="3260159" y="4119787"/>
            <a:ext cx="488813" cy="488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TextBox 42">
            <a:extLst>
              <a:ext uri="{FF2B5EF4-FFF2-40B4-BE49-F238E27FC236}">
                <a16:creationId xmlns:a16="http://schemas.microsoft.com/office/drawing/2014/main" id="{68E23C1F-D9F0-41C1-B3C5-0E5FE3F8A387}"/>
              </a:ext>
            </a:extLst>
          </p:cNvPr>
          <p:cNvSpPr txBox="1"/>
          <p:nvPr/>
        </p:nvSpPr>
        <p:spPr>
          <a:xfrm flipH="1">
            <a:off x="3907593" y="2004241"/>
            <a:ext cx="499037" cy="415498"/>
          </a:xfrm>
          <a:prstGeom prst="rect">
            <a:avLst/>
          </a:prstGeom>
          <a:noFill/>
        </p:spPr>
        <p:txBody>
          <a:bodyPr wrap="square" rtlCol="0">
            <a:spAutoFit/>
          </a:bodyPr>
          <a:lstStyle/>
          <a:p>
            <a:pPr algn="ctr"/>
            <a:r>
              <a:rPr lang="en-US" altLang="ko-KR" sz="2100" b="1" dirty="0">
                <a:solidFill>
                  <a:schemeClr val="accent1"/>
                </a:solidFill>
                <a:cs typeface="Calibri" pitchFamily="34" charset="0"/>
              </a:rPr>
              <a:t>01</a:t>
            </a:r>
            <a:endParaRPr lang="ko-KR" altLang="en-US" sz="2100" b="1" dirty="0">
              <a:solidFill>
                <a:schemeClr val="accent1"/>
              </a:solidFill>
              <a:cs typeface="Calibri" pitchFamily="34" charset="0"/>
            </a:endParaRPr>
          </a:p>
        </p:txBody>
      </p:sp>
      <p:sp>
        <p:nvSpPr>
          <p:cNvPr id="44" name="TextBox 43">
            <a:extLst>
              <a:ext uri="{FF2B5EF4-FFF2-40B4-BE49-F238E27FC236}">
                <a16:creationId xmlns:a16="http://schemas.microsoft.com/office/drawing/2014/main" id="{3D9809CA-B7E3-4B68-ACFD-A76A016A5EB7}"/>
              </a:ext>
            </a:extLst>
          </p:cNvPr>
          <p:cNvSpPr txBox="1"/>
          <p:nvPr/>
        </p:nvSpPr>
        <p:spPr>
          <a:xfrm flipH="1">
            <a:off x="3688373" y="2726732"/>
            <a:ext cx="499037" cy="415498"/>
          </a:xfrm>
          <a:prstGeom prst="rect">
            <a:avLst/>
          </a:prstGeom>
          <a:noFill/>
        </p:spPr>
        <p:txBody>
          <a:bodyPr wrap="square" rtlCol="0">
            <a:spAutoFit/>
          </a:bodyPr>
          <a:lstStyle/>
          <a:p>
            <a:pPr algn="ctr"/>
            <a:r>
              <a:rPr lang="en-US" altLang="ko-KR" sz="2100" b="1" dirty="0">
                <a:solidFill>
                  <a:schemeClr val="accent2"/>
                </a:solidFill>
                <a:cs typeface="Calibri" pitchFamily="34" charset="0"/>
              </a:rPr>
              <a:t>02</a:t>
            </a:r>
            <a:endParaRPr lang="ko-KR" altLang="en-US" sz="2100" b="1" dirty="0">
              <a:solidFill>
                <a:schemeClr val="accent2"/>
              </a:solidFill>
              <a:cs typeface="Calibri" pitchFamily="34" charset="0"/>
            </a:endParaRPr>
          </a:p>
        </p:txBody>
      </p:sp>
      <p:sp>
        <p:nvSpPr>
          <p:cNvPr id="45" name="TextBox 44">
            <a:extLst>
              <a:ext uri="{FF2B5EF4-FFF2-40B4-BE49-F238E27FC236}">
                <a16:creationId xmlns:a16="http://schemas.microsoft.com/office/drawing/2014/main" id="{3E5F8462-4AB9-4414-9A4D-93D65BE132BF}"/>
              </a:ext>
            </a:extLst>
          </p:cNvPr>
          <p:cNvSpPr txBox="1"/>
          <p:nvPr/>
        </p:nvSpPr>
        <p:spPr>
          <a:xfrm flipH="1">
            <a:off x="3469154" y="3449224"/>
            <a:ext cx="499037" cy="415498"/>
          </a:xfrm>
          <a:prstGeom prst="rect">
            <a:avLst/>
          </a:prstGeom>
          <a:noFill/>
        </p:spPr>
        <p:txBody>
          <a:bodyPr wrap="square" rtlCol="0">
            <a:spAutoFit/>
          </a:bodyPr>
          <a:lstStyle/>
          <a:p>
            <a:pPr algn="ctr"/>
            <a:r>
              <a:rPr lang="en-US" altLang="ko-KR" sz="2100" b="1" dirty="0">
                <a:solidFill>
                  <a:schemeClr val="accent3"/>
                </a:solidFill>
                <a:cs typeface="Calibri" pitchFamily="34" charset="0"/>
              </a:rPr>
              <a:t>03</a:t>
            </a:r>
            <a:endParaRPr lang="ko-KR" altLang="en-US" sz="2100" b="1" dirty="0">
              <a:solidFill>
                <a:schemeClr val="accent3"/>
              </a:solidFill>
              <a:cs typeface="Calibri" pitchFamily="34" charset="0"/>
            </a:endParaRPr>
          </a:p>
        </p:txBody>
      </p:sp>
      <p:grpSp>
        <p:nvGrpSpPr>
          <p:cNvPr id="102" name="Group 101">
            <a:extLst>
              <a:ext uri="{FF2B5EF4-FFF2-40B4-BE49-F238E27FC236}">
                <a16:creationId xmlns:a16="http://schemas.microsoft.com/office/drawing/2014/main" id="{93FB36AA-1CF6-475F-AF14-12BA6FFEE4BD}"/>
              </a:ext>
            </a:extLst>
          </p:cNvPr>
          <p:cNvGrpSpPr/>
          <p:nvPr/>
        </p:nvGrpSpPr>
        <p:grpSpPr>
          <a:xfrm>
            <a:off x="2735605" y="2638876"/>
            <a:ext cx="317303" cy="649597"/>
            <a:chOff x="7528445" y="2305877"/>
            <a:chExt cx="561155" cy="1148822"/>
          </a:xfrm>
        </p:grpSpPr>
        <p:sp>
          <p:nvSpPr>
            <p:cNvPr id="103" name="Freeform: Shape 102">
              <a:extLst>
                <a:ext uri="{FF2B5EF4-FFF2-40B4-BE49-F238E27FC236}">
                  <a16:creationId xmlns:a16="http://schemas.microsoft.com/office/drawing/2014/main" id="{3285191A-8829-4012-A433-9783D7287BC2}"/>
                </a:ext>
              </a:extLst>
            </p:cNvPr>
            <p:cNvSpPr/>
            <p:nvPr/>
          </p:nvSpPr>
          <p:spPr>
            <a:xfrm>
              <a:off x="7534623" y="2338366"/>
              <a:ext cx="554977" cy="1116333"/>
            </a:xfrm>
            <a:custGeom>
              <a:avLst/>
              <a:gdLst>
                <a:gd name="connsiteX0" fmla="*/ 241208 w 288620"/>
                <a:gd name="connsiteY0" fmla="*/ 327965 h 580557"/>
                <a:gd name="connsiteX1" fmla="*/ 214668 w 288620"/>
                <a:gd name="connsiteY1" fmla="*/ 286496 h 580557"/>
                <a:gd name="connsiteX2" fmla="*/ 190119 w 288620"/>
                <a:gd name="connsiteY2" fmla="*/ 214175 h 580557"/>
                <a:gd name="connsiteX3" fmla="*/ 160925 w 288620"/>
                <a:gd name="connsiteY3" fmla="*/ 131239 h 580557"/>
                <a:gd name="connsiteX4" fmla="*/ 128414 w 288620"/>
                <a:gd name="connsiteY4" fmla="*/ 83467 h 580557"/>
                <a:gd name="connsiteX5" fmla="*/ 85287 w 288620"/>
                <a:gd name="connsiteY5" fmla="*/ 69202 h 580557"/>
                <a:gd name="connsiteX6" fmla="*/ 79316 w 288620"/>
                <a:gd name="connsiteY6" fmla="*/ 62899 h 580557"/>
                <a:gd name="connsiteX7" fmla="*/ 78984 w 288620"/>
                <a:gd name="connsiteY7" fmla="*/ 40008 h 580557"/>
                <a:gd name="connsiteX8" fmla="*/ 72349 w 288620"/>
                <a:gd name="connsiteY8" fmla="*/ 3848 h 580557"/>
                <a:gd name="connsiteX9" fmla="*/ 68036 w 288620"/>
                <a:gd name="connsiteY9" fmla="*/ 199 h 580557"/>
                <a:gd name="connsiteX10" fmla="*/ 58747 w 288620"/>
                <a:gd name="connsiteY10" fmla="*/ 15459 h 580557"/>
                <a:gd name="connsiteX11" fmla="*/ 61069 w 288620"/>
                <a:gd name="connsiteY11" fmla="*/ 26407 h 580557"/>
                <a:gd name="connsiteX12" fmla="*/ 63060 w 288620"/>
                <a:gd name="connsiteY12" fmla="*/ 63562 h 580557"/>
                <a:gd name="connsiteX13" fmla="*/ 56425 w 288620"/>
                <a:gd name="connsiteY13" fmla="*/ 73515 h 580557"/>
                <a:gd name="connsiteX14" fmla="*/ 40833 w 288620"/>
                <a:gd name="connsiteY14" fmla="*/ 81145 h 580557"/>
                <a:gd name="connsiteX15" fmla="*/ 3345 w 288620"/>
                <a:gd name="connsiteY15" fmla="*/ 159105 h 580557"/>
                <a:gd name="connsiteX16" fmla="*/ 3345 w 288620"/>
                <a:gd name="connsiteY16" fmla="*/ 159105 h 580557"/>
                <a:gd name="connsiteX17" fmla="*/ 3345 w 288620"/>
                <a:gd name="connsiteY17" fmla="*/ 159105 h 580557"/>
                <a:gd name="connsiteX18" fmla="*/ 28 w 288620"/>
                <a:gd name="connsiteY18" fmla="*/ 203560 h 580557"/>
                <a:gd name="connsiteX19" fmla="*/ 5999 w 288620"/>
                <a:gd name="connsiteY19" fmla="*/ 298771 h 580557"/>
                <a:gd name="connsiteX20" fmla="*/ 16947 w 288620"/>
                <a:gd name="connsiteY20" fmla="*/ 392655 h 580557"/>
                <a:gd name="connsiteX21" fmla="*/ 55762 w 288620"/>
                <a:gd name="connsiteY21" fmla="*/ 509430 h 580557"/>
                <a:gd name="connsiteX22" fmla="*/ 123106 w 288620"/>
                <a:gd name="connsiteY22" fmla="*/ 573458 h 580557"/>
                <a:gd name="connsiteX23" fmla="*/ 222962 w 288620"/>
                <a:gd name="connsiteY23" fmla="*/ 565496 h 580557"/>
                <a:gd name="connsiteX24" fmla="*/ 288980 w 288620"/>
                <a:gd name="connsiteY24" fmla="*/ 462322 h 580557"/>
                <a:gd name="connsiteX25" fmla="*/ 241208 w 288620"/>
                <a:gd name="connsiteY25" fmla="*/ 327965 h 5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8620" h="580557">
                  <a:moveTo>
                    <a:pt x="241208" y="327965"/>
                  </a:moveTo>
                  <a:cubicBezTo>
                    <a:pt x="231588" y="314695"/>
                    <a:pt x="221635" y="301425"/>
                    <a:pt x="214668" y="286496"/>
                  </a:cubicBezTo>
                  <a:cubicBezTo>
                    <a:pt x="204053" y="263274"/>
                    <a:pt x="197418" y="238393"/>
                    <a:pt x="190119" y="214175"/>
                  </a:cubicBezTo>
                  <a:cubicBezTo>
                    <a:pt x="181494" y="186309"/>
                    <a:pt x="174195" y="157778"/>
                    <a:pt x="160925" y="131239"/>
                  </a:cubicBezTo>
                  <a:cubicBezTo>
                    <a:pt x="155286" y="111666"/>
                    <a:pt x="145002" y="95078"/>
                    <a:pt x="128414" y="83467"/>
                  </a:cubicBezTo>
                  <a:cubicBezTo>
                    <a:pt x="115476" y="74510"/>
                    <a:pt x="100879" y="70197"/>
                    <a:pt x="85287" y="69202"/>
                  </a:cubicBezTo>
                  <a:cubicBezTo>
                    <a:pt x="80311" y="68870"/>
                    <a:pt x="79316" y="67211"/>
                    <a:pt x="79316" y="62899"/>
                  </a:cubicBezTo>
                  <a:cubicBezTo>
                    <a:pt x="79647" y="55269"/>
                    <a:pt x="79647" y="47638"/>
                    <a:pt x="78984" y="40008"/>
                  </a:cubicBezTo>
                  <a:cubicBezTo>
                    <a:pt x="77989" y="27734"/>
                    <a:pt x="76662" y="15459"/>
                    <a:pt x="72349" y="3848"/>
                  </a:cubicBezTo>
                  <a:cubicBezTo>
                    <a:pt x="71685" y="2189"/>
                    <a:pt x="72017" y="-797"/>
                    <a:pt x="68036" y="199"/>
                  </a:cubicBezTo>
                  <a:cubicBezTo>
                    <a:pt x="58416" y="2521"/>
                    <a:pt x="56093" y="6170"/>
                    <a:pt x="58747" y="15459"/>
                  </a:cubicBezTo>
                  <a:cubicBezTo>
                    <a:pt x="59742" y="18776"/>
                    <a:pt x="60406" y="22757"/>
                    <a:pt x="61069" y="26407"/>
                  </a:cubicBezTo>
                  <a:cubicBezTo>
                    <a:pt x="63392" y="38681"/>
                    <a:pt x="61733" y="51288"/>
                    <a:pt x="63060" y="63562"/>
                  </a:cubicBezTo>
                  <a:cubicBezTo>
                    <a:pt x="63723" y="70197"/>
                    <a:pt x="62065" y="72188"/>
                    <a:pt x="56425" y="73515"/>
                  </a:cubicBezTo>
                  <a:cubicBezTo>
                    <a:pt x="50785" y="75173"/>
                    <a:pt x="45477" y="77496"/>
                    <a:pt x="40833" y="81145"/>
                  </a:cubicBezTo>
                  <a:cubicBezTo>
                    <a:pt x="15288" y="100718"/>
                    <a:pt x="5999" y="128253"/>
                    <a:pt x="3345" y="159105"/>
                  </a:cubicBezTo>
                  <a:cubicBezTo>
                    <a:pt x="3345" y="159105"/>
                    <a:pt x="3345" y="159105"/>
                    <a:pt x="3345" y="159105"/>
                  </a:cubicBezTo>
                  <a:cubicBezTo>
                    <a:pt x="3345" y="159105"/>
                    <a:pt x="3345" y="159105"/>
                    <a:pt x="3345" y="159105"/>
                  </a:cubicBezTo>
                  <a:cubicBezTo>
                    <a:pt x="1355" y="173702"/>
                    <a:pt x="28" y="188631"/>
                    <a:pt x="28" y="203560"/>
                  </a:cubicBezTo>
                  <a:cubicBezTo>
                    <a:pt x="-304" y="235407"/>
                    <a:pt x="2350" y="267255"/>
                    <a:pt x="5999" y="298771"/>
                  </a:cubicBezTo>
                  <a:cubicBezTo>
                    <a:pt x="9649" y="329955"/>
                    <a:pt x="10976" y="361803"/>
                    <a:pt x="16947" y="392655"/>
                  </a:cubicBezTo>
                  <a:cubicBezTo>
                    <a:pt x="24909" y="433129"/>
                    <a:pt x="35525" y="472938"/>
                    <a:pt x="55762" y="509430"/>
                  </a:cubicBezTo>
                  <a:cubicBezTo>
                    <a:pt x="71354" y="537629"/>
                    <a:pt x="91922" y="561515"/>
                    <a:pt x="123106" y="573458"/>
                  </a:cubicBezTo>
                  <a:cubicBezTo>
                    <a:pt x="157608" y="586728"/>
                    <a:pt x="190783" y="580093"/>
                    <a:pt x="222962" y="565496"/>
                  </a:cubicBezTo>
                  <a:cubicBezTo>
                    <a:pt x="267416" y="545591"/>
                    <a:pt x="289312" y="510426"/>
                    <a:pt x="288980" y="462322"/>
                  </a:cubicBezTo>
                  <a:cubicBezTo>
                    <a:pt x="288648" y="412229"/>
                    <a:pt x="270070" y="368106"/>
                    <a:pt x="241208" y="327965"/>
                  </a:cubicBezTo>
                  <a:close/>
                </a:path>
              </a:pathLst>
            </a:custGeom>
            <a:solidFill>
              <a:schemeClr val="accent5">
                <a:lumMod val="60000"/>
                <a:lumOff val="40000"/>
              </a:schemeClr>
            </a:solidFill>
            <a:ln w="3309"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E965D27C-51B2-4207-A7FB-4941125BFF00}"/>
                </a:ext>
              </a:extLst>
            </p:cNvPr>
            <p:cNvSpPr/>
            <p:nvPr/>
          </p:nvSpPr>
          <p:spPr>
            <a:xfrm>
              <a:off x="7528445" y="2305877"/>
              <a:ext cx="322366" cy="322366"/>
            </a:xfrm>
            <a:custGeom>
              <a:avLst/>
              <a:gdLst>
                <a:gd name="connsiteX0" fmla="*/ 157912 w 155921"/>
                <a:gd name="connsiteY0" fmla="*/ 131239 h 155921"/>
                <a:gd name="connsiteX1" fmla="*/ 109145 w 155921"/>
                <a:gd name="connsiteY1" fmla="*/ 120291 h 155921"/>
                <a:gd name="connsiteX2" fmla="*/ 98197 w 155921"/>
                <a:gd name="connsiteY2" fmla="*/ 123940 h 155921"/>
                <a:gd name="connsiteX3" fmla="*/ 75638 w 155921"/>
                <a:gd name="connsiteY3" fmla="*/ 148490 h 155921"/>
                <a:gd name="connsiteX4" fmla="*/ 67013 w 155921"/>
                <a:gd name="connsiteY4" fmla="*/ 150148 h 155921"/>
                <a:gd name="connsiteX5" fmla="*/ 36824 w 155921"/>
                <a:gd name="connsiteY5" fmla="*/ 136215 h 155921"/>
                <a:gd name="connsiteX6" fmla="*/ 27867 w 155921"/>
                <a:gd name="connsiteY6" fmla="*/ 137210 h 155921"/>
                <a:gd name="connsiteX7" fmla="*/ 0 w 155921"/>
                <a:gd name="connsiteY7" fmla="*/ 159105 h 155921"/>
                <a:gd name="connsiteX8" fmla="*/ 37487 w 155921"/>
                <a:gd name="connsiteY8" fmla="*/ 81145 h 155921"/>
                <a:gd name="connsiteX9" fmla="*/ 53080 w 155921"/>
                <a:gd name="connsiteY9" fmla="*/ 73515 h 155921"/>
                <a:gd name="connsiteX10" fmla="*/ 59715 w 155921"/>
                <a:gd name="connsiteY10" fmla="*/ 63562 h 155921"/>
                <a:gd name="connsiteX11" fmla="*/ 57724 w 155921"/>
                <a:gd name="connsiteY11" fmla="*/ 26407 h 155921"/>
                <a:gd name="connsiteX12" fmla="*/ 55734 w 155921"/>
                <a:gd name="connsiteY12" fmla="*/ 15459 h 155921"/>
                <a:gd name="connsiteX13" fmla="*/ 65022 w 155921"/>
                <a:gd name="connsiteY13" fmla="*/ 199 h 155921"/>
                <a:gd name="connsiteX14" fmla="*/ 69335 w 155921"/>
                <a:gd name="connsiteY14" fmla="*/ 3848 h 155921"/>
                <a:gd name="connsiteX15" fmla="*/ 75970 w 155921"/>
                <a:gd name="connsiteY15" fmla="*/ 40008 h 155921"/>
                <a:gd name="connsiteX16" fmla="*/ 76302 w 155921"/>
                <a:gd name="connsiteY16" fmla="*/ 62899 h 155921"/>
                <a:gd name="connsiteX17" fmla="*/ 82273 w 155921"/>
                <a:gd name="connsiteY17" fmla="*/ 69202 h 155921"/>
                <a:gd name="connsiteX18" fmla="*/ 125400 w 155921"/>
                <a:gd name="connsiteY18" fmla="*/ 83467 h 155921"/>
                <a:gd name="connsiteX19" fmla="*/ 157912 w 155921"/>
                <a:gd name="connsiteY19" fmla="*/ 131239 h 15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921" h="155921">
                  <a:moveTo>
                    <a:pt x="157912" y="131239"/>
                  </a:moveTo>
                  <a:cubicBezTo>
                    <a:pt x="141656" y="127589"/>
                    <a:pt x="125400" y="124272"/>
                    <a:pt x="109145" y="120291"/>
                  </a:cubicBezTo>
                  <a:cubicBezTo>
                    <a:pt x="103837" y="118964"/>
                    <a:pt x="101183" y="120623"/>
                    <a:pt x="98197" y="123940"/>
                  </a:cubicBezTo>
                  <a:cubicBezTo>
                    <a:pt x="90899" y="132234"/>
                    <a:pt x="82937" y="140196"/>
                    <a:pt x="75638" y="148490"/>
                  </a:cubicBezTo>
                  <a:cubicBezTo>
                    <a:pt x="72984" y="151475"/>
                    <a:pt x="70662" y="151807"/>
                    <a:pt x="67013" y="150148"/>
                  </a:cubicBezTo>
                  <a:cubicBezTo>
                    <a:pt x="57061" y="145504"/>
                    <a:pt x="46776" y="141191"/>
                    <a:pt x="36824" y="136215"/>
                  </a:cubicBezTo>
                  <a:cubicBezTo>
                    <a:pt x="33506" y="134556"/>
                    <a:pt x="31184" y="134556"/>
                    <a:pt x="27867" y="137210"/>
                  </a:cubicBezTo>
                  <a:cubicBezTo>
                    <a:pt x="18910" y="144509"/>
                    <a:pt x="9289" y="151807"/>
                    <a:pt x="0" y="159105"/>
                  </a:cubicBezTo>
                  <a:cubicBezTo>
                    <a:pt x="2654" y="128253"/>
                    <a:pt x="11943" y="100718"/>
                    <a:pt x="37487" y="81145"/>
                  </a:cubicBezTo>
                  <a:cubicBezTo>
                    <a:pt x="42132" y="77496"/>
                    <a:pt x="47440" y="75173"/>
                    <a:pt x="53080" y="73515"/>
                  </a:cubicBezTo>
                  <a:cubicBezTo>
                    <a:pt x="58388" y="71856"/>
                    <a:pt x="60378" y="69865"/>
                    <a:pt x="59715" y="63562"/>
                  </a:cubicBezTo>
                  <a:cubicBezTo>
                    <a:pt x="58056" y="51288"/>
                    <a:pt x="60046" y="38681"/>
                    <a:pt x="57724" y="26407"/>
                  </a:cubicBezTo>
                  <a:cubicBezTo>
                    <a:pt x="57061" y="22757"/>
                    <a:pt x="56729" y="18776"/>
                    <a:pt x="55734" y="15459"/>
                  </a:cubicBezTo>
                  <a:cubicBezTo>
                    <a:pt x="53411" y="6170"/>
                    <a:pt x="55734" y="2521"/>
                    <a:pt x="65022" y="199"/>
                  </a:cubicBezTo>
                  <a:cubicBezTo>
                    <a:pt x="69003" y="-797"/>
                    <a:pt x="68672" y="2189"/>
                    <a:pt x="69335" y="3848"/>
                  </a:cubicBezTo>
                  <a:cubicBezTo>
                    <a:pt x="73648" y="15459"/>
                    <a:pt x="74975" y="27734"/>
                    <a:pt x="75970" y="40008"/>
                  </a:cubicBezTo>
                  <a:cubicBezTo>
                    <a:pt x="76634" y="47638"/>
                    <a:pt x="76302" y="55269"/>
                    <a:pt x="76302" y="62899"/>
                  </a:cubicBezTo>
                  <a:cubicBezTo>
                    <a:pt x="76302" y="67211"/>
                    <a:pt x="77297" y="68870"/>
                    <a:pt x="82273" y="69202"/>
                  </a:cubicBezTo>
                  <a:cubicBezTo>
                    <a:pt x="97865" y="69865"/>
                    <a:pt x="112794" y="74178"/>
                    <a:pt x="125400" y="83467"/>
                  </a:cubicBezTo>
                  <a:cubicBezTo>
                    <a:pt x="141988" y="95078"/>
                    <a:pt x="151940" y="111666"/>
                    <a:pt x="157912" y="131239"/>
                  </a:cubicBezTo>
                  <a:close/>
                </a:path>
              </a:pathLst>
            </a:custGeom>
            <a:solidFill>
              <a:schemeClr val="accent1"/>
            </a:solidFill>
            <a:ln w="9525" cap="flat">
              <a:noFill/>
              <a:prstDash val="solid"/>
              <a:miter/>
            </a:ln>
          </p:spPr>
          <p:txBody>
            <a:bodyPr wrap="square" rtlCol="0" anchor="ctr">
              <a:noAutofit/>
            </a:bodyPr>
            <a:lstStyle/>
            <a:p>
              <a:endParaRPr lang="en-US" sz="1350"/>
            </a:p>
          </p:txBody>
        </p:sp>
      </p:grpSp>
      <p:grpSp>
        <p:nvGrpSpPr>
          <p:cNvPr id="105" name="Group 104">
            <a:extLst>
              <a:ext uri="{FF2B5EF4-FFF2-40B4-BE49-F238E27FC236}">
                <a16:creationId xmlns:a16="http://schemas.microsoft.com/office/drawing/2014/main" id="{5E02FE96-40CD-4ECC-89B2-26A0DAA4D1AF}"/>
              </a:ext>
            </a:extLst>
          </p:cNvPr>
          <p:cNvGrpSpPr/>
          <p:nvPr/>
        </p:nvGrpSpPr>
        <p:grpSpPr>
          <a:xfrm rot="20703400">
            <a:off x="1297537" y="967400"/>
            <a:ext cx="396734" cy="563201"/>
            <a:chOff x="3805328" y="4061908"/>
            <a:chExt cx="310118" cy="440241"/>
          </a:xfrm>
        </p:grpSpPr>
        <p:sp>
          <p:nvSpPr>
            <p:cNvPr id="106" name="Freeform: Shape 105">
              <a:extLst>
                <a:ext uri="{FF2B5EF4-FFF2-40B4-BE49-F238E27FC236}">
                  <a16:creationId xmlns:a16="http://schemas.microsoft.com/office/drawing/2014/main" id="{001B17F9-2DC7-4B1E-ABE4-78A64AFFCC36}"/>
                </a:ext>
              </a:extLst>
            </p:cNvPr>
            <p:cNvSpPr/>
            <p:nvPr/>
          </p:nvSpPr>
          <p:spPr>
            <a:xfrm>
              <a:off x="3805328" y="4199702"/>
              <a:ext cx="308525" cy="301890"/>
            </a:xfrm>
            <a:custGeom>
              <a:avLst/>
              <a:gdLst>
                <a:gd name="connsiteX0" fmla="*/ 309455 w 308524"/>
                <a:gd name="connsiteY0" fmla="*/ 104725 h 301889"/>
                <a:gd name="connsiteX1" fmla="*/ 242110 w 308524"/>
                <a:gd name="connsiteY1" fmla="*/ 20793 h 301889"/>
                <a:gd name="connsiteX2" fmla="*/ 236138 w 308524"/>
                <a:gd name="connsiteY2" fmla="*/ 16812 h 301889"/>
                <a:gd name="connsiteX3" fmla="*/ 170784 w 308524"/>
                <a:gd name="connsiteY3" fmla="*/ 2215 h 301889"/>
                <a:gd name="connsiteX4" fmla="*/ 143913 w 308524"/>
                <a:gd name="connsiteY4" fmla="*/ 225 h 301889"/>
                <a:gd name="connsiteX5" fmla="*/ 74246 w 308524"/>
                <a:gd name="connsiteY5" fmla="*/ 11504 h 301889"/>
                <a:gd name="connsiteX6" fmla="*/ 14863 w 308524"/>
                <a:gd name="connsiteY6" fmla="*/ 58612 h 301889"/>
                <a:gd name="connsiteX7" fmla="*/ 598 w 308524"/>
                <a:gd name="connsiteY7" fmla="*/ 111028 h 301889"/>
                <a:gd name="connsiteX8" fmla="*/ 25811 w 308524"/>
                <a:gd name="connsiteY8" fmla="*/ 228467 h 301889"/>
                <a:gd name="connsiteX9" fmla="*/ 74577 w 308524"/>
                <a:gd name="connsiteY9" fmla="*/ 280551 h 301889"/>
                <a:gd name="connsiteX10" fmla="*/ 137609 w 308524"/>
                <a:gd name="connsiteY10" fmla="*/ 303774 h 301889"/>
                <a:gd name="connsiteX11" fmla="*/ 166803 w 308524"/>
                <a:gd name="connsiteY11" fmla="*/ 303774 h 301889"/>
                <a:gd name="connsiteX12" fmla="*/ 167135 w 308524"/>
                <a:gd name="connsiteY12" fmla="*/ 303442 h 301889"/>
                <a:gd name="connsiteX13" fmla="*/ 166803 w 308524"/>
                <a:gd name="connsiteY13" fmla="*/ 303774 h 301889"/>
                <a:gd name="connsiteX14" fmla="*/ 172443 w 308524"/>
                <a:gd name="connsiteY14" fmla="*/ 303774 h 301889"/>
                <a:gd name="connsiteX15" fmla="*/ 232157 w 308524"/>
                <a:gd name="connsiteY15" fmla="*/ 284201 h 301889"/>
                <a:gd name="connsiteX16" fmla="*/ 300166 w 308524"/>
                <a:gd name="connsiteY16" fmla="*/ 199937 h 301889"/>
                <a:gd name="connsiteX17" fmla="*/ 310781 w 308524"/>
                <a:gd name="connsiteY17" fmla="*/ 150506 h 301889"/>
                <a:gd name="connsiteX18" fmla="*/ 309455 w 308524"/>
                <a:gd name="connsiteY18" fmla="*/ 104725 h 301889"/>
                <a:gd name="connsiteX19" fmla="*/ 168462 w 308524"/>
                <a:gd name="connsiteY19" fmla="*/ 301783 h 301889"/>
                <a:gd name="connsiteX20" fmla="*/ 168462 w 308524"/>
                <a:gd name="connsiteY20" fmla="*/ 301783 h 301889"/>
                <a:gd name="connsiteX21" fmla="*/ 168462 w 308524"/>
                <a:gd name="connsiteY21" fmla="*/ 301783 h 30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8524" h="301889">
                  <a:moveTo>
                    <a:pt x="309455" y="104725"/>
                  </a:moveTo>
                  <a:cubicBezTo>
                    <a:pt x="301493" y="64916"/>
                    <a:pt x="278270" y="37712"/>
                    <a:pt x="242110" y="20793"/>
                  </a:cubicBezTo>
                  <a:cubicBezTo>
                    <a:pt x="240783" y="18803"/>
                    <a:pt x="238461" y="17476"/>
                    <a:pt x="236138" y="16812"/>
                  </a:cubicBezTo>
                  <a:cubicBezTo>
                    <a:pt x="215238" y="7855"/>
                    <a:pt x="193675" y="1552"/>
                    <a:pt x="170784" y="2215"/>
                  </a:cubicBezTo>
                  <a:cubicBezTo>
                    <a:pt x="161827" y="3874"/>
                    <a:pt x="148225" y="225"/>
                    <a:pt x="143913" y="225"/>
                  </a:cubicBezTo>
                  <a:cubicBezTo>
                    <a:pt x="120027" y="-1102"/>
                    <a:pt x="96805" y="3542"/>
                    <a:pt x="74246" y="11504"/>
                  </a:cubicBezTo>
                  <a:cubicBezTo>
                    <a:pt x="49033" y="20462"/>
                    <a:pt x="29460" y="36385"/>
                    <a:pt x="14863" y="58612"/>
                  </a:cubicBezTo>
                  <a:cubicBezTo>
                    <a:pt x="4247" y="74536"/>
                    <a:pt x="1593" y="92451"/>
                    <a:pt x="598" y="111028"/>
                  </a:cubicBezTo>
                  <a:cubicBezTo>
                    <a:pt x="-1724" y="152497"/>
                    <a:pt x="1925" y="192638"/>
                    <a:pt x="25811" y="228467"/>
                  </a:cubicBezTo>
                  <a:cubicBezTo>
                    <a:pt x="39412" y="248704"/>
                    <a:pt x="54673" y="266286"/>
                    <a:pt x="74577" y="280551"/>
                  </a:cubicBezTo>
                  <a:cubicBezTo>
                    <a:pt x="93819" y="293821"/>
                    <a:pt x="114387" y="302447"/>
                    <a:pt x="137609" y="303774"/>
                  </a:cubicBezTo>
                  <a:cubicBezTo>
                    <a:pt x="147230" y="303774"/>
                    <a:pt x="157183" y="303774"/>
                    <a:pt x="166803" y="303774"/>
                  </a:cubicBezTo>
                  <a:cubicBezTo>
                    <a:pt x="166803" y="303774"/>
                    <a:pt x="166803" y="303442"/>
                    <a:pt x="167135" y="303442"/>
                  </a:cubicBezTo>
                  <a:cubicBezTo>
                    <a:pt x="167135" y="303442"/>
                    <a:pt x="167135" y="303774"/>
                    <a:pt x="166803" y="303774"/>
                  </a:cubicBezTo>
                  <a:cubicBezTo>
                    <a:pt x="168794" y="303774"/>
                    <a:pt x="170452" y="303774"/>
                    <a:pt x="172443" y="303774"/>
                  </a:cubicBezTo>
                  <a:cubicBezTo>
                    <a:pt x="194006" y="302115"/>
                    <a:pt x="214243" y="296807"/>
                    <a:pt x="232157" y="284201"/>
                  </a:cubicBezTo>
                  <a:cubicBezTo>
                    <a:pt x="262678" y="262637"/>
                    <a:pt x="284905" y="234107"/>
                    <a:pt x="300166" y="199937"/>
                  </a:cubicBezTo>
                  <a:cubicBezTo>
                    <a:pt x="307132" y="184013"/>
                    <a:pt x="307796" y="167094"/>
                    <a:pt x="310781" y="150506"/>
                  </a:cubicBezTo>
                  <a:cubicBezTo>
                    <a:pt x="311445" y="136573"/>
                    <a:pt x="309786" y="106384"/>
                    <a:pt x="309455" y="104725"/>
                  </a:cubicBezTo>
                  <a:close/>
                  <a:moveTo>
                    <a:pt x="168462" y="301783"/>
                  </a:moveTo>
                  <a:cubicBezTo>
                    <a:pt x="168130" y="302115"/>
                    <a:pt x="168130" y="302115"/>
                    <a:pt x="168462" y="301783"/>
                  </a:cubicBezTo>
                  <a:cubicBezTo>
                    <a:pt x="168130" y="302115"/>
                    <a:pt x="168130" y="302115"/>
                    <a:pt x="168462" y="301783"/>
                  </a:cubicBezTo>
                  <a:close/>
                </a:path>
              </a:pathLst>
            </a:custGeom>
            <a:solidFill>
              <a:schemeClr val="accent4"/>
            </a:solidFill>
            <a:ln w="3309"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DE0A60D2-EF63-48D3-8830-96CAD14BBFAE}"/>
                </a:ext>
              </a:extLst>
            </p:cNvPr>
            <p:cNvSpPr/>
            <p:nvPr/>
          </p:nvSpPr>
          <p:spPr>
            <a:xfrm>
              <a:off x="3972795" y="4220164"/>
              <a:ext cx="142651" cy="281985"/>
            </a:xfrm>
            <a:custGeom>
              <a:avLst/>
              <a:gdLst>
                <a:gd name="connsiteX0" fmla="*/ 73980 w 142651"/>
                <a:gd name="connsiteY0" fmla="*/ 0 h 281985"/>
                <a:gd name="connsiteX1" fmla="*/ 141988 w 142651"/>
                <a:gd name="connsiteY1" fmla="*/ 84264 h 281985"/>
                <a:gd name="connsiteX2" fmla="*/ 143978 w 142651"/>
                <a:gd name="connsiteY2" fmla="*/ 129713 h 281985"/>
                <a:gd name="connsiteX3" fmla="*/ 133362 w 142651"/>
                <a:gd name="connsiteY3" fmla="*/ 179143 h 281985"/>
                <a:gd name="connsiteX4" fmla="*/ 65354 w 142651"/>
                <a:gd name="connsiteY4" fmla="*/ 263407 h 281985"/>
                <a:gd name="connsiteX5" fmla="*/ 5640 w 142651"/>
                <a:gd name="connsiteY5" fmla="*/ 282980 h 281985"/>
                <a:gd name="connsiteX6" fmla="*/ 0 w 142651"/>
                <a:gd name="connsiteY6" fmla="*/ 282980 h 281985"/>
                <a:gd name="connsiteX7" fmla="*/ 72321 w 142651"/>
                <a:gd name="connsiteY7" fmla="*/ 182461 h 281985"/>
                <a:gd name="connsiteX8" fmla="*/ 85591 w 142651"/>
                <a:gd name="connsiteY8" fmla="*/ 69003 h 281985"/>
                <a:gd name="connsiteX9" fmla="*/ 73980 w 142651"/>
                <a:gd name="connsiteY9" fmla="*/ 0 h 28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51" h="281985">
                  <a:moveTo>
                    <a:pt x="73980" y="0"/>
                  </a:moveTo>
                  <a:cubicBezTo>
                    <a:pt x="110472" y="16919"/>
                    <a:pt x="134026" y="44454"/>
                    <a:pt x="141988" y="84264"/>
                  </a:cubicBezTo>
                  <a:cubicBezTo>
                    <a:pt x="142320" y="85923"/>
                    <a:pt x="143978" y="116112"/>
                    <a:pt x="143978" y="129713"/>
                  </a:cubicBezTo>
                  <a:cubicBezTo>
                    <a:pt x="140993" y="146300"/>
                    <a:pt x="140661" y="163220"/>
                    <a:pt x="133362" y="179143"/>
                  </a:cubicBezTo>
                  <a:cubicBezTo>
                    <a:pt x="118102" y="213313"/>
                    <a:pt x="95875" y="241844"/>
                    <a:pt x="65354" y="263407"/>
                  </a:cubicBezTo>
                  <a:cubicBezTo>
                    <a:pt x="47440" y="276014"/>
                    <a:pt x="27203" y="281322"/>
                    <a:pt x="5640" y="282980"/>
                  </a:cubicBezTo>
                  <a:cubicBezTo>
                    <a:pt x="3649" y="282980"/>
                    <a:pt x="1990" y="282980"/>
                    <a:pt x="0" y="282980"/>
                  </a:cubicBezTo>
                  <a:cubicBezTo>
                    <a:pt x="2986" y="276345"/>
                    <a:pt x="58719" y="220280"/>
                    <a:pt x="72321" y="182461"/>
                  </a:cubicBezTo>
                  <a:cubicBezTo>
                    <a:pt x="85259" y="145637"/>
                    <a:pt x="88908" y="107818"/>
                    <a:pt x="85591" y="69003"/>
                  </a:cubicBezTo>
                  <a:cubicBezTo>
                    <a:pt x="83600" y="45449"/>
                    <a:pt x="78624" y="22891"/>
                    <a:pt x="73980" y="0"/>
                  </a:cubicBezTo>
                  <a:close/>
                </a:path>
              </a:pathLst>
            </a:custGeom>
            <a:solidFill>
              <a:srgbClr val="CF504F"/>
            </a:solidFill>
            <a:ln w="3309"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D34410B4-741C-4CEA-BC9F-D044B9C41EEF}"/>
                </a:ext>
              </a:extLst>
            </p:cNvPr>
            <p:cNvSpPr/>
            <p:nvPr/>
          </p:nvSpPr>
          <p:spPr>
            <a:xfrm>
              <a:off x="3885014" y="4061908"/>
              <a:ext cx="185778" cy="182461"/>
            </a:xfrm>
            <a:custGeom>
              <a:avLst/>
              <a:gdLst>
                <a:gd name="connsiteX0" fmla="*/ 176358 w 185778"/>
                <a:gd name="connsiteY0" fmla="*/ 32524 h 182460"/>
                <a:gd name="connsiteX1" fmla="*/ 105364 w 185778"/>
                <a:gd name="connsiteY1" fmla="*/ 76646 h 182460"/>
                <a:gd name="connsiteX2" fmla="*/ 95411 w 185778"/>
                <a:gd name="connsiteY2" fmla="*/ 90579 h 182460"/>
                <a:gd name="connsiteX3" fmla="*/ 93089 w 185778"/>
                <a:gd name="connsiteY3" fmla="*/ 78968 h 182460"/>
                <a:gd name="connsiteX4" fmla="*/ 11479 w 185778"/>
                <a:gd name="connsiteY4" fmla="*/ 1671 h 182460"/>
                <a:gd name="connsiteX5" fmla="*/ 532 w 185778"/>
                <a:gd name="connsiteY5" fmla="*/ 10297 h 182460"/>
                <a:gd name="connsiteX6" fmla="*/ 35697 w 185778"/>
                <a:gd name="connsiteY6" fmla="*/ 74656 h 182460"/>
                <a:gd name="connsiteX7" fmla="*/ 86454 w 185778"/>
                <a:gd name="connsiteY7" fmla="*/ 95887 h 182460"/>
                <a:gd name="connsiteX8" fmla="*/ 90435 w 185778"/>
                <a:gd name="connsiteY8" fmla="*/ 103186 h 182460"/>
                <a:gd name="connsiteX9" fmla="*/ 76502 w 185778"/>
                <a:gd name="connsiteY9" fmla="*/ 141669 h 182460"/>
                <a:gd name="connsiteX10" fmla="*/ 69867 w 185778"/>
                <a:gd name="connsiteY10" fmla="*/ 174511 h 182460"/>
                <a:gd name="connsiteX11" fmla="*/ 75838 w 185778"/>
                <a:gd name="connsiteY11" fmla="*/ 182805 h 182460"/>
                <a:gd name="connsiteX12" fmla="*/ 85127 w 185778"/>
                <a:gd name="connsiteY12" fmla="*/ 176834 h 182460"/>
                <a:gd name="connsiteX13" fmla="*/ 92757 w 185778"/>
                <a:gd name="connsiteY13" fmla="*/ 142664 h 182460"/>
                <a:gd name="connsiteX14" fmla="*/ 118302 w 185778"/>
                <a:gd name="connsiteY14" fmla="*/ 85935 h 182460"/>
                <a:gd name="connsiteX15" fmla="*/ 181334 w 185778"/>
                <a:gd name="connsiteY15" fmla="*/ 47784 h 182460"/>
                <a:gd name="connsiteX16" fmla="*/ 186642 w 185778"/>
                <a:gd name="connsiteY16" fmla="*/ 42476 h 182460"/>
                <a:gd name="connsiteX17" fmla="*/ 176358 w 185778"/>
                <a:gd name="connsiteY17" fmla="*/ 32524 h 18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778" h="182460">
                  <a:moveTo>
                    <a:pt x="176358" y="32524"/>
                  </a:moveTo>
                  <a:cubicBezTo>
                    <a:pt x="146500" y="37168"/>
                    <a:pt x="122615" y="51765"/>
                    <a:pt x="105364" y="76646"/>
                  </a:cubicBezTo>
                  <a:cubicBezTo>
                    <a:pt x="102046" y="81291"/>
                    <a:pt x="100056" y="86930"/>
                    <a:pt x="95411" y="90579"/>
                  </a:cubicBezTo>
                  <a:cubicBezTo>
                    <a:pt x="94748" y="86598"/>
                    <a:pt x="94084" y="82618"/>
                    <a:pt x="93089" y="78968"/>
                  </a:cubicBezTo>
                  <a:cubicBezTo>
                    <a:pt x="80151" y="38163"/>
                    <a:pt x="54938" y="9965"/>
                    <a:pt x="11479" y="1671"/>
                  </a:cubicBezTo>
                  <a:cubicBezTo>
                    <a:pt x="-464" y="-1315"/>
                    <a:pt x="-795" y="-1315"/>
                    <a:pt x="532" y="10297"/>
                  </a:cubicBezTo>
                  <a:cubicBezTo>
                    <a:pt x="3849" y="36173"/>
                    <a:pt x="14797" y="58400"/>
                    <a:pt x="35697" y="74656"/>
                  </a:cubicBezTo>
                  <a:cubicBezTo>
                    <a:pt x="50625" y="86267"/>
                    <a:pt x="67876" y="92570"/>
                    <a:pt x="86454" y="95887"/>
                  </a:cubicBezTo>
                  <a:cubicBezTo>
                    <a:pt x="91762" y="96883"/>
                    <a:pt x="93089" y="97878"/>
                    <a:pt x="90435" y="103186"/>
                  </a:cubicBezTo>
                  <a:cubicBezTo>
                    <a:pt x="84464" y="115460"/>
                    <a:pt x="80151" y="128399"/>
                    <a:pt x="76502" y="141669"/>
                  </a:cubicBezTo>
                  <a:cubicBezTo>
                    <a:pt x="74179" y="152616"/>
                    <a:pt x="71857" y="163564"/>
                    <a:pt x="69867" y="174511"/>
                  </a:cubicBezTo>
                  <a:cubicBezTo>
                    <a:pt x="68871" y="179488"/>
                    <a:pt x="69535" y="182473"/>
                    <a:pt x="75838" y="182805"/>
                  </a:cubicBezTo>
                  <a:cubicBezTo>
                    <a:pt x="80814" y="182805"/>
                    <a:pt x="84132" y="183469"/>
                    <a:pt x="85127" y="176834"/>
                  </a:cubicBezTo>
                  <a:cubicBezTo>
                    <a:pt x="86454" y="165223"/>
                    <a:pt x="89108" y="153611"/>
                    <a:pt x="92757" y="142664"/>
                  </a:cubicBezTo>
                  <a:cubicBezTo>
                    <a:pt x="98065" y="122427"/>
                    <a:pt x="106027" y="102854"/>
                    <a:pt x="118302" y="85935"/>
                  </a:cubicBezTo>
                  <a:cubicBezTo>
                    <a:pt x="133894" y="64371"/>
                    <a:pt x="154131" y="50438"/>
                    <a:pt x="181334" y="47784"/>
                  </a:cubicBezTo>
                  <a:cubicBezTo>
                    <a:pt x="184983" y="47452"/>
                    <a:pt x="186310" y="46457"/>
                    <a:pt x="186642" y="42476"/>
                  </a:cubicBezTo>
                  <a:cubicBezTo>
                    <a:pt x="187305" y="33851"/>
                    <a:pt x="184319" y="31197"/>
                    <a:pt x="176358" y="32524"/>
                  </a:cubicBezTo>
                  <a:close/>
                </a:path>
              </a:pathLst>
            </a:custGeom>
            <a:solidFill>
              <a:schemeClr val="accent1"/>
            </a:solidFill>
            <a:ln w="3309" cap="flat">
              <a:noFill/>
              <a:prstDash val="solid"/>
              <a:miter/>
            </a:ln>
          </p:spPr>
          <p:txBody>
            <a:bodyPr rtlCol="0" anchor="ctr"/>
            <a:lstStyle/>
            <a:p>
              <a:endParaRPr lang="en-US" sz="1350"/>
            </a:p>
          </p:txBody>
        </p:sp>
      </p:grpSp>
      <p:sp>
        <p:nvSpPr>
          <p:cNvPr id="124" name="Title 1">
            <a:extLst>
              <a:ext uri="{FF2B5EF4-FFF2-40B4-BE49-F238E27FC236}">
                <a16:creationId xmlns:a16="http://schemas.microsoft.com/office/drawing/2014/main" id="{8A586BD3-B878-4B10-92C3-464E86C5F9B7}"/>
              </a:ext>
            </a:extLst>
          </p:cNvPr>
          <p:cNvSpPr txBox="1">
            <a:spLocks/>
          </p:cNvSpPr>
          <p:nvPr/>
        </p:nvSpPr>
        <p:spPr>
          <a:xfrm>
            <a:off x="3259081" y="795785"/>
            <a:ext cx="5710866" cy="857250"/>
          </a:xfrm>
          <a:prstGeom prst="rect">
            <a:avLst/>
          </a:prstGeom>
        </p:spPr>
        <p:txBody>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b="1" dirty="0">
                <a:solidFill>
                  <a:srgbClr val="002060"/>
                </a:solidFill>
              </a:rPr>
              <a:t>ماذا سنتعلم اليوم </a:t>
            </a:r>
            <a:endParaRPr lang="fr-CA" b="1" dirty="0">
              <a:solidFill>
                <a:srgbClr val="002060"/>
              </a:solidFill>
            </a:endParaRPr>
          </a:p>
        </p:txBody>
      </p:sp>
      <p:sp>
        <p:nvSpPr>
          <p:cNvPr id="129" name="TextBox 12">
            <a:extLst>
              <a:ext uri="{FF2B5EF4-FFF2-40B4-BE49-F238E27FC236}">
                <a16:creationId xmlns:a16="http://schemas.microsoft.com/office/drawing/2014/main" id="{E4ACE615-A749-4091-B5A9-EB9799068691}"/>
              </a:ext>
            </a:extLst>
          </p:cNvPr>
          <p:cNvSpPr txBox="1"/>
          <p:nvPr/>
        </p:nvSpPr>
        <p:spPr>
          <a:xfrm>
            <a:off x="4530209" y="1951407"/>
            <a:ext cx="3229201" cy="400110"/>
          </a:xfrm>
          <a:prstGeom prst="rect">
            <a:avLst/>
          </a:prstGeom>
          <a:noFill/>
        </p:spPr>
        <p:txBody>
          <a:bodyPr wrap="square" rtlCol="0">
            <a:spAutoFit/>
          </a:bodyPr>
          <a:lstStyle/>
          <a:p>
            <a:pPr lvl="0" algn="r">
              <a:defRPr/>
            </a:pPr>
            <a:r>
              <a:rPr lang="en-US" sz="2000" b="1" dirty="0">
                <a:solidFill>
                  <a:srgbClr val="000000"/>
                </a:solidFill>
                <a:latin typeface="Segoe UI Semibold" panose="020B0702040204020203" pitchFamily="34" charset="0"/>
                <a:cs typeface="Segoe UI Semibold" panose="020B0702040204020203" pitchFamily="34" charset="0"/>
              </a:rPr>
              <a:t>. </a:t>
            </a:r>
            <a:r>
              <a:rPr lang="ar-SA" sz="2000" b="1" dirty="0">
                <a:solidFill>
                  <a:srgbClr val="000000"/>
                </a:solidFill>
                <a:latin typeface="Segoe UI Semibold" panose="020B0702040204020203" pitchFamily="34" charset="0"/>
                <a:cs typeface="Segoe UI Semibold" panose="020B0702040204020203" pitchFamily="34" charset="0"/>
              </a:rPr>
              <a:t>الدخول  على سوق الكتروني</a:t>
            </a:r>
            <a:endParaRPr lang="en-GB" sz="2000" b="1" dirty="0">
              <a:solidFill>
                <a:srgbClr val="000000"/>
              </a:solidFill>
              <a:latin typeface="Segoe UI Semibold" panose="020B0702040204020203" pitchFamily="34" charset="0"/>
              <a:ea typeface="Noto Sans" panose="020B0502040504020204" pitchFamily="34"/>
              <a:cs typeface="Segoe UI Semibold" panose="020B0702040204020203" pitchFamily="34" charset="0"/>
            </a:endParaRPr>
          </a:p>
        </p:txBody>
      </p:sp>
      <p:sp>
        <p:nvSpPr>
          <p:cNvPr id="130" name="TextBox 13">
            <a:extLst>
              <a:ext uri="{FF2B5EF4-FFF2-40B4-BE49-F238E27FC236}">
                <a16:creationId xmlns:a16="http://schemas.microsoft.com/office/drawing/2014/main" id="{5C4A0FD5-A778-4145-B537-8B5E81F4FDDC}"/>
              </a:ext>
            </a:extLst>
          </p:cNvPr>
          <p:cNvSpPr txBox="1"/>
          <p:nvPr/>
        </p:nvSpPr>
        <p:spPr>
          <a:xfrm>
            <a:off x="4316622" y="2714044"/>
            <a:ext cx="3665319" cy="400110"/>
          </a:xfrm>
          <a:prstGeom prst="rect">
            <a:avLst/>
          </a:prstGeom>
          <a:noFill/>
        </p:spPr>
        <p:txBody>
          <a:bodyPr wrap="square" rtlCol="0">
            <a:spAutoFit/>
          </a:bodyPr>
          <a:lstStyle/>
          <a:p>
            <a:pPr lvl="0" algn="r">
              <a:defRPr/>
            </a:pPr>
            <a:r>
              <a:rPr lang="ar-SA" sz="2000" b="1" dirty="0">
                <a:solidFill>
                  <a:srgbClr val="000000"/>
                </a:solidFill>
                <a:latin typeface="Segoe UI Semibold" panose="020B0702040204020203" pitchFamily="34" charset="0"/>
                <a:cs typeface="Segoe UI Semibold" panose="020B0702040204020203" pitchFamily="34" charset="0"/>
              </a:rPr>
              <a:t>اختيار السلع من السوق الالكتروني</a:t>
            </a:r>
            <a:endParaRPr lang="en-GB" sz="2000" b="1" dirty="0">
              <a:solidFill>
                <a:srgbClr val="000000"/>
              </a:solidFill>
              <a:latin typeface="Segoe UI Semibold" panose="020B0702040204020203" pitchFamily="34" charset="0"/>
              <a:ea typeface="Noto Sans" panose="020B0502040504020204" pitchFamily="34"/>
              <a:cs typeface="Segoe UI Semibold" panose="020B0702040204020203" pitchFamily="34" charset="0"/>
            </a:endParaRPr>
          </a:p>
        </p:txBody>
      </p:sp>
      <p:sp>
        <p:nvSpPr>
          <p:cNvPr id="131" name="TextBox 14">
            <a:extLst>
              <a:ext uri="{FF2B5EF4-FFF2-40B4-BE49-F238E27FC236}">
                <a16:creationId xmlns:a16="http://schemas.microsoft.com/office/drawing/2014/main" id="{A3E473FD-96D4-41EF-9FC0-51D24098A69B}"/>
              </a:ext>
            </a:extLst>
          </p:cNvPr>
          <p:cNvSpPr txBox="1"/>
          <p:nvPr/>
        </p:nvSpPr>
        <p:spPr>
          <a:xfrm>
            <a:off x="3759196" y="3406274"/>
            <a:ext cx="4508274" cy="400110"/>
          </a:xfrm>
          <a:prstGeom prst="rect">
            <a:avLst/>
          </a:prstGeom>
          <a:noFill/>
        </p:spPr>
        <p:txBody>
          <a:bodyPr wrap="square" rtlCol="0">
            <a:spAutoFit/>
          </a:bodyPr>
          <a:lstStyle/>
          <a:p>
            <a:pPr lvl="0" algn="r">
              <a:defRPr/>
            </a:pPr>
            <a:r>
              <a:rPr lang="ar-SA" sz="2000" b="1" dirty="0">
                <a:solidFill>
                  <a:srgbClr val="000000"/>
                </a:solidFill>
                <a:latin typeface="Segoe UI Semibold" panose="020B0702040204020203" pitchFamily="34" charset="0"/>
                <a:ea typeface="Noto Sans" panose="020B0502040504020204" pitchFamily="34"/>
                <a:cs typeface="Segoe UI Semibold" panose="020B0702040204020203" pitchFamily="34" charset="0"/>
              </a:rPr>
              <a:t>إتمام عملية الشراء من السوق الالكتروني</a:t>
            </a:r>
            <a:endParaRPr lang="en-GB" sz="2000" b="1" dirty="0">
              <a:solidFill>
                <a:srgbClr val="000000"/>
              </a:solidFill>
              <a:latin typeface="Segoe UI Semibold" panose="020B0702040204020203" pitchFamily="34" charset="0"/>
              <a:ea typeface="Noto Sans" panose="020B0502040504020204" pitchFamily="34"/>
              <a:cs typeface="Segoe UI Semibold" panose="020B0702040204020203" pitchFamily="34" charset="0"/>
            </a:endParaRPr>
          </a:p>
        </p:txBody>
      </p:sp>
    </p:spTree>
    <p:extLst>
      <p:ext uri="{BB962C8B-B14F-4D97-AF65-F5344CB8AC3E}">
        <p14:creationId xmlns:p14="http://schemas.microsoft.com/office/powerpoint/2010/main" val="16103811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12" name="مربع نص 11">
            <a:extLst>
              <a:ext uri="{FF2B5EF4-FFF2-40B4-BE49-F238E27FC236}">
                <a16:creationId xmlns:a16="http://schemas.microsoft.com/office/drawing/2014/main" id="{C2FE07B7-9961-47A6-A1EE-E73226A1EF3A}"/>
              </a:ext>
            </a:extLst>
          </p:cNvPr>
          <p:cNvSpPr txBox="1"/>
          <p:nvPr/>
        </p:nvSpPr>
        <p:spPr>
          <a:xfrm>
            <a:off x="1855152" y="854026"/>
            <a:ext cx="7275875" cy="2759730"/>
          </a:xfrm>
          <a:prstGeom prst="rect">
            <a:avLst/>
          </a:prstGeom>
          <a:noFill/>
        </p:spPr>
        <p:txBody>
          <a:bodyPr wrap="square">
            <a:spAutoFit/>
          </a:bodyPr>
          <a:lstStyle/>
          <a:p>
            <a:pPr marL="0" lvl="0" indent="0" algn="ctr" rtl="0">
              <a:spcBef>
                <a:spcPts val="0"/>
              </a:spcBef>
              <a:spcAft>
                <a:spcPts val="1600"/>
              </a:spcAft>
              <a:buNone/>
            </a:pPr>
            <a:r>
              <a:rPr lang="ar-SA" sz="2400" b="1" dirty="0">
                <a:solidFill>
                  <a:schemeClr val="tx1">
                    <a:lumMod val="95000"/>
                    <a:lumOff val="5000"/>
                  </a:schemeClr>
                </a:solidFill>
                <a:cs typeface="Akhbar MT" pitchFamily="2" charset="-78"/>
              </a:rPr>
              <a:t>هل قومتي بتجربة التسوق الالكتروني عبر الانترنت ؟</a:t>
            </a:r>
          </a:p>
          <a:p>
            <a:pPr marL="0" lvl="0" indent="0" algn="ctr" rtl="0">
              <a:spcBef>
                <a:spcPts val="0"/>
              </a:spcBef>
              <a:spcAft>
                <a:spcPts val="1600"/>
              </a:spcAft>
              <a:buNone/>
            </a:pPr>
            <a:r>
              <a:rPr lang="ar-SA" sz="2400" b="1" dirty="0">
                <a:solidFill>
                  <a:schemeClr val="tx1">
                    <a:lumMod val="95000"/>
                    <a:lumOff val="5000"/>
                  </a:schemeClr>
                </a:solidFill>
                <a:cs typeface="Akhbar MT" pitchFamily="2" charset="-78"/>
              </a:rPr>
              <a:t>ما هي المنتجات التي تفضلين شراء عبر الانترنت ؟</a:t>
            </a:r>
          </a:p>
          <a:p>
            <a:pPr marL="0" lvl="0" indent="0" algn="ctr" rtl="0">
              <a:spcBef>
                <a:spcPts val="0"/>
              </a:spcBef>
              <a:spcAft>
                <a:spcPts val="1600"/>
              </a:spcAft>
              <a:buNone/>
            </a:pPr>
            <a:r>
              <a:rPr lang="ar-SA" sz="2400" b="1" dirty="0">
                <a:solidFill>
                  <a:schemeClr val="tx1">
                    <a:lumMod val="95000"/>
                    <a:lumOff val="5000"/>
                  </a:schemeClr>
                </a:solidFill>
                <a:cs typeface="Akhbar MT" pitchFamily="2" charset="-78"/>
              </a:rPr>
              <a:t>ما هي متاجرك المفضلة في التسوق الالكتروني؟</a:t>
            </a:r>
          </a:p>
          <a:p>
            <a:pPr marL="0" lvl="0" indent="0" algn="ctr" rtl="0">
              <a:spcBef>
                <a:spcPts val="0"/>
              </a:spcBef>
              <a:spcAft>
                <a:spcPts val="1600"/>
              </a:spcAft>
              <a:buNone/>
            </a:pPr>
            <a:r>
              <a:rPr lang="ar-SA" sz="2400" b="1" dirty="0">
                <a:solidFill>
                  <a:srgbClr val="C00000"/>
                </a:solidFill>
                <a:cs typeface="Akhbar MT" pitchFamily="2" charset="-78"/>
              </a:rPr>
              <a:t>في هذا التدريب سنقوم بتجربة التسوق الالكتروني</a:t>
            </a:r>
          </a:p>
          <a:p>
            <a:pPr marL="0" lvl="0" indent="0" algn="ctr" rtl="0">
              <a:spcBef>
                <a:spcPts val="0"/>
              </a:spcBef>
              <a:spcAft>
                <a:spcPts val="1600"/>
              </a:spcAft>
              <a:buNone/>
            </a:pPr>
            <a:r>
              <a:rPr lang="ar-SA" sz="2400" b="1" dirty="0">
                <a:solidFill>
                  <a:srgbClr val="C00000"/>
                </a:solidFill>
                <a:cs typeface="Akhbar MT" pitchFamily="2" charset="-78"/>
              </a:rPr>
              <a:t> من احد المتاجر</a:t>
            </a:r>
          </a:p>
        </p:txBody>
      </p:sp>
      <p:sp>
        <p:nvSpPr>
          <p:cNvPr id="13" name="Title 1">
            <a:extLst>
              <a:ext uri="{FF2B5EF4-FFF2-40B4-BE49-F238E27FC236}">
                <a16:creationId xmlns:a16="http://schemas.microsoft.com/office/drawing/2014/main" id="{8089D7BE-D691-4E95-984F-C4C0F9064BA6}"/>
              </a:ext>
            </a:extLst>
          </p:cNvPr>
          <p:cNvSpPr txBox="1">
            <a:spLocks/>
          </p:cNvSpPr>
          <p:nvPr/>
        </p:nvSpPr>
        <p:spPr>
          <a:xfrm>
            <a:off x="521931" y="195486"/>
            <a:ext cx="8229600"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4000" b="1" dirty="0">
                <a:solidFill>
                  <a:schemeClr val="tx1">
                    <a:lumMod val="50000"/>
                  </a:schemeClr>
                </a:solidFill>
                <a:latin typeface="A Massir Ballpoint" panose="00000100000000000000" pitchFamily="2" charset="-78"/>
                <a:cs typeface="A Massir Ballpoint" panose="00000100000000000000" pitchFamily="2" charset="-78"/>
              </a:rPr>
              <a:t>التدريب الأول (التسوق والشراء عبر الانترنت )</a:t>
            </a:r>
            <a:endParaRPr lang="en-US" sz="4000" b="1" dirty="0">
              <a:solidFill>
                <a:schemeClr val="tx1">
                  <a:lumMod val="50000"/>
                </a:schemeClr>
              </a:solidFill>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353900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 calcmode="lin" valueType="num">
                                      <p:cBhvr additive="base">
                                        <p:cTn id="2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4DB16D-7BFC-4F96-915C-1A43ED0EA98B}"/>
              </a:ext>
            </a:extLst>
          </p:cNvPr>
          <p:cNvSpPr txBox="1">
            <a:spLocks/>
          </p:cNvSpPr>
          <p:nvPr/>
        </p:nvSpPr>
        <p:spPr>
          <a:xfrm>
            <a:off x="1535220" y="3263423"/>
            <a:ext cx="7981057" cy="10245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200" kern="1200" baseline="0">
                <a:solidFill>
                  <a:schemeClr val="tx1"/>
                </a:solidFill>
                <a:latin typeface="+mn-lt"/>
                <a:ea typeface="+mj-ea"/>
                <a:cs typeface="+mj-cs"/>
              </a:defRPr>
            </a:lvl1pPr>
          </a:lstStyle>
          <a:p>
            <a:r>
              <a:rPr lang="ar-SA" b="1" dirty="0"/>
              <a:t>اهلا بالمبدعات أساس نهضة الوطن </a:t>
            </a:r>
            <a:endParaRPr lang="en-US" b="1" dirty="0"/>
          </a:p>
        </p:txBody>
      </p:sp>
      <p:pic>
        <p:nvPicPr>
          <p:cNvPr id="1028" name="Picture 4" descr="laptop wave">
            <a:extLst>
              <a:ext uri="{FF2B5EF4-FFF2-40B4-BE49-F238E27FC236}">
                <a16:creationId xmlns:a16="http://schemas.microsoft.com/office/drawing/2014/main" id="{1712D348-A708-46E8-A982-0C6491632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37214"/>
            <a:ext cx="2831579" cy="2831579"/>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94;p24">
            <a:extLst>
              <a:ext uri="{FF2B5EF4-FFF2-40B4-BE49-F238E27FC236}">
                <a16:creationId xmlns:a16="http://schemas.microsoft.com/office/drawing/2014/main" id="{08B77ED5-F601-45FF-A1BB-ECEC7C9199F5}"/>
              </a:ext>
            </a:extLst>
          </p:cNvPr>
          <p:cNvSpPr txBox="1">
            <a:spLocks/>
          </p:cNvSpPr>
          <p:nvPr/>
        </p:nvSpPr>
        <p:spPr>
          <a:xfrm>
            <a:off x="2815804" y="702209"/>
            <a:ext cx="5992837" cy="3073481"/>
          </a:xfrm>
          <a:prstGeom prst="rect">
            <a:avLst/>
          </a:prstGeom>
          <a:noFill/>
          <a:ln>
            <a:noFill/>
          </a:ln>
        </p:spPr>
        <p:txBody>
          <a:bodyPr spcFirstLastPara="1" wrap="square" lIns="121900" tIns="121900" rIns="121900" bIns="121900" anchor="t" anchorCtr="0">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pPr>
              <a:spcBef>
                <a:spcPts val="0"/>
              </a:spcBef>
              <a:buSzPts val="7000"/>
            </a:pPr>
            <a:r>
              <a:rPr lang="ar-SA" sz="4800" b="1" dirty="0">
                <a:solidFill>
                  <a:srgbClr val="FFCC00"/>
                </a:solidFill>
                <a:latin typeface="A Massir Ballpoint" panose="00000100000000000000" pitchFamily="2" charset="-78"/>
                <a:cs typeface="A Massir Ballpoint" panose="00000100000000000000" pitchFamily="2" charset="-78"/>
              </a:rPr>
              <a:t>اهلا وسهلا بكن في</a:t>
            </a:r>
            <a:br>
              <a:rPr lang="ar-SA" sz="4800" dirty="0"/>
            </a:br>
            <a:r>
              <a:rPr lang="ar-SA" sz="4800" dirty="0"/>
              <a:t> (</a:t>
            </a:r>
            <a:r>
              <a:rPr lang="ar-SA" sz="4800" dirty="0">
                <a:solidFill>
                  <a:schemeClr val="accent6">
                    <a:lumMod val="75000"/>
                  </a:schemeClr>
                </a:solidFill>
                <a:latin typeface="Urdu Typesetting" panose="03020402040406030203" pitchFamily="66" charset="-78"/>
                <a:cs typeface="Urdu Typesetting" panose="03020402040406030203" pitchFamily="66" charset="-78"/>
              </a:rPr>
              <a:t>الحصة الافتراضية لمادة </a:t>
            </a:r>
          </a:p>
          <a:p>
            <a:pPr>
              <a:spcBef>
                <a:spcPts val="0"/>
              </a:spcBef>
              <a:buSzPts val="7000"/>
            </a:pPr>
            <a:r>
              <a:rPr lang="ar-SA" sz="4800" dirty="0">
                <a:solidFill>
                  <a:schemeClr val="accent6">
                    <a:lumMod val="75000"/>
                  </a:schemeClr>
                </a:solidFill>
                <a:latin typeface="Urdu Typesetting" panose="03020402040406030203" pitchFamily="66" charset="-78"/>
                <a:cs typeface="Urdu Typesetting" panose="03020402040406030203" pitchFamily="66" charset="-78"/>
              </a:rPr>
              <a:t>الحاسب وتقنية المعلومات </a:t>
            </a:r>
            <a:r>
              <a:rPr lang="ar-SA" sz="4800" dirty="0">
                <a:solidFill>
                  <a:srgbClr val="0070C0"/>
                </a:solidFill>
                <a:latin typeface="Urdu Typesetting" panose="03020402040406030203" pitchFamily="66" charset="-78"/>
                <a:cs typeface="Urdu Typesetting" panose="03020402040406030203" pitchFamily="66" charset="-78"/>
              </a:rPr>
              <a:t>2</a:t>
            </a:r>
            <a:r>
              <a:rPr lang="ar-SA" sz="4800" dirty="0"/>
              <a:t>)</a:t>
            </a:r>
          </a:p>
        </p:txBody>
      </p:sp>
      <p:sp>
        <p:nvSpPr>
          <p:cNvPr id="5" name="Google Shape;295;p24">
            <a:extLst>
              <a:ext uri="{FF2B5EF4-FFF2-40B4-BE49-F238E27FC236}">
                <a16:creationId xmlns:a16="http://schemas.microsoft.com/office/drawing/2014/main" id="{56BCD682-A74D-4766-A7A2-E9A5667A2EEB}"/>
              </a:ext>
            </a:extLst>
          </p:cNvPr>
          <p:cNvSpPr txBox="1">
            <a:spLocks/>
          </p:cNvSpPr>
          <p:nvPr/>
        </p:nvSpPr>
        <p:spPr>
          <a:xfrm>
            <a:off x="-180528" y="3507854"/>
            <a:ext cx="2664296" cy="1024534"/>
          </a:xfrm>
          <a:prstGeom prst="rect">
            <a:avLst/>
          </a:prstGeom>
          <a:noFill/>
          <a:ln>
            <a:noFill/>
          </a:ln>
        </p:spPr>
        <p:txBody>
          <a:bodyPr spcFirstLastPara="1" wrap="square" lIns="121900" tIns="121900" rIns="121900" bIns="12190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1200"/>
              </a:spcAft>
              <a:buSzPts val="1900"/>
              <a:buFont typeface="Arial" panose="020B0604020202020204" pitchFamily="34" charset="0"/>
              <a:buNone/>
            </a:pPr>
            <a:r>
              <a:rPr lang="ar-SA" sz="2800" b="1" dirty="0">
                <a:solidFill>
                  <a:srgbClr val="0070C0"/>
                </a:solidFill>
                <a:latin typeface="Urdu Typesetting" panose="03020402040406030203" pitchFamily="66" charset="-78"/>
                <a:cs typeface="Urdu Typesetting" panose="03020402040406030203" pitchFamily="66" charset="-78"/>
              </a:rPr>
              <a:t> </a:t>
            </a:r>
            <a:r>
              <a:rPr lang="ar-SA" sz="2800" b="1" dirty="0">
                <a:solidFill>
                  <a:schemeClr val="accent6">
                    <a:lumMod val="75000"/>
                  </a:schemeClr>
                </a:solidFill>
                <a:latin typeface="Urdu Typesetting" panose="03020402040406030203" pitchFamily="66" charset="-78"/>
                <a:cs typeface="Urdu Typesetting" panose="03020402040406030203" pitchFamily="66" charset="-78"/>
              </a:rPr>
              <a:t>المعلمة</a:t>
            </a:r>
            <a:r>
              <a:rPr lang="ar-SA" sz="2800" b="1" dirty="0">
                <a:solidFill>
                  <a:srgbClr val="0070C0"/>
                </a:solidFill>
                <a:latin typeface="Urdu Typesetting" panose="03020402040406030203" pitchFamily="66" charset="-78"/>
                <a:cs typeface="Urdu Typesetting" panose="03020402040406030203" pitchFamily="66" charset="-78"/>
              </a:rPr>
              <a:t> </a:t>
            </a:r>
          </a:p>
          <a:p>
            <a:pPr marL="0" indent="0" algn="ctr">
              <a:spcBef>
                <a:spcPts val="0"/>
              </a:spcBef>
              <a:spcAft>
                <a:spcPts val="1200"/>
              </a:spcAft>
              <a:buSzPts val="1900"/>
              <a:buFont typeface="Arial" panose="020B0604020202020204" pitchFamily="34" charset="0"/>
              <a:buNone/>
            </a:pPr>
            <a:r>
              <a:rPr lang="ar-SA" sz="2800" b="1" dirty="0">
                <a:latin typeface="Urdu Typesetting" panose="03020402040406030203" pitchFamily="66" charset="-78"/>
                <a:cs typeface="Urdu Typesetting" panose="03020402040406030203" pitchFamily="66" charset="-78"/>
              </a:rPr>
              <a:t>مشاعل </a:t>
            </a:r>
            <a:r>
              <a:rPr lang="ar-SA" sz="2800" b="1" dirty="0" err="1">
                <a:latin typeface="Urdu Typesetting" panose="03020402040406030203" pitchFamily="66" charset="-78"/>
                <a:cs typeface="Urdu Typesetting" panose="03020402040406030203" pitchFamily="66" charset="-78"/>
              </a:rPr>
              <a:t>النجراني</a:t>
            </a:r>
            <a:endParaRPr lang="ar-SA" sz="2800" b="1" dirty="0">
              <a:latin typeface="Urdu Typesetting" panose="03020402040406030203" pitchFamily="66" charset="-78"/>
              <a:cs typeface="Urdu Typesetting" panose="03020402040406030203" pitchFamily="66" charset="-78"/>
            </a:endParaRPr>
          </a:p>
        </p:txBody>
      </p:sp>
    </p:spTree>
    <p:extLst>
      <p:ext uri="{BB962C8B-B14F-4D97-AF65-F5344CB8AC3E}">
        <p14:creationId xmlns:p14="http://schemas.microsoft.com/office/powerpoint/2010/main" val="17845353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3">
            <a:extLst>
              <a:ext uri="{FF2B5EF4-FFF2-40B4-BE49-F238E27FC236}">
                <a16:creationId xmlns:a16="http://schemas.microsoft.com/office/drawing/2014/main" id="{B5BEDD57-926F-4C23-B5DC-8C1200C53E77}"/>
              </a:ext>
            </a:extLst>
          </p:cNvPr>
          <p:cNvSpPr txBox="1">
            <a:spLocks/>
          </p:cNvSpPr>
          <p:nvPr/>
        </p:nvSpPr>
        <p:spPr>
          <a:xfrm>
            <a:off x="302840" y="180893"/>
            <a:ext cx="8229600" cy="857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200" kern="1200" baseline="0">
                <a:solidFill>
                  <a:schemeClr val="tx2"/>
                </a:solidFill>
                <a:latin typeface="+mn-lt"/>
                <a:ea typeface="+mj-ea"/>
                <a:cs typeface="+mj-cs"/>
              </a:defRPr>
            </a:lvl1pPr>
          </a:lstStyle>
          <a:p>
            <a:r>
              <a:rPr lang="ar-SA" b="1" dirty="0"/>
              <a:t>القوانين الصفية الالكترونية  </a:t>
            </a:r>
            <a:endParaRPr lang="en-US" b="1" dirty="0"/>
          </a:p>
        </p:txBody>
      </p:sp>
      <p:pic>
        <p:nvPicPr>
          <p:cNvPr id="27" name="Picture 2" descr="learning from home">
            <a:extLst>
              <a:ext uri="{FF2B5EF4-FFF2-40B4-BE49-F238E27FC236}">
                <a16:creationId xmlns:a16="http://schemas.microsoft.com/office/drawing/2014/main" id="{CA5D1066-0B27-46A1-9B2C-45FC1DDC1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979" y="1599756"/>
            <a:ext cx="2423902" cy="1551432"/>
          </a:xfrm>
          <a:prstGeom prst="rect">
            <a:avLst/>
          </a:prstGeom>
          <a:noFill/>
          <a:extLst>
            <a:ext uri="{909E8E84-426E-40DD-AFC4-6F175D3DCCD1}">
              <a14:hiddenFill xmlns:a14="http://schemas.microsoft.com/office/drawing/2010/main">
                <a:solidFill>
                  <a:srgbClr val="FFFFFF"/>
                </a:solidFill>
              </a14:hiddenFill>
            </a:ext>
          </a:extLst>
        </p:spPr>
      </p:pic>
      <p:pic>
        <p:nvPicPr>
          <p:cNvPr id="10" name="صورة 9">
            <a:extLst>
              <a:ext uri="{FF2B5EF4-FFF2-40B4-BE49-F238E27FC236}">
                <a16:creationId xmlns:a16="http://schemas.microsoft.com/office/drawing/2014/main" id="{CAF7CC14-6CDD-45EA-B1E0-5A08E514A47A}"/>
              </a:ext>
            </a:extLst>
          </p:cNvPr>
          <p:cNvPicPr>
            <a:picLocks noChangeAspect="1"/>
          </p:cNvPicPr>
          <p:nvPr/>
        </p:nvPicPr>
        <p:blipFill rotWithShape="1">
          <a:blip r:embed="rId3"/>
          <a:srcRect l="54725" t="28990" r="38975" b="17785"/>
          <a:stretch/>
        </p:blipFill>
        <p:spPr>
          <a:xfrm>
            <a:off x="8244408" y="1469153"/>
            <a:ext cx="576064" cy="2736304"/>
          </a:xfrm>
          <a:prstGeom prst="rect">
            <a:avLst/>
          </a:prstGeom>
        </p:spPr>
      </p:pic>
      <p:sp>
        <p:nvSpPr>
          <p:cNvPr id="11" name="مستطيل 10">
            <a:extLst>
              <a:ext uri="{FF2B5EF4-FFF2-40B4-BE49-F238E27FC236}">
                <a16:creationId xmlns:a16="http://schemas.microsoft.com/office/drawing/2014/main" id="{2AFC13ED-116B-41FE-9659-E287B497BAEF}"/>
              </a:ext>
            </a:extLst>
          </p:cNvPr>
          <p:cNvSpPr/>
          <p:nvPr/>
        </p:nvSpPr>
        <p:spPr>
          <a:xfrm>
            <a:off x="5004048" y="1203598"/>
            <a:ext cx="576064" cy="30018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مربع نص 25">
            <a:extLst>
              <a:ext uri="{FF2B5EF4-FFF2-40B4-BE49-F238E27FC236}">
                <a16:creationId xmlns:a16="http://schemas.microsoft.com/office/drawing/2014/main" id="{E8F6F0F8-0220-4DFD-B862-22DC41B9CCA1}"/>
              </a:ext>
            </a:extLst>
          </p:cNvPr>
          <p:cNvSpPr txBox="1"/>
          <p:nvPr/>
        </p:nvSpPr>
        <p:spPr>
          <a:xfrm>
            <a:off x="3295814" y="1621587"/>
            <a:ext cx="4764278" cy="2431435"/>
          </a:xfrm>
          <a:prstGeom prst="rect">
            <a:avLst/>
          </a:prstGeom>
          <a:noFill/>
        </p:spPr>
        <p:txBody>
          <a:bodyPr wrap="square">
            <a:spAutoFit/>
          </a:bodyPr>
          <a:lstStyle/>
          <a:p>
            <a:pPr algn="r" rtl="1"/>
            <a:r>
              <a:rPr lang="en-US" sz="2400" b="1" dirty="0" err="1">
                <a:solidFill>
                  <a:srgbClr val="232323"/>
                </a:solidFill>
                <a:latin typeface="A Massir Ballpoint" panose="00000100000000000000" pitchFamily="2" charset="-78"/>
                <a:cs typeface="A Massir Ballpoint" panose="00000100000000000000" pitchFamily="2" charset="-78"/>
              </a:rPr>
              <a:t>التأكد</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من</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اغلاق</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الكاميرا</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والمايك</a:t>
            </a:r>
            <a:endParaRPr lang="en-US" sz="2400" b="1" dirty="0">
              <a:solidFill>
                <a:srgbClr val="232323"/>
              </a:solidFill>
              <a:latin typeface="A Massir Ballpoint" panose="00000100000000000000" pitchFamily="2" charset="-78"/>
              <a:cs typeface="A Massir Ballpoint" panose="00000100000000000000" pitchFamily="2" charset="-78"/>
            </a:endParaRP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err="1">
                <a:solidFill>
                  <a:srgbClr val="232323"/>
                </a:solidFill>
                <a:latin typeface="A Massir Ballpoint" panose="00000100000000000000" pitchFamily="2" charset="-78"/>
                <a:cs typeface="A Massir Ballpoint" panose="00000100000000000000" pitchFamily="2" charset="-78"/>
              </a:rPr>
              <a:t>احضار</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كتاب</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الطالب</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مع</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القلم</a:t>
            </a:r>
            <a:r>
              <a:rPr lang="en-US" sz="2400" b="1" dirty="0">
                <a:solidFill>
                  <a:srgbClr val="232323"/>
                </a:solidFill>
                <a:latin typeface="A Massir Ballpoint" panose="00000100000000000000" pitchFamily="2" charset="-78"/>
                <a:cs typeface="A Massir Ballpoint" panose="00000100000000000000" pitchFamily="2" charset="-78"/>
              </a:rPr>
              <a:t> </a:t>
            </a: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رفع</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اليد</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أثناء</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المشاركة</a:t>
            </a:r>
            <a:endParaRPr lang="en-US" sz="2400" b="1" dirty="0">
              <a:solidFill>
                <a:srgbClr val="232323"/>
              </a:solidFill>
              <a:latin typeface="A Massir Ballpoint" panose="00000100000000000000" pitchFamily="2" charset="-78"/>
              <a:cs typeface="A Massir Ballpoint" panose="00000100000000000000" pitchFamily="2" charset="-78"/>
            </a:endParaRP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المشاركة</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والتفاعل</a:t>
            </a:r>
            <a:endParaRPr lang="en-US" sz="2400" b="1" dirty="0">
              <a:solidFill>
                <a:srgbClr val="232323"/>
              </a:solidFill>
              <a:latin typeface="A Massir Ballpoint" panose="00000100000000000000" pitchFamily="2" charset="-78"/>
              <a:cs typeface="A Massir Ballpoint" panose="00000100000000000000" pitchFamily="2" charset="-78"/>
            </a:endParaRPr>
          </a:p>
          <a:p>
            <a:pPr algn="r" rtl="1"/>
            <a:endParaRPr lang="ar-SA" sz="800" b="1" dirty="0">
              <a:solidFill>
                <a:srgbClr val="232323"/>
              </a:solidFill>
              <a:latin typeface="A Massir Ballpoint" panose="00000100000000000000" pitchFamily="2" charset="-78"/>
              <a:cs typeface="A Massir Ballpoint" panose="00000100000000000000" pitchFamily="2" charset="-78"/>
            </a:endParaRPr>
          </a:p>
          <a:p>
            <a:pPr algn="r" rtl="1"/>
            <a:r>
              <a:rPr lang="en-US" sz="2400" b="1" dirty="0" err="1">
                <a:solidFill>
                  <a:srgbClr val="232323"/>
                </a:solidFill>
                <a:latin typeface="A Massir Ballpoint" panose="00000100000000000000" pitchFamily="2" charset="-78"/>
                <a:cs typeface="A Massir Ballpoint" panose="00000100000000000000" pitchFamily="2" charset="-78"/>
              </a:rPr>
              <a:t>الانتباه</a:t>
            </a:r>
            <a:r>
              <a:rPr lang="en-US" sz="2400" b="1" dirty="0">
                <a:solidFill>
                  <a:srgbClr val="232323"/>
                </a:solidFill>
                <a:latin typeface="A Massir Ballpoint" panose="00000100000000000000" pitchFamily="2" charset="-78"/>
                <a:cs typeface="A Massir Ballpoint" panose="00000100000000000000" pitchFamily="2" charset="-78"/>
              </a:rPr>
              <a:t> –</a:t>
            </a:r>
            <a:r>
              <a:rPr lang="en-US" sz="2400" b="1" dirty="0" err="1">
                <a:solidFill>
                  <a:srgbClr val="232323"/>
                </a:solidFill>
                <a:latin typeface="A Massir Ballpoint" panose="00000100000000000000" pitchFamily="2" charset="-78"/>
                <a:cs typeface="A Massir Ballpoint" panose="00000100000000000000" pitchFamily="2" charset="-78"/>
              </a:rPr>
              <a:t>الالتزام</a:t>
            </a:r>
            <a:r>
              <a:rPr lang="en-US" sz="2400" b="1" dirty="0">
                <a:solidFill>
                  <a:srgbClr val="232323"/>
                </a:solidFill>
                <a:latin typeface="A Massir Ballpoint" panose="00000100000000000000" pitchFamily="2" charset="-78"/>
                <a:cs typeface="A Massir Ballpoint" panose="00000100000000000000" pitchFamily="2" charset="-78"/>
              </a:rPr>
              <a:t> – </a:t>
            </a:r>
            <a:r>
              <a:rPr lang="en-US" sz="2400" b="1" dirty="0" err="1">
                <a:solidFill>
                  <a:srgbClr val="232323"/>
                </a:solidFill>
                <a:latin typeface="A Massir Ballpoint" panose="00000100000000000000" pitchFamily="2" charset="-78"/>
                <a:cs typeface="A Massir Ballpoint" panose="00000100000000000000" pitchFamily="2" charset="-78"/>
              </a:rPr>
              <a:t>التعاون</a:t>
            </a:r>
            <a:endParaRPr lang="en-US" sz="2400" b="1" dirty="0">
              <a:solidFill>
                <a:srgbClr val="232323"/>
              </a:solidFill>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29471921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Group 114">
            <a:extLst>
              <a:ext uri="{FF2B5EF4-FFF2-40B4-BE49-F238E27FC236}">
                <a16:creationId xmlns:a16="http://schemas.microsoft.com/office/drawing/2014/main" id="{8922FBBF-7CF7-40C6-9D25-D726119F52F8}"/>
              </a:ext>
            </a:extLst>
          </p:cNvPr>
          <p:cNvGrpSpPr/>
          <p:nvPr/>
        </p:nvGrpSpPr>
        <p:grpSpPr>
          <a:xfrm rot="20187535">
            <a:off x="2364386" y="1420654"/>
            <a:ext cx="576084" cy="684128"/>
            <a:chOff x="3790950" y="1741170"/>
            <a:chExt cx="2447925" cy="2907029"/>
          </a:xfrm>
        </p:grpSpPr>
        <p:grpSp>
          <p:nvGrpSpPr>
            <p:cNvPr id="116" name="Graphic 3">
              <a:extLst>
                <a:ext uri="{FF2B5EF4-FFF2-40B4-BE49-F238E27FC236}">
                  <a16:creationId xmlns:a16="http://schemas.microsoft.com/office/drawing/2014/main" id="{62425FCF-722F-48A5-8D57-BD15B4785DCE}"/>
                </a:ext>
              </a:extLst>
            </p:cNvPr>
            <p:cNvGrpSpPr/>
            <p:nvPr/>
          </p:nvGrpSpPr>
          <p:grpSpPr>
            <a:xfrm>
              <a:off x="4295774" y="1741170"/>
              <a:ext cx="1457326" cy="1156846"/>
              <a:chOff x="5172075" y="2695575"/>
              <a:chExt cx="1847850" cy="1466850"/>
            </a:xfrm>
            <a:solidFill>
              <a:schemeClr val="accent1"/>
            </a:solidFill>
          </p:grpSpPr>
          <p:sp>
            <p:nvSpPr>
              <p:cNvPr id="120" name="Freeform: Shape 119">
                <a:extLst>
                  <a:ext uri="{FF2B5EF4-FFF2-40B4-BE49-F238E27FC236}">
                    <a16:creationId xmlns:a16="http://schemas.microsoft.com/office/drawing/2014/main" id="{B43BA768-6F65-40C0-8B6D-8FE77CF49142}"/>
                  </a:ext>
                </a:extLst>
              </p:cNvPr>
              <p:cNvSpPr/>
              <p:nvPr/>
            </p:nvSpPr>
            <p:spPr>
              <a:xfrm>
                <a:off x="6072664" y="3246076"/>
                <a:ext cx="952500" cy="819150"/>
              </a:xfrm>
              <a:custGeom>
                <a:avLst/>
                <a:gdLst>
                  <a:gd name="connsiteX0" fmla="*/ 20479 w 952500"/>
                  <a:gd name="connsiteY0" fmla="*/ 778237 h 819150"/>
                  <a:gd name="connsiteX1" fmla="*/ 30004 w 952500"/>
                  <a:gd name="connsiteY1" fmla="*/ 753472 h 819150"/>
                  <a:gd name="connsiteX2" fmla="*/ 58579 w 952500"/>
                  <a:gd name="connsiteY2" fmla="*/ 683939 h 819150"/>
                  <a:gd name="connsiteX3" fmla="*/ 107156 w 952500"/>
                  <a:gd name="connsiteY3" fmla="*/ 578212 h 819150"/>
                  <a:gd name="connsiteX4" fmla="*/ 139541 w 952500"/>
                  <a:gd name="connsiteY4" fmla="*/ 513442 h 819150"/>
                  <a:gd name="connsiteX5" fmla="*/ 177641 w 952500"/>
                  <a:gd name="connsiteY5" fmla="*/ 442957 h 819150"/>
                  <a:gd name="connsiteX6" fmla="*/ 274796 w 952500"/>
                  <a:gd name="connsiteY6" fmla="*/ 289604 h 819150"/>
                  <a:gd name="connsiteX7" fmla="*/ 410051 w 952500"/>
                  <a:gd name="connsiteY7" fmla="*/ 131489 h 819150"/>
                  <a:gd name="connsiteX8" fmla="*/ 502444 w 952500"/>
                  <a:gd name="connsiteY8" fmla="*/ 59099 h 819150"/>
                  <a:gd name="connsiteX9" fmla="*/ 559594 w 952500"/>
                  <a:gd name="connsiteY9" fmla="*/ 29572 h 819150"/>
                  <a:gd name="connsiteX10" fmla="*/ 626269 w 952500"/>
                  <a:gd name="connsiteY10" fmla="*/ 10522 h 819150"/>
                  <a:gd name="connsiteX11" fmla="*/ 700564 w 952500"/>
                  <a:gd name="connsiteY11" fmla="*/ 9569 h 819150"/>
                  <a:gd name="connsiteX12" fmla="*/ 772954 w 952500"/>
                  <a:gd name="connsiteY12" fmla="*/ 32429 h 819150"/>
                  <a:gd name="connsiteX13" fmla="*/ 832961 w 952500"/>
                  <a:gd name="connsiteY13" fmla="*/ 72434 h 819150"/>
                  <a:gd name="connsiteX14" fmla="*/ 845344 w 952500"/>
                  <a:gd name="connsiteY14" fmla="*/ 83864 h 819150"/>
                  <a:gd name="connsiteX15" fmla="*/ 852011 w 952500"/>
                  <a:gd name="connsiteY15" fmla="*/ 89579 h 819150"/>
                  <a:gd name="connsiteX16" fmla="*/ 854869 w 952500"/>
                  <a:gd name="connsiteY16" fmla="*/ 92437 h 819150"/>
                  <a:gd name="connsiteX17" fmla="*/ 855821 w 952500"/>
                  <a:gd name="connsiteY17" fmla="*/ 93389 h 819150"/>
                  <a:gd name="connsiteX18" fmla="*/ 857726 w 952500"/>
                  <a:gd name="connsiteY18" fmla="*/ 96247 h 819150"/>
                  <a:gd name="connsiteX19" fmla="*/ 867251 w 952500"/>
                  <a:gd name="connsiteY19" fmla="*/ 105772 h 819150"/>
                  <a:gd name="connsiteX20" fmla="*/ 878681 w 952500"/>
                  <a:gd name="connsiteY20" fmla="*/ 119107 h 819150"/>
                  <a:gd name="connsiteX21" fmla="*/ 899636 w 952500"/>
                  <a:gd name="connsiteY21" fmla="*/ 146729 h 819150"/>
                  <a:gd name="connsiteX22" fmla="*/ 917734 w 952500"/>
                  <a:gd name="connsiteY22" fmla="*/ 177209 h 819150"/>
                  <a:gd name="connsiteX23" fmla="*/ 943451 w 952500"/>
                  <a:gd name="connsiteY23" fmla="*/ 245789 h 819150"/>
                  <a:gd name="connsiteX24" fmla="*/ 947261 w 952500"/>
                  <a:gd name="connsiteY24" fmla="*/ 321989 h 819150"/>
                  <a:gd name="connsiteX25" fmla="*/ 929164 w 952500"/>
                  <a:gd name="connsiteY25" fmla="*/ 392474 h 819150"/>
                  <a:gd name="connsiteX26" fmla="*/ 856774 w 952500"/>
                  <a:gd name="connsiteY26" fmla="*/ 500107 h 819150"/>
                  <a:gd name="connsiteX27" fmla="*/ 769144 w 952500"/>
                  <a:gd name="connsiteY27" fmla="*/ 576307 h 819150"/>
                  <a:gd name="connsiteX28" fmla="*/ 678656 w 952500"/>
                  <a:gd name="connsiteY28" fmla="*/ 634409 h 819150"/>
                  <a:gd name="connsiteX29" fmla="*/ 589121 w 952500"/>
                  <a:gd name="connsiteY29" fmla="*/ 681082 h 819150"/>
                  <a:gd name="connsiteX30" fmla="*/ 419576 w 952500"/>
                  <a:gd name="connsiteY30" fmla="*/ 748709 h 819150"/>
                  <a:gd name="connsiteX31" fmla="*/ 271939 w 952500"/>
                  <a:gd name="connsiteY31" fmla="*/ 790619 h 819150"/>
                  <a:gd name="connsiteX32" fmla="*/ 155734 w 952500"/>
                  <a:gd name="connsiteY32" fmla="*/ 813479 h 819150"/>
                  <a:gd name="connsiteX33" fmla="*/ 78581 w 952500"/>
                  <a:gd name="connsiteY33" fmla="*/ 821099 h 819150"/>
                  <a:gd name="connsiteX34" fmla="*/ 57626 w 952500"/>
                  <a:gd name="connsiteY34" fmla="*/ 821099 h 819150"/>
                  <a:gd name="connsiteX35" fmla="*/ 7144 w 952500"/>
                  <a:gd name="connsiteY35" fmla="*/ 820147 h 819150"/>
                  <a:gd name="connsiteX36" fmla="*/ 20479 w 952500"/>
                  <a:gd name="connsiteY36" fmla="*/ 778237 h 819150"/>
                  <a:gd name="connsiteX37" fmla="*/ 109061 w 952500"/>
                  <a:gd name="connsiteY37" fmla="*/ 745852 h 819150"/>
                  <a:gd name="connsiteX38" fmla="*/ 138589 w 952500"/>
                  <a:gd name="connsiteY38" fmla="*/ 738232 h 819150"/>
                  <a:gd name="connsiteX39" fmla="*/ 245269 w 952500"/>
                  <a:gd name="connsiteY39" fmla="*/ 703942 h 819150"/>
                  <a:gd name="connsiteX40" fmla="*/ 380524 w 952500"/>
                  <a:gd name="connsiteY40" fmla="*/ 649649 h 819150"/>
                  <a:gd name="connsiteX41" fmla="*/ 533876 w 952500"/>
                  <a:gd name="connsiteY41" fmla="*/ 574402 h 819150"/>
                  <a:gd name="connsiteX42" fmla="*/ 689134 w 952500"/>
                  <a:gd name="connsiteY42" fmla="*/ 473437 h 819150"/>
                  <a:gd name="connsiteX43" fmla="*/ 755809 w 952500"/>
                  <a:gd name="connsiteY43" fmla="*/ 410572 h 819150"/>
                  <a:gd name="connsiteX44" fmla="*/ 799624 w 952500"/>
                  <a:gd name="connsiteY44" fmla="*/ 341039 h 819150"/>
                  <a:gd name="connsiteX45" fmla="*/ 805339 w 952500"/>
                  <a:gd name="connsiteY45" fmla="*/ 275317 h 819150"/>
                  <a:gd name="connsiteX46" fmla="*/ 792956 w 952500"/>
                  <a:gd name="connsiteY46" fmla="*/ 242932 h 819150"/>
                  <a:gd name="connsiteX47" fmla="*/ 782479 w 952500"/>
                  <a:gd name="connsiteY47" fmla="*/ 225787 h 819150"/>
                  <a:gd name="connsiteX48" fmla="*/ 770096 w 952500"/>
                  <a:gd name="connsiteY48" fmla="*/ 209594 h 819150"/>
                  <a:gd name="connsiteX49" fmla="*/ 763429 w 952500"/>
                  <a:gd name="connsiteY49" fmla="*/ 201974 h 819150"/>
                  <a:gd name="connsiteX50" fmla="*/ 753904 w 952500"/>
                  <a:gd name="connsiteY50" fmla="*/ 192449 h 819150"/>
                  <a:gd name="connsiteX51" fmla="*/ 739616 w 952500"/>
                  <a:gd name="connsiteY51" fmla="*/ 178162 h 819150"/>
                  <a:gd name="connsiteX52" fmla="*/ 709136 w 952500"/>
                  <a:gd name="connsiteY52" fmla="*/ 157207 h 819150"/>
                  <a:gd name="connsiteX53" fmla="*/ 678656 w 952500"/>
                  <a:gd name="connsiteY53" fmla="*/ 147682 h 819150"/>
                  <a:gd name="connsiteX54" fmla="*/ 645319 w 952500"/>
                  <a:gd name="connsiteY54" fmla="*/ 147682 h 819150"/>
                  <a:gd name="connsiteX55" fmla="*/ 609124 w 952500"/>
                  <a:gd name="connsiteY55" fmla="*/ 157207 h 819150"/>
                  <a:gd name="connsiteX56" fmla="*/ 571024 w 952500"/>
                  <a:gd name="connsiteY56" fmla="*/ 175304 h 819150"/>
                  <a:gd name="connsiteX57" fmla="*/ 497681 w 952500"/>
                  <a:gd name="connsiteY57" fmla="*/ 228644 h 819150"/>
                  <a:gd name="connsiteX58" fmla="*/ 370046 w 952500"/>
                  <a:gd name="connsiteY58" fmla="*/ 362947 h 819150"/>
                  <a:gd name="connsiteX59" fmla="*/ 267176 w 952500"/>
                  <a:gd name="connsiteY59" fmla="*/ 500107 h 819150"/>
                  <a:gd name="connsiteX60" fmla="*/ 185261 w 952500"/>
                  <a:gd name="connsiteY60" fmla="*/ 622027 h 819150"/>
                  <a:gd name="connsiteX61" fmla="*/ 125254 w 952500"/>
                  <a:gd name="connsiteY61" fmla="*/ 718229 h 819150"/>
                  <a:gd name="connsiteX62" fmla="*/ 109061 w 952500"/>
                  <a:gd name="connsiteY62" fmla="*/ 745852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20479" y="778237"/>
                    </a:moveTo>
                    <a:cubicBezTo>
                      <a:pt x="20479" y="778237"/>
                      <a:pt x="23336" y="769664"/>
                      <a:pt x="30004" y="753472"/>
                    </a:cubicBezTo>
                    <a:cubicBezTo>
                      <a:pt x="36671" y="737279"/>
                      <a:pt x="45244" y="713467"/>
                      <a:pt x="58579" y="683939"/>
                    </a:cubicBezTo>
                    <a:cubicBezTo>
                      <a:pt x="70961" y="654412"/>
                      <a:pt x="87154" y="618217"/>
                      <a:pt x="107156" y="578212"/>
                    </a:cubicBezTo>
                    <a:cubicBezTo>
                      <a:pt x="116681" y="558209"/>
                      <a:pt x="128111" y="536302"/>
                      <a:pt x="139541" y="513442"/>
                    </a:cubicBezTo>
                    <a:cubicBezTo>
                      <a:pt x="150971" y="490582"/>
                      <a:pt x="164306" y="467722"/>
                      <a:pt x="177641" y="442957"/>
                    </a:cubicBezTo>
                    <a:cubicBezTo>
                      <a:pt x="205264" y="394379"/>
                      <a:pt x="237649" y="342944"/>
                      <a:pt x="274796" y="289604"/>
                    </a:cubicBezTo>
                    <a:cubicBezTo>
                      <a:pt x="312896" y="237217"/>
                      <a:pt x="355759" y="182924"/>
                      <a:pt x="410051" y="131489"/>
                    </a:cubicBezTo>
                    <a:cubicBezTo>
                      <a:pt x="436721" y="105772"/>
                      <a:pt x="467201" y="81007"/>
                      <a:pt x="502444" y="59099"/>
                    </a:cubicBezTo>
                    <a:cubicBezTo>
                      <a:pt x="519589" y="48622"/>
                      <a:pt x="538639" y="38144"/>
                      <a:pt x="559594" y="29572"/>
                    </a:cubicBezTo>
                    <a:cubicBezTo>
                      <a:pt x="580549" y="20999"/>
                      <a:pt x="602456" y="14332"/>
                      <a:pt x="626269" y="10522"/>
                    </a:cubicBezTo>
                    <a:cubicBezTo>
                      <a:pt x="650081" y="6712"/>
                      <a:pt x="675799" y="5759"/>
                      <a:pt x="700564" y="9569"/>
                    </a:cubicBezTo>
                    <a:cubicBezTo>
                      <a:pt x="725329" y="13379"/>
                      <a:pt x="750094" y="20999"/>
                      <a:pt x="772954" y="32429"/>
                    </a:cubicBezTo>
                    <a:cubicBezTo>
                      <a:pt x="794861" y="43859"/>
                      <a:pt x="814864" y="57194"/>
                      <a:pt x="832961" y="72434"/>
                    </a:cubicBezTo>
                    <a:cubicBezTo>
                      <a:pt x="837724" y="76244"/>
                      <a:pt x="841534" y="80054"/>
                      <a:pt x="845344" y="83864"/>
                    </a:cubicBezTo>
                    <a:lnTo>
                      <a:pt x="852011" y="89579"/>
                    </a:lnTo>
                    <a:lnTo>
                      <a:pt x="854869" y="92437"/>
                    </a:lnTo>
                    <a:lnTo>
                      <a:pt x="855821" y="93389"/>
                    </a:lnTo>
                    <a:lnTo>
                      <a:pt x="857726" y="96247"/>
                    </a:lnTo>
                    <a:lnTo>
                      <a:pt x="867251" y="105772"/>
                    </a:lnTo>
                    <a:cubicBezTo>
                      <a:pt x="870109" y="109582"/>
                      <a:pt x="874871" y="114344"/>
                      <a:pt x="878681" y="119107"/>
                    </a:cubicBezTo>
                    <a:cubicBezTo>
                      <a:pt x="886301" y="128632"/>
                      <a:pt x="892969" y="137204"/>
                      <a:pt x="899636" y="146729"/>
                    </a:cubicBezTo>
                    <a:cubicBezTo>
                      <a:pt x="905351" y="156254"/>
                      <a:pt x="912019" y="165779"/>
                      <a:pt x="917734" y="177209"/>
                    </a:cubicBezTo>
                    <a:cubicBezTo>
                      <a:pt x="929164" y="198164"/>
                      <a:pt x="937736" y="221024"/>
                      <a:pt x="943451" y="245789"/>
                    </a:cubicBezTo>
                    <a:cubicBezTo>
                      <a:pt x="948214" y="270554"/>
                      <a:pt x="950119" y="296272"/>
                      <a:pt x="947261" y="321989"/>
                    </a:cubicBezTo>
                    <a:cubicBezTo>
                      <a:pt x="944404" y="346754"/>
                      <a:pt x="937736" y="371519"/>
                      <a:pt x="929164" y="392474"/>
                    </a:cubicBezTo>
                    <a:cubicBezTo>
                      <a:pt x="911066" y="436289"/>
                      <a:pt x="884396" y="470579"/>
                      <a:pt x="856774" y="500107"/>
                    </a:cubicBezTo>
                    <a:cubicBezTo>
                      <a:pt x="829151" y="529634"/>
                      <a:pt x="799624" y="554399"/>
                      <a:pt x="769144" y="576307"/>
                    </a:cubicBezTo>
                    <a:cubicBezTo>
                      <a:pt x="739616" y="598214"/>
                      <a:pt x="709136" y="617264"/>
                      <a:pt x="678656" y="634409"/>
                    </a:cubicBezTo>
                    <a:cubicBezTo>
                      <a:pt x="648176" y="651554"/>
                      <a:pt x="618649" y="666794"/>
                      <a:pt x="589121" y="681082"/>
                    </a:cubicBezTo>
                    <a:cubicBezTo>
                      <a:pt x="530066" y="708704"/>
                      <a:pt x="472916" y="730612"/>
                      <a:pt x="419576" y="748709"/>
                    </a:cubicBezTo>
                    <a:cubicBezTo>
                      <a:pt x="366236" y="766807"/>
                      <a:pt x="316706" y="780142"/>
                      <a:pt x="271939" y="790619"/>
                    </a:cubicBezTo>
                    <a:cubicBezTo>
                      <a:pt x="228124" y="801097"/>
                      <a:pt x="188119" y="807764"/>
                      <a:pt x="155734" y="813479"/>
                    </a:cubicBezTo>
                    <a:cubicBezTo>
                      <a:pt x="123349" y="818242"/>
                      <a:pt x="96679" y="820147"/>
                      <a:pt x="78581" y="821099"/>
                    </a:cubicBezTo>
                    <a:cubicBezTo>
                      <a:pt x="69056" y="821099"/>
                      <a:pt x="62389" y="821099"/>
                      <a:pt x="57626" y="821099"/>
                    </a:cubicBezTo>
                    <a:lnTo>
                      <a:pt x="7144" y="820147"/>
                    </a:lnTo>
                    <a:lnTo>
                      <a:pt x="20479" y="778237"/>
                    </a:lnTo>
                    <a:close/>
                    <a:moveTo>
                      <a:pt x="109061" y="745852"/>
                    </a:moveTo>
                    <a:cubicBezTo>
                      <a:pt x="117634" y="743947"/>
                      <a:pt x="128111" y="741089"/>
                      <a:pt x="138589" y="738232"/>
                    </a:cubicBezTo>
                    <a:cubicBezTo>
                      <a:pt x="168116" y="729659"/>
                      <a:pt x="204311" y="718229"/>
                      <a:pt x="245269" y="703942"/>
                    </a:cubicBezTo>
                    <a:cubicBezTo>
                      <a:pt x="286226" y="689654"/>
                      <a:pt x="331946" y="671557"/>
                      <a:pt x="380524" y="649649"/>
                    </a:cubicBezTo>
                    <a:cubicBezTo>
                      <a:pt x="429101" y="628694"/>
                      <a:pt x="481489" y="603929"/>
                      <a:pt x="533876" y="574402"/>
                    </a:cubicBezTo>
                    <a:cubicBezTo>
                      <a:pt x="586264" y="545827"/>
                      <a:pt x="639604" y="512489"/>
                      <a:pt x="689134" y="473437"/>
                    </a:cubicBezTo>
                    <a:cubicBezTo>
                      <a:pt x="712946" y="453434"/>
                      <a:pt x="736759" y="432479"/>
                      <a:pt x="755809" y="410572"/>
                    </a:cubicBezTo>
                    <a:cubicBezTo>
                      <a:pt x="775811" y="388664"/>
                      <a:pt x="791051" y="363899"/>
                      <a:pt x="799624" y="341039"/>
                    </a:cubicBezTo>
                    <a:cubicBezTo>
                      <a:pt x="808196" y="318179"/>
                      <a:pt x="810101" y="297224"/>
                      <a:pt x="805339" y="275317"/>
                    </a:cubicBezTo>
                    <a:cubicBezTo>
                      <a:pt x="803434" y="264839"/>
                      <a:pt x="798671" y="253409"/>
                      <a:pt x="792956" y="242932"/>
                    </a:cubicBezTo>
                    <a:cubicBezTo>
                      <a:pt x="790099" y="237217"/>
                      <a:pt x="786289" y="231502"/>
                      <a:pt x="782479" y="225787"/>
                    </a:cubicBezTo>
                    <a:cubicBezTo>
                      <a:pt x="778669" y="220072"/>
                      <a:pt x="773906" y="214357"/>
                      <a:pt x="770096" y="209594"/>
                    </a:cubicBezTo>
                    <a:cubicBezTo>
                      <a:pt x="768191" y="206737"/>
                      <a:pt x="766286" y="204832"/>
                      <a:pt x="763429" y="201974"/>
                    </a:cubicBezTo>
                    <a:lnTo>
                      <a:pt x="753904" y="192449"/>
                    </a:lnTo>
                    <a:cubicBezTo>
                      <a:pt x="750094" y="187687"/>
                      <a:pt x="744379" y="182924"/>
                      <a:pt x="739616" y="178162"/>
                    </a:cubicBezTo>
                    <a:cubicBezTo>
                      <a:pt x="729139" y="169589"/>
                      <a:pt x="719614" y="162922"/>
                      <a:pt x="709136" y="157207"/>
                    </a:cubicBezTo>
                    <a:cubicBezTo>
                      <a:pt x="698659" y="152444"/>
                      <a:pt x="689134" y="148634"/>
                      <a:pt x="678656" y="147682"/>
                    </a:cubicBezTo>
                    <a:cubicBezTo>
                      <a:pt x="668179" y="145777"/>
                      <a:pt x="657701" y="145777"/>
                      <a:pt x="645319" y="147682"/>
                    </a:cubicBezTo>
                    <a:cubicBezTo>
                      <a:pt x="633889" y="149587"/>
                      <a:pt x="621506" y="152444"/>
                      <a:pt x="609124" y="157207"/>
                    </a:cubicBezTo>
                    <a:cubicBezTo>
                      <a:pt x="596741" y="161969"/>
                      <a:pt x="584359" y="168637"/>
                      <a:pt x="571024" y="175304"/>
                    </a:cubicBezTo>
                    <a:cubicBezTo>
                      <a:pt x="545306" y="189592"/>
                      <a:pt x="521494" y="208642"/>
                      <a:pt x="497681" y="228644"/>
                    </a:cubicBezTo>
                    <a:cubicBezTo>
                      <a:pt x="451009" y="269602"/>
                      <a:pt x="408146" y="316274"/>
                      <a:pt x="370046" y="362947"/>
                    </a:cubicBezTo>
                    <a:cubicBezTo>
                      <a:pt x="331946" y="409619"/>
                      <a:pt x="297656" y="456292"/>
                      <a:pt x="267176" y="500107"/>
                    </a:cubicBezTo>
                    <a:cubicBezTo>
                      <a:pt x="236696" y="543922"/>
                      <a:pt x="209074" y="584879"/>
                      <a:pt x="185261" y="622027"/>
                    </a:cubicBezTo>
                    <a:cubicBezTo>
                      <a:pt x="161449" y="659174"/>
                      <a:pt x="141446" y="691559"/>
                      <a:pt x="125254" y="718229"/>
                    </a:cubicBezTo>
                    <a:cubicBezTo>
                      <a:pt x="120491" y="728707"/>
                      <a:pt x="114776" y="737279"/>
                      <a:pt x="109061" y="745852"/>
                    </a:cubicBezTo>
                    <a:close/>
                  </a:path>
                </a:pathLst>
              </a:custGeom>
              <a:grpFill/>
              <a:ln w="9525" cap="flat">
                <a:noFill/>
                <a:prstDash val="solid"/>
                <a:miter/>
              </a:ln>
            </p:spPr>
            <p:txBody>
              <a:bodyPr rtlCol="0" anchor="ctr"/>
              <a:lstStyle/>
              <a:p>
                <a:endParaRPr lang="en-US" sz="1350"/>
              </a:p>
            </p:txBody>
          </p:sp>
          <p:sp>
            <p:nvSpPr>
              <p:cNvPr id="121" name="Freeform: Shape 120">
                <a:extLst>
                  <a:ext uri="{FF2B5EF4-FFF2-40B4-BE49-F238E27FC236}">
                    <a16:creationId xmlns:a16="http://schemas.microsoft.com/office/drawing/2014/main" id="{8B41327F-EEF8-45F4-8701-2742FB36772B}"/>
                  </a:ext>
                </a:extLst>
              </p:cNvPr>
              <p:cNvSpPr/>
              <p:nvPr/>
            </p:nvSpPr>
            <p:spPr>
              <a:xfrm>
                <a:off x="5165276" y="3246076"/>
                <a:ext cx="952500" cy="819150"/>
              </a:xfrm>
              <a:custGeom>
                <a:avLst/>
                <a:gdLst>
                  <a:gd name="connsiteX0" fmla="*/ 844047 w 952500"/>
                  <a:gd name="connsiteY0" fmla="*/ 745852 h 819150"/>
                  <a:gd name="connsiteX1" fmla="*/ 826902 w 952500"/>
                  <a:gd name="connsiteY1" fmla="*/ 718229 h 819150"/>
                  <a:gd name="connsiteX2" fmla="*/ 766894 w 952500"/>
                  <a:gd name="connsiteY2" fmla="*/ 622027 h 819150"/>
                  <a:gd name="connsiteX3" fmla="*/ 684979 w 952500"/>
                  <a:gd name="connsiteY3" fmla="*/ 500107 h 819150"/>
                  <a:gd name="connsiteX4" fmla="*/ 582109 w 952500"/>
                  <a:gd name="connsiteY4" fmla="*/ 362947 h 819150"/>
                  <a:gd name="connsiteX5" fmla="*/ 454474 w 952500"/>
                  <a:gd name="connsiteY5" fmla="*/ 228644 h 819150"/>
                  <a:gd name="connsiteX6" fmla="*/ 381132 w 952500"/>
                  <a:gd name="connsiteY6" fmla="*/ 175304 h 819150"/>
                  <a:gd name="connsiteX7" fmla="*/ 343032 w 952500"/>
                  <a:gd name="connsiteY7" fmla="*/ 157207 h 819150"/>
                  <a:gd name="connsiteX8" fmla="*/ 306837 w 952500"/>
                  <a:gd name="connsiteY8" fmla="*/ 147682 h 819150"/>
                  <a:gd name="connsiteX9" fmla="*/ 273499 w 952500"/>
                  <a:gd name="connsiteY9" fmla="*/ 147682 h 819150"/>
                  <a:gd name="connsiteX10" fmla="*/ 243019 w 952500"/>
                  <a:gd name="connsiteY10" fmla="*/ 157207 h 819150"/>
                  <a:gd name="connsiteX11" fmla="*/ 212539 w 952500"/>
                  <a:gd name="connsiteY11" fmla="*/ 178162 h 819150"/>
                  <a:gd name="connsiteX12" fmla="*/ 198252 w 952500"/>
                  <a:gd name="connsiteY12" fmla="*/ 192449 h 819150"/>
                  <a:gd name="connsiteX13" fmla="*/ 188727 w 952500"/>
                  <a:gd name="connsiteY13" fmla="*/ 201974 h 819150"/>
                  <a:gd name="connsiteX14" fmla="*/ 182059 w 952500"/>
                  <a:gd name="connsiteY14" fmla="*/ 209594 h 819150"/>
                  <a:gd name="connsiteX15" fmla="*/ 169677 w 952500"/>
                  <a:gd name="connsiteY15" fmla="*/ 225787 h 819150"/>
                  <a:gd name="connsiteX16" fmla="*/ 159199 w 952500"/>
                  <a:gd name="connsiteY16" fmla="*/ 242932 h 819150"/>
                  <a:gd name="connsiteX17" fmla="*/ 146817 w 952500"/>
                  <a:gd name="connsiteY17" fmla="*/ 275317 h 819150"/>
                  <a:gd name="connsiteX18" fmla="*/ 152532 w 952500"/>
                  <a:gd name="connsiteY18" fmla="*/ 341039 h 819150"/>
                  <a:gd name="connsiteX19" fmla="*/ 196347 w 952500"/>
                  <a:gd name="connsiteY19" fmla="*/ 410572 h 819150"/>
                  <a:gd name="connsiteX20" fmla="*/ 263022 w 952500"/>
                  <a:gd name="connsiteY20" fmla="*/ 473437 h 819150"/>
                  <a:gd name="connsiteX21" fmla="*/ 418279 w 952500"/>
                  <a:gd name="connsiteY21" fmla="*/ 574402 h 819150"/>
                  <a:gd name="connsiteX22" fmla="*/ 571632 w 952500"/>
                  <a:gd name="connsiteY22" fmla="*/ 649649 h 819150"/>
                  <a:gd name="connsiteX23" fmla="*/ 706887 w 952500"/>
                  <a:gd name="connsiteY23" fmla="*/ 703942 h 819150"/>
                  <a:gd name="connsiteX24" fmla="*/ 813567 w 952500"/>
                  <a:gd name="connsiteY24" fmla="*/ 738232 h 819150"/>
                  <a:gd name="connsiteX25" fmla="*/ 844047 w 952500"/>
                  <a:gd name="connsiteY25" fmla="*/ 745852 h 819150"/>
                  <a:gd name="connsiteX26" fmla="*/ 904054 w 952500"/>
                  <a:gd name="connsiteY26" fmla="*/ 820147 h 819150"/>
                  <a:gd name="connsiteX27" fmla="*/ 896434 w 952500"/>
                  <a:gd name="connsiteY27" fmla="*/ 820147 h 819150"/>
                  <a:gd name="connsiteX28" fmla="*/ 875479 w 952500"/>
                  <a:gd name="connsiteY28" fmla="*/ 820147 h 819150"/>
                  <a:gd name="connsiteX29" fmla="*/ 798327 w 952500"/>
                  <a:gd name="connsiteY29" fmla="*/ 812527 h 819150"/>
                  <a:gd name="connsiteX30" fmla="*/ 682122 w 952500"/>
                  <a:gd name="connsiteY30" fmla="*/ 789667 h 819150"/>
                  <a:gd name="connsiteX31" fmla="*/ 534484 w 952500"/>
                  <a:gd name="connsiteY31" fmla="*/ 747757 h 819150"/>
                  <a:gd name="connsiteX32" fmla="*/ 364939 w 952500"/>
                  <a:gd name="connsiteY32" fmla="*/ 680129 h 819150"/>
                  <a:gd name="connsiteX33" fmla="*/ 275404 w 952500"/>
                  <a:gd name="connsiteY33" fmla="*/ 633457 h 819150"/>
                  <a:gd name="connsiteX34" fmla="*/ 184917 w 952500"/>
                  <a:gd name="connsiteY34" fmla="*/ 575354 h 819150"/>
                  <a:gd name="connsiteX35" fmla="*/ 97287 w 952500"/>
                  <a:gd name="connsiteY35" fmla="*/ 499154 h 819150"/>
                  <a:gd name="connsiteX36" fmla="*/ 26802 w 952500"/>
                  <a:gd name="connsiteY36" fmla="*/ 392474 h 819150"/>
                  <a:gd name="connsiteX37" fmla="*/ 8704 w 952500"/>
                  <a:gd name="connsiteY37" fmla="*/ 321989 h 819150"/>
                  <a:gd name="connsiteX38" fmla="*/ 12514 w 952500"/>
                  <a:gd name="connsiteY38" fmla="*/ 245789 h 819150"/>
                  <a:gd name="connsiteX39" fmla="*/ 38232 w 952500"/>
                  <a:gd name="connsiteY39" fmla="*/ 177209 h 819150"/>
                  <a:gd name="connsiteX40" fmla="*/ 56329 w 952500"/>
                  <a:gd name="connsiteY40" fmla="*/ 146729 h 819150"/>
                  <a:gd name="connsiteX41" fmla="*/ 77284 w 952500"/>
                  <a:gd name="connsiteY41" fmla="*/ 119107 h 819150"/>
                  <a:gd name="connsiteX42" fmla="*/ 88714 w 952500"/>
                  <a:gd name="connsiteY42" fmla="*/ 105772 h 819150"/>
                  <a:gd name="connsiteX43" fmla="*/ 98239 w 952500"/>
                  <a:gd name="connsiteY43" fmla="*/ 96247 h 819150"/>
                  <a:gd name="connsiteX44" fmla="*/ 100144 w 952500"/>
                  <a:gd name="connsiteY44" fmla="*/ 93389 h 819150"/>
                  <a:gd name="connsiteX45" fmla="*/ 101097 w 952500"/>
                  <a:gd name="connsiteY45" fmla="*/ 92437 h 819150"/>
                  <a:gd name="connsiteX46" fmla="*/ 103954 w 952500"/>
                  <a:gd name="connsiteY46" fmla="*/ 89579 h 819150"/>
                  <a:gd name="connsiteX47" fmla="*/ 110622 w 952500"/>
                  <a:gd name="connsiteY47" fmla="*/ 83864 h 819150"/>
                  <a:gd name="connsiteX48" fmla="*/ 123004 w 952500"/>
                  <a:gd name="connsiteY48" fmla="*/ 72434 h 819150"/>
                  <a:gd name="connsiteX49" fmla="*/ 183012 w 952500"/>
                  <a:gd name="connsiteY49" fmla="*/ 32429 h 819150"/>
                  <a:gd name="connsiteX50" fmla="*/ 255402 w 952500"/>
                  <a:gd name="connsiteY50" fmla="*/ 9569 h 819150"/>
                  <a:gd name="connsiteX51" fmla="*/ 329697 w 952500"/>
                  <a:gd name="connsiteY51" fmla="*/ 10522 h 819150"/>
                  <a:gd name="connsiteX52" fmla="*/ 396372 w 952500"/>
                  <a:gd name="connsiteY52" fmla="*/ 29572 h 819150"/>
                  <a:gd name="connsiteX53" fmla="*/ 453522 w 952500"/>
                  <a:gd name="connsiteY53" fmla="*/ 59099 h 819150"/>
                  <a:gd name="connsiteX54" fmla="*/ 545914 w 952500"/>
                  <a:gd name="connsiteY54" fmla="*/ 131489 h 819150"/>
                  <a:gd name="connsiteX55" fmla="*/ 681169 w 952500"/>
                  <a:gd name="connsiteY55" fmla="*/ 289604 h 819150"/>
                  <a:gd name="connsiteX56" fmla="*/ 778324 w 952500"/>
                  <a:gd name="connsiteY56" fmla="*/ 442957 h 819150"/>
                  <a:gd name="connsiteX57" fmla="*/ 816424 w 952500"/>
                  <a:gd name="connsiteY57" fmla="*/ 513442 h 819150"/>
                  <a:gd name="connsiteX58" fmla="*/ 848809 w 952500"/>
                  <a:gd name="connsiteY58" fmla="*/ 578212 h 819150"/>
                  <a:gd name="connsiteX59" fmla="*/ 897387 w 952500"/>
                  <a:gd name="connsiteY59" fmla="*/ 683939 h 819150"/>
                  <a:gd name="connsiteX60" fmla="*/ 925962 w 952500"/>
                  <a:gd name="connsiteY60" fmla="*/ 753472 h 819150"/>
                  <a:gd name="connsiteX61" fmla="*/ 949774 w 952500"/>
                  <a:gd name="connsiteY61" fmla="*/ 821099 h 819150"/>
                  <a:gd name="connsiteX62" fmla="*/ 904054 w 952500"/>
                  <a:gd name="connsiteY62" fmla="*/ 82014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844047" y="745852"/>
                    </a:moveTo>
                    <a:cubicBezTo>
                      <a:pt x="839284" y="737279"/>
                      <a:pt x="833569" y="727754"/>
                      <a:pt x="826902" y="718229"/>
                    </a:cubicBezTo>
                    <a:cubicBezTo>
                      <a:pt x="810709" y="691559"/>
                      <a:pt x="789754" y="659174"/>
                      <a:pt x="766894" y="622027"/>
                    </a:cubicBezTo>
                    <a:cubicBezTo>
                      <a:pt x="743082" y="584879"/>
                      <a:pt x="715459" y="543922"/>
                      <a:pt x="684979" y="500107"/>
                    </a:cubicBezTo>
                    <a:cubicBezTo>
                      <a:pt x="654499" y="456292"/>
                      <a:pt x="620209" y="409619"/>
                      <a:pt x="582109" y="362947"/>
                    </a:cubicBezTo>
                    <a:cubicBezTo>
                      <a:pt x="544009" y="316274"/>
                      <a:pt x="502099" y="269602"/>
                      <a:pt x="454474" y="228644"/>
                    </a:cubicBezTo>
                    <a:cubicBezTo>
                      <a:pt x="430662" y="208642"/>
                      <a:pt x="406849" y="189592"/>
                      <a:pt x="381132" y="175304"/>
                    </a:cubicBezTo>
                    <a:cubicBezTo>
                      <a:pt x="368749" y="167684"/>
                      <a:pt x="355414" y="161969"/>
                      <a:pt x="343032" y="157207"/>
                    </a:cubicBezTo>
                    <a:cubicBezTo>
                      <a:pt x="330649" y="152444"/>
                      <a:pt x="318267" y="149587"/>
                      <a:pt x="306837" y="147682"/>
                    </a:cubicBezTo>
                    <a:cubicBezTo>
                      <a:pt x="295407" y="145777"/>
                      <a:pt x="283977" y="145777"/>
                      <a:pt x="273499" y="147682"/>
                    </a:cubicBezTo>
                    <a:cubicBezTo>
                      <a:pt x="263022" y="149587"/>
                      <a:pt x="252544" y="152444"/>
                      <a:pt x="243019" y="157207"/>
                    </a:cubicBezTo>
                    <a:cubicBezTo>
                      <a:pt x="232542" y="162922"/>
                      <a:pt x="223017" y="169589"/>
                      <a:pt x="212539" y="178162"/>
                    </a:cubicBezTo>
                    <a:cubicBezTo>
                      <a:pt x="207777" y="182924"/>
                      <a:pt x="202062" y="187687"/>
                      <a:pt x="198252" y="192449"/>
                    </a:cubicBezTo>
                    <a:lnTo>
                      <a:pt x="188727" y="201974"/>
                    </a:lnTo>
                    <a:cubicBezTo>
                      <a:pt x="185869" y="204832"/>
                      <a:pt x="184917" y="206737"/>
                      <a:pt x="182059" y="209594"/>
                    </a:cubicBezTo>
                    <a:cubicBezTo>
                      <a:pt x="178249" y="214357"/>
                      <a:pt x="173487" y="220072"/>
                      <a:pt x="169677" y="225787"/>
                    </a:cubicBezTo>
                    <a:cubicBezTo>
                      <a:pt x="165867" y="231502"/>
                      <a:pt x="162057" y="237217"/>
                      <a:pt x="159199" y="242932"/>
                    </a:cubicBezTo>
                    <a:cubicBezTo>
                      <a:pt x="153484" y="254362"/>
                      <a:pt x="148722" y="264839"/>
                      <a:pt x="146817" y="275317"/>
                    </a:cubicBezTo>
                    <a:cubicBezTo>
                      <a:pt x="142054" y="296272"/>
                      <a:pt x="143959" y="317227"/>
                      <a:pt x="152532" y="341039"/>
                    </a:cubicBezTo>
                    <a:cubicBezTo>
                      <a:pt x="162057" y="363899"/>
                      <a:pt x="177297" y="387712"/>
                      <a:pt x="196347" y="410572"/>
                    </a:cubicBezTo>
                    <a:cubicBezTo>
                      <a:pt x="216349" y="432479"/>
                      <a:pt x="239209" y="454387"/>
                      <a:pt x="263022" y="473437"/>
                    </a:cubicBezTo>
                    <a:cubicBezTo>
                      <a:pt x="311599" y="512489"/>
                      <a:pt x="365892" y="545827"/>
                      <a:pt x="418279" y="574402"/>
                    </a:cubicBezTo>
                    <a:cubicBezTo>
                      <a:pt x="470667" y="602977"/>
                      <a:pt x="523054" y="627742"/>
                      <a:pt x="571632" y="649649"/>
                    </a:cubicBezTo>
                    <a:cubicBezTo>
                      <a:pt x="620209" y="670604"/>
                      <a:pt x="665929" y="688702"/>
                      <a:pt x="706887" y="703942"/>
                    </a:cubicBezTo>
                    <a:cubicBezTo>
                      <a:pt x="747844" y="718229"/>
                      <a:pt x="783087" y="730612"/>
                      <a:pt x="813567" y="738232"/>
                    </a:cubicBezTo>
                    <a:cubicBezTo>
                      <a:pt x="824997" y="742042"/>
                      <a:pt x="835474" y="743947"/>
                      <a:pt x="844047" y="745852"/>
                    </a:cubicBezTo>
                    <a:close/>
                    <a:moveTo>
                      <a:pt x="904054" y="820147"/>
                    </a:moveTo>
                    <a:cubicBezTo>
                      <a:pt x="904054" y="820147"/>
                      <a:pt x="901197" y="820147"/>
                      <a:pt x="896434" y="820147"/>
                    </a:cubicBezTo>
                    <a:cubicBezTo>
                      <a:pt x="891672" y="820147"/>
                      <a:pt x="885004" y="820147"/>
                      <a:pt x="875479" y="820147"/>
                    </a:cubicBezTo>
                    <a:cubicBezTo>
                      <a:pt x="857382" y="819194"/>
                      <a:pt x="830712" y="817289"/>
                      <a:pt x="798327" y="812527"/>
                    </a:cubicBezTo>
                    <a:cubicBezTo>
                      <a:pt x="765942" y="807764"/>
                      <a:pt x="725937" y="801097"/>
                      <a:pt x="682122" y="789667"/>
                    </a:cubicBezTo>
                    <a:cubicBezTo>
                      <a:pt x="637354" y="779189"/>
                      <a:pt x="587824" y="765854"/>
                      <a:pt x="534484" y="747757"/>
                    </a:cubicBezTo>
                    <a:cubicBezTo>
                      <a:pt x="481144" y="729659"/>
                      <a:pt x="423994" y="707752"/>
                      <a:pt x="364939" y="680129"/>
                    </a:cubicBezTo>
                    <a:cubicBezTo>
                      <a:pt x="335412" y="666794"/>
                      <a:pt x="305884" y="650602"/>
                      <a:pt x="275404" y="633457"/>
                    </a:cubicBezTo>
                    <a:cubicBezTo>
                      <a:pt x="244924" y="616312"/>
                      <a:pt x="214444" y="597262"/>
                      <a:pt x="184917" y="575354"/>
                    </a:cubicBezTo>
                    <a:cubicBezTo>
                      <a:pt x="155389" y="553447"/>
                      <a:pt x="124909" y="528682"/>
                      <a:pt x="97287" y="499154"/>
                    </a:cubicBezTo>
                    <a:cubicBezTo>
                      <a:pt x="71569" y="471532"/>
                      <a:pt x="44899" y="436289"/>
                      <a:pt x="26802" y="392474"/>
                    </a:cubicBezTo>
                    <a:cubicBezTo>
                      <a:pt x="18229" y="370567"/>
                      <a:pt x="11562" y="346754"/>
                      <a:pt x="8704" y="321989"/>
                    </a:cubicBezTo>
                    <a:cubicBezTo>
                      <a:pt x="5847" y="297224"/>
                      <a:pt x="6799" y="270554"/>
                      <a:pt x="12514" y="245789"/>
                    </a:cubicBezTo>
                    <a:cubicBezTo>
                      <a:pt x="17277" y="221024"/>
                      <a:pt x="26802" y="198164"/>
                      <a:pt x="38232" y="177209"/>
                    </a:cubicBezTo>
                    <a:cubicBezTo>
                      <a:pt x="43947" y="166732"/>
                      <a:pt x="49662" y="157207"/>
                      <a:pt x="56329" y="146729"/>
                    </a:cubicBezTo>
                    <a:cubicBezTo>
                      <a:pt x="62997" y="137204"/>
                      <a:pt x="68712" y="128632"/>
                      <a:pt x="77284" y="119107"/>
                    </a:cubicBezTo>
                    <a:cubicBezTo>
                      <a:pt x="81094" y="114344"/>
                      <a:pt x="84904" y="109582"/>
                      <a:pt x="88714" y="105772"/>
                    </a:cubicBezTo>
                    <a:lnTo>
                      <a:pt x="98239" y="96247"/>
                    </a:lnTo>
                    <a:lnTo>
                      <a:pt x="100144" y="93389"/>
                    </a:lnTo>
                    <a:lnTo>
                      <a:pt x="101097" y="92437"/>
                    </a:lnTo>
                    <a:lnTo>
                      <a:pt x="103954" y="89579"/>
                    </a:lnTo>
                    <a:lnTo>
                      <a:pt x="110622" y="83864"/>
                    </a:lnTo>
                    <a:cubicBezTo>
                      <a:pt x="114432" y="80054"/>
                      <a:pt x="119194" y="76244"/>
                      <a:pt x="123004" y="72434"/>
                    </a:cubicBezTo>
                    <a:cubicBezTo>
                      <a:pt x="141102" y="57194"/>
                      <a:pt x="160152" y="43859"/>
                      <a:pt x="183012" y="32429"/>
                    </a:cubicBezTo>
                    <a:cubicBezTo>
                      <a:pt x="204919" y="20999"/>
                      <a:pt x="229684" y="13379"/>
                      <a:pt x="255402" y="9569"/>
                    </a:cubicBezTo>
                    <a:cubicBezTo>
                      <a:pt x="280167" y="5759"/>
                      <a:pt x="305884" y="6712"/>
                      <a:pt x="329697" y="10522"/>
                    </a:cubicBezTo>
                    <a:cubicBezTo>
                      <a:pt x="353509" y="14332"/>
                      <a:pt x="375417" y="20999"/>
                      <a:pt x="396372" y="29572"/>
                    </a:cubicBezTo>
                    <a:cubicBezTo>
                      <a:pt x="416374" y="38144"/>
                      <a:pt x="435424" y="47669"/>
                      <a:pt x="453522" y="59099"/>
                    </a:cubicBezTo>
                    <a:cubicBezTo>
                      <a:pt x="487812" y="81007"/>
                      <a:pt x="518292" y="105772"/>
                      <a:pt x="545914" y="131489"/>
                    </a:cubicBezTo>
                    <a:cubicBezTo>
                      <a:pt x="600207" y="182924"/>
                      <a:pt x="643069" y="237217"/>
                      <a:pt x="681169" y="289604"/>
                    </a:cubicBezTo>
                    <a:cubicBezTo>
                      <a:pt x="719269" y="342944"/>
                      <a:pt x="750702" y="394379"/>
                      <a:pt x="778324" y="442957"/>
                    </a:cubicBezTo>
                    <a:cubicBezTo>
                      <a:pt x="791659" y="467722"/>
                      <a:pt x="804994" y="490582"/>
                      <a:pt x="816424" y="513442"/>
                    </a:cubicBezTo>
                    <a:cubicBezTo>
                      <a:pt x="827854" y="536302"/>
                      <a:pt x="839284" y="557257"/>
                      <a:pt x="848809" y="578212"/>
                    </a:cubicBezTo>
                    <a:cubicBezTo>
                      <a:pt x="868812" y="618217"/>
                      <a:pt x="885004" y="654412"/>
                      <a:pt x="897387" y="683939"/>
                    </a:cubicBezTo>
                    <a:cubicBezTo>
                      <a:pt x="910722" y="713467"/>
                      <a:pt x="919294" y="737279"/>
                      <a:pt x="925962" y="753472"/>
                    </a:cubicBezTo>
                    <a:lnTo>
                      <a:pt x="949774" y="821099"/>
                    </a:lnTo>
                    <a:lnTo>
                      <a:pt x="904054" y="820147"/>
                    </a:lnTo>
                    <a:close/>
                  </a:path>
                </a:pathLst>
              </a:custGeom>
              <a:grpFill/>
              <a:ln w="9525" cap="flat">
                <a:noFill/>
                <a:prstDash val="solid"/>
                <a:miter/>
              </a:ln>
            </p:spPr>
            <p:txBody>
              <a:bodyPr rtlCol="0" anchor="ctr"/>
              <a:lstStyle/>
              <a:p>
                <a:endParaRPr lang="en-US" sz="1350"/>
              </a:p>
            </p:txBody>
          </p:sp>
          <p:sp>
            <p:nvSpPr>
              <p:cNvPr id="122" name="Freeform: Shape 121">
                <a:extLst>
                  <a:ext uri="{FF2B5EF4-FFF2-40B4-BE49-F238E27FC236}">
                    <a16:creationId xmlns:a16="http://schemas.microsoft.com/office/drawing/2014/main" id="{CE130CC0-649C-4728-9B33-EB116A52B599}"/>
                  </a:ext>
                </a:extLst>
              </p:cNvPr>
              <p:cNvSpPr/>
              <p:nvPr/>
            </p:nvSpPr>
            <p:spPr>
              <a:xfrm>
                <a:off x="6063761" y="2687479"/>
                <a:ext cx="933450" cy="1476375"/>
              </a:xfrm>
              <a:custGeom>
                <a:avLst/>
                <a:gdLst>
                  <a:gd name="connsiteX0" fmla="*/ 16999 w 933450"/>
                  <a:gd name="connsiteY0" fmla="*/ 1477804 h 1476375"/>
                  <a:gd name="connsiteX1" fmla="*/ 30334 w 933450"/>
                  <a:gd name="connsiteY1" fmla="*/ 1027271 h 1476375"/>
                  <a:gd name="connsiteX2" fmla="*/ 177971 w 933450"/>
                  <a:gd name="connsiteY2" fmla="*/ 595789 h 1476375"/>
                  <a:gd name="connsiteX3" fmla="*/ 206546 w 933450"/>
                  <a:gd name="connsiteY3" fmla="*/ 545306 h 1476375"/>
                  <a:gd name="connsiteX4" fmla="*/ 237979 w 933450"/>
                  <a:gd name="connsiteY4" fmla="*/ 496729 h 1476375"/>
                  <a:gd name="connsiteX5" fmla="*/ 272269 w 933450"/>
                  <a:gd name="connsiteY5" fmla="*/ 449104 h 1476375"/>
                  <a:gd name="connsiteX6" fmla="*/ 279889 w 933450"/>
                  <a:gd name="connsiteY6" fmla="*/ 436721 h 1476375"/>
                  <a:gd name="connsiteX7" fmla="*/ 289414 w 933450"/>
                  <a:gd name="connsiteY7" fmla="*/ 425291 h 1476375"/>
                  <a:gd name="connsiteX8" fmla="*/ 307511 w 933450"/>
                  <a:gd name="connsiteY8" fmla="*/ 402431 h 1476375"/>
                  <a:gd name="connsiteX9" fmla="*/ 473246 w 933450"/>
                  <a:gd name="connsiteY9" fmla="*/ 237649 h 1476375"/>
                  <a:gd name="connsiteX10" fmla="*/ 496106 w 933450"/>
                  <a:gd name="connsiteY10" fmla="*/ 218599 h 1476375"/>
                  <a:gd name="connsiteX11" fmla="*/ 519919 w 933450"/>
                  <a:gd name="connsiteY11" fmla="*/ 201454 h 1476375"/>
                  <a:gd name="connsiteX12" fmla="*/ 543731 w 933450"/>
                  <a:gd name="connsiteY12" fmla="*/ 184309 h 1476375"/>
                  <a:gd name="connsiteX13" fmla="*/ 567544 w 933450"/>
                  <a:gd name="connsiteY13" fmla="*/ 167164 h 1476375"/>
                  <a:gd name="connsiteX14" fmla="*/ 617074 w 933450"/>
                  <a:gd name="connsiteY14" fmla="*/ 135731 h 1476375"/>
                  <a:gd name="connsiteX15" fmla="*/ 629456 w 933450"/>
                  <a:gd name="connsiteY15" fmla="*/ 128111 h 1476375"/>
                  <a:gd name="connsiteX16" fmla="*/ 641839 w 933450"/>
                  <a:gd name="connsiteY16" fmla="*/ 120491 h 1476375"/>
                  <a:gd name="connsiteX17" fmla="*/ 667556 w 933450"/>
                  <a:gd name="connsiteY17" fmla="*/ 106204 h 1476375"/>
                  <a:gd name="connsiteX18" fmla="*/ 879011 w 933450"/>
                  <a:gd name="connsiteY18" fmla="*/ 7144 h 1476375"/>
                  <a:gd name="connsiteX19" fmla="*/ 928541 w 933450"/>
                  <a:gd name="connsiteY19" fmla="*/ 150019 h 1476375"/>
                  <a:gd name="connsiteX20" fmla="*/ 731374 w 933450"/>
                  <a:gd name="connsiteY20" fmla="*/ 227171 h 1476375"/>
                  <a:gd name="connsiteX21" fmla="*/ 707561 w 933450"/>
                  <a:gd name="connsiteY21" fmla="*/ 238601 h 1476375"/>
                  <a:gd name="connsiteX22" fmla="*/ 695179 w 933450"/>
                  <a:gd name="connsiteY22" fmla="*/ 244316 h 1476375"/>
                  <a:gd name="connsiteX23" fmla="*/ 683749 w 933450"/>
                  <a:gd name="connsiteY23" fmla="*/ 250984 h 1476375"/>
                  <a:gd name="connsiteX24" fmla="*/ 637076 w 933450"/>
                  <a:gd name="connsiteY24" fmla="*/ 276701 h 1476375"/>
                  <a:gd name="connsiteX25" fmla="*/ 614216 w 933450"/>
                  <a:gd name="connsiteY25" fmla="*/ 290036 h 1476375"/>
                  <a:gd name="connsiteX26" fmla="*/ 592309 w 933450"/>
                  <a:gd name="connsiteY26" fmla="*/ 304324 h 1476375"/>
                  <a:gd name="connsiteX27" fmla="*/ 570401 w 933450"/>
                  <a:gd name="connsiteY27" fmla="*/ 318611 h 1476375"/>
                  <a:gd name="connsiteX28" fmla="*/ 548494 w 933450"/>
                  <a:gd name="connsiteY28" fmla="*/ 333851 h 1476375"/>
                  <a:gd name="connsiteX29" fmla="*/ 388474 w 933450"/>
                  <a:gd name="connsiteY29" fmla="*/ 472916 h 1476375"/>
                  <a:gd name="connsiteX30" fmla="*/ 370376 w 933450"/>
                  <a:gd name="connsiteY30" fmla="*/ 491966 h 1476375"/>
                  <a:gd name="connsiteX31" fmla="*/ 360851 w 933450"/>
                  <a:gd name="connsiteY31" fmla="*/ 501491 h 1476375"/>
                  <a:gd name="connsiteX32" fmla="*/ 352279 w 933450"/>
                  <a:gd name="connsiteY32" fmla="*/ 511969 h 1476375"/>
                  <a:gd name="connsiteX33" fmla="*/ 317989 w 933450"/>
                  <a:gd name="connsiteY33" fmla="*/ 552926 h 1476375"/>
                  <a:gd name="connsiteX34" fmla="*/ 286556 w 933450"/>
                  <a:gd name="connsiteY34" fmla="*/ 595789 h 1476375"/>
                  <a:gd name="connsiteX35" fmla="*/ 257029 w 933450"/>
                  <a:gd name="connsiteY35" fmla="*/ 640556 h 1476375"/>
                  <a:gd name="connsiteX36" fmla="*/ 91294 w 933450"/>
                  <a:gd name="connsiteY36" fmla="*/ 1038701 h 1476375"/>
                  <a:gd name="connsiteX37" fmla="*/ 49384 w 933450"/>
                  <a:gd name="connsiteY37" fmla="*/ 1474946 h 1476375"/>
                  <a:gd name="connsiteX38" fmla="*/ 16999 w 933450"/>
                  <a:gd name="connsiteY38" fmla="*/ 1477804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3450" h="1476375">
                    <a:moveTo>
                      <a:pt x="16999" y="1477804"/>
                    </a:moveTo>
                    <a:cubicBezTo>
                      <a:pt x="-146" y="1328261"/>
                      <a:pt x="5569" y="1176814"/>
                      <a:pt x="30334" y="1027271"/>
                    </a:cubicBezTo>
                    <a:cubicBezTo>
                      <a:pt x="56051" y="877729"/>
                      <a:pt x="103676" y="731044"/>
                      <a:pt x="177971" y="595789"/>
                    </a:cubicBezTo>
                    <a:cubicBezTo>
                      <a:pt x="187496" y="578644"/>
                      <a:pt x="197021" y="562451"/>
                      <a:pt x="206546" y="545306"/>
                    </a:cubicBezTo>
                    <a:lnTo>
                      <a:pt x="237979" y="496729"/>
                    </a:lnTo>
                    <a:cubicBezTo>
                      <a:pt x="249409" y="480536"/>
                      <a:pt x="260839" y="465296"/>
                      <a:pt x="272269" y="449104"/>
                    </a:cubicBezTo>
                    <a:lnTo>
                      <a:pt x="279889" y="436721"/>
                    </a:lnTo>
                    <a:lnTo>
                      <a:pt x="289414" y="425291"/>
                    </a:lnTo>
                    <a:lnTo>
                      <a:pt x="307511" y="402431"/>
                    </a:lnTo>
                    <a:cubicBezTo>
                      <a:pt x="357041" y="343376"/>
                      <a:pt x="412286" y="287179"/>
                      <a:pt x="473246" y="237649"/>
                    </a:cubicBezTo>
                    <a:cubicBezTo>
                      <a:pt x="480866" y="231934"/>
                      <a:pt x="488486" y="225266"/>
                      <a:pt x="496106" y="218599"/>
                    </a:cubicBezTo>
                    <a:lnTo>
                      <a:pt x="519919" y="201454"/>
                    </a:lnTo>
                    <a:lnTo>
                      <a:pt x="543731" y="184309"/>
                    </a:lnTo>
                    <a:cubicBezTo>
                      <a:pt x="551351" y="178594"/>
                      <a:pt x="558971" y="172879"/>
                      <a:pt x="567544" y="167164"/>
                    </a:cubicBezTo>
                    <a:lnTo>
                      <a:pt x="617074" y="135731"/>
                    </a:lnTo>
                    <a:lnTo>
                      <a:pt x="629456" y="128111"/>
                    </a:lnTo>
                    <a:cubicBezTo>
                      <a:pt x="633266" y="125254"/>
                      <a:pt x="638029" y="123349"/>
                      <a:pt x="641839" y="120491"/>
                    </a:cubicBezTo>
                    <a:lnTo>
                      <a:pt x="667556" y="106204"/>
                    </a:lnTo>
                    <a:cubicBezTo>
                      <a:pt x="735184" y="67151"/>
                      <a:pt x="806621" y="36671"/>
                      <a:pt x="879011" y="7144"/>
                    </a:cubicBezTo>
                    <a:lnTo>
                      <a:pt x="928541" y="150019"/>
                    </a:lnTo>
                    <a:cubicBezTo>
                      <a:pt x="861866" y="171926"/>
                      <a:pt x="794239" y="195739"/>
                      <a:pt x="731374" y="227171"/>
                    </a:cubicBezTo>
                    <a:lnTo>
                      <a:pt x="707561" y="238601"/>
                    </a:lnTo>
                    <a:cubicBezTo>
                      <a:pt x="703751" y="240506"/>
                      <a:pt x="699941" y="242411"/>
                      <a:pt x="695179" y="244316"/>
                    </a:cubicBezTo>
                    <a:lnTo>
                      <a:pt x="683749" y="250984"/>
                    </a:lnTo>
                    <a:lnTo>
                      <a:pt x="637076" y="276701"/>
                    </a:lnTo>
                    <a:cubicBezTo>
                      <a:pt x="629456" y="280511"/>
                      <a:pt x="621836" y="285274"/>
                      <a:pt x="614216" y="290036"/>
                    </a:cubicBezTo>
                    <a:lnTo>
                      <a:pt x="592309" y="304324"/>
                    </a:lnTo>
                    <a:lnTo>
                      <a:pt x="570401" y="318611"/>
                    </a:lnTo>
                    <a:cubicBezTo>
                      <a:pt x="562781" y="323374"/>
                      <a:pt x="556114" y="329089"/>
                      <a:pt x="548494" y="333851"/>
                    </a:cubicBezTo>
                    <a:cubicBezTo>
                      <a:pt x="490391" y="373856"/>
                      <a:pt x="438004" y="421481"/>
                      <a:pt x="388474" y="472916"/>
                    </a:cubicBezTo>
                    <a:lnTo>
                      <a:pt x="370376" y="491966"/>
                    </a:lnTo>
                    <a:lnTo>
                      <a:pt x="360851" y="501491"/>
                    </a:lnTo>
                    <a:lnTo>
                      <a:pt x="352279" y="511969"/>
                    </a:lnTo>
                    <a:cubicBezTo>
                      <a:pt x="340849" y="525304"/>
                      <a:pt x="329419" y="539591"/>
                      <a:pt x="317989" y="552926"/>
                    </a:cubicBezTo>
                    <a:lnTo>
                      <a:pt x="286556" y="595789"/>
                    </a:lnTo>
                    <a:cubicBezTo>
                      <a:pt x="276079" y="610076"/>
                      <a:pt x="266554" y="625316"/>
                      <a:pt x="257029" y="640556"/>
                    </a:cubicBezTo>
                    <a:cubicBezTo>
                      <a:pt x="179876" y="761524"/>
                      <a:pt x="124631" y="896779"/>
                      <a:pt x="91294" y="1038701"/>
                    </a:cubicBezTo>
                    <a:cubicBezTo>
                      <a:pt x="57956" y="1180624"/>
                      <a:pt x="42716" y="1328261"/>
                      <a:pt x="49384" y="1474946"/>
                    </a:cubicBezTo>
                    <a:lnTo>
                      <a:pt x="16999" y="1477804"/>
                    </a:lnTo>
                    <a:close/>
                  </a:path>
                </a:pathLst>
              </a:custGeom>
              <a:grpFill/>
              <a:ln w="9525" cap="flat">
                <a:noFill/>
                <a:prstDash val="solid"/>
                <a:miter/>
              </a:ln>
            </p:spPr>
            <p:txBody>
              <a:bodyPr rtlCol="0" anchor="ctr"/>
              <a:lstStyle/>
              <a:p>
                <a:endParaRPr lang="en-US" sz="1350"/>
              </a:p>
            </p:txBody>
          </p:sp>
          <p:sp>
            <p:nvSpPr>
              <p:cNvPr id="123" name="Freeform: Shape 122">
                <a:extLst>
                  <a:ext uri="{FF2B5EF4-FFF2-40B4-BE49-F238E27FC236}">
                    <a16:creationId xmlns:a16="http://schemas.microsoft.com/office/drawing/2014/main" id="{51235C94-F577-48F1-AF22-C2064C475952}"/>
                  </a:ext>
                </a:extLst>
              </p:cNvPr>
              <p:cNvSpPr/>
              <p:nvPr/>
            </p:nvSpPr>
            <p:spPr>
              <a:xfrm>
                <a:off x="5496401" y="2864644"/>
                <a:ext cx="628650" cy="1257300"/>
              </a:xfrm>
              <a:custGeom>
                <a:avLst/>
                <a:gdLst>
                  <a:gd name="connsiteX0" fmla="*/ 576739 w 628650"/>
                  <a:gd name="connsiteY0" fmla="*/ 1249204 h 1257300"/>
                  <a:gd name="connsiteX1" fmla="*/ 556736 w 628650"/>
                  <a:gd name="connsiteY1" fmla="*/ 900589 h 1257300"/>
                  <a:gd name="connsiteX2" fmla="*/ 468154 w 628650"/>
                  <a:gd name="connsiteY2" fmla="*/ 569119 h 1257300"/>
                  <a:gd name="connsiteX3" fmla="*/ 285274 w 628650"/>
                  <a:gd name="connsiteY3" fmla="*/ 296704 h 1257300"/>
                  <a:gd name="connsiteX4" fmla="*/ 155734 w 628650"/>
                  <a:gd name="connsiteY4" fmla="*/ 205264 h 1257300"/>
                  <a:gd name="connsiteX5" fmla="*/ 7144 w 628650"/>
                  <a:gd name="connsiteY5" fmla="*/ 152876 h 1257300"/>
                  <a:gd name="connsiteX6" fmla="*/ 46196 w 628650"/>
                  <a:gd name="connsiteY6" fmla="*/ 7144 h 1257300"/>
                  <a:gd name="connsiteX7" fmla="*/ 223361 w 628650"/>
                  <a:gd name="connsiteY7" fmla="*/ 88106 h 1257300"/>
                  <a:gd name="connsiteX8" fmla="*/ 371951 w 628650"/>
                  <a:gd name="connsiteY8" fmla="*/ 212884 h 1257300"/>
                  <a:gd name="connsiteX9" fmla="*/ 481489 w 628650"/>
                  <a:gd name="connsiteY9" fmla="*/ 368141 h 1257300"/>
                  <a:gd name="connsiteX10" fmla="*/ 553879 w 628650"/>
                  <a:gd name="connsiteY10" fmla="*/ 539591 h 1257300"/>
                  <a:gd name="connsiteX11" fmla="*/ 617696 w 628650"/>
                  <a:gd name="connsiteY11" fmla="*/ 896779 h 1257300"/>
                  <a:gd name="connsiteX12" fmla="*/ 607219 w 628650"/>
                  <a:gd name="connsiteY12" fmla="*/ 1253966 h 1257300"/>
                  <a:gd name="connsiteX13" fmla="*/ 576739 w 628650"/>
                  <a:gd name="connsiteY13" fmla="*/ 1249204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1257300">
                    <a:moveTo>
                      <a:pt x="576739" y="1249204"/>
                    </a:moveTo>
                    <a:cubicBezTo>
                      <a:pt x="580549" y="1132046"/>
                      <a:pt x="573881" y="1014889"/>
                      <a:pt x="556736" y="900589"/>
                    </a:cubicBezTo>
                    <a:cubicBezTo>
                      <a:pt x="539591" y="786289"/>
                      <a:pt x="511969" y="672941"/>
                      <a:pt x="468154" y="569119"/>
                    </a:cubicBezTo>
                    <a:cubicBezTo>
                      <a:pt x="424339" y="465296"/>
                      <a:pt x="364331" y="369094"/>
                      <a:pt x="285274" y="296704"/>
                    </a:cubicBezTo>
                    <a:cubicBezTo>
                      <a:pt x="246221" y="260509"/>
                      <a:pt x="202406" y="229076"/>
                      <a:pt x="155734" y="205264"/>
                    </a:cubicBezTo>
                    <a:cubicBezTo>
                      <a:pt x="108109" y="181451"/>
                      <a:pt x="58579" y="164306"/>
                      <a:pt x="7144" y="152876"/>
                    </a:cubicBezTo>
                    <a:lnTo>
                      <a:pt x="46196" y="7144"/>
                    </a:lnTo>
                    <a:cubicBezTo>
                      <a:pt x="108109" y="27146"/>
                      <a:pt x="168116" y="53816"/>
                      <a:pt x="223361" y="88106"/>
                    </a:cubicBezTo>
                    <a:cubicBezTo>
                      <a:pt x="278606" y="122396"/>
                      <a:pt x="328136" y="165259"/>
                      <a:pt x="371951" y="212884"/>
                    </a:cubicBezTo>
                    <a:cubicBezTo>
                      <a:pt x="414814" y="260509"/>
                      <a:pt x="451961" y="312896"/>
                      <a:pt x="481489" y="368141"/>
                    </a:cubicBezTo>
                    <a:cubicBezTo>
                      <a:pt x="511016" y="423386"/>
                      <a:pt x="534829" y="480536"/>
                      <a:pt x="553879" y="539591"/>
                    </a:cubicBezTo>
                    <a:cubicBezTo>
                      <a:pt x="591979" y="656749"/>
                      <a:pt x="610076" y="776764"/>
                      <a:pt x="617696" y="896779"/>
                    </a:cubicBezTo>
                    <a:cubicBezTo>
                      <a:pt x="625316" y="1016794"/>
                      <a:pt x="621506" y="1135856"/>
                      <a:pt x="607219" y="1253966"/>
                    </a:cubicBezTo>
                    <a:lnTo>
                      <a:pt x="576739" y="1249204"/>
                    </a:lnTo>
                    <a:close/>
                  </a:path>
                </a:pathLst>
              </a:custGeom>
              <a:grpFill/>
              <a:ln w="9525" cap="flat">
                <a:noFill/>
                <a:prstDash val="solid"/>
                <a:miter/>
              </a:ln>
            </p:spPr>
            <p:txBody>
              <a:bodyPr rtlCol="0" anchor="ctr"/>
              <a:lstStyle/>
              <a:p>
                <a:endParaRPr lang="en-US" sz="1350"/>
              </a:p>
            </p:txBody>
          </p:sp>
        </p:grpSp>
        <p:sp>
          <p:nvSpPr>
            <p:cNvPr id="117" name="Rectangle 116">
              <a:extLst>
                <a:ext uri="{FF2B5EF4-FFF2-40B4-BE49-F238E27FC236}">
                  <a16:creationId xmlns:a16="http://schemas.microsoft.com/office/drawing/2014/main" id="{CB9E7D4A-064F-4D7D-AEFB-9E1675E2C34B}"/>
                </a:ext>
              </a:extLst>
            </p:cNvPr>
            <p:cNvSpPr/>
            <p:nvPr/>
          </p:nvSpPr>
          <p:spPr>
            <a:xfrm>
              <a:off x="3790950" y="2772505"/>
              <a:ext cx="2447925" cy="399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Rectangle 117">
              <a:extLst>
                <a:ext uri="{FF2B5EF4-FFF2-40B4-BE49-F238E27FC236}">
                  <a16:creationId xmlns:a16="http://schemas.microsoft.com/office/drawing/2014/main" id="{225EA908-008D-495E-8A1B-97C3A4FFB7F1}"/>
                </a:ext>
              </a:extLst>
            </p:cNvPr>
            <p:cNvSpPr/>
            <p:nvPr/>
          </p:nvSpPr>
          <p:spPr>
            <a:xfrm>
              <a:off x="3900488" y="3171825"/>
              <a:ext cx="2228849" cy="1476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ectangle 118">
              <a:extLst>
                <a:ext uri="{FF2B5EF4-FFF2-40B4-BE49-F238E27FC236}">
                  <a16:creationId xmlns:a16="http://schemas.microsoft.com/office/drawing/2014/main" id="{70309870-8162-44C0-A683-2D3130314C3A}"/>
                </a:ext>
              </a:extLst>
            </p:cNvPr>
            <p:cNvSpPr/>
            <p:nvPr/>
          </p:nvSpPr>
          <p:spPr>
            <a:xfrm>
              <a:off x="3900488" y="3171825"/>
              <a:ext cx="2228849" cy="45719"/>
            </a:xfrm>
            <a:prstGeom prst="rect">
              <a:avLst/>
            </a:prstGeom>
            <a:solidFill>
              <a:schemeClr val="accent1">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9" name="그룹 95">
            <a:extLst>
              <a:ext uri="{FF2B5EF4-FFF2-40B4-BE49-F238E27FC236}">
                <a16:creationId xmlns:a16="http://schemas.microsoft.com/office/drawing/2014/main" id="{3B4260DA-8282-45EF-B805-F0830FFFD041}"/>
              </a:ext>
            </a:extLst>
          </p:cNvPr>
          <p:cNvGrpSpPr/>
          <p:nvPr/>
        </p:nvGrpSpPr>
        <p:grpSpPr>
          <a:xfrm rot="1153036">
            <a:off x="402119" y="1421777"/>
            <a:ext cx="1159730" cy="1282769"/>
            <a:chOff x="6380731" y="3501815"/>
            <a:chExt cx="2051981" cy="2269681"/>
          </a:xfrm>
        </p:grpSpPr>
        <p:sp>
          <p:nvSpPr>
            <p:cNvPr id="110" name="Freeform 3">
              <a:extLst>
                <a:ext uri="{FF2B5EF4-FFF2-40B4-BE49-F238E27FC236}">
                  <a16:creationId xmlns:a16="http://schemas.microsoft.com/office/drawing/2014/main" id="{4FE33892-C0F0-4EDE-A8CD-6FCF89C9787E}"/>
                </a:ext>
              </a:extLst>
            </p:cNvPr>
            <p:cNvSpPr/>
            <p:nvPr/>
          </p:nvSpPr>
          <p:spPr>
            <a:xfrm>
              <a:off x="6651002" y="3501815"/>
              <a:ext cx="1781710" cy="2012329"/>
            </a:xfrm>
            <a:custGeom>
              <a:avLst/>
              <a:gdLst>
                <a:gd name="connsiteX0" fmla="*/ 609600 w 2057400"/>
                <a:gd name="connsiteY0" fmla="*/ 0 h 2349500"/>
                <a:gd name="connsiteX1" fmla="*/ 0 w 2057400"/>
                <a:gd name="connsiteY1" fmla="*/ 330200 h 2349500"/>
                <a:gd name="connsiteX2" fmla="*/ 1701800 w 2057400"/>
                <a:gd name="connsiteY2" fmla="*/ 2349500 h 2349500"/>
                <a:gd name="connsiteX3" fmla="*/ 2057400 w 2057400"/>
                <a:gd name="connsiteY3" fmla="*/ 1625600 h 2349500"/>
                <a:gd name="connsiteX4" fmla="*/ 609600 w 2057400"/>
                <a:gd name="connsiteY4" fmla="*/ 0 h 2349500"/>
                <a:gd name="connsiteX0" fmla="*/ 647700 w 2057400"/>
                <a:gd name="connsiteY0" fmla="*/ 0 h 2349500"/>
                <a:gd name="connsiteX1" fmla="*/ 0 w 2057400"/>
                <a:gd name="connsiteY1" fmla="*/ 330200 h 2349500"/>
                <a:gd name="connsiteX2" fmla="*/ 1701800 w 2057400"/>
                <a:gd name="connsiteY2" fmla="*/ 2349500 h 2349500"/>
                <a:gd name="connsiteX3" fmla="*/ 2057400 w 2057400"/>
                <a:gd name="connsiteY3" fmla="*/ 1625600 h 2349500"/>
                <a:gd name="connsiteX4" fmla="*/ 647700 w 2057400"/>
                <a:gd name="connsiteY4" fmla="*/ 0 h 2349500"/>
                <a:gd name="connsiteX0" fmla="*/ 657225 w 2057400"/>
                <a:gd name="connsiteY0" fmla="*/ 0 h 2363788"/>
                <a:gd name="connsiteX1" fmla="*/ 0 w 2057400"/>
                <a:gd name="connsiteY1" fmla="*/ 344488 h 2363788"/>
                <a:gd name="connsiteX2" fmla="*/ 1701800 w 2057400"/>
                <a:gd name="connsiteY2" fmla="*/ 2363788 h 2363788"/>
                <a:gd name="connsiteX3" fmla="*/ 2057400 w 2057400"/>
                <a:gd name="connsiteY3" fmla="*/ 1639888 h 2363788"/>
                <a:gd name="connsiteX4" fmla="*/ 657225 w 2057400"/>
                <a:gd name="connsiteY4" fmla="*/ 0 h 2363788"/>
                <a:gd name="connsiteX0" fmla="*/ 657225 w 2066925"/>
                <a:gd name="connsiteY0" fmla="*/ 0 h 2363788"/>
                <a:gd name="connsiteX1" fmla="*/ 0 w 2066925"/>
                <a:gd name="connsiteY1" fmla="*/ 344488 h 2363788"/>
                <a:gd name="connsiteX2" fmla="*/ 1701800 w 2066925"/>
                <a:gd name="connsiteY2" fmla="*/ 2363788 h 2363788"/>
                <a:gd name="connsiteX3" fmla="*/ 2066925 w 2066925"/>
                <a:gd name="connsiteY3" fmla="*/ 1601788 h 2363788"/>
                <a:gd name="connsiteX4" fmla="*/ 657225 w 2066925"/>
                <a:gd name="connsiteY4" fmla="*/ 0 h 2363788"/>
                <a:gd name="connsiteX0" fmla="*/ 657225 w 2066925"/>
                <a:gd name="connsiteY0" fmla="*/ 0 h 2363788"/>
                <a:gd name="connsiteX1" fmla="*/ 0 w 2066925"/>
                <a:gd name="connsiteY1" fmla="*/ 344488 h 2363788"/>
                <a:gd name="connsiteX2" fmla="*/ 1677987 w 2066925"/>
                <a:gd name="connsiteY2" fmla="*/ 2363788 h 2363788"/>
                <a:gd name="connsiteX3" fmla="*/ 2066925 w 2066925"/>
                <a:gd name="connsiteY3" fmla="*/ 1601788 h 2363788"/>
                <a:gd name="connsiteX4" fmla="*/ 657225 w 2066925"/>
                <a:gd name="connsiteY4" fmla="*/ 0 h 2363788"/>
                <a:gd name="connsiteX0" fmla="*/ 614363 w 2024063"/>
                <a:gd name="connsiteY0" fmla="*/ 0 h 2363788"/>
                <a:gd name="connsiteX1" fmla="*/ 0 w 2024063"/>
                <a:gd name="connsiteY1" fmla="*/ 354013 h 2363788"/>
                <a:gd name="connsiteX2" fmla="*/ 1635125 w 2024063"/>
                <a:gd name="connsiteY2" fmla="*/ 2363788 h 2363788"/>
                <a:gd name="connsiteX3" fmla="*/ 2024063 w 2024063"/>
                <a:gd name="connsiteY3" fmla="*/ 1601788 h 2363788"/>
                <a:gd name="connsiteX4" fmla="*/ 614363 w 2024063"/>
                <a:gd name="connsiteY4" fmla="*/ 0 h 2363788"/>
                <a:gd name="connsiteX0" fmla="*/ 813722 w 2024063"/>
                <a:gd name="connsiteY0" fmla="*/ 0 h 2548163"/>
                <a:gd name="connsiteX1" fmla="*/ 0 w 2024063"/>
                <a:gd name="connsiteY1" fmla="*/ 538388 h 2548163"/>
                <a:gd name="connsiteX2" fmla="*/ 1635125 w 2024063"/>
                <a:gd name="connsiteY2" fmla="*/ 2548163 h 2548163"/>
                <a:gd name="connsiteX3" fmla="*/ 2024063 w 2024063"/>
                <a:gd name="connsiteY3" fmla="*/ 1786163 h 2548163"/>
                <a:gd name="connsiteX4" fmla="*/ 813722 w 2024063"/>
                <a:gd name="connsiteY4" fmla="*/ 0 h 2548163"/>
                <a:gd name="connsiteX0" fmla="*/ 813722 w 2090741"/>
                <a:gd name="connsiteY0" fmla="*/ 0 h 2548163"/>
                <a:gd name="connsiteX1" fmla="*/ 0 w 2090741"/>
                <a:gd name="connsiteY1" fmla="*/ 538388 h 2548163"/>
                <a:gd name="connsiteX2" fmla="*/ 1635125 w 2090741"/>
                <a:gd name="connsiteY2" fmla="*/ 2548163 h 2548163"/>
                <a:gd name="connsiteX3" fmla="*/ 2090741 w 2090741"/>
                <a:gd name="connsiteY3" fmla="*/ 1648320 h 2548163"/>
                <a:gd name="connsiteX4" fmla="*/ 813722 w 2090741"/>
                <a:gd name="connsiteY4" fmla="*/ 0 h 2548163"/>
                <a:gd name="connsiteX0" fmla="*/ 813722 w 2160628"/>
                <a:gd name="connsiteY0" fmla="*/ 0 h 2548163"/>
                <a:gd name="connsiteX1" fmla="*/ 0 w 2160628"/>
                <a:gd name="connsiteY1" fmla="*/ 538388 h 2548163"/>
                <a:gd name="connsiteX2" fmla="*/ 1635125 w 2160628"/>
                <a:gd name="connsiteY2" fmla="*/ 2548163 h 2548163"/>
                <a:gd name="connsiteX3" fmla="*/ 2160629 w 2160628"/>
                <a:gd name="connsiteY3" fmla="*/ 1556753 h 2548163"/>
                <a:gd name="connsiteX4" fmla="*/ 813722 w 2160628"/>
                <a:gd name="connsiteY4" fmla="*/ 0 h 2548163"/>
                <a:gd name="connsiteX0" fmla="*/ 862758 w 2160629"/>
                <a:gd name="connsiteY0" fmla="*/ 0 h 2605825"/>
                <a:gd name="connsiteX1" fmla="*/ 0 w 2160629"/>
                <a:gd name="connsiteY1" fmla="*/ 596050 h 2605825"/>
                <a:gd name="connsiteX2" fmla="*/ 1635125 w 2160629"/>
                <a:gd name="connsiteY2" fmla="*/ 2605825 h 2605825"/>
                <a:gd name="connsiteX3" fmla="*/ 2160629 w 2160629"/>
                <a:gd name="connsiteY3" fmla="*/ 1614415 h 2605825"/>
                <a:gd name="connsiteX4" fmla="*/ 862758 w 2160629"/>
                <a:gd name="connsiteY4" fmla="*/ 0 h 2605825"/>
                <a:gd name="connsiteX0" fmla="*/ 838696 w 2136567"/>
                <a:gd name="connsiteY0" fmla="*/ 0 h 2605825"/>
                <a:gd name="connsiteX1" fmla="*/ 1 w 2136567"/>
                <a:gd name="connsiteY1" fmla="*/ 608422 h 2605825"/>
                <a:gd name="connsiteX2" fmla="*/ 1611063 w 2136567"/>
                <a:gd name="connsiteY2" fmla="*/ 2605825 h 2605825"/>
                <a:gd name="connsiteX3" fmla="*/ 2136567 w 2136567"/>
                <a:gd name="connsiteY3" fmla="*/ 1614415 h 2605825"/>
                <a:gd name="connsiteX4" fmla="*/ 838696 w 2136567"/>
                <a:gd name="connsiteY4" fmla="*/ 0 h 2605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6567" h="2605825">
                  <a:moveTo>
                    <a:pt x="838696" y="0"/>
                  </a:moveTo>
                  <a:lnTo>
                    <a:pt x="1" y="608422"/>
                  </a:lnTo>
                  <a:lnTo>
                    <a:pt x="1611063" y="2605825"/>
                  </a:lnTo>
                  <a:lnTo>
                    <a:pt x="2136567" y="1614415"/>
                  </a:lnTo>
                  <a:lnTo>
                    <a:pt x="838696" y="0"/>
                  </a:lnTo>
                  <a:close/>
                </a:path>
              </a:pathLst>
            </a:custGeom>
            <a:gradFill>
              <a:gsLst>
                <a:gs pos="0">
                  <a:schemeClr val="accent1">
                    <a:lumMod val="50000"/>
                    <a:lumOff val="50000"/>
                  </a:schemeClr>
                </a:gs>
                <a:gs pos="100000">
                  <a:schemeClr val="accent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111" name="Freeform 4">
              <a:extLst>
                <a:ext uri="{FF2B5EF4-FFF2-40B4-BE49-F238E27FC236}">
                  <a16:creationId xmlns:a16="http://schemas.microsoft.com/office/drawing/2014/main" id="{16F880FB-8FD6-48D0-B4C2-7FE0F0A6DBCD}"/>
                </a:ext>
              </a:extLst>
            </p:cNvPr>
            <p:cNvSpPr/>
            <p:nvPr/>
          </p:nvSpPr>
          <p:spPr>
            <a:xfrm>
              <a:off x="6380731" y="4011148"/>
              <a:ext cx="1104079" cy="1746841"/>
            </a:xfrm>
            <a:custGeom>
              <a:avLst/>
              <a:gdLst>
                <a:gd name="connsiteX0" fmla="*/ 317500 w 1333500"/>
                <a:gd name="connsiteY0" fmla="*/ 0 h 2463800"/>
                <a:gd name="connsiteX1" fmla="*/ 0 w 1333500"/>
                <a:gd name="connsiteY1" fmla="*/ 165100 h 2463800"/>
                <a:gd name="connsiteX2" fmla="*/ 1104900 w 1333500"/>
                <a:gd name="connsiteY2" fmla="*/ 2463800 h 2463800"/>
                <a:gd name="connsiteX3" fmla="*/ 1333500 w 1333500"/>
                <a:gd name="connsiteY3" fmla="*/ 1689100 h 2463800"/>
                <a:gd name="connsiteX4" fmla="*/ 317500 w 1333500"/>
                <a:gd name="connsiteY4" fmla="*/ 0 h 2463800"/>
                <a:gd name="connsiteX0" fmla="*/ 331788 w 1333500"/>
                <a:gd name="connsiteY0" fmla="*/ 0 h 2416175"/>
                <a:gd name="connsiteX1" fmla="*/ 0 w 1333500"/>
                <a:gd name="connsiteY1" fmla="*/ 117475 h 2416175"/>
                <a:gd name="connsiteX2" fmla="*/ 1104900 w 1333500"/>
                <a:gd name="connsiteY2" fmla="*/ 2416175 h 2416175"/>
                <a:gd name="connsiteX3" fmla="*/ 1333500 w 1333500"/>
                <a:gd name="connsiteY3" fmla="*/ 1641475 h 2416175"/>
                <a:gd name="connsiteX4" fmla="*/ 331788 w 1333500"/>
                <a:gd name="connsiteY4" fmla="*/ 0 h 2416175"/>
                <a:gd name="connsiteX0" fmla="*/ 331788 w 1362075"/>
                <a:gd name="connsiteY0" fmla="*/ 0 h 2416175"/>
                <a:gd name="connsiteX1" fmla="*/ 0 w 1362075"/>
                <a:gd name="connsiteY1" fmla="*/ 117475 h 2416175"/>
                <a:gd name="connsiteX2" fmla="*/ 1104900 w 1362075"/>
                <a:gd name="connsiteY2" fmla="*/ 2416175 h 2416175"/>
                <a:gd name="connsiteX3" fmla="*/ 1362075 w 1362075"/>
                <a:gd name="connsiteY3" fmla="*/ 1736725 h 2416175"/>
                <a:gd name="connsiteX4" fmla="*/ 331788 w 1362075"/>
                <a:gd name="connsiteY4" fmla="*/ 0 h 2416175"/>
                <a:gd name="connsiteX0" fmla="*/ 331788 w 1381125"/>
                <a:gd name="connsiteY0" fmla="*/ 0 h 2416175"/>
                <a:gd name="connsiteX1" fmla="*/ 0 w 1381125"/>
                <a:gd name="connsiteY1" fmla="*/ 117475 h 2416175"/>
                <a:gd name="connsiteX2" fmla="*/ 1104900 w 1381125"/>
                <a:gd name="connsiteY2" fmla="*/ 2416175 h 2416175"/>
                <a:gd name="connsiteX3" fmla="*/ 1381125 w 1381125"/>
                <a:gd name="connsiteY3" fmla="*/ 1722437 h 2416175"/>
                <a:gd name="connsiteX4" fmla="*/ 331788 w 1381125"/>
                <a:gd name="connsiteY4" fmla="*/ 0 h 2416175"/>
                <a:gd name="connsiteX0" fmla="*/ 331788 w 1381125"/>
                <a:gd name="connsiteY0" fmla="*/ 0 h 2349500"/>
                <a:gd name="connsiteX1" fmla="*/ 0 w 1381125"/>
                <a:gd name="connsiteY1" fmla="*/ 117475 h 2349500"/>
                <a:gd name="connsiteX2" fmla="*/ 1152525 w 1381125"/>
                <a:gd name="connsiteY2" fmla="*/ 2349500 h 2349500"/>
                <a:gd name="connsiteX3" fmla="*/ 1381125 w 1381125"/>
                <a:gd name="connsiteY3" fmla="*/ 1722437 h 2349500"/>
                <a:gd name="connsiteX4" fmla="*/ 331788 w 1381125"/>
                <a:gd name="connsiteY4" fmla="*/ 0 h 2349500"/>
                <a:gd name="connsiteX0" fmla="*/ 284163 w 1333500"/>
                <a:gd name="connsiteY0" fmla="*/ 0 h 2349500"/>
                <a:gd name="connsiteX1" fmla="*/ 0 w 1333500"/>
                <a:gd name="connsiteY1" fmla="*/ 117475 h 2349500"/>
                <a:gd name="connsiteX2" fmla="*/ 1104900 w 1333500"/>
                <a:gd name="connsiteY2" fmla="*/ 2349500 h 2349500"/>
                <a:gd name="connsiteX3" fmla="*/ 1333500 w 1333500"/>
                <a:gd name="connsiteY3" fmla="*/ 1722437 h 2349500"/>
                <a:gd name="connsiteX4" fmla="*/ 284163 w 1333500"/>
                <a:gd name="connsiteY4" fmla="*/ 0 h 2349500"/>
                <a:gd name="connsiteX0" fmla="*/ 284163 w 1333500"/>
                <a:gd name="connsiteY0" fmla="*/ 0 h 2335212"/>
                <a:gd name="connsiteX1" fmla="*/ 0 w 1333500"/>
                <a:gd name="connsiteY1" fmla="*/ 117475 h 2335212"/>
                <a:gd name="connsiteX2" fmla="*/ 1109663 w 1333500"/>
                <a:gd name="connsiteY2" fmla="*/ 2335212 h 2335212"/>
                <a:gd name="connsiteX3" fmla="*/ 1333500 w 1333500"/>
                <a:gd name="connsiteY3" fmla="*/ 1722437 h 2335212"/>
                <a:gd name="connsiteX4" fmla="*/ 284163 w 1333500"/>
                <a:gd name="connsiteY4" fmla="*/ 0 h 2335212"/>
                <a:gd name="connsiteX0" fmla="*/ 284163 w 1333500"/>
                <a:gd name="connsiteY0" fmla="*/ 0 h 2349500"/>
                <a:gd name="connsiteX1" fmla="*/ 0 w 1333500"/>
                <a:gd name="connsiteY1" fmla="*/ 117475 h 2349500"/>
                <a:gd name="connsiteX2" fmla="*/ 1109663 w 1333500"/>
                <a:gd name="connsiteY2" fmla="*/ 2349500 h 2349500"/>
                <a:gd name="connsiteX3" fmla="*/ 1333500 w 1333500"/>
                <a:gd name="connsiteY3" fmla="*/ 1722437 h 2349500"/>
                <a:gd name="connsiteX4" fmla="*/ 284163 w 1333500"/>
                <a:gd name="connsiteY4" fmla="*/ 0 h 2349500"/>
                <a:gd name="connsiteX0" fmla="*/ 284163 w 1323975"/>
                <a:gd name="connsiteY0" fmla="*/ 0 h 2349500"/>
                <a:gd name="connsiteX1" fmla="*/ 0 w 1323975"/>
                <a:gd name="connsiteY1" fmla="*/ 117475 h 2349500"/>
                <a:gd name="connsiteX2" fmla="*/ 1109663 w 1323975"/>
                <a:gd name="connsiteY2" fmla="*/ 2349500 h 2349500"/>
                <a:gd name="connsiteX3" fmla="*/ 1323975 w 1323975"/>
                <a:gd name="connsiteY3" fmla="*/ 1727199 h 2349500"/>
                <a:gd name="connsiteX4" fmla="*/ 284163 w 1323975"/>
                <a:gd name="connsiteY4" fmla="*/ 0 h 2349500"/>
                <a:gd name="connsiteX0" fmla="*/ 284163 w 1323975"/>
                <a:gd name="connsiteY0" fmla="*/ 0 h 2262036"/>
                <a:gd name="connsiteX1" fmla="*/ 0 w 1323975"/>
                <a:gd name="connsiteY1" fmla="*/ 117475 h 2262036"/>
                <a:gd name="connsiteX2" fmla="*/ 1157371 w 1323975"/>
                <a:gd name="connsiteY2" fmla="*/ 2262036 h 2262036"/>
                <a:gd name="connsiteX3" fmla="*/ 1323975 w 1323975"/>
                <a:gd name="connsiteY3" fmla="*/ 1727199 h 2262036"/>
                <a:gd name="connsiteX4" fmla="*/ 284163 w 1323975"/>
                <a:gd name="connsiteY4" fmla="*/ 0 h 2262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3975" h="2262036">
                  <a:moveTo>
                    <a:pt x="284163" y="0"/>
                  </a:moveTo>
                  <a:lnTo>
                    <a:pt x="0" y="117475"/>
                  </a:lnTo>
                  <a:lnTo>
                    <a:pt x="1157371" y="2262036"/>
                  </a:lnTo>
                  <a:lnTo>
                    <a:pt x="1323975" y="1727199"/>
                  </a:lnTo>
                  <a:lnTo>
                    <a:pt x="284163"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12" name="Freeform 9">
              <a:extLst>
                <a:ext uri="{FF2B5EF4-FFF2-40B4-BE49-F238E27FC236}">
                  <a16:creationId xmlns:a16="http://schemas.microsoft.com/office/drawing/2014/main" id="{2463F5BA-5711-48C6-BEFD-4D9543650D75}"/>
                </a:ext>
              </a:extLst>
            </p:cNvPr>
            <p:cNvSpPr/>
            <p:nvPr/>
          </p:nvSpPr>
          <p:spPr>
            <a:xfrm>
              <a:off x="7341916" y="5335158"/>
              <a:ext cx="663161" cy="436338"/>
            </a:xfrm>
            <a:custGeom>
              <a:avLst/>
              <a:gdLst>
                <a:gd name="connsiteX0" fmla="*/ 889000 w 889000"/>
                <a:gd name="connsiteY0" fmla="*/ 215900 h 622300"/>
                <a:gd name="connsiteX1" fmla="*/ 0 w 889000"/>
                <a:gd name="connsiteY1" fmla="*/ 622300 h 622300"/>
                <a:gd name="connsiteX2" fmla="*/ 266700 w 889000"/>
                <a:gd name="connsiteY2" fmla="*/ 0 h 622300"/>
                <a:gd name="connsiteX3" fmla="*/ 889000 w 889000"/>
                <a:gd name="connsiteY3" fmla="*/ 215900 h 622300"/>
                <a:gd name="connsiteX0" fmla="*/ 903288 w 903288"/>
                <a:gd name="connsiteY0" fmla="*/ 201612 h 622300"/>
                <a:gd name="connsiteX1" fmla="*/ 0 w 903288"/>
                <a:gd name="connsiteY1" fmla="*/ 622300 h 622300"/>
                <a:gd name="connsiteX2" fmla="*/ 266700 w 903288"/>
                <a:gd name="connsiteY2" fmla="*/ 0 h 622300"/>
                <a:gd name="connsiteX3" fmla="*/ 903288 w 903288"/>
                <a:gd name="connsiteY3" fmla="*/ 201612 h 622300"/>
                <a:gd name="connsiteX0" fmla="*/ 903288 w 903288"/>
                <a:gd name="connsiteY0" fmla="*/ 215900 h 636588"/>
                <a:gd name="connsiteX1" fmla="*/ 0 w 903288"/>
                <a:gd name="connsiteY1" fmla="*/ 636588 h 636588"/>
                <a:gd name="connsiteX2" fmla="*/ 285750 w 903288"/>
                <a:gd name="connsiteY2" fmla="*/ 0 h 636588"/>
                <a:gd name="connsiteX3" fmla="*/ 903288 w 903288"/>
                <a:gd name="connsiteY3" fmla="*/ 215900 h 636588"/>
                <a:gd name="connsiteX0" fmla="*/ 903288 w 903288"/>
                <a:gd name="connsiteY0" fmla="*/ 215900 h 636588"/>
                <a:gd name="connsiteX1" fmla="*/ 0 w 903288"/>
                <a:gd name="connsiteY1" fmla="*/ 636588 h 636588"/>
                <a:gd name="connsiteX2" fmla="*/ 266700 w 903288"/>
                <a:gd name="connsiteY2" fmla="*/ 0 h 636588"/>
                <a:gd name="connsiteX3" fmla="*/ 903288 w 903288"/>
                <a:gd name="connsiteY3" fmla="*/ 215900 h 636588"/>
                <a:gd name="connsiteX0" fmla="*/ 850900 w 850900"/>
                <a:gd name="connsiteY0" fmla="*/ 215900 h 622301"/>
                <a:gd name="connsiteX1" fmla="*/ 0 w 850900"/>
                <a:gd name="connsiteY1" fmla="*/ 622301 h 622301"/>
                <a:gd name="connsiteX2" fmla="*/ 214312 w 850900"/>
                <a:gd name="connsiteY2" fmla="*/ 0 h 622301"/>
                <a:gd name="connsiteX3" fmla="*/ 850900 w 850900"/>
                <a:gd name="connsiteY3" fmla="*/ 215900 h 622301"/>
                <a:gd name="connsiteX0" fmla="*/ 850900 w 850900"/>
                <a:gd name="connsiteY0" fmla="*/ 230187 h 636588"/>
                <a:gd name="connsiteX1" fmla="*/ 0 w 850900"/>
                <a:gd name="connsiteY1" fmla="*/ 636588 h 636588"/>
                <a:gd name="connsiteX2" fmla="*/ 209549 w 850900"/>
                <a:gd name="connsiteY2" fmla="*/ 0 h 636588"/>
                <a:gd name="connsiteX3" fmla="*/ 850900 w 850900"/>
                <a:gd name="connsiteY3" fmla="*/ 230187 h 636588"/>
                <a:gd name="connsiteX0" fmla="*/ 803192 w 803192"/>
                <a:gd name="connsiteY0" fmla="*/ 230187 h 525270"/>
                <a:gd name="connsiteX1" fmla="*/ 0 w 803192"/>
                <a:gd name="connsiteY1" fmla="*/ 525270 h 525270"/>
                <a:gd name="connsiteX2" fmla="*/ 161841 w 803192"/>
                <a:gd name="connsiteY2" fmla="*/ 0 h 525270"/>
                <a:gd name="connsiteX3" fmla="*/ 803192 w 803192"/>
                <a:gd name="connsiteY3" fmla="*/ 230187 h 525270"/>
                <a:gd name="connsiteX0" fmla="*/ 795241 w 795241"/>
                <a:gd name="connsiteY0" fmla="*/ 230187 h 565027"/>
                <a:gd name="connsiteX1" fmla="*/ 0 w 795241"/>
                <a:gd name="connsiteY1" fmla="*/ 565027 h 565027"/>
                <a:gd name="connsiteX2" fmla="*/ 153890 w 795241"/>
                <a:gd name="connsiteY2" fmla="*/ 0 h 565027"/>
                <a:gd name="connsiteX3" fmla="*/ 795241 w 795241"/>
                <a:gd name="connsiteY3" fmla="*/ 230187 h 565027"/>
              </a:gdLst>
              <a:ahLst/>
              <a:cxnLst>
                <a:cxn ang="0">
                  <a:pos x="connsiteX0" y="connsiteY0"/>
                </a:cxn>
                <a:cxn ang="0">
                  <a:pos x="connsiteX1" y="connsiteY1"/>
                </a:cxn>
                <a:cxn ang="0">
                  <a:pos x="connsiteX2" y="connsiteY2"/>
                </a:cxn>
                <a:cxn ang="0">
                  <a:pos x="connsiteX3" y="connsiteY3"/>
                </a:cxn>
              </a:cxnLst>
              <a:rect l="l" t="t" r="r" b="b"/>
              <a:pathLst>
                <a:path w="795241" h="565027">
                  <a:moveTo>
                    <a:pt x="795241" y="230187"/>
                  </a:moveTo>
                  <a:lnTo>
                    <a:pt x="0" y="565027"/>
                  </a:lnTo>
                  <a:lnTo>
                    <a:pt x="153890" y="0"/>
                  </a:lnTo>
                  <a:lnTo>
                    <a:pt x="795241" y="230187"/>
                  </a:lnTo>
                  <a:close/>
                </a:path>
              </a:pathLst>
            </a:custGeom>
            <a:gradFill>
              <a:gsLst>
                <a:gs pos="0">
                  <a:schemeClr val="accent1">
                    <a:lumMod val="70000"/>
                    <a:lumOff val="30000"/>
                  </a:schemeClr>
                </a:gs>
                <a:gs pos="100000">
                  <a:schemeClr val="accent1">
                    <a:lumMod val="70000"/>
                    <a:lumOff val="3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13" name="Freeform 7">
              <a:extLst>
                <a:ext uri="{FF2B5EF4-FFF2-40B4-BE49-F238E27FC236}">
                  <a16:creationId xmlns:a16="http://schemas.microsoft.com/office/drawing/2014/main" id="{62DB4B02-C504-48E9-8F15-48777C55B1FE}"/>
                </a:ext>
              </a:extLst>
            </p:cNvPr>
            <p:cNvSpPr/>
            <p:nvPr/>
          </p:nvSpPr>
          <p:spPr>
            <a:xfrm>
              <a:off x="6616260" y="3957201"/>
              <a:ext cx="1374016" cy="1552035"/>
            </a:xfrm>
            <a:custGeom>
              <a:avLst/>
              <a:gdLst>
                <a:gd name="connsiteX0" fmla="*/ 1625600 w 1625600"/>
                <a:gd name="connsiteY0" fmla="*/ 1981200 h 1981200"/>
                <a:gd name="connsiteX1" fmla="*/ 1016000 w 1625600"/>
                <a:gd name="connsiteY1" fmla="*/ 1752600 h 1981200"/>
                <a:gd name="connsiteX2" fmla="*/ 0 w 1625600"/>
                <a:gd name="connsiteY2" fmla="*/ 0 h 1981200"/>
                <a:gd name="connsiteX3" fmla="*/ 1625600 w 1625600"/>
                <a:gd name="connsiteY3" fmla="*/ 1981200 h 1981200"/>
                <a:gd name="connsiteX0" fmla="*/ 1611312 w 1611312"/>
                <a:gd name="connsiteY0" fmla="*/ 2009775 h 2009775"/>
                <a:gd name="connsiteX1" fmla="*/ 1001712 w 1611312"/>
                <a:gd name="connsiteY1" fmla="*/ 1781175 h 2009775"/>
                <a:gd name="connsiteX2" fmla="*/ 0 w 1611312"/>
                <a:gd name="connsiteY2" fmla="*/ 0 h 2009775"/>
                <a:gd name="connsiteX3" fmla="*/ 1611312 w 1611312"/>
                <a:gd name="connsiteY3" fmla="*/ 2009775 h 2009775"/>
                <a:gd name="connsiteX0" fmla="*/ 1642913 w 1642913"/>
                <a:gd name="connsiteY0" fmla="*/ 2009775 h 2009775"/>
                <a:gd name="connsiteX1" fmla="*/ 1033313 w 1642913"/>
                <a:gd name="connsiteY1" fmla="*/ 1781175 h 2009775"/>
                <a:gd name="connsiteX2" fmla="*/ 0 w 1642913"/>
                <a:gd name="connsiteY2" fmla="*/ 55564 h 2009775"/>
                <a:gd name="connsiteX3" fmla="*/ 31601 w 1642913"/>
                <a:gd name="connsiteY3" fmla="*/ 0 h 2009775"/>
                <a:gd name="connsiteX4" fmla="*/ 1642913 w 1642913"/>
                <a:gd name="connsiteY4" fmla="*/ 2009775 h 2009775"/>
                <a:gd name="connsiteX0" fmla="*/ 1642913 w 1642913"/>
                <a:gd name="connsiteY0" fmla="*/ 2009775 h 2009775"/>
                <a:gd name="connsiteX1" fmla="*/ 1033313 w 1642913"/>
                <a:gd name="connsiteY1" fmla="*/ 1781175 h 2009775"/>
                <a:gd name="connsiteX2" fmla="*/ 0 w 1642913"/>
                <a:gd name="connsiteY2" fmla="*/ 55564 h 2009775"/>
                <a:gd name="connsiteX3" fmla="*/ 31601 w 1642913"/>
                <a:gd name="connsiteY3" fmla="*/ 0 h 2009775"/>
                <a:gd name="connsiteX4" fmla="*/ 1642913 w 1642913"/>
                <a:gd name="connsiteY4" fmla="*/ 2009775 h 2009775"/>
                <a:gd name="connsiteX0" fmla="*/ 1642913 w 1642913"/>
                <a:gd name="connsiteY0" fmla="*/ 2009775 h 2009775"/>
                <a:gd name="connsiteX1" fmla="*/ 1028550 w 1642913"/>
                <a:gd name="connsiteY1" fmla="*/ 1785937 h 2009775"/>
                <a:gd name="connsiteX2" fmla="*/ 0 w 1642913"/>
                <a:gd name="connsiteY2" fmla="*/ 55564 h 2009775"/>
                <a:gd name="connsiteX3" fmla="*/ 31601 w 1642913"/>
                <a:gd name="connsiteY3" fmla="*/ 0 h 2009775"/>
                <a:gd name="connsiteX4" fmla="*/ 1642913 w 1642913"/>
                <a:gd name="connsiteY4" fmla="*/ 2009775 h 2009775"/>
                <a:gd name="connsiteX0" fmla="*/ 1652438 w 1652438"/>
                <a:gd name="connsiteY0" fmla="*/ 2000250 h 2000250"/>
                <a:gd name="connsiteX1" fmla="*/ 1028550 w 1652438"/>
                <a:gd name="connsiteY1" fmla="*/ 1785937 h 2000250"/>
                <a:gd name="connsiteX2" fmla="*/ 0 w 1652438"/>
                <a:gd name="connsiteY2" fmla="*/ 55564 h 2000250"/>
                <a:gd name="connsiteX3" fmla="*/ 31601 w 1652438"/>
                <a:gd name="connsiteY3" fmla="*/ 0 h 2000250"/>
                <a:gd name="connsiteX4" fmla="*/ 1652438 w 1652438"/>
                <a:gd name="connsiteY4" fmla="*/ 2000250 h 2000250"/>
                <a:gd name="connsiteX0" fmla="*/ 1671488 w 1671488"/>
                <a:gd name="connsiteY0" fmla="*/ 2014538 h 2014538"/>
                <a:gd name="connsiteX1" fmla="*/ 1028550 w 1671488"/>
                <a:gd name="connsiteY1" fmla="*/ 1785937 h 2014538"/>
                <a:gd name="connsiteX2" fmla="*/ 0 w 1671488"/>
                <a:gd name="connsiteY2" fmla="*/ 55564 h 2014538"/>
                <a:gd name="connsiteX3" fmla="*/ 31601 w 1671488"/>
                <a:gd name="connsiteY3" fmla="*/ 0 h 2014538"/>
                <a:gd name="connsiteX4" fmla="*/ 1671488 w 1671488"/>
                <a:gd name="connsiteY4" fmla="*/ 2014538 h 2014538"/>
                <a:gd name="connsiteX0" fmla="*/ 1657200 w 1657200"/>
                <a:gd name="connsiteY0" fmla="*/ 2009776 h 2009776"/>
                <a:gd name="connsiteX1" fmla="*/ 1028550 w 1657200"/>
                <a:gd name="connsiteY1" fmla="*/ 1785937 h 2009776"/>
                <a:gd name="connsiteX2" fmla="*/ 0 w 1657200"/>
                <a:gd name="connsiteY2" fmla="*/ 55564 h 2009776"/>
                <a:gd name="connsiteX3" fmla="*/ 31601 w 1657200"/>
                <a:gd name="connsiteY3" fmla="*/ 0 h 2009776"/>
                <a:gd name="connsiteX4" fmla="*/ 1657200 w 1657200"/>
                <a:gd name="connsiteY4" fmla="*/ 2009776 h 2009776"/>
                <a:gd name="connsiteX0" fmla="*/ 1642912 w 1642912"/>
                <a:gd name="connsiteY0" fmla="*/ 2009776 h 2009776"/>
                <a:gd name="connsiteX1" fmla="*/ 1014262 w 1642912"/>
                <a:gd name="connsiteY1" fmla="*/ 1785937 h 2009776"/>
                <a:gd name="connsiteX2" fmla="*/ 0 w 1642912"/>
                <a:gd name="connsiteY2" fmla="*/ 65089 h 2009776"/>
                <a:gd name="connsiteX3" fmla="*/ 17313 w 1642912"/>
                <a:gd name="connsiteY3" fmla="*/ 0 h 2009776"/>
                <a:gd name="connsiteX4" fmla="*/ 1642912 w 1642912"/>
                <a:gd name="connsiteY4" fmla="*/ 2009776 h 2009776"/>
                <a:gd name="connsiteX0" fmla="*/ 1647675 w 1647675"/>
                <a:gd name="connsiteY0" fmla="*/ 2009776 h 2009776"/>
                <a:gd name="connsiteX1" fmla="*/ 1019025 w 1647675"/>
                <a:gd name="connsiteY1" fmla="*/ 1785937 h 2009776"/>
                <a:gd name="connsiteX2" fmla="*/ 0 w 1647675"/>
                <a:gd name="connsiteY2" fmla="*/ 74614 h 2009776"/>
                <a:gd name="connsiteX3" fmla="*/ 22076 w 1647675"/>
                <a:gd name="connsiteY3" fmla="*/ 0 h 2009776"/>
                <a:gd name="connsiteX4" fmla="*/ 1647675 w 1647675"/>
                <a:gd name="connsiteY4" fmla="*/ 2009776 h 2009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7675" h="2009776">
                  <a:moveTo>
                    <a:pt x="1647675" y="2009776"/>
                  </a:moveTo>
                  <a:lnTo>
                    <a:pt x="1019025" y="1785937"/>
                  </a:lnTo>
                  <a:cubicBezTo>
                    <a:pt x="707925" y="1234546"/>
                    <a:pt x="330150" y="621242"/>
                    <a:pt x="0" y="74614"/>
                  </a:cubicBezTo>
                  <a:lnTo>
                    <a:pt x="22076" y="0"/>
                  </a:lnTo>
                  <a:lnTo>
                    <a:pt x="1647675" y="2009776"/>
                  </a:lnTo>
                  <a:close/>
                </a:path>
              </a:pathLst>
            </a:custGeom>
            <a:gradFill>
              <a:gsLst>
                <a:gs pos="0">
                  <a:schemeClr val="accent1">
                    <a:lumMod val="70000"/>
                  </a:schemeClr>
                </a:gs>
                <a:gs pos="100000">
                  <a:schemeClr val="accent1">
                    <a:lumMod val="7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dirty="0"/>
            </a:p>
          </p:txBody>
        </p:sp>
        <p:sp>
          <p:nvSpPr>
            <p:cNvPr id="114" name="Freeform 65">
              <a:extLst>
                <a:ext uri="{FF2B5EF4-FFF2-40B4-BE49-F238E27FC236}">
                  <a16:creationId xmlns:a16="http://schemas.microsoft.com/office/drawing/2014/main" id="{E3641433-2EE1-4C89-B677-DEAF57EBD897}"/>
                </a:ext>
              </a:extLst>
            </p:cNvPr>
            <p:cNvSpPr/>
            <p:nvPr/>
          </p:nvSpPr>
          <p:spPr>
            <a:xfrm rot="10124631">
              <a:off x="7034337" y="3678799"/>
              <a:ext cx="826949" cy="948405"/>
            </a:xfrm>
            <a:custGeom>
              <a:avLst/>
              <a:gdLst>
                <a:gd name="connsiteX0" fmla="*/ 679905 w 679905"/>
                <a:gd name="connsiteY0" fmla="*/ 1118161 h 1118161"/>
                <a:gd name="connsiteX1" fmla="*/ 11995 w 679905"/>
                <a:gd name="connsiteY1" fmla="*/ 60637 h 1118161"/>
                <a:gd name="connsiteX2" fmla="*/ 250534 w 679905"/>
                <a:gd name="connsiteY2" fmla="*/ 132199 h 1118161"/>
                <a:gd name="connsiteX3" fmla="*/ 250534 w 679905"/>
                <a:gd name="connsiteY3" fmla="*/ 156053 h 1118161"/>
                <a:gd name="connsiteX0" fmla="*/ 551259 w 551259"/>
                <a:gd name="connsiteY0" fmla="*/ 985962 h 985962"/>
                <a:gd name="connsiteX1" fmla="*/ 18521 w 551259"/>
                <a:gd name="connsiteY1" fmla="*/ 127221 h 985962"/>
                <a:gd name="connsiteX2" fmla="*/ 121888 w 551259"/>
                <a:gd name="connsiteY2" fmla="*/ 0 h 985962"/>
                <a:gd name="connsiteX3" fmla="*/ 121888 w 551259"/>
                <a:gd name="connsiteY3" fmla="*/ 23854 h 985962"/>
                <a:gd name="connsiteX0" fmla="*/ 551618 w 551618"/>
                <a:gd name="connsiteY0" fmla="*/ 962935 h 962935"/>
                <a:gd name="connsiteX1" fmla="*/ 18880 w 551618"/>
                <a:gd name="connsiteY1" fmla="*/ 104194 h 962935"/>
                <a:gd name="connsiteX2" fmla="*/ 122247 w 551618"/>
                <a:gd name="connsiteY2" fmla="*/ 827 h 962935"/>
                <a:gd name="connsiteX0" fmla="*/ 537150 w 776832"/>
                <a:gd name="connsiteY0" fmla="*/ 878220 h 878220"/>
                <a:gd name="connsiteX1" fmla="*/ 4412 w 776832"/>
                <a:gd name="connsiteY1" fmla="*/ 19479 h 878220"/>
                <a:gd name="connsiteX2" fmla="*/ 776832 w 776832"/>
                <a:gd name="connsiteY2" fmla="*/ 720586 h 878220"/>
                <a:gd name="connsiteX0" fmla="*/ 560333 w 800015"/>
                <a:gd name="connsiteY0" fmla="*/ 878220 h 878220"/>
                <a:gd name="connsiteX1" fmla="*/ 27595 w 800015"/>
                <a:gd name="connsiteY1" fmla="*/ 19479 h 878220"/>
                <a:gd name="connsiteX2" fmla="*/ 800015 w 800015"/>
                <a:gd name="connsiteY2" fmla="*/ 720586 h 878220"/>
                <a:gd name="connsiteX0" fmla="*/ 560333 w 800015"/>
                <a:gd name="connsiteY0" fmla="*/ 900402 h 900402"/>
                <a:gd name="connsiteX1" fmla="*/ 27595 w 800015"/>
                <a:gd name="connsiteY1" fmla="*/ 41661 h 900402"/>
                <a:gd name="connsiteX2" fmla="*/ 800015 w 800015"/>
                <a:gd name="connsiteY2" fmla="*/ 742768 h 900402"/>
                <a:gd name="connsiteX0" fmla="*/ 383094 w 817278"/>
                <a:gd name="connsiteY0" fmla="*/ 996660 h 996660"/>
                <a:gd name="connsiteX1" fmla="*/ 44858 w 817278"/>
                <a:gd name="connsiteY1" fmla="*/ 41661 h 996660"/>
                <a:gd name="connsiteX2" fmla="*/ 817278 w 817278"/>
                <a:gd name="connsiteY2" fmla="*/ 742768 h 996660"/>
                <a:gd name="connsiteX0" fmla="*/ 383094 w 734578"/>
                <a:gd name="connsiteY0" fmla="*/ 994305 h 994305"/>
                <a:gd name="connsiteX1" fmla="*/ 44858 w 734578"/>
                <a:gd name="connsiteY1" fmla="*/ 39306 h 994305"/>
                <a:gd name="connsiteX2" fmla="*/ 734578 w 734578"/>
                <a:gd name="connsiteY2" fmla="*/ 809002 h 994305"/>
                <a:gd name="connsiteX0" fmla="*/ 419361 w 770845"/>
                <a:gd name="connsiteY0" fmla="*/ 972157 h 972157"/>
                <a:gd name="connsiteX1" fmla="*/ 39747 w 770845"/>
                <a:gd name="connsiteY1" fmla="*/ 40062 h 972157"/>
                <a:gd name="connsiteX2" fmla="*/ 770845 w 770845"/>
                <a:gd name="connsiteY2" fmla="*/ 786854 h 972157"/>
              </a:gdLst>
              <a:ahLst/>
              <a:cxnLst>
                <a:cxn ang="0">
                  <a:pos x="connsiteX0" y="connsiteY0"/>
                </a:cxn>
                <a:cxn ang="0">
                  <a:pos x="connsiteX1" y="connsiteY1"/>
                </a:cxn>
                <a:cxn ang="0">
                  <a:pos x="connsiteX2" y="connsiteY2"/>
                </a:cxn>
              </a:cxnLst>
              <a:rect l="l" t="t" r="r" b="b"/>
              <a:pathLst>
                <a:path w="770845" h="972157">
                  <a:moveTo>
                    <a:pt x="419361" y="972157"/>
                  </a:moveTo>
                  <a:cubicBezTo>
                    <a:pt x="121187" y="525558"/>
                    <a:pt x="-91916" y="119001"/>
                    <a:pt x="39747" y="40062"/>
                  </a:cubicBezTo>
                  <a:cubicBezTo>
                    <a:pt x="154412" y="-211965"/>
                    <a:pt x="749310" y="808389"/>
                    <a:pt x="770845" y="786854"/>
                  </a:cubicBezTo>
                </a:path>
              </a:pathLst>
            </a:cu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350"/>
            </a:p>
          </p:txBody>
        </p:sp>
      </p:grpSp>
      <p:sp>
        <p:nvSpPr>
          <p:cNvPr id="101" name="Freeform: Shape 100">
            <a:extLst>
              <a:ext uri="{FF2B5EF4-FFF2-40B4-BE49-F238E27FC236}">
                <a16:creationId xmlns:a16="http://schemas.microsoft.com/office/drawing/2014/main" id="{4648A7D2-DA8F-40E1-9DBB-A25B8BBF210B}"/>
              </a:ext>
            </a:extLst>
          </p:cNvPr>
          <p:cNvSpPr/>
          <p:nvPr/>
        </p:nvSpPr>
        <p:spPr>
          <a:xfrm rot="19740589">
            <a:off x="851982" y="2769197"/>
            <a:ext cx="593802" cy="295279"/>
          </a:xfrm>
          <a:custGeom>
            <a:avLst/>
            <a:gdLst>
              <a:gd name="connsiteX0" fmla="*/ 1677443 w 1743075"/>
              <a:gd name="connsiteY0" fmla="*/ 330518 h 866775"/>
              <a:gd name="connsiteX1" fmla="*/ 1438365 w 1743075"/>
              <a:gd name="connsiteY1" fmla="*/ 142875 h 866775"/>
              <a:gd name="connsiteX2" fmla="*/ 1195478 w 1743075"/>
              <a:gd name="connsiteY2" fmla="*/ 384810 h 866775"/>
              <a:gd name="connsiteX3" fmla="*/ 1186905 w 1743075"/>
              <a:gd name="connsiteY3" fmla="*/ 381953 h 866775"/>
              <a:gd name="connsiteX4" fmla="*/ 1350735 w 1743075"/>
              <a:gd name="connsiteY4" fmla="*/ 97155 h 866775"/>
              <a:gd name="connsiteX5" fmla="*/ 1239293 w 1743075"/>
              <a:gd name="connsiteY5" fmla="*/ 55245 h 866775"/>
              <a:gd name="connsiteX6" fmla="*/ 922110 w 1743075"/>
              <a:gd name="connsiteY6" fmla="*/ 351472 h 866775"/>
              <a:gd name="connsiteX7" fmla="*/ 913538 w 1743075"/>
              <a:gd name="connsiteY7" fmla="*/ 348615 h 866775"/>
              <a:gd name="connsiteX8" fmla="*/ 1108800 w 1743075"/>
              <a:gd name="connsiteY8" fmla="*/ 23813 h 866775"/>
              <a:gd name="connsiteX9" fmla="*/ 997358 w 1743075"/>
              <a:gd name="connsiteY9" fmla="*/ 8572 h 866775"/>
              <a:gd name="connsiteX10" fmla="*/ 612548 w 1743075"/>
              <a:gd name="connsiteY10" fmla="*/ 350520 h 866775"/>
              <a:gd name="connsiteX11" fmla="*/ 603975 w 1743075"/>
              <a:gd name="connsiteY11" fmla="*/ 347663 h 866775"/>
              <a:gd name="connsiteX12" fmla="*/ 818288 w 1743075"/>
              <a:gd name="connsiteY12" fmla="*/ 0 h 866775"/>
              <a:gd name="connsiteX13" fmla="*/ 746850 w 1743075"/>
              <a:gd name="connsiteY13" fmla="*/ 7620 h 866775"/>
              <a:gd name="connsiteX14" fmla="*/ 696368 w 1743075"/>
              <a:gd name="connsiteY14" fmla="*/ 13335 h 866775"/>
              <a:gd name="connsiteX15" fmla="*/ 319178 w 1743075"/>
              <a:gd name="connsiteY15" fmla="*/ 350520 h 866775"/>
              <a:gd name="connsiteX16" fmla="*/ 310605 w 1743075"/>
              <a:gd name="connsiteY16" fmla="*/ 347663 h 866775"/>
              <a:gd name="connsiteX17" fmla="*/ 474435 w 1743075"/>
              <a:gd name="connsiteY17" fmla="*/ 62865 h 866775"/>
              <a:gd name="connsiteX18" fmla="*/ 329655 w 1743075"/>
              <a:gd name="connsiteY18" fmla="*/ 126682 h 866775"/>
              <a:gd name="connsiteX19" fmla="*/ 222975 w 1743075"/>
              <a:gd name="connsiteY19" fmla="*/ 192405 h 866775"/>
              <a:gd name="connsiteX20" fmla="*/ 21045 w 1743075"/>
              <a:gd name="connsiteY20" fmla="*/ 421957 h 866775"/>
              <a:gd name="connsiteX21" fmla="*/ 137250 w 1743075"/>
              <a:gd name="connsiteY21" fmla="*/ 749618 h 866775"/>
              <a:gd name="connsiteX22" fmla="*/ 305843 w 1743075"/>
              <a:gd name="connsiteY22" fmla="*/ 816293 h 866775"/>
              <a:gd name="connsiteX23" fmla="*/ 1135470 w 1743075"/>
              <a:gd name="connsiteY23" fmla="*/ 860107 h 866775"/>
              <a:gd name="connsiteX24" fmla="*/ 1544093 w 1743075"/>
              <a:gd name="connsiteY24" fmla="*/ 781050 h 866775"/>
              <a:gd name="connsiteX25" fmla="*/ 1677443 w 1743075"/>
              <a:gd name="connsiteY25" fmla="*/ 330518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3075" h="866775">
                <a:moveTo>
                  <a:pt x="1677443" y="330518"/>
                </a:moveTo>
                <a:cubicBezTo>
                  <a:pt x="1617435" y="242888"/>
                  <a:pt x="1528853" y="193357"/>
                  <a:pt x="1438365" y="142875"/>
                </a:cubicBezTo>
                <a:cubicBezTo>
                  <a:pt x="1335495" y="220028"/>
                  <a:pt x="1230720" y="311468"/>
                  <a:pt x="1195478" y="384810"/>
                </a:cubicBezTo>
                <a:cubicBezTo>
                  <a:pt x="1193573" y="389572"/>
                  <a:pt x="1185953" y="387668"/>
                  <a:pt x="1186905" y="381953"/>
                </a:cubicBezTo>
                <a:cubicBezTo>
                  <a:pt x="1198335" y="310515"/>
                  <a:pt x="1270725" y="200025"/>
                  <a:pt x="1350735" y="97155"/>
                </a:cubicBezTo>
                <a:cubicBezTo>
                  <a:pt x="1316445" y="80963"/>
                  <a:pt x="1279298" y="66675"/>
                  <a:pt x="1239293" y="55245"/>
                </a:cubicBezTo>
                <a:cubicBezTo>
                  <a:pt x="1119278" y="140018"/>
                  <a:pt x="965925" y="260032"/>
                  <a:pt x="922110" y="351472"/>
                </a:cubicBezTo>
                <a:cubicBezTo>
                  <a:pt x="920205" y="356235"/>
                  <a:pt x="912585" y="354330"/>
                  <a:pt x="913538" y="348615"/>
                </a:cubicBezTo>
                <a:cubicBezTo>
                  <a:pt x="926873" y="267653"/>
                  <a:pt x="1018313" y="137160"/>
                  <a:pt x="1108800" y="23813"/>
                </a:cubicBezTo>
                <a:cubicBezTo>
                  <a:pt x="1072605" y="17145"/>
                  <a:pt x="1035458" y="12382"/>
                  <a:pt x="997358" y="8572"/>
                </a:cubicBezTo>
                <a:cubicBezTo>
                  <a:pt x="875438" y="89535"/>
                  <a:pt x="664935" y="240982"/>
                  <a:pt x="612548" y="350520"/>
                </a:cubicBezTo>
                <a:cubicBezTo>
                  <a:pt x="610643" y="355282"/>
                  <a:pt x="603023" y="353378"/>
                  <a:pt x="603975" y="347663"/>
                </a:cubicBezTo>
                <a:cubicBezTo>
                  <a:pt x="618263" y="260985"/>
                  <a:pt x="721133" y="118110"/>
                  <a:pt x="818288" y="0"/>
                </a:cubicBezTo>
                <a:cubicBezTo>
                  <a:pt x="794475" y="953"/>
                  <a:pt x="772568" y="3810"/>
                  <a:pt x="746850" y="7620"/>
                </a:cubicBezTo>
                <a:cubicBezTo>
                  <a:pt x="729705" y="9525"/>
                  <a:pt x="712560" y="11430"/>
                  <a:pt x="696368" y="13335"/>
                </a:cubicBezTo>
                <a:cubicBezTo>
                  <a:pt x="573495" y="95250"/>
                  <a:pt x="370613" y="242888"/>
                  <a:pt x="319178" y="350520"/>
                </a:cubicBezTo>
                <a:cubicBezTo>
                  <a:pt x="317273" y="355282"/>
                  <a:pt x="309653" y="353378"/>
                  <a:pt x="310605" y="347663"/>
                </a:cubicBezTo>
                <a:cubicBezTo>
                  <a:pt x="322035" y="276225"/>
                  <a:pt x="395378" y="165735"/>
                  <a:pt x="474435" y="62865"/>
                </a:cubicBezTo>
                <a:cubicBezTo>
                  <a:pt x="421095" y="80963"/>
                  <a:pt x="372518" y="102870"/>
                  <a:pt x="329655" y="126682"/>
                </a:cubicBezTo>
                <a:cubicBezTo>
                  <a:pt x="292508" y="145732"/>
                  <a:pt x="256313" y="167640"/>
                  <a:pt x="222975" y="192405"/>
                </a:cubicBezTo>
                <a:cubicBezTo>
                  <a:pt x="135345" y="258128"/>
                  <a:pt x="60098" y="316230"/>
                  <a:pt x="21045" y="421957"/>
                </a:cubicBezTo>
                <a:cubicBezTo>
                  <a:pt x="-29437" y="559118"/>
                  <a:pt x="11520" y="674370"/>
                  <a:pt x="137250" y="749618"/>
                </a:cubicBezTo>
                <a:cubicBezTo>
                  <a:pt x="189638" y="781050"/>
                  <a:pt x="246788" y="802005"/>
                  <a:pt x="305843" y="816293"/>
                </a:cubicBezTo>
                <a:cubicBezTo>
                  <a:pt x="576353" y="881063"/>
                  <a:pt x="860198" y="876300"/>
                  <a:pt x="1135470" y="860107"/>
                </a:cubicBezTo>
                <a:cubicBezTo>
                  <a:pt x="1271678" y="852488"/>
                  <a:pt x="1416458" y="834390"/>
                  <a:pt x="1544093" y="781050"/>
                </a:cubicBezTo>
                <a:cubicBezTo>
                  <a:pt x="1753643" y="695325"/>
                  <a:pt x="1805078" y="516255"/>
                  <a:pt x="1677443" y="330518"/>
                </a:cubicBezTo>
                <a:close/>
              </a:path>
            </a:pathLst>
          </a:custGeom>
          <a:solidFill>
            <a:schemeClr val="accent3">
              <a:lumMod val="60000"/>
              <a:lumOff val="40000"/>
            </a:schemeClr>
          </a:solidFill>
          <a:ln w="9525" cap="flat">
            <a:noFill/>
            <a:prstDash val="solid"/>
            <a:miter/>
          </a:ln>
        </p:spPr>
        <p:txBody>
          <a:bodyPr rtlCol="0" anchor="ctr"/>
          <a:lstStyle/>
          <a:p>
            <a:endParaRPr lang="en-US" sz="1350"/>
          </a:p>
        </p:txBody>
      </p:sp>
      <p:sp>
        <p:nvSpPr>
          <p:cNvPr id="100" name="Freeform 18">
            <a:extLst>
              <a:ext uri="{FF2B5EF4-FFF2-40B4-BE49-F238E27FC236}">
                <a16:creationId xmlns:a16="http://schemas.microsoft.com/office/drawing/2014/main" id="{5696A315-B922-4290-A652-9A707B0DE6C3}"/>
              </a:ext>
            </a:extLst>
          </p:cNvPr>
          <p:cNvSpPr/>
          <p:nvPr/>
        </p:nvSpPr>
        <p:spPr>
          <a:xfrm rot="2350217">
            <a:off x="1409009" y="2256111"/>
            <a:ext cx="534709" cy="431549"/>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grpSp>
        <p:nvGrpSpPr>
          <p:cNvPr id="85" name="Group 84">
            <a:extLst>
              <a:ext uri="{FF2B5EF4-FFF2-40B4-BE49-F238E27FC236}">
                <a16:creationId xmlns:a16="http://schemas.microsoft.com/office/drawing/2014/main" id="{37D237BB-099F-4F5B-A2D2-86938374E74B}"/>
              </a:ext>
            </a:extLst>
          </p:cNvPr>
          <p:cNvGrpSpPr/>
          <p:nvPr/>
        </p:nvGrpSpPr>
        <p:grpSpPr>
          <a:xfrm rot="3147218">
            <a:off x="494175" y="704457"/>
            <a:ext cx="815444" cy="439976"/>
            <a:chOff x="5163072" y="3396567"/>
            <a:chExt cx="1946746" cy="1050372"/>
          </a:xfrm>
        </p:grpSpPr>
        <p:grpSp>
          <p:nvGrpSpPr>
            <p:cNvPr id="86" name="Group 85">
              <a:extLst>
                <a:ext uri="{FF2B5EF4-FFF2-40B4-BE49-F238E27FC236}">
                  <a16:creationId xmlns:a16="http://schemas.microsoft.com/office/drawing/2014/main" id="{24A371B0-A83B-4B67-A923-DFE0E1E797E5}"/>
                </a:ext>
              </a:extLst>
            </p:cNvPr>
            <p:cNvGrpSpPr/>
            <p:nvPr/>
          </p:nvGrpSpPr>
          <p:grpSpPr>
            <a:xfrm>
              <a:off x="5163072" y="3396567"/>
              <a:ext cx="1946746" cy="1050372"/>
              <a:chOff x="5163072" y="3396567"/>
              <a:chExt cx="1946746" cy="1050372"/>
            </a:xfrm>
          </p:grpSpPr>
          <p:grpSp>
            <p:nvGrpSpPr>
              <p:cNvPr id="88" name="Group 87">
                <a:extLst>
                  <a:ext uri="{FF2B5EF4-FFF2-40B4-BE49-F238E27FC236}">
                    <a16:creationId xmlns:a16="http://schemas.microsoft.com/office/drawing/2014/main" id="{3FA29EAD-9E04-432A-9889-E5D32BE51763}"/>
                  </a:ext>
                </a:extLst>
              </p:cNvPr>
              <p:cNvGrpSpPr/>
              <p:nvPr/>
            </p:nvGrpSpPr>
            <p:grpSpPr>
              <a:xfrm>
                <a:off x="5163072" y="3396567"/>
                <a:ext cx="1946746" cy="1050372"/>
                <a:chOff x="4552948" y="3928227"/>
                <a:chExt cx="3086104" cy="1665116"/>
              </a:xfrm>
            </p:grpSpPr>
            <p:grpSp>
              <p:nvGrpSpPr>
                <p:cNvPr id="90" name="Group 89">
                  <a:extLst>
                    <a:ext uri="{FF2B5EF4-FFF2-40B4-BE49-F238E27FC236}">
                      <a16:creationId xmlns:a16="http://schemas.microsoft.com/office/drawing/2014/main" id="{C11A41FC-93D4-4CAB-9B8B-2A0EABFDE2DA}"/>
                    </a:ext>
                  </a:extLst>
                </p:cNvPr>
                <p:cNvGrpSpPr/>
                <p:nvPr/>
              </p:nvGrpSpPr>
              <p:grpSpPr>
                <a:xfrm>
                  <a:off x="4552948" y="3928227"/>
                  <a:ext cx="3086104" cy="1219660"/>
                  <a:chOff x="4552948" y="3928227"/>
                  <a:chExt cx="3086104" cy="1219660"/>
                </a:xfrm>
              </p:grpSpPr>
              <p:sp>
                <p:nvSpPr>
                  <p:cNvPr id="92" name="Freeform 50">
                    <a:extLst>
                      <a:ext uri="{FF2B5EF4-FFF2-40B4-BE49-F238E27FC236}">
                        <a16:creationId xmlns:a16="http://schemas.microsoft.com/office/drawing/2014/main" id="{1FD8BD11-4527-4A0A-893B-A5660EE36E9C}"/>
                      </a:ext>
                    </a:extLst>
                  </p:cNvPr>
                  <p:cNvSpPr>
                    <a:spLocks/>
                  </p:cNvSpPr>
                  <p:nvPr/>
                </p:nvSpPr>
                <p:spPr bwMode="auto">
                  <a:xfrm>
                    <a:off x="4552948" y="3928227"/>
                    <a:ext cx="3086104" cy="1219660"/>
                  </a:xfrm>
                  <a:custGeom>
                    <a:avLst/>
                    <a:gdLst>
                      <a:gd name="connsiteX0" fmla="*/ 1971970 w 3086104"/>
                      <a:gd name="connsiteY0" fmla="*/ 27 h 1219659"/>
                      <a:gd name="connsiteX1" fmla="*/ 2520756 w 3086104"/>
                      <a:gd name="connsiteY1" fmla="*/ 334765 h 1219659"/>
                      <a:gd name="connsiteX2" fmla="*/ 2979548 w 3086104"/>
                      <a:gd name="connsiteY2" fmla="*/ 86354 h 1219659"/>
                      <a:gd name="connsiteX3" fmla="*/ 3079692 w 3086104"/>
                      <a:gd name="connsiteY3" fmla="*/ 734315 h 1219659"/>
                      <a:gd name="connsiteX4" fmla="*/ 3074395 w 3086104"/>
                      <a:gd name="connsiteY4" fmla="*/ 812797 h 1219659"/>
                      <a:gd name="connsiteX5" fmla="*/ 3082575 w 3086104"/>
                      <a:gd name="connsiteY5" fmla="*/ 812705 h 1219659"/>
                      <a:gd name="connsiteX6" fmla="*/ 3068459 w 3086104"/>
                      <a:gd name="connsiteY6" fmla="*/ 1028900 h 1219659"/>
                      <a:gd name="connsiteX7" fmla="*/ 3061713 w 3086104"/>
                      <a:gd name="connsiteY7" fmla="*/ 1026217 h 1219659"/>
                      <a:gd name="connsiteX8" fmla="*/ 3057773 w 3086104"/>
                      <a:gd name="connsiteY8" fmla="*/ 1049051 h 1219659"/>
                      <a:gd name="connsiteX9" fmla="*/ 2890195 w 3086104"/>
                      <a:gd name="connsiteY9" fmla="*/ 1219659 h 1219659"/>
                      <a:gd name="connsiteX10" fmla="*/ 842291 w 3086104"/>
                      <a:gd name="connsiteY10" fmla="*/ 1219659 h 1219659"/>
                      <a:gd name="connsiteX11" fmla="*/ 89517 w 3086104"/>
                      <a:gd name="connsiteY11" fmla="*/ 1076627 h 1219659"/>
                      <a:gd name="connsiteX12" fmla="*/ 52962 w 3086104"/>
                      <a:gd name="connsiteY12" fmla="*/ 1048081 h 1219659"/>
                      <a:gd name="connsiteX13" fmla="*/ 18574 w 3086104"/>
                      <a:gd name="connsiteY13" fmla="*/ 1023623 h 1219659"/>
                      <a:gd name="connsiteX14" fmla="*/ 126214 w 3086104"/>
                      <a:gd name="connsiteY14" fmla="*/ 627221 h 1219659"/>
                      <a:gd name="connsiteX15" fmla="*/ 1013800 w 3086104"/>
                      <a:gd name="connsiteY15" fmla="*/ 442234 h 1219659"/>
                      <a:gd name="connsiteX16" fmla="*/ 1971970 w 3086104"/>
                      <a:gd name="connsiteY16" fmla="*/ 27 h 1219659"/>
                      <a:gd name="connsiteX0" fmla="*/ 1971970 w 3086104"/>
                      <a:gd name="connsiteY0" fmla="*/ 27 h 1219659"/>
                      <a:gd name="connsiteX1" fmla="*/ 2520756 w 3086104"/>
                      <a:gd name="connsiteY1" fmla="*/ 334765 h 1219659"/>
                      <a:gd name="connsiteX2" fmla="*/ 2979548 w 3086104"/>
                      <a:gd name="connsiteY2" fmla="*/ 86354 h 1219659"/>
                      <a:gd name="connsiteX3" fmla="*/ 3079692 w 3086104"/>
                      <a:gd name="connsiteY3" fmla="*/ 734315 h 1219659"/>
                      <a:gd name="connsiteX4" fmla="*/ 3074395 w 3086104"/>
                      <a:gd name="connsiteY4" fmla="*/ 812797 h 1219659"/>
                      <a:gd name="connsiteX5" fmla="*/ 3082575 w 3086104"/>
                      <a:gd name="connsiteY5" fmla="*/ 812705 h 1219659"/>
                      <a:gd name="connsiteX6" fmla="*/ 3068459 w 3086104"/>
                      <a:gd name="connsiteY6" fmla="*/ 1028900 h 1219659"/>
                      <a:gd name="connsiteX7" fmla="*/ 3061713 w 3086104"/>
                      <a:gd name="connsiteY7" fmla="*/ 1026217 h 1219659"/>
                      <a:gd name="connsiteX8" fmla="*/ 3057773 w 3086104"/>
                      <a:gd name="connsiteY8" fmla="*/ 1049051 h 1219659"/>
                      <a:gd name="connsiteX9" fmla="*/ 2805134 w 3086104"/>
                      <a:gd name="connsiteY9" fmla="*/ 1198393 h 1219659"/>
                      <a:gd name="connsiteX10" fmla="*/ 842291 w 3086104"/>
                      <a:gd name="connsiteY10" fmla="*/ 1219659 h 1219659"/>
                      <a:gd name="connsiteX11" fmla="*/ 89517 w 3086104"/>
                      <a:gd name="connsiteY11" fmla="*/ 1076627 h 1219659"/>
                      <a:gd name="connsiteX12" fmla="*/ 52962 w 3086104"/>
                      <a:gd name="connsiteY12" fmla="*/ 1048081 h 1219659"/>
                      <a:gd name="connsiteX13" fmla="*/ 18574 w 3086104"/>
                      <a:gd name="connsiteY13" fmla="*/ 1023623 h 1219659"/>
                      <a:gd name="connsiteX14" fmla="*/ 126214 w 3086104"/>
                      <a:gd name="connsiteY14" fmla="*/ 627221 h 1219659"/>
                      <a:gd name="connsiteX15" fmla="*/ 1013800 w 3086104"/>
                      <a:gd name="connsiteY15" fmla="*/ 442234 h 1219659"/>
                      <a:gd name="connsiteX16" fmla="*/ 1971970 w 3086104"/>
                      <a:gd name="connsiteY16" fmla="*/ 27 h 1219659"/>
                      <a:gd name="connsiteX0" fmla="*/ 1971970 w 3086104"/>
                      <a:gd name="connsiteY0" fmla="*/ 27 h 1219659"/>
                      <a:gd name="connsiteX1" fmla="*/ 2520756 w 3086104"/>
                      <a:gd name="connsiteY1" fmla="*/ 334765 h 1219659"/>
                      <a:gd name="connsiteX2" fmla="*/ 2979548 w 3086104"/>
                      <a:gd name="connsiteY2" fmla="*/ 86354 h 1219659"/>
                      <a:gd name="connsiteX3" fmla="*/ 3079692 w 3086104"/>
                      <a:gd name="connsiteY3" fmla="*/ 734315 h 1219659"/>
                      <a:gd name="connsiteX4" fmla="*/ 3074395 w 3086104"/>
                      <a:gd name="connsiteY4" fmla="*/ 812797 h 1219659"/>
                      <a:gd name="connsiteX5" fmla="*/ 3082575 w 3086104"/>
                      <a:gd name="connsiteY5" fmla="*/ 812705 h 1219659"/>
                      <a:gd name="connsiteX6" fmla="*/ 3068459 w 3086104"/>
                      <a:gd name="connsiteY6" fmla="*/ 1028900 h 1219659"/>
                      <a:gd name="connsiteX7" fmla="*/ 3061713 w 3086104"/>
                      <a:gd name="connsiteY7" fmla="*/ 1026217 h 1219659"/>
                      <a:gd name="connsiteX8" fmla="*/ 2993977 w 3086104"/>
                      <a:gd name="connsiteY8" fmla="*/ 1049051 h 1219659"/>
                      <a:gd name="connsiteX9" fmla="*/ 2805134 w 3086104"/>
                      <a:gd name="connsiteY9" fmla="*/ 1198393 h 1219659"/>
                      <a:gd name="connsiteX10" fmla="*/ 842291 w 3086104"/>
                      <a:gd name="connsiteY10" fmla="*/ 1219659 h 1219659"/>
                      <a:gd name="connsiteX11" fmla="*/ 89517 w 3086104"/>
                      <a:gd name="connsiteY11" fmla="*/ 1076627 h 1219659"/>
                      <a:gd name="connsiteX12" fmla="*/ 52962 w 3086104"/>
                      <a:gd name="connsiteY12" fmla="*/ 1048081 h 1219659"/>
                      <a:gd name="connsiteX13" fmla="*/ 18574 w 3086104"/>
                      <a:gd name="connsiteY13" fmla="*/ 1023623 h 1219659"/>
                      <a:gd name="connsiteX14" fmla="*/ 126214 w 3086104"/>
                      <a:gd name="connsiteY14" fmla="*/ 627221 h 1219659"/>
                      <a:gd name="connsiteX15" fmla="*/ 1013800 w 3086104"/>
                      <a:gd name="connsiteY15" fmla="*/ 442234 h 1219659"/>
                      <a:gd name="connsiteX16" fmla="*/ 1971970 w 3086104"/>
                      <a:gd name="connsiteY16" fmla="*/ 27 h 1219659"/>
                      <a:gd name="connsiteX0" fmla="*/ 1971970 w 3086104"/>
                      <a:gd name="connsiteY0" fmla="*/ 27 h 1219659"/>
                      <a:gd name="connsiteX1" fmla="*/ 2520756 w 3086104"/>
                      <a:gd name="connsiteY1" fmla="*/ 334765 h 1219659"/>
                      <a:gd name="connsiteX2" fmla="*/ 2979548 w 3086104"/>
                      <a:gd name="connsiteY2" fmla="*/ 86354 h 1219659"/>
                      <a:gd name="connsiteX3" fmla="*/ 3079692 w 3086104"/>
                      <a:gd name="connsiteY3" fmla="*/ 734315 h 1219659"/>
                      <a:gd name="connsiteX4" fmla="*/ 3074395 w 3086104"/>
                      <a:gd name="connsiteY4" fmla="*/ 812797 h 1219659"/>
                      <a:gd name="connsiteX5" fmla="*/ 3082575 w 3086104"/>
                      <a:gd name="connsiteY5" fmla="*/ 812705 h 1219659"/>
                      <a:gd name="connsiteX6" fmla="*/ 3068459 w 3086104"/>
                      <a:gd name="connsiteY6" fmla="*/ 1028900 h 1219659"/>
                      <a:gd name="connsiteX7" fmla="*/ 3061713 w 3086104"/>
                      <a:gd name="connsiteY7" fmla="*/ 1026217 h 1219659"/>
                      <a:gd name="connsiteX8" fmla="*/ 2993977 w 3086104"/>
                      <a:gd name="connsiteY8" fmla="*/ 1049051 h 1219659"/>
                      <a:gd name="connsiteX9" fmla="*/ 2730706 w 3086104"/>
                      <a:gd name="connsiteY9" fmla="*/ 1166496 h 1219659"/>
                      <a:gd name="connsiteX10" fmla="*/ 842291 w 3086104"/>
                      <a:gd name="connsiteY10" fmla="*/ 1219659 h 1219659"/>
                      <a:gd name="connsiteX11" fmla="*/ 89517 w 3086104"/>
                      <a:gd name="connsiteY11" fmla="*/ 1076627 h 1219659"/>
                      <a:gd name="connsiteX12" fmla="*/ 52962 w 3086104"/>
                      <a:gd name="connsiteY12" fmla="*/ 1048081 h 1219659"/>
                      <a:gd name="connsiteX13" fmla="*/ 18574 w 3086104"/>
                      <a:gd name="connsiteY13" fmla="*/ 1023623 h 1219659"/>
                      <a:gd name="connsiteX14" fmla="*/ 126214 w 3086104"/>
                      <a:gd name="connsiteY14" fmla="*/ 627221 h 1219659"/>
                      <a:gd name="connsiteX15" fmla="*/ 1013800 w 3086104"/>
                      <a:gd name="connsiteY15" fmla="*/ 442234 h 1219659"/>
                      <a:gd name="connsiteX16" fmla="*/ 1971970 w 3086104"/>
                      <a:gd name="connsiteY16" fmla="*/ 27 h 1219659"/>
                      <a:gd name="connsiteX0" fmla="*/ 1971970 w 3086104"/>
                      <a:gd name="connsiteY0" fmla="*/ 29 h 1219661"/>
                      <a:gd name="connsiteX1" fmla="*/ 2520756 w 3086104"/>
                      <a:gd name="connsiteY1" fmla="*/ 334767 h 1219661"/>
                      <a:gd name="connsiteX2" fmla="*/ 3000813 w 3086104"/>
                      <a:gd name="connsiteY2" fmla="*/ 171417 h 1219661"/>
                      <a:gd name="connsiteX3" fmla="*/ 3079692 w 3086104"/>
                      <a:gd name="connsiteY3" fmla="*/ 734317 h 1219661"/>
                      <a:gd name="connsiteX4" fmla="*/ 3074395 w 3086104"/>
                      <a:gd name="connsiteY4" fmla="*/ 812799 h 1219661"/>
                      <a:gd name="connsiteX5" fmla="*/ 3082575 w 3086104"/>
                      <a:gd name="connsiteY5" fmla="*/ 812707 h 1219661"/>
                      <a:gd name="connsiteX6" fmla="*/ 3068459 w 3086104"/>
                      <a:gd name="connsiteY6" fmla="*/ 1028902 h 1219661"/>
                      <a:gd name="connsiteX7" fmla="*/ 3061713 w 3086104"/>
                      <a:gd name="connsiteY7" fmla="*/ 1026219 h 1219661"/>
                      <a:gd name="connsiteX8" fmla="*/ 2993977 w 3086104"/>
                      <a:gd name="connsiteY8" fmla="*/ 1049053 h 1219661"/>
                      <a:gd name="connsiteX9" fmla="*/ 2730706 w 3086104"/>
                      <a:gd name="connsiteY9" fmla="*/ 1166498 h 1219661"/>
                      <a:gd name="connsiteX10" fmla="*/ 842291 w 3086104"/>
                      <a:gd name="connsiteY10" fmla="*/ 1219661 h 1219661"/>
                      <a:gd name="connsiteX11" fmla="*/ 89517 w 3086104"/>
                      <a:gd name="connsiteY11" fmla="*/ 1076629 h 1219661"/>
                      <a:gd name="connsiteX12" fmla="*/ 52962 w 3086104"/>
                      <a:gd name="connsiteY12" fmla="*/ 1048083 h 1219661"/>
                      <a:gd name="connsiteX13" fmla="*/ 18574 w 3086104"/>
                      <a:gd name="connsiteY13" fmla="*/ 1023625 h 1219661"/>
                      <a:gd name="connsiteX14" fmla="*/ 126214 w 3086104"/>
                      <a:gd name="connsiteY14" fmla="*/ 627223 h 1219661"/>
                      <a:gd name="connsiteX15" fmla="*/ 1013800 w 3086104"/>
                      <a:gd name="connsiteY15" fmla="*/ 442236 h 1219661"/>
                      <a:gd name="connsiteX16" fmla="*/ 1971970 w 3086104"/>
                      <a:gd name="connsiteY16" fmla="*/ 29 h 1219661"/>
                      <a:gd name="connsiteX0" fmla="*/ 1971970 w 3086104"/>
                      <a:gd name="connsiteY0" fmla="*/ 28 h 1219660"/>
                      <a:gd name="connsiteX1" fmla="*/ 2520756 w 3086104"/>
                      <a:gd name="connsiteY1" fmla="*/ 334766 h 1219660"/>
                      <a:gd name="connsiteX2" fmla="*/ 3000813 w 3086104"/>
                      <a:gd name="connsiteY2" fmla="*/ 171416 h 1219660"/>
                      <a:gd name="connsiteX3" fmla="*/ 3079692 w 3086104"/>
                      <a:gd name="connsiteY3" fmla="*/ 734316 h 1219660"/>
                      <a:gd name="connsiteX4" fmla="*/ 3074395 w 3086104"/>
                      <a:gd name="connsiteY4" fmla="*/ 812798 h 1219660"/>
                      <a:gd name="connsiteX5" fmla="*/ 3082575 w 3086104"/>
                      <a:gd name="connsiteY5" fmla="*/ 812706 h 1219660"/>
                      <a:gd name="connsiteX6" fmla="*/ 3068459 w 3086104"/>
                      <a:gd name="connsiteY6" fmla="*/ 1028901 h 1219660"/>
                      <a:gd name="connsiteX7" fmla="*/ 3061713 w 3086104"/>
                      <a:gd name="connsiteY7" fmla="*/ 1026218 h 1219660"/>
                      <a:gd name="connsiteX8" fmla="*/ 2993977 w 3086104"/>
                      <a:gd name="connsiteY8" fmla="*/ 1049052 h 1219660"/>
                      <a:gd name="connsiteX9" fmla="*/ 2730706 w 3086104"/>
                      <a:gd name="connsiteY9" fmla="*/ 1166497 h 1219660"/>
                      <a:gd name="connsiteX10" fmla="*/ 842291 w 3086104"/>
                      <a:gd name="connsiteY10" fmla="*/ 1219660 h 1219660"/>
                      <a:gd name="connsiteX11" fmla="*/ 89517 w 3086104"/>
                      <a:gd name="connsiteY11" fmla="*/ 1076628 h 1219660"/>
                      <a:gd name="connsiteX12" fmla="*/ 52962 w 3086104"/>
                      <a:gd name="connsiteY12" fmla="*/ 1048082 h 1219660"/>
                      <a:gd name="connsiteX13" fmla="*/ 18574 w 3086104"/>
                      <a:gd name="connsiteY13" fmla="*/ 1023624 h 1219660"/>
                      <a:gd name="connsiteX14" fmla="*/ 126214 w 3086104"/>
                      <a:gd name="connsiteY14" fmla="*/ 627222 h 1219660"/>
                      <a:gd name="connsiteX15" fmla="*/ 1013800 w 3086104"/>
                      <a:gd name="connsiteY15" fmla="*/ 442235 h 1219660"/>
                      <a:gd name="connsiteX16" fmla="*/ 1971970 w 3086104"/>
                      <a:gd name="connsiteY16" fmla="*/ 28 h 12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04" h="1219660">
                        <a:moveTo>
                          <a:pt x="1971970" y="28"/>
                        </a:moveTo>
                        <a:cubicBezTo>
                          <a:pt x="1982557" y="-3496"/>
                          <a:pt x="2179161" y="327466"/>
                          <a:pt x="2520756" y="334766"/>
                        </a:cubicBezTo>
                        <a:cubicBezTo>
                          <a:pt x="2694553" y="338480"/>
                          <a:pt x="3000813" y="171416"/>
                          <a:pt x="3000813" y="171416"/>
                        </a:cubicBezTo>
                        <a:cubicBezTo>
                          <a:pt x="3000813" y="171416"/>
                          <a:pt x="3088980" y="341291"/>
                          <a:pt x="3079692" y="734316"/>
                        </a:cubicBezTo>
                        <a:lnTo>
                          <a:pt x="3074395" y="812798"/>
                        </a:lnTo>
                        <a:lnTo>
                          <a:pt x="3082575" y="812706"/>
                        </a:lnTo>
                        <a:cubicBezTo>
                          <a:pt x="3082575" y="812706"/>
                          <a:pt x="3096691" y="899881"/>
                          <a:pt x="3068459" y="1028901"/>
                        </a:cubicBezTo>
                        <a:lnTo>
                          <a:pt x="3061713" y="1026218"/>
                        </a:lnTo>
                        <a:lnTo>
                          <a:pt x="2993977" y="1049052"/>
                        </a:lnTo>
                        <a:cubicBezTo>
                          <a:pt x="2960462" y="1177132"/>
                          <a:pt x="2782345" y="1166497"/>
                          <a:pt x="2730706" y="1166497"/>
                        </a:cubicBezTo>
                        <a:cubicBezTo>
                          <a:pt x="2048071" y="1166497"/>
                          <a:pt x="1524926" y="1219660"/>
                          <a:pt x="842291" y="1219660"/>
                        </a:cubicBezTo>
                        <a:cubicBezTo>
                          <a:pt x="391002" y="1219660"/>
                          <a:pt x="182460" y="1137928"/>
                          <a:pt x="89517" y="1076628"/>
                        </a:cubicBezTo>
                        <a:lnTo>
                          <a:pt x="52962" y="1048082"/>
                        </a:lnTo>
                        <a:lnTo>
                          <a:pt x="18574" y="1023624"/>
                        </a:lnTo>
                        <a:cubicBezTo>
                          <a:pt x="18574" y="1023624"/>
                          <a:pt x="-66126" y="671267"/>
                          <a:pt x="126214" y="627222"/>
                        </a:cubicBezTo>
                        <a:cubicBezTo>
                          <a:pt x="320318" y="581416"/>
                          <a:pt x="502071" y="662458"/>
                          <a:pt x="1013800" y="442235"/>
                        </a:cubicBezTo>
                        <a:cubicBezTo>
                          <a:pt x="1244961" y="341814"/>
                          <a:pt x="1546705" y="190300"/>
                          <a:pt x="1971970" y="2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a:p>
                </p:txBody>
              </p:sp>
              <p:grpSp>
                <p:nvGrpSpPr>
                  <p:cNvPr id="93" name="Group 92">
                    <a:extLst>
                      <a:ext uri="{FF2B5EF4-FFF2-40B4-BE49-F238E27FC236}">
                        <a16:creationId xmlns:a16="http://schemas.microsoft.com/office/drawing/2014/main" id="{15C15FBA-90BD-4642-8FF3-08028992DFAE}"/>
                      </a:ext>
                    </a:extLst>
                  </p:cNvPr>
                  <p:cNvGrpSpPr/>
                  <p:nvPr/>
                </p:nvGrpSpPr>
                <p:grpSpPr>
                  <a:xfrm>
                    <a:off x="5831580" y="3966090"/>
                    <a:ext cx="573292" cy="343974"/>
                    <a:chOff x="3595190" y="212751"/>
                    <a:chExt cx="573292" cy="343974"/>
                  </a:xfrm>
                </p:grpSpPr>
                <p:sp>
                  <p:nvSpPr>
                    <p:cNvPr id="96" name="Freeform 372">
                      <a:extLst>
                        <a:ext uri="{FF2B5EF4-FFF2-40B4-BE49-F238E27FC236}">
                          <a16:creationId xmlns:a16="http://schemas.microsoft.com/office/drawing/2014/main" id="{D20471C6-5439-4BDC-AF2F-5CBCFF155B77}"/>
                        </a:ext>
                      </a:extLst>
                    </p:cNvPr>
                    <p:cNvSpPr>
                      <a:spLocks/>
                    </p:cNvSpPr>
                    <p:nvPr/>
                  </p:nvSpPr>
                  <p:spPr bwMode="auto">
                    <a:xfrm>
                      <a:off x="4037443" y="212751"/>
                      <a:ext cx="131039" cy="141958"/>
                    </a:xfrm>
                    <a:custGeom>
                      <a:avLst/>
                      <a:gdLst>
                        <a:gd name="T0" fmla="*/ 27 w 72"/>
                        <a:gd name="T1" fmla="*/ 70 h 81"/>
                        <a:gd name="T2" fmla="*/ 56 w 72"/>
                        <a:gd name="T3" fmla="*/ 76 h 81"/>
                        <a:gd name="T4" fmla="*/ 67 w 72"/>
                        <a:gd name="T5" fmla="*/ 49 h 81"/>
                        <a:gd name="T6" fmla="*/ 44 w 72"/>
                        <a:gd name="T7" fmla="*/ 11 h 81"/>
                        <a:gd name="T8" fmla="*/ 15 w 72"/>
                        <a:gd name="T9" fmla="*/ 6 h 81"/>
                        <a:gd name="T10" fmla="*/ 5 w 72"/>
                        <a:gd name="T11" fmla="*/ 32 h 81"/>
                        <a:gd name="T12" fmla="*/ 27 w 72"/>
                        <a:gd name="T13" fmla="*/ 70 h 81"/>
                      </a:gdLst>
                      <a:ahLst/>
                      <a:cxnLst>
                        <a:cxn ang="0">
                          <a:pos x="T0" y="T1"/>
                        </a:cxn>
                        <a:cxn ang="0">
                          <a:pos x="T2" y="T3"/>
                        </a:cxn>
                        <a:cxn ang="0">
                          <a:pos x="T4" y="T5"/>
                        </a:cxn>
                        <a:cxn ang="0">
                          <a:pos x="T6" y="T7"/>
                        </a:cxn>
                        <a:cxn ang="0">
                          <a:pos x="T8" y="T9"/>
                        </a:cxn>
                        <a:cxn ang="0">
                          <a:pos x="T10" y="T11"/>
                        </a:cxn>
                        <a:cxn ang="0">
                          <a:pos x="T12" y="T13"/>
                        </a:cxn>
                      </a:cxnLst>
                      <a:rect l="0" t="0" r="r" b="b"/>
                      <a:pathLst>
                        <a:path w="72" h="81">
                          <a:moveTo>
                            <a:pt x="27" y="70"/>
                          </a:moveTo>
                          <a:cubicBezTo>
                            <a:pt x="33" y="79"/>
                            <a:pt x="46" y="81"/>
                            <a:pt x="56" y="76"/>
                          </a:cubicBezTo>
                          <a:cubicBezTo>
                            <a:pt x="67" y="70"/>
                            <a:pt x="72" y="58"/>
                            <a:pt x="67" y="49"/>
                          </a:cubicBezTo>
                          <a:lnTo>
                            <a:pt x="44" y="11"/>
                          </a:lnTo>
                          <a:cubicBezTo>
                            <a:pt x="39" y="2"/>
                            <a:pt x="26" y="0"/>
                            <a:pt x="15" y="6"/>
                          </a:cubicBezTo>
                          <a:cubicBezTo>
                            <a:pt x="4" y="12"/>
                            <a:pt x="0" y="23"/>
                            <a:pt x="5" y="32"/>
                          </a:cubicBezTo>
                          <a:lnTo>
                            <a:pt x="27" y="70"/>
                          </a:lnTo>
                        </a:path>
                      </a:pathLst>
                    </a:custGeom>
                    <a:solidFill>
                      <a:schemeClr val="bg1"/>
                    </a:solidFill>
                    <a:ln>
                      <a:solidFill>
                        <a:schemeClr val="tx1"/>
                      </a:solidFill>
                    </a:ln>
                  </p:spPr>
                  <p:txBody>
                    <a:bodyPr vert="horz" wrap="square" lIns="68580" tIns="34290" rIns="68580" bIns="34290" numCol="1" anchor="t" anchorCtr="0" compatLnSpc="1">
                      <a:prstTxWarp prst="textNoShape">
                        <a:avLst/>
                      </a:prstTxWarp>
                    </a:bodyPr>
                    <a:lstStyle/>
                    <a:p>
                      <a:endParaRPr lang="en-US" sz="1350"/>
                    </a:p>
                  </p:txBody>
                </p:sp>
                <p:sp>
                  <p:nvSpPr>
                    <p:cNvPr id="97" name="Freeform 373">
                      <a:extLst>
                        <a:ext uri="{FF2B5EF4-FFF2-40B4-BE49-F238E27FC236}">
                          <a16:creationId xmlns:a16="http://schemas.microsoft.com/office/drawing/2014/main" id="{CE743B35-B74D-450D-A5CA-1FFFD45E0CC3}"/>
                        </a:ext>
                      </a:extLst>
                    </p:cNvPr>
                    <p:cNvSpPr>
                      <a:spLocks/>
                    </p:cNvSpPr>
                    <p:nvPr/>
                  </p:nvSpPr>
                  <p:spPr bwMode="auto">
                    <a:xfrm>
                      <a:off x="3890027" y="278270"/>
                      <a:ext cx="131039" cy="141958"/>
                    </a:xfrm>
                    <a:custGeom>
                      <a:avLst/>
                      <a:gdLst>
                        <a:gd name="T0" fmla="*/ 28 w 73"/>
                        <a:gd name="T1" fmla="*/ 71 h 82"/>
                        <a:gd name="T2" fmla="*/ 57 w 73"/>
                        <a:gd name="T3" fmla="*/ 76 h 82"/>
                        <a:gd name="T4" fmla="*/ 68 w 73"/>
                        <a:gd name="T5" fmla="*/ 49 h 82"/>
                        <a:gd name="T6" fmla="*/ 45 w 73"/>
                        <a:gd name="T7" fmla="*/ 11 h 82"/>
                        <a:gd name="T8" fmla="*/ 16 w 73"/>
                        <a:gd name="T9" fmla="*/ 6 h 82"/>
                        <a:gd name="T10" fmla="*/ 6 w 73"/>
                        <a:gd name="T11" fmla="*/ 32 h 82"/>
                        <a:gd name="T12" fmla="*/ 28 w 73"/>
                        <a:gd name="T13" fmla="*/ 71 h 82"/>
                      </a:gdLst>
                      <a:ahLst/>
                      <a:cxnLst>
                        <a:cxn ang="0">
                          <a:pos x="T0" y="T1"/>
                        </a:cxn>
                        <a:cxn ang="0">
                          <a:pos x="T2" y="T3"/>
                        </a:cxn>
                        <a:cxn ang="0">
                          <a:pos x="T4" y="T5"/>
                        </a:cxn>
                        <a:cxn ang="0">
                          <a:pos x="T6" y="T7"/>
                        </a:cxn>
                        <a:cxn ang="0">
                          <a:pos x="T8" y="T9"/>
                        </a:cxn>
                        <a:cxn ang="0">
                          <a:pos x="T10" y="T11"/>
                        </a:cxn>
                        <a:cxn ang="0">
                          <a:pos x="T12" y="T13"/>
                        </a:cxn>
                      </a:cxnLst>
                      <a:rect l="0" t="0" r="r" b="b"/>
                      <a:pathLst>
                        <a:path w="73" h="82">
                          <a:moveTo>
                            <a:pt x="28" y="71"/>
                          </a:moveTo>
                          <a:cubicBezTo>
                            <a:pt x="33" y="79"/>
                            <a:pt x="46" y="82"/>
                            <a:pt x="57" y="76"/>
                          </a:cubicBezTo>
                          <a:cubicBezTo>
                            <a:pt x="68" y="70"/>
                            <a:pt x="73" y="58"/>
                            <a:pt x="68" y="49"/>
                          </a:cubicBezTo>
                          <a:lnTo>
                            <a:pt x="45" y="11"/>
                          </a:lnTo>
                          <a:cubicBezTo>
                            <a:pt x="40" y="2"/>
                            <a:pt x="27" y="0"/>
                            <a:pt x="16" y="6"/>
                          </a:cubicBezTo>
                          <a:cubicBezTo>
                            <a:pt x="5" y="12"/>
                            <a:pt x="0" y="24"/>
                            <a:pt x="6" y="32"/>
                          </a:cubicBezTo>
                          <a:lnTo>
                            <a:pt x="28" y="71"/>
                          </a:lnTo>
                          <a:close/>
                        </a:path>
                      </a:pathLst>
                    </a:custGeom>
                    <a:solidFill>
                      <a:schemeClr val="bg1"/>
                    </a:solidFill>
                    <a:ln>
                      <a:solidFill>
                        <a:schemeClr val="tx1"/>
                      </a:solidFill>
                    </a:ln>
                  </p:spPr>
                  <p:txBody>
                    <a:bodyPr vert="horz" wrap="square" lIns="68580" tIns="34290" rIns="68580" bIns="34290" numCol="1" anchor="t" anchorCtr="0" compatLnSpc="1">
                      <a:prstTxWarp prst="textNoShape">
                        <a:avLst/>
                      </a:prstTxWarp>
                    </a:bodyPr>
                    <a:lstStyle/>
                    <a:p>
                      <a:endParaRPr lang="en-US" sz="1350"/>
                    </a:p>
                  </p:txBody>
                </p:sp>
                <p:sp>
                  <p:nvSpPr>
                    <p:cNvPr id="98" name="Freeform 374">
                      <a:extLst>
                        <a:ext uri="{FF2B5EF4-FFF2-40B4-BE49-F238E27FC236}">
                          <a16:creationId xmlns:a16="http://schemas.microsoft.com/office/drawing/2014/main" id="{7810BF0A-B97F-4460-B8F3-C8724BF8B553}"/>
                        </a:ext>
                      </a:extLst>
                    </p:cNvPr>
                    <p:cNvSpPr>
                      <a:spLocks/>
                    </p:cNvSpPr>
                    <p:nvPr/>
                  </p:nvSpPr>
                  <p:spPr bwMode="auto">
                    <a:xfrm>
                      <a:off x="3742606" y="343789"/>
                      <a:ext cx="125580" cy="147420"/>
                    </a:xfrm>
                    <a:custGeom>
                      <a:avLst/>
                      <a:gdLst>
                        <a:gd name="T0" fmla="*/ 28 w 73"/>
                        <a:gd name="T1" fmla="*/ 71 h 82"/>
                        <a:gd name="T2" fmla="*/ 57 w 73"/>
                        <a:gd name="T3" fmla="*/ 76 h 82"/>
                        <a:gd name="T4" fmla="*/ 68 w 73"/>
                        <a:gd name="T5" fmla="*/ 49 h 82"/>
                        <a:gd name="T6" fmla="*/ 45 w 73"/>
                        <a:gd name="T7" fmla="*/ 11 h 82"/>
                        <a:gd name="T8" fmla="*/ 16 w 73"/>
                        <a:gd name="T9" fmla="*/ 6 h 82"/>
                        <a:gd name="T10" fmla="*/ 6 w 73"/>
                        <a:gd name="T11" fmla="*/ 33 h 82"/>
                        <a:gd name="T12" fmla="*/ 28 w 73"/>
                        <a:gd name="T13" fmla="*/ 71 h 82"/>
                      </a:gdLst>
                      <a:ahLst/>
                      <a:cxnLst>
                        <a:cxn ang="0">
                          <a:pos x="T0" y="T1"/>
                        </a:cxn>
                        <a:cxn ang="0">
                          <a:pos x="T2" y="T3"/>
                        </a:cxn>
                        <a:cxn ang="0">
                          <a:pos x="T4" y="T5"/>
                        </a:cxn>
                        <a:cxn ang="0">
                          <a:pos x="T6" y="T7"/>
                        </a:cxn>
                        <a:cxn ang="0">
                          <a:pos x="T8" y="T9"/>
                        </a:cxn>
                        <a:cxn ang="0">
                          <a:pos x="T10" y="T11"/>
                        </a:cxn>
                        <a:cxn ang="0">
                          <a:pos x="T12" y="T13"/>
                        </a:cxn>
                      </a:cxnLst>
                      <a:rect l="0" t="0" r="r" b="b"/>
                      <a:pathLst>
                        <a:path w="73" h="82">
                          <a:moveTo>
                            <a:pt x="28" y="71"/>
                          </a:moveTo>
                          <a:cubicBezTo>
                            <a:pt x="33" y="80"/>
                            <a:pt x="46" y="82"/>
                            <a:pt x="57" y="76"/>
                          </a:cubicBezTo>
                          <a:cubicBezTo>
                            <a:pt x="68" y="70"/>
                            <a:pt x="73" y="58"/>
                            <a:pt x="68" y="49"/>
                          </a:cubicBezTo>
                          <a:lnTo>
                            <a:pt x="45" y="11"/>
                          </a:lnTo>
                          <a:cubicBezTo>
                            <a:pt x="40" y="2"/>
                            <a:pt x="27" y="0"/>
                            <a:pt x="16" y="6"/>
                          </a:cubicBezTo>
                          <a:cubicBezTo>
                            <a:pt x="5" y="12"/>
                            <a:pt x="0" y="24"/>
                            <a:pt x="6" y="33"/>
                          </a:cubicBezTo>
                          <a:lnTo>
                            <a:pt x="28" y="71"/>
                          </a:lnTo>
                        </a:path>
                      </a:pathLst>
                    </a:custGeom>
                    <a:solidFill>
                      <a:schemeClr val="bg1"/>
                    </a:solidFill>
                    <a:ln>
                      <a:solidFill>
                        <a:schemeClr val="tx1"/>
                      </a:solidFill>
                    </a:ln>
                  </p:spPr>
                  <p:txBody>
                    <a:bodyPr vert="horz" wrap="square" lIns="68580" tIns="34290" rIns="68580" bIns="34290" numCol="1" anchor="t" anchorCtr="0" compatLnSpc="1">
                      <a:prstTxWarp prst="textNoShape">
                        <a:avLst/>
                      </a:prstTxWarp>
                    </a:bodyPr>
                    <a:lstStyle/>
                    <a:p>
                      <a:endParaRPr lang="en-US" sz="1350"/>
                    </a:p>
                  </p:txBody>
                </p:sp>
                <p:sp>
                  <p:nvSpPr>
                    <p:cNvPr id="99" name="Freeform 375">
                      <a:extLst>
                        <a:ext uri="{FF2B5EF4-FFF2-40B4-BE49-F238E27FC236}">
                          <a16:creationId xmlns:a16="http://schemas.microsoft.com/office/drawing/2014/main" id="{5F320D6E-A117-4CB4-9721-7E4D228E9430}"/>
                        </a:ext>
                      </a:extLst>
                    </p:cNvPr>
                    <p:cNvSpPr>
                      <a:spLocks/>
                    </p:cNvSpPr>
                    <p:nvPr/>
                  </p:nvSpPr>
                  <p:spPr bwMode="auto">
                    <a:xfrm>
                      <a:off x="3595190" y="414767"/>
                      <a:ext cx="125580" cy="141958"/>
                    </a:xfrm>
                    <a:custGeom>
                      <a:avLst/>
                      <a:gdLst>
                        <a:gd name="T0" fmla="*/ 28 w 73"/>
                        <a:gd name="T1" fmla="*/ 71 h 82"/>
                        <a:gd name="T2" fmla="*/ 57 w 73"/>
                        <a:gd name="T3" fmla="*/ 76 h 82"/>
                        <a:gd name="T4" fmla="*/ 67 w 73"/>
                        <a:gd name="T5" fmla="*/ 50 h 82"/>
                        <a:gd name="T6" fmla="*/ 45 w 73"/>
                        <a:gd name="T7" fmla="*/ 11 h 82"/>
                        <a:gd name="T8" fmla="*/ 16 w 73"/>
                        <a:gd name="T9" fmla="*/ 6 h 82"/>
                        <a:gd name="T10" fmla="*/ 5 w 73"/>
                        <a:gd name="T11" fmla="*/ 33 h 82"/>
                        <a:gd name="T12" fmla="*/ 28 w 73"/>
                        <a:gd name="T13" fmla="*/ 71 h 82"/>
                      </a:gdLst>
                      <a:ahLst/>
                      <a:cxnLst>
                        <a:cxn ang="0">
                          <a:pos x="T0" y="T1"/>
                        </a:cxn>
                        <a:cxn ang="0">
                          <a:pos x="T2" y="T3"/>
                        </a:cxn>
                        <a:cxn ang="0">
                          <a:pos x="T4" y="T5"/>
                        </a:cxn>
                        <a:cxn ang="0">
                          <a:pos x="T6" y="T7"/>
                        </a:cxn>
                        <a:cxn ang="0">
                          <a:pos x="T8" y="T9"/>
                        </a:cxn>
                        <a:cxn ang="0">
                          <a:pos x="T10" y="T11"/>
                        </a:cxn>
                        <a:cxn ang="0">
                          <a:pos x="T12" y="T13"/>
                        </a:cxn>
                      </a:cxnLst>
                      <a:rect l="0" t="0" r="r" b="b"/>
                      <a:pathLst>
                        <a:path w="73" h="82">
                          <a:moveTo>
                            <a:pt x="28" y="71"/>
                          </a:moveTo>
                          <a:cubicBezTo>
                            <a:pt x="33" y="80"/>
                            <a:pt x="46" y="82"/>
                            <a:pt x="57" y="76"/>
                          </a:cubicBezTo>
                          <a:cubicBezTo>
                            <a:pt x="68" y="70"/>
                            <a:pt x="73" y="58"/>
                            <a:pt x="67" y="50"/>
                          </a:cubicBezTo>
                          <a:lnTo>
                            <a:pt x="45" y="11"/>
                          </a:lnTo>
                          <a:cubicBezTo>
                            <a:pt x="40" y="3"/>
                            <a:pt x="27" y="0"/>
                            <a:pt x="16" y="6"/>
                          </a:cubicBezTo>
                          <a:cubicBezTo>
                            <a:pt x="5" y="12"/>
                            <a:pt x="0" y="24"/>
                            <a:pt x="5" y="33"/>
                          </a:cubicBezTo>
                          <a:lnTo>
                            <a:pt x="28" y="71"/>
                          </a:lnTo>
                        </a:path>
                      </a:pathLst>
                    </a:custGeom>
                    <a:solidFill>
                      <a:schemeClr val="bg1"/>
                    </a:solidFill>
                    <a:ln>
                      <a:solidFill>
                        <a:schemeClr val="tx1"/>
                      </a:solidFill>
                    </a:ln>
                  </p:spPr>
                  <p:txBody>
                    <a:bodyPr vert="horz" wrap="square" lIns="68580" tIns="34290" rIns="68580" bIns="34290" numCol="1" anchor="t" anchorCtr="0" compatLnSpc="1">
                      <a:prstTxWarp prst="textNoShape">
                        <a:avLst/>
                      </a:prstTxWarp>
                    </a:bodyPr>
                    <a:lstStyle/>
                    <a:p>
                      <a:endParaRPr lang="en-US" sz="1350"/>
                    </a:p>
                  </p:txBody>
                </p:sp>
              </p:grpSp>
              <p:sp>
                <p:nvSpPr>
                  <p:cNvPr id="94" name="Freeform 52">
                    <a:extLst>
                      <a:ext uri="{FF2B5EF4-FFF2-40B4-BE49-F238E27FC236}">
                        <a16:creationId xmlns:a16="http://schemas.microsoft.com/office/drawing/2014/main" id="{EA7AA1BD-0FAE-48CC-A1A3-9DD02D63AADD}"/>
                      </a:ext>
                    </a:extLst>
                  </p:cNvPr>
                  <p:cNvSpPr>
                    <a:spLocks/>
                  </p:cNvSpPr>
                  <p:nvPr/>
                </p:nvSpPr>
                <p:spPr bwMode="auto">
                  <a:xfrm>
                    <a:off x="5365751" y="4093308"/>
                    <a:ext cx="2155824" cy="414169"/>
                  </a:xfrm>
                  <a:custGeom>
                    <a:avLst/>
                    <a:gdLst>
                      <a:gd name="connsiteX0" fmla="*/ 1173981 w 2155824"/>
                      <a:gd name="connsiteY0" fmla="*/ 0 h 414169"/>
                      <a:gd name="connsiteX1" fmla="*/ 1198659 w 2155824"/>
                      <a:gd name="connsiteY1" fmla="*/ 26426 h 414169"/>
                      <a:gd name="connsiteX2" fmla="*/ 1128150 w 2155824"/>
                      <a:gd name="connsiteY2" fmla="*/ 56375 h 414169"/>
                      <a:gd name="connsiteX3" fmla="*/ 1685174 w 2155824"/>
                      <a:gd name="connsiteY3" fmla="*/ 322393 h 414169"/>
                      <a:gd name="connsiteX4" fmla="*/ 1727480 w 2155824"/>
                      <a:gd name="connsiteY4" fmla="*/ 320631 h 414169"/>
                      <a:gd name="connsiteX5" fmla="*/ 2115281 w 2155824"/>
                      <a:gd name="connsiteY5" fmla="*/ 192026 h 414169"/>
                      <a:gd name="connsiteX6" fmla="*/ 2147010 w 2155824"/>
                      <a:gd name="connsiteY6" fmla="*/ 163839 h 414169"/>
                      <a:gd name="connsiteX7" fmla="*/ 2155824 w 2155824"/>
                      <a:gd name="connsiteY7" fmla="*/ 206120 h 414169"/>
                      <a:gd name="connsiteX8" fmla="*/ 1729242 w 2155824"/>
                      <a:gd name="connsiteY8" fmla="*/ 355865 h 414169"/>
                      <a:gd name="connsiteX9" fmla="*/ 1685174 w 2155824"/>
                      <a:gd name="connsiteY9" fmla="*/ 357627 h 414169"/>
                      <a:gd name="connsiteX10" fmla="*/ 1094658 w 2155824"/>
                      <a:gd name="connsiteY10" fmla="*/ 70468 h 414169"/>
                      <a:gd name="connsiteX11" fmla="*/ 738586 w 2155824"/>
                      <a:gd name="connsiteY11" fmla="*/ 213167 h 414169"/>
                      <a:gd name="connsiteX12" fmla="*/ 132205 w 2155824"/>
                      <a:gd name="connsiteY12" fmla="*/ 406955 h 414169"/>
                      <a:gd name="connsiteX13" fmla="*/ 131113 w 2155824"/>
                      <a:gd name="connsiteY13" fmla="*/ 414169 h 414169"/>
                      <a:gd name="connsiteX14" fmla="*/ 94143 w 2155824"/>
                      <a:gd name="connsiteY14" fmla="*/ 414169 h 414169"/>
                      <a:gd name="connsiteX15" fmla="*/ 95188 w 2155824"/>
                      <a:gd name="connsiteY15" fmla="*/ 408717 h 414169"/>
                      <a:gd name="connsiteX16" fmla="*/ 54645 w 2155824"/>
                      <a:gd name="connsiteY16" fmla="*/ 401670 h 414169"/>
                      <a:gd name="connsiteX17" fmla="*/ 0 w 2155824"/>
                      <a:gd name="connsiteY17" fmla="*/ 369959 h 414169"/>
                      <a:gd name="connsiteX18" fmla="*/ 42306 w 2155824"/>
                      <a:gd name="connsiteY18" fmla="*/ 354104 h 414169"/>
                      <a:gd name="connsiteX19" fmla="*/ 72272 w 2155824"/>
                      <a:gd name="connsiteY19" fmla="*/ 369959 h 414169"/>
                      <a:gd name="connsiteX20" fmla="*/ 98713 w 2155824"/>
                      <a:gd name="connsiteY20" fmla="*/ 373482 h 414169"/>
                      <a:gd name="connsiteX21" fmla="*/ 1173981 w 2155824"/>
                      <a:gd name="connsiteY21" fmla="*/ 0 h 41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5824" h="414169">
                        <a:moveTo>
                          <a:pt x="1173981" y="0"/>
                        </a:moveTo>
                        <a:cubicBezTo>
                          <a:pt x="1181032" y="8809"/>
                          <a:pt x="1189846" y="17617"/>
                          <a:pt x="1198659" y="26426"/>
                        </a:cubicBezTo>
                        <a:cubicBezTo>
                          <a:pt x="1177506" y="35234"/>
                          <a:pt x="1154591" y="45804"/>
                          <a:pt x="1128150" y="56375"/>
                        </a:cubicBezTo>
                        <a:cubicBezTo>
                          <a:pt x="1179269" y="118035"/>
                          <a:pt x="1369644" y="322393"/>
                          <a:pt x="1685174" y="322393"/>
                        </a:cubicBezTo>
                        <a:cubicBezTo>
                          <a:pt x="1699276" y="322393"/>
                          <a:pt x="1713378" y="322393"/>
                          <a:pt x="1727480" y="320631"/>
                        </a:cubicBezTo>
                        <a:cubicBezTo>
                          <a:pt x="1933720" y="308299"/>
                          <a:pt x="2051823" y="244878"/>
                          <a:pt x="2115281" y="192026"/>
                        </a:cubicBezTo>
                        <a:cubicBezTo>
                          <a:pt x="2127620" y="183218"/>
                          <a:pt x="2138197" y="172648"/>
                          <a:pt x="2147010" y="163839"/>
                        </a:cubicBezTo>
                        <a:cubicBezTo>
                          <a:pt x="2150536" y="177933"/>
                          <a:pt x="2154061" y="192026"/>
                          <a:pt x="2155824" y="206120"/>
                        </a:cubicBezTo>
                        <a:cubicBezTo>
                          <a:pt x="2083552" y="271303"/>
                          <a:pt x="1954872" y="343533"/>
                          <a:pt x="1729242" y="355865"/>
                        </a:cubicBezTo>
                        <a:cubicBezTo>
                          <a:pt x="1715140" y="357627"/>
                          <a:pt x="1699276" y="357627"/>
                          <a:pt x="1685174" y="357627"/>
                        </a:cubicBezTo>
                        <a:cubicBezTo>
                          <a:pt x="1341441" y="357627"/>
                          <a:pt x="1136964" y="126843"/>
                          <a:pt x="1094658" y="70468"/>
                        </a:cubicBezTo>
                        <a:cubicBezTo>
                          <a:pt x="992420" y="112749"/>
                          <a:pt x="867265" y="163839"/>
                          <a:pt x="738586" y="213167"/>
                        </a:cubicBezTo>
                        <a:cubicBezTo>
                          <a:pt x="386039" y="350580"/>
                          <a:pt x="216816" y="396385"/>
                          <a:pt x="132205" y="406955"/>
                        </a:cubicBezTo>
                        <a:lnTo>
                          <a:pt x="131113" y="414169"/>
                        </a:lnTo>
                        <a:lnTo>
                          <a:pt x="94143" y="414169"/>
                        </a:lnTo>
                        <a:lnTo>
                          <a:pt x="95188" y="408717"/>
                        </a:lnTo>
                        <a:cubicBezTo>
                          <a:pt x="75798" y="408717"/>
                          <a:pt x="63459" y="405193"/>
                          <a:pt x="54645" y="401670"/>
                        </a:cubicBezTo>
                        <a:cubicBezTo>
                          <a:pt x="35255" y="391100"/>
                          <a:pt x="17628" y="380529"/>
                          <a:pt x="0" y="369959"/>
                        </a:cubicBezTo>
                        <a:cubicBezTo>
                          <a:pt x="14102" y="364674"/>
                          <a:pt x="28204" y="359389"/>
                          <a:pt x="42306" y="354104"/>
                        </a:cubicBezTo>
                        <a:cubicBezTo>
                          <a:pt x="52882" y="359389"/>
                          <a:pt x="61696" y="364674"/>
                          <a:pt x="72272" y="369959"/>
                        </a:cubicBezTo>
                        <a:cubicBezTo>
                          <a:pt x="77560" y="373482"/>
                          <a:pt x="86374" y="373482"/>
                          <a:pt x="98713" y="373482"/>
                        </a:cubicBezTo>
                        <a:cubicBezTo>
                          <a:pt x="239732" y="373482"/>
                          <a:pt x="777366" y="167362"/>
                          <a:pt x="1173981"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95" name="Freeform 378">
                    <a:extLst>
                      <a:ext uri="{FF2B5EF4-FFF2-40B4-BE49-F238E27FC236}">
                        <a16:creationId xmlns:a16="http://schemas.microsoft.com/office/drawing/2014/main" id="{17725311-5A6E-47B3-8020-934D659FB413}"/>
                      </a:ext>
                    </a:extLst>
                  </p:cNvPr>
                  <p:cNvSpPr>
                    <a:spLocks/>
                  </p:cNvSpPr>
                  <p:nvPr/>
                </p:nvSpPr>
                <p:spPr bwMode="auto">
                  <a:xfrm>
                    <a:off x="6683896" y="4432492"/>
                    <a:ext cx="884510" cy="627895"/>
                  </a:xfrm>
                  <a:custGeom>
                    <a:avLst/>
                    <a:gdLst>
                      <a:gd name="T0" fmla="*/ 0 w 501"/>
                      <a:gd name="T1" fmla="*/ 356 h 356"/>
                      <a:gd name="T2" fmla="*/ 498 w 501"/>
                      <a:gd name="T3" fmla="*/ 0 h 356"/>
                      <a:gd name="T4" fmla="*/ 501 w 501"/>
                      <a:gd name="T5" fmla="*/ 19 h 356"/>
                      <a:gd name="T6" fmla="*/ 374 w 501"/>
                      <a:gd name="T7" fmla="*/ 67 h 356"/>
                      <a:gd name="T8" fmla="*/ 29 w 501"/>
                      <a:gd name="T9" fmla="*/ 352 h 356"/>
                      <a:gd name="T10" fmla="*/ 0 w 501"/>
                      <a:gd name="T11" fmla="*/ 356 h 356"/>
                    </a:gdLst>
                    <a:ahLst/>
                    <a:cxnLst>
                      <a:cxn ang="0">
                        <a:pos x="T0" y="T1"/>
                      </a:cxn>
                      <a:cxn ang="0">
                        <a:pos x="T2" y="T3"/>
                      </a:cxn>
                      <a:cxn ang="0">
                        <a:pos x="T4" y="T5"/>
                      </a:cxn>
                      <a:cxn ang="0">
                        <a:pos x="T6" y="T7"/>
                      </a:cxn>
                      <a:cxn ang="0">
                        <a:pos x="T8" y="T9"/>
                      </a:cxn>
                      <a:cxn ang="0">
                        <a:pos x="T10" y="T11"/>
                      </a:cxn>
                    </a:cxnLst>
                    <a:rect l="0" t="0" r="r" b="b"/>
                    <a:pathLst>
                      <a:path w="501" h="356">
                        <a:moveTo>
                          <a:pt x="0" y="356"/>
                        </a:moveTo>
                        <a:cubicBezTo>
                          <a:pt x="180" y="112"/>
                          <a:pt x="393" y="28"/>
                          <a:pt x="498" y="0"/>
                        </a:cubicBezTo>
                        <a:cubicBezTo>
                          <a:pt x="499" y="6"/>
                          <a:pt x="500" y="13"/>
                          <a:pt x="501" y="19"/>
                        </a:cubicBezTo>
                        <a:cubicBezTo>
                          <a:pt x="468" y="28"/>
                          <a:pt x="424" y="43"/>
                          <a:pt x="374" y="67"/>
                        </a:cubicBezTo>
                        <a:cubicBezTo>
                          <a:pt x="281" y="111"/>
                          <a:pt x="148" y="195"/>
                          <a:pt x="29" y="352"/>
                        </a:cubicBezTo>
                        <a:lnTo>
                          <a:pt x="0" y="356"/>
                        </a:ln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91" name="Freeform 95">
                  <a:extLst>
                    <a:ext uri="{FF2B5EF4-FFF2-40B4-BE49-F238E27FC236}">
                      <a16:creationId xmlns:a16="http://schemas.microsoft.com/office/drawing/2014/main" id="{DD2817F3-6875-469E-8F8B-3BEEEFD4C62B}"/>
                    </a:ext>
                  </a:extLst>
                </p:cNvPr>
                <p:cNvSpPr>
                  <a:spLocks/>
                </p:cNvSpPr>
                <p:nvPr/>
              </p:nvSpPr>
              <p:spPr bwMode="auto">
                <a:xfrm rot="1295621" flipH="1">
                  <a:off x="4589830" y="4170808"/>
                  <a:ext cx="2962247" cy="1422535"/>
                </a:xfrm>
                <a:custGeom>
                  <a:avLst/>
                  <a:gdLst>
                    <a:gd name="T0" fmla="*/ 523 w 3032"/>
                    <a:gd name="T1" fmla="*/ 0 h 1595"/>
                    <a:gd name="T2" fmla="*/ 513 w 3032"/>
                    <a:gd name="T3" fmla="*/ 482 h 1595"/>
                    <a:gd name="T4" fmla="*/ 1333 w 3032"/>
                    <a:gd name="T5" fmla="*/ 1036 h 1595"/>
                    <a:gd name="T6" fmla="*/ 2495 w 3032"/>
                    <a:gd name="T7" fmla="*/ 1533 h 1595"/>
                    <a:gd name="T8" fmla="*/ 2898 w 3032"/>
                    <a:gd name="T9" fmla="*/ 1133 h 1595"/>
                    <a:gd name="T10" fmla="*/ 2171 w 3032"/>
                    <a:gd name="T11" fmla="*/ 1230 h 1595"/>
                    <a:gd name="T12" fmla="*/ 1510 w 3032"/>
                    <a:gd name="T13" fmla="*/ 812 h 1595"/>
                    <a:gd name="T14" fmla="*/ 950 w 3032"/>
                    <a:gd name="T15" fmla="*/ 436 h 1595"/>
                    <a:gd name="T16" fmla="*/ 523 w 3032"/>
                    <a:gd name="T17" fmla="*/ 0 h 1595"/>
                    <a:gd name="connsiteX0" fmla="*/ 777 w 8619"/>
                    <a:gd name="connsiteY0" fmla="*/ 0 h 9641"/>
                    <a:gd name="connsiteX1" fmla="*/ 744 w 8619"/>
                    <a:gd name="connsiteY1" fmla="*/ 3022 h 9641"/>
                    <a:gd name="connsiteX2" fmla="*/ 3448 w 8619"/>
                    <a:gd name="connsiteY2" fmla="*/ 6495 h 9641"/>
                    <a:gd name="connsiteX3" fmla="*/ 7281 w 8619"/>
                    <a:gd name="connsiteY3" fmla="*/ 9611 h 9641"/>
                    <a:gd name="connsiteX4" fmla="*/ 8610 w 8619"/>
                    <a:gd name="connsiteY4" fmla="*/ 7103 h 9641"/>
                    <a:gd name="connsiteX5" fmla="*/ 6212 w 8619"/>
                    <a:gd name="connsiteY5" fmla="*/ 7712 h 9641"/>
                    <a:gd name="connsiteX6" fmla="*/ 4032 w 8619"/>
                    <a:gd name="connsiteY6" fmla="*/ 5091 h 9641"/>
                    <a:gd name="connsiteX7" fmla="*/ 2185 w 8619"/>
                    <a:gd name="connsiteY7" fmla="*/ 2734 h 9641"/>
                    <a:gd name="connsiteX8" fmla="*/ 777 w 8619"/>
                    <a:gd name="connsiteY8" fmla="*/ 0 h 9641"/>
                    <a:gd name="connsiteX0" fmla="*/ 901 w 10164"/>
                    <a:gd name="connsiteY0" fmla="*/ 0 h 9974"/>
                    <a:gd name="connsiteX1" fmla="*/ 863 w 10164"/>
                    <a:gd name="connsiteY1" fmla="*/ 3135 h 9974"/>
                    <a:gd name="connsiteX2" fmla="*/ 4000 w 10164"/>
                    <a:gd name="connsiteY2" fmla="*/ 6737 h 9974"/>
                    <a:gd name="connsiteX3" fmla="*/ 8448 w 10164"/>
                    <a:gd name="connsiteY3" fmla="*/ 9969 h 9974"/>
                    <a:gd name="connsiteX4" fmla="*/ 10164 w 10164"/>
                    <a:gd name="connsiteY4" fmla="*/ 7261 h 9974"/>
                    <a:gd name="connsiteX5" fmla="*/ 7207 w 10164"/>
                    <a:gd name="connsiteY5" fmla="*/ 7999 h 9974"/>
                    <a:gd name="connsiteX6" fmla="*/ 4678 w 10164"/>
                    <a:gd name="connsiteY6" fmla="*/ 5281 h 9974"/>
                    <a:gd name="connsiteX7" fmla="*/ 2535 w 10164"/>
                    <a:gd name="connsiteY7" fmla="*/ 2836 h 9974"/>
                    <a:gd name="connsiteX8" fmla="*/ 901 w 10164"/>
                    <a:gd name="connsiteY8" fmla="*/ 0 h 9974"/>
                    <a:gd name="connsiteX0" fmla="*/ 886 w 10000"/>
                    <a:gd name="connsiteY0" fmla="*/ 0 h 9995"/>
                    <a:gd name="connsiteX1" fmla="*/ 849 w 10000"/>
                    <a:gd name="connsiteY1" fmla="*/ 3143 h 9995"/>
                    <a:gd name="connsiteX2" fmla="*/ 3935 w 10000"/>
                    <a:gd name="connsiteY2" fmla="*/ 6755 h 9995"/>
                    <a:gd name="connsiteX3" fmla="*/ 8312 w 10000"/>
                    <a:gd name="connsiteY3" fmla="*/ 9995 h 9995"/>
                    <a:gd name="connsiteX4" fmla="*/ 10000 w 10000"/>
                    <a:gd name="connsiteY4" fmla="*/ 7280 h 9995"/>
                    <a:gd name="connsiteX5" fmla="*/ 7091 w 10000"/>
                    <a:gd name="connsiteY5" fmla="*/ 8020 h 9995"/>
                    <a:gd name="connsiteX6" fmla="*/ 4603 w 10000"/>
                    <a:gd name="connsiteY6" fmla="*/ 5295 h 9995"/>
                    <a:gd name="connsiteX7" fmla="*/ 2494 w 10000"/>
                    <a:gd name="connsiteY7" fmla="*/ 2843 h 9995"/>
                    <a:gd name="connsiteX8" fmla="*/ 886 w 10000"/>
                    <a:gd name="connsiteY8" fmla="*/ 0 h 9995"/>
                    <a:gd name="connsiteX0" fmla="*/ 52 w 9528"/>
                    <a:gd name="connsiteY0" fmla="*/ 0 h 10328"/>
                    <a:gd name="connsiteX1" fmla="*/ 377 w 9528"/>
                    <a:gd name="connsiteY1" fmla="*/ 3473 h 10328"/>
                    <a:gd name="connsiteX2" fmla="*/ 3463 w 9528"/>
                    <a:gd name="connsiteY2" fmla="*/ 7086 h 10328"/>
                    <a:gd name="connsiteX3" fmla="*/ 7840 w 9528"/>
                    <a:gd name="connsiteY3" fmla="*/ 10328 h 10328"/>
                    <a:gd name="connsiteX4" fmla="*/ 9528 w 9528"/>
                    <a:gd name="connsiteY4" fmla="*/ 7612 h 10328"/>
                    <a:gd name="connsiteX5" fmla="*/ 6619 w 9528"/>
                    <a:gd name="connsiteY5" fmla="*/ 8352 h 10328"/>
                    <a:gd name="connsiteX6" fmla="*/ 4131 w 9528"/>
                    <a:gd name="connsiteY6" fmla="*/ 5626 h 10328"/>
                    <a:gd name="connsiteX7" fmla="*/ 2022 w 9528"/>
                    <a:gd name="connsiteY7" fmla="*/ 3172 h 10328"/>
                    <a:gd name="connsiteX8" fmla="*/ 52 w 9528"/>
                    <a:gd name="connsiteY8" fmla="*/ 0 h 10328"/>
                    <a:gd name="connsiteX0" fmla="*/ 55 w 10000"/>
                    <a:gd name="connsiteY0" fmla="*/ 0 h 10000"/>
                    <a:gd name="connsiteX1" fmla="*/ 396 w 10000"/>
                    <a:gd name="connsiteY1" fmla="*/ 3363 h 10000"/>
                    <a:gd name="connsiteX2" fmla="*/ 3635 w 10000"/>
                    <a:gd name="connsiteY2" fmla="*/ 6861 h 10000"/>
                    <a:gd name="connsiteX3" fmla="*/ 8228 w 10000"/>
                    <a:gd name="connsiteY3" fmla="*/ 10000 h 10000"/>
                    <a:gd name="connsiteX4" fmla="*/ 10000 w 10000"/>
                    <a:gd name="connsiteY4" fmla="*/ 7370 h 10000"/>
                    <a:gd name="connsiteX5" fmla="*/ 6947 w 10000"/>
                    <a:gd name="connsiteY5" fmla="*/ 8087 h 10000"/>
                    <a:gd name="connsiteX6" fmla="*/ 4336 w 10000"/>
                    <a:gd name="connsiteY6" fmla="*/ 5447 h 10000"/>
                    <a:gd name="connsiteX7" fmla="*/ 2122 w 10000"/>
                    <a:gd name="connsiteY7" fmla="*/ 3071 h 10000"/>
                    <a:gd name="connsiteX8" fmla="*/ 55 w 10000"/>
                    <a:gd name="connsiteY8" fmla="*/ 0 h 10000"/>
                    <a:gd name="connsiteX0" fmla="*/ 316 w 10261"/>
                    <a:gd name="connsiteY0" fmla="*/ 0 h 10000"/>
                    <a:gd name="connsiteX1" fmla="*/ 248 w 10261"/>
                    <a:gd name="connsiteY1" fmla="*/ 2347 h 10000"/>
                    <a:gd name="connsiteX2" fmla="*/ 3896 w 10261"/>
                    <a:gd name="connsiteY2" fmla="*/ 6861 h 10000"/>
                    <a:gd name="connsiteX3" fmla="*/ 8489 w 10261"/>
                    <a:gd name="connsiteY3" fmla="*/ 10000 h 10000"/>
                    <a:gd name="connsiteX4" fmla="*/ 10261 w 10261"/>
                    <a:gd name="connsiteY4" fmla="*/ 7370 h 10000"/>
                    <a:gd name="connsiteX5" fmla="*/ 7208 w 10261"/>
                    <a:gd name="connsiteY5" fmla="*/ 8087 h 10000"/>
                    <a:gd name="connsiteX6" fmla="*/ 4597 w 10261"/>
                    <a:gd name="connsiteY6" fmla="*/ 5447 h 10000"/>
                    <a:gd name="connsiteX7" fmla="*/ 2383 w 10261"/>
                    <a:gd name="connsiteY7" fmla="*/ 3071 h 10000"/>
                    <a:gd name="connsiteX8" fmla="*/ 316 w 10261"/>
                    <a:gd name="connsiteY8" fmla="*/ 0 h 10000"/>
                    <a:gd name="connsiteX0" fmla="*/ 162 w 10349"/>
                    <a:gd name="connsiteY0" fmla="*/ 0 h 10202"/>
                    <a:gd name="connsiteX1" fmla="*/ 336 w 10349"/>
                    <a:gd name="connsiteY1" fmla="*/ 2549 h 10202"/>
                    <a:gd name="connsiteX2" fmla="*/ 3984 w 10349"/>
                    <a:gd name="connsiteY2" fmla="*/ 7063 h 10202"/>
                    <a:gd name="connsiteX3" fmla="*/ 8577 w 10349"/>
                    <a:gd name="connsiteY3" fmla="*/ 10202 h 10202"/>
                    <a:gd name="connsiteX4" fmla="*/ 10349 w 10349"/>
                    <a:gd name="connsiteY4" fmla="*/ 7572 h 10202"/>
                    <a:gd name="connsiteX5" fmla="*/ 7296 w 10349"/>
                    <a:gd name="connsiteY5" fmla="*/ 8289 h 10202"/>
                    <a:gd name="connsiteX6" fmla="*/ 4685 w 10349"/>
                    <a:gd name="connsiteY6" fmla="*/ 5649 h 10202"/>
                    <a:gd name="connsiteX7" fmla="*/ 2471 w 10349"/>
                    <a:gd name="connsiteY7" fmla="*/ 3273 h 10202"/>
                    <a:gd name="connsiteX8" fmla="*/ 162 w 10349"/>
                    <a:gd name="connsiteY8" fmla="*/ 0 h 10202"/>
                    <a:gd name="connsiteX0" fmla="*/ 162 w 10349"/>
                    <a:gd name="connsiteY0" fmla="*/ 0 h 10202"/>
                    <a:gd name="connsiteX1" fmla="*/ 336 w 10349"/>
                    <a:gd name="connsiteY1" fmla="*/ 2549 h 10202"/>
                    <a:gd name="connsiteX2" fmla="*/ 3984 w 10349"/>
                    <a:gd name="connsiteY2" fmla="*/ 7063 h 10202"/>
                    <a:gd name="connsiteX3" fmla="*/ 8577 w 10349"/>
                    <a:gd name="connsiteY3" fmla="*/ 10202 h 10202"/>
                    <a:gd name="connsiteX4" fmla="*/ 10349 w 10349"/>
                    <a:gd name="connsiteY4" fmla="*/ 7572 h 10202"/>
                    <a:gd name="connsiteX5" fmla="*/ 7296 w 10349"/>
                    <a:gd name="connsiteY5" fmla="*/ 8289 h 10202"/>
                    <a:gd name="connsiteX6" fmla="*/ 4685 w 10349"/>
                    <a:gd name="connsiteY6" fmla="*/ 5649 h 10202"/>
                    <a:gd name="connsiteX7" fmla="*/ 2471 w 10349"/>
                    <a:gd name="connsiteY7" fmla="*/ 3273 h 10202"/>
                    <a:gd name="connsiteX8" fmla="*/ 162 w 10349"/>
                    <a:gd name="connsiteY8" fmla="*/ 0 h 10202"/>
                    <a:gd name="connsiteX0" fmla="*/ 20 w 11495"/>
                    <a:gd name="connsiteY0" fmla="*/ 0 h 12289"/>
                    <a:gd name="connsiteX1" fmla="*/ 1482 w 11495"/>
                    <a:gd name="connsiteY1" fmla="*/ 4636 h 12289"/>
                    <a:gd name="connsiteX2" fmla="*/ 5130 w 11495"/>
                    <a:gd name="connsiteY2" fmla="*/ 9150 h 12289"/>
                    <a:gd name="connsiteX3" fmla="*/ 9723 w 11495"/>
                    <a:gd name="connsiteY3" fmla="*/ 12289 h 12289"/>
                    <a:gd name="connsiteX4" fmla="*/ 11495 w 11495"/>
                    <a:gd name="connsiteY4" fmla="*/ 9659 h 12289"/>
                    <a:gd name="connsiteX5" fmla="*/ 8442 w 11495"/>
                    <a:gd name="connsiteY5" fmla="*/ 10376 h 12289"/>
                    <a:gd name="connsiteX6" fmla="*/ 5831 w 11495"/>
                    <a:gd name="connsiteY6" fmla="*/ 7736 h 12289"/>
                    <a:gd name="connsiteX7" fmla="*/ 3617 w 11495"/>
                    <a:gd name="connsiteY7" fmla="*/ 5360 h 12289"/>
                    <a:gd name="connsiteX8" fmla="*/ 20 w 11495"/>
                    <a:gd name="connsiteY8" fmla="*/ 0 h 12289"/>
                    <a:gd name="connsiteX0" fmla="*/ 30 w 10524"/>
                    <a:gd name="connsiteY0" fmla="*/ 0 h 11976"/>
                    <a:gd name="connsiteX1" fmla="*/ 511 w 10524"/>
                    <a:gd name="connsiteY1" fmla="*/ 4323 h 11976"/>
                    <a:gd name="connsiteX2" fmla="*/ 4159 w 10524"/>
                    <a:gd name="connsiteY2" fmla="*/ 8837 h 11976"/>
                    <a:gd name="connsiteX3" fmla="*/ 8752 w 10524"/>
                    <a:gd name="connsiteY3" fmla="*/ 11976 h 11976"/>
                    <a:gd name="connsiteX4" fmla="*/ 10524 w 10524"/>
                    <a:gd name="connsiteY4" fmla="*/ 9346 h 11976"/>
                    <a:gd name="connsiteX5" fmla="*/ 7471 w 10524"/>
                    <a:gd name="connsiteY5" fmla="*/ 10063 h 11976"/>
                    <a:gd name="connsiteX6" fmla="*/ 4860 w 10524"/>
                    <a:gd name="connsiteY6" fmla="*/ 7423 h 11976"/>
                    <a:gd name="connsiteX7" fmla="*/ 2646 w 10524"/>
                    <a:gd name="connsiteY7" fmla="*/ 5047 h 11976"/>
                    <a:gd name="connsiteX8" fmla="*/ 30 w 10524"/>
                    <a:gd name="connsiteY8" fmla="*/ 0 h 11976"/>
                    <a:gd name="connsiteX0" fmla="*/ 501 w 10995"/>
                    <a:gd name="connsiteY0" fmla="*/ 0 h 11976"/>
                    <a:gd name="connsiteX1" fmla="*/ 982 w 10995"/>
                    <a:gd name="connsiteY1" fmla="*/ 4323 h 11976"/>
                    <a:gd name="connsiteX2" fmla="*/ 4630 w 10995"/>
                    <a:gd name="connsiteY2" fmla="*/ 8837 h 11976"/>
                    <a:gd name="connsiteX3" fmla="*/ 9223 w 10995"/>
                    <a:gd name="connsiteY3" fmla="*/ 11976 h 11976"/>
                    <a:gd name="connsiteX4" fmla="*/ 10995 w 10995"/>
                    <a:gd name="connsiteY4" fmla="*/ 9346 h 11976"/>
                    <a:gd name="connsiteX5" fmla="*/ 7942 w 10995"/>
                    <a:gd name="connsiteY5" fmla="*/ 10063 h 11976"/>
                    <a:gd name="connsiteX6" fmla="*/ 5331 w 10995"/>
                    <a:gd name="connsiteY6" fmla="*/ 7423 h 11976"/>
                    <a:gd name="connsiteX7" fmla="*/ 3117 w 10995"/>
                    <a:gd name="connsiteY7" fmla="*/ 5047 h 11976"/>
                    <a:gd name="connsiteX8" fmla="*/ 501 w 10995"/>
                    <a:gd name="connsiteY8" fmla="*/ 0 h 11976"/>
                    <a:gd name="connsiteX0" fmla="*/ 30 w 10524"/>
                    <a:gd name="connsiteY0" fmla="*/ 431 h 12407"/>
                    <a:gd name="connsiteX1" fmla="*/ 511 w 10524"/>
                    <a:gd name="connsiteY1" fmla="*/ 4754 h 12407"/>
                    <a:gd name="connsiteX2" fmla="*/ 4159 w 10524"/>
                    <a:gd name="connsiteY2" fmla="*/ 9268 h 12407"/>
                    <a:gd name="connsiteX3" fmla="*/ 8752 w 10524"/>
                    <a:gd name="connsiteY3" fmla="*/ 12407 h 12407"/>
                    <a:gd name="connsiteX4" fmla="*/ 10524 w 10524"/>
                    <a:gd name="connsiteY4" fmla="*/ 9777 h 12407"/>
                    <a:gd name="connsiteX5" fmla="*/ 7471 w 10524"/>
                    <a:gd name="connsiteY5" fmla="*/ 10494 h 12407"/>
                    <a:gd name="connsiteX6" fmla="*/ 4860 w 10524"/>
                    <a:gd name="connsiteY6" fmla="*/ 7854 h 12407"/>
                    <a:gd name="connsiteX7" fmla="*/ 2646 w 10524"/>
                    <a:gd name="connsiteY7" fmla="*/ 5478 h 12407"/>
                    <a:gd name="connsiteX8" fmla="*/ 30 w 10524"/>
                    <a:gd name="connsiteY8" fmla="*/ 431 h 12407"/>
                    <a:gd name="connsiteX0" fmla="*/ 0 w 10956"/>
                    <a:gd name="connsiteY0" fmla="*/ 460 h 11894"/>
                    <a:gd name="connsiteX1" fmla="*/ 943 w 10956"/>
                    <a:gd name="connsiteY1" fmla="*/ 4241 h 11894"/>
                    <a:gd name="connsiteX2" fmla="*/ 4591 w 10956"/>
                    <a:gd name="connsiteY2" fmla="*/ 8755 h 11894"/>
                    <a:gd name="connsiteX3" fmla="*/ 9184 w 10956"/>
                    <a:gd name="connsiteY3" fmla="*/ 11894 h 11894"/>
                    <a:gd name="connsiteX4" fmla="*/ 10956 w 10956"/>
                    <a:gd name="connsiteY4" fmla="*/ 9264 h 11894"/>
                    <a:gd name="connsiteX5" fmla="*/ 7903 w 10956"/>
                    <a:gd name="connsiteY5" fmla="*/ 9981 h 11894"/>
                    <a:gd name="connsiteX6" fmla="*/ 5292 w 10956"/>
                    <a:gd name="connsiteY6" fmla="*/ 7341 h 11894"/>
                    <a:gd name="connsiteX7" fmla="*/ 3078 w 10956"/>
                    <a:gd name="connsiteY7" fmla="*/ 4965 h 11894"/>
                    <a:gd name="connsiteX8" fmla="*/ 0 w 10956"/>
                    <a:gd name="connsiteY8" fmla="*/ 460 h 11894"/>
                    <a:gd name="connsiteX0" fmla="*/ 0 w 10956"/>
                    <a:gd name="connsiteY0" fmla="*/ 0 h 11434"/>
                    <a:gd name="connsiteX1" fmla="*/ 943 w 10956"/>
                    <a:gd name="connsiteY1" fmla="*/ 3781 h 11434"/>
                    <a:gd name="connsiteX2" fmla="*/ 4591 w 10956"/>
                    <a:gd name="connsiteY2" fmla="*/ 8295 h 11434"/>
                    <a:gd name="connsiteX3" fmla="*/ 9184 w 10956"/>
                    <a:gd name="connsiteY3" fmla="*/ 11434 h 11434"/>
                    <a:gd name="connsiteX4" fmla="*/ 10956 w 10956"/>
                    <a:gd name="connsiteY4" fmla="*/ 8804 h 11434"/>
                    <a:gd name="connsiteX5" fmla="*/ 7903 w 10956"/>
                    <a:gd name="connsiteY5" fmla="*/ 9521 h 11434"/>
                    <a:gd name="connsiteX6" fmla="*/ 5292 w 10956"/>
                    <a:gd name="connsiteY6" fmla="*/ 6881 h 11434"/>
                    <a:gd name="connsiteX7" fmla="*/ 3078 w 10956"/>
                    <a:gd name="connsiteY7" fmla="*/ 4505 h 11434"/>
                    <a:gd name="connsiteX8" fmla="*/ 0 w 10956"/>
                    <a:gd name="connsiteY8" fmla="*/ 0 h 11434"/>
                    <a:gd name="connsiteX0" fmla="*/ 144 w 10366"/>
                    <a:gd name="connsiteY0" fmla="*/ 0 h 10231"/>
                    <a:gd name="connsiteX1" fmla="*/ 353 w 10366"/>
                    <a:gd name="connsiteY1" fmla="*/ 2578 h 10231"/>
                    <a:gd name="connsiteX2" fmla="*/ 4001 w 10366"/>
                    <a:gd name="connsiteY2" fmla="*/ 7092 h 10231"/>
                    <a:gd name="connsiteX3" fmla="*/ 8594 w 10366"/>
                    <a:gd name="connsiteY3" fmla="*/ 10231 h 10231"/>
                    <a:gd name="connsiteX4" fmla="*/ 10366 w 10366"/>
                    <a:gd name="connsiteY4" fmla="*/ 7601 h 10231"/>
                    <a:gd name="connsiteX5" fmla="*/ 7313 w 10366"/>
                    <a:gd name="connsiteY5" fmla="*/ 8318 h 10231"/>
                    <a:gd name="connsiteX6" fmla="*/ 4702 w 10366"/>
                    <a:gd name="connsiteY6" fmla="*/ 5678 h 10231"/>
                    <a:gd name="connsiteX7" fmla="*/ 2488 w 10366"/>
                    <a:gd name="connsiteY7" fmla="*/ 3302 h 10231"/>
                    <a:gd name="connsiteX8" fmla="*/ 144 w 10366"/>
                    <a:gd name="connsiteY8" fmla="*/ 0 h 10231"/>
                    <a:gd name="connsiteX0" fmla="*/ 264 w 10287"/>
                    <a:gd name="connsiteY0" fmla="*/ 0 h 10655"/>
                    <a:gd name="connsiteX1" fmla="*/ 274 w 10287"/>
                    <a:gd name="connsiteY1" fmla="*/ 3002 h 10655"/>
                    <a:gd name="connsiteX2" fmla="*/ 3922 w 10287"/>
                    <a:gd name="connsiteY2" fmla="*/ 7516 h 10655"/>
                    <a:gd name="connsiteX3" fmla="*/ 8515 w 10287"/>
                    <a:gd name="connsiteY3" fmla="*/ 10655 h 10655"/>
                    <a:gd name="connsiteX4" fmla="*/ 10287 w 10287"/>
                    <a:gd name="connsiteY4" fmla="*/ 8025 h 10655"/>
                    <a:gd name="connsiteX5" fmla="*/ 7234 w 10287"/>
                    <a:gd name="connsiteY5" fmla="*/ 8742 h 10655"/>
                    <a:gd name="connsiteX6" fmla="*/ 4623 w 10287"/>
                    <a:gd name="connsiteY6" fmla="*/ 6102 h 10655"/>
                    <a:gd name="connsiteX7" fmla="*/ 2409 w 10287"/>
                    <a:gd name="connsiteY7" fmla="*/ 3726 h 10655"/>
                    <a:gd name="connsiteX8" fmla="*/ 264 w 10287"/>
                    <a:gd name="connsiteY8" fmla="*/ 0 h 10655"/>
                    <a:gd name="connsiteX0" fmla="*/ 264 w 10287"/>
                    <a:gd name="connsiteY0" fmla="*/ 0 h 10655"/>
                    <a:gd name="connsiteX1" fmla="*/ 274 w 10287"/>
                    <a:gd name="connsiteY1" fmla="*/ 3002 h 10655"/>
                    <a:gd name="connsiteX2" fmla="*/ 3922 w 10287"/>
                    <a:gd name="connsiteY2" fmla="*/ 7516 h 10655"/>
                    <a:gd name="connsiteX3" fmla="*/ 8515 w 10287"/>
                    <a:gd name="connsiteY3" fmla="*/ 10655 h 10655"/>
                    <a:gd name="connsiteX4" fmla="*/ 10287 w 10287"/>
                    <a:gd name="connsiteY4" fmla="*/ 8025 h 10655"/>
                    <a:gd name="connsiteX5" fmla="*/ 7234 w 10287"/>
                    <a:gd name="connsiteY5" fmla="*/ 8742 h 10655"/>
                    <a:gd name="connsiteX6" fmla="*/ 4623 w 10287"/>
                    <a:gd name="connsiteY6" fmla="*/ 6102 h 10655"/>
                    <a:gd name="connsiteX7" fmla="*/ 2409 w 10287"/>
                    <a:gd name="connsiteY7" fmla="*/ 3726 h 10655"/>
                    <a:gd name="connsiteX8" fmla="*/ 264 w 10287"/>
                    <a:gd name="connsiteY8" fmla="*/ 0 h 10655"/>
                    <a:gd name="connsiteX0" fmla="*/ 3 w 10026"/>
                    <a:gd name="connsiteY0" fmla="*/ 0 h 10655"/>
                    <a:gd name="connsiteX1" fmla="*/ 545 w 10026"/>
                    <a:gd name="connsiteY1" fmla="*/ 3362 h 10655"/>
                    <a:gd name="connsiteX2" fmla="*/ 3661 w 10026"/>
                    <a:gd name="connsiteY2" fmla="*/ 7516 h 10655"/>
                    <a:gd name="connsiteX3" fmla="*/ 8254 w 10026"/>
                    <a:gd name="connsiteY3" fmla="*/ 10655 h 10655"/>
                    <a:gd name="connsiteX4" fmla="*/ 10026 w 10026"/>
                    <a:gd name="connsiteY4" fmla="*/ 8025 h 10655"/>
                    <a:gd name="connsiteX5" fmla="*/ 6973 w 10026"/>
                    <a:gd name="connsiteY5" fmla="*/ 8742 h 10655"/>
                    <a:gd name="connsiteX6" fmla="*/ 4362 w 10026"/>
                    <a:gd name="connsiteY6" fmla="*/ 6102 h 10655"/>
                    <a:gd name="connsiteX7" fmla="*/ 2148 w 10026"/>
                    <a:gd name="connsiteY7" fmla="*/ 3726 h 10655"/>
                    <a:gd name="connsiteX8" fmla="*/ 3 w 10026"/>
                    <a:gd name="connsiteY8" fmla="*/ 0 h 10655"/>
                    <a:gd name="connsiteX0" fmla="*/ 233 w 10256"/>
                    <a:gd name="connsiteY0" fmla="*/ 0 h 10655"/>
                    <a:gd name="connsiteX1" fmla="*/ 284 w 10256"/>
                    <a:gd name="connsiteY1" fmla="*/ 2783 h 10655"/>
                    <a:gd name="connsiteX2" fmla="*/ 3891 w 10256"/>
                    <a:gd name="connsiteY2" fmla="*/ 7516 h 10655"/>
                    <a:gd name="connsiteX3" fmla="*/ 8484 w 10256"/>
                    <a:gd name="connsiteY3" fmla="*/ 10655 h 10655"/>
                    <a:gd name="connsiteX4" fmla="*/ 10256 w 10256"/>
                    <a:gd name="connsiteY4" fmla="*/ 8025 h 10655"/>
                    <a:gd name="connsiteX5" fmla="*/ 7203 w 10256"/>
                    <a:gd name="connsiteY5" fmla="*/ 8742 h 10655"/>
                    <a:gd name="connsiteX6" fmla="*/ 4592 w 10256"/>
                    <a:gd name="connsiteY6" fmla="*/ 6102 h 10655"/>
                    <a:gd name="connsiteX7" fmla="*/ 2378 w 10256"/>
                    <a:gd name="connsiteY7" fmla="*/ 3726 h 10655"/>
                    <a:gd name="connsiteX8" fmla="*/ 233 w 10256"/>
                    <a:gd name="connsiteY8" fmla="*/ 0 h 10655"/>
                    <a:gd name="connsiteX0" fmla="*/ 269 w 10292"/>
                    <a:gd name="connsiteY0" fmla="*/ 0 h 10657"/>
                    <a:gd name="connsiteX1" fmla="*/ 320 w 10292"/>
                    <a:gd name="connsiteY1" fmla="*/ 2783 h 10657"/>
                    <a:gd name="connsiteX2" fmla="*/ 4417 w 10292"/>
                    <a:gd name="connsiteY2" fmla="*/ 7672 h 10657"/>
                    <a:gd name="connsiteX3" fmla="*/ 8520 w 10292"/>
                    <a:gd name="connsiteY3" fmla="*/ 10655 h 10657"/>
                    <a:gd name="connsiteX4" fmla="*/ 10292 w 10292"/>
                    <a:gd name="connsiteY4" fmla="*/ 8025 h 10657"/>
                    <a:gd name="connsiteX5" fmla="*/ 7239 w 10292"/>
                    <a:gd name="connsiteY5" fmla="*/ 8742 h 10657"/>
                    <a:gd name="connsiteX6" fmla="*/ 4628 w 10292"/>
                    <a:gd name="connsiteY6" fmla="*/ 6102 h 10657"/>
                    <a:gd name="connsiteX7" fmla="*/ 2414 w 10292"/>
                    <a:gd name="connsiteY7" fmla="*/ 3726 h 10657"/>
                    <a:gd name="connsiteX8" fmla="*/ 269 w 10292"/>
                    <a:gd name="connsiteY8" fmla="*/ 0 h 10657"/>
                    <a:gd name="connsiteX0" fmla="*/ 269 w 10317"/>
                    <a:gd name="connsiteY0" fmla="*/ 0 h 10525"/>
                    <a:gd name="connsiteX1" fmla="*/ 320 w 10317"/>
                    <a:gd name="connsiteY1" fmla="*/ 2783 h 10525"/>
                    <a:gd name="connsiteX2" fmla="*/ 4417 w 10317"/>
                    <a:gd name="connsiteY2" fmla="*/ 7672 h 10525"/>
                    <a:gd name="connsiteX3" fmla="*/ 8465 w 10317"/>
                    <a:gd name="connsiteY3" fmla="*/ 10524 h 10525"/>
                    <a:gd name="connsiteX4" fmla="*/ 10292 w 10317"/>
                    <a:gd name="connsiteY4" fmla="*/ 8025 h 10525"/>
                    <a:gd name="connsiteX5" fmla="*/ 7239 w 10317"/>
                    <a:gd name="connsiteY5" fmla="*/ 8742 h 10525"/>
                    <a:gd name="connsiteX6" fmla="*/ 4628 w 10317"/>
                    <a:gd name="connsiteY6" fmla="*/ 6102 h 10525"/>
                    <a:gd name="connsiteX7" fmla="*/ 2414 w 10317"/>
                    <a:gd name="connsiteY7" fmla="*/ 3726 h 10525"/>
                    <a:gd name="connsiteX8" fmla="*/ 269 w 10317"/>
                    <a:gd name="connsiteY8" fmla="*/ 0 h 10525"/>
                    <a:gd name="connsiteX0" fmla="*/ 269 w 10364"/>
                    <a:gd name="connsiteY0" fmla="*/ 0 h 10288"/>
                    <a:gd name="connsiteX1" fmla="*/ 320 w 10364"/>
                    <a:gd name="connsiteY1" fmla="*/ 2783 h 10288"/>
                    <a:gd name="connsiteX2" fmla="*/ 4417 w 10364"/>
                    <a:gd name="connsiteY2" fmla="*/ 7672 h 10288"/>
                    <a:gd name="connsiteX3" fmla="*/ 8989 w 10364"/>
                    <a:gd name="connsiteY3" fmla="*/ 10287 h 10288"/>
                    <a:gd name="connsiteX4" fmla="*/ 10292 w 10364"/>
                    <a:gd name="connsiteY4" fmla="*/ 8025 h 10288"/>
                    <a:gd name="connsiteX5" fmla="*/ 7239 w 10364"/>
                    <a:gd name="connsiteY5" fmla="*/ 8742 h 10288"/>
                    <a:gd name="connsiteX6" fmla="*/ 4628 w 10364"/>
                    <a:gd name="connsiteY6" fmla="*/ 6102 h 10288"/>
                    <a:gd name="connsiteX7" fmla="*/ 2414 w 10364"/>
                    <a:gd name="connsiteY7" fmla="*/ 3726 h 10288"/>
                    <a:gd name="connsiteX8" fmla="*/ 269 w 10364"/>
                    <a:gd name="connsiteY8" fmla="*/ 0 h 10288"/>
                    <a:gd name="connsiteX0" fmla="*/ 269 w 10382"/>
                    <a:gd name="connsiteY0" fmla="*/ 0 h 10302"/>
                    <a:gd name="connsiteX1" fmla="*/ 320 w 10382"/>
                    <a:gd name="connsiteY1" fmla="*/ 2783 h 10302"/>
                    <a:gd name="connsiteX2" fmla="*/ 4417 w 10382"/>
                    <a:gd name="connsiteY2" fmla="*/ 7672 h 10302"/>
                    <a:gd name="connsiteX3" fmla="*/ 9106 w 10382"/>
                    <a:gd name="connsiteY3" fmla="*/ 10301 h 10302"/>
                    <a:gd name="connsiteX4" fmla="*/ 10292 w 10382"/>
                    <a:gd name="connsiteY4" fmla="*/ 8025 h 10302"/>
                    <a:gd name="connsiteX5" fmla="*/ 7239 w 10382"/>
                    <a:gd name="connsiteY5" fmla="*/ 8742 h 10302"/>
                    <a:gd name="connsiteX6" fmla="*/ 4628 w 10382"/>
                    <a:gd name="connsiteY6" fmla="*/ 6102 h 10302"/>
                    <a:gd name="connsiteX7" fmla="*/ 2414 w 10382"/>
                    <a:gd name="connsiteY7" fmla="*/ 3726 h 10302"/>
                    <a:gd name="connsiteX8" fmla="*/ 269 w 10382"/>
                    <a:gd name="connsiteY8" fmla="*/ 0 h 10302"/>
                    <a:gd name="connsiteX0" fmla="*/ 321 w 10358"/>
                    <a:gd name="connsiteY0" fmla="*/ 0 h 10492"/>
                    <a:gd name="connsiteX1" fmla="*/ 296 w 10358"/>
                    <a:gd name="connsiteY1" fmla="*/ 2973 h 10492"/>
                    <a:gd name="connsiteX2" fmla="*/ 4393 w 10358"/>
                    <a:gd name="connsiteY2" fmla="*/ 7862 h 10492"/>
                    <a:gd name="connsiteX3" fmla="*/ 9082 w 10358"/>
                    <a:gd name="connsiteY3" fmla="*/ 10491 h 10492"/>
                    <a:gd name="connsiteX4" fmla="*/ 10268 w 10358"/>
                    <a:gd name="connsiteY4" fmla="*/ 8215 h 10492"/>
                    <a:gd name="connsiteX5" fmla="*/ 7215 w 10358"/>
                    <a:gd name="connsiteY5" fmla="*/ 8932 h 10492"/>
                    <a:gd name="connsiteX6" fmla="*/ 4604 w 10358"/>
                    <a:gd name="connsiteY6" fmla="*/ 6292 h 10492"/>
                    <a:gd name="connsiteX7" fmla="*/ 2390 w 10358"/>
                    <a:gd name="connsiteY7" fmla="*/ 3916 h 10492"/>
                    <a:gd name="connsiteX8" fmla="*/ 321 w 10358"/>
                    <a:gd name="connsiteY8" fmla="*/ 0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8" h="10492">
                      <a:moveTo>
                        <a:pt x="321" y="0"/>
                      </a:moveTo>
                      <a:cubicBezTo>
                        <a:pt x="321" y="0"/>
                        <a:pt x="-383" y="1663"/>
                        <a:pt x="296" y="2973"/>
                      </a:cubicBezTo>
                      <a:cubicBezTo>
                        <a:pt x="975" y="4283"/>
                        <a:pt x="2929" y="6609"/>
                        <a:pt x="4393" y="7862"/>
                      </a:cubicBezTo>
                      <a:cubicBezTo>
                        <a:pt x="5857" y="9115"/>
                        <a:pt x="8103" y="10432"/>
                        <a:pt x="9082" y="10491"/>
                      </a:cubicBezTo>
                      <a:cubicBezTo>
                        <a:pt x="10061" y="10550"/>
                        <a:pt x="10579" y="8475"/>
                        <a:pt x="10268" y="8215"/>
                      </a:cubicBezTo>
                      <a:cubicBezTo>
                        <a:pt x="9957" y="7955"/>
                        <a:pt x="10270" y="11180"/>
                        <a:pt x="7215" y="8932"/>
                      </a:cubicBezTo>
                      <a:cubicBezTo>
                        <a:pt x="5567" y="7624"/>
                        <a:pt x="4658" y="6417"/>
                        <a:pt x="4604" y="6292"/>
                      </a:cubicBezTo>
                      <a:cubicBezTo>
                        <a:pt x="4544" y="6171"/>
                        <a:pt x="3104" y="4965"/>
                        <a:pt x="2390" y="3916"/>
                      </a:cubicBezTo>
                      <a:cubicBezTo>
                        <a:pt x="1676" y="2867"/>
                        <a:pt x="1632" y="2841"/>
                        <a:pt x="321"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US" sz="1350"/>
                </a:p>
              </p:txBody>
            </p:sp>
          </p:grpSp>
          <p:sp>
            <p:nvSpPr>
              <p:cNvPr id="89" name="Freeform 64">
                <a:extLst>
                  <a:ext uri="{FF2B5EF4-FFF2-40B4-BE49-F238E27FC236}">
                    <a16:creationId xmlns:a16="http://schemas.microsoft.com/office/drawing/2014/main" id="{96227F1A-54AC-43BC-A7B9-F0B1784E19A2}"/>
                  </a:ext>
                </a:extLst>
              </p:cNvPr>
              <p:cNvSpPr/>
              <p:nvPr/>
            </p:nvSpPr>
            <p:spPr>
              <a:xfrm rot="-180000">
                <a:off x="7033778" y="3412343"/>
                <a:ext cx="74408" cy="247125"/>
              </a:xfrm>
              <a:custGeom>
                <a:avLst/>
                <a:gdLst>
                  <a:gd name="connsiteX0" fmla="*/ 283405 w 443458"/>
                  <a:gd name="connsiteY0" fmla="*/ 0 h 1472813"/>
                  <a:gd name="connsiteX1" fmla="*/ 443458 w 443458"/>
                  <a:gd name="connsiteY1" fmla="*/ 160053 h 1472813"/>
                  <a:gd name="connsiteX2" fmla="*/ 430880 w 443458"/>
                  <a:gd name="connsiteY2" fmla="*/ 222353 h 1472813"/>
                  <a:gd name="connsiteX3" fmla="*/ 426066 w 443458"/>
                  <a:gd name="connsiteY3" fmla="*/ 231223 h 1472813"/>
                  <a:gd name="connsiteX4" fmla="*/ 426804 w 443458"/>
                  <a:gd name="connsiteY4" fmla="*/ 231650 h 1472813"/>
                  <a:gd name="connsiteX5" fmla="*/ 375592 w 443458"/>
                  <a:gd name="connsiteY5" fmla="*/ 371571 h 1472813"/>
                  <a:gd name="connsiteX6" fmla="*/ 345886 w 443458"/>
                  <a:gd name="connsiteY6" fmla="*/ 481380 h 1472813"/>
                  <a:gd name="connsiteX7" fmla="*/ 327949 w 443458"/>
                  <a:gd name="connsiteY7" fmla="*/ 575039 h 1472813"/>
                  <a:gd name="connsiteX8" fmla="*/ 327949 w 443458"/>
                  <a:gd name="connsiteY8" fmla="*/ 1311175 h 1472813"/>
                  <a:gd name="connsiteX9" fmla="*/ 327949 w 443458"/>
                  <a:gd name="connsiteY9" fmla="*/ 1343505 h 1472813"/>
                  <a:gd name="connsiteX10" fmla="*/ 321422 w 443458"/>
                  <a:gd name="connsiteY10" fmla="*/ 1343505 h 1472813"/>
                  <a:gd name="connsiteX11" fmla="*/ 315247 w 443458"/>
                  <a:gd name="connsiteY11" fmla="*/ 1374092 h 1472813"/>
                  <a:gd name="connsiteX12" fmla="*/ 166311 w 443458"/>
                  <a:gd name="connsiteY12" fmla="*/ 1472813 h 1472813"/>
                  <a:gd name="connsiteX13" fmla="*/ 17375 w 443458"/>
                  <a:gd name="connsiteY13" fmla="*/ 1374092 h 1472813"/>
                  <a:gd name="connsiteX14" fmla="*/ 11200 w 443458"/>
                  <a:gd name="connsiteY14" fmla="*/ 1343505 h 1472813"/>
                  <a:gd name="connsiteX15" fmla="*/ 4676 w 443458"/>
                  <a:gd name="connsiteY15" fmla="*/ 1343505 h 1472813"/>
                  <a:gd name="connsiteX16" fmla="*/ 4676 w 443458"/>
                  <a:gd name="connsiteY16" fmla="*/ 1311190 h 1472813"/>
                  <a:gd name="connsiteX17" fmla="*/ 4673 w 443458"/>
                  <a:gd name="connsiteY17" fmla="*/ 1311175 h 1472813"/>
                  <a:gd name="connsiteX18" fmla="*/ 4676 w 443458"/>
                  <a:gd name="connsiteY18" fmla="*/ 1311160 h 1472813"/>
                  <a:gd name="connsiteX19" fmla="*/ 4676 w 443458"/>
                  <a:gd name="connsiteY19" fmla="*/ 604596 h 1472813"/>
                  <a:gd name="connsiteX20" fmla="*/ 0 w 443458"/>
                  <a:gd name="connsiteY20" fmla="*/ 604596 h 1472813"/>
                  <a:gd name="connsiteX21" fmla="*/ 4676 w 443458"/>
                  <a:gd name="connsiteY21" fmla="*/ 573958 h 1472813"/>
                  <a:gd name="connsiteX22" fmla="*/ 4676 w 443458"/>
                  <a:gd name="connsiteY22" fmla="*/ 549178 h 1472813"/>
                  <a:gd name="connsiteX23" fmla="*/ 8458 w 443458"/>
                  <a:gd name="connsiteY23" fmla="*/ 549178 h 1472813"/>
                  <a:gd name="connsiteX24" fmla="*/ 22994 w 443458"/>
                  <a:gd name="connsiteY24" fmla="*/ 453934 h 1472813"/>
                  <a:gd name="connsiteX25" fmla="*/ 131163 w 443458"/>
                  <a:gd name="connsiteY25" fmla="*/ 105472 h 1472813"/>
                  <a:gd name="connsiteX26" fmla="*/ 147938 w 443458"/>
                  <a:gd name="connsiteY26" fmla="*/ 70649 h 1472813"/>
                  <a:gd name="connsiteX27" fmla="*/ 149997 w 443458"/>
                  <a:gd name="connsiteY27" fmla="*/ 71837 h 1472813"/>
                  <a:gd name="connsiteX28" fmla="*/ 150687 w 443458"/>
                  <a:gd name="connsiteY28" fmla="*/ 70566 h 1472813"/>
                  <a:gd name="connsiteX29" fmla="*/ 283405 w 443458"/>
                  <a:gd name="connsiteY29" fmla="*/ 0 h 147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43458" h="1472813">
                    <a:moveTo>
                      <a:pt x="283405" y="0"/>
                    </a:moveTo>
                    <a:cubicBezTo>
                      <a:pt x="371800" y="0"/>
                      <a:pt x="443458" y="71658"/>
                      <a:pt x="443458" y="160053"/>
                    </a:cubicBezTo>
                    <a:cubicBezTo>
                      <a:pt x="443458" y="182152"/>
                      <a:pt x="438980" y="203204"/>
                      <a:pt x="430880" y="222353"/>
                    </a:cubicBezTo>
                    <a:lnTo>
                      <a:pt x="426066" y="231223"/>
                    </a:lnTo>
                    <a:lnTo>
                      <a:pt x="426804" y="231650"/>
                    </a:lnTo>
                    <a:lnTo>
                      <a:pt x="375592" y="371571"/>
                    </a:lnTo>
                    <a:cubicBezTo>
                      <a:pt x="364379" y="407622"/>
                      <a:pt x="354458" y="444244"/>
                      <a:pt x="345886" y="481380"/>
                    </a:cubicBezTo>
                    <a:lnTo>
                      <a:pt x="327949" y="575039"/>
                    </a:lnTo>
                    <a:lnTo>
                      <a:pt x="327949" y="1311175"/>
                    </a:lnTo>
                    <a:lnTo>
                      <a:pt x="327949" y="1343505"/>
                    </a:lnTo>
                    <a:lnTo>
                      <a:pt x="321422" y="1343505"/>
                    </a:lnTo>
                    <a:lnTo>
                      <a:pt x="315247" y="1374092"/>
                    </a:lnTo>
                    <a:cubicBezTo>
                      <a:pt x="290709" y="1432106"/>
                      <a:pt x="233264" y="1472813"/>
                      <a:pt x="166311" y="1472813"/>
                    </a:cubicBezTo>
                    <a:cubicBezTo>
                      <a:pt x="99359" y="1472813"/>
                      <a:pt x="41914" y="1432106"/>
                      <a:pt x="17375" y="1374092"/>
                    </a:cubicBezTo>
                    <a:lnTo>
                      <a:pt x="11200" y="1343505"/>
                    </a:lnTo>
                    <a:lnTo>
                      <a:pt x="4676" y="1343505"/>
                    </a:lnTo>
                    <a:lnTo>
                      <a:pt x="4676" y="1311190"/>
                    </a:lnTo>
                    <a:lnTo>
                      <a:pt x="4673" y="1311175"/>
                    </a:lnTo>
                    <a:lnTo>
                      <a:pt x="4676" y="1311160"/>
                    </a:lnTo>
                    <a:lnTo>
                      <a:pt x="4676" y="604596"/>
                    </a:lnTo>
                    <a:lnTo>
                      <a:pt x="0" y="604596"/>
                    </a:lnTo>
                    <a:lnTo>
                      <a:pt x="4676" y="573958"/>
                    </a:lnTo>
                    <a:lnTo>
                      <a:pt x="4676" y="549178"/>
                    </a:lnTo>
                    <a:lnTo>
                      <a:pt x="8458" y="549178"/>
                    </a:lnTo>
                    <a:lnTo>
                      <a:pt x="22994" y="453934"/>
                    </a:lnTo>
                    <a:cubicBezTo>
                      <a:pt x="47723" y="333088"/>
                      <a:pt x="84194" y="216519"/>
                      <a:pt x="131163" y="105472"/>
                    </a:cubicBezTo>
                    <a:lnTo>
                      <a:pt x="147938" y="70649"/>
                    </a:lnTo>
                    <a:lnTo>
                      <a:pt x="149997" y="71837"/>
                    </a:lnTo>
                    <a:lnTo>
                      <a:pt x="150687" y="70566"/>
                    </a:lnTo>
                    <a:cubicBezTo>
                      <a:pt x="179450" y="27992"/>
                      <a:pt x="228159" y="0"/>
                      <a:pt x="28340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87" name="Freeform 67">
              <a:extLst>
                <a:ext uri="{FF2B5EF4-FFF2-40B4-BE49-F238E27FC236}">
                  <a16:creationId xmlns:a16="http://schemas.microsoft.com/office/drawing/2014/main" id="{A47DD024-4D92-4F1C-814B-414B6C624756}"/>
                </a:ext>
              </a:extLst>
            </p:cNvPr>
            <p:cNvSpPr/>
            <p:nvPr/>
          </p:nvSpPr>
          <p:spPr>
            <a:xfrm>
              <a:off x="5270216" y="3919605"/>
              <a:ext cx="1193116" cy="171164"/>
            </a:xfrm>
            <a:custGeom>
              <a:avLst/>
              <a:gdLst>
                <a:gd name="connsiteX0" fmla="*/ 0 w 1876926"/>
                <a:gd name="connsiteY0" fmla="*/ 0 h 368968"/>
                <a:gd name="connsiteX1" fmla="*/ 561474 w 1876926"/>
                <a:gd name="connsiteY1" fmla="*/ 368968 h 368968"/>
                <a:gd name="connsiteX2" fmla="*/ 1876926 w 1876926"/>
                <a:gd name="connsiteY2" fmla="*/ 224589 h 368968"/>
                <a:gd name="connsiteX0" fmla="*/ 0 w 1717900"/>
                <a:gd name="connsiteY0" fmla="*/ 45755 h 144930"/>
                <a:gd name="connsiteX1" fmla="*/ 402448 w 1717900"/>
                <a:gd name="connsiteY1" fmla="*/ 144379 h 144930"/>
                <a:gd name="connsiteX2" fmla="*/ 1717900 w 1717900"/>
                <a:gd name="connsiteY2" fmla="*/ 0 h 144930"/>
                <a:gd name="connsiteX0" fmla="*/ 0 w 1137455"/>
                <a:gd name="connsiteY0" fmla="*/ 0 h 117967"/>
                <a:gd name="connsiteX1" fmla="*/ 402448 w 1137455"/>
                <a:gd name="connsiteY1" fmla="*/ 98624 h 117967"/>
                <a:gd name="connsiteX2" fmla="*/ 1137455 w 1137455"/>
                <a:gd name="connsiteY2" fmla="*/ 89417 h 117967"/>
                <a:gd name="connsiteX0" fmla="*/ 0 w 1137455"/>
                <a:gd name="connsiteY0" fmla="*/ 0 h 150755"/>
                <a:gd name="connsiteX1" fmla="*/ 386545 w 1137455"/>
                <a:gd name="connsiteY1" fmla="*/ 146332 h 150755"/>
                <a:gd name="connsiteX2" fmla="*/ 1137455 w 1137455"/>
                <a:gd name="connsiteY2" fmla="*/ 89417 h 150755"/>
                <a:gd name="connsiteX0" fmla="*/ 0 w 1105650"/>
                <a:gd name="connsiteY0" fmla="*/ 0 h 142297"/>
                <a:gd name="connsiteX1" fmla="*/ 354740 w 1105650"/>
                <a:gd name="connsiteY1" fmla="*/ 138380 h 142297"/>
                <a:gd name="connsiteX2" fmla="*/ 1105650 w 1105650"/>
                <a:gd name="connsiteY2" fmla="*/ 81465 h 142297"/>
                <a:gd name="connsiteX0" fmla="*/ 0 w 1034089"/>
                <a:gd name="connsiteY0" fmla="*/ 6000 h 56952"/>
                <a:gd name="connsiteX1" fmla="*/ 283179 w 1034089"/>
                <a:gd name="connsiteY1" fmla="*/ 56915 h 56952"/>
                <a:gd name="connsiteX2" fmla="*/ 1034089 w 1034089"/>
                <a:gd name="connsiteY2" fmla="*/ 0 h 56952"/>
                <a:gd name="connsiteX0" fmla="*/ 0 w 1216969"/>
                <a:gd name="connsiteY0" fmla="*/ 0 h 159218"/>
                <a:gd name="connsiteX1" fmla="*/ 466059 w 1216969"/>
                <a:gd name="connsiteY1" fmla="*/ 154282 h 159218"/>
                <a:gd name="connsiteX2" fmla="*/ 1216969 w 1216969"/>
                <a:gd name="connsiteY2" fmla="*/ 97367 h 159218"/>
                <a:gd name="connsiteX0" fmla="*/ 0 w 1216969"/>
                <a:gd name="connsiteY0" fmla="*/ 0 h 159218"/>
                <a:gd name="connsiteX1" fmla="*/ 466059 w 1216969"/>
                <a:gd name="connsiteY1" fmla="*/ 154282 h 159218"/>
                <a:gd name="connsiteX2" fmla="*/ 1216969 w 1216969"/>
                <a:gd name="connsiteY2" fmla="*/ 97367 h 159218"/>
                <a:gd name="connsiteX0" fmla="*/ 0 w 1216969"/>
                <a:gd name="connsiteY0" fmla="*/ 0 h 173798"/>
                <a:gd name="connsiteX1" fmla="*/ 593279 w 1216969"/>
                <a:gd name="connsiteY1" fmla="*/ 170184 h 173798"/>
                <a:gd name="connsiteX2" fmla="*/ 1216969 w 1216969"/>
                <a:gd name="connsiteY2" fmla="*/ 97367 h 173798"/>
                <a:gd name="connsiteX0" fmla="*/ 0 w 1216969"/>
                <a:gd name="connsiteY0" fmla="*/ 0 h 172760"/>
                <a:gd name="connsiteX1" fmla="*/ 593279 w 1216969"/>
                <a:gd name="connsiteY1" fmla="*/ 170184 h 172760"/>
                <a:gd name="connsiteX2" fmla="*/ 1216969 w 1216969"/>
                <a:gd name="connsiteY2" fmla="*/ 97367 h 172760"/>
                <a:gd name="connsiteX0" fmla="*/ 0 w 1216969"/>
                <a:gd name="connsiteY0" fmla="*/ 0 h 171087"/>
                <a:gd name="connsiteX1" fmla="*/ 593279 w 1216969"/>
                <a:gd name="connsiteY1" fmla="*/ 170184 h 171087"/>
                <a:gd name="connsiteX2" fmla="*/ 1216969 w 1216969"/>
                <a:gd name="connsiteY2" fmla="*/ 65562 h 171087"/>
                <a:gd name="connsiteX0" fmla="*/ 0 w 1216969"/>
                <a:gd name="connsiteY0" fmla="*/ 0 h 171854"/>
                <a:gd name="connsiteX1" fmla="*/ 593279 w 1216969"/>
                <a:gd name="connsiteY1" fmla="*/ 170184 h 171854"/>
                <a:gd name="connsiteX2" fmla="*/ 1216969 w 1216969"/>
                <a:gd name="connsiteY2" fmla="*/ 65562 h 171854"/>
                <a:gd name="connsiteX0" fmla="*/ 0 w 1216969"/>
                <a:gd name="connsiteY0" fmla="*/ 0 h 171230"/>
                <a:gd name="connsiteX1" fmla="*/ 593279 w 1216969"/>
                <a:gd name="connsiteY1" fmla="*/ 170184 h 171230"/>
                <a:gd name="connsiteX2" fmla="*/ 1216969 w 1216969"/>
                <a:gd name="connsiteY2" fmla="*/ 65562 h 171230"/>
                <a:gd name="connsiteX0" fmla="*/ 0 w 1216969"/>
                <a:gd name="connsiteY0" fmla="*/ 0 h 170770"/>
                <a:gd name="connsiteX1" fmla="*/ 593279 w 1216969"/>
                <a:gd name="connsiteY1" fmla="*/ 170184 h 170770"/>
                <a:gd name="connsiteX2" fmla="*/ 1216969 w 1216969"/>
                <a:gd name="connsiteY2" fmla="*/ 65562 h 170770"/>
                <a:gd name="connsiteX0" fmla="*/ 0 w 1216969"/>
                <a:gd name="connsiteY0" fmla="*/ 0 h 171164"/>
                <a:gd name="connsiteX1" fmla="*/ 593279 w 1216969"/>
                <a:gd name="connsiteY1" fmla="*/ 170184 h 171164"/>
                <a:gd name="connsiteX2" fmla="*/ 1216969 w 1216969"/>
                <a:gd name="connsiteY2" fmla="*/ 65562 h 171164"/>
                <a:gd name="connsiteX0" fmla="*/ 0 w 1216969"/>
                <a:gd name="connsiteY0" fmla="*/ 0 h 171164"/>
                <a:gd name="connsiteX1" fmla="*/ 593279 w 1216969"/>
                <a:gd name="connsiteY1" fmla="*/ 170184 h 171164"/>
                <a:gd name="connsiteX2" fmla="*/ 1216969 w 1216969"/>
                <a:gd name="connsiteY2" fmla="*/ 65562 h 171164"/>
                <a:gd name="connsiteX0" fmla="*/ 0 w 1216969"/>
                <a:gd name="connsiteY0" fmla="*/ 0 h 171164"/>
                <a:gd name="connsiteX1" fmla="*/ 474010 w 1216969"/>
                <a:gd name="connsiteY1" fmla="*/ 170184 h 171164"/>
                <a:gd name="connsiteX2" fmla="*/ 1216969 w 1216969"/>
                <a:gd name="connsiteY2" fmla="*/ 65562 h 171164"/>
                <a:gd name="connsiteX0" fmla="*/ 0 w 1193116"/>
                <a:gd name="connsiteY0" fmla="*/ 0 h 171164"/>
                <a:gd name="connsiteX1" fmla="*/ 450157 w 1193116"/>
                <a:gd name="connsiteY1" fmla="*/ 170184 h 171164"/>
                <a:gd name="connsiteX2" fmla="*/ 1193116 w 1193116"/>
                <a:gd name="connsiteY2" fmla="*/ 65562 h 171164"/>
                <a:gd name="connsiteX0" fmla="*/ 0 w 1193116"/>
                <a:gd name="connsiteY0" fmla="*/ 0 h 171164"/>
                <a:gd name="connsiteX1" fmla="*/ 450157 w 1193116"/>
                <a:gd name="connsiteY1" fmla="*/ 170184 h 171164"/>
                <a:gd name="connsiteX2" fmla="*/ 1193116 w 1193116"/>
                <a:gd name="connsiteY2" fmla="*/ 65562 h 171164"/>
              </a:gdLst>
              <a:ahLst/>
              <a:cxnLst>
                <a:cxn ang="0">
                  <a:pos x="connsiteX0" y="connsiteY0"/>
                </a:cxn>
                <a:cxn ang="0">
                  <a:pos x="connsiteX1" y="connsiteY1"/>
                </a:cxn>
                <a:cxn ang="0">
                  <a:pos x="connsiteX2" y="connsiteY2"/>
                </a:cxn>
              </a:cxnLst>
              <a:rect l="l" t="t" r="r" b="b"/>
              <a:pathLst>
                <a:path w="1193116" h="171164">
                  <a:moveTo>
                    <a:pt x="0" y="0"/>
                  </a:moveTo>
                  <a:cubicBezTo>
                    <a:pt x="150052" y="175998"/>
                    <a:pt x="251304" y="159257"/>
                    <a:pt x="450157" y="170184"/>
                  </a:cubicBezTo>
                  <a:cubicBezTo>
                    <a:pt x="649010" y="181111"/>
                    <a:pt x="1048831" y="97786"/>
                    <a:pt x="1193116" y="65562"/>
                  </a:cubicBez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3" name="Group 72">
            <a:extLst>
              <a:ext uri="{FF2B5EF4-FFF2-40B4-BE49-F238E27FC236}">
                <a16:creationId xmlns:a16="http://schemas.microsoft.com/office/drawing/2014/main" id="{2FBA473D-E492-4329-A400-BC5333B9FFD9}"/>
              </a:ext>
            </a:extLst>
          </p:cNvPr>
          <p:cNvGrpSpPr/>
          <p:nvPr/>
        </p:nvGrpSpPr>
        <p:grpSpPr>
          <a:xfrm rot="21184161">
            <a:off x="2703724" y="1007153"/>
            <a:ext cx="614132" cy="562960"/>
            <a:chOff x="8659224" y="246137"/>
            <a:chExt cx="3000375" cy="2750368"/>
          </a:xfrm>
        </p:grpSpPr>
        <p:sp>
          <p:nvSpPr>
            <p:cNvPr id="74" name="Freeform: Shape 73">
              <a:extLst>
                <a:ext uri="{FF2B5EF4-FFF2-40B4-BE49-F238E27FC236}">
                  <a16:creationId xmlns:a16="http://schemas.microsoft.com/office/drawing/2014/main" id="{5196ADB9-7E2B-4987-9E76-C9926BA9BEC4}"/>
                </a:ext>
              </a:extLst>
            </p:cNvPr>
            <p:cNvSpPr/>
            <p:nvPr/>
          </p:nvSpPr>
          <p:spPr>
            <a:xfrm>
              <a:off x="8810262" y="2510730"/>
              <a:ext cx="2686050" cy="485775"/>
            </a:xfrm>
            <a:custGeom>
              <a:avLst/>
              <a:gdLst>
                <a:gd name="connsiteX0" fmla="*/ 3906 w 2686050"/>
                <a:gd name="connsiteY0" fmla="*/ 45427 h 485775"/>
                <a:gd name="connsiteX1" fmla="*/ 587788 w 2686050"/>
                <a:gd name="connsiteY1" fmla="*/ 89242 h 485775"/>
                <a:gd name="connsiteX2" fmla="*/ 1008793 w 2686050"/>
                <a:gd name="connsiteY2" fmla="*/ 24472 h 485775"/>
                <a:gd name="connsiteX3" fmla="*/ 1840326 w 2686050"/>
                <a:gd name="connsiteY3" fmla="*/ 22567 h 485775"/>
                <a:gd name="connsiteX4" fmla="*/ 2543271 w 2686050"/>
                <a:gd name="connsiteY4" fmla="*/ 80670 h 485775"/>
                <a:gd name="connsiteX5" fmla="*/ 2690908 w 2686050"/>
                <a:gd name="connsiteY5" fmla="*/ 44475 h 485775"/>
                <a:gd name="connsiteX6" fmla="*/ 2676621 w 2686050"/>
                <a:gd name="connsiteY6" fmla="*/ 385470 h 485775"/>
                <a:gd name="connsiteX7" fmla="*/ 2589943 w 2686050"/>
                <a:gd name="connsiteY7" fmla="*/ 483577 h 485775"/>
                <a:gd name="connsiteX8" fmla="*/ 2431828 w 2686050"/>
                <a:gd name="connsiteY8" fmla="*/ 495007 h 485775"/>
                <a:gd name="connsiteX9" fmla="*/ 254413 w 2686050"/>
                <a:gd name="connsiteY9" fmla="*/ 495007 h 485775"/>
                <a:gd name="connsiteX10" fmla="*/ 115348 w 2686050"/>
                <a:gd name="connsiteY10" fmla="*/ 483577 h 485775"/>
                <a:gd name="connsiteX11" fmla="*/ 11526 w 2686050"/>
                <a:gd name="connsiteY11" fmla="*/ 377850 h 485775"/>
                <a:gd name="connsiteX12" fmla="*/ 3906 w 2686050"/>
                <a:gd name="connsiteY12" fmla="*/ 45427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0" h="485775">
                  <a:moveTo>
                    <a:pt x="3906" y="45427"/>
                  </a:moveTo>
                  <a:cubicBezTo>
                    <a:pt x="202978" y="87337"/>
                    <a:pt x="385858" y="98767"/>
                    <a:pt x="587788" y="89242"/>
                  </a:cubicBezTo>
                  <a:cubicBezTo>
                    <a:pt x="738283" y="82575"/>
                    <a:pt x="859251" y="37807"/>
                    <a:pt x="1008793" y="24472"/>
                  </a:cubicBezTo>
                  <a:cubicBezTo>
                    <a:pt x="1285018" y="-1245"/>
                    <a:pt x="1562196" y="-13628"/>
                    <a:pt x="1840326" y="22567"/>
                  </a:cubicBezTo>
                  <a:cubicBezTo>
                    <a:pt x="2083213" y="54952"/>
                    <a:pt x="2298478" y="91147"/>
                    <a:pt x="2543271" y="80670"/>
                  </a:cubicBezTo>
                  <a:cubicBezTo>
                    <a:pt x="2600421" y="77812"/>
                    <a:pt x="2638521" y="70192"/>
                    <a:pt x="2690908" y="44475"/>
                  </a:cubicBezTo>
                  <a:cubicBezTo>
                    <a:pt x="2695671" y="139725"/>
                    <a:pt x="2697576" y="292125"/>
                    <a:pt x="2676621" y="385470"/>
                  </a:cubicBezTo>
                  <a:cubicBezTo>
                    <a:pt x="2660428" y="455955"/>
                    <a:pt x="2662333" y="470243"/>
                    <a:pt x="2589943" y="483577"/>
                  </a:cubicBezTo>
                  <a:cubicBezTo>
                    <a:pt x="2537556" y="493102"/>
                    <a:pt x="2485168" y="495007"/>
                    <a:pt x="2431828" y="495007"/>
                  </a:cubicBezTo>
                  <a:cubicBezTo>
                    <a:pt x="1686973" y="495007"/>
                    <a:pt x="999268" y="495007"/>
                    <a:pt x="254413" y="495007"/>
                  </a:cubicBezTo>
                  <a:cubicBezTo>
                    <a:pt x="202026" y="495007"/>
                    <a:pt x="167736" y="495007"/>
                    <a:pt x="115348" y="483577"/>
                  </a:cubicBezTo>
                  <a:cubicBezTo>
                    <a:pt x="42958" y="467385"/>
                    <a:pt x="23908" y="450240"/>
                    <a:pt x="11526" y="377850"/>
                  </a:cubicBezTo>
                  <a:cubicBezTo>
                    <a:pt x="-2762" y="287362"/>
                    <a:pt x="-1809" y="137820"/>
                    <a:pt x="3906" y="45427"/>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75" name="Freeform: Shape 74">
              <a:extLst>
                <a:ext uri="{FF2B5EF4-FFF2-40B4-BE49-F238E27FC236}">
                  <a16:creationId xmlns:a16="http://schemas.microsoft.com/office/drawing/2014/main" id="{09F2B7DF-54E1-41D3-8069-F79C483B5AE8}"/>
                </a:ext>
              </a:extLst>
            </p:cNvPr>
            <p:cNvSpPr/>
            <p:nvPr/>
          </p:nvSpPr>
          <p:spPr>
            <a:xfrm>
              <a:off x="8659224" y="246137"/>
              <a:ext cx="3000375" cy="2371725"/>
            </a:xfrm>
            <a:custGeom>
              <a:avLst/>
              <a:gdLst>
                <a:gd name="connsiteX0" fmla="*/ 2877189 w 3000375"/>
                <a:gd name="connsiteY0" fmla="*/ 1405145 h 2371725"/>
                <a:gd name="connsiteX1" fmla="*/ 2592392 w 3000375"/>
                <a:gd name="connsiteY1" fmla="*/ 839360 h 2371725"/>
                <a:gd name="connsiteX2" fmla="*/ 2548577 w 3000375"/>
                <a:gd name="connsiteY2" fmla="*/ 294530 h 2371725"/>
                <a:gd name="connsiteX3" fmla="*/ 2434277 w 3000375"/>
                <a:gd name="connsiteY3" fmla="*/ 102125 h 2371725"/>
                <a:gd name="connsiteX4" fmla="*/ 2269494 w 3000375"/>
                <a:gd name="connsiteY4" fmla="*/ 25925 h 2371725"/>
                <a:gd name="connsiteX5" fmla="*/ 2101854 w 3000375"/>
                <a:gd name="connsiteY5" fmla="*/ 24972 h 2371725"/>
                <a:gd name="connsiteX6" fmla="*/ 1883732 w 3000375"/>
                <a:gd name="connsiteY6" fmla="*/ 187850 h 2371725"/>
                <a:gd name="connsiteX7" fmla="*/ 1201742 w 3000375"/>
                <a:gd name="connsiteY7" fmla="*/ 225950 h 2371725"/>
                <a:gd name="connsiteX8" fmla="*/ 876939 w 3000375"/>
                <a:gd name="connsiteY8" fmla="*/ 18305 h 2371725"/>
                <a:gd name="connsiteX9" fmla="*/ 725492 w 3000375"/>
                <a:gd name="connsiteY9" fmla="*/ 25925 h 2371725"/>
                <a:gd name="connsiteX10" fmla="*/ 564519 w 3000375"/>
                <a:gd name="connsiteY10" fmla="*/ 119270 h 2371725"/>
                <a:gd name="connsiteX11" fmla="*/ 442599 w 3000375"/>
                <a:gd name="connsiteY11" fmla="*/ 307865 h 2371725"/>
                <a:gd name="connsiteX12" fmla="*/ 420692 w 3000375"/>
                <a:gd name="connsiteY12" fmla="*/ 859363 h 2371725"/>
                <a:gd name="connsiteX13" fmla="*/ 21594 w 3000375"/>
                <a:gd name="connsiteY13" fmla="*/ 1550877 h 2371725"/>
                <a:gd name="connsiteX14" fmla="*/ 1592 w 3000375"/>
                <a:gd name="connsiteY14" fmla="*/ 1639460 h 2371725"/>
                <a:gd name="connsiteX15" fmla="*/ 63504 w 3000375"/>
                <a:gd name="connsiteY15" fmla="*/ 1989027 h 2371725"/>
                <a:gd name="connsiteX16" fmla="*/ 154944 w 3000375"/>
                <a:gd name="connsiteY16" fmla="*/ 2311925 h 2371725"/>
                <a:gd name="connsiteX17" fmla="*/ 206379 w 3000375"/>
                <a:gd name="connsiteY17" fmla="*/ 2338595 h 2371725"/>
                <a:gd name="connsiteX18" fmla="*/ 502607 w 3000375"/>
                <a:gd name="connsiteY18" fmla="*/ 2374790 h 2371725"/>
                <a:gd name="connsiteX19" fmla="*/ 1035054 w 3000375"/>
                <a:gd name="connsiteY19" fmla="*/ 2345263 h 2371725"/>
                <a:gd name="connsiteX20" fmla="*/ 1843727 w 3000375"/>
                <a:gd name="connsiteY20" fmla="*/ 2312878 h 2371725"/>
                <a:gd name="connsiteX21" fmla="*/ 2407607 w 3000375"/>
                <a:gd name="connsiteY21" fmla="*/ 2363360 h 2371725"/>
                <a:gd name="connsiteX22" fmla="*/ 2762889 w 3000375"/>
                <a:gd name="connsiteY22" fmla="*/ 2354788 h 2371725"/>
                <a:gd name="connsiteX23" fmla="*/ 2844804 w 3000375"/>
                <a:gd name="connsiteY23" fmla="*/ 2312878 h 2371725"/>
                <a:gd name="connsiteX24" fmla="*/ 2855282 w 3000375"/>
                <a:gd name="connsiteY24" fmla="*/ 2264300 h 2371725"/>
                <a:gd name="connsiteX25" fmla="*/ 2983869 w 3000375"/>
                <a:gd name="connsiteY25" fmla="*/ 1748045 h 2371725"/>
                <a:gd name="connsiteX26" fmla="*/ 3005777 w 3000375"/>
                <a:gd name="connsiteY26" fmla="*/ 1537543 h 2371725"/>
                <a:gd name="connsiteX27" fmla="*/ 2877189 w 3000375"/>
                <a:gd name="connsiteY27" fmla="*/ 1405145 h 2371725"/>
                <a:gd name="connsiteX28" fmla="*/ 1241747 w 3000375"/>
                <a:gd name="connsiteY28" fmla="*/ 1214645 h 2371725"/>
                <a:gd name="connsiteX29" fmla="*/ 1175072 w 3000375"/>
                <a:gd name="connsiteY29" fmla="*/ 1261318 h 2371725"/>
                <a:gd name="connsiteX30" fmla="*/ 784547 w 3000375"/>
                <a:gd name="connsiteY30" fmla="*/ 726013 h 2371725"/>
                <a:gd name="connsiteX31" fmla="*/ 741684 w 3000375"/>
                <a:gd name="connsiteY31" fmla="*/ 111650 h 2371725"/>
                <a:gd name="connsiteX32" fmla="*/ 1241747 w 3000375"/>
                <a:gd name="connsiteY32" fmla="*/ 805070 h 2371725"/>
                <a:gd name="connsiteX33" fmla="*/ 1241747 w 3000375"/>
                <a:gd name="connsiteY33" fmla="*/ 1214645 h 2371725"/>
                <a:gd name="connsiteX34" fmla="*/ 2114237 w 3000375"/>
                <a:gd name="connsiteY34" fmla="*/ 1021288 h 2371725"/>
                <a:gd name="connsiteX35" fmla="*/ 1803722 w 3000375"/>
                <a:gd name="connsiteY35" fmla="*/ 1267033 h 2371725"/>
                <a:gd name="connsiteX36" fmla="*/ 1758002 w 3000375"/>
                <a:gd name="connsiteY36" fmla="*/ 1235600 h 2371725"/>
                <a:gd name="connsiteX37" fmla="*/ 2057087 w 3000375"/>
                <a:gd name="connsiteY37" fmla="*/ 276433 h 2371725"/>
                <a:gd name="connsiteX38" fmla="*/ 2240919 w 3000375"/>
                <a:gd name="connsiteY38" fmla="*/ 132605 h 2371725"/>
                <a:gd name="connsiteX39" fmla="*/ 2279019 w 3000375"/>
                <a:gd name="connsiteY39" fmla="*/ 157370 h 2371725"/>
                <a:gd name="connsiteX40" fmla="*/ 2279019 w 3000375"/>
                <a:gd name="connsiteY40" fmla="*/ 317390 h 2371725"/>
                <a:gd name="connsiteX41" fmla="*/ 2114237 w 3000375"/>
                <a:gd name="connsiteY41" fmla="*/ 1021288 h 23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000375" h="2371725">
                  <a:moveTo>
                    <a:pt x="2877189" y="1405145"/>
                  </a:moveTo>
                  <a:cubicBezTo>
                    <a:pt x="2668592" y="1132730"/>
                    <a:pt x="2690499" y="1269890"/>
                    <a:pt x="2592392" y="839360"/>
                  </a:cubicBezTo>
                  <a:cubicBezTo>
                    <a:pt x="2552387" y="661243"/>
                    <a:pt x="2554292" y="486935"/>
                    <a:pt x="2548577" y="294530"/>
                  </a:cubicBezTo>
                  <a:cubicBezTo>
                    <a:pt x="2533337" y="226902"/>
                    <a:pt x="2499047" y="135462"/>
                    <a:pt x="2434277" y="102125"/>
                  </a:cubicBezTo>
                  <a:cubicBezTo>
                    <a:pt x="2378079" y="73550"/>
                    <a:pt x="2323787" y="59262"/>
                    <a:pt x="2269494" y="25925"/>
                  </a:cubicBezTo>
                  <a:cubicBezTo>
                    <a:pt x="2213297" y="-8365"/>
                    <a:pt x="2156147" y="-7413"/>
                    <a:pt x="2101854" y="24972"/>
                  </a:cubicBezTo>
                  <a:cubicBezTo>
                    <a:pt x="2049467" y="56405"/>
                    <a:pt x="1966599" y="141177"/>
                    <a:pt x="1883732" y="187850"/>
                  </a:cubicBezTo>
                  <a:cubicBezTo>
                    <a:pt x="1547499" y="343107"/>
                    <a:pt x="1382717" y="311675"/>
                    <a:pt x="1201742" y="225950"/>
                  </a:cubicBezTo>
                  <a:cubicBezTo>
                    <a:pt x="1085537" y="183087"/>
                    <a:pt x="981714" y="80217"/>
                    <a:pt x="876939" y="18305"/>
                  </a:cubicBezTo>
                  <a:cubicBezTo>
                    <a:pt x="828362" y="-10270"/>
                    <a:pt x="775022" y="-3603"/>
                    <a:pt x="725492" y="25925"/>
                  </a:cubicBezTo>
                  <a:cubicBezTo>
                    <a:pt x="672152" y="57357"/>
                    <a:pt x="619764" y="90695"/>
                    <a:pt x="564519" y="119270"/>
                  </a:cubicBezTo>
                  <a:cubicBezTo>
                    <a:pt x="493082" y="155465"/>
                    <a:pt x="457839" y="233570"/>
                    <a:pt x="442599" y="307865"/>
                  </a:cubicBezTo>
                  <a:cubicBezTo>
                    <a:pt x="458792" y="459312"/>
                    <a:pt x="436884" y="756493"/>
                    <a:pt x="420692" y="859363"/>
                  </a:cubicBezTo>
                  <a:cubicBezTo>
                    <a:pt x="315917" y="1289893"/>
                    <a:pt x="245432" y="1252745"/>
                    <a:pt x="21594" y="1550877"/>
                  </a:cubicBezTo>
                  <a:cubicBezTo>
                    <a:pt x="2544" y="1580405"/>
                    <a:pt x="-3171" y="1606123"/>
                    <a:pt x="1592" y="1639460"/>
                  </a:cubicBezTo>
                  <a:cubicBezTo>
                    <a:pt x="22547" y="1784240"/>
                    <a:pt x="41597" y="1844248"/>
                    <a:pt x="63504" y="1989027"/>
                  </a:cubicBezTo>
                  <a:cubicBezTo>
                    <a:pt x="81602" y="2107138"/>
                    <a:pt x="124464" y="2196673"/>
                    <a:pt x="154944" y="2311925"/>
                  </a:cubicBezTo>
                  <a:cubicBezTo>
                    <a:pt x="168279" y="2328118"/>
                    <a:pt x="186377" y="2334785"/>
                    <a:pt x="206379" y="2338595"/>
                  </a:cubicBezTo>
                  <a:cubicBezTo>
                    <a:pt x="310202" y="2359550"/>
                    <a:pt x="396879" y="2370028"/>
                    <a:pt x="502607" y="2374790"/>
                  </a:cubicBezTo>
                  <a:cubicBezTo>
                    <a:pt x="690249" y="2383363"/>
                    <a:pt x="848364" y="2370028"/>
                    <a:pt x="1035054" y="2345263"/>
                  </a:cubicBezTo>
                  <a:cubicBezTo>
                    <a:pt x="1303659" y="2309068"/>
                    <a:pt x="1573217" y="2291923"/>
                    <a:pt x="1843727" y="2312878"/>
                  </a:cubicBezTo>
                  <a:cubicBezTo>
                    <a:pt x="2032322" y="2327165"/>
                    <a:pt x="2219012" y="2355740"/>
                    <a:pt x="2407607" y="2363360"/>
                  </a:cubicBezTo>
                  <a:cubicBezTo>
                    <a:pt x="2541909" y="2369075"/>
                    <a:pt x="2628587" y="2375743"/>
                    <a:pt x="2762889" y="2354788"/>
                  </a:cubicBezTo>
                  <a:cubicBezTo>
                    <a:pt x="2794322" y="2350025"/>
                    <a:pt x="2825754" y="2344310"/>
                    <a:pt x="2844804" y="2312878"/>
                  </a:cubicBezTo>
                  <a:cubicBezTo>
                    <a:pt x="2848614" y="2296685"/>
                    <a:pt x="2852424" y="2280493"/>
                    <a:pt x="2855282" y="2264300"/>
                  </a:cubicBezTo>
                  <a:cubicBezTo>
                    <a:pt x="2897192" y="2055702"/>
                    <a:pt x="2948627" y="1957595"/>
                    <a:pt x="2983869" y="1748045"/>
                  </a:cubicBezTo>
                  <a:cubicBezTo>
                    <a:pt x="3001014" y="1648033"/>
                    <a:pt x="3001014" y="1648033"/>
                    <a:pt x="3005777" y="1537543"/>
                  </a:cubicBezTo>
                  <a:cubicBezTo>
                    <a:pt x="2993394" y="1524208"/>
                    <a:pt x="2883857" y="1418480"/>
                    <a:pt x="2877189" y="1405145"/>
                  </a:cubicBezTo>
                  <a:close/>
                  <a:moveTo>
                    <a:pt x="1241747" y="1214645"/>
                  </a:moveTo>
                  <a:cubicBezTo>
                    <a:pt x="1233174" y="1279415"/>
                    <a:pt x="1230317" y="1282273"/>
                    <a:pt x="1175072" y="1261318"/>
                  </a:cubicBezTo>
                  <a:cubicBezTo>
                    <a:pt x="964569" y="1183213"/>
                    <a:pt x="850269" y="962233"/>
                    <a:pt x="784547" y="726013"/>
                  </a:cubicBezTo>
                  <a:cubicBezTo>
                    <a:pt x="729302" y="527893"/>
                    <a:pt x="719777" y="325010"/>
                    <a:pt x="741684" y="111650"/>
                  </a:cubicBezTo>
                  <a:cubicBezTo>
                    <a:pt x="994097" y="265955"/>
                    <a:pt x="1178882" y="477410"/>
                    <a:pt x="1241747" y="805070"/>
                  </a:cubicBezTo>
                  <a:cubicBezTo>
                    <a:pt x="1265559" y="925085"/>
                    <a:pt x="1257939" y="1093678"/>
                    <a:pt x="1241747" y="1214645"/>
                  </a:cubicBezTo>
                  <a:close/>
                  <a:moveTo>
                    <a:pt x="2114237" y="1021288"/>
                  </a:moveTo>
                  <a:cubicBezTo>
                    <a:pt x="2037084" y="1147018"/>
                    <a:pt x="1930404" y="1224170"/>
                    <a:pt x="1803722" y="1267033"/>
                  </a:cubicBezTo>
                  <a:cubicBezTo>
                    <a:pt x="1773242" y="1277510"/>
                    <a:pt x="1763717" y="1271795"/>
                    <a:pt x="1758002" y="1235600"/>
                  </a:cubicBezTo>
                  <a:cubicBezTo>
                    <a:pt x="1706567" y="868888"/>
                    <a:pt x="1814199" y="518368"/>
                    <a:pt x="2057087" y="276433"/>
                  </a:cubicBezTo>
                  <a:cubicBezTo>
                    <a:pt x="2113284" y="220235"/>
                    <a:pt x="2176149" y="175467"/>
                    <a:pt x="2240919" y="132605"/>
                  </a:cubicBezTo>
                  <a:cubicBezTo>
                    <a:pt x="2271399" y="112602"/>
                    <a:pt x="2279019" y="124985"/>
                    <a:pt x="2279019" y="157370"/>
                  </a:cubicBezTo>
                  <a:cubicBezTo>
                    <a:pt x="2279972" y="210710"/>
                    <a:pt x="2279019" y="264050"/>
                    <a:pt x="2279019" y="317390"/>
                  </a:cubicBezTo>
                  <a:cubicBezTo>
                    <a:pt x="2283782" y="552658"/>
                    <a:pt x="2234252" y="824120"/>
                    <a:pt x="2114237" y="1021288"/>
                  </a:cubicBezTo>
                  <a:close/>
                </a:path>
              </a:pathLst>
            </a:custGeom>
            <a:solidFill>
              <a:schemeClr val="accent3"/>
            </a:solidFill>
            <a:ln w="9525" cap="flat">
              <a:noFill/>
              <a:prstDash val="solid"/>
              <a:miter/>
            </a:ln>
          </p:spPr>
          <p:txBody>
            <a:bodyPr rtlCol="0" anchor="ctr"/>
            <a:lstStyle/>
            <a:p>
              <a:endParaRPr lang="en-US" sz="1350"/>
            </a:p>
          </p:txBody>
        </p:sp>
      </p:grpSp>
      <p:grpSp>
        <p:nvGrpSpPr>
          <p:cNvPr id="76" name="Group 75">
            <a:extLst>
              <a:ext uri="{FF2B5EF4-FFF2-40B4-BE49-F238E27FC236}">
                <a16:creationId xmlns:a16="http://schemas.microsoft.com/office/drawing/2014/main" id="{65317700-7AC7-4721-92C7-084FDCBB5D3B}"/>
              </a:ext>
            </a:extLst>
          </p:cNvPr>
          <p:cNvGrpSpPr/>
          <p:nvPr/>
        </p:nvGrpSpPr>
        <p:grpSpPr>
          <a:xfrm rot="21184161">
            <a:off x="2100666" y="2273983"/>
            <a:ext cx="685403" cy="461282"/>
            <a:chOff x="8476983" y="4543072"/>
            <a:chExt cx="3348573" cy="2253615"/>
          </a:xfrm>
        </p:grpSpPr>
        <p:sp>
          <p:nvSpPr>
            <p:cNvPr id="77" name="Freeform: Shape 76">
              <a:extLst>
                <a:ext uri="{FF2B5EF4-FFF2-40B4-BE49-F238E27FC236}">
                  <a16:creationId xmlns:a16="http://schemas.microsoft.com/office/drawing/2014/main" id="{199B781A-6D6E-46A4-B3F2-525D89EAA6D1}"/>
                </a:ext>
              </a:extLst>
            </p:cNvPr>
            <p:cNvSpPr/>
            <p:nvPr/>
          </p:nvSpPr>
          <p:spPr>
            <a:xfrm>
              <a:off x="8482281" y="4853587"/>
              <a:ext cx="3343275" cy="1943100"/>
            </a:xfrm>
            <a:custGeom>
              <a:avLst/>
              <a:gdLst>
                <a:gd name="connsiteX0" fmla="*/ 3248442 w 3343275"/>
                <a:gd name="connsiteY0" fmla="*/ 599123 h 1943100"/>
                <a:gd name="connsiteX1" fmla="*/ 3105567 w 3343275"/>
                <a:gd name="connsiteY1" fmla="*/ 0 h 1943100"/>
                <a:gd name="connsiteX2" fmla="*/ 2942690 w 3343275"/>
                <a:gd name="connsiteY2" fmla="*/ 46673 h 1943100"/>
                <a:gd name="connsiteX3" fmla="*/ 1317725 w 3343275"/>
                <a:gd name="connsiteY3" fmla="*/ 45720 h 1943100"/>
                <a:gd name="connsiteX4" fmla="*/ 467142 w 3343275"/>
                <a:gd name="connsiteY4" fmla="*/ 45720 h 1943100"/>
                <a:gd name="connsiteX5" fmla="*/ 241400 w 3343275"/>
                <a:gd name="connsiteY5" fmla="*/ 7620 h 1943100"/>
                <a:gd name="connsiteX6" fmla="*/ 229970 w 3343275"/>
                <a:gd name="connsiteY6" fmla="*/ 46673 h 1943100"/>
                <a:gd name="connsiteX7" fmla="*/ 81380 w 3343275"/>
                <a:gd name="connsiteY7" fmla="*/ 731520 h 1943100"/>
                <a:gd name="connsiteX8" fmla="*/ 3275 w 3343275"/>
                <a:gd name="connsiteY8" fmla="*/ 1764982 h 1943100"/>
                <a:gd name="connsiteX9" fmla="*/ 70902 w 3343275"/>
                <a:gd name="connsiteY9" fmla="*/ 1930718 h 1943100"/>
                <a:gd name="connsiteX10" fmla="*/ 173772 w 3343275"/>
                <a:gd name="connsiteY10" fmla="*/ 1948815 h 1943100"/>
                <a:gd name="connsiteX11" fmla="*/ 1432025 w 3343275"/>
                <a:gd name="connsiteY11" fmla="*/ 1948815 h 1943100"/>
                <a:gd name="connsiteX12" fmla="*/ 1505367 w 3343275"/>
                <a:gd name="connsiteY12" fmla="*/ 1930718 h 1943100"/>
                <a:gd name="connsiteX13" fmla="*/ 1560612 w 3343275"/>
                <a:gd name="connsiteY13" fmla="*/ 1834515 h 1943100"/>
                <a:gd name="connsiteX14" fmla="*/ 1620620 w 3343275"/>
                <a:gd name="connsiteY14" fmla="*/ 1643063 h 1943100"/>
                <a:gd name="connsiteX15" fmla="*/ 1660625 w 3343275"/>
                <a:gd name="connsiteY15" fmla="*/ 1542098 h 1943100"/>
                <a:gd name="connsiteX16" fmla="*/ 1712060 w 3343275"/>
                <a:gd name="connsiteY16" fmla="*/ 1640205 h 1943100"/>
                <a:gd name="connsiteX17" fmla="*/ 1783497 w 3343275"/>
                <a:gd name="connsiteY17" fmla="*/ 1812607 h 1943100"/>
                <a:gd name="connsiteX18" fmla="*/ 1844457 w 3343275"/>
                <a:gd name="connsiteY18" fmla="*/ 1931670 h 1943100"/>
                <a:gd name="connsiteX19" fmla="*/ 1927325 w 3343275"/>
                <a:gd name="connsiteY19" fmla="*/ 1948815 h 1943100"/>
                <a:gd name="connsiteX20" fmla="*/ 3172242 w 3343275"/>
                <a:gd name="connsiteY20" fmla="*/ 1948815 h 1943100"/>
                <a:gd name="connsiteX21" fmla="*/ 3250347 w 3343275"/>
                <a:gd name="connsiteY21" fmla="*/ 1930718 h 1943100"/>
                <a:gd name="connsiteX22" fmla="*/ 3324642 w 3343275"/>
                <a:gd name="connsiteY22" fmla="*/ 1856423 h 1943100"/>
                <a:gd name="connsiteX23" fmla="*/ 3351312 w 3343275"/>
                <a:gd name="connsiteY23" fmla="*/ 1660207 h 1943100"/>
                <a:gd name="connsiteX24" fmla="*/ 3248442 w 3343275"/>
                <a:gd name="connsiteY24" fmla="*/ 599123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3275" h="1943100">
                  <a:moveTo>
                    <a:pt x="3248442" y="599123"/>
                  </a:moveTo>
                  <a:cubicBezTo>
                    <a:pt x="3217962" y="398145"/>
                    <a:pt x="3156050" y="197168"/>
                    <a:pt x="3105567" y="0"/>
                  </a:cubicBezTo>
                  <a:cubicBezTo>
                    <a:pt x="3059847" y="46673"/>
                    <a:pt x="3002697" y="46673"/>
                    <a:pt x="2942690" y="46673"/>
                  </a:cubicBezTo>
                  <a:cubicBezTo>
                    <a:pt x="2842677" y="46673"/>
                    <a:pt x="1317725" y="45720"/>
                    <a:pt x="1317725" y="45720"/>
                  </a:cubicBezTo>
                  <a:cubicBezTo>
                    <a:pt x="1316772" y="45720"/>
                    <a:pt x="510005" y="45720"/>
                    <a:pt x="467142" y="45720"/>
                  </a:cubicBezTo>
                  <a:cubicBezTo>
                    <a:pt x="384275" y="45720"/>
                    <a:pt x="316647" y="59055"/>
                    <a:pt x="241400" y="7620"/>
                  </a:cubicBezTo>
                  <a:cubicBezTo>
                    <a:pt x="237590" y="20955"/>
                    <a:pt x="232827" y="33338"/>
                    <a:pt x="229970" y="46673"/>
                  </a:cubicBezTo>
                  <a:cubicBezTo>
                    <a:pt x="180440" y="273368"/>
                    <a:pt x="112812" y="501968"/>
                    <a:pt x="81380" y="731520"/>
                  </a:cubicBezTo>
                  <a:cubicBezTo>
                    <a:pt x="33755" y="1074420"/>
                    <a:pt x="-12918" y="1419225"/>
                    <a:pt x="3275" y="1764982"/>
                  </a:cubicBezTo>
                  <a:cubicBezTo>
                    <a:pt x="7085" y="1853565"/>
                    <a:pt x="8037" y="1865948"/>
                    <a:pt x="70902" y="1930718"/>
                  </a:cubicBezTo>
                  <a:cubicBezTo>
                    <a:pt x="94715" y="1942148"/>
                    <a:pt x="147102" y="1948815"/>
                    <a:pt x="173772" y="1948815"/>
                  </a:cubicBezTo>
                  <a:cubicBezTo>
                    <a:pt x="602397" y="1948815"/>
                    <a:pt x="1003400" y="1948815"/>
                    <a:pt x="1432025" y="1948815"/>
                  </a:cubicBezTo>
                  <a:cubicBezTo>
                    <a:pt x="1458695" y="1948815"/>
                    <a:pt x="1483460" y="1945957"/>
                    <a:pt x="1505367" y="1930718"/>
                  </a:cubicBezTo>
                  <a:cubicBezTo>
                    <a:pt x="1544420" y="1883093"/>
                    <a:pt x="1542515" y="1891665"/>
                    <a:pt x="1560612" y="1834515"/>
                  </a:cubicBezTo>
                  <a:cubicBezTo>
                    <a:pt x="1580615" y="1771650"/>
                    <a:pt x="1604427" y="1707832"/>
                    <a:pt x="1620620" y="1643063"/>
                  </a:cubicBezTo>
                  <a:cubicBezTo>
                    <a:pt x="1628240" y="1610678"/>
                    <a:pt x="1634907" y="1541145"/>
                    <a:pt x="1660625" y="1542098"/>
                  </a:cubicBezTo>
                  <a:cubicBezTo>
                    <a:pt x="1684437" y="1543050"/>
                    <a:pt x="1686342" y="1595438"/>
                    <a:pt x="1712060" y="1640205"/>
                  </a:cubicBezTo>
                  <a:cubicBezTo>
                    <a:pt x="1740635" y="1691640"/>
                    <a:pt x="1756827" y="1750695"/>
                    <a:pt x="1783497" y="1812607"/>
                  </a:cubicBezTo>
                  <a:cubicBezTo>
                    <a:pt x="1809215" y="1873568"/>
                    <a:pt x="1795880" y="1879282"/>
                    <a:pt x="1844457" y="1931670"/>
                  </a:cubicBezTo>
                  <a:cubicBezTo>
                    <a:pt x="1870175" y="1945005"/>
                    <a:pt x="1897797" y="1948815"/>
                    <a:pt x="1927325" y="1948815"/>
                  </a:cubicBezTo>
                  <a:cubicBezTo>
                    <a:pt x="2352140" y="1948815"/>
                    <a:pt x="2747427" y="1948815"/>
                    <a:pt x="3172242" y="1948815"/>
                  </a:cubicBezTo>
                  <a:cubicBezTo>
                    <a:pt x="3199865" y="1948815"/>
                    <a:pt x="3226535" y="1945957"/>
                    <a:pt x="3250347" y="1930718"/>
                  </a:cubicBezTo>
                  <a:cubicBezTo>
                    <a:pt x="3274160" y="1910715"/>
                    <a:pt x="3313212" y="1884998"/>
                    <a:pt x="3324642" y="1856423"/>
                  </a:cubicBezTo>
                  <a:cubicBezTo>
                    <a:pt x="3365600" y="1757363"/>
                    <a:pt x="3348455" y="1749743"/>
                    <a:pt x="3351312" y="1660207"/>
                  </a:cubicBezTo>
                  <a:cubicBezTo>
                    <a:pt x="3361790" y="1303973"/>
                    <a:pt x="3301783" y="950595"/>
                    <a:pt x="3248442" y="599123"/>
                  </a:cubicBezTo>
                  <a:close/>
                </a:path>
              </a:pathLst>
            </a:custGeom>
            <a:solidFill>
              <a:schemeClr val="accent3"/>
            </a:solidFill>
            <a:ln w="9525" cap="flat">
              <a:noFill/>
              <a:prstDash val="solid"/>
              <a:miter/>
            </a:ln>
          </p:spPr>
          <p:txBody>
            <a:bodyPr rtlCol="0" anchor="ctr"/>
            <a:lstStyle/>
            <a:p>
              <a:endParaRPr lang="en-US" sz="1350"/>
            </a:p>
          </p:txBody>
        </p:sp>
        <p:sp>
          <p:nvSpPr>
            <p:cNvPr id="78" name="Freeform: Shape 77">
              <a:extLst>
                <a:ext uri="{FF2B5EF4-FFF2-40B4-BE49-F238E27FC236}">
                  <a16:creationId xmlns:a16="http://schemas.microsoft.com/office/drawing/2014/main" id="{A206841C-1716-4357-A175-62B839A07160}"/>
                </a:ext>
              </a:extLst>
            </p:cNvPr>
            <p:cNvSpPr/>
            <p:nvPr/>
          </p:nvSpPr>
          <p:spPr>
            <a:xfrm>
              <a:off x="8717013" y="4543072"/>
              <a:ext cx="2867025" cy="352425"/>
            </a:xfrm>
            <a:custGeom>
              <a:avLst/>
              <a:gdLst>
                <a:gd name="connsiteX0" fmla="*/ 2721293 w 2867025"/>
                <a:gd name="connsiteY0" fmla="*/ 0 h 352425"/>
                <a:gd name="connsiteX1" fmla="*/ 154305 w 2867025"/>
                <a:gd name="connsiteY1" fmla="*/ 0 h 352425"/>
                <a:gd name="connsiteX2" fmla="*/ 95250 w 2867025"/>
                <a:gd name="connsiteY2" fmla="*/ 60007 h 352425"/>
                <a:gd name="connsiteX3" fmla="*/ 0 w 2867025"/>
                <a:gd name="connsiteY3" fmla="*/ 298132 h 352425"/>
                <a:gd name="connsiteX4" fmla="*/ 59055 w 2867025"/>
                <a:gd name="connsiteY4" fmla="*/ 358140 h 352425"/>
                <a:gd name="connsiteX5" fmla="*/ 2816543 w 2867025"/>
                <a:gd name="connsiteY5" fmla="*/ 358140 h 352425"/>
                <a:gd name="connsiteX6" fmla="*/ 2875598 w 2867025"/>
                <a:gd name="connsiteY6" fmla="*/ 298132 h 352425"/>
                <a:gd name="connsiteX7" fmla="*/ 2780348 w 2867025"/>
                <a:gd name="connsiteY7" fmla="*/ 60007 h 352425"/>
                <a:gd name="connsiteX8" fmla="*/ 2721293 w 2867025"/>
                <a:gd name="connsiteY8" fmla="*/ 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25" h="352425">
                  <a:moveTo>
                    <a:pt x="2721293" y="0"/>
                  </a:moveTo>
                  <a:lnTo>
                    <a:pt x="154305" y="0"/>
                  </a:lnTo>
                  <a:cubicBezTo>
                    <a:pt x="121920" y="0"/>
                    <a:pt x="95250" y="26670"/>
                    <a:pt x="95250" y="60007"/>
                  </a:cubicBezTo>
                  <a:lnTo>
                    <a:pt x="0" y="298132"/>
                  </a:lnTo>
                  <a:cubicBezTo>
                    <a:pt x="0" y="330517"/>
                    <a:pt x="26670" y="358140"/>
                    <a:pt x="59055" y="358140"/>
                  </a:cubicBezTo>
                  <a:lnTo>
                    <a:pt x="2816543" y="358140"/>
                  </a:lnTo>
                  <a:cubicBezTo>
                    <a:pt x="2848928" y="358140"/>
                    <a:pt x="2875598" y="331470"/>
                    <a:pt x="2875598" y="298132"/>
                  </a:cubicBezTo>
                  <a:lnTo>
                    <a:pt x="2780348" y="60007"/>
                  </a:lnTo>
                  <a:cubicBezTo>
                    <a:pt x="2781300" y="26670"/>
                    <a:pt x="2754630" y="0"/>
                    <a:pt x="2721293" y="0"/>
                  </a:cubicBezTo>
                  <a:close/>
                </a:path>
              </a:pathLst>
            </a:custGeom>
            <a:solidFill>
              <a:schemeClr val="accent1">
                <a:lumMod val="60000"/>
                <a:lumOff val="40000"/>
              </a:schemeClr>
            </a:solidFill>
            <a:ln w="9525" cap="flat">
              <a:noFill/>
              <a:prstDash val="solid"/>
              <a:miter/>
            </a:ln>
          </p:spPr>
          <p:txBody>
            <a:bodyPr rtlCol="0" anchor="ctr"/>
            <a:lstStyle/>
            <a:p>
              <a:endParaRPr lang="en-US" sz="1350" dirty="0"/>
            </a:p>
          </p:txBody>
        </p:sp>
        <p:sp>
          <p:nvSpPr>
            <p:cNvPr id="79" name="Freeform: Shape 78">
              <a:extLst>
                <a:ext uri="{FF2B5EF4-FFF2-40B4-BE49-F238E27FC236}">
                  <a16:creationId xmlns:a16="http://schemas.microsoft.com/office/drawing/2014/main" id="{A525D512-0C61-4A17-A18A-D3AB04258DF0}"/>
                </a:ext>
              </a:extLst>
            </p:cNvPr>
            <p:cNvSpPr/>
            <p:nvPr/>
          </p:nvSpPr>
          <p:spPr>
            <a:xfrm>
              <a:off x="9815747" y="4664422"/>
              <a:ext cx="276225" cy="609600"/>
            </a:xfrm>
            <a:custGeom>
              <a:avLst/>
              <a:gdLst>
                <a:gd name="connsiteX0" fmla="*/ 176663 w 276225"/>
                <a:gd name="connsiteY0" fmla="*/ 51053 h 609600"/>
                <a:gd name="connsiteX1" fmla="*/ 53791 w 276225"/>
                <a:gd name="connsiteY1" fmla="*/ 275843 h 609600"/>
                <a:gd name="connsiteX2" fmla="*/ 40456 w 276225"/>
                <a:gd name="connsiteY2" fmla="*/ 337755 h 609600"/>
                <a:gd name="connsiteX3" fmla="*/ 451 w 276225"/>
                <a:gd name="connsiteY3" fmla="*/ 608265 h 609600"/>
                <a:gd name="connsiteX4" fmla="*/ 80461 w 276225"/>
                <a:gd name="connsiteY4" fmla="*/ 617790 h 609600"/>
                <a:gd name="connsiteX5" fmla="*/ 151898 w 276225"/>
                <a:gd name="connsiteY5" fmla="*/ 269176 h 609600"/>
                <a:gd name="connsiteX6" fmla="*/ 241433 w 276225"/>
                <a:gd name="connsiteY6" fmla="*/ 108203 h 609600"/>
                <a:gd name="connsiteX7" fmla="*/ 259531 w 276225"/>
                <a:gd name="connsiteY7" fmla="*/ 13905 h 609600"/>
                <a:gd name="connsiteX8" fmla="*/ 176663 w 276225"/>
                <a:gd name="connsiteY8" fmla="*/ 51053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25" h="609600">
                  <a:moveTo>
                    <a:pt x="176663" y="51053"/>
                  </a:moveTo>
                  <a:cubicBezTo>
                    <a:pt x="121418" y="116776"/>
                    <a:pt x="90938" y="198690"/>
                    <a:pt x="53791" y="275843"/>
                  </a:cubicBezTo>
                  <a:cubicBezTo>
                    <a:pt x="55696" y="297751"/>
                    <a:pt x="45218" y="317753"/>
                    <a:pt x="40456" y="337755"/>
                  </a:cubicBezTo>
                  <a:cubicBezTo>
                    <a:pt x="17596" y="426338"/>
                    <a:pt x="-3359" y="514920"/>
                    <a:pt x="451" y="608265"/>
                  </a:cubicBezTo>
                  <a:cubicBezTo>
                    <a:pt x="26168" y="615885"/>
                    <a:pt x="52838" y="619695"/>
                    <a:pt x="80461" y="617790"/>
                  </a:cubicBezTo>
                  <a:cubicBezTo>
                    <a:pt x="86176" y="496823"/>
                    <a:pt x="107131" y="379665"/>
                    <a:pt x="151898" y="269176"/>
                  </a:cubicBezTo>
                  <a:cubicBezTo>
                    <a:pt x="173806" y="210120"/>
                    <a:pt x="204286" y="157733"/>
                    <a:pt x="241433" y="108203"/>
                  </a:cubicBezTo>
                  <a:cubicBezTo>
                    <a:pt x="262388" y="79628"/>
                    <a:pt x="300488" y="51053"/>
                    <a:pt x="259531" y="13905"/>
                  </a:cubicBezTo>
                  <a:cubicBezTo>
                    <a:pt x="217621" y="-24195"/>
                    <a:pt x="198571" y="25336"/>
                    <a:pt x="176663" y="51053"/>
                  </a:cubicBezTo>
                  <a:close/>
                </a:path>
              </a:pathLst>
            </a:custGeom>
            <a:solidFill>
              <a:schemeClr val="accent4"/>
            </a:solidFill>
            <a:ln w="9525" cap="flat">
              <a:noFill/>
              <a:prstDash val="solid"/>
              <a:miter/>
            </a:ln>
          </p:spPr>
          <p:txBody>
            <a:bodyPr rtlCol="0" anchor="ctr"/>
            <a:lstStyle/>
            <a:p>
              <a:endParaRPr lang="en-US" sz="1350"/>
            </a:p>
          </p:txBody>
        </p:sp>
        <p:sp>
          <p:nvSpPr>
            <p:cNvPr id="80" name="Freeform: Shape 79">
              <a:extLst>
                <a:ext uri="{FF2B5EF4-FFF2-40B4-BE49-F238E27FC236}">
                  <a16:creationId xmlns:a16="http://schemas.microsoft.com/office/drawing/2014/main" id="{4920C123-B3C7-4BE7-93F0-6AEE869C7AF2}"/>
                </a:ext>
              </a:extLst>
            </p:cNvPr>
            <p:cNvSpPr/>
            <p:nvPr/>
          </p:nvSpPr>
          <p:spPr>
            <a:xfrm>
              <a:off x="10213069" y="4665435"/>
              <a:ext cx="276225" cy="609600"/>
            </a:xfrm>
            <a:custGeom>
              <a:avLst/>
              <a:gdLst>
                <a:gd name="connsiteX0" fmla="*/ 219396 w 276225"/>
                <a:gd name="connsiteY0" fmla="*/ 272925 h 609600"/>
                <a:gd name="connsiteX1" fmla="*/ 84141 w 276225"/>
                <a:gd name="connsiteY1" fmla="*/ 29085 h 609600"/>
                <a:gd name="connsiteX2" fmla="*/ 15561 w 276225"/>
                <a:gd name="connsiteY2" fmla="*/ 13845 h 609600"/>
                <a:gd name="connsiteX3" fmla="*/ 21276 w 276225"/>
                <a:gd name="connsiteY3" fmla="*/ 90045 h 609600"/>
                <a:gd name="connsiteX4" fmla="*/ 125099 w 276225"/>
                <a:gd name="connsiteY4" fmla="*/ 273877 h 609600"/>
                <a:gd name="connsiteX5" fmla="*/ 147959 w 276225"/>
                <a:gd name="connsiteY5" fmla="*/ 332932 h 609600"/>
                <a:gd name="connsiteX6" fmla="*/ 199394 w 276225"/>
                <a:gd name="connsiteY6" fmla="*/ 613920 h 609600"/>
                <a:gd name="connsiteX7" fmla="*/ 280356 w 276225"/>
                <a:gd name="connsiteY7" fmla="*/ 613920 h 609600"/>
                <a:gd name="connsiteX8" fmla="*/ 219396 w 276225"/>
                <a:gd name="connsiteY8" fmla="*/ 272925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225" h="609600">
                  <a:moveTo>
                    <a:pt x="219396" y="272925"/>
                  </a:moveTo>
                  <a:cubicBezTo>
                    <a:pt x="185106" y="184342"/>
                    <a:pt x="145101" y="100522"/>
                    <a:pt x="84141" y="29085"/>
                  </a:cubicBezTo>
                  <a:cubicBezTo>
                    <a:pt x="64139" y="6225"/>
                    <a:pt x="43184" y="-14730"/>
                    <a:pt x="15561" y="13845"/>
                  </a:cubicBezTo>
                  <a:cubicBezTo>
                    <a:pt x="-11109" y="40515"/>
                    <a:pt x="321" y="65280"/>
                    <a:pt x="21276" y="90045"/>
                  </a:cubicBezTo>
                  <a:cubicBezTo>
                    <a:pt x="66044" y="144338"/>
                    <a:pt x="103191" y="203392"/>
                    <a:pt x="125099" y="273877"/>
                  </a:cubicBezTo>
                  <a:cubicBezTo>
                    <a:pt x="132719" y="293880"/>
                    <a:pt x="141291" y="312930"/>
                    <a:pt x="147959" y="332932"/>
                  </a:cubicBezTo>
                  <a:cubicBezTo>
                    <a:pt x="179391" y="423420"/>
                    <a:pt x="186059" y="518670"/>
                    <a:pt x="199394" y="613920"/>
                  </a:cubicBezTo>
                  <a:cubicBezTo>
                    <a:pt x="226064" y="617730"/>
                    <a:pt x="253686" y="620588"/>
                    <a:pt x="280356" y="613920"/>
                  </a:cubicBezTo>
                  <a:cubicBezTo>
                    <a:pt x="273689" y="496763"/>
                    <a:pt x="254639" y="383415"/>
                    <a:pt x="219396" y="272925"/>
                  </a:cubicBezTo>
                  <a:close/>
                </a:path>
              </a:pathLst>
            </a:custGeom>
            <a:solidFill>
              <a:schemeClr val="accent4"/>
            </a:solidFill>
            <a:ln w="9525"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7A47B944-8E65-46E1-93BF-373267D05EED}"/>
                </a:ext>
              </a:extLst>
            </p:cNvPr>
            <p:cNvSpPr/>
            <p:nvPr/>
          </p:nvSpPr>
          <p:spPr>
            <a:xfrm>
              <a:off x="8476983" y="6604282"/>
              <a:ext cx="1581150" cy="85725"/>
            </a:xfrm>
            <a:custGeom>
              <a:avLst/>
              <a:gdLst>
                <a:gd name="connsiteX0" fmla="*/ 5715 w 1581150"/>
                <a:gd name="connsiteY0" fmla="*/ 91440 h 85725"/>
                <a:gd name="connsiteX1" fmla="*/ 1559243 w 1581150"/>
                <a:gd name="connsiteY1" fmla="*/ 91440 h 85725"/>
                <a:gd name="connsiteX2" fmla="*/ 1589723 w 1581150"/>
                <a:gd name="connsiteY2" fmla="*/ 0 h 85725"/>
                <a:gd name="connsiteX3" fmla="*/ 0 w 1581150"/>
                <a:gd name="connsiteY3" fmla="*/ 0 h 85725"/>
                <a:gd name="connsiteX4" fmla="*/ 953 w 1581150"/>
                <a:gd name="connsiteY4" fmla="*/ 25718 h 85725"/>
                <a:gd name="connsiteX5" fmla="*/ 5715 w 1581150"/>
                <a:gd name="connsiteY5" fmla="*/ 9144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1150" h="85725">
                  <a:moveTo>
                    <a:pt x="5715" y="91440"/>
                  </a:moveTo>
                  <a:lnTo>
                    <a:pt x="1559243" y="91440"/>
                  </a:lnTo>
                  <a:cubicBezTo>
                    <a:pt x="1568768" y="60960"/>
                    <a:pt x="1579245" y="30480"/>
                    <a:pt x="1589723" y="0"/>
                  </a:cubicBezTo>
                  <a:lnTo>
                    <a:pt x="0" y="0"/>
                  </a:lnTo>
                  <a:cubicBezTo>
                    <a:pt x="0" y="8573"/>
                    <a:pt x="953" y="17145"/>
                    <a:pt x="953" y="25718"/>
                  </a:cubicBezTo>
                  <a:cubicBezTo>
                    <a:pt x="1905" y="53340"/>
                    <a:pt x="2858" y="74295"/>
                    <a:pt x="5715" y="91440"/>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38ED6211-6F77-4C52-A479-A311BF8C33CC}"/>
                </a:ext>
              </a:extLst>
            </p:cNvPr>
            <p:cNvSpPr/>
            <p:nvPr/>
          </p:nvSpPr>
          <p:spPr>
            <a:xfrm>
              <a:off x="10228630" y="6604282"/>
              <a:ext cx="1590675" cy="85725"/>
            </a:xfrm>
            <a:custGeom>
              <a:avLst/>
              <a:gdLst>
                <a:gd name="connsiteX0" fmla="*/ 1597343 w 1590675"/>
                <a:gd name="connsiteY0" fmla="*/ 0 h 85725"/>
                <a:gd name="connsiteX1" fmla="*/ 0 w 1590675"/>
                <a:gd name="connsiteY1" fmla="*/ 0 h 85725"/>
                <a:gd name="connsiteX2" fmla="*/ 28575 w 1590675"/>
                <a:gd name="connsiteY2" fmla="*/ 73343 h 85725"/>
                <a:gd name="connsiteX3" fmla="*/ 36195 w 1590675"/>
                <a:gd name="connsiteY3" fmla="*/ 91440 h 85725"/>
                <a:gd name="connsiteX4" fmla="*/ 1580198 w 1590675"/>
                <a:gd name="connsiteY4" fmla="*/ 91440 h 85725"/>
                <a:gd name="connsiteX5" fmla="*/ 1597343 w 1590675"/>
                <a:gd name="connsiteY5"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675" h="85725">
                  <a:moveTo>
                    <a:pt x="1597343" y="0"/>
                  </a:moveTo>
                  <a:lnTo>
                    <a:pt x="0" y="0"/>
                  </a:lnTo>
                  <a:cubicBezTo>
                    <a:pt x="8573" y="23813"/>
                    <a:pt x="18098" y="48578"/>
                    <a:pt x="28575" y="73343"/>
                  </a:cubicBezTo>
                  <a:cubicBezTo>
                    <a:pt x="31433" y="80010"/>
                    <a:pt x="34290" y="85725"/>
                    <a:pt x="36195" y="91440"/>
                  </a:cubicBezTo>
                  <a:lnTo>
                    <a:pt x="1580198" y="91440"/>
                  </a:lnTo>
                  <a:cubicBezTo>
                    <a:pt x="1595438" y="48578"/>
                    <a:pt x="1597343" y="25718"/>
                    <a:pt x="1597343" y="0"/>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3" name="Freeform: Shape 82">
              <a:extLst>
                <a:ext uri="{FF2B5EF4-FFF2-40B4-BE49-F238E27FC236}">
                  <a16:creationId xmlns:a16="http://schemas.microsoft.com/office/drawing/2014/main" id="{A98CE041-F4B3-4D1C-BA25-CAE16B4C1585}"/>
                </a:ext>
              </a:extLst>
            </p:cNvPr>
            <p:cNvSpPr/>
            <p:nvPr/>
          </p:nvSpPr>
          <p:spPr>
            <a:xfrm>
              <a:off x="9790480" y="5168865"/>
              <a:ext cx="142875" cy="161925"/>
            </a:xfrm>
            <a:custGeom>
              <a:avLst/>
              <a:gdLst>
                <a:gd name="connsiteX0" fmla="*/ 74295 w 142875"/>
                <a:gd name="connsiteY0" fmla="*/ 161925 h 161925"/>
                <a:gd name="connsiteX1" fmla="*/ 74295 w 142875"/>
                <a:gd name="connsiteY1" fmla="*/ 161925 h 161925"/>
                <a:gd name="connsiteX2" fmla="*/ 0 w 142875"/>
                <a:gd name="connsiteY2" fmla="*/ 87630 h 161925"/>
                <a:gd name="connsiteX3" fmla="*/ 0 w 142875"/>
                <a:gd name="connsiteY3" fmla="*/ 74295 h 161925"/>
                <a:gd name="connsiteX4" fmla="*/ 74295 w 142875"/>
                <a:gd name="connsiteY4" fmla="*/ 0 h 161925"/>
                <a:gd name="connsiteX5" fmla="*/ 74295 w 142875"/>
                <a:gd name="connsiteY5" fmla="*/ 0 h 161925"/>
                <a:gd name="connsiteX6" fmla="*/ 148590 w 142875"/>
                <a:gd name="connsiteY6" fmla="*/ 74295 h 161925"/>
                <a:gd name="connsiteX7" fmla="*/ 148590 w 142875"/>
                <a:gd name="connsiteY7" fmla="*/ 87630 h 161925"/>
                <a:gd name="connsiteX8" fmla="*/ 74295 w 142875"/>
                <a:gd name="connsiteY8"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61925">
                  <a:moveTo>
                    <a:pt x="74295" y="161925"/>
                  </a:moveTo>
                  <a:lnTo>
                    <a:pt x="74295" y="161925"/>
                  </a:lnTo>
                  <a:cubicBezTo>
                    <a:pt x="33338" y="161925"/>
                    <a:pt x="0" y="128588"/>
                    <a:pt x="0" y="87630"/>
                  </a:cubicBezTo>
                  <a:lnTo>
                    <a:pt x="0" y="74295"/>
                  </a:lnTo>
                  <a:cubicBezTo>
                    <a:pt x="0" y="33338"/>
                    <a:pt x="33338" y="0"/>
                    <a:pt x="74295" y="0"/>
                  </a:cubicBezTo>
                  <a:lnTo>
                    <a:pt x="74295" y="0"/>
                  </a:lnTo>
                  <a:cubicBezTo>
                    <a:pt x="115253" y="0"/>
                    <a:pt x="148590" y="33338"/>
                    <a:pt x="148590" y="74295"/>
                  </a:cubicBezTo>
                  <a:lnTo>
                    <a:pt x="148590" y="87630"/>
                  </a:lnTo>
                  <a:cubicBezTo>
                    <a:pt x="148590" y="127635"/>
                    <a:pt x="115253" y="161925"/>
                    <a:pt x="74295" y="16192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sp>
          <p:nvSpPr>
            <p:cNvPr id="84" name="Freeform: Shape 83">
              <a:extLst>
                <a:ext uri="{FF2B5EF4-FFF2-40B4-BE49-F238E27FC236}">
                  <a16:creationId xmlns:a16="http://schemas.microsoft.com/office/drawing/2014/main" id="{0013BF79-5A83-455A-9627-76921CBD5F5E}"/>
                </a:ext>
              </a:extLst>
            </p:cNvPr>
            <p:cNvSpPr/>
            <p:nvPr/>
          </p:nvSpPr>
          <p:spPr>
            <a:xfrm>
              <a:off x="10371505" y="5168865"/>
              <a:ext cx="142875" cy="161925"/>
            </a:xfrm>
            <a:custGeom>
              <a:avLst/>
              <a:gdLst>
                <a:gd name="connsiteX0" fmla="*/ 74295 w 142875"/>
                <a:gd name="connsiteY0" fmla="*/ 161925 h 161925"/>
                <a:gd name="connsiteX1" fmla="*/ 74295 w 142875"/>
                <a:gd name="connsiteY1" fmla="*/ 161925 h 161925"/>
                <a:gd name="connsiteX2" fmla="*/ 0 w 142875"/>
                <a:gd name="connsiteY2" fmla="*/ 87630 h 161925"/>
                <a:gd name="connsiteX3" fmla="*/ 0 w 142875"/>
                <a:gd name="connsiteY3" fmla="*/ 74295 h 161925"/>
                <a:gd name="connsiteX4" fmla="*/ 74295 w 142875"/>
                <a:gd name="connsiteY4" fmla="*/ 0 h 161925"/>
                <a:gd name="connsiteX5" fmla="*/ 74295 w 142875"/>
                <a:gd name="connsiteY5" fmla="*/ 0 h 161925"/>
                <a:gd name="connsiteX6" fmla="*/ 148590 w 142875"/>
                <a:gd name="connsiteY6" fmla="*/ 74295 h 161925"/>
                <a:gd name="connsiteX7" fmla="*/ 148590 w 142875"/>
                <a:gd name="connsiteY7" fmla="*/ 87630 h 161925"/>
                <a:gd name="connsiteX8" fmla="*/ 74295 w 142875"/>
                <a:gd name="connsiteY8"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161925">
                  <a:moveTo>
                    <a:pt x="74295" y="161925"/>
                  </a:moveTo>
                  <a:lnTo>
                    <a:pt x="74295" y="161925"/>
                  </a:lnTo>
                  <a:cubicBezTo>
                    <a:pt x="33338" y="161925"/>
                    <a:pt x="0" y="128588"/>
                    <a:pt x="0" y="87630"/>
                  </a:cubicBezTo>
                  <a:lnTo>
                    <a:pt x="0" y="74295"/>
                  </a:lnTo>
                  <a:cubicBezTo>
                    <a:pt x="0" y="33338"/>
                    <a:pt x="33338" y="0"/>
                    <a:pt x="74295" y="0"/>
                  </a:cubicBezTo>
                  <a:lnTo>
                    <a:pt x="74295" y="0"/>
                  </a:lnTo>
                  <a:cubicBezTo>
                    <a:pt x="115253" y="0"/>
                    <a:pt x="148590" y="33338"/>
                    <a:pt x="148590" y="74295"/>
                  </a:cubicBezTo>
                  <a:lnTo>
                    <a:pt x="148590" y="87630"/>
                  </a:lnTo>
                  <a:cubicBezTo>
                    <a:pt x="148590" y="127635"/>
                    <a:pt x="115253" y="161925"/>
                    <a:pt x="74295" y="161925"/>
                  </a:cubicBezTo>
                  <a:close/>
                </a:path>
              </a:pathLst>
            </a:custGeom>
            <a:solidFill>
              <a:schemeClr val="accent1">
                <a:lumMod val="60000"/>
                <a:lumOff val="40000"/>
              </a:schemeClr>
            </a:solidFill>
            <a:ln w="9525" cap="flat">
              <a:noFill/>
              <a:prstDash val="solid"/>
              <a:miter/>
            </a:ln>
          </p:spPr>
          <p:txBody>
            <a:bodyPr rtlCol="0" anchor="ctr"/>
            <a:lstStyle/>
            <a:p>
              <a:endParaRPr lang="en-US" sz="1350"/>
            </a:p>
          </p:txBody>
        </p:sp>
      </p:grpSp>
      <p:grpSp>
        <p:nvGrpSpPr>
          <p:cNvPr id="72" name="Group 71">
            <a:extLst>
              <a:ext uri="{FF2B5EF4-FFF2-40B4-BE49-F238E27FC236}">
                <a16:creationId xmlns:a16="http://schemas.microsoft.com/office/drawing/2014/main" id="{7CB6DEA5-02B0-42C9-A31A-B5891CC82042}"/>
              </a:ext>
            </a:extLst>
          </p:cNvPr>
          <p:cNvGrpSpPr/>
          <p:nvPr/>
        </p:nvGrpSpPr>
        <p:grpSpPr>
          <a:xfrm>
            <a:off x="1725121" y="999687"/>
            <a:ext cx="629771" cy="1073781"/>
            <a:chOff x="5789259" y="-79408"/>
            <a:chExt cx="944716" cy="1610772"/>
          </a:xfrm>
        </p:grpSpPr>
        <p:grpSp>
          <p:nvGrpSpPr>
            <p:cNvPr id="71" name="Group 70">
              <a:extLst>
                <a:ext uri="{FF2B5EF4-FFF2-40B4-BE49-F238E27FC236}">
                  <a16:creationId xmlns:a16="http://schemas.microsoft.com/office/drawing/2014/main" id="{F6877F74-9272-4945-B04B-8095A624146C}"/>
                </a:ext>
              </a:extLst>
            </p:cNvPr>
            <p:cNvGrpSpPr/>
            <p:nvPr/>
          </p:nvGrpSpPr>
          <p:grpSpPr>
            <a:xfrm rot="316524">
              <a:off x="5789259" y="513959"/>
              <a:ext cx="423031" cy="1017405"/>
              <a:chOff x="5855038" y="339273"/>
              <a:chExt cx="423031" cy="1017405"/>
            </a:xfrm>
          </p:grpSpPr>
          <p:sp>
            <p:nvSpPr>
              <p:cNvPr id="66" name="Freeform: Shape 65">
                <a:extLst>
                  <a:ext uri="{FF2B5EF4-FFF2-40B4-BE49-F238E27FC236}">
                    <a16:creationId xmlns:a16="http://schemas.microsoft.com/office/drawing/2014/main" id="{40333A1A-DF34-405B-B73E-EDB94F056CBF}"/>
                  </a:ext>
                </a:extLst>
              </p:cNvPr>
              <p:cNvSpPr/>
              <p:nvPr/>
            </p:nvSpPr>
            <p:spPr>
              <a:xfrm>
                <a:off x="5855038" y="339273"/>
                <a:ext cx="423031" cy="1017405"/>
              </a:xfrm>
              <a:custGeom>
                <a:avLst/>
                <a:gdLst>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587947 w 1732244"/>
                  <a:gd name="connsiteY10" fmla="*/ 1109058 h 4153492"/>
                  <a:gd name="connsiteX11" fmla="*/ 1451535 w 1732244"/>
                  <a:gd name="connsiteY11" fmla="*/ 1571536 h 4153492"/>
                  <a:gd name="connsiteX12" fmla="*/ 1481114 w 1732244"/>
                  <a:gd name="connsiteY12" fmla="*/ 1674674 h 4153492"/>
                  <a:gd name="connsiteX13" fmla="*/ 1495653 w 1732244"/>
                  <a:gd name="connsiteY13" fmla="*/ 1817170 h 4153492"/>
                  <a:gd name="connsiteX14" fmla="*/ 1492746 w 1732244"/>
                  <a:gd name="connsiteY14" fmla="*/ 1822986 h 4153492"/>
                  <a:gd name="connsiteX15" fmla="*/ 1373513 w 1732244"/>
                  <a:gd name="connsiteY15" fmla="*/ 2372618 h 4153492"/>
                  <a:gd name="connsiteX16" fmla="*/ 1364646 w 1732244"/>
                  <a:gd name="connsiteY16" fmla="*/ 2385917 h 4153492"/>
                  <a:gd name="connsiteX17" fmla="*/ 1364646 w 1732244"/>
                  <a:gd name="connsiteY17" fmla="*/ 2788957 h 4153492"/>
                  <a:gd name="connsiteX18" fmla="*/ 1367697 w 1732244"/>
                  <a:gd name="connsiteY18" fmla="*/ 2785567 h 4153492"/>
                  <a:gd name="connsiteX19" fmla="*/ 1379329 w 1732244"/>
                  <a:gd name="connsiteY19" fmla="*/ 3236321 h 4153492"/>
                  <a:gd name="connsiteX20" fmla="*/ 1382239 w 1732244"/>
                  <a:gd name="connsiteY20" fmla="*/ 3762688 h 4153492"/>
                  <a:gd name="connsiteX21" fmla="*/ 1274638 w 1732244"/>
                  <a:gd name="connsiteY21" fmla="*/ 3977887 h 4153492"/>
                  <a:gd name="connsiteX22" fmla="*/ 876230 w 1732244"/>
                  <a:gd name="connsiteY22" fmla="*/ 4143647 h 4153492"/>
                  <a:gd name="connsiteX23" fmla="*/ 538891 w 1732244"/>
                  <a:gd name="connsiteY23" fmla="*/ 4143647 h 4153492"/>
                  <a:gd name="connsiteX24" fmla="*/ 265530 w 1732244"/>
                  <a:gd name="connsiteY24" fmla="*/ 4044772 h 4153492"/>
                  <a:gd name="connsiteX25" fmla="*/ 111399 w 1732244"/>
                  <a:gd name="connsiteY25" fmla="*/ 3797585 h 4153492"/>
                  <a:gd name="connsiteX26" fmla="*/ 105583 w 1732244"/>
                  <a:gd name="connsiteY26" fmla="*/ 3724881 h 4153492"/>
                  <a:gd name="connsiteX27" fmla="*/ 102676 w 1732244"/>
                  <a:gd name="connsiteY27" fmla="*/ 3053112 h 4153492"/>
                  <a:gd name="connsiteX28" fmla="*/ 102676 w 1732244"/>
                  <a:gd name="connsiteY28" fmla="*/ 2613988 h 4153492"/>
                  <a:gd name="connsiteX29" fmla="*/ 59053 w 1732244"/>
                  <a:gd name="connsiteY29" fmla="*/ 2078898 h 4153492"/>
                  <a:gd name="connsiteX30" fmla="*/ 24156 w 1732244"/>
                  <a:gd name="connsiteY30" fmla="*/ 1843344 h 4153492"/>
                  <a:gd name="connsiteX31" fmla="*/ 3801 w 1732244"/>
                  <a:gd name="connsiteY31" fmla="*/ 1319887 h 4153492"/>
                  <a:gd name="connsiteX32" fmla="*/ 90498 w 1732244"/>
                  <a:gd name="connsiteY32" fmla="*/ 771074 h 4153492"/>
                  <a:gd name="connsiteX33" fmla="*/ 120632 w 1732244"/>
                  <a:gd name="connsiteY33" fmla="*/ 674829 h 4153492"/>
                  <a:gd name="connsiteX34" fmla="*/ 120632 w 1732244"/>
                  <a:gd name="connsiteY34" fmla="*/ 642369 h 4153492"/>
                  <a:gd name="connsiteX35" fmla="*/ 130796 w 1732244"/>
                  <a:gd name="connsiteY35" fmla="*/ 642369 h 4153492"/>
                  <a:gd name="connsiteX36" fmla="*/ 146296 w 1732244"/>
                  <a:gd name="connsiteY36" fmla="*/ 592863 h 4153492"/>
                  <a:gd name="connsiteX37" fmla="*/ 437106 w 1732244"/>
                  <a:gd name="connsiteY37" fmla="*/ 214810 h 4153492"/>
                  <a:gd name="connsiteX38" fmla="*/ 847149 w 1732244"/>
                  <a:gd name="connsiteY38" fmla="*/ 25782 h 4153492"/>
                  <a:gd name="connsiteX39" fmla="*/ 1014364 w 1732244"/>
                  <a:gd name="connsiteY39"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51535 w 1732244"/>
                  <a:gd name="connsiteY10" fmla="*/ 1571536 h 4153492"/>
                  <a:gd name="connsiteX11" fmla="*/ 1481114 w 1732244"/>
                  <a:gd name="connsiteY11" fmla="*/ 1674674 h 4153492"/>
                  <a:gd name="connsiteX12" fmla="*/ 1495653 w 1732244"/>
                  <a:gd name="connsiteY12" fmla="*/ 1817170 h 4153492"/>
                  <a:gd name="connsiteX13" fmla="*/ 1492746 w 1732244"/>
                  <a:gd name="connsiteY13" fmla="*/ 1822986 h 4153492"/>
                  <a:gd name="connsiteX14" fmla="*/ 1373513 w 1732244"/>
                  <a:gd name="connsiteY14" fmla="*/ 2372618 h 4153492"/>
                  <a:gd name="connsiteX15" fmla="*/ 1364646 w 1732244"/>
                  <a:gd name="connsiteY15" fmla="*/ 2385917 h 4153492"/>
                  <a:gd name="connsiteX16" fmla="*/ 1364646 w 1732244"/>
                  <a:gd name="connsiteY16" fmla="*/ 2788957 h 4153492"/>
                  <a:gd name="connsiteX17" fmla="*/ 1367697 w 1732244"/>
                  <a:gd name="connsiteY17" fmla="*/ 2785567 h 4153492"/>
                  <a:gd name="connsiteX18" fmla="*/ 1379329 w 1732244"/>
                  <a:gd name="connsiteY18" fmla="*/ 3236321 h 4153492"/>
                  <a:gd name="connsiteX19" fmla="*/ 1382239 w 1732244"/>
                  <a:gd name="connsiteY19" fmla="*/ 3762688 h 4153492"/>
                  <a:gd name="connsiteX20" fmla="*/ 1274638 w 1732244"/>
                  <a:gd name="connsiteY20" fmla="*/ 3977887 h 4153492"/>
                  <a:gd name="connsiteX21" fmla="*/ 876230 w 1732244"/>
                  <a:gd name="connsiteY21" fmla="*/ 4143647 h 4153492"/>
                  <a:gd name="connsiteX22" fmla="*/ 538891 w 1732244"/>
                  <a:gd name="connsiteY22" fmla="*/ 4143647 h 4153492"/>
                  <a:gd name="connsiteX23" fmla="*/ 265530 w 1732244"/>
                  <a:gd name="connsiteY23" fmla="*/ 4044772 h 4153492"/>
                  <a:gd name="connsiteX24" fmla="*/ 111399 w 1732244"/>
                  <a:gd name="connsiteY24" fmla="*/ 3797585 h 4153492"/>
                  <a:gd name="connsiteX25" fmla="*/ 105583 w 1732244"/>
                  <a:gd name="connsiteY25" fmla="*/ 3724881 h 4153492"/>
                  <a:gd name="connsiteX26" fmla="*/ 102676 w 1732244"/>
                  <a:gd name="connsiteY26" fmla="*/ 3053112 h 4153492"/>
                  <a:gd name="connsiteX27" fmla="*/ 102676 w 1732244"/>
                  <a:gd name="connsiteY27" fmla="*/ 2613988 h 4153492"/>
                  <a:gd name="connsiteX28" fmla="*/ 59053 w 1732244"/>
                  <a:gd name="connsiteY28" fmla="*/ 2078898 h 4153492"/>
                  <a:gd name="connsiteX29" fmla="*/ 24156 w 1732244"/>
                  <a:gd name="connsiteY29" fmla="*/ 1843344 h 4153492"/>
                  <a:gd name="connsiteX30" fmla="*/ 3801 w 1732244"/>
                  <a:gd name="connsiteY30" fmla="*/ 1319887 h 4153492"/>
                  <a:gd name="connsiteX31" fmla="*/ 90498 w 1732244"/>
                  <a:gd name="connsiteY31" fmla="*/ 771074 h 4153492"/>
                  <a:gd name="connsiteX32" fmla="*/ 120632 w 1732244"/>
                  <a:gd name="connsiteY32" fmla="*/ 674829 h 4153492"/>
                  <a:gd name="connsiteX33" fmla="*/ 120632 w 1732244"/>
                  <a:gd name="connsiteY33" fmla="*/ 642369 h 4153492"/>
                  <a:gd name="connsiteX34" fmla="*/ 130796 w 1732244"/>
                  <a:gd name="connsiteY34" fmla="*/ 642369 h 4153492"/>
                  <a:gd name="connsiteX35" fmla="*/ 146296 w 1732244"/>
                  <a:gd name="connsiteY35" fmla="*/ 592863 h 4153492"/>
                  <a:gd name="connsiteX36" fmla="*/ 437106 w 1732244"/>
                  <a:gd name="connsiteY36" fmla="*/ 214810 h 4153492"/>
                  <a:gd name="connsiteX37" fmla="*/ 847149 w 1732244"/>
                  <a:gd name="connsiteY37" fmla="*/ 25782 h 4153492"/>
                  <a:gd name="connsiteX38" fmla="*/ 1014364 w 1732244"/>
                  <a:gd name="connsiteY38"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81114 w 1732244"/>
                  <a:gd name="connsiteY10" fmla="*/ 1674674 h 4153492"/>
                  <a:gd name="connsiteX11" fmla="*/ 1495653 w 1732244"/>
                  <a:gd name="connsiteY11" fmla="*/ 1817170 h 4153492"/>
                  <a:gd name="connsiteX12" fmla="*/ 1492746 w 1732244"/>
                  <a:gd name="connsiteY12" fmla="*/ 1822986 h 4153492"/>
                  <a:gd name="connsiteX13" fmla="*/ 1373513 w 1732244"/>
                  <a:gd name="connsiteY13" fmla="*/ 2372618 h 4153492"/>
                  <a:gd name="connsiteX14" fmla="*/ 1364646 w 1732244"/>
                  <a:gd name="connsiteY14" fmla="*/ 2385917 h 4153492"/>
                  <a:gd name="connsiteX15" fmla="*/ 1364646 w 1732244"/>
                  <a:gd name="connsiteY15" fmla="*/ 2788957 h 4153492"/>
                  <a:gd name="connsiteX16" fmla="*/ 1367697 w 1732244"/>
                  <a:gd name="connsiteY16" fmla="*/ 2785567 h 4153492"/>
                  <a:gd name="connsiteX17" fmla="*/ 1379329 w 1732244"/>
                  <a:gd name="connsiteY17" fmla="*/ 3236321 h 4153492"/>
                  <a:gd name="connsiteX18" fmla="*/ 1382239 w 1732244"/>
                  <a:gd name="connsiteY18" fmla="*/ 3762688 h 4153492"/>
                  <a:gd name="connsiteX19" fmla="*/ 1274638 w 1732244"/>
                  <a:gd name="connsiteY19" fmla="*/ 3977887 h 4153492"/>
                  <a:gd name="connsiteX20" fmla="*/ 876230 w 1732244"/>
                  <a:gd name="connsiteY20" fmla="*/ 4143647 h 4153492"/>
                  <a:gd name="connsiteX21" fmla="*/ 538891 w 1732244"/>
                  <a:gd name="connsiteY21" fmla="*/ 4143647 h 4153492"/>
                  <a:gd name="connsiteX22" fmla="*/ 265530 w 1732244"/>
                  <a:gd name="connsiteY22" fmla="*/ 4044772 h 4153492"/>
                  <a:gd name="connsiteX23" fmla="*/ 111399 w 1732244"/>
                  <a:gd name="connsiteY23" fmla="*/ 3797585 h 4153492"/>
                  <a:gd name="connsiteX24" fmla="*/ 105583 w 1732244"/>
                  <a:gd name="connsiteY24" fmla="*/ 3724881 h 4153492"/>
                  <a:gd name="connsiteX25" fmla="*/ 102676 w 1732244"/>
                  <a:gd name="connsiteY25" fmla="*/ 3053112 h 4153492"/>
                  <a:gd name="connsiteX26" fmla="*/ 102676 w 1732244"/>
                  <a:gd name="connsiteY26" fmla="*/ 2613988 h 4153492"/>
                  <a:gd name="connsiteX27" fmla="*/ 59053 w 1732244"/>
                  <a:gd name="connsiteY27" fmla="*/ 2078898 h 4153492"/>
                  <a:gd name="connsiteX28" fmla="*/ 24156 w 1732244"/>
                  <a:gd name="connsiteY28" fmla="*/ 1843344 h 4153492"/>
                  <a:gd name="connsiteX29" fmla="*/ 3801 w 1732244"/>
                  <a:gd name="connsiteY29" fmla="*/ 1319887 h 4153492"/>
                  <a:gd name="connsiteX30" fmla="*/ 90498 w 1732244"/>
                  <a:gd name="connsiteY30" fmla="*/ 771074 h 4153492"/>
                  <a:gd name="connsiteX31" fmla="*/ 120632 w 1732244"/>
                  <a:gd name="connsiteY31" fmla="*/ 674829 h 4153492"/>
                  <a:gd name="connsiteX32" fmla="*/ 120632 w 1732244"/>
                  <a:gd name="connsiteY32" fmla="*/ 642369 h 4153492"/>
                  <a:gd name="connsiteX33" fmla="*/ 130796 w 1732244"/>
                  <a:gd name="connsiteY33" fmla="*/ 642369 h 4153492"/>
                  <a:gd name="connsiteX34" fmla="*/ 146296 w 1732244"/>
                  <a:gd name="connsiteY34" fmla="*/ 592863 h 4153492"/>
                  <a:gd name="connsiteX35" fmla="*/ 437106 w 1732244"/>
                  <a:gd name="connsiteY35" fmla="*/ 214810 h 4153492"/>
                  <a:gd name="connsiteX36" fmla="*/ 847149 w 1732244"/>
                  <a:gd name="connsiteY36" fmla="*/ 25782 h 4153492"/>
                  <a:gd name="connsiteX37" fmla="*/ 1014364 w 1732244"/>
                  <a:gd name="connsiteY37"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95653 w 1732244"/>
                  <a:gd name="connsiteY10" fmla="*/ 1817170 h 4153492"/>
                  <a:gd name="connsiteX11" fmla="*/ 1492746 w 1732244"/>
                  <a:gd name="connsiteY11" fmla="*/ 1822986 h 4153492"/>
                  <a:gd name="connsiteX12" fmla="*/ 1373513 w 1732244"/>
                  <a:gd name="connsiteY12" fmla="*/ 2372618 h 4153492"/>
                  <a:gd name="connsiteX13" fmla="*/ 1364646 w 1732244"/>
                  <a:gd name="connsiteY13" fmla="*/ 2385917 h 4153492"/>
                  <a:gd name="connsiteX14" fmla="*/ 1364646 w 1732244"/>
                  <a:gd name="connsiteY14" fmla="*/ 2788957 h 4153492"/>
                  <a:gd name="connsiteX15" fmla="*/ 1367697 w 1732244"/>
                  <a:gd name="connsiteY15" fmla="*/ 2785567 h 4153492"/>
                  <a:gd name="connsiteX16" fmla="*/ 1379329 w 1732244"/>
                  <a:gd name="connsiteY16" fmla="*/ 3236321 h 4153492"/>
                  <a:gd name="connsiteX17" fmla="*/ 1382239 w 1732244"/>
                  <a:gd name="connsiteY17" fmla="*/ 3762688 h 4153492"/>
                  <a:gd name="connsiteX18" fmla="*/ 1274638 w 1732244"/>
                  <a:gd name="connsiteY18" fmla="*/ 3977887 h 4153492"/>
                  <a:gd name="connsiteX19" fmla="*/ 876230 w 1732244"/>
                  <a:gd name="connsiteY19" fmla="*/ 4143647 h 4153492"/>
                  <a:gd name="connsiteX20" fmla="*/ 538891 w 1732244"/>
                  <a:gd name="connsiteY20" fmla="*/ 4143647 h 4153492"/>
                  <a:gd name="connsiteX21" fmla="*/ 265530 w 1732244"/>
                  <a:gd name="connsiteY21" fmla="*/ 4044772 h 4153492"/>
                  <a:gd name="connsiteX22" fmla="*/ 111399 w 1732244"/>
                  <a:gd name="connsiteY22" fmla="*/ 3797585 h 4153492"/>
                  <a:gd name="connsiteX23" fmla="*/ 105583 w 1732244"/>
                  <a:gd name="connsiteY23" fmla="*/ 3724881 h 4153492"/>
                  <a:gd name="connsiteX24" fmla="*/ 102676 w 1732244"/>
                  <a:gd name="connsiteY24" fmla="*/ 3053112 h 4153492"/>
                  <a:gd name="connsiteX25" fmla="*/ 102676 w 1732244"/>
                  <a:gd name="connsiteY25" fmla="*/ 2613988 h 4153492"/>
                  <a:gd name="connsiteX26" fmla="*/ 59053 w 1732244"/>
                  <a:gd name="connsiteY26" fmla="*/ 2078898 h 4153492"/>
                  <a:gd name="connsiteX27" fmla="*/ 24156 w 1732244"/>
                  <a:gd name="connsiteY27" fmla="*/ 1843344 h 4153492"/>
                  <a:gd name="connsiteX28" fmla="*/ 3801 w 1732244"/>
                  <a:gd name="connsiteY28" fmla="*/ 1319887 h 4153492"/>
                  <a:gd name="connsiteX29" fmla="*/ 90498 w 1732244"/>
                  <a:gd name="connsiteY29" fmla="*/ 771074 h 4153492"/>
                  <a:gd name="connsiteX30" fmla="*/ 120632 w 1732244"/>
                  <a:gd name="connsiteY30" fmla="*/ 674829 h 4153492"/>
                  <a:gd name="connsiteX31" fmla="*/ 120632 w 1732244"/>
                  <a:gd name="connsiteY31" fmla="*/ 642369 h 4153492"/>
                  <a:gd name="connsiteX32" fmla="*/ 130796 w 1732244"/>
                  <a:gd name="connsiteY32" fmla="*/ 642369 h 4153492"/>
                  <a:gd name="connsiteX33" fmla="*/ 146296 w 1732244"/>
                  <a:gd name="connsiteY33" fmla="*/ 592863 h 4153492"/>
                  <a:gd name="connsiteX34" fmla="*/ 437106 w 1732244"/>
                  <a:gd name="connsiteY34" fmla="*/ 214810 h 4153492"/>
                  <a:gd name="connsiteX35" fmla="*/ 847149 w 1732244"/>
                  <a:gd name="connsiteY35" fmla="*/ 25782 h 4153492"/>
                  <a:gd name="connsiteX36" fmla="*/ 1014364 w 1732244"/>
                  <a:gd name="connsiteY36"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495653 w 1732244"/>
                  <a:gd name="connsiteY9" fmla="*/ 1817170 h 4153492"/>
                  <a:gd name="connsiteX10" fmla="*/ 1492746 w 1732244"/>
                  <a:gd name="connsiteY10" fmla="*/ 1822986 h 4153492"/>
                  <a:gd name="connsiteX11" fmla="*/ 1373513 w 1732244"/>
                  <a:gd name="connsiteY11" fmla="*/ 2372618 h 4153492"/>
                  <a:gd name="connsiteX12" fmla="*/ 1364646 w 1732244"/>
                  <a:gd name="connsiteY12" fmla="*/ 2385917 h 4153492"/>
                  <a:gd name="connsiteX13" fmla="*/ 1364646 w 1732244"/>
                  <a:gd name="connsiteY13" fmla="*/ 2788957 h 4153492"/>
                  <a:gd name="connsiteX14" fmla="*/ 1367697 w 1732244"/>
                  <a:gd name="connsiteY14" fmla="*/ 2785567 h 4153492"/>
                  <a:gd name="connsiteX15" fmla="*/ 1379329 w 1732244"/>
                  <a:gd name="connsiteY15" fmla="*/ 3236321 h 4153492"/>
                  <a:gd name="connsiteX16" fmla="*/ 1382239 w 1732244"/>
                  <a:gd name="connsiteY16" fmla="*/ 3762688 h 4153492"/>
                  <a:gd name="connsiteX17" fmla="*/ 1274638 w 1732244"/>
                  <a:gd name="connsiteY17" fmla="*/ 3977887 h 4153492"/>
                  <a:gd name="connsiteX18" fmla="*/ 876230 w 1732244"/>
                  <a:gd name="connsiteY18" fmla="*/ 4143647 h 4153492"/>
                  <a:gd name="connsiteX19" fmla="*/ 538891 w 1732244"/>
                  <a:gd name="connsiteY19" fmla="*/ 4143647 h 4153492"/>
                  <a:gd name="connsiteX20" fmla="*/ 265530 w 1732244"/>
                  <a:gd name="connsiteY20" fmla="*/ 4044772 h 4153492"/>
                  <a:gd name="connsiteX21" fmla="*/ 111399 w 1732244"/>
                  <a:gd name="connsiteY21" fmla="*/ 3797585 h 4153492"/>
                  <a:gd name="connsiteX22" fmla="*/ 105583 w 1732244"/>
                  <a:gd name="connsiteY22" fmla="*/ 3724881 h 4153492"/>
                  <a:gd name="connsiteX23" fmla="*/ 102676 w 1732244"/>
                  <a:gd name="connsiteY23" fmla="*/ 3053112 h 4153492"/>
                  <a:gd name="connsiteX24" fmla="*/ 102676 w 1732244"/>
                  <a:gd name="connsiteY24" fmla="*/ 2613988 h 4153492"/>
                  <a:gd name="connsiteX25" fmla="*/ 59053 w 1732244"/>
                  <a:gd name="connsiteY25" fmla="*/ 2078898 h 4153492"/>
                  <a:gd name="connsiteX26" fmla="*/ 24156 w 1732244"/>
                  <a:gd name="connsiteY26" fmla="*/ 1843344 h 4153492"/>
                  <a:gd name="connsiteX27" fmla="*/ 3801 w 1732244"/>
                  <a:gd name="connsiteY27" fmla="*/ 1319887 h 4153492"/>
                  <a:gd name="connsiteX28" fmla="*/ 90498 w 1732244"/>
                  <a:gd name="connsiteY28" fmla="*/ 771074 h 4153492"/>
                  <a:gd name="connsiteX29" fmla="*/ 120632 w 1732244"/>
                  <a:gd name="connsiteY29" fmla="*/ 674829 h 4153492"/>
                  <a:gd name="connsiteX30" fmla="*/ 120632 w 1732244"/>
                  <a:gd name="connsiteY30" fmla="*/ 642369 h 4153492"/>
                  <a:gd name="connsiteX31" fmla="*/ 130796 w 1732244"/>
                  <a:gd name="connsiteY31" fmla="*/ 642369 h 4153492"/>
                  <a:gd name="connsiteX32" fmla="*/ 146296 w 1732244"/>
                  <a:gd name="connsiteY32" fmla="*/ 592863 h 4153492"/>
                  <a:gd name="connsiteX33" fmla="*/ 437106 w 1732244"/>
                  <a:gd name="connsiteY33" fmla="*/ 214810 h 4153492"/>
                  <a:gd name="connsiteX34" fmla="*/ 847149 w 1732244"/>
                  <a:gd name="connsiteY34" fmla="*/ 25782 h 4153492"/>
                  <a:gd name="connsiteX35" fmla="*/ 1014364 w 1732244"/>
                  <a:gd name="connsiteY35"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495653 w 1732244"/>
                  <a:gd name="connsiteY8" fmla="*/ 1817170 h 4153492"/>
                  <a:gd name="connsiteX9" fmla="*/ 1492746 w 1732244"/>
                  <a:gd name="connsiteY9" fmla="*/ 1822986 h 4153492"/>
                  <a:gd name="connsiteX10" fmla="*/ 1373513 w 1732244"/>
                  <a:gd name="connsiteY10" fmla="*/ 2372618 h 4153492"/>
                  <a:gd name="connsiteX11" fmla="*/ 1364646 w 1732244"/>
                  <a:gd name="connsiteY11" fmla="*/ 2385917 h 4153492"/>
                  <a:gd name="connsiteX12" fmla="*/ 1364646 w 1732244"/>
                  <a:gd name="connsiteY12" fmla="*/ 2788957 h 4153492"/>
                  <a:gd name="connsiteX13" fmla="*/ 1367697 w 1732244"/>
                  <a:gd name="connsiteY13" fmla="*/ 2785567 h 4153492"/>
                  <a:gd name="connsiteX14" fmla="*/ 1379329 w 1732244"/>
                  <a:gd name="connsiteY14" fmla="*/ 3236321 h 4153492"/>
                  <a:gd name="connsiteX15" fmla="*/ 1382239 w 1732244"/>
                  <a:gd name="connsiteY15" fmla="*/ 3762688 h 4153492"/>
                  <a:gd name="connsiteX16" fmla="*/ 1274638 w 1732244"/>
                  <a:gd name="connsiteY16" fmla="*/ 3977887 h 4153492"/>
                  <a:gd name="connsiteX17" fmla="*/ 876230 w 1732244"/>
                  <a:gd name="connsiteY17" fmla="*/ 4143647 h 4153492"/>
                  <a:gd name="connsiteX18" fmla="*/ 538891 w 1732244"/>
                  <a:gd name="connsiteY18" fmla="*/ 4143647 h 4153492"/>
                  <a:gd name="connsiteX19" fmla="*/ 265530 w 1732244"/>
                  <a:gd name="connsiteY19" fmla="*/ 4044772 h 4153492"/>
                  <a:gd name="connsiteX20" fmla="*/ 111399 w 1732244"/>
                  <a:gd name="connsiteY20" fmla="*/ 3797585 h 4153492"/>
                  <a:gd name="connsiteX21" fmla="*/ 105583 w 1732244"/>
                  <a:gd name="connsiteY21" fmla="*/ 3724881 h 4153492"/>
                  <a:gd name="connsiteX22" fmla="*/ 102676 w 1732244"/>
                  <a:gd name="connsiteY22" fmla="*/ 3053112 h 4153492"/>
                  <a:gd name="connsiteX23" fmla="*/ 102676 w 1732244"/>
                  <a:gd name="connsiteY23" fmla="*/ 2613988 h 4153492"/>
                  <a:gd name="connsiteX24" fmla="*/ 59053 w 1732244"/>
                  <a:gd name="connsiteY24" fmla="*/ 2078898 h 4153492"/>
                  <a:gd name="connsiteX25" fmla="*/ 24156 w 1732244"/>
                  <a:gd name="connsiteY25" fmla="*/ 1843344 h 4153492"/>
                  <a:gd name="connsiteX26" fmla="*/ 3801 w 1732244"/>
                  <a:gd name="connsiteY26" fmla="*/ 1319887 h 4153492"/>
                  <a:gd name="connsiteX27" fmla="*/ 90498 w 1732244"/>
                  <a:gd name="connsiteY27" fmla="*/ 771074 h 4153492"/>
                  <a:gd name="connsiteX28" fmla="*/ 120632 w 1732244"/>
                  <a:gd name="connsiteY28" fmla="*/ 674829 h 4153492"/>
                  <a:gd name="connsiteX29" fmla="*/ 120632 w 1732244"/>
                  <a:gd name="connsiteY29" fmla="*/ 642369 h 4153492"/>
                  <a:gd name="connsiteX30" fmla="*/ 130796 w 1732244"/>
                  <a:gd name="connsiteY30" fmla="*/ 642369 h 4153492"/>
                  <a:gd name="connsiteX31" fmla="*/ 146296 w 1732244"/>
                  <a:gd name="connsiteY31" fmla="*/ 592863 h 4153492"/>
                  <a:gd name="connsiteX32" fmla="*/ 437106 w 1732244"/>
                  <a:gd name="connsiteY32" fmla="*/ 214810 h 4153492"/>
                  <a:gd name="connsiteX33" fmla="*/ 847149 w 1732244"/>
                  <a:gd name="connsiteY33" fmla="*/ 25782 h 4153492"/>
                  <a:gd name="connsiteX34" fmla="*/ 1014364 w 1732244"/>
                  <a:gd name="connsiteY34"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73513 w 1732244"/>
                  <a:gd name="connsiteY9" fmla="*/ 2372618 h 4153492"/>
                  <a:gd name="connsiteX10" fmla="*/ 1364646 w 1732244"/>
                  <a:gd name="connsiteY10" fmla="*/ 2385917 h 4153492"/>
                  <a:gd name="connsiteX11" fmla="*/ 1364646 w 1732244"/>
                  <a:gd name="connsiteY11" fmla="*/ 2788957 h 4153492"/>
                  <a:gd name="connsiteX12" fmla="*/ 1367697 w 1732244"/>
                  <a:gd name="connsiteY12" fmla="*/ 2785567 h 4153492"/>
                  <a:gd name="connsiteX13" fmla="*/ 1379329 w 1732244"/>
                  <a:gd name="connsiteY13" fmla="*/ 3236321 h 4153492"/>
                  <a:gd name="connsiteX14" fmla="*/ 1382239 w 1732244"/>
                  <a:gd name="connsiteY14" fmla="*/ 3762688 h 4153492"/>
                  <a:gd name="connsiteX15" fmla="*/ 1274638 w 1732244"/>
                  <a:gd name="connsiteY15" fmla="*/ 3977887 h 4153492"/>
                  <a:gd name="connsiteX16" fmla="*/ 876230 w 1732244"/>
                  <a:gd name="connsiteY16" fmla="*/ 4143647 h 4153492"/>
                  <a:gd name="connsiteX17" fmla="*/ 538891 w 1732244"/>
                  <a:gd name="connsiteY17" fmla="*/ 4143647 h 4153492"/>
                  <a:gd name="connsiteX18" fmla="*/ 265530 w 1732244"/>
                  <a:gd name="connsiteY18" fmla="*/ 4044772 h 4153492"/>
                  <a:gd name="connsiteX19" fmla="*/ 111399 w 1732244"/>
                  <a:gd name="connsiteY19" fmla="*/ 3797585 h 4153492"/>
                  <a:gd name="connsiteX20" fmla="*/ 105583 w 1732244"/>
                  <a:gd name="connsiteY20" fmla="*/ 3724881 h 4153492"/>
                  <a:gd name="connsiteX21" fmla="*/ 102676 w 1732244"/>
                  <a:gd name="connsiteY21" fmla="*/ 3053112 h 4153492"/>
                  <a:gd name="connsiteX22" fmla="*/ 102676 w 1732244"/>
                  <a:gd name="connsiteY22" fmla="*/ 2613988 h 4153492"/>
                  <a:gd name="connsiteX23" fmla="*/ 59053 w 1732244"/>
                  <a:gd name="connsiteY23" fmla="*/ 2078898 h 4153492"/>
                  <a:gd name="connsiteX24" fmla="*/ 24156 w 1732244"/>
                  <a:gd name="connsiteY24" fmla="*/ 1843344 h 4153492"/>
                  <a:gd name="connsiteX25" fmla="*/ 3801 w 1732244"/>
                  <a:gd name="connsiteY25" fmla="*/ 1319887 h 4153492"/>
                  <a:gd name="connsiteX26" fmla="*/ 90498 w 1732244"/>
                  <a:gd name="connsiteY26" fmla="*/ 771074 h 4153492"/>
                  <a:gd name="connsiteX27" fmla="*/ 120632 w 1732244"/>
                  <a:gd name="connsiteY27" fmla="*/ 674829 h 4153492"/>
                  <a:gd name="connsiteX28" fmla="*/ 120632 w 1732244"/>
                  <a:gd name="connsiteY28" fmla="*/ 642369 h 4153492"/>
                  <a:gd name="connsiteX29" fmla="*/ 130796 w 1732244"/>
                  <a:gd name="connsiteY29" fmla="*/ 642369 h 4153492"/>
                  <a:gd name="connsiteX30" fmla="*/ 146296 w 1732244"/>
                  <a:gd name="connsiteY30" fmla="*/ 592863 h 4153492"/>
                  <a:gd name="connsiteX31" fmla="*/ 437106 w 1732244"/>
                  <a:gd name="connsiteY31" fmla="*/ 214810 h 4153492"/>
                  <a:gd name="connsiteX32" fmla="*/ 847149 w 1732244"/>
                  <a:gd name="connsiteY32" fmla="*/ 25782 h 4153492"/>
                  <a:gd name="connsiteX33" fmla="*/ 1014364 w 1732244"/>
                  <a:gd name="connsiteY33"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73513 w 1732244"/>
                  <a:gd name="connsiteY9" fmla="*/ 2372618 h 4153492"/>
                  <a:gd name="connsiteX10" fmla="*/ 1364646 w 1732244"/>
                  <a:gd name="connsiteY10" fmla="*/ 2788957 h 4153492"/>
                  <a:gd name="connsiteX11" fmla="*/ 1367697 w 1732244"/>
                  <a:gd name="connsiteY11" fmla="*/ 2785567 h 4153492"/>
                  <a:gd name="connsiteX12" fmla="*/ 1379329 w 1732244"/>
                  <a:gd name="connsiteY12" fmla="*/ 3236321 h 4153492"/>
                  <a:gd name="connsiteX13" fmla="*/ 1382239 w 1732244"/>
                  <a:gd name="connsiteY13" fmla="*/ 3762688 h 4153492"/>
                  <a:gd name="connsiteX14" fmla="*/ 1274638 w 1732244"/>
                  <a:gd name="connsiteY14" fmla="*/ 3977887 h 4153492"/>
                  <a:gd name="connsiteX15" fmla="*/ 876230 w 1732244"/>
                  <a:gd name="connsiteY15" fmla="*/ 4143647 h 4153492"/>
                  <a:gd name="connsiteX16" fmla="*/ 538891 w 1732244"/>
                  <a:gd name="connsiteY16" fmla="*/ 4143647 h 4153492"/>
                  <a:gd name="connsiteX17" fmla="*/ 265530 w 1732244"/>
                  <a:gd name="connsiteY17" fmla="*/ 4044772 h 4153492"/>
                  <a:gd name="connsiteX18" fmla="*/ 111399 w 1732244"/>
                  <a:gd name="connsiteY18" fmla="*/ 3797585 h 4153492"/>
                  <a:gd name="connsiteX19" fmla="*/ 105583 w 1732244"/>
                  <a:gd name="connsiteY19" fmla="*/ 3724881 h 4153492"/>
                  <a:gd name="connsiteX20" fmla="*/ 102676 w 1732244"/>
                  <a:gd name="connsiteY20" fmla="*/ 3053112 h 4153492"/>
                  <a:gd name="connsiteX21" fmla="*/ 102676 w 1732244"/>
                  <a:gd name="connsiteY21" fmla="*/ 2613988 h 4153492"/>
                  <a:gd name="connsiteX22" fmla="*/ 59053 w 1732244"/>
                  <a:gd name="connsiteY22" fmla="*/ 2078898 h 4153492"/>
                  <a:gd name="connsiteX23" fmla="*/ 24156 w 1732244"/>
                  <a:gd name="connsiteY23" fmla="*/ 1843344 h 4153492"/>
                  <a:gd name="connsiteX24" fmla="*/ 3801 w 1732244"/>
                  <a:gd name="connsiteY24" fmla="*/ 1319887 h 4153492"/>
                  <a:gd name="connsiteX25" fmla="*/ 90498 w 1732244"/>
                  <a:gd name="connsiteY25" fmla="*/ 771074 h 4153492"/>
                  <a:gd name="connsiteX26" fmla="*/ 120632 w 1732244"/>
                  <a:gd name="connsiteY26" fmla="*/ 674829 h 4153492"/>
                  <a:gd name="connsiteX27" fmla="*/ 120632 w 1732244"/>
                  <a:gd name="connsiteY27" fmla="*/ 642369 h 4153492"/>
                  <a:gd name="connsiteX28" fmla="*/ 130796 w 1732244"/>
                  <a:gd name="connsiteY28" fmla="*/ 642369 h 4153492"/>
                  <a:gd name="connsiteX29" fmla="*/ 146296 w 1732244"/>
                  <a:gd name="connsiteY29" fmla="*/ 592863 h 4153492"/>
                  <a:gd name="connsiteX30" fmla="*/ 437106 w 1732244"/>
                  <a:gd name="connsiteY30" fmla="*/ 214810 h 4153492"/>
                  <a:gd name="connsiteX31" fmla="*/ 847149 w 1732244"/>
                  <a:gd name="connsiteY31" fmla="*/ 25782 h 4153492"/>
                  <a:gd name="connsiteX32" fmla="*/ 1014364 w 1732244"/>
                  <a:gd name="connsiteY32"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55406 w 1732244"/>
                  <a:gd name="connsiteY9" fmla="*/ 2399778 h 4153492"/>
                  <a:gd name="connsiteX10" fmla="*/ 1364646 w 1732244"/>
                  <a:gd name="connsiteY10" fmla="*/ 2788957 h 4153492"/>
                  <a:gd name="connsiteX11" fmla="*/ 1367697 w 1732244"/>
                  <a:gd name="connsiteY11" fmla="*/ 2785567 h 4153492"/>
                  <a:gd name="connsiteX12" fmla="*/ 1379329 w 1732244"/>
                  <a:gd name="connsiteY12" fmla="*/ 3236321 h 4153492"/>
                  <a:gd name="connsiteX13" fmla="*/ 1382239 w 1732244"/>
                  <a:gd name="connsiteY13" fmla="*/ 3762688 h 4153492"/>
                  <a:gd name="connsiteX14" fmla="*/ 1274638 w 1732244"/>
                  <a:gd name="connsiteY14" fmla="*/ 3977887 h 4153492"/>
                  <a:gd name="connsiteX15" fmla="*/ 876230 w 1732244"/>
                  <a:gd name="connsiteY15" fmla="*/ 4143647 h 4153492"/>
                  <a:gd name="connsiteX16" fmla="*/ 538891 w 1732244"/>
                  <a:gd name="connsiteY16" fmla="*/ 4143647 h 4153492"/>
                  <a:gd name="connsiteX17" fmla="*/ 265530 w 1732244"/>
                  <a:gd name="connsiteY17" fmla="*/ 4044772 h 4153492"/>
                  <a:gd name="connsiteX18" fmla="*/ 111399 w 1732244"/>
                  <a:gd name="connsiteY18" fmla="*/ 3797585 h 4153492"/>
                  <a:gd name="connsiteX19" fmla="*/ 105583 w 1732244"/>
                  <a:gd name="connsiteY19" fmla="*/ 3724881 h 4153492"/>
                  <a:gd name="connsiteX20" fmla="*/ 102676 w 1732244"/>
                  <a:gd name="connsiteY20" fmla="*/ 3053112 h 4153492"/>
                  <a:gd name="connsiteX21" fmla="*/ 102676 w 1732244"/>
                  <a:gd name="connsiteY21" fmla="*/ 2613988 h 4153492"/>
                  <a:gd name="connsiteX22" fmla="*/ 59053 w 1732244"/>
                  <a:gd name="connsiteY22" fmla="*/ 2078898 h 4153492"/>
                  <a:gd name="connsiteX23" fmla="*/ 24156 w 1732244"/>
                  <a:gd name="connsiteY23" fmla="*/ 1843344 h 4153492"/>
                  <a:gd name="connsiteX24" fmla="*/ 3801 w 1732244"/>
                  <a:gd name="connsiteY24" fmla="*/ 1319887 h 4153492"/>
                  <a:gd name="connsiteX25" fmla="*/ 90498 w 1732244"/>
                  <a:gd name="connsiteY25" fmla="*/ 771074 h 4153492"/>
                  <a:gd name="connsiteX26" fmla="*/ 120632 w 1732244"/>
                  <a:gd name="connsiteY26" fmla="*/ 674829 h 4153492"/>
                  <a:gd name="connsiteX27" fmla="*/ 120632 w 1732244"/>
                  <a:gd name="connsiteY27" fmla="*/ 642369 h 4153492"/>
                  <a:gd name="connsiteX28" fmla="*/ 130796 w 1732244"/>
                  <a:gd name="connsiteY28" fmla="*/ 642369 h 4153492"/>
                  <a:gd name="connsiteX29" fmla="*/ 146296 w 1732244"/>
                  <a:gd name="connsiteY29" fmla="*/ 592863 h 4153492"/>
                  <a:gd name="connsiteX30" fmla="*/ 437106 w 1732244"/>
                  <a:gd name="connsiteY30" fmla="*/ 214810 h 4153492"/>
                  <a:gd name="connsiteX31" fmla="*/ 847149 w 1732244"/>
                  <a:gd name="connsiteY31" fmla="*/ 25782 h 4153492"/>
                  <a:gd name="connsiteX32" fmla="*/ 1014364 w 1732244"/>
                  <a:gd name="connsiteY32" fmla="*/ 2154 h 4153492"/>
                  <a:gd name="connsiteX0" fmla="*/ 847149 w 1732244"/>
                  <a:gd name="connsiteY0" fmla="*/ 24646 h 4152356"/>
                  <a:gd name="connsiteX1" fmla="*/ 1181578 w 1732244"/>
                  <a:gd name="connsiteY1" fmla="*/ 1381 h 4152356"/>
                  <a:gd name="connsiteX2" fmla="*/ 1358974 w 1732244"/>
                  <a:gd name="connsiteY2" fmla="*/ 15923 h 4152356"/>
                  <a:gd name="connsiteX3" fmla="*/ 1603254 w 1732244"/>
                  <a:gd name="connsiteY3" fmla="*/ 199132 h 4152356"/>
                  <a:gd name="connsiteX4" fmla="*/ 1690497 w 1732244"/>
                  <a:gd name="connsiteY4" fmla="*/ 472493 h 4152356"/>
                  <a:gd name="connsiteX5" fmla="*/ 1728301 w 1732244"/>
                  <a:gd name="connsiteY5" fmla="*/ 1019215 h 4152356"/>
                  <a:gd name="connsiteX6" fmla="*/ 1661416 w 1732244"/>
                  <a:gd name="connsiteY6" fmla="*/ 1420533 h 4152356"/>
                  <a:gd name="connsiteX7" fmla="*/ 1495653 w 1732244"/>
                  <a:gd name="connsiteY7" fmla="*/ 1816034 h 4152356"/>
                  <a:gd name="connsiteX8" fmla="*/ 1492746 w 1732244"/>
                  <a:gd name="connsiteY8" fmla="*/ 1821850 h 4152356"/>
                  <a:gd name="connsiteX9" fmla="*/ 1355406 w 1732244"/>
                  <a:gd name="connsiteY9" fmla="*/ 2398642 h 4152356"/>
                  <a:gd name="connsiteX10" fmla="*/ 1364646 w 1732244"/>
                  <a:gd name="connsiteY10" fmla="*/ 2787821 h 4152356"/>
                  <a:gd name="connsiteX11" fmla="*/ 1367697 w 1732244"/>
                  <a:gd name="connsiteY11" fmla="*/ 2784431 h 4152356"/>
                  <a:gd name="connsiteX12" fmla="*/ 1379329 w 1732244"/>
                  <a:gd name="connsiteY12" fmla="*/ 3235185 h 4152356"/>
                  <a:gd name="connsiteX13" fmla="*/ 1382239 w 1732244"/>
                  <a:gd name="connsiteY13" fmla="*/ 3761552 h 4152356"/>
                  <a:gd name="connsiteX14" fmla="*/ 1274638 w 1732244"/>
                  <a:gd name="connsiteY14" fmla="*/ 3976751 h 4152356"/>
                  <a:gd name="connsiteX15" fmla="*/ 876230 w 1732244"/>
                  <a:gd name="connsiteY15" fmla="*/ 4142511 h 4152356"/>
                  <a:gd name="connsiteX16" fmla="*/ 538891 w 1732244"/>
                  <a:gd name="connsiteY16" fmla="*/ 4142511 h 4152356"/>
                  <a:gd name="connsiteX17" fmla="*/ 265530 w 1732244"/>
                  <a:gd name="connsiteY17" fmla="*/ 4043636 h 4152356"/>
                  <a:gd name="connsiteX18" fmla="*/ 111399 w 1732244"/>
                  <a:gd name="connsiteY18" fmla="*/ 3796449 h 4152356"/>
                  <a:gd name="connsiteX19" fmla="*/ 105583 w 1732244"/>
                  <a:gd name="connsiteY19" fmla="*/ 3723745 h 4152356"/>
                  <a:gd name="connsiteX20" fmla="*/ 102676 w 1732244"/>
                  <a:gd name="connsiteY20" fmla="*/ 3051976 h 4152356"/>
                  <a:gd name="connsiteX21" fmla="*/ 102676 w 1732244"/>
                  <a:gd name="connsiteY21" fmla="*/ 2612852 h 4152356"/>
                  <a:gd name="connsiteX22" fmla="*/ 59053 w 1732244"/>
                  <a:gd name="connsiteY22" fmla="*/ 2077762 h 4152356"/>
                  <a:gd name="connsiteX23" fmla="*/ 24156 w 1732244"/>
                  <a:gd name="connsiteY23" fmla="*/ 1842208 h 4152356"/>
                  <a:gd name="connsiteX24" fmla="*/ 3801 w 1732244"/>
                  <a:gd name="connsiteY24" fmla="*/ 1318751 h 4152356"/>
                  <a:gd name="connsiteX25" fmla="*/ 90498 w 1732244"/>
                  <a:gd name="connsiteY25" fmla="*/ 769938 h 4152356"/>
                  <a:gd name="connsiteX26" fmla="*/ 120632 w 1732244"/>
                  <a:gd name="connsiteY26" fmla="*/ 673693 h 4152356"/>
                  <a:gd name="connsiteX27" fmla="*/ 120632 w 1732244"/>
                  <a:gd name="connsiteY27" fmla="*/ 641233 h 4152356"/>
                  <a:gd name="connsiteX28" fmla="*/ 130796 w 1732244"/>
                  <a:gd name="connsiteY28" fmla="*/ 641233 h 4152356"/>
                  <a:gd name="connsiteX29" fmla="*/ 146296 w 1732244"/>
                  <a:gd name="connsiteY29" fmla="*/ 591727 h 4152356"/>
                  <a:gd name="connsiteX30" fmla="*/ 437106 w 1732244"/>
                  <a:gd name="connsiteY30" fmla="*/ 213674 h 4152356"/>
                  <a:gd name="connsiteX31" fmla="*/ 847149 w 1732244"/>
                  <a:gd name="connsiteY31" fmla="*/ 24646 h 4152356"/>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130796 w 1732244"/>
                  <a:gd name="connsiteY27" fmla="*/ 644490 h 4155613"/>
                  <a:gd name="connsiteX28" fmla="*/ 146296 w 1732244"/>
                  <a:gd name="connsiteY28" fmla="*/ 594984 h 4155613"/>
                  <a:gd name="connsiteX29" fmla="*/ 437106 w 1732244"/>
                  <a:gd name="connsiteY29" fmla="*/ 216931 h 4155613"/>
                  <a:gd name="connsiteX30" fmla="*/ 847149 w 1732244"/>
                  <a:gd name="connsiteY30"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130796 w 1732244"/>
                  <a:gd name="connsiteY27" fmla="*/ 644490 h 4155613"/>
                  <a:gd name="connsiteX28" fmla="*/ 437106 w 1732244"/>
                  <a:gd name="connsiteY28" fmla="*/ 216931 h 4155613"/>
                  <a:gd name="connsiteX29" fmla="*/ 847149 w 1732244"/>
                  <a:gd name="connsiteY29"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437106 w 1732244"/>
                  <a:gd name="connsiteY27" fmla="*/ 216931 h 4155613"/>
                  <a:gd name="connsiteX28" fmla="*/ 847149 w 1732244"/>
                  <a:gd name="connsiteY28"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437106 w 1732244"/>
                  <a:gd name="connsiteY26" fmla="*/ 216931 h 4155613"/>
                  <a:gd name="connsiteX27" fmla="*/ 847149 w 1732244"/>
                  <a:gd name="connsiteY27"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3779 w 1728874"/>
                  <a:gd name="connsiteY0" fmla="*/ 27903 h 4155613"/>
                  <a:gd name="connsiteX1" fmla="*/ 1355604 w 1728874"/>
                  <a:gd name="connsiteY1" fmla="*/ 19180 h 4155613"/>
                  <a:gd name="connsiteX2" fmla="*/ 1599884 w 1728874"/>
                  <a:gd name="connsiteY2" fmla="*/ 202389 h 4155613"/>
                  <a:gd name="connsiteX3" fmla="*/ 1687127 w 1728874"/>
                  <a:gd name="connsiteY3" fmla="*/ 475750 h 4155613"/>
                  <a:gd name="connsiteX4" fmla="*/ 1724931 w 1728874"/>
                  <a:gd name="connsiteY4" fmla="*/ 1022472 h 4155613"/>
                  <a:gd name="connsiteX5" fmla="*/ 1658046 w 1728874"/>
                  <a:gd name="connsiteY5" fmla="*/ 1423790 h 4155613"/>
                  <a:gd name="connsiteX6" fmla="*/ 1492283 w 1728874"/>
                  <a:gd name="connsiteY6" fmla="*/ 1819291 h 4155613"/>
                  <a:gd name="connsiteX7" fmla="*/ 1489376 w 1728874"/>
                  <a:gd name="connsiteY7" fmla="*/ 1825107 h 4155613"/>
                  <a:gd name="connsiteX8" fmla="*/ 1352036 w 1728874"/>
                  <a:gd name="connsiteY8" fmla="*/ 2401899 h 4155613"/>
                  <a:gd name="connsiteX9" fmla="*/ 1361276 w 1728874"/>
                  <a:gd name="connsiteY9" fmla="*/ 2791078 h 4155613"/>
                  <a:gd name="connsiteX10" fmla="*/ 1364327 w 1728874"/>
                  <a:gd name="connsiteY10" fmla="*/ 2787688 h 4155613"/>
                  <a:gd name="connsiteX11" fmla="*/ 1375959 w 1728874"/>
                  <a:gd name="connsiteY11" fmla="*/ 3238442 h 4155613"/>
                  <a:gd name="connsiteX12" fmla="*/ 1378869 w 1728874"/>
                  <a:gd name="connsiteY12" fmla="*/ 3764809 h 4155613"/>
                  <a:gd name="connsiteX13" fmla="*/ 1271268 w 1728874"/>
                  <a:gd name="connsiteY13" fmla="*/ 3980008 h 4155613"/>
                  <a:gd name="connsiteX14" fmla="*/ 872860 w 1728874"/>
                  <a:gd name="connsiteY14" fmla="*/ 4145768 h 4155613"/>
                  <a:gd name="connsiteX15" fmla="*/ 535521 w 1728874"/>
                  <a:gd name="connsiteY15" fmla="*/ 4145768 h 4155613"/>
                  <a:gd name="connsiteX16" fmla="*/ 262160 w 1728874"/>
                  <a:gd name="connsiteY16" fmla="*/ 4046893 h 4155613"/>
                  <a:gd name="connsiteX17" fmla="*/ 108029 w 1728874"/>
                  <a:gd name="connsiteY17" fmla="*/ 3799706 h 4155613"/>
                  <a:gd name="connsiteX18" fmla="*/ 102213 w 1728874"/>
                  <a:gd name="connsiteY18" fmla="*/ 3727002 h 4155613"/>
                  <a:gd name="connsiteX19" fmla="*/ 99306 w 1728874"/>
                  <a:gd name="connsiteY19" fmla="*/ 3055233 h 4155613"/>
                  <a:gd name="connsiteX20" fmla="*/ 99306 w 1728874"/>
                  <a:gd name="connsiteY20" fmla="*/ 2616109 h 4155613"/>
                  <a:gd name="connsiteX21" fmla="*/ 55683 w 1728874"/>
                  <a:gd name="connsiteY21" fmla="*/ 2081019 h 4155613"/>
                  <a:gd name="connsiteX22" fmla="*/ 431 w 1728874"/>
                  <a:gd name="connsiteY22" fmla="*/ 1322008 h 4155613"/>
                  <a:gd name="connsiteX23" fmla="*/ 87128 w 1728874"/>
                  <a:gd name="connsiteY23" fmla="*/ 773195 h 4155613"/>
                  <a:gd name="connsiteX24" fmla="*/ 433736 w 1728874"/>
                  <a:gd name="connsiteY24" fmla="*/ 216931 h 4155613"/>
                  <a:gd name="connsiteX25" fmla="*/ 843779 w 1728874"/>
                  <a:gd name="connsiteY25" fmla="*/ 27903 h 4155613"/>
                  <a:gd name="connsiteX0" fmla="*/ 843779 w 1728874"/>
                  <a:gd name="connsiteY0" fmla="*/ 27903 h 4155613"/>
                  <a:gd name="connsiteX1" fmla="*/ 1355604 w 1728874"/>
                  <a:gd name="connsiteY1" fmla="*/ 19180 h 4155613"/>
                  <a:gd name="connsiteX2" fmla="*/ 1599884 w 1728874"/>
                  <a:gd name="connsiteY2" fmla="*/ 202389 h 4155613"/>
                  <a:gd name="connsiteX3" fmla="*/ 1687127 w 1728874"/>
                  <a:gd name="connsiteY3" fmla="*/ 475750 h 4155613"/>
                  <a:gd name="connsiteX4" fmla="*/ 1724931 w 1728874"/>
                  <a:gd name="connsiteY4" fmla="*/ 1022472 h 4155613"/>
                  <a:gd name="connsiteX5" fmla="*/ 1658046 w 1728874"/>
                  <a:gd name="connsiteY5" fmla="*/ 1423790 h 4155613"/>
                  <a:gd name="connsiteX6" fmla="*/ 1492283 w 1728874"/>
                  <a:gd name="connsiteY6" fmla="*/ 1819291 h 4155613"/>
                  <a:gd name="connsiteX7" fmla="*/ 1489376 w 1728874"/>
                  <a:gd name="connsiteY7" fmla="*/ 1825107 h 4155613"/>
                  <a:gd name="connsiteX8" fmla="*/ 1352036 w 1728874"/>
                  <a:gd name="connsiteY8" fmla="*/ 2401899 h 4155613"/>
                  <a:gd name="connsiteX9" fmla="*/ 1361276 w 1728874"/>
                  <a:gd name="connsiteY9" fmla="*/ 2791078 h 4155613"/>
                  <a:gd name="connsiteX10" fmla="*/ 1364327 w 1728874"/>
                  <a:gd name="connsiteY10" fmla="*/ 2787688 h 4155613"/>
                  <a:gd name="connsiteX11" fmla="*/ 1375959 w 1728874"/>
                  <a:gd name="connsiteY11" fmla="*/ 3238442 h 4155613"/>
                  <a:gd name="connsiteX12" fmla="*/ 1378869 w 1728874"/>
                  <a:gd name="connsiteY12" fmla="*/ 3764809 h 4155613"/>
                  <a:gd name="connsiteX13" fmla="*/ 1271268 w 1728874"/>
                  <a:gd name="connsiteY13" fmla="*/ 3980008 h 4155613"/>
                  <a:gd name="connsiteX14" fmla="*/ 872860 w 1728874"/>
                  <a:gd name="connsiteY14" fmla="*/ 4145768 h 4155613"/>
                  <a:gd name="connsiteX15" fmla="*/ 535521 w 1728874"/>
                  <a:gd name="connsiteY15" fmla="*/ 4145768 h 4155613"/>
                  <a:gd name="connsiteX16" fmla="*/ 262160 w 1728874"/>
                  <a:gd name="connsiteY16" fmla="*/ 4046893 h 4155613"/>
                  <a:gd name="connsiteX17" fmla="*/ 108029 w 1728874"/>
                  <a:gd name="connsiteY17" fmla="*/ 3799706 h 4155613"/>
                  <a:gd name="connsiteX18" fmla="*/ 99306 w 1728874"/>
                  <a:gd name="connsiteY18" fmla="*/ 3055233 h 4155613"/>
                  <a:gd name="connsiteX19" fmla="*/ 99306 w 1728874"/>
                  <a:gd name="connsiteY19" fmla="*/ 2616109 h 4155613"/>
                  <a:gd name="connsiteX20" fmla="*/ 55683 w 1728874"/>
                  <a:gd name="connsiteY20" fmla="*/ 2081019 h 4155613"/>
                  <a:gd name="connsiteX21" fmla="*/ 431 w 1728874"/>
                  <a:gd name="connsiteY21" fmla="*/ 1322008 h 4155613"/>
                  <a:gd name="connsiteX22" fmla="*/ 87128 w 1728874"/>
                  <a:gd name="connsiteY22" fmla="*/ 773195 h 4155613"/>
                  <a:gd name="connsiteX23" fmla="*/ 433736 w 1728874"/>
                  <a:gd name="connsiteY23" fmla="*/ 216931 h 4155613"/>
                  <a:gd name="connsiteX24" fmla="*/ 843779 w 1728874"/>
                  <a:gd name="connsiteY24" fmla="*/ 27903 h 4155613"/>
                  <a:gd name="connsiteX0" fmla="*/ 843779 w 1728874"/>
                  <a:gd name="connsiteY0" fmla="*/ 27903 h 4147277"/>
                  <a:gd name="connsiteX1" fmla="*/ 1355604 w 1728874"/>
                  <a:gd name="connsiteY1" fmla="*/ 19180 h 4147277"/>
                  <a:gd name="connsiteX2" fmla="*/ 1599884 w 1728874"/>
                  <a:gd name="connsiteY2" fmla="*/ 202389 h 4147277"/>
                  <a:gd name="connsiteX3" fmla="*/ 1687127 w 1728874"/>
                  <a:gd name="connsiteY3" fmla="*/ 475750 h 4147277"/>
                  <a:gd name="connsiteX4" fmla="*/ 1724931 w 1728874"/>
                  <a:gd name="connsiteY4" fmla="*/ 1022472 h 4147277"/>
                  <a:gd name="connsiteX5" fmla="*/ 1658046 w 1728874"/>
                  <a:gd name="connsiteY5" fmla="*/ 1423790 h 4147277"/>
                  <a:gd name="connsiteX6" fmla="*/ 1492283 w 1728874"/>
                  <a:gd name="connsiteY6" fmla="*/ 1819291 h 4147277"/>
                  <a:gd name="connsiteX7" fmla="*/ 1489376 w 1728874"/>
                  <a:gd name="connsiteY7" fmla="*/ 1825107 h 4147277"/>
                  <a:gd name="connsiteX8" fmla="*/ 1352036 w 1728874"/>
                  <a:gd name="connsiteY8" fmla="*/ 2401899 h 4147277"/>
                  <a:gd name="connsiteX9" fmla="*/ 1361276 w 1728874"/>
                  <a:gd name="connsiteY9" fmla="*/ 2791078 h 4147277"/>
                  <a:gd name="connsiteX10" fmla="*/ 1364327 w 1728874"/>
                  <a:gd name="connsiteY10" fmla="*/ 2787688 h 4147277"/>
                  <a:gd name="connsiteX11" fmla="*/ 1375959 w 1728874"/>
                  <a:gd name="connsiteY11" fmla="*/ 3238442 h 4147277"/>
                  <a:gd name="connsiteX12" fmla="*/ 1378869 w 1728874"/>
                  <a:gd name="connsiteY12" fmla="*/ 3764809 h 4147277"/>
                  <a:gd name="connsiteX13" fmla="*/ 1271268 w 1728874"/>
                  <a:gd name="connsiteY13" fmla="*/ 3980008 h 4147277"/>
                  <a:gd name="connsiteX14" fmla="*/ 872860 w 1728874"/>
                  <a:gd name="connsiteY14" fmla="*/ 4145768 h 4147277"/>
                  <a:gd name="connsiteX15" fmla="*/ 262160 w 1728874"/>
                  <a:gd name="connsiteY15" fmla="*/ 4046893 h 4147277"/>
                  <a:gd name="connsiteX16" fmla="*/ 108029 w 1728874"/>
                  <a:gd name="connsiteY16" fmla="*/ 3799706 h 4147277"/>
                  <a:gd name="connsiteX17" fmla="*/ 99306 w 1728874"/>
                  <a:gd name="connsiteY17" fmla="*/ 3055233 h 4147277"/>
                  <a:gd name="connsiteX18" fmla="*/ 99306 w 1728874"/>
                  <a:gd name="connsiteY18" fmla="*/ 2616109 h 4147277"/>
                  <a:gd name="connsiteX19" fmla="*/ 55683 w 1728874"/>
                  <a:gd name="connsiteY19" fmla="*/ 2081019 h 4147277"/>
                  <a:gd name="connsiteX20" fmla="*/ 431 w 1728874"/>
                  <a:gd name="connsiteY20" fmla="*/ 1322008 h 4147277"/>
                  <a:gd name="connsiteX21" fmla="*/ 87128 w 1728874"/>
                  <a:gd name="connsiteY21" fmla="*/ 773195 h 4147277"/>
                  <a:gd name="connsiteX22" fmla="*/ 433736 w 1728874"/>
                  <a:gd name="connsiteY22" fmla="*/ 216931 h 4147277"/>
                  <a:gd name="connsiteX23" fmla="*/ 843779 w 1728874"/>
                  <a:gd name="connsiteY23" fmla="*/ 27903 h 4147277"/>
                  <a:gd name="connsiteX0" fmla="*/ 843779 w 1728874"/>
                  <a:gd name="connsiteY0" fmla="*/ 27903 h 4150771"/>
                  <a:gd name="connsiteX1" fmla="*/ 1355604 w 1728874"/>
                  <a:gd name="connsiteY1" fmla="*/ 19180 h 4150771"/>
                  <a:gd name="connsiteX2" fmla="*/ 1599884 w 1728874"/>
                  <a:gd name="connsiteY2" fmla="*/ 202389 h 4150771"/>
                  <a:gd name="connsiteX3" fmla="*/ 1687127 w 1728874"/>
                  <a:gd name="connsiteY3" fmla="*/ 475750 h 4150771"/>
                  <a:gd name="connsiteX4" fmla="*/ 1724931 w 1728874"/>
                  <a:gd name="connsiteY4" fmla="*/ 1022472 h 4150771"/>
                  <a:gd name="connsiteX5" fmla="*/ 1658046 w 1728874"/>
                  <a:gd name="connsiteY5" fmla="*/ 1423790 h 4150771"/>
                  <a:gd name="connsiteX6" fmla="*/ 1492283 w 1728874"/>
                  <a:gd name="connsiteY6" fmla="*/ 1819291 h 4150771"/>
                  <a:gd name="connsiteX7" fmla="*/ 1489376 w 1728874"/>
                  <a:gd name="connsiteY7" fmla="*/ 1825107 h 4150771"/>
                  <a:gd name="connsiteX8" fmla="*/ 1352036 w 1728874"/>
                  <a:gd name="connsiteY8" fmla="*/ 2401899 h 4150771"/>
                  <a:gd name="connsiteX9" fmla="*/ 1361276 w 1728874"/>
                  <a:gd name="connsiteY9" fmla="*/ 2791078 h 4150771"/>
                  <a:gd name="connsiteX10" fmla="*/ 1364327 w 1728874"/>
                  <a:gd name="connsiteY10" fmla="*/ 2787688 h 4150771"/>
                  <a:gd name="connsiteX11" fmla="*/ 1375959 w 1728874"/>
                  <a:gd name="connsiteY11" fmla="*/ 3238442 h 4150771"/>
                  <a:gd name="connsiteX12" fmla="*/ 1378869 w 1728874"/>
                  <a:gd name="connsiteY12" fmla="*/ 3764809 h 4150771"/>
                  <a:gd name="connsiteX13" fmla="*/ 1271268 w 1728874"/>
                  <a:gd name="connsiteY13" fmla="*/ 3980008 h 4150771"/>
                  <a:gd name="connsiteX14" fmla="*/ 872860 w 1728874"/>
                  <a:gd name="connsiteY14" fmla="*/ 4145768 h 4150771"/>
                  <a:gd name="connsiteX15" fmla="*/ 262160 w 1728874"/>
                  <a:gd name="connsiteY15" fmla="*/ 4046893 h 4150771"/>
                  <a:gd name="connsiteX16" fmla="*/ 108029 w 1728874"/>
                  <a:gd name="connsiteY16" fmla="*/ 3799706 h 4150771"/>
                  <a:gd name="connsiteX17" fmla="*/ 99306 w 1728874"/>
                  <a:gd name="connsiteY17" fmla="*/ 3055233 h 4150771"/>
                  <a:gd name="connsiteX18" fmla="*/ 99306 w 1728874"/>
                  <a:gd name="connsiteY18" fmla="*/ 2616109 h 4150771"/>
                  <a:gd name="connsiteX19" fmla="*/ 55683 w 1728874"/>
                  <a:gd name="connsiteY19" fmla="*/ 2081019 h 4150771"/>
                  <a:gd name="connsiteX20" fmla="*/ 431 w 1728874"/>
                  <a:gd name="connsiteY20" fmla="*/ 1322008 h 4150771"/>
                  <a:gd name="connsiteX21" fmla="*/ 87128 w 1728874"/>
                  <a:gd name="connsiteY21" fmla="*/ 773195 h 4150771"/>
                  <a:gd name="connsiteX22" fmla="*/ 433736 w 1728874"/>
                  <a:gd name="connsiteY22" fmla="*/ 216931 h 4150771"/>
                  <a:gd name="connsiteX23" fmla="*/ 843779 w 1728874"/>
                  <a:gd name="connsiteY23" fmla="*/ 27903 h 4150771"/>
                  <a:gd name="connsiteX0" fmla="*/ 843779 w 1728874"/>
                  <a:gd name="connsiteY0" fmla="*/ 27903 h 4159554"/>
                  <a:gd name="connsiteX1" fmla="*/ 1355604 w 1728874"/>
                  <a:gd name="connsiteY1" fmla="*/ 19180 h 4159554"/>
                  <a:gd name="connsiteX2" fmla="*/ 1599884 w 1728874"/>
                  <a:gd name="connsiteY2" fmla="*/ 202389 h 4159554"/>
                  <a:gd name="connsiteX3" fmla="*/ 1687127 w 1728874"/>
                  <a:gd name="connsiteY3" fmla="*/ 475750 h 4159554"/>
                  <a:gd name="connsiteX4" fmla="*/ 1724931 w 1728874"/>
                  <a:gd name="connsiteY4" fmla="*/ 1022472 h 4159554"/>
                  <a:gd name="connsiteX5" fmla="*/ 1658046 w 1728874"/>
                  <a:gd name="connsiteY5" fmla="*/ 1423790 h 4159554"/>
                  <a:gd name="connsiteX6" fmla="*/ 1492283 w 1728874"/>
                  <a:gd name="connsiteY6" fmla="*/ 1819291 h 4159554"/>
                  <a:gd name="connsiteX7" fmla="*/ 1489376 w 1728874"/>
                  <a:gd name="connsiteY7" fmla="*/ 1825107 h 4159554"/>
                  <a:gd name="connsiteX8" fmla="*/ 1352036 w 1728874"/>
                  <a:gd name="connsiteY8" fmla="*/ 2401899 h 4159554"/>
                  <a:gd name="connsiteX9" fmla="*/ 1361276 w 1728874"/>
                  <a:gd name="connsiteY9" fmla="*/ 2791078 h 4159554"/>
                  <a:gd name="connsiteX10" fmla="*/ 1364327 w 1728874"/>
                  <a:gd name="connsiteY10" fmla="*/ 2787688 h 4159554"/>
                  <a:gd name="connsiteX11" fmla="*/ 1375959 w 1728874"/>
                  <a:gd name="connsiteY11" fmla="*/ 3238442 h 4159554"/>
                  <a:gd name="connsiteX12" fmla="*/ 1378869 w 1728874"/>
                  <a:gd name="connsiteY12" fmla="*/ 3764809 h 4159554"/>
                  <a:gd name="connsiteX13" fmla="*/ 1271268 w 1728874"/>
                  <a:gd name="connsiteY13" fmla="*/ 3980008 h 4159554"/>
                  <a:gd name="connsiteX14" fmla="*/ 872860 w 1728874"/>
                  <a:gd name="connsiteY14" fmla="*/ 4145768 h 4159554"/>
                  <a:gd name="connsiteX15" fmla="*/ 316480 w 1728874"/>
                  <a:gd name="connsiteY15" fmla="*/ 4074053 h 4159554"/>
                  <a:gd name="connsiteX16" fmla="*/ 108029 w 1728874"/>
                  <a:gd name="connsiteY16" fmla="*/ 3799706 h 4159554"/>
                  <a:gd name="connsiteX17" fmla="*/ 99306 w 1728874"/>
                  <a:gd name="connsiteY17" fmla="*/ 3055233 h 4159554"/>
                  <a:gd name="connsiteX18" fmla="*/ 99306 w 1728874"/>
                  <a:gd name="connsiteY18" fmla="*/ 2616109 h 4159554"/>
                  <a:gd name="connsiteX19" fmla="*/ 55683 w 1728874"/>
                  <a:gd name="connsiteY19" fmla="*/ 2081019 h 4159554"/>
                  <a:gd name="connsiteX20" fmla="*/ 431 w 1728874"/>
                  <a:gd name="connsiteY20" fmla="*/ 1322008 h 4159554"/>
                  <a:gd name="connsiteX21" fmla="*/ 87128 w 1728874"/>
                  <a:gd name="connsiteY21" fmla="*/ 773195 h 4159554"/>
                  <a:gd name="connsiteX22" fmla="*/ 433736 w 1728874"/>
                  <a:gd name="connsiteY22" fmla="*/ 216931 h 4159554"/>
                  <a:gd name="connsiteX23" fmla="*/ 843779 w 1728874"/>
                  <a:gd name="connsiteY23" fmla="*/ 27903 h 4159554"/>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2306"/>
                  <a:gd name="connsiteX1" fmla="*/ 1355604 w 1728874"/>
                  <a:gd name="connsiteY1" fmla="*/ 19180 h 4172306"/>
                  <a:gd name="connsiteX2" fmla="*/ 1599884 w 1728874"/>
                  <a:gd name="connsiteY2" fmla="*/ 202389 h 4172306"/>
                  <a:gd name="connsiteX3" fmla="*/ 1687127 w 1728874"/>
                  <a:gd name="connsiteY3" fmla="*/ 475750 h 4172306"/>
                  <a:gd name="connsiteX4" fmla="*/ 1724931 w 1728874"/>
                  <a:gd name="connsiteY4" fmla="*/ 1022472 h 4172306"/>
                  <a:gd name="connsiteX5" fmla="*/ 1658046 w 1728874"/>
                  <a:gd name="connsiteY5" fmla="*/ 1423790 h 4172306"/>
                  <a:gd name="connsiteX6" fmla="*/ 1492283 w 1728874"/>
                  <a:gd name="connsiteY6" fmla="*/ 1819291 h 4172306"/>
                  <a:gd name="connsiteX7" fmla="*/ 1489376 w 1728874"/>
                  <a:gd name="connsiteY7" fmla="*/ 1825107 h 4172306"/>
                  <a:gd name="connsiteX8" fmla="*/ 1352036 w 1728874"/>
                  <a:gd name="connsiteY8" fmla="*/ 2401899 h 4172306"/>
                  <a:gd name="connsiteX9" fmla="*/ 1361276 w 1728874"/>
                  <a:gd name="connsiteY9" fmla="*/ 2791078 h 4172306"/>
                  <a:gd name="connsiteX10" fmla="*/ 1364327 w 1728874"/>
                  <a:gd name="connsiteY10" fmla="*/ 2787688 h 4172306"/>
                  <a:gd name="connsiteX11" fmla="*/ 1375959 w 1728874"/>
                  <a:gd name="connsiteY11" fmla="*/ 3238442 h 4172306"/>
                  <a:gd name="connsiteX12" fmla="*/ 1378869 w 1728874"/>
                  <a:gd name="connsiteY12" fmla="*/ 3764809 h 4172306"/>
                  <a:gd name="connsiteX13" fmla="*/ 900020 w 1728874"/>
                  <a:gd name="connsiteY13" fmla="*/ 4154822 h 4172306"/>
                  <a:gd name="connsiteX14" fmla="*/ 316480 w 1728874"/>
                  <a:gd name="connsiteY14" fmla="*/ 4074053 h 4172306"/>
                  <a:gd name="connsiteX15" fmla="*/ 108029 w 1728874"/>
                  <a:gd name="connsiteY15" fmla="*/ 3799706 h 4172306"/>
                  <a:gd name="connsiteX16" fmla="*/ 99306 w 1728874"/>
                  <a:gd name="connsiteY16" fmla="*/ 3055233 h 4172306"/>
                  <a:gd name="connsiteX17" fmla="*/ 99306 w 1728874"/>
                  <a:gd name="connsiteY17" fmla="*/ 2616109 h 4172306"/>
                  <a:gd name="connsiteX18" fmla="*/ 55683 w 1728874"/>
                  <a:gd name="connsiteY18" fmla="*/ 2081019 h 4172306"/>
                  <a:gd name="connsiteX19" fmla="*/ 431 w 1728874"/>
                  <a:gd name="connsiteY19" fmla="*/ 1322008 h 4172306"/>
                  <a:gd name="connsiteX20" fmla="*/ 87128 w 1728874"/>
                  <a:gd name="connsiteY20" fmla="*/ 773195 h 4172306"/>
                  <a:gd name="connsiteX21" fmla="*/ 433736 w 1728874"/>
                  <a:gd name="connsiteY21" fmla="*/ 216931 h 4172306"/>
                  <a:gd name="connsiteX22" fmla="*/ 843779 w 1728874"/>
                  <a:gd name="connsiteY22" fmla="*/ 27903 h 4172306"/>
                  <a:gd name="connsiteX0" fmla="*/ 843779 w 1728874"/>
                  <a:gd name="connsiteY0" fmla="*/ 27903 h 4158005"/>
                  <a:gd name="connsiteX1" fmla="*/ 1355604 w 1728874"/>
                  <a:gd name="connsiteY1" fmla="*/ 19180 h 4158005"/>
                  <a:gd name="connsiteX2" fmla="*/ 1599884 w 1728874"/>
                  <a:gd name="connsiteY2" fmla="*/ 202389 h 4158005"/>
                  <a:gd name="connsiteX3" fmla="*/ 1687127 w 1728874"/>
                  <a:gd name="connsiteY3" fmla="*/ 475750 h 4158005"/>
                  <a:gd name="connsiteX4" fmla="*/ 1724931 w 1728874"/>
                  <a:gd name="connsiteY4" fmla="*/ 1022472 h 4158005"/>
                  <a:gd name="connsiteX5" fmla="*/ 1658046 w 1728874"/>
                  <a:gd name="connsiteY5" fmla="*/ 1423790 h 4158005"/>
                  <a:gd name="connsiteX6" fmla="*/ 1492283 w 1728874"/>
                  <a:gd name="connsiteY6" fmla="*/ 1819291 h 4158005"/>
                  <a:gd name="connsiteX7" fmla="*/ 1489376 w 1728874"/>
                  <a:gd name="connsiteY7" fmla="*/ 1825107 h 4158005"/>
                  <a:gd name="connsiteX8" fmla="*/ 1352036 w 1728874"/>
                  <a:gd name="connsiteY8" fmla="*/ 2401899 h 4158005"/>
                  <a:gd name="connsiteX9" fmla="*/ 1361276 w 1728874"/>
                  <a:gd name="connsiteY9" fmla="*/ 2791078 h 4158005"/>
                  <a:gd name="connsiteX10" fmla="*/ 1364327 w 1728874"/>
                  <a:gd name="connsiteY10" fmla="*/ 2787688 h 4158005"/>
                  <a:gd name="connsiteX11" fmla="*/ 1375959 w 1728874"/>
                  <a:gd name="connsiteY11" fmla="*/ 3238442 h 4158005"/>
                  <a:gd name="connsiteX12" fmla="*/ 1378869 w 1728874"/>
                  <a:gd name="connsiteY12" fmla="*/ 3764809 h 4158005"/>
                  <a:gd name="connsiteX13" fmla="*/ 900020 w 1728874"/>
                  <a:gd name="connsiteY13" fmla="*/ 4154822 h 4158005"/>
                  <a:gd name="connsiteX14" fmla="*/ 316480 w 1728874"/>
                  <a:gd name="connsiteY14" fmla="*/ 4074053 h 4158005"/>
                  <a:gd name="connsiteX15" fmla="*/ 108029 w 1728874"/>
                  <a:gd name="connsiteY15" fmla="*/ 3799706 h 4158005"/>
                  <a:gd name="connsiteX16" fmla="*/ 99306 w 1728874"/>
                  <a:gd name="connsiteY16" fmla="*/ 3055233 h 4158005"/>
                  <a:gd name="connsiteX17" fmla="*/ 99306 w 1728874"/>
                  <a:gd name="connsiteY17" fmla="*/ 2616109 h 4158005"/>
                  <a:gd name="connsiteX18" fmla="*/ 55683 w 1728874"/>
                  <a:gd name="connsiteY18" fmla="*/ 2081019 h 4158005"/>
                  <a:gd name="connsiteX19" fmla="*/ 431 w 1728874"/>
                  <a:gd name="connsiteY19" fmla="*/ 1322008 h 4158005"/>
                  <a:gd name="connsiteX20" fmla="*/ 87128 w 1728874"/>
                  <a:gd name="connsiteY20" fmla="*/ 773195 h 4158005"/>
                  <a:gd name="connsiteX21" fmla="*/ 433736 w 1728874"/>
                  <a:gd name="connsiteY21" fmla="*/ 216931 h 4158005"/>
                  <a:gd name="connsiteX22" fmla="*/ 843779 w 1728874"/>
                  <a:gd name="connsiteY22" fmla="*/ 27903 h 4158005"/>
                  <a:gd name="connsiteX0" fmla="*/ 843779 w 1728874"/>
                  <a:gd name="connsiteY0" fmla="*/ 27903 h 4158005"/>
                  <a:gd name="connsiteX1" fmla="*/ 1355604 w 1728874"/>
                  <a:gd name="connsiteY1" fmla="*/ 19180 h 4158005"/>
                  <a:gd name="connsiteX2" fmla="*/ 1599884 w 1728874"/>
                  <a:gd name="connsiteY2" fmla="*/ 202389 h 4158005"/>
                  <a:gd name="connsiteX3" fmla="*/ 1687127 w 1728874"/>
                  <a:gd name="connsiteY3" fmla="*/ 475750 h 4158005"/>
                  <a:gd name="connsiteX4" fmla="*/ 1724931 w 1728874"/>
                  <a:gd name="connsiteY4" fmla="*/ 1022472 h 4158005"/>
                  <a:gd name="connsiteX5" fmla="*/ 1658046 w 1728874"/>
                  <a:gd name="connsiteY5" fmla="*/ 1423790 h 4158005"/>
                  <a:gd name="connsiteX6" fmla="*/ 1492283 w 1728874"/>
                  <a:gd name="connsiteY6" fmla="*/ 1819291 h 4158005"/>
                  <a:gd name="connsiteX7" fmla="*/ 1489376 w 1728874"/>
                  <a:gd name="connsiteY7" fmla="*/ 1825107 h 4158005"/>
                  <a:gd name="connsiteX8" fmla="*/ 1352036 w 1728874"/>
                  <a:gd name="connsiteY8" fmla="*/ 2401899 h 4158005"/>
                  <a:gd name="connsiteX9" fmla="*/ 1361276 w 1728874"/>
                  <a:gd name="connsiteY9" fmla="*/ 2791078 h 4158005"/>
                  <a:gd name="connsiteX10" fmla="*/ 1364327 w 1728874"/>
                  <a:gd name="connsiteY10" fmla="*/ 2787688 h 4158005"/>
                  <a:gd name="connsiteX11" fmla="*/ 1375959 w 1728874"/>
                  <a:gd name="connsiteY11" fmla="*/ 3238442 h 4158005"/>
                  <a:gd name="connsiteX12" fmla="*/ 1378869 w 1728874"/>
                  <a:gd name="connsiteY12" fmla="*/ 3764809 h 4158005"/>
                  <a:gd name="connsiteX13" fmla="*/ 900020 w 1728874"/>
                  <a:gd name="connsiteY13" fmla="*/ 4154822 h 4158005"/>
                  <a:gd name="connsiteX14" fmla="*/ 316480 w 1728874"/>
                  <a:gd name="connsiteY14" fmla="*/ 4074053 h 4158005"/>
                  <a:gd name="connsiteX15" fmla="*/ 108029 w 1728874"/>
                  <a:gd name="connsiteY15" fmla="*/ 3799706 h 4158005"/>
                  <a:gd name="connsiteX16" fmla="*/ 99306 w 1728874"/>
                  <a:gd name="connsiteY16" fmla="*/ 3055233 h 4158005"/>
                  <a:gd name="connsiteX17" fmla="*/ 99306 w 1728874"/>
                  <a:gd name="connsiteY17" fmla="*/ 2616109 h 4158005"/>
                  <a:gd name="connsiteX18" fmla="*/ 55683 w 1728874"/>
                  <a:gd name="connsiteY18" fmla="*/ 2081019 h 4158005"/>
                  <a:gd name="connsiteX19" fmla="*/ 431 w 1728874"/>
                  <a:gd name="connsiteY19" fmla="*/ 1322008 h 4158005"/>
                  <a:gd name="connsiteX20" fmla="*/ 87128 w 1728874"/>
                  <a:gd name="connsiteY20" fmla="*/ 773195 h 4158005"/>
                  <a:gd name="connsiteX21" fmla="*/ 433736 w 1728874"/>
                  <a:gd name="connsiteY21" fmla="*/ 216931 h 4158005"/>
                  <a:gd name="connsiteX22" fmla="*/ 843779 w 1728874"/>
                  <a:gd name="connsiteY22" fmla="*/ 27903 h 415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8874" h="4158005">
                    <a:moveTo>
                      <a:pt x="843779" y="27903"/>
                    </a:moveTo>
                    <a:cubicBezTo>
                      <a:pt x="997424" y="-5055"/>
                      <a:pt x="1229587" y="-9901"/>
                      <a:pt x="1355604" y="19180"/>
                    </a:cubicBezTo>
                    <a:cubicBezTo>
                      <a:pt x="1481621" y="48261"/>
                      <a:pt x="1547538" y="103514"/>
                      <a:pt x="1599884" y="202389"/>
                    </a:cubicBezTo>
                    <a:cubicBezTo>
                      <a:pt x="1646414" y="286725"/>
                      <a:pt x="1666769" y="382691"/>
                      <a:pt x="1687127" y="475750"/>
                    </a:cubicBezTo>
                    <a:cubicBezTo>
                      <a:pt x="1722024" y="656052"/>
                      <a:pt x="1736563" y="839264"/>
                      <a:pt x="1724931" y="1022472"/>
                    </a:cubicBezTo>
                    <a:cubicBezTo>
                      <a:pt x="1719114" y="1159154"/>
                      <a:pt x="1698759" y="1292927"/>
                      <a:pt x="1658046" y="1423790"/>
                    </a:cubicBezTo>
                    <a:cubicBezTo>
                      <a:pt x="1619271" y="1556593"/>
                      <a:pt x="1520395" y="1752405"/>
                      <a:pt x="1492283" y="1819291"/>
                    </a:cubicBezTo>
                    <a:cubicBezTo>
                      <a:pt x="1492283" y="1822200"/>
                      <a:pt x="1489376" y="1822200"/>
                      <a:pt x="1489376" y="1825107"/>
                    </a:cubicBezTo>
                    <a:cubicBezTo>
                      <a:pt x="1425398" y="2002502"/>
                      <a:pt x="1369484" y="2212871"/>
                      <a:pt x="1352036" y="2401899"/>
                    </a:cubicBezTo>
                    <a:lnTo>
                      <a:pt x="1361276" y="2791078"/>
                    </a:lnTo>
                    <a:lnTo>
                      <a:pt x="1364327" y="2787688"/>
                    </a:lnTo>
                    <a:cubicBezTo>
                      <a:pt x="1378869" y="2938909"/>
                      <a:pt x="1373052" y="3090130"/>
                      <a:pt x="1375959" y="3238442"/>
                    </a:cubicBezTo>
                    <a:cubicBezTo>
                      <a:pt x="1375959" y="3412928"/>
                      <a:pt x="1435760" y="3602384"/>
                      <a:pt x="1378869" y="3764809"/>
                    </a:cubicBezTo>
                    <a:cubicBezTo>
                      <a:pt x="1290492" y="4017127"/>
                      <a:pt x="1095192" y="4139495"/>
                      <a:pt x="900020" y="4154822"/>
                    </a:cubicBezTo>
                    <a:cubicBezTo>
                      <a:pt x="716172" y="4169260"/>
                      <a:pt x="448479" y="4133239"/>
                      <a:pt x="316480" y="4074053"/>
                    </a:cubicBezTo>
                    <a:cubicBezTo>
                      <a:pt x="184482" y="4014867"/>
                      <a:pt x="122571" y="3904397"/>
                      <a:pt x="108029" y="3799706"/>
                    </a:cubicBezTo>
                    <a:cubicBezTo>
                      <a:pt x="80887" y="3634429"/>
                      <a:pt x="100760" y="3252499"/>
                      <a:pt x="99306" y="3055233"/>
                    </a:cubicBezTo>
                    <a:cubicBezTo>
                      <a:pt x="102213" y="2909828"/>
                      <a:pt x="105122" y="2761514"/>
                      <a:pt x="99306" y="2616109"/>
                    </a:cubicBezTo>
                    <a:cubicBezTo>
                      <a:pt x="93490" y="2435807"/>
                      <a:pt x="81858" y="2258415"/>
                      <a:pt x="55683" y="2081019"/>
                    </a:cubicBezTo>
                    <a:cubicBezTo>
                      <a:pt x="39204" y="1865336"/>
                      <a:pt x="-4810" y="1539979"/>
                      <a:pt x="431" y="1322008"/>
                    </a:cubicBezTo>
                    <a:cubicBezTo>
                      <a:pt x="11335" y="1136615"/>
                      <a:pt x="38599" y="952860"/>
                      <a:pt x="87128" y="773195"/>
                    </a:cubicBezTo>
                    <a:cubicBezTo>
                      <a:pt x="130237" y="560614"/>
                      <a:pt x="263879" y="402352"/>
                      <a:pt x="433736" y="216931"/>
                    </a:cubicBezTo>
                    <a:cubicBezTo>
                      <a:pt x="558785" y="129688"/>
                      <a:pt x="692558" y="62800"/>
                      <a:pt x="843779" y="27903"/>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7BE9E468-2B55-4FBC-BC22-B856748C48EC}"/>
                  </a:ext>
                </a:extLst>
              </p:cNvPr>
              <p:cNvSpPr/>
              <p:nvPr/>
            </p:nvSpPr>
            <p:spPr>
              <a:xfrm>
                <a:off x="5887913" y="472029"/>
                <a:ext cx="370016" cy="583487"/>
              </a:xfrm>
              <a:custGeom>
                <a:avLst/>
                <a:gdLst>
                  <a:gd name="connsiteX0" fmla="*/ 400769 w 495300"/>
                  <a:gd name="connsiteY0" fmla="*/ 708331 h 781050"/>
                  <a:gd name="connsiteX1" fmla="*/ 359811 w 495300"/>
                  <a:gd name="connsiteY1" fmla="*/ 757861 h 781050"/>
                  <a:gd name="connsiteX2" fmla="*/ 318854 w 495300"/>
                  <a:gd name="connsiteY2" fmla="*/ 782626 h 781050"/>
                  <a:gd name="connsiteX3" fmla="*/ 299804 w 495300"/>
                  <a:gd name="connsiteY3" fmla="*/ 778816 h 781050"/>
                  <a:gd name="connsiteX4" fmla="*/ 283611 w 495300"/>
                  <a:gd name="connsiteY4" fmla="*/ 735954 h 781050"/>
                  <a:gd name="connsiteX5" fmla="*/ 319806 w 495300"/>
                  <a:gd name="connsiteY5" fmla="*/ 675946 h 781050"/>
                  <a:gd name="connsiteX6" fmla="*/ 396959 w 495300"/>
                  <a:gd name="connsiteY6" fmla="*/ 586411 h 781050"/>
                  <a:gd name="connsiteX7" fmla="*/ 404579 w 495300"/>
                  <a:gd name="connsiteY7" fmla="*/ 574981 h 781050"/>
                  <a:gd name="connsiteX8" fmla="*/ 426486 w 495300"/>
                  <a:gd name="connsiteY8" fmla="*/ 528309 h 781050"/>
                  <a:gd name="connsiteX9" fmla="*/ 436011 w 495300"/>
                  <a:gd name="connsiteY9" fmla="*/ 469254 h 781050"/>
                  <a:gd name="connsiteX10" fmla="*/ 444584 w 495300"/>
                  <a:gd name="connsiteY10" fmla="*/ 393054 h 781050"/>
                  <a:gd name="connsiteX11" fmla="*/ 439822 w 495300"/>
                  <a:gd name="connsiteY11" fmla="*/ 346381 h 781050"/>
                  <a:gd name="connsiteX12" fmla="*/ 338856 w 495300"/>
                  <a:gd name="connsiteY12" fmla="*/ 114924 h 781050"/>
                  <a:gd name="connsiteX13" fmla="*/ 319806 w 495300"/>
                  <a:gd name="connsiteY13" fmla="*/ 111114 h 781050"/>
                  <a:gd name="connsiteX14" fmla="*/ 109304 w 495300"/>
                  <a:gd name="connsiteY14" fmla="*/ 287326 h 781050"/>
                  <a:gd name="connsiteX15" fmla="*/ 29294 w 495300"/>
                  <a:gd name="connsiteY15" fmla="*/ 421629 h 781050"/>
                  <a:gd name="connsiteX16" fmla="*/ 27389 w 495300"/>
                  <a:gd name="connsiteY16" fmla="*/ 429249 h 781050"/>
                  <a:gd name="connsiteX17" fmla="*/ 36914 w 495300"/>
                  <a:gd name="connsiteY17" fmla="*/ 531166 h 781050"/>
                  <a:gd name="connsiteX18" fmla="*/ 60726 w 495300"/>
                  <a:gd name="connsiteY18" fmla="*/ 590221 h 781050"/>
                  <a:gd name="connsiteX19" fmla="*/ 105494 w 495300"/>
                  <a:gd name="connsiteY19" fmla="*/ 690234 h 781050"/>
                  <a:gd name="connsiteX20" fmla="*/ 105494 w 495300"/>
                  <a:gd name="connsiteY20" fmla="*/ 723571 h 781050"/>
                  <a:gd name="connsiteX21" fmla="*/ 71204 w 495300"/>
                  <a:gd name="connsiteY21" fmla="*/ 736906 h 781050"/>
                  <a:gd name="connsiteX22" fmla="*/ 54059 w 495300"/>
                  <a:gd name="connsiteY22" fmla="*/ 718809 h 781050"/>
                  <a:gd name="connsiteX23" fmla="*/ 26436 w 495300"/>
                  <a:gd name="connsiteY23" fmla="*/ 644514 h 781050"/>
                  <a:gd name="connsiteX24" fmla="*/ 12149 w 495300"/>
                  <a:gd name="connsiteY24" fmla="*/ 561646 h 781050"/>
                  <a:gd name="connsiteX25" fmla="*/ 7386 w 495300"/>
                  <a:gd name="connsiteY25" fmla="*/ 456871 h 781050"/>
                  <a:gd name="connsiteX26" fmla="*/ 16911 w 495300"/>
                  <a:gd name="connsiteY26" fmla="*/ 353049 h 781050"/>
                  <a:gd name="connsiteX27" fmla="*/ 64536 w 495300"/>
                  <a:gd name="connsiteY27" fmla="*/ 224461 h 781050"/>
                  <a:gd name="connsiteX28" fmla="*/ 137879 w 495300"/>
                  <a:gd name="connsiteY28" fmla="*/ 142546 h 781050"/>
                  <a:gd name="connsiteX29" fmla="*/ 277897 w 495300"/>
                  <a:gd name="connsiteY29" fmla="*/ 33961 h 781050"/>
                  <a:gd name="connsiteX30" fmla="*/ 338856 w 495300"/>
                  <a:gd name="connsiteY30" fmla="*/ 8244 h 781050"/>
                  <a:gd name="connsiteX31" fmla="*/ 349334 w 495300"/>
                  <a:gd name="connsiteY31" fmla="*/ 8244 h 781050"/>
                  <a:gd name="connsiteX32" fmla="*/ 449347 w 495300"/>
                  <a:gd name="connsiteY32" fmla="*/ 105399 h 781050"/>
                  <a:gd name="connsiteX33" fmla="*/ 491256 w 495300"/>
                  <a:gd name="connsiteY33" fmla="*/ 229224 h 781050"/>
                  <a:gd name="connsiteX34" fmla="*/ 496019 w 495300"/>
                  <a:gd name="connsiteY34" fmla="*/ 270181 h 781050"/>
                  <a:gd name="connsiteX35" fmla="*/ 496972 w 495300"/>
                  <a:gd name="connsiteY35" fmla="*/ 336856 h 781050"/>
                  <a:gd name="connsiteX36" fmla="*/ 481731 w 495300"/>
                  <a:gd name="connsiteY36" fmla="*/ 471159 h 781050"/>
                  <a:gd name="connsiteX37" fmla="*/ 444584 w 495300"/>
                  <a:gd name="connsiteY37" fmla="*/ 624511 h 781050"/>
                  <a:gd name="connsiteX38" fmla="*/ 400769 w 495300"/>
                  <a:gd name="connsiteY38" fmla="*/ 708331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95300" h="781050">
                    <a:moveTo>
                      <a:pt x="400769" y="708331"/>
                    </a:moveTo>
                    <a:cubicBezTo>
                      <a:pt x="387434" y="724524"/>
                      <a:pt x="373147" y="740716"/>
                      <a:pt x="359811" y="757861"/>
                    </a:cubicBezTo>
                    <a:cubicBezTo>
                      <a:pt x="349334" y="771196"/>
                      <a:pt x="335999" y="779769"/>
                      <a:pt x="318854" y="782626"/>
                    </a:cubicBezTo>
                    <a:cubicBezTo>
                      <a:pt x="312186" y="783579"/>
                      <a:pt x="305519" y="782626"/>
                      <a:pt x="299804" y="778816"/>
                    </a:cubicBezTo>
                    <a:cubicBezTo>
                      <a:pt x="287422" y="769291"/>
                      <a:pt x="277897" y="754051"/>
                      <a:pt x="283611" y="735954"/>
                    </a:cubicBezTo>
                    <a:cubicBezTo>
                      <a:pt x="290279" y="713094"/>
                      <a:pt x="304566" y="694044"/>
                      <a:pt x="319806" y="675946"/>
                    </a:cubicBezTo>
                    <a:cubicBezTo>
                      <a:pt x="345524" y="645466"/>
                      <a:pt x="373147" y="617844"/>
                      <a:pt x="396959" y="586411"/>
                    </a:cubicBezTo>
                    <a:cubicBezTo>
                      <a:pt x="399816" y="582601"/>
                      <a:pt x="401722" y="578791"/>
                      <a:pt x="404579" y="574981"/>
                    </a:cubicBezTo>
                    <a:cubicBezTo>
                      <a:pt x="415056" y="560694"/>
                      <a:pt x="422677" y="545454"/>
                      <a:pt x="426486" y="528309"/>
                    </a:cubicBezTo>
                    <a:cubicBezTo>
                      <a:pt x="430297" y="508306"/>
                      <a:pt x="434106" y="489256"/>
                      <a:pt x="436011" y="469254"/>
                    </a:cubicBezTo>
                    <a:cubicBezTo>
                      <a:pt x="438869" y="443536"/>
                      <a:pt x="441727" y="418771"/>
                      <a:pt x="444584" y="393054"/>
                    </a:cubicBezTo>
                    <a:cubicBezTo>
                      <a:pt x="449347" y="376861"/>
                      <a:pt x="443631" y="361621"/>
                      <a:pt x="439822" y="346381"/>
                    </a:cubicBezTo>
                    <a:cubicBezTo>
                      <a:pt x="418866" y="263514"/>
                      <a:pt x="386481" y="185409"/>
                      <a:pt x="338856" y="114924"/>
                    </a:cubicBezTo>
                    <a:cubicBezTo>
                      <a:pt x="331236" y="104446"/>
                      <a:pt x="331236" y="104446"/>
                      <a:pt x="319806" y="111114"/>
                    </a:cubicBezTo>
                    <a:cubicBezTo>
                      <a:pt x="240749" y="159691"/>
                      <a:pt x="169311" y="216841"/>
                      <a:pt x="109304" y="287326"/>
                    </a:cubicBezTo>
                    <a:cubicBezTo>
                      <a:pt x="75014" y="328284"/>
                      <a:pt x="47391" y="372099"/>
                      <a:pt x="29294" y="421629"/>
                    </a:cubicBezTo>
                    <a:cubicBezTo>
                      <a:pt x="28341" y="424486"/>
                      <a:pt x="27389" y="426391"/>
                      <a:pt x="27389" y="429249"/>
                    </a:cubicBezTo>
                    <a:cubicBezTo>
                      <a:pt x="29294" y="463539"/>
                      <a:pt x="31199" y="496876"/>
                      <a:pt x="36914" y="531166"/>
                    </a:cubicBezTo>
                    <a:cubicBezTo>
                      <a:pt x="40724" y="552121"/>
                      <a:pt x="47391" y="572124"/>
                      <a:pt x="60726" y="590221"/>
                    </a:cubicBezTo>
                    <a:cubicBezTo>
                      <a:pt x="81681" y="620701"/>
                      <a:pt x="96921" y="654039"/>
                      <a:pt x="105494" y="690234"/>
                    </a:cubicBezTo>
                    <a:cubicBezTo>
                      <a:pt x="108351" y="701664"/>
                      <a:pt x="108351" y="713094"/>
                      <a:pt x="105494" y="723571"/>
                    </a:cubicBezTo>
                    <a:cubicBezTo>
                      <a:pt x="101684" y="738811"/>
                      <a:pt x="84539" y="745479"/>
                      <a:pt x="71204" y="736906"/>
                    </a:cubicBezTo>
                    <a:cubicBezTo>
                      <a:pt x="63584" y="732144"/>
                      <a:pt x="58821" y="725476"/>
                      <a:pt x="54059" y="718809"/>
                    </a:cubicBezTo>
                    <a:cubicBezTo>
                      <a:pt x="40724" y="695949"/>
                      <a:pt x="32151" y="670231"/>
                      <a:pt x="26436" y="644514"/>
                    </a:cubicBezTo>
                    <a:cubicBezTo>
                      <a:pt x="20721" y="616891"/>
                      <a:pt x="15006" y="589269"/>
                      <a:pt x="12149" y="561646"/>
                    </a:cubicBezTo>
                    <a:cubicBezTo>
                      <a:pt x="8339" y="527356"/>
                      <a:pt x="6434" y="492114"/>
                      <a:pt x="7386" y="456871"/>
                    </a:cubicBezTo>
                    <a:cubicBezTo>
                      <a:pt x="8339" y="421629"/>
                      <a:pt x="11196" y="387339"/>
                      <a:pt x="16911" y="353049"/>
                    </a:cubicBezTo>
                    <a:cubicBezTo>
                      <a:pt x="25484" y="307329"/>
                      <a:pt x="36914" y="262561"/>
                      <a:pt x="64536" y="224461"/>
                    </a:cubicBezTo>
                    <a:cubicBezTo>
                      <a:pt x="86444" y="194934"/>
                      <a:pt x="111209" y="168264"/>
                      <a:pt x="137879" y="142546"/>
                    </a:cubicBezTo>
                    <a:cubicBezTo>
                      <a:pt x="179789" y="100636"/>
                      <a:pt x="225509" y="62536"/>
                      <a:pt x="277897" y="33961"/>
                    </a:cubicBezTo>
                    <a:cubicBezTo>
                      <a:pt x="296947" y="23484"/>
                      <a:pt x="316949" y="13959"/>
                      <a:pt x="338856" y="8244"/>
                    </a:cubicBezTo>
                    <a:cubicBezTo>
                      <a:pt x="342666" y="7291"/>
                      <a:pt x="345524" y="6339"/>
                      <a:pt x="349334" y="8244"/>
                    </a:cubicBezTo>
                    <a:cubicBezTo>
                      <a:pt x="393149" y="29199"/>
                      <a:pt x="424581" y="63489"/>
                      <a:pt x="449347" y="105399"/>
                    </a:cubicBezTo>
                    <a:cubicBezTo>
                      <a:pt x="471254" y="143499"/>
                      <a:pt x="484589" y="185409"/>
                      <a:pt x="491256" y="229224"/>
                    </a:cubicBezTo>
                    <a:cubicBezTo>
                      <a:pt x="493161" y="242559"/>
                      <a:pt x="495066" y="255894"/>
                      <a:pt x="496019" y="270181"/>
                    </a:cubicBezTo>
                    <a:cubicBezTo>
                      <a:pt x="497924" y="292089"/>
                      <a:pt x="497924" y="314949"/>
                      <a:pt x="496972" y="336856"/>
                    </a:cubicBezTo>
                    <a:cubicBezTo>
                      <a:pt x="495066" y="381624"/>
                      <a:pt x="490304" y="426391"/>
                      <a:pt x="481731" y="471159"/>
                    </a:cubicBezTo>
                    <a:cubicBezTo>
                      <a:pt x="471254" y="522594"/>
                      <a:pt x="458872" y="574029"/>
                      <a:pt x="444584" y="624511"/>
                    </a:cubicBezTo>
                    <a:cubicBezTo>
                      <a:pt x="435059" y="654039"/>
                      <a:pt x="421724" y="683566"/>
                      <a:pt x="400769" y="708331"/>
                    </a:cubicBezTo>
                    <a:close/>
                  </a:path>
                </a:pathLst>
              </a:custGeom>
              <a:solidFill>
                <a:schemeClr val="accent3"/>
              </a:solidFill>
              <a:ln w="9525" cap="flat">
                <a:noFill/>
                <a:prstDash val="solid"/>
                <a:miter/>
              </a:ln>
            </p:spPr>
            <p:txBody>
              <a:bodyPr rtlCol="0" anchor="ctr"/>
              <a:lstStyle/>
              <a:p>
                <a:endParaRPr lang="en-US" sz="1350"/>
              </a:p>
            </p:txBody>
          </p:sp>
        </p:grpSp>
        <p:grpSp>
          <p:nvGrpSpPr>
            <p:cNvPr id="70" name="Group 69">
              <a:extLst>
                <a:ext uri="{FF2B5EF4-FFF2-40B4-BE49-F238E27FC236}">
                  <a16:creationId xmlns:a16="http://schemas.microsoft.com/office/drawing/2014/main" id="{32F3E341-556F-4D8F-A4D0-5A4061F56EB2}"/>
                </a:ext>
              </a:extLst>
            </p:cNvPr>
            <p:cNvGrpSpPr/>
            <p:nvPr/>
          </p:nvGrpSpPr>
          <p:grpSpPr>
            <a:xfrm rot="20737142">
              <a:off x="6310944" y="-79408"/>
              <a:ext cx="423031" cy="1017405"/>
              <a:chOff x="6310944" y="-79408"/>
              <a:chExt cx="423031" cy="1017405"/>
            </a:xfrm>
          </p:grpSpPr>
          <p:sp>
            <p:nvSpPr>
              <p:cNvPr id="65" name="Freeform: Shape 64">
                <a:extLst>
                  <a:ext uri="{FF2B5EF4-FFF2-40B4-BE49-F238E27FC236}">
                    <a16:creationId xmlns:a16="http://schemas.microsoft.com/office/drawing/2014/main" id="{C0EA3B76-A405-4B94-B4E4-F9EE970440AA}"/>
                  </a:ext>
                </a:extLst>
              </p:cNvPr>
              <p:cNvSpPr/>
              <p:nvPr/>
            </p:nvSpPr>
            <p:spPr>
              <a:xfrm flipH="1">
                <a:off x="6310944" y="-79408"/>
                <a:ext cx="423031" cy="1017405"/>
              </a:xfrm>
              <a:custGeom>
                <a:avLst/>
                <a:gdLst>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587947 w 1732244"/>
                  <a:gd name="connsiteY10" fmla="*/ 1109058 h 4153492"/>
                  <a:gd name="connsiteX11" fmla="*/ 1451535 w 1732244"/>
                  <a:gd name="connsiteY11" fmla="*/ 1571536 h 4153492"/>
                  <a:gd name="connsiteX12" fmla="*/ 1481114 w 1732244"/>
                  <a:gd name="connsiteY12" fmla="*/ 1674674 h 4153492"/>
                  <a:gd name="connsiteX13" fmla="*/ 1495653 w 1732244"/>
                  <a:gd name="connsiteY13" fmla="*/ 1817170 h 4153492"/>
                  <a:gd name="connsiteX14" fmla="*/ 1492746 w 1732244"/>
                  <a:gd name="connsiteY14" fmla="*/ 1822986 h 4153492"/>
                  <a:gd name="connsiteX15" fmla="*/ 1373513 w 1732244"/>
                  <a:gd name="connsiteY15" fmla="*/ 2372618 h 4153492"/>
                  <a:gd name="connsiteX16" fmla="*/ 1364646 w 1732244"/>
                  <a:gd name="connsiteY16" fmla="*/ 2385917 h 4153492"/>
                  <a:gd name="connsiteX17" fmla="*/ 1364646 w 1732244"/>
                  <a:gd name="connsiteY17" fmla="*/ 2788957 h 4153492"/>
                  <a:gd name="connsiteX18" fmla="*/ 1367697 w 1732244"/>
                  <a:gd name="connsiteY18" fmla="*/ 2785567 h 4153492"/>
                  <a:gd name="connsiteX19" fmla="*/ 1379329 w 1732244"/>
                  <a:gd name="connsiteY19" fmla="*/ 3236321 h 4153492"/>
                  <a:gd name="connsiteX20" fmla="*/ 1382239 w 1732244"/>
                  <a:gd name="connsiteY20" fmla="*/ 3762688 h 4153492"/>
                  <a:gd name="connsiteX21" fmla="*/ 1274638 w 1732244"/>
                  <a:gd name="connsiteY21" fmla="*/ 3977887 h 4153492"/>
                  <a:gd name="connsiteX22" fmla="*/ 876230 w 1732244"/>
                  <a:gd name="connsiteY22" fmla="*/ 4143647 h 4153492"/>
                  <a:gd name="connsiteX23" fmla="*/ 538891 w 1732244"/>
                  <a:gd name="connsiteY23" fmla="*/ 4143647 h 4153492"/>
                  <a:gd name="connsiteX24" fmla="*/ 265530 w 1732244"/>
                  <a:gd name="connsiteY24" fmla="*/ 4044772 h 4153492"/>
                  <a:gd name="connsiteX25" fmla="*/ 111399 w 1732244"/>
                  <a:gd name="connsiteY25" fmla="*/ 3797585 h 4153492"/>
                  <a:gd name="connsiteX26" fmla="*/ 105583 w 1732244"/>
                  <a:gd name="connsiteY26" fmla="*/ 3724881 h 4153492"/>
                  <a:gd name="connsiteX27" fmla="*/ 102676 w 1732244"/>
                  <a:gd name="connsiteY27" fmla="*/ 3053112 h 4153492"/>
                  <a:gd name="connsiteX28" fmla="*/ 102676 w 1732244"/>
                  <a:gd name="connsiteY28" fmla="*/ 2613988 h 4153492"/>
                  <a:gd name="connsiteX29" fmla="*/ 59053 w 1732244"/>
                  <a:gd name="connsiteY29" fmla="*/ 2078898 h 4153492"/>
                  <a:gd name="connsiteX30" fmla="*/ 24156 w 1732244"/>
                  <a:gd name="connsiteY30" fmla="*/ 1843344 h 4153492"/>
                  <a:gd name="connsiteX31" fmla="*/ 3801 w 1732244"/>
                  <a:gd name="connsiteY31" fmla="*/ 1319887 h 4153492"/>
                  <a:gd name="connsiteX32" fmla="*/ 90498 w 1732244"/>
                  <a:gd name="connsiteY32" fmla="*/ 771074 h 4153492"/>
                  <a:gd name="connsiteX33" fmla="*/ 120632 w 1732244"/>
                  <a:gd name="connsiteY33" fmla="*/ 674829 h 4153492"/>
                  <a:gd name="connsiteX34" fmla="*/ 120632 w 1732244"/>
                  <a:gd name="connsiteY34" fmla="*/ 642369 h 4153492"/>
                  <a:gd name="connsiteX35" fmla="*/ 130796 w 1732244"/>
                  <a:gd name="connsiteY35" fmla="*/ 642369 h 4153492"/>
                  <a:gd name="connsiteX36" fmla="*/ 146296 w 1732244"/>
                  <a:gd name="connsiteY36" fmla="*/ 592863 h 4153492"/>
                  <a:gd name="connsiteX37" fmla="*/ 437106 w 1732244"/>
                  <a:gd name="connsiteY37" fmla="*/ 214810 h 4153492"/>
                  <a:gd name="connsiteX38" fmla="*/ 847149 w 1732244"/>
                  <a:gd name="connsiteY38" fmla="*/ 25782 h 4153492"/>
                  <a:gd name="connsiteX39" fmla="*/ 1014364 w 1732244"/>
                  <a:gd name="connsiteY39"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51535 w 1732244"/>
                  <a:gd name="connsiteY10" fmla="*/ 1571536 h 4153492"/>
                  <a:gd name="connsiteX11" fmla="*/ 1481114 w 1732244"/>
                  <a:gd name="connsiteY11" fmla="*/ 1674674 h 4153492"/>
                  <a:gd name="connsiteX12" fmla="*/ 1495653 w 1732244"/>
                  <a:gd name="connsiteY12" fmla="*/ 1817170 h 4153492"/>
                  <a:gd name="connsiteX13" fmla="*/ 1492746 w 1732244"/>
                  <a:gd name="connsiteY13" fmla="*/ 1822986 h 4153492"/>
                  <a:gd name="connsiteX14" fmla="*/ 1373513 w 1732244"/>
                  <a:gd name="connsiteY14" fmla="*/ 2372618 h 4153492"/>
                  <a:gd name="connsiteX15" fmla="*/ 1364646 w 1732244"/>
                  <a:gd name="connsiteY15" fmla="*/ 2385917 h 4153492"/>
                  <a:gd name="connsiteX16" fmla="*/ 1364646 w 1732244"/>
                  <a:gd name="connsiteY16" fmla="*/ 2788957 h 4153492"/>
                  <a:gd name="connsiteX17" fmla="*/ 1367697 w 1732244"/>
                  <a:gd name="connsiteY17" fmla="*/ 2785567 h 4153492"/>
                  <a:gd name="connsiteX18" fmla="*/ 1379329 w 1732244"/>
                  <a:gd name="connsiteY18" fmla="*/ 3236321 h 4153492"/>
                  <a:gd name="connsiteX19" fmla="*/ 1382239 w 1732244"/>
                  <a:gd name="connsiteY19" fmla="*/ 3762688 h 4153492"/>
                  <a:gd name="connsiteX20" fmla="*/ 1274638 w 1732244"/>
                  <a:gd name="connsiteY20" fmla="*/ 3977887 h 4153492"/>
                  <a:gd name="connsiteX21" fmla="*/ 876230 w 1732244"/>
                  <a:gd name="connsiteY21" fmla="*/ 4143647 h 4153492"/>
                  <a:gd name="connsiteX22" fmla="*/ 538891 w 1732244"/>
                  <a:gd name="connsiteY22" fmla="*/ 4143647 h 4153492"/>
                  <a:gd name="connsiteX23" fmla="*/ 265530 w 1732244"/>
                  <a:gd name="connsiteY23" fmla="*/ 4044772 h 4153492"/>
                  <a:gd name="connsiteX24" fmla="*/ 111399 w 1732244"/>
                  <a:gd name="connsiteY24" fmla="*/ 3797585 h 4153492"/>
                  <a:gd name="connsiteX25" fmla="*/ 105583 w 1732244"/>
                  <a:gd name="connsiteY25" fmla="*/ 3724881 h 4153492"/>
                  <a:gd name="connsiteX26" fmla="*/ 102676 w 1732244"/>
                  <a:gd name="connsiteY26" fmla="*/ 3053112 h 4153492"/>
                  <a:gd name="connsiteX27" fmla="*/ 102676 w 1732244"/>
                  <a:gd name="connsiteY27" fmla="*/ 2613988 h 4153492"/>
                  <a:gd name="connsiteX28" fmla="*/ 59053 w 1732244"/>
                  <a:gd name="connsiteY28" fmla="*/ 2078898 h 4153492"/>
                  <a:gd name="connsiteX29" fmla="*/ 24156 w 1732244"/>
                  <a:gd name="connsiteY29" fmla="*/ 1843344 h 4153492"/>
                  <a:gd name="connsiteX30" fmla="*/ 3801 w 1732244"/>
                  <a:gd name="connsiteY30" fmla="*/ 1319887 h 4153492"/>
                  <a:gd name="connsiteX31" fmla="*/ 90498 w 1732244"/>
                  <a:gd name="connsiteY31" fmla="*/ 771074 h 4153492"/>
                  <a:gd name="connsiteX32" fmla="*/ 120632 w 1732244"/>
                  <a:gd name="connsiteY32" fmla="*/ 674829 h 4153492"/>
                  <a:gd name="connsiteX33" fmla="*/ 120632 w 1732244"/>
                  <a:gd name="connsiteY33" fmla="*/ 642369 h 4153492"/>
                  <a:gd name="connsiteX34" fmla="*/ 130796 w 1732244"/>
                  <a:gd name="connsiteY34" fmla="*/ 642369 h 4153492"/>
                  <a:gd name="connsiteX35" fmla="*/ 146296 w 1732244"/>
                  <a:gd name="connsiteY35" fmla="*/ 592863 h 4153492"/>
                  <a:gd name="connsiteX36" fmla="*/ 437106 w 1732244"/>
                  <a:gd name="connsiteY36" fmla="*/ 214810 h 4153492"/>
                  <a:gd name="connsiteX37" fmla="*/ 847149 w 1732244"/>
                  <a:gd name="connsiteY37" fmla="*/ 25782 h 4153492"/>
                  <a:gd name="connsiteX38" fmla="*/ 1014364 w 1732244"/>
                  <a:gd name="connsiteY38"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81114 w 1732244"/>
                  <a:gd name="connsiteY10" fmla="*/ 1674674 h 4153492"/>
                  <a:gd name="connsiteX11" fmla="*/ 1495653 w 1732244"/>
                  <a:gd name="connsiteY11" fmla="*/ 1817170 h 4153492"/>
                  <a:gd name="connsiteX12" fmla="*/ 1492746 w 1732244"/>
                  <a:gd name="connsiteY12" fmla="*/ 1822986 h 4153492"/>
                  <a:gd name="connsiteX13" fmla="*/ 1373513 w 1732244"/>
                  <a:gd name="connsiteY13" fmla="*/ 2372618 h 4153492"/>
                  <a:gd name="connsiteX14" fmla="*/ 1364646 w 1732244"/>
                  <a:gd name="connsiteY14" fmla="*/ 2385917 h 4153492"/>
                  <a:gd name="connsiteX15" fmla="*/ 1364646 w 1732244"/>
                  <a:gd name="connsiteY15" fmla="*/ 2788957 h 4153492"/>
                  <a:gd name="connsiteX16" fmla="*/ 1367697 w 1732244"/>
                  <a:gd name="connsiteY16" fmla="*/ 2785567 h 4153492"/>
                  <a:gd name="connsiteX17" fmla="*/ 1379329 w 1732244"/>
                  <a:gd name="connsiteY17" fmla="*/ 3236321 h 4153492"/>
                  <a:gd name="connsiteX18" fmla="*/ 1382239 w 1732244"/>
                  <a:gd name="connsiteY18" fmla="*/ 3762688 h 4153492"/>
                  <a:gd name="connsiteX19" fmla="*/ 1274638 w 1732244"/>
                  <a:gd name="connsiteY19" fmla="*/ 3977887 h 4153492"/>
                  <a:gd name="connsiteX20" fmla="*/ 876230 w 1732244"/>
                  <a:gd name="connsiteY20" fmla="*/ 4143647 h 4153492"/>
                  <a:gd name="connsiteX21" fmla="*/ 538891 w 1732244"/>
                  <a:gd name="connsiteY21" fmla="*/ 4143647 h 4153492"/>
                  <a:gd name="connsiteX22" fmla="*/ 265530 w 1732244"/>
                  <a:gd name="connsiteY22" fmla="*/ 4044772 h 4153492"/>
                  <a:gd name="connsiteX23" fmla="*/ 111399 w 1732244"/>
                  <a:gd name="connsiteY23" fmla="*/ 3797585 h 4153492"/>
                  <a:gd name="connsiteX24" fmla="*/ 105583 w 1732244"/>
                  <a:gd name="connsiteY24" fmla="*/ 3724881 h 4153492"/>
                  <a:gd name="connsiteX25" fmla="*/ 102676 w 1732244"/>
                  <a:gd name="connsiteY25" fmla="*/ 3053112 h 4153492"/>
                  <a:gd name="connsiteX26" fmla="*/ 102676 w 1732244"/>
                  <a:gd name="connsiteY26" fmla="*/ 2613988 h 4153492"/>
                  <a:gd name="connsiteX27" fmla="*/ 59053 w 1732244"/>
                  <a:gd name="connsiteY27" fmla="*/ 2078898 h 4153492"/>
                  <a:gd name="connsiteX28" fmla="*/ 24156 w 1732244"/>
                  <a:gd name="connsiteY28" fmla="*/ 1843344 h 4153492"/>
                  <a:gd name="connsiteX29" fmla="*/ 3801 w 1732244"/>
                  <a:gd name="connsiteY29" fmla="*/ 1319887 h 4153492"/>
                  <a:gd name="connsiteX30" fmla="*/ 90498 w 1732244"/>
                  <a:gd name="connsiteY30" fmla="*/ 771074 h 4153492"/>
                  <a:gd name="connsiteX31" fmla="*/ 120632 w 1732244"/>
                  <a:gd name="connsiteY31" fmla="*/ 674829 h 4153492"/>
                  <a:gd name="connsiteX32" fmla="*/ 120632 w 1732244"/>
                  <a:gd name="connsiteY32" fmla="*/ 642369 h 4153492"/>
                  <a:gd name="connsiteX33" fmla="*/ 130796 w 1732244"/>
                  <a:gd name="connsiteY33" fmla="*/ 642369 h 4153492"/>
                  <a:gd name="connsiteX34" fmla="*/ 146296 w 1732244"/>
                  <a:gd name="connsiteY34" fmla="*/ 592863 h 4153492"/>
                  <a:gd name="connsiteX35" fmla="*/ 437106 w 1732244"/>
                  <a:gd name="connsiteY35" fmla="*/ 214810 h 4153492"/>
                  <a:gd name="connsiteX36" fmla="*/ 847149 w 1732244"/>
                  <a:gd name="connsiteY36" fmla="*/ 25782 h 4153492"/>
                  <a:gd name="connsiteX37" fmla="*/ 1014364 w 1732244"/>
                  <a:gd name="connsiteY37"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592712 w 1732244"/>
                  <a:gd name="connsiteY9" fmla="*/ 1121408 h 4153492"/>
                  <a:gd name="connsiteX10" fmla="*/ 1495653 w 1732244"/>
                  <a:gd name="connsiteY10" fmla="*/ 1817170 h 4153492"/>
                  <a:gd name="connsiteX11" fmla="*/ 1492746 w 1732244"/>
                  <a:gd name="connsiteY11" fmla="*/ 1822986 h 4153492"/>
                  <a:gd name="connsiteX12" fmla="*/ 1373513 w 1732244"/>
                  <a:gd name="connsiteY12" fmla="*/ 2372618 h 4153492"/>
                  <a:gd name="connsiteX13" fmla="*/ 1364646 w 1732244"/>
                  <a:gd name="connsiteY13" fmla="*/ 2385917 h 4153492"/>
                  <a:gd name="connsiteX14" fmla="*/ 1364646 w 1732244"/>
                  <a:gd name="connsiteY14" fmla="*/ 2788957 h 4153492"/>
                  <a:gd name="connsiteX15" fmla="*/ 1367697 w 1732244"/>
                  <a:gd name="connsiteY15" fmla="*/ 2785567 h 4153492"/>
                  <a:gd name="connsiteX16" fmla="*/ 1379329 w 1732244"/>
                  <a:gd name="connsiteY16" fmla="*/ 3236321 h 4153492"/>
                  <a:gd name="connsiteX17" fmla="*/ 1382239 w 1732244"/>
                  <a:gd name="connsiteY17" fmla="*/ 3762688 h 4153492"/>
                  <a:gd name="connsiteX18" fmla="*/ 1274638 w 1732244"/>
                  <a:gd name="connsiteY18" fmla="*/ 3977887 h 4153492"/>
                  <a:gd name="connsiteX19" fmla="*/ 876230 w 1732244"/>
                  <a:gd name="connsiteY19" fmla="*/ 4143647 h 4153492"/>
                  <a:gd name="connsiteX20" fmla="*/ 538891 w 1732244"/>
                  <a:gd name="connsiteY20" fmla="*/ 4143647 h 4153492"/>
                  <a:gd name="connsiteX21" fmla="*/ 265530 w 1732244"/>
                  <a:gd name="connsiteY21" fmla="*/ 4044772 h 4153492"/>
                  <a:gd name="connsiteX22" fmla="*/ 111399 w 1732244"/>
                  <a:gd name="connsiteY22" fmla="*/ 3797585 h 4153492"/>
                  <a:gd name="connsiteX23" fmla="*/ 105583 w 1732244"/>
                  <a:gd name="connsiteY23" fmla="*/ 3724881 h 4153492"/>
                  <a:gd name="connsiteX24" fmla="*/ 102676 w 1732244"/>
                  <a:gd name="connsiteY24" fmla="*/ 3053112 h 4153492"/>
                  <a:gd name="connsiteX25" fmla="*/ 102676 w 1732244"/>
                  <a:gd name="connsiteY25" fmla="*/ 2613988 h 4153492"/>
                  <a:gd name="connsiteX26" fmla="*/ 59053 w 1732244"/>
                  <a:gd name="connsiteY26" fmla="*/ 2078898 h 4153492"/>
                  <a:gd name="connsiteX27" fmla="*/ 24156 w 1732244"/>
                  <a:gd name="connsiteY27" fmla="*/ 1843344 h 4153492"/>
                  <a:gd name="connsiteX28" fmla="*/ 3801 w 1732244"/>
                  <a:gd name="connsiteY28" fmla="*/ 1319887 h 4153492"/>
                  <a:gd name="connsiteX29" fmla="*/ 90498 w 1732244"/>
                  <a:gd name="connsiteY29" fmla="*/ 771074 h 4153492"/>
                  <a:gd name="connsiteX30" fmla="*/ 120632 w 1732244"/>
                  <a:gd name="connsiteY30" fmla="*/ 674829 h 4153492"/>
                  <a:gd name="connsiteX31" fmla="*/ 120632 w 1732244"/>
                  <a:gd name="connsiteY31" fmla="*/ 642369 h 4153492"/>
                  <a:gd name="connsiteX32" fmla="*/ 130796 w 1732244"/>
                  <a:gd name="connsiteY32" fmla="*/ 642369 h 4153492"/>
                  <a:gd name="connsiteX33" fmla="*/ 146296 w 1732244"/>
                  <a:gd name="connsiteY33" fmla="*/ 592863 h 4153492"/>
                  <a:gd name="connsiteX34" fmla="*/ 437106 w 1732244"/>
                  <a:gd name="connsiteY34" fmla="*/ 214810 h 4153492"/>
                  <a:gd name="connsiteX35" fmla="*/ 847149 w 1732244"/>
                  <a:gd name="connsiteY35" fmla="*/ 25782 h 4153492"/>
                  <a:gd name="connsiteX36" fmla="*/ 1014364 w 1732244"/>
                  <a:gd name="connsiteY36"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638151 w 1732244"/>
                  <a:gd name="connsiteY8" fmla="*/ 1316977 h 4153492"/>
                  <a:gd name="connsiteX9" fmla="*/ 1495653 w 1732244"/>
                  <a:gd name="connsiteY9" fmla="*/ 1817170 h 4153492"/>
                  <a:gd name="connsiteX10" fmla="*/ 1492746 w 1732244"/>
                  <a:gd name="connsiteY10" fmla="*/ 1822986 h 4153492"/>
                  <a:gd name="connsiteX11" fmla="*/ 1373513 w 1732244"/>
                  <a:gd name="connsiteY11" fmla="*/ 2372618 h 4153492"/>
                  <a:gd name="connsiteX12" fmla="*/ 1364646 w 1732244"/>
                  <a:gd name="connsiteY12" fmla="*/ 2385917 h 4153492"/>
                  <a:gd name="connsiteX13" fmla="*/ 1364646 w 1732244"/>
                  <a:gd name="connsiteY13" fmla="*/ 2788957 h 4153492"/>
                  <a:gd name="connsiteX14" fmla="*/ 1367697 w 1732244"/>
                  <a:gd name="connsiteY14" fmla="*/ 2785567 h 4153492"/>
                  <a:gd name="connsiteX15" fmla="*/ 1379329 w 1732244"/>
                  <a:gd name="connsiteY15" fmla="*/ 3236321 h 4153492"/>
                  <a:gd name="connsiteX16" fmla="*/ 1382239 w 1732244"/>
                  <a:gd name="connsiteY16" fmla="*/ 3762688 h 4153492"/>
                  <a:gd name="connsiteX17" fmla="*/ 1274638 w 1732244"/>
                  <a:gd name="connsiteY17" fmla="*/ 3977887 h 4153492"/>
                  <a:gd name="connsiteX18" fmla="*/ 876230 w 1732244"/>
                  <a:gd name="connsiteY18" fmla="*/ 4143647 h 4153492"/>
                  <a:gd name="connsiteX19" fmla="*/ 538891 w 1732244"/>
                  <a:gd name="connsiteY19" fmla="*/ 4143647 h 4153492"/>
                  <a:gd name="connsiteX20" fmla="*/ 265530 w 1732244"/>
                  <a:gd name="connsiteY20" fmla="*/ 4044772 h 4153492"/>
                  <a:gd name="connsiteX21" fmla="*/ 111399 w 1732244"/>
                  <a:gd name="connsiteY21" fmla="*/ 3797585 h 4153492"/>
                  <a:gd name="connsiteX22" fmla="*/ 105583 w 1732244"/>
                  <a:gd name="connsiteY22" fmla="*/ 3724881 h 4153492"/>
                  <a:gd name="connsiteX23" fmla="*/ 102676 w 1732244"/>
                  <a:gd name="connsiteY23" fmla="*/ 3053112 h 4153492"/>
                  <a:gd name="connsiteX24" fmla="*/ 102676 w 1732244"/>
                  <a:gd name="connsiteY24" fmla="*/ 2613988 h 4153492"/>
                  <a:gd name="connsiteX25" fmla="*/ 59053 w 1732244"/>
                  <a:gd name="connsiteY25" fmla="*/ 2078898 h 4153492"/>
                  <a:gd name="connsiteX26" fmla="*/ 24156 w 1732244"/>
                  <a:gd name="connsiteY26" fmla="*/ 1843344 h 4153492"/>
                  <a:gd name="connsiteX27" fmla="*/ 3801 w 1732244"/>
                  <a:gd name="connsiteY27" fmla="*/ 1319887 h 4153492"/>
                  <a:gd name="connsiteX28" fmla="*/ 90498 w 1732244"/>
                  <a:gd name="connsiteY28" fmla="*/ 771074 h 4153492"/>
                  <a:gd name="connsiteX29" fmla="*/ 120632 w 1732244"/>
                  <a:gd name="connsiteY29" fmla="*/ 674829 h 4153492"/>
                  <a:gd name="connsiteX30" fmla="*/ 120632 w 1732244"/>
                  <a:gd name="connsiteY30" fmla="*/ 642369 h 4153492"/>
                  <a:gd name="connsiteX31" fmla="*/ 130796 w 1732244"/>
                  <a:gd name="connsiteY31" fmla="*/ 642369 h 4153492"/>
                  <a:gd name="connsiteX32" fmla="*/ 146296 w 1732244"/>
                  <a:gd name="connsiteY32" fmla="*/ 592863 h 4153492"/>
                  <a:gd name="connsiteX33" fmla="*/ 437106 w 1732244"/>
                  <a:gd name="connsiteY33" fmla="*/ 214810 h 4153492"/>
                  <a:gd name="connsiteX34" fmla="*/ 847149 w 1732244"/>
                  <a:gd name="connsiteY34" fmla="*/ 25782 h 4153492"/>
                  <a:gd name="connsiteX35" fmla="*/ 1014364 w 1732244"/>
                  <a:gd name="connsiteY35"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652690 w 1732244"/>
                  <a:gd name="connsiteY7" fmla="*/ 1442027 h 4153492"/>
                  <a:gd name="connsiteX8" fmla="*/ 1495653 w 1732244"/>
                  <a:gd name="connsiteY8" fmla="*/ 1817170 h 4153492"/>
                  <a:gd name="connsiteX9" fmla="*/ 1492746 w 1732244"/>
                  <a:gd name="connsiteY9" fmla="*/ 1822986 h 4153492"/>
                  <a:gd name="connsiteX10" fmla="*/ 1373513 w 1732244"/>
                  <a:gd name="connsiteY10" fmla="*/ 2372618 h 4153492"/>
                  <a:gd name="connsiteX11" fmla="*/ 1364646 w 1732244"/>
                  <a:gd name="connsiteY11" fmla="*/ 2385917 h 4153492"/>
                  <a:gd name="connsiteX12" fmla="*/ 1364646 w 1732244"/>
                  <a:gd name="connsiteY12" fmla="*/ 2788957 h 4153492"/>
                  <a:gd name="connsiteX13" fmla="*/ 1367697 w 1732244"/>
                  <a:gd name="connsiteY13" fmla="*/ 2785567 h 4153492"/>
                  <a:gd name="connsiteX14" fmla="*/ 1379329 w 1732244"/>
                  <a:gd name="connsiteY14" fmla="*/ 3236321 h 4153492"/>
                  <a:gd name="connsiteX15" fmla="*/ 1382239 w 1732244"/>
                  <a:gd name="connsiteY15" fmla="*/ 3762688 h 4153492"/>
                  <a:gd name="connsiteX16" fmla="*/ 1274638 w 1732244"/>
                  <a:gd name="connsiteY16" fmla="*/ 3977887 h 4153492"/>
                  <a:gd name="connsiteX17" fmla="*/ 876230 w 1732244"/>
                  <a:gd name="connsiteY17" fmla="*/ 4143647 h 4153492"/>
                  <a:gd name="connsiteX18" fmla="*/ 538891 w 1732244"/>
                  <a:gd name="connsiteY18" fmla="*/ 4143647 h 4153492"/>
                  <a:gd name="connsiteX19" fmla="*/ 265530 w 1732244"/>
                  <a:gd name="connsiteY19" fmla="*/ 4044772 h 4153492"/>
                  <a:gd name="connsiteX20" fmla="*/ 111399 w 1732244"/>
                  <a:gd name="connsiteY20" fmla="*/ 3797585 h 4153492"/>
                  <a:gd name="connsiteX21" fmla="*/ 105583 w 1732244"/>
                  <a:gd name="connsiteY21" fmla="*/ 3724881 h 4153492"/>
                  <a:gd name="connsiteX22" fmla="*/ 102676 w 1732244"/>
                  <a:gd name="connsiteY22" fmla="*/ 3053112 h 4153492"/>
                  <a:gd name="connsiteX23" fmla="*/ 102676 w 1732244"/>
                  <a:gd name="connsiteY23" fmla="*/ 2613988 h 4153492"/>
                  <a:gd name="connsiteX24" fmla="*/ 59053 w 1732244"/>
                  <a:gd name="connsiteY24" fmla="*/ 2078898 h 4153492"/>
                  <a:gd name="connsiteX25" fmla="*/ 24156 w 1732244"/>
                  <a:gd name="connsiteY25" fmla="*/ 1843344 h 4153492"/>
                  <a:gd name="connsiteX26" fmla="*/ 3801 w 1732244"/>
                  <a:gd name="connsiteY26" fmla="*/ 1319887 h 4153492"/>
                  <a:gd name="connsiteX27" fmla="*/ 90498 w 1732244"/>
                  <a:gd name="connsiteY27" fmla="*/ 771074 h 4153492"/>
                  <a:gd name="connsiteX28" fmla="*/ 120632 w 1732244"/>
                  <a:gd name="connsiteY28" fmla="*/ 674829 h 4153492"/>
                  <a:gd name="connsiteX29" fmla="*/ 120632 w 1732244"/>
                  <a:gd name="connsiteY29" fmla="*/ 642369 h 4153492"/>
                  <a:gd name="connsiteX30" fmla="*/ 130796 w 1732244"/>
                  <a:gd name="connsiteY30" fmla="*/ 642369 h 4153492"/>
                  <a:gd name="connsiteX31" fmla="*/ 146296 w 1732244"/>
                  <a:gd name="connsiteY31" fmla="*/ 592863 h 4153492"/>
                  <a:gd name="connsiteX32" fmla="*/ 437106 w 1732244"/>
                  <a:gd name="connsiteY32" fmla="*/ 214810 h 4153492"/>
                  <a:gd name="connsiteX33" fmla="*/ 847149 w 1732244"/>
                  <a:gd name="connsiteY33" fmla="*/ 25782 h 4153492"/>
                  <a:gd name="connsiteX34" fmla="*/ 1014364 w 1732244"/>
                  <a:gd name="connsiteY34"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73513 w 1732244"/>
                  <a:gd name="connsiteY9" fmla="*/ 2372618 h 4153492"/>
                  <a:gd name="connsiteX10" fmla="*/ 1364646 w 1732244"/>
                  <a:gd name="connsiteY10" fmla="*/ 2385917 h 4153492"/>
                  <a:gd name="connsiteX11" fmla="*/ 1364646 w 1732244"/>
                  <a:gd name="connsiteY11" fmla="*/ 2788957 h 4153492"/>
                  <a:gd name="connsiteX12" fmla="*/ 1367697 w 1732244"/>
                  <a:gd name="connsiteY12" fmla="*/ 2785567 h 4153492"/>
                  <a:gd name="connsiteX13" fmla="*/ 1379329 w 1732244"/>
                  <a:gd name="connsiteY13" fmla="*/ 3236321 h 4153492"/>
                  <a:gd name="connsiteX14" fmla="*/ 1382239 w 1732244"/>
                  <a:gd name="connsiteY14" fmla="*/ 3762688 h 4153492"/>
                  <a:gd name="connsiteX15" fmla="*/ 1274638 w 1732244"/>
                  <a:gd name="connsiteY15" fmla="*/ 3977887 h 4153492"/>
                  <a:gd name="connsiteX16" fmla="*/ 876230 w 1732244"/>
                  <a:gd name="connsiteY16" fmla="*/ 4143647 h 4153492"/>
                  <a:gd name="connsiteX17" fmla="*/ 538891 w 1732244"/>
                  <a:gd name="connsiteY17" fmla="*/ 4143647 h 4153492"/>
                  <a:gd name="connsiteX18" fmla="*/ 265530 w 1732244"/>
                  <a:gd name="connsiteY18" fmla="*/ 4044772 h 4153492"/>
                  <a:gd name="connsiteX19" fmla="*/ 111399 w 1732244"/>
                  <a:gd name="connsiteY19" fmla="*/ 3797585 h 4153492"/>
                  <a:gd name="connsiteX20" fmla="*/ 105583 w 1732244"/>
                  <a:gd name="connsiteY20" fmla="*/ 3724881 h 4153492"/>
                  <a:gd name="connsiteX21" fmla="*/ 102676 w 1732244"/>
                  <a:gd name="connsiteY21" fmla="*/ 3053112 h 4153492"/>
                  <a:gd name="connsiteX22" fmla="*/ 102676 w 1732244"/>
                  <a:gd name="connsiteY22" fmla="*/ 2613988 h 4153492"/>
                  <a:gd name="connsiteX23" fmla="*/ 59053 w 1732244"/>
                  <a:gd name="connsiteY23" fmla="*/ 2078898 h 4153492"/>
                  <a:gd name="connsiteX24" fmla="*/ 24156 w 1732244"/>
                  <a:gd name="connsiteY24" fmla="*/ 1843344 h 4153492"/>
                  <a:gd name="connsiteX25" fmla="*/ 3801 w 1732244"/>
                  <a:gd name="connsiteY25" fmla="*/ 1319887 h 4153492"/>
                  <a:gd name="connsiteX26" fmla="*/ 90498 w 1732244"/>
                  <a:gd name="connsiteY26" fmla="*/ 771074 h 4153492"/>
                  <a:gd name="connsiteX27" fmla="*/ 120632 w 1732244"/>
                  <a:gd name="connsiteY27" fmla="*/ 674829 h 4153492"/>
                  <a:gd name="connsiteX28" fmla="*/ 120632 w 1732244"/>
                  <a:gd name="connsiteY28" fmla="*/ 642369 h 4153492"/>
                  <a:gd name="connsiteX29" fmla="*/ 130796 w 1732244"/>
                  <a:gd name="connsiteY29" fmla="*/ 642369 h 4153492"/>
                  <a:gd name="connsiteX30" fmla="*/ 146296 w 1732244"/>
                  <a:gd name="connsiteY30" fmla="*/ 592863 h 4153492"/>
                  <a:gd name="connsiteX31" fmla="*/ 437106 w 1732244"/>
                  <a:gd name="connsiteY31" fmla="*/ 214810 h 4153492"/>
                  <a:gd name="connsiteX32" fmla="*/ 847149 w 1732244"/>
                  <a:gd name="connsiteY32" fmla="*/ 25782 h 4153492"/>
                  <a:gd name="connsiteX33" fmla="*/ 1014364 w 1732244"/>
                  <a:gd name="connsiteY33"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73513 w 1732244"/>
                  <a:gd name="connsiteY9" fmla="*/ 2372618 h 4153492"/>
                  <a:gd name="connsiteX10" fmla="*/ 1364646 w 1732244"/>
                  <a:gd name="connsiteY10" fmla="*/ 2788957 h 4153492"/>
                  <a:gd name="connsiteX11" fmla="*/ 1367697 w 1732244"/>
                  <a:gd name="connsiteY11" fmla="*/ 2785567 h 4153492"/>
                  <a:gd name="connsiteX12" fmla="*/ 1379329 w 1732244"/>
                  <a:gd name="connsiteY12" fmla="*/ 3236321 h 4153492"/>
                  <a:gd name="connsiteX13" fmla="*/ 1382239 w 1732244"/>
                  <a:gd name="connsiteY13" fmla="*/ 3762688 h 4153492"/>
                  <a:gd name="connsiteX14" fmla="*/ 1274638 w 1732244"/>
                  <a:gd name="connsiteY14" fmla="*/ 3977887 h 4153492"/>
                  <a:gd name="connsiteX15" fmla="*/ 876230 w 1732244"/>
                  <a:gd name="connsiteY15" fmla="*/ 4143647 h 4153492"/>
                  <a:gd name="connsiteX16" fmla="*/ 538891 w 1732244"/>
                  <a:gd name="connsiteY16" fmla="*/ 4143647 h 4153492"/>
                  <a:gd name="connsiteX17" fmla="*/ 265530 w 1732244"/>
                  <a:gd name="connsiteY17" fmla="*/ 4044772 h 4153492"/>
                  <a:gd name="connsiteX18" fmla="*/ 111399 w 1732244"/>
                  <a:gd name="connsiteY18" fmla="*/ 3797585 h 4153492"/>
                  <a:gd name="connsiteX19" fmla="*/ 105583 w 1732244"/>
                  <a:gd name="connsiteY19" fmla="*/ 3724881 h 4153492"/>
                  <a:gd name="connsiteX20" fmla="*/ 102676 w 1732244"/>
                  <a:gd name="connsiteY20" fmla="*/ 3053112 h 4153492"/>
                  <a:gd name="connsiteX21" fmla="*/ 102676 w 1732244"/>
                  <a:gd name="connsiteY21" fmla="*/ 2613988 h 4153492"/>
                  <a:gd name="connsiteX22" fmla="*/ 59053 w 1732244"/>
                  <a:gd name="connsiteY22" fmla="*/ 2078898 h 4153492"/>
                  <a:gd name="connsiteX23" fmla="*/ 24156 w 1732244"/>
                  <a:gd name="connsiteY23" fmla="*/ 1843344 h 4153492"/>
                  <a:gd name="connsiteX24" fmla="*/ 3801 w 1732244"/>
                  <a:gd name="connsiteY24" fmla="*/ 1319887 h 4153492"/>
                  <a:gd name="connsiteX25" fmla="*/ 90498 w 1732244"/>
                  <a:gd name="connsiteY25" fmla="*/ 771074 h 4153492"/>
                  <a:gd name="connsiteX26" fmla="*/ 120632 w 1732244"/>
                  <a:gd name="connsiteY26" fmla="*/ 674829 h 4153492"/>
                  <a:gd name="connsiteX27" fmla="*/ 120632 w 1732244"/>
                  <a:gd name="connsiteY27" fmla="*/ 642369 h 4153492"/>
                  <a:gd name="connsiteX28" fmla="*/ 130796 w 1732244"/>
                  <a:gd name="connsiteY28" fmla="*/ 642369 h 4153492"/>
                  <a:gd name="connsiteX29" fmla="*/ 146296 w 1732244"/>
                  <a:gd name="connsiteY29" fmla="*/ 592863 h 4153492"/>
                  <a:gd name="connsiteX30" fmla="*/ 437106 w 1732244"/>
                  <a:gd name="connsiteY30" fmla="*/ 214810 h 4153492"/>
                  <a:gd name="connsiteX31" fmla="*/ 847149 w 1732244"/>
                  <a:gd name="connsiteY31" fmla="*/ 25782 h 4153492"/>
                  <a:gd name="connsiteX32" fmla="*/ 1014364 w 1732244"/>
                  <a:gd name="connsiteY32" fmla="*/ 2154 h 4153492"/>
                  <a:gd name="connsiteX0" fmla="*/ 1014364 w 1732244"/>
                  <a:gd name="connsiteY0" fmla="*/ 2154 h 4153492"/>
                  <a:gd name="connsiteX1" fmla="*/ 1181578 w 1732244"/>
                  <a:gd name="connsiteY1" fmla="*/ 2517 h 4153492"/>
                  <a:gd name="connsiteX2" fmla="*/ 1358974 w 1732244"/>
                  <a:gd name="connsiteY2" fmla="*/ 17059 h 4153492"/>
                  <a:gd name="connsiteX3" fmla="*/ 1603254 w 1732244"/>
                  <a:gd name="connsiteY3" fmla="*/ 200268 h 4153492"/>
                  <a:gd name="connsiteX4" fmla="*/ 1690497 w 1732244"/>
                  <a:gd name="connsiteY4" fmla="*/ 473629 h 4153492"/>
                  <a:gd name="connsiteX5" fmla="*/ 1728301 w 1732244"/>
                  <a:gd name="connsiteY5" fmla="*/ 1020351 h 4153492"/>
                  <a:gd name="connsiteX6" fmla="*/ 1661416 w 1732244"/>
                  <a:gd name="connsiteY6" fmla="*/ 1421669 h 4153492"/>
                  <a:gd name="connsiteX7" fmla="*/ 1495653 w 1732244"/>
                  <a:gd name="connsiteY7" fmla="*/ 1817170 h 4153492"/>
                  <a:gd name="connsiteX8" fmla="*/ 1492746 w 1732244"/>
                  <a:gd name="connsiteY8" fmla="*/ 1822986 h 4153492"/>
                  <a:gd name="connsiteX9" fmla="*/ 1355406 w 1732244"/>
                  <a:gd name="connsiteY9" fmla="*/ 2399778 h 4153492"/>
                  <a:gd name="connsiteX10" fmla="*/ 1364646 w 1732244"/>
                  <a:gd name="connsiteY10" fmla="*/ 2788957 h 4153492"/>
                  <a:gd name="connsiteX11" fmla="*/ 1367697 w 1732244"/>
                  <a:gd name="connsiteY11" fmla="*/ 2785567 h 4153492"/>
                  <a:gd name="connsiteX12" fmla="*/ 1379329 w 1732244"/>
                  <a:gd name="connsiteY12" fmla="*/ 3236321 h 4153492"/>
                  <a:gd name="connsiteX13" fmla="*/ 1382239 w 1732244"/>
                  <a:gd name="connsiteY13" fmla="*/ 3762688 h 4153492"/>
                  <a:gd name="connsiteX14" fmla="*/ 1274638 w 1732244"/>
                  <a:gd name="connsiteY14" fmla="*/ 3977887 h 4153492"/>
                  <a:gd name="connsiteX15" fmla="*/ 876230 w 1732244"/>
                  <a:gd name="connsiteY15" fmla="*/ 4143647 h 4153492"/>
                  <a:gd name="connsiteX16" fmla="*/ 538891 w 1732244"/>
                  <a:gd name="connsiteY16" fmla="*/ 4143647 h 4153492"/>
                  <a:gd name="connsiteX17" fmla="*/ 265530 w 1732244"/>
                  <a:gd name="connsiteY17" fmla="*/ 4044772 h 4153492"/>
                  <a:gd name="connsiteX18" fmla="*/ 111399 w 1732244"/>
                  <a:gd name="connsiteY18" fmla="*/ 3797585 h 4153492"/>
                  <a:gd name="connsiteX19" fmla="*/ 105583 w 1732244"/>
                  <a:gd name="connsiteY19" fmla="*/ 3724881 h 4153492"/>
                  <a:gd name="connsiteX20" fmla="*/ 102676 w 1732244"/>
                  <a:gd name="connsiteY20" fmla="*/ 3053112 h 4153492"/>
                  <a:gd name="connsiteX21" fmla="*/ 102676 w 1732244"/>
                  <a:gd name="connsiteY21" fmla="*/ 2613988 h 4153492"/>
                  <a:gd name="connsiteX22" fmla="*/ 59053 w 1732244"/>
                  <a:gd name="connsiteY22" fmla="*/ 2078898 h 4153492"/>
                  <a:gd name="connsiteX23" fmla="*/ 24156 w 1732244"/>
                  <a:gd name="connsiteY23" fmla="*/ 1843344 h 4153492"/>
                  <a:gd name="connsiteX24" fmla="*/ 3801 w 1732244"/>
                  <a:gd name="connsiteY24" fmla="*/ 1319887 h 4153492"/>
                  <a:gd name="connsiteX25" fmla="*/ 90498 w 1732244"/>
                  <a:gd name="connsiteY25" fmla="*/ 771074 h 4153492"/>
                  <a:gd name="connsiteX26" fmla="*/ 120632 w 1732244"/>
                  <a:gd name="connsiteY26" fmla="*/ 674829 h 4153492"/>
                  <a:gd name="connsiteX27" fmla="*/ 120632 w 1732244"/>
                  <a:gd name="connsiteY27" fmla="*/ 642369 h 4153492"/>
                  <a:gd name="connsiteX28" fmla="*/ 130796 w 1732244"/>
                  <a:gd name="connsiteY28" fmla="*/ 642369 h 4153492"/>
                  <a:gd name="connsiteX29" fmla="*/ 146296 w 1732244"/>
                  <a:gd name="connsiteY29" fmla="*/ 592863 h 4153492"/>
                  <a:gd name="connsiteX30" fmla="*/ 437106 w 1732244"/>
                  <a:gd name="connsiteY30" fmla="*/ 214810 h 4153492"/>
                  <a:gd name="connsiteX31" fmla="*/ 847149 w 1732244"/>
                  <a:gd name="connsiteY31" fmla="*/ 25782 h 4153492"/>
                  <a:gd name="connsiteX32" fmla="*/ 1014364 w 1732244"/>
                  <a:gd name="connsiteY32" fmla="*/ 2154 h 4153492"/>
                  <a:gd name="connsiteX0" fmla="*/ 847149 w 1732244"/>
                  <a:gd name="connsiteY0" fmla="*/ 24646 h 4152356"/>
                  <a:gd name="connsiteX1" fmla="*/ 1181578 w 1732244"/>
                  <a:gd name="connsiteY1" fmla="*/ 1381 h 4152356"/>
                  <a:gd name="connsiteX2" fmla="*/ 1358974 w 1732244"/>
                  <a:gd name="connsiteY2" fmla="*/ 15923 h 4152356"/>
                  <a:gd name="connsiteX3" fmla="*/ 1603254 w 1732244"/>
                  <a:gd name="connsiteY3" fmla="*/ 199132 h 4152356"/>
                  <a:gd name="connsiteX4" fmla="*/ 1690497 w 1732244"/>
                  <a:gd name="connsiteY4" fmla="*/ 472493 h 4152356"/>
                  <a:gd name="connsiteX5" fmla="*/ 1728301 w 1732244"/>
                  <a:gd name="connsiteY5" fmla="*/ 1019215 h 4152356"/>
                  <a:gd name="connsiteX6" fmla="*/ 1661416 w 1732244"/>
                  <a:gd name="connsiteY6" fmla="*/ 1420533 h 4152356"/>
                  <a:gd name="connsiteX7" fmla="*/ 1495653 w 1732244"/>
                  <a:gd name="connsiteY7" fmla="*/ 1816034 h 4152356"/>
                  <a:gd name="connsiteX8" fmla="*/ 1492746 w 1732244"/>
                  <a:gd name="connsiteY8" fmla="*/ 1821850 h 4152356"/>
                  <a:gd name="connsiteX9" fmla="*/ 1355406 w 1732244"/>
                  <a:gd name="connsiteY9" fmla="*/ 2398642 h 4152356"/>
                  <a:gd name="connsiteX10" fmla="*/ 1364646 w 1732244"/>
                  <a:gd name="connsiteY10" fmla="*/ 2787821 h 4152356"/>
                  <a:gd name="connsiteX11" fmla="*/ 1367697 w 1732244"/>
                  <a:gd name="connsiteY11" fmla="*/ 2784431 h 4152356"/>
                  <a:gd name="connsiteX12" fmla="*/ 1379329 w 1732244"/>
                  <a:gd name="connsiteY12" fmla="*/ 3235185 h 4152356"/>
                  <a:gd name="connsiteX13" fmla="*/ 1382239 w 1732244"/>
                  <a:gd name="connsiteY13" fmla="*/ 3761552 h 4152356"/>
                  <a:gd name="connsiteX14" fmla="*/ 1274638 w 1732244"/>
                  <a:gd name="connsiteY14" fmla="*/ 3976751 h 4152356"/>
                  <a:gd name="connsiteX15" fmla="*/ 876230 w 1732244"/>
                  <a:gd name="connsiteY15" fmla="*/ 4142511 h 4152356"/>
                  <a:gd name="connsiteX16" fmla="*/ 538891 w 1732244"/>
                  <a:gd name="connsiteY16" fmla="*/ 4142511 h 4152356"/>
                  <a:gd name="connsiteX17" fmla="*/ 265530 w 1732244"/>
                  <a:gd name="connsiteY17" fmla="*/ 4043636 h 4152356"/>
                  <a:gd name="connsiteX18" fmla="*/ 111399 w 1732244"/>
                  <a:gd name="connsiteY18" fmla="*/ 3796449 h 4152356"/>
                  <a:gd name="connsiteX19" fmla="*/ 105583 w 1732244"/>
                  <a:gd name="connsiteY19" fmla="*/ 3723745 h 4152356"/>
                  <a:gd name="connsiteX20" fmla="*/ 102676 w 1732244"/>
                  <a:gd name="connsiteY20" fmla="*/ 3051976 h 4152356"/>
                  <a:gd name="connsiteX21" fmla="*/ 102676 w 1732244"/>
                  <a:gd name="connsiteY21" fmla="*/ 2612852 h 4152356"/>
                  <a:gd name="connsiteX22" fmla="*/ 59053 w 1732244"/>
                  <a:gd name="connsiteY22" fmla="*/ 2077762 h 4152356"/>
                  <a:gd name="connsiteX23" fmla="*/ 24156 w 1732244"/>
                  <a:gd name="connsiteY23" fmla="*/ 1842208 h 4152356"/>
                  <a:gd name="connsiteX24" fmla="*/ 3801 w 1732244"/>
                  <a:gd name="connsiteY24" fmla="*/ 1318751 h 4152356"/>
                  <a:gd name="connsiteX25" fmla="*/ 90498 w 1732244"/>
                  <a:gd name="connsiteY25" fmla="*/ 769938 h 4152356"/>
                  <a:gd name="connsiteX26" fmla="*/ 120632 w 1732244"/>
                  <a:gd name="connsiteY26" fmla="*/ 673693 h 4152356"/>
                  <a:gd name="connsiteX27" fmla="*/ 120632 w 1732244"/>
                  <a:gd name="connsiteY27" fmla="*/ 641233 h 4152356"/>
                  <a:gd name="connsiteX28" fmla="*/ 130796 w 1732244"/>
                  <a:gd name="connsiteY28" fmla="*/ 641233 h 4152356"/>
                  <a:gd name="connsiteX29" fmla="*/ 146296 w 1732244"/>
                  <a:gd name="connsiteY29" fmla="*/ 591727 h 4152356"/>
                  <a:gd name="connsiteX30" fmla="*/ 437106 w 1732244"/>
                  <a:gd name="connsiteY30" fmla="*/ 213674 h 4152356"/>
                  <a:gd name="connsiteX31" fmla="*/ 847149 w 1732244"/>
                  <a:gd name="connsiteY31" fmla="*/ 24646 h 4152356"/>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130796 w 1732244"/>
                  <a:gd name="connsiteY27" fmla="*/ 644490 h 4155613"/>
                  <a:gd name="connsiteX28" fmla="*/ 146296 w 1732244"/>
                  <a:gd name="connsiteY28" fmla="*/ 594984 h 4155613"/>
                  <a:gd name="connsiteX29" fmla="*/ 437106 w 1732244"/>
                  <a:gd name="connsiteY29" fmla="*/ 216931 h 4155613"/>
                  <a:gd name="connsiteX30" fmla="*/ 847149 w 1732244"/>
                  <a:gd name="connsiteY30"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130796 w 1732244"/>
                  <a:gd name="connsiteY27" fmla="*/ 644490 h 4155613"/>
                  <a:gd name="connsiteX28" fmla="*/ 437106 w 1732244"/>
                  <a:gd name="connsiteY28" fmla="*/ 216931 h 4155613"/>
                  <a:gd name="connsiteX29" fmla="*/ 847149 w 1732244"/>
                  <a:gd name="connsiteY29"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120632 w 1732244"/>
                  <a:gd name="connsiteY26" fmla="*/ 644490 h 4155613"/>
                  <a:gd name="connsiteX27" fmla="*/ 437106 w 1732244"/>
                  <a:gd name="connsiteY27" fmla="*/ 216931 h 4155613"/>
                  <a:gd name="connsiteX28" fmla="*/ 847149 w 1732244"/>
                  <a:gd name="connsiteY28"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120632 w 1732244"/>
                  <a:gd name="connsiteY25" fmla="*/ 676950 h 4155613"/>
                  <a:gd name="connsiteX26" fmla="*/ 437106 w 1732244"/>
                  <a:gd name="connsiteY26" fmla="*/ 216931 h 4155613"/>
                  <a:gd name="connsiteX27" fmla="*/ 847149 w 1732244"/>
                  <a:gd name="connsiteY27"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7149 w 1732244"/>
                  <a:gd name="connsiteY0" fmla="*/ 27903 h 4155613"/>
                  <a:gd name="connsiteX1" fmla="*/ 1358974 w 1732244"/>
                  <a:gd name="connsiteY1" fmla="*/ 19180 h 4155613"/>
                  <a:gd name="connsiteX2" fmla="*/ 1603254 w 1732244"/>
                  <a:gd name="connsiteY2" fmla="*/ 202389 h 4155613"/>
                  <a:gd name="connsiteX3" fmla="*/ 1690497 w 1732244"/>
                  <a:gd name="connsiteY3" fmla="*/ 475750 h 4155613"/>
                  <a:gd name="connsiteX4" fmla="*/ 1728301 w 1732244"/>
                  <a:gd name="connsiteY4" fmla="*/ 1022472 h 4155613"/>
                  <a:gd name="connsiteX5" fmla="*/ 1661416 w 1732244"/>
                  <a:gd name="connsiteY5" fmla="*/ 1423790 h 4155613"/>
                  <a:gd name="connsiteX6" fmla="*/ 1495653 w 1732244"/>
                  <a:gd name="connsiteY6" fmla="*/ 1819291 h 4155613"/>
                  <a:gd name="connsiteX7" fmla="*/ 1492746 w 1732244"/>
                  <a:gd name="connsiteY7" fmla="*/ 1825107 h 4155613"/>
                  <a:gd name="connsiteX8" fmla="*/ 1355406 w 1732244"/>
                  <a:gd name="connsiteY8" fmla="*/ 2401899 h 4155613"/>
                  <a:gd name="connsiteX9" fmla="*/ 1364646 w 1732244"/>
                  <a:gd name="connsiteY9" fmla="*/ 2791078 h 4155613"/>
                  <a:gd name="connsiteX10" fmla="*/ 1367697 w 1732244"/>
                  <a:gd name="connsiteY10" fmla="*/ 2787688 h 4155613"/>
                  <a:gd name="connsiteX11" fmla="*/ 1379329 w 1732244"/>
                  <a:gd name="connsiteY11" fmla="*/ 3238442 h 4155613"/>
                  <a:gd name="connsiteX12" fmla="*/ 1382239 w 1732244"/>
                  <a:gd name="connsiteY12" fmla="*/ 3764809 h 4155613"/>
                  <a:gd name="connsiteX13" fmla="*/ 1274638 w 1732244"/>
                  <a:gd name="connsiteY13" fmla="*/ 3980008 h 4155613"/>
                  <a:gd name="connsiteX14" fmla="*/ 876230 w 1732244"/>
                  <a:gd name="connsiteY14" fmla="*/ 4145768 h 4155613"/>
                  <a:gd name="connsiteX15" fmla="*/ 538891 w 1732244"/>
                  <a:gd name="connsiteY15" fmla="*/ 4145768 h 4155613"/>
                  <a:gd name="connsiteX16" fmla="*/ 265530 w 1732244"/>
                  <a:gd name="connsiteY16" fmla="*/ 4046893 h 4155613"/>
                  <a:gd name="connsiteX17" fmla="*/ 111399 w 1732244"/>
                  <a:gd name="connsiteY17" fmla="*/ 3799706 h 4155613"/>
                  <a:gd name="connsiteX18" fmla="*/ 105583 w 1732244"/>
                  <a:gd name="connsiteY18" fmla="*/ 3727002 h 4155613"/>
                  <a:gd name="connsiteX19" fmla="*/ 102676 w 1732244"/>
                  <a:gd name="connsiteY19" fmla="*/ 3055233 h 4155613"/>
                  <a:gd name="connsiteX20" fmla="*/ 102676 w 1732244"/>
                  <a:gd name="connsiteY20" fmla="*/ 2616109 h 4155613"/>
                  <a:gd name="connsiteX21" fmla="*/ 59053 w 1732244"/>
                  <a:gd name="connsiteY21" fmla="*/ 2081019 h 4155613"/>
                  <a:gd name="connsiteX22" fmla="*/ 24156 w 1732244"/>
                  <a:gd name="connsiteY22" fmla="*/ 1845465 h 4155613"/>
                  <a:gd name="connsiteX23" fmla="*/ 3801 w 1732244"/>
                  <a:gd name="connsiteY23" fmla="*/ 1322008 h 4155613"/>
                  <a:gd name="connsiteX24" fmla="*/ 90498 w 1732244"/>
                  <a:gd name="connsiteY24" fmla="*/ 773195 h 4155613"/>
                  <a:gd name="connsiteX25" fmla="*/ 437106 w 1732244"/>
                  <a:gd name="connsiteY25" fmla="*/ 216931 h 4155613"/>
                  <a:gd name="connsiteX26" fmla="*/ 847149 w 1732244"/>
                  <a:gd name="connsiteY26" fmla="*/ 27903 h 4155613"/>
                  <a:gd name="connsiteX0" fmla="*/ 843779 w 1728874"/>
                  <a:gd name="connsiteY0" fmla="*/ 27903 h 4155613"/>
                  <a:gd name="connsiteX1" fmla="*/ 1355604 w 1728874"/>
                  <a:gd name="connsiteY1" fmla="*/ 19180 h 4155613"/>
                  <a:gd name="connsiteX2" fmla="*/ 1599884 w 1728874"/>
                  <a:gd name="connsiteY2" fmla="*/ 202389 h 4155613"/>
                  <a:gd name="connsiteX3" fmla="*/ 1687127 w 1728874"/>
                  <a:gd name="connsiteY3" fmla="*/ 475750 h 4155613"/>
                  <a:gd name="connsiteX4" fmla="*/ 1724931 w 1728874"/>
                  <a:gd name="connsiteY4" fmla="*/ 1022472 h 4155613"/>
                  <a:gd name="connsiteX5" fmla="*/ 1658046 w 1728874"/>
                  <a:gd name="connsiteY5" fmla="*/ 1423790 h 4155613"/>
                  <a:gd name="connsiteX6" fmla="*/ 1492283 w 1728874"/>
                  <a:gd name="connsiteY6" fmla="*/ 1819291 h 4155613"/>
                  <a:gd name="connsiteX7" fmla="*/ 1489376 w 1728874"/>
                  <a:gd name="connsiteY7" fmla="*/ 1825107 h 4155613"/>
                  <a:gd name="connsiteX8" fmla="*/ 1352036 w 1728874"/>
                  <a:gd name="connsiteY8" fmla="*/ 2401899 h 4155613"/>
                  <a:gd name="connsiteX9" fmla="*/ 1361276 w 1728874"/>
                  <a:gd name="connsiteY9" fmla="*/ 2791078 h 4155613"/>
                  <a:gd name="connsiteX10" fmla="*/ 1364327 w 1728874"/>
                  <a:gd name="connsiteY10" fmla="*/ 2787688 h 4155613"/>
                  <a:gd name="connsiteX11" fmla="*/ 1375959 w 1728874"/>
                  <a:gd name="connsiteY11" fmla="*/ 3238442 h 4155613"/>
                  <a:gd name="connsiteX12" fmla="*/ 1378869 w 1728874"/>
                  <a:gd name="connsiteY12" fmla="*/ 3764809 h 4155613"/>
                  <a:gd name="connsiteX13" fmla="*/ 1271268 w 1728874"/>
                  <a:gd name="connsiteY13" fmla="*/ 3980008 h 4155613"/>
                  <a:gd name="connsiteX14" fmla="*/ 872860 w 1728874"/>
                  <a:gd name="connsiteY14" fmla="*/ 4145768 h 4155613"/>
                  <a:gd name="connsiteX15" fmla="*/ 535521 w 1728874"/>
                  <a:gd name="connsiteY15" fmla="*/ 4145768 h 4155613"/>
                  <a:gd name="connsiteX16" fmla="*/ 262160 w 1728874"/>
                  <a:gd name="connsiteY16" fmla="*/ 4046893 h 4155613"/>
                  <a:gd name="connsiteX17" fmla="*/ 108029 w 1728874"/>
                  <a:gd name="connsiteY17" fmla="*/ 3799706 h 4155613"/>
                  <a:gd name="connsiteX18" fmla="*/ 102213 w 1728874"/>
                  <a:gd name="connsiteY18" fmla="*/ 3727002 h 4155613"/>
                  <a:gd name="connsiteX19" fmla="*/ 99306 w 1728874"/>
                  <a:gd name="connsiteY19" fmla="*/ 3055233 h 4155613"/>
                  <a:gd name="connsiteX20" fmla="*/ 99306 w 1728874"/>
                  <a:gd name="connsiteY20" fmla="*/ 2616109 h 4155613"/>
                  <a:gd name="connsiteX21" fmla="*/ 55683 w 1728874"/>
                  <a:gd name="connsiteY21" fmla="*/ 2081019 h 4155613"/>
                  <a:gd name="connsiteX22" fmla="*/ 431 w 1728874"/>
                  <a:gd name="connsiteY22" fmla="*/ 1322008 h 4155613"/>
                  <a:gd name="connsiteX23" fmla="*/ 87128 w 1728874"/>
                  <a:gd name="connsiteY23" fmla="*/ 773195 h 4155613"/>
                  <a:gd name="connsiteX24" fmla="*/ 433736 w 1728874"/>
                  <a:gd name="connsiteY24" fmla="*/ 216931 h 4155613"/>
                  <a:gd name="connsiteX25" fmla="*/ 843779 w 1728874"/>
                  <a:gd name="connsiteY25" fmla="*/ 27903 h 4155613"/>
                  <a:gd name="connsiteX0" fmla="*/ 843779 w 1728874"/>
                  <a:gd name="connsiteY0" fmla="*/ 27903 h 4155613"/>
                  <a:gd name="connsiteX1" fmla="*/ 1355604 w 1728874"/>
                  <a:gd name="connsiteY1" fmla="*/ 19180 h 4155613"/>
                  <a:gd name="connsiteX2" fmla="*/ 1599884 w 1728874"/>
                  <a:gd name="connsiteY2" fmla="*/ 202389 h 4155613"/>
                  <a:gd name="connsiteX3" fmla="*/ 1687127 w 1728874"/>
                  <a:gd name="connsiteY3" fmla="*/ 475750 h 4155613"/>
                  <a:gd name="connsiteX4" fmla="*/ 1724931 w 1728874"/>
                  <a:gd name="connsiteY4" fmla="*/ 1022472 h 4155613"/>
                  <a:gd name="connsiteX5" fmla="*/ 1658046 w 1728874"/>
                  <a:gd name="connsiteY5" fmla="*/ 1423790 h 4155613"/>
                  <a:gd name="connsiteX6" fmla="*/ 1492283 w 1728874"/>
                  <a:gd name="connsiteY6" fmla="*/ 1819291 h 4155613"/>
                  <a:gd name="connsiteX7" fmla="*/ 1489376 w 1728874"/>
                  <a:gd name="connsiteY7" fmla="*/ 1825107 h 4155613"/>
                  <a:gd name="connsiteX8" fmla="*/ 1352036 w 1728874"/>
                  <a:gd name="connsiteY8" fmla="*/ 2401899 h 4155613"/>
                  <a:gd name="connsiteX9" fmla="*/ 1361276 w 1728874"/>
                  <a:gd name="connsiteY9" fmla="*/ 2791078 h 4155613"/>
                  <a:gd name="connsiteX10" fmla="*/ 1364327 w 1728874"/>
                  <a:gd name="connsiteY10" fmla="*/ 2787688 h 4155613"/>
                  <a:gd name="connsiteX11" fmla="*/ 1375959 w 1728874"/>
                  <a:gd name="connsiteY11" fmla="*/ 3238442 h 4155613"/>
                  <a:gd name="connsiteX12" fmla="*/ 1378869 w 1728874"/>
                  <a:gd name="connsiteY12" fmla="*/ 3764809 h 4155613"/>
                  <a:gd name="connsiteX13" fmla="*/ 1271268 w 1728874"/>
                  <a:gd name="connsiteY13" fmla="*/ 3980008 h 4155613"/>
                  <a:gd name="connsiteX14" fmla="*/ 872860 w 1728874"/>
                  <a:gd name="connsiteY14" fmla="*/ 4145768 h 4155613"/>
                  <a:gd name="connsiteX15" fmla="*/ 535521 w 1728874"/>
                  <a:gd name="connsiteY15" fmla="*/ 4145768 h 4155613"/>
                  <a:gd name="connsiteX16" fmla="*/ 262160 w 1728874"/>
                  <a:gd name="connsiteY16" fmla="*/ 4046893 h 4155613"/>
                  <a:gd name="connsiteX17" fmla="*/ 108029 w 1728874"/>
                  <a:gd name="connsiteY17" fmla="*/ 3799706 h 4155613"/>
                  <a:gd name="connsiteX18" fmla="*/ 99306 w 1728874"/>
                  <a:gd name="connsiteY18" fmla="*/ 3055233 h 4155613"/>
                  <a:gd name="connsiteX19" fmla="*/ 99306 w 1728874"/>
                  <a:gd name="connsiteY19" fmla="*/ 2616109 h 4155613"/>
                  <a:gd name="connsiteX20" fmla="*/ 55683 w 1728874"/>
                  <a:gd name="connsiteY20" fmla="*/ 2081019 h 4155613"/>
                  <a:gd name="connsiteX21" fmla="*/ 431 w 1728874"/>
                  <a:gd name="connsiteY21" fmla="*/ 1322008 h 4155613"/>
                  <a:gd name="connsiteX22" fmla="*/ 87128 w 1728874"/>
                  <a:gd name="connsiteY22" fmla="*/ 773195 h 4155613"/>
                  <a:gd name="connsiteX23" fmla="*/ 433736 w 1728874"/>
                  <a:gd name="connsiteY23" fmla="*/ 216931 h 4155613"/>
                  <a:gd name="connsiteX24" fmla="*/ 843779 w 1728874"/>
                  <a:gd name="connsiteY24" fmla="*/ 27903 h 4155613"/>
                  <a:gd name="connsiteX0" fmla="*/ 843779 w 1728874"/>
                  <a:gd name="connsiteY0" fmla="*/ 27903 h 4147277"/>
                  <a:gd name="connsiteX1" fmla="*/ 1355604 w 1728874"/>
                  <a:gd name="connsiteY1" fmla="*/ 19180 h 4147277"/>
                  <a:gd name="connsiteX2" fmla="*/ 1599884 w 1728874"/>
                  <a:gd name="connsiteY2" fmla="*/ 202389 h 4147277"/>
                  <a:gd name="connsiteX3" fmla="*/ 1687127 w 1728874"/>
                  <a:gd name="connsiteY3" fmla="*/ 475750 h 4147277"/>
                  <a:gd name="connsiteX4" fmla="*/ 1724931 w 1728874"/>
                  <a:gd name="connsiteY4" fmla="*/ 1022472 h 4147277"/>
                  <a:gd name="connsiteX5" fmla="*/ 1658046 w 1728874"/>
                  <a:gd name="connsiteY5" fmla="*/ 1423790 h 4147277"/>
                  <a:gd name="connsiteX6" fmla="*/ 1492283 w 1728874"/>
                  <a:gd name="connsiteY6" fmla="*/ 1819291 h 4147277"/>
                  <a:gd name="connsiteX7" fmla="*/ 1489376 w 1728874"/>
                  <a:gd name="connsiteY7" fmla="*/ 1825107 h 4147277"/>
                  <a:gd name="connsiteX8" fmla="*/ 1352036 w 1728874"/>
                  <a:gd name="connsiteY8" fmla="*/ 2401899 h 4147277"/>
                  <a:gd name="connsiteX9" fmla="*/ 1361276 w 1728874"/>
                  <a:gd name="connsiteY9" fmla="*/ 2791078 h 4147277"/>
                  <a:gd name="connsiteX10" fmla="*/ 1364327 w 1728874"/>
                  <a:gd name="connsiteY10" fmla="*/ 2787688 h 4147277"/>
                  <a:gd name="connsiteX11" fmla="*/ 1375959 w 1728874"/>
                  <a:gd name="connsiteY11" fmla="*/ 3238442 h 4147277"/>
                  <a:gd name="connsiteX12" fmla="*/ 1378869 w 1728874"/>
                  <a:gd name="connsiteY12" fmla="*/ 3764809 h 4147277"/>
                  <a:gd name="connsiteX13" fmla="*/ 1271268 w 1728874"/>
                  <a:gd name="connsiteY13" fmla="*/ 3980008 h 4147277"/>
                  <a:gd name="connsiteX14" fmla="*/ 872860 w 1728874"/>
                  <a:gd name="connsiteY14" fmla="*/ 4145768 h 4147277"/>
                  <a:gd name="connsiteX15" fmla="*/ 262160 w 1728874"/>
                  <a:gd name="connsiteY15" fmla="*/ 4046893 h 4147277"/>
                  <a:gd name="connsiteX16" fmla="*/ 108029 w 1728874"/>
                  <a:gd name="connsiteY16" fmla="*/ 3799706 h 4147277"/>
                  <a:gd name="connsiteX17" fmla="*/ 99306 w 1728874"/>
                  <a:gd name="connsiteY17" fmla="*/ 3055233 h 4147277"/>
                  <a:gd name="connsiteX18" fmla="*/ 99306 w 1728874"/>
                  <a:gd name="connsiteY18" fmla="*/ 2616109 h 4147277"/>
                  <a:gd name="connsiteX19" fmla="*/ 55683 w 1728874"/>
                  <a:gd name="connsiteY19" fmla="*/ 2081019 h 4147277"/>
                  <a:gd name="connsiteX20" fmla="*/ 431 w 1728874"/>
                  <a:gd name="connsiteY20" fmla="*/ 1322008 h 4147277"/>
                  <a:gd name="connsiteX21" fmla="*/ 87128 w 1728874"/>
                  <a:gd name="connsiteY21" fmla="*/ 773195 h 4147277"/>
                  <a:gd name="connsiteX22" fmla="*/ 433736 w 1728874"/>
                  <a:gd name="connsiteY22" fmla="*/ 216931 h 4147277"/>
                  <a:gd name="connsiteX23" fmla="*/ 843779 w 1728874"/>
                  <a:gd name="connsiteY23" fmla="*/ 27903 h 4147277"/>
                  <a:gd name="connsiteX0" fmla="*/ 843779 w 1728874"/>
                  <a:gd name="connsiteY0" fmla="*/ 27903 h 4150771"/>
                  <a:gd name="connsiteX1" fmla="*/ 1355604 w 1728874"/>
                  <a:gd name="connsiteY1" fmla="*/ 19180 h 4150771"/>
                  <a:gd name="connsiteX2" fmla="*/ 1599884 w 1728874"/>
                  <a:gd name="connsiteY2" fmla="*/ 202389 h 4150771"/>
                  <a:gd name="connsiteX3" fmla="*/ 1687127 w 1728874"/>
                  <a:gd name="connsiteY3" fmla="*/ 475750 h 4150771"/>
                  <a:gd name="connsiteX4" fmla="*/ 1724931 w 1728874"/>
                  <a:gd name="connsiteY4" fmla="*/ 1022472 h 4150771"/>
                  <a:gd name="connsiteX5" fmla="*/ 1658046 w 1728874"/>
                  <a:gd name="connsiteY5" fmla="*/ 1423790 h 4150771"/>
                  <a:gd name="connsiteX6" fmla="*/ 1492283 w 1728874"/>
                  <a:gd name="connsiteY6" fmla="*/ 1819291 h 4150771"/>
                  <a:gd name="connsiteX7" fmla="*/ 1489376 w 1728874"/>
                  <a:gd name="connsiteY7" fmla="*/ 1825107 h 4150771"/>
                  <a:gd name="connsiteX8" fmla="*/ 1352036 w 1728874"/>
                  <a:gd name="connsiteY8" fmla="*/ 2401899 h 4150771"/>
                  <a:gd name="connsiteX9" fmla="*/ 1361276 w 1728874"/>
                  <a:gd name="connsiteY9" fmla="*/ 2791078 h 4150771"/>
                  <a:gd name="connsiteX10" fmla="*/ 1364327 w 1728874"/>
                  <a:gd name="connsiteY10" fmla="*/ 2787688 h 4150771"/>
                  <a:gd name="connsiteX11" fmla="*/ 1375959 w 1728874"/>
                  <a:gd name="connsiteY11" fmla="*/ 3238442 h 4150771"/>
                  <a:gd name="connsiteX12" fmla="*/ 1378869 w 1728874"/>
                  <a:gd name="connsiteY12" fmla="*/ 3764809 h 4150771"/>
                  <a:gd name="connsiteX13" fmla="*/ 1271268 w 1728874"/>
                  <a:gd name="connsiteY13" fmla="*/ 3980008 h 4150771"/>
                  <a:gd name="connsiteX14" fmla="*/ 872860 w 1728874"/>
                  <a:gd name="connsiteY14" fmla="*/ 4145768 h 4150771"/>
                  <a:gd name="connsiteX15" fmla="*/ 262160 w 1728874"/>
                  <a:gd name="connsiteY15" fmla="*/ 4046893 h 4150771"/>
                  <a:gd name="connsiteX16" fmla="*/ 108029 w 1728874"/>
                  <a:gd name="connsiteY16" fmla="*/ 3799706 h 4150771"/>
                  <a:gd name="connsiteX17" fmla="*/ 99306 w 1728874"/>
                  <a:gd name="connsiteY17" fmla="*/ 3055233 h 4150771"/>
                  <a:gd name="connsiteX18" fmla="*/ 99306 w 1728874"/>
                  <a:gd name="connsiteY18" fmla="*/ 2616109 h 4150771"/>
                  <a:gd name="connsiteX19" fmla="*/ 55683 w 1728874"/>
                  <a:gd name="connsiteY19" fmla="*/ 2081019 h 4150771"/>
                  <a:gd name="connsiteX20" fmla="*/ 431 w 1728874"/>
                  <a:gd name="connsiteY20" fmla="*/ 1322008 h 4150771"/>
                  <a:gd name="connsiteX21" fmla="*/ 87128 w 1728874"/>
                  <a:gd name="connsiteY21" fmla="*/ 773195 h 4150771"/>
                  <a:gd name="connsiteX22" fmla="*/ 433736 w 1728874"/>
                  <a:gd name="connsiteY22" fmla="*/ 216931 h 4150771"/>
                  <a:gd name="connsiteX23" fmla="*/ 843779 w 1728874"/>
                  <a:gd name="connsiteY23" fmla="*/ 27903 h 4150771"/>
                  <a:gd name="connsiteX0" fmla="*/ 843779 w 1728874"/>
                  <a:gd name="connsiteY0" fmla="*/ 27903 h 4159554"/>
                  <a:gd name="connsiteX1" fmla="*/ 1355604 w 1728874"/>
                  <a:gd name="connsiteY1" fmla="*/ 19180 h 4159554"/>
                  <a:gd name="connsiteX2" fmla="*/ 1599884 w 1728874"/>
                  <a:gd name="connsiteY2" fmla="*/ 202389 h 4159554"/>
                  <a:gd name="connsiteX3" fmla="*/ 1687127 w 1728874"/>
                  <a:gd name="connsiteY3" fmla="*/ 475750 h 4159554"/>
                  <a:gd name="connsiteX4" fmla="*/ 1724931 w 1728874"/>
                  <a:gd name="connsiteY4" fmla="*/ 1022472 h 4159554"/>
                  <a:gd name="connsiteX5" fmla="*/ 1658046 w 1728874"/>
                  <a:gd name="connsiteY5" fmla="*/ 1423790 h 4159554"/>
                  <a:gd name="connsiteX6" fmla="*/ 1492283 w 1728874"/>
                  <a:gd name="connsiteY6" fmla="*/ 1819291 h 4159554"/>
                  <a:gd name="connsiteX7" fmla="*/ 1489376 w 1728874"/>
                  <a:gd name="connsiteY7" fmla="*/ 1825107 h 4159554"/>
                  <a:gd name="connsiteX8" fmla="*/ 1352036 w 1728874"/>
                  <a:gd name="connsiteY8" fmla="*/ 2401899 h 4159554"/>
                  <a:gd name="connsiteX9" fmla="*/ 1361276 w 1728874"/>
                  <a:gd name="connsiteY9" fmla="*/ 2791078 h 4159554"/>
                  <a:gd name="connsiteX10" fmla="*/ 1364327 w 1728874"/>
                  <a:gd name="connsiteY10" fmla="*/ 2787688 h 4159554"/>
                  <a:gd name="connsiteX11" fmla="*/ 1375959 w 1728874"/>
                  <a:gd name="connsiteY11" fmla="*/ 3238442 h 4159554"/>
                  <a:gd name="connsiteX12" fmla="*/ 1378869 w 1728874"/>
                  <a:gd name="connsiteY12" fmla="*/ 3764809 h 4159554"/>
                  <a:gd name="connsiteX13" fmla="*/ 1271268 w 1728874"/>
                  <a:gd name="connsiteY13" fmla="*/ 3980008 h 4159554"/>
                  <a:gd name="connsiteX14" fmla="*/ 872860 w 1728874"/>
                  <a:gd name="connsiteY14" fmla="*/ 4145768 h 4159554"/>
                  <a:gd name="connsiteX15" fmla="*/ 316480 w 1728874"/>
                  <a:gd name="connsiteY15" fmla="*/ 4074053 h 4159554"/>
                  <a:gd name="connsiteX16" fmla="*/ 108029 w 1728874"/>
                  <a:gd name="connsiteY16" fmla="*/ 3799706 h 4159554"/>
                  <a:gd name="connsiteX17" fmla="*/ 99306 w 1728874"/>
                  <a:gd name="connsiteY17" fmla="*/ 3055233 h 4159554"/>
                  <a:gd name="connsiteX18" fmla="*/ 99306 w 1728874"/>
                  <a:gd name="connsiteY18" fmla="*/ 2616109 h 4159554"/>
                  <a:gd name="connsiteX19" fmla="*/ 55683 w 1728874"/>
                  <a:gd name="connsiteY19" fmla="*/ 2081019 h 4159554"/>
                  <a:gd name="connsiteX20" fmla="*/ 431 w 1728874"/>
                  <a:gd name="connsiteY20" fmla="*/ 1322008 h 4159554"/>
                  <a:gd name="connsiteX21" fmla="*/ 87128 w 1728874"/>
                  <a:gd name="connsiteY21" fmla="*/ 773195 h 4159554"/>
                  <a:gd name="connsiteX22" fmla="*/ 433736 w 1728874"/>
                  <a:gd name="connsiteY22" fmla="*/ 216931 h 4159554"/>
                  <a:gd name="connsiteX23" fmla="*/ 843779 w 1728874"/>
                  <a:gd name="connsiteY23" fmla="*/ 27903 h 4159554"/>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5265"/>
                  <a:gd name="connsiteX1" fmla="*/ 1355604 w 1728874"/>
                  <a:gd name="connsiteY1" fmla="*/ 19180 h 4175265"/>
                  <a:gd name="connsiteX2" fmla="*/ 1599884 w 1728874"/>
                  <a:gd name="connsiteY2" fmla="*/ 202389 h 4175265"/>
                  <a:gd name="connsiteX3" fmla="*/ 1687127 w 1728874"/>
                  <a:gd name="connsiteY3" fmla="*/ 475750 h 4175265"/>
                  <a:gd name="connsiteX4" fmla="*/ 1724931 w 1728874"/>
                  <a:gd name="connsiteY4" fmla="*/ 1022472 h 4175265"/>
                  <a:gd name="connsiteX5" fmla="*/ 1658046 w 1728874"/>
                  <a:gd name="connsiteY5" fmla="*/ 1423790 h 4175265"/>
                  <a:gd name="connsiteX6" fmla="*/ 1492283 w 1728874"/>
                  <a:gd name="connsiteY6" fmla="*/ 1819291 h 4175265"/>
                  <a:gd name="connsiteX7" fmla="*/ 1489376 w 1728874"/>
                  <a:gd name="connsiteY7" fmla="*/ 1825107 h 4175265"/>
                  <a:gd name="connsiteX8" fmla="*/ 1352036 w 1728874"/>
                  <a:gd name="connsiteY8" fmla="*/ 2401899 h 4175265"/>
                  <a:gd name="connsiteX9" fmla="*/ 1361276 w 1728874"/>
                  <a:gd name="connsiteY9" fmla="*/ 2791078 h 4175265"/>
                  <a:gd name="connsiteX10" fmla="*/ 1364327 w 1728874"/>
                  <a:gd name="connsiteY10" fmla="*/ 2787688 h 4175265"/>
                  <a:gd name="connsiteX11" fmla="*/ 1375959 w 1728874"/>
                  <a:gd name="connsiteY11" fmla="*/ 3238442 h 4175265"/>
                  <a:gd name="connsiteX12" fmla="*/ 1378869 w 1728874"/>
                  <a:gd name="connsiteY12" fmla="*/ 3764809 h 4175265"/>
                  <a:gd name="connsiteX13" fmla="*/ 872860 w 1728874"/>
                  <a:gd name="connsiteY13" fmla="*/ 4145768 h 4175265"/>
                  <a:gd name="connsiteX14" fmla="*/ 316480 w 1728874"/>
                  <a:gd name="connsiteY14" fmla="*/ 4074053 h 4175265"/>
                  <a:gd name="connsiteX15" fmla="*/ 108029 w 1728874"/>
                  <a:gd name="connsiteY15" fmla="*/ 3799706 h 4175265"/>
                  <a:gd name="connsiteX16" fmla="*/ 99306 w 1728874"/>
                  <a:gd name="connsiteY16" fmla="*/ 3055233 h 4175265"/>
                  <a:gd name="connsiteX17" fmla="*/ 99306 w 1728874"/>
                  <a:gd name="connsiteY17" fmla="*/ 2616109 h 4175265"/>
                  <a:gd name="connsiteX18" fmla="*/ 55683 w 1728874"/>
                  <a:gd name="connsiteY18" fmla="*/ 2081019 h 4175265"/>
                  <a:gd name="connsiteX19" fmla="*/ 431 w 1728874"/>
                  <a:gd name="connsiteY19" fmla="*/ 1322008 h 4175265"/>
                  <a:gd name="connsiteX20" fmla="*/ 87128 w 1728874"/>
                  <a:gd name="connsiteY20" fmla="*/ 773195 h 4175265"/>
                  <a:gd name="connsiteX21" fmla="*/ 433736 w 1728874"/>
                  <a:gd name="connsiteY21" fmla="*/ 216931 h 4175265"/>
                  <a:gd name="connsiteX22" fmla="*/ 843779 w 1728874"/>
                  <a:gd name="connsiteY22" fmla="*/ 27903 h 4175265"/>
                  <a:gd name="connsiteX0" fmla="*/ 843779 w 1728874"/>
                  <a:gd name="connsiteY0" fmla="*/ 27903 h 4172306"/>
                  <a:gd name="connsiteX1" fmla="*/ 1355604 w 1728874"/>
                  <a:gd name="connsiteY1" fmla="*/ 19180 h 4172306"/>
                  <a:gd name="connsiteX2" fmla="*/ 1599884 w 1728874"/>
                  <a:gd name="connsiteY2" fmla="*/ 202389 h 4172306"/>
                  <a:gd name="connsiteX3" fmla="*/ 1687127 w 1728874"/>
                  <a:gd name="connsiteY3" fmla="*/ 475750 h 4172306"/>
                  <a:gd name="connsiteX4" fmla="*/ 1724931 w 1728874"/>
                  <a:gd name="connsiteY4" fmla="*/ 1022472 h 4172306"/>
                  <a:gd name="connsiteX5" fmla="*/ 1658046 w 1728874"/>
                  <a:gd name="connsiteY5" fmla="*/ 1423790 h 4172306"/>
                  <a:gd name="connsiteX6" fmla="*/ 1492283 w 1728874"/>
                  <a:gd name="connsiteY6" fmla="*/ 1819291 h 4172306"/>
                  <a:gd name="connsiteX7" fmla="*/ 1489376 w 1728874"/>
                  <a:gd name="connsiteY7" fmla="*/ 1825107 h 4172306"/>
                  <a:gd name="connsiteX8" fmla="*/ 1352036 w 1728874"/>
                  <a:gd name="connsiteY8" fmla="*/ 2401899 h 4172306"/>
                  <a:gd name="connsiteX9" fmla="*/ 1361276 w 1728874"/>
                  <a:gd name="connsiteY9" fmla="*/ 2791078 h 4172306"/>
                  <a:gd name="connsiteX10" fmla="*/ 1364327 w 1728874"/>
                  <a:gd name="connsiteY10" fmla="*/ 2787688 h 4172306"/>
                  <a:gd name="connsiteX11" fmla="*/ 1375959 w 1728874"/>
                  <a:gd name="connsiteY11" fmla="*/ 3238442 h 4172306"/>
                  <a:gd name="connsiteX12" fmla="*/ 1378869 w 1728874"/>
                  <a:gd name="connsiteY12" fmla="*/ 3764809 h 4172306"/>
                  <a:gd name="connsiteX13" fmla="*/ 900020 w 1728874"/>
                  <a:gd name="connsiteY13" fmla="*/ 4154822 h 4172306"/>
                  <a:gd name="connsiteX14" fmla="*/ 316480 w 1728874"/>
                  <a:gd name="connsiteY14" fmla="*/ 4074053 h 4172306"/>
                  <a:gd name="connsiteX15" fmla="*/ 108029 w 1728874"/>
                  <a:gd name="connsiteY15" fmla="*/ 3799706 h 4172306"/>
                  <a:gd name="connsiteX16" fmla="*/ 99306 w 1728874"/>
                  <a:gd name="connsiteY16" fmla="*/ 3055233 h 4172306"/>
                  <a:gd name="connsiteX17" fmla="*/ 99306 w 1728874"/>
                  <a:gd name="connsiteY17" fmla="*/ 2616109 h 4172306"/>
                  <a:gd name="connsiteX18" fmla="*/ 55683 w 1728874"/>
                  <a:gd name="connsiteY18" fmla="*/ 2081019 h 4172306"/>
                  <a:gd name="connsiteX19" fmla="*/ 431 w 1728874"/>
                  <a:gd name="connsiteY19" fmla="*/ 1322008 h 4172306"/>
                  <a:gd name="connsiteX20" fmla="*/ 87128 w 1728874"/>
                  <a:gd name="connsiteY20" fmla="*/ 773195 h 4172306"/>
                  <a:gd name="connsiteX21" fmla="*/ 433736 w 1728874"/>
                  <a:gd name="connsiteY21" fmla="*/ 216931 h 4172306"/>
                  <a:gd name="connsiteX22" fmla="*/ 843779 w 1728874"/>
                  <a:gd name="connsiteY22" fmla="*/ 27903 h 4172306"/>
                  <a:gd name="connsiteX0" fmla="*/ 843779 w 1728874"/>
                  <a:gd name="connsiteY0" fmla="*/ 27903 h 4158005"/>
                  <a:gd name="connsiteX1" fmla="*/ 1355604 w 1728874"/>
                  <a:gd name="connsiteY1" fmla="*/ 19180 h 4158005"/>
                  <a:gd name="connsiteX2" fmla="*/ 1599884 w 1728874"/>
                  <a:gd name="connsiteY2" fmla="*/ 202389 h 4158005"/>
                  <a:gd name="connsiteX3" fmla="*/ 1687127 w 1728874"/>
                  <a:gd name="connsiteY3" fmla="*/ 475750 h 4158005"/>
                  <a:gd name="connsiteX4" fmla="*/ 1724931 w 1728874"/>
                  <a:gd name="connsiteY4" fmla="*/ 1022472 h 4158005"/>
                  <a:gd name="connsiteX5" fmla="*/ 1658046 w 1728874"/>
                  <a:gd name="connsiteY5" fmla="*/ 1423790 h 4158005"/>
                  <a:gd name="connsiteX6" fmla="*/ 1492283 w 1728874"/>
                  <a:gd name="connsiteY6" fmla="*/ 1819291 h 4158005"/>
                  <a:gd name="connsiteX7" fmla="*/ 1489376 w 1728874"/>
                  <a:gd name="connsiteY7" fmla="*/ 1825107 h 4158005"/>
                  <a:gd name="connsiteX8" fmla="*/ 1352036 w 1728874"/>
                  <a:gd name="connsiteY8" fmla="*/ 2401899 h 4158005"/>
                  <a:gd name="connsiteX9" fmla="*/ 1361276 w 1728874"/>
                  <a:gd name="connsiteY9" fmla="*/ 2791078 h 4158005"/>
                  <a:gd name="connsiteX10" fmla="*/ 1364327 w 1728874"/>
                  <a:gd name="connsiteY10" fmla="*/ 2787688 h 4158005"/>
                  <a:gd name="connsiteX11" fmla="*/ 1375959 w 1728874"/>
                  <a:gd name="connsiteY11" fmla="*/ 3238442 h 4158005"/>
                  <a:gd name="connsiteX12" fmla="*/ 1378869 w 1728874"/>
                  <a:gd name="connsiteY12" fmla="*/ 3764809 h 4158005"/>
                  <a:gd name="connsiteX13" fmla="*/ 900020 w 1728874"/>
                  <a:gd name="connsiteY13" fmla="*/ 4154822 h 4158005"/>
                  <a:gd name="connsiteX14" fmla="*/ 316480 w 1728874"/>
                  <a:gd name="connsiteY14" fmla="*/ 4074053 h 4158005"/>
                  <a:gd name="connsiteX15" fmla="*/ 108029 w 1728874"/>
                  <a:gd name="connsiteY15" fmla="*/ 3799706 h 4158005"/>
                  <a:gd name="connsiteX16" fmla="*/ 99306 w 1728874"/>
                  <a:gd name="connsiteY16" fmla="*/ 3055233 h 4158005"/>
                  <a:gd name="connsiteX17" fmla="*/ 99306 w 1728874"/>
                  <a:gd name="connsiteY17" fmla="*/ 2616109 h 4158005"/>
                  <a:gd name="connsiteX18" fmla="*/ 55683 w 1728874"/>
                  <a:gd name="connsiteY18" fmla="*/ 2081019 h 4158005"/>
                  <a:gd name="connsiteX19" fmla="*/ 431 w 1728874"/>
                  <a:gd name="connsiteY19" fmla="*/ 1322008 h 4158005"/>
                  <a:gd name="connsiteX20" fmla="*/ 87128 w 1728874"/>
                  <a:gd name="connsiteY20" fmla="*/ 773195 h 4158005"/>
                  <a:gd name="connsiteX21" fmla="*/ 433736 w 1728874"/>
                  <a:gd name="connsiteY21" fmla="*/ 216931 h 4158005"/>
                  <a:gd name="connsiteX22" fmla="*/ 843779 w 1728874"/>
                  <a:gd name="connsiteY22" fmla="*/ 27903 h 4158005"/>
                  <a:gd name="connsiteX0" fmla="*/ 843779 w 1728874"/>
                  <a:gd name="connsiteY0" fmla="*/ 27903 h 4158005"/>
                  <a:gd name="connsiteX1" fmla="*/ 1355604 w 1728874"/>
                  <a:gd name="connsiteY1" fmla="*/ 19180 h 4158005"/>
                  <a:gd name="connsiteX2" fmla="*/ 1599884 w 1728874"/>
                  <a:gd name="connsiteY2" fmla="*/ 202389 h 4158005"/>
                  <a:gd name="connsiteX3" fmla="*/ 1687127 w 1728874"/>
                  <a:gd name="connsiteY3" fmla="*/ 475750 h 4158005"/>
                  <a:gd name="connsiteX4" fmla="*/ 1724931 w 1728874"/>
                  <a:gd name="connsiteY4" fmla="*/ 1022472 h 4158005"/>
                  <a:gd name="connsiteX5" fmla="*/ 1658046 w 1728874"/>
                  <a:gd name="connsiteY5" fmla="*/ 1423790 h 4158005"/>
                  <a:gd name="connsiteX6" fmla="*/ 1492283 w 1728874"/>
                  <a:gd name="connsiteY6" fmla="*/ 1819291 h 4158005"/>
                  <a:gd name="connsiteX7" fmla="*/ 1489376 w 1728874"/>
                  <a:gd name="connsiteY7" fmla="*/ 1825107 h 4158005"/>
                  <a:gd name="connsiteX8" fmla="*/ 1352036 w 1728874"/>
                  <a:gd name="connsiteY8" fmla="*/ 2401899 h 4158005"/>
                  <a:gd name="connsiteX9" fmla="*/ 1361276 w 1728874"/>
                  <a:gd name="connsiteY9" fmla="*/ 2791078 h 4158005"/>
                  <a:gd name="connsiteX10" fmla="*/ 1364327 w 1728874"/>
                  <a:gd name="connsiteY10" fmla="*/ 2787688 h 4158005"/>
                  <a:gd name="connsiteX11" fmla="*/ 1375959 w 1728874"/>
                  <a:gd name="connsiteY11" fmla="*/ 3238442 h 4158005"/>
                  <a:gd name="connsiteX12" fmla="*/ 1378869 w 1728874"/>
                  <a:gd name="connsiteY12" fmla="*/ 3764809 h 4158005"/>
                  <a:gd name="connsiteX13" fmla="*/ 900020 w 1728874"/>
                  <a:gd name="connsiteY13" fmla="*/ 4154822 h 4158005"/>
                  <a:gd name="connsiteX14" fmla="*/ 316480 w 1728874"/>
                  <a:gd name="connsiteY14" fmla="*/ 4074053 h 4158005"/>
                  <a:gd name="connsiteX15" fmla="*/ 108029 w 1728874"/>
                  <a:gd name="connsiteY15" fmla="*/ 3799706 h 4158005"/>
                  <a:gd name="connsiteX16" fmla="*/ 99306 w 1728874"/>
                  <a:gd name="connsiteY16" fmla="*/ 3055233 h 4158005"/>
                  <a:gd name="connsiteX17" fmla="*/ 99306 w 1728874"/>
                  <a:gd name="connsiteY17" fmla="*/ 2616109 h 4158005"/>
                  <a:gd name="connsiteX18" fmla="*/ 55683 w 1728874"/>
                  <a:gd name="connsiteY18" fmla="*/ 2081019 h 4158005"/>
                  <a:gd name="connsiteX19" fmla="*/ 431 w 1728874"/>
                  <a:gd name="connsiteY19" fmla="*/ 1322008 h 4158005"/>
                  <a:gd name="connsiteX20" fmla="*/ 87128 w 1728874"/>
                  <a:gd name="connsiteY20" fmla="*/ 773195 h 4158005"/>
                  <a:gd name="connsiteX21" fmla="*/ 433736 w 1728874"/>
                  <a:gd name="connsiteY21" fmla="*/ 216931 h 4158005"/>
                  <a:gd name="connsiteX22" fmla="*/ 843779 w 1728874"/>
                  <a:gd name="connsiteY22" fmla="*/ 27903 h 415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28874" h="4158005">
                    <a:moveTo>
                      <a:pt x="843779" y="27903"/>
                    </a:moveTo>
                    <a:cubicBezTo>
                      <a:pt x="997424" y="-5055"/>
                      <a:pt x="1229587" y="-9901"/>
                      <a:pt x="1355604" y="19180"/>
                    </a:cubicBezTo>
                    <a:cubicBezTo>
                      <a:pt x="1481621" y="48261"/>
                      <a:pt x="1547538" y="103514"/>
                      <a:pt x="1599884" y="202389"/>
                    </a:cubicBezTo>
                    <a:cubicBezTo>
                      <a:pt x="1646414" y="286725"/>
                      <a:pt x="1666769" y="382691"/>
                      <a:pt x="1687127" y="475750"/>
                    </a:cubicBezTo>
                    <a:cubicBezTo>
                      <a:pt x="1722024" y="656052"/>
                      <a:pt x="1736563" y="839264"/>
                      <a:pt x="1724931" y="1022472"/>
                    </a:cubicBezTo>
                    <a:cubicBezTo>
                      <a:pt x="1719114" y="1159154"/>
                      <a:pt x="1698759" y="1292927"/>
                      <a:pt x="1658046" y="1423790"/>
                    </a:cubicBezTo>
                    <a:cubicBezTo>
                      <a:pt x="1619271" y="1556593"/>
                      <a:pt x="1520395" y="1752405"/>
                      <a:pt x="1492283" y="1819291"/>
                    </a:cubicBezTo>
                    <a:cubicBezTo>
                      <a:pt x="1492283" y="1822200"/>
                      <a:pt x="1489376" y="1822200"/>
                      <a:pt x="1489376" y="1825107"/>
                    </a:cubicBezTo>
                    <a:cubicBezTo>
                      <a:pt x="1425398" y="2002502"/>
                      <a:pt x="1369484" y="2212871"/>
                      <a:pt x="1352036" y="2401899"/>
                    </a:cubicBezTo>
                    <a:lnTo>
                      <a:pt x="1361276" y="2791078"/>
                    </a:lnTo>
                    <a:lnTo>
                      <a:pt x="1364327" y="2787688"/>
                    </a:lnTo>
                    <a:cubicBezTo>
                      <a:pt x="1378869" y="2938909"/>
                      <a:pt x="1373052" y="3090130"/>
                      <a:pt x="1375959" y="3238442"/>
                    </a:cubicBezTo>
                    <a:cubicBezTo>
                      <a:pt x="1375959" y="3412928"/>
                      <a:pt x="1435760" y="3602384"/>
                      <a:pt x="1378869" y="3764809"/>
                    </a:cubicBezTo>
                    <a:cubicBezTo>
                      <a:pt x="1290492" y="4017127"/>
                      <a:pt x="1095192" y="4139495"/>
                      <a:pt x="900020" y="4154822"/>
                    </a:cubicBezTo>
                    <a:cubicBezTo>
                      <a:pt x="716172" y="4169260"/>
                      <a:pt x="448479" y="4133239"/>
                      <a:pt x="316480" y="4074053"/>
                    </a:cubicBezTo>
                    <a:cubicBezTo>
                      <a:pt x="184482" y="4014867"/>
                      <a:pt x="122571" y="3904397"/>
                      <a:pt x="108029" y="3799706"/>
                    </a:cubicBezTo>
                    <a:cubicBezTo>
                      <a:pt x="80887" y="3634429"/>
                      <a:pt x="100760" y="3252499"/>
                      <a:pt x="99306" y="3055233"/>
                    </a:cubicBezTo>
                    <a:cubicBezTo>
                      <a:pt x="102213" y="2909828"/>
                      <a:pt x="105122" y="2761514"/>
                      <a:pt x="99306" y="2616109"/>
                    </a:cubicBezTo>
                    <a:cubicBezTo>
                      <a:pt x="93490" y="2435807"/>
                      <a:pt x="81858" y="2258415"/>
                      <a:pt x="55683" y="2081019"/>
                    </a:cubicBezTo>
                    <a:cubicBezTo>
                      <a:pt x="39204" y="1865336"/>
                      <a:pt x="-4810" y="1539979"/>
                      <a:pt x="431" y="1322008"/>
                    </a:cubicBezTo>
                    <a:cubicBezTo>
                      <a:pt x="11335" y="1136615"/>
                      <a:pt x="38599" y="952860"/>
                      <a:pt x="87128" y="773195"/>
                    </a:cubicBezTo>
                    <a:cubicBezTo>
                      <a:pt x="130237" y="560614"/>
                      <a:pt x="263879" y="402352"/>
                      <a:pt x="433736" y="216931"/>
                    </a:cubicBezTo>
                    <a:cubicBezTo>
                      <a:pt x="558785" y="129688"/>
                      <a:pt x="692558" y="62800"/>
                      <a:pt x="843779" y="27903"/>
                    </a:cubicBezTo>
                    <a:close/>
                  </a:path>
                </a:pathLst>
              </a:custGeom>
              <a:solidFill>
                <a:schemeClr val="accent2">
                  <a:lumMod val="75000"/>
                </a:schemeClr>
              </a:solidFill>
              <a:ln w="9525"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92BD28D9-7E1A-4C93-9B2D-1C4DDA5FE3F0}"/>
                  </a:ext>
                </a:extLst>
              </p:cNvPr>
              <p:cNvSpPr/>
              <p:nvPr/>
            </p:nvSpPr>
            <p:spPr>
              <a:xfrm>
                <a:off x="6320211" y="46587"/>
                <a:ext cx="370016" cy="590603"/>
              </a:xfrm>
              <a:custGeom>
                <a:avLst/>
                <a:gdLst>
                  <a:gd name="connsiteX0" fmla="*/ 98584 w 495300"/>
                  <a:gd name="connsiteY0" fmla="*/ 576412 h 790575"/>
                  <a:gd name="connsiteX1" fmla="*/ 141446 w 495300"/>
                  <a:gd name="connsiteY1" fmla="*/ 629752 h 790575"/>
                  <a:gd name="connsiteX2" fmla="*/ 192881 w 495300"/>
                  <a:gd name="connsiteY2" fmla="*/ 688807 h 790575"/>
                  <a:gd name="connsiteX3" fmla="*/ 217646 w 495300"/>
                  <a:gd name="connsiteY3" fmla="*/ 732622 h 790575"/>
                  <a:gd name="connsiteX4" fmla="*/ 206216 w 495300"/>
                  <a:gd name="connsiteY4" fmla="*/ 776437 h 790575"/>
                  <a:gd name="connsiteX5" fmla="*/ 184309 w 495300"/>
                  <a:gd name="connsiteY5" fmla="*/ 784057 h 790575"/>
                  <a:gd name="connsiteX6" fmla="*/ 149066 w 495300"/>
                  <a:gd name="connsiteY6" fmla="*/ 765959 h 790575"/>
                  <a:gd name="connsiteX7" fmla="*/ 106204 w 495300"/>
                  <a:gd name="connsiteY7" fmla="*/ 714524 h 790575"/>
                  <a:gd name="connsiteX8" fmla="*/ 102394 w 495300"/>
                  <a:gd name="connsiteY8" fmla="*/ 709762 h 790575"/>
                  <a:gd name="connsiteX9" fmla="*/ 55721 w 495300"/>
                  <a:gd name="connsiteY9" fmla="*/ 611654 h 790575"/>
                  <a:gd name="connsiteX10" fmla="*/ 17621 w 495300"/>
                  <a:gd name="connsiteY10" fmla="*/ 443062 h 790575"/>
                  <a:gd name="connsiteX11" fmla="*/ 8096 w 495300"/>
                  <a:gd name="connsiteY11" fmla="*/ 353527 h 790575"/>
                  <a:gd name="connsiteX12" fmla="*/ 7144 w 495300"/>
                  <a:gd name="connsiteY12" fmla="*/ 291614 h 790575"/>
                  <a:gd name="connsiteX13" fmla="*/ 8096 w 495300"/>
                  <a:gd name="connsiteY13" fmla="*/ 270659 h 790575"/>
                  <a:gd name="connsiteX14" fmla="*/ 29051 w 495300"/>
                  <a:gd name="connsiteY14" fmla="*/ 164932 h 790575"/>
                  <a:gd name="connsiteX15" fmla="*/ 110966 w 495300"/>
                  <a:gd name="connsiteY15" fmla="*/ 37297 h 790575"/>
                  <a:gd name="connsiteX16" fmla="*/ 154781 w 495300"/>
                  <a:gd name="connsiteY16" fmla="*/ 8722 h 790575"/>
                  <a:gd name="connsiteX17" fmla="*/ 165259 w 495300"/>
                  <a:gd name="connsiteY17" fmla="*/ 7769 h 790575"/>
                  <a:gd name="connsiteX18" fmla="*/ 266224 w 495300"/>
                  <a:gd name="connsiteY18" fmla="*/ 57299 h 790575"/>
                  <a:gd name="connsiteX19" fmla="*/ 405289 w 495300"/>
                  <a:gd name="connsiteY19" fmla="*/ 183029 h 790575"/>
                  <a:gd name="connsiteX20" fmla="*/ 450056 w 495300"/>
                  <a:gd name="connsiteY20" fmla="*/ 239227 h 790575"/>
                  <a:gd name="connsiteX21" fmla="*/ 486251 w 495300"/>
                  <a:gd name="connsiteY21" fmla="*/ 344954 h 790575"/>
                  <a:gd name="connsiteX22" fmla="*/ 495776 w 495300"/>
                  <a:gd name="connsiteY22" fmla="*/ 520214 h 790575"/>
                  <a:gd name="connsiteX23" fmla="*/ 465296 w 495300"/>
                  <a:gd name="connsiteY23" fmla="*/ 685949 h 790575"/>
                  <a:gd name="connsiteX24" fmla="*/ 442436 w 495300"/>
                  <a:gd name="connsiteY24" fmla="*/ 727859 h 790575"/>
                  <a:gd name="connsiteX25" fmla="*/ 427196 w 495300"/>
                  <a:gd name="connsiteY25" fmla="*/ 738337 h 790575"/>
                  <a:gd name="connsiteX26" fmla="*/ 397669 w 495300"/>
                  <a:gd name="connsiteY26" fmla="*/ 716429 h 790575"/>
                  <a:gd name="connsiteX27" fmla="*/ 403384 w 495300"/>
                  <a:gd name="connsiteY27" fmla="*/ 671662 h 790575"/>
                  <a:gd name="connsiteX28" fmla="*/ 450056 w 495300"/>
                  <a:gd name="connsiteY28" fmla="*/ 579269 h 790575"/>
                  <a:gd name="connsiteX29" fmla="*/ 467201 w 495300"/>
                  <a:gd name="connsiteY29" fmla="*/ 530692 h 790575"/>
                  <a:gd name="connsiteX30" fmla="*/ 476726 w 495300"/>
                  <a:gd name="connsiteY30" fmla="*/ 428774 h 790575"/>
                  <a:gd name="connsiteX31" fmla="*/ 474821 w 495300"/>
                  <a:gd name="connsiteY31" fmla="*/ 421154 h 790575"/>
                  <a:gd name="connsiteX32" fmla="*/ 386239 w 495300"/>
                  <a:gd name="connsiteY32" fmla="*/ 277327 h 790575"/>
                  <a:gd name="connsiteX33" fmla="*/ 179546 w 495300"/>
                  <a:gd name="connsiteY33" fmla="*/ 107782 h 790575"/>
                  <a:gd name="connsiteX34" fmla="*/ 168116 w 495300"/>
                  <a:gd name="connsiteY34" fmla="*/ 110639 h 790575"/>
                  <a:gd name="connsiteX35" fmla="*/ 74771 w 495300"/>
                  <a:gd name="connsiteY35" fmla="*/ 308759 h 790575"/>
                  <a:gd name="connsiteX36" fmla="*/ 58579 w 495300"/>
                  <a:gd name="connsiteY36" fmla="*/ 372577 h 790575"/>
                  <a:gd name="connsiteX37" fmla="*/ 59531 w 495300"/>
                  <a:gd name="connsiteY37" fmla="*/ 392579 h 790575"/>
                  <a:gd name="connsiteX38" fmla="*/ 59531 w 495300"/>
                  <a:gd name="connsiteY38" fmla="*/ 396389 h 790575"/>
                  <a:gd name="connsiteX39" fmla="*/ 71914 w 495300"/>
                  <a:gd name="connsiteY39" fmla="*/ 502117 h 790575"/>
                  <a:gd name="connsiteX40" fmla="*/ 98584 w 495300"/>
                  <a:gd name="connsiteY40" fmla="*/ 576412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95300" h="790575">
                    <a:moveTo>
                      <a:pt x="98584" y="576412"/>
                    </a:moveTo>
                    <a:cubicBezTo>
                      <a:pt x="110966" y="596414"/>
                      <a:pt x="126206" y="612607"/>
                      <a:pt x="141446" y="629752"/>
                    </a:cubicBezTo>
                    <a:cubicBezTo>
                      <a:pt x="158591" y="649754"/>
                      <a:pt x="176689" y="667852"/>
                      <a:pt x="192881" y="688807"/>
                    </a:cubicBezTo>
                    <a:cubicBezTo>
                      <a:pt x="203359" y="702142"/>
                      <a:pt x="211931" y="716429"/>
                      <a:pt x="217646" y="732622"/>
                    </a:cubicBezTo>
                    <a:cubicBezTo>
                      <a:pt x="224314" y="749767"/>
                      <a:pt x="218599" y="764054"/>
                      <a:pt x="206216" y="776437"/>
                    </a:cubicBezTo>
                    <a:cubicBezTo>
                      <a:pt x="200501" y="782152"/>
                      <a:pt x="192881" y="785009"/>
                      <a:pt x="184309" y="784057"/>
                    </a:cubicBezTo>
                    <a:cubicBezTo>
                      <a:pt x="170974" y="781199"/>
                      <a:pt x="158591" y="777389"/>
                      <a:pt x="149066" y="765959"/>
                    </a:cubicBezTo>
                    <a:cubicBezTo>
                      <a:pt x="134779" y="748814"/>
                      <a:pt x="120491" y="731669"/>
                      <a:pt x="106204" y="714524"/>
                    </a:cubicBezTo>
                    <a:cubicBezTo>
                      <a:pt x="105251" y="712619"/>
                      <a:pt x="103346" y="711667"/>
                      <a:pt x="102394" y="709762"/>
                    </a:cubicBezTo>
                    <a:cubicBezTo>
                      <a:pt x="78581" y="681187"/>
                      <a:pt x="65246" y="646897"/>
                      <a:pt x="55721" y="611654"/>
                    </a:cubicBezTo>
                    <a:cubicBezTo>
                      <a:pt x="41434" y="556409"/>
                      <a:pt x="26194" y="500212"/>
                      <a:pt x="17621" y="443062"/>
                    </a:cubicBezTo>
                    <a:cubicBezTo>
                      <a:pt x="12859" y="413534"/>
                      <a:pt x="10001" y="383054"/>
                      <a:pt x="8096" y="353527"/>
                    </a:cubicBezTo>
                    <a:cubicBezTo>
                      <a:pt x="7144" y="332572"/>
                      <a:pt x="7144" y="312569"/>
                      <a:pt x="7144" y="291614"/>
                    </a:cubicBezTo>
                    <a:cubicBezTo>
                      <a:pt x="7144" y="284947"/>
                      <a:pt x="8096" y="277327"/>
                      <a:pt x="8096" y="270659"/>
                    </a:cubicBezTo>
                    <a:cubicBezTo>
                      <a:pt x="11906" y="234464"/>
                      <a:pt x="17621" y="199222"/>
                      <a:pt x="29051" y="164932"/>
                    </a:cubicBezTo>
                    <a:cubicBezTo>
                      <a:pt x="45244" y="115402"/>
                      <a:pt x="70961" y="71587"/>
                      <a:pt x="110966" y="37297"/>
                    </a:cubicBezTo>
                    <a:cubicBezTo>
                      <a:pt x="124301" y="25867"/>
                      <a:pt x="138589" y="16342"/>
                      <a:pt x="154781" y="8722"/>
                    </a:cubicBezTo>
                    <a:cubicBezTo>
                      <a:pt x="158591" y="6817"/>
                      <a:pt x="161449" y="6817"/>
                      <a:pt x="165259" y="7769"/>
                    </a:cubicBezTo>
                    <a:cubicBezTo>
                      <a:pt x="202406" y="18247"/>
                      <a:pt x="234791" y="36344"/>
                      <a:pt x="266224" y="57299"/>
                    </a:cubicBezTo>
                    <a:cubicBezTo>
                      <a:pt x="318611" y="92542"/>
                      <a:pt x="363379" y="135404"/>
                      <a:pt x="405289" y="183029"/>
                    </a:cubicBezTo>
                    <a:cubicBezTo>
                      <a:pt x="421481" y="201127"/>
                      <a:pt x="437674" y="218272"/>
                      <a:pt x="450056" y="239227"/>
                    </a:cubicBezTo>
                    <a:cubicBezTo>
                      <a:pt x="469106" y="272564"/>
                      <a:pt x="479584" y="307807"/>
                      <a:pt x="486251" y="344954"/>
                    </a:cubicBezTo>
                    <a:cubicBezTo>
                      <a:pt x="496729" y="403057"/>
                      <a:pt x="499586" y="461159"/>
                      <a:pt x="495776" y="520214"/>
                    </a:cubicBezTo>
                    <a:cubicBezTo>
                      <a:pt x="491966" y="576412"/>
                      <a:pt x="484346" y="632609"/>
                      <a:pt x="465296" y="685949"/>
                    </a:cubicBezTo>
                    <a:cubicBezTo>
                      <a:pt x="459581" y="701189"/>
                      <a:pt x="452914" y="716429"/>
                      <a:pt x="442436" y="727859"/>
                    </a:cubicBezTo>
                    <a:cubicBezTo>
                      <a:pt x="438626" y="732622"/>
                      <a:pt x="432911" y="736432"/>
                      <a:pt x="427196" y="738337"/>
                    </a:cubicBezTo>
                    <a:cubicBezTo>
                      <a:pt x="411956" y="742147"/>
                      <a:pt x="400526" y="733574"/>
                      <a:pt x="397669" y="716429"/>
                    </a:cubicBezTo>
                    <a:cubicBezTo>
                      <a:pt x="395764" y="701189"/>
                      <a:pt x="397669" y="685949"/>
                      <a:pt x="403384" y="671662"/>
                    </a:cubicBezTo>
                    <a:cubicBezTo>
                      <a:pt x="414814" y="639277"/>
                      <a:pt x="429101" y="607844"/>
                      <a:pt x="450056" y="579269"/>
                    </a:cubicBezTo>
                    <a:cubicBezTo>
                      <a:pt x="460534" y="564982"/>
                      <a:pt x="463391" y="547837"/>
                      <a:pt x="467201" y="530692"/>
                    </a:cubicBezTo>
                    <a:cubicBezTo>
                      <a:pt x="473869" y="497354"/>
                      <a:pt x="475774" y="463064"/>
                      <a:pt x="476726" y="428774"/>
                    </a:cubicBezTo>
                    <a:cubicBezTo>
                      <a:pt x="476726" y="425917"/>
                      <a:pt x="475774" y="424012"/>
                      <a:pt x="474821" y="421154"/>
                    </a:cubicBezTo>
                    <a:cubicBezTo>
                      <a:pt x="454819" y="366862"/>
                      <a:pt x="423386" y="320189"/>
                      <a:pt x="386239" y="277327"/>
                    </a:cubicBezTo>
                    <a:cubicBezTo>
                      <a:pt x="327184" y="208747"/>
                      <a:pt x="256699" y="153502"/>
                      <a:pt x="179546" y="107782"/>
                    </a:cubicBezTo>
                    <a:cubicBezTo>
                      <a:pt x="173831" y="103972"/>
                      <a:pt x="171926" y="105877"/>
                      <a:pt x="168116" y="110639"/>
                    </a:cubicBezTo>
                    <a:cubicBezTo>
                      <a:pt x="126206" y="171599"/>
                      <a:pt x="95726" y="238274"/>
                      <a:pt x="74771" y="308759"/>
                    </a:cubicBezTo>
                    <a:cubicBezTo>
                      <a:pt x="68104" y="329714"/>
                      <a:pt x="63341" y="350669"/>
                      <a:pt x="58579" y="372577"/>
                    </a:cubicBezTo>
                    <a:cubicBezTo>
                      <a:pt x="56674" y="379244"/>
                      <a:pt x="58579" y="385912"/>
                      <a:pt x="59531" y="392579"/>
                    </a:cubicBezTo>
                    <a:cubicBezTo>
                      <a:pt x="59531" y="393532"/>
                      <a:pt x="59531" y="395437"/>
                      <a:pt x="59531" y="396389"/>
                    </a:cubicBezTo>
                    <a:cubicBezTo>
                      <a:pt x="63341" y="431632"/>
                      <a:pt x="67151" y="466874"/>
                      <a:pt x="71914" y="502117"/>
                    </a:cubicBezTo>
                    <a:cubicBezTo>
                      <a:pt x="75724" y="529739"/>
                      <a:pt x="82391" y="554504"/>
                      <a:pt x="98584" y="576412"/>
                    </a:cubicBezTo>
                    <a:close/>
                  </a:path>
                </a:pathLst>
              </a:custGeom>
              <a:solidFill>
                <a:schemeClr val="accent3"/>
              </a:solidFill>
              <a:ln w="9525" cap="flat">
                <a:noFill/>
                <a:prstDash val="solid"/>
                <a:miter/>
              </a:ln>
            </p:spPr>
            <p:txBody>
              <a:bodyPr rtlCol="0" anchor="ctr"/>
              <a:lstStyle/>
              <a:p>
                <a:endParaRPr lang="en-US" sz="1350"/>
              </a:p>
            </p:txBody>
          </p:sp>
        </p:grpSp>
      </p:grpSp>
      <p:sp>
        <p:nvSpPr>
          <p:cNvPr id="63" name="Freeform: Shape 62">
            <a:extLst>
              <a:ext uri="{FF2B5EF4-FFF2-40B4-BE49-F238E27FC236}">
                <a16:creationId xmlns:a16="http://schemas.microsoft.com/office/drawing/2014/main" id="{CDE8CBB1-4F54-4A78-A8BE-A4788F846C1E}"/>
              </a:ext>
            </a:extLst>
          </p:cNvPr>
          <p:cNvSpPr/>
          <p:nvPr/>
        </p:nvSpPr>
        <p:spPr>
          <a:xfrm rot="20738113">
            <a:off x="1570753" y="2731762"/>
            <a:ext cx="634109" cy="635759"/>
          </a:xfrm>
          <a:custGeom>
            <a:avLst/>
            <a:gdLst>
              <a:gd name="connsiteX0" fmla="*/ 321547 w 668637"/>
              <a:gd name="connsiteY0" fmla="*/ 56565 h 670376"/>
              <a:gd name="connsiteX1" fmla="*/ 239003 w 668637"/>
              <a:gd name="connsiteY1" fmla="*/ 70219 h 670376"/>
              <a:gd name="connsiteX2" fmla="*/ 232176 w 668637"/>
              <a:gd name="connsiteY2" fmla="*/ 90079 h 670376"/>
              <a:gd name="connsiteX3" fmla="*/ 432642 w 668637"/>
              <a:gd name="connsiteY3" fmla="*/ 79528 h 670376"/>
              <a:gd name="connsiteX4" fmla="*/ 423953 w 668637"/>
              <a:gd name="connsiteY4" fmla="*/ 62771 h 670376"/>
              <a:gd name="connsiteX5" fmla="*/ 321547 w 668637"/>
              <a:gd name="connsiteY5" fmla="*/ 56565 h 670376"/>
              <a:gd name="connsiteX6" fmla="*/ 382215 w 668637"/>
              <a:gd name="connsiteY6" fmla="*/ 1639 h 670376"/>
              <a:gd name="connsiteX7" fmla="*/ 462433 w 668637"/>
              <a:gd name="connsiteY7" fmla="*/ 13120 h 670376"/>
              <a:gd name="connsiteX8" fmla="*/ 633728 w 668637"/>
              <a:gd name="connsiteY8" fmla="*/ 39808 h 670376"/>
              <a:gd name="connsiteX9" fmla="*/ 662278 w 668637"/>
              <a:gd name="connsiteY9" fmla="*/ 71460 h 670376"/>
              <a:gd name="connsiteX10" fmla="*/ 668485 w 668637"/>
              <a:gd name="connsiteY10" fmla="*/ 227241 h 670376"/>
              <a:gd name="connsiteX11" fmla="*/ 645521 w 668637"/>
              <a:gd name="connsiteY11" fmla="*/ 253307 h 670376"/>
              <a:gd name="connsiteX12" fmla="*/ 571044 w 668637"/>
              <a:gd name="connsiteY12" fmla="*/ 256410 h 670376"/>
              <a:gd name="connsiteX13" fmla="*/ 553045 w 668637"/>
              <a:gd name="connsiteY13" fmla="*/ 275029 h 670376"/>
              <a:gd name="connsiteX14" fmla="*/ 565458 w 668637"/>
              <a:gd name="connsiteY14" fmla="*/ 617621 h 670376"/>
              <a:gd name="connsiteX15" fmla="*/ 529462 w 668637"/>
              <a:gd name="connsiteY15" fmla="*/ 656101 h 670376"/>
              <a:gd name="connsiteX16" fmla="*/ 170112 w 668637"/>
              <a:gd name="connsiteY16" fmla="*/ 670376 h 670376"/>
              <a:gd name="connsiteX17" fmla="*/ 138460 w 668637"/>
              <a:gd name="connsiteY17" fmla="*/ 639964 h 670376"/>
              <a:gd name="connsiteX18" fmla="*/ 124805 w 668637"/>
              <a:gd name="connsiteY18" fmla="*/ 293028 h 670376"/>
              <a:gd name="connsiteX19" fmla="*/ 103704 w 668637"/>
              <a:gd name="connsiteY19" fmla="*/ 275029 h 670376"/>
              <a:gd name="connsiteX20" fmla="*/ 29228 w 668637"/>
              <a:gd name="connsiteY20" fmla="*/ 278133 h 670376"/>
              <a:gd name="connsiteX21" fmla="*/ 5643 w 668637"/>
              <a:gd name="connsiteY21" fmla="*/ 257031 h 670376"/>
              <a:gd name="connsiteX22" fmla="*/ 57 w 668637"/>
              <a:gd name="connsiteY22" fmla="*/ 87597 h 670376"/>
              <a:gd name="connsiteX23" fmla="*/ 16194 w 668637"/>
              <a:gd name="connsiteY23" fmla="*/ 66495 h 670376"/>
              <a:gd name="connsiteX24" fmla="*/ 301067 w 668637"/>
              <a:gd name="connsiteY24" fmla="*/ 3190 h 670376"/>
              <a:gd name="connsiteX25" fmla="*/ 382215 w 668637"/>
              <a:gd name="connsiteY25" fmla="*/ 1639 h 670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68637" h="670376">
                <a:moveTo>
                  <a:pt x="321547" y="56565"/>
                </a:moveTo>
                <a:cubicBezTo>
                  <a:pt x="302308" y="57185"/>
                  <a:pt x="270655" y="62150"/>
                  <a:pt x="239003" y="70219"/>
                </a:cubicBezTo>
                <a:cubicBezTo>
                  <a:pt x="224728" y="73942"/>
                  <a:pt x="223487" y="78287"/>
                  <a:pt x="232176" y="90079"/>
                </a:cubicBezTo>
                <a:cubicBezTo>
                  <a:pt x="283689" y="159590"/>
                  <a:pt x="386094" y="154004"/>
                  <a:pt x="432642" y="79528"/>
                </a:cubicBezTo>
                <a:cubicBezTo>
                  <a:pt x="440710" y="66495"/>
                  <a:pt x="433262" y="64633"/>
                  <a:pt x="423953" y="62771"/>
                </a:cubicBezTo>
                <a:cubicBezTo>
                  <a:pt x="394782" y="57806"/>
                  <a:pt x="364992" y="53461"/>
                  <a:pt x="321547" y="56565"/>
                </a:cubicBezTo>
                <a:close/>
                <a:moveTo>
                  <a:pt x="382215" y="1639"/>
                </a:moveTo>
                <a:cubicBezTo>
                  <a:pt x="409058" y="3966"/>
                  <a:pt x="435746" y="8466"/>
                  <a:pt x="462433" y="13120"/>
                </a:cubicBezTo>
                <a:cubicBezTo>
                  <a:pt x="519531" y="23051"/>
                  <a:pt x="576630" y="31740"/>
                  <a:pt x="633728" y="39808"/>
                </a:cubicBezTo>
                <a:cubicBezTo>
                  <a:pt x="653589" y="42291"/>
                  <a:pt x="662278" y="49738"/>
                  <a:pt x="662278" y="71460"/>
                </a:cubicBezTo>
                <a:cubicBezTo>
                  <a:pt x="662898" y="123594"/>
                  <a:pt x="666002" y="175727"/>
                  <a:pt x="668485" y="227241"/>
                </a:cubicBezTo>
                <a:cubicBezTo>
                  <a:pt x="669726" y="244618"/>
                  <a:pt x="663519" y="252686"/>
                  <a:pt x="645521" y="253307"/>
                </a:cubicBezTo>
                <a:cubicBezTo>
                  <a:pt x="620695" y="253928"/>
                  <a:pt x="595870" y="256410"/>
                  <a:pt x="571044" y="256410"/>
                </a:cubicBezTo>
                <a:cubicBezTo>
                  <a:pt x="557390" y="256410"/>
                  <a:pt x="552425" y="259514"/>
                  <a:pt x="553045" y="275029"/>
                </a:cubicBezTo>
                <a:cubicBezTo>
                  <a:pt x="558011" y="389227"/>
                  <a:pt x="561735" y="503424"/>
                  <a:pt x="565458" y="617621"/>
                </a:cubicBezTo>
                <a:cubicBezTo>
                  <a:pt x="566700" y="654859"/>
                  <a:pt x="566700" y="654239"/>
                  <a:pt x="529462" y="656101"/>
                </a:cubicBezTo>
                <a:cubicBezTo>
                  <a:pt x="470501" y="659204"/>
                  <a:pt x="229693" y="670376"/>
                  <a:pt x="170112" y="670376"/>
                </a:cubicBezTo>
                <a:cubicBezTo>
                  <a:pt x="140321" y="670376"/>
                  <a:pt x="140321" y="670376"/>
                  <a:pt x="138460" y="639964"/>
                </a:cubicBezTo>
                <a:cubicBezTo>
                  <a:pt x="135356" y="575418"/>
                  <a:pt x="125426" y="343920"/>
                  <a:pt x="124805" y="293028"/>
                </a:cubicBezTo>
                <a:cubicBezTo>
                  <a:pt x="124805" y="276271"/>
                  <a:pt x="118599" y="273788"/>
                  <a:pt x="103704" y="275029"/>
                </a:cubicBezTo>
                <a:cubicBezTo>
                  <a:pt x="78879" y="276892"/>
                  <a:pt x="54053" y="276892"/>
                  <a:pt x="29228" y="278133"/>
                </a:cubicBezTo>
                <a:cubicBezTo>
                  <a:pt x="13711" y="278753"/>
                  <a:pt x="6264" y="273168"/>
                  <a:pt x="5643" y="257031"/>
                </a:cubicBezTo>
                <a:cubicBezTo>
                  <a:pt x="4402" y="200553"/>
                  <a:pt x="2540" y="144075"/>
                  <a:pt x="57" y="87597"/>
                </a:cubicBezTo>
                <a:cubicBezTo>
                  <a:pt x="-563" y="75184"/>
                  <a:pt x="3781" y="68978"/>
                  <a:pt x="16194" y="66495"/>
                </a:cubicBezTo>
                <a:cubicBezTo>
                  <a:pt x="111772" y="47256"/>
                  <a:pt x="204247" y="16844"/>
                  <a:pt x="301067" y="3190"/>
                </a:cubicBezTo>
                <a:cubicBezTo>
                  <a:pt x="328375" y="-844"/>
                  <a:pt x="355373" y="-689"/>
                  <a:pt x="382215" y="1639"/>
                </a:cubicBezTo>
                <a:close/>
              </a:path>
            </a:pathLst>
          </a:custGeom>
          <a:solidFill>
            <a:srgbClr val="FE5700"/>
          </a:solidFill>
          <a:ln w="9525" cap="flat">
            <a:noFill/>
            <a:prstDash val="solid"/>
            <a:miter/>
          </a:ln>
        </p:spPr>
        <p:txBody>
          <a:bodyPr wrap="square" rtlCol="0" anchor="ctr">
            <a:noAutofit/>
          </a:bodyPr>
          <a:lstStyle/>
          <a:p>
            <a:endParaRPr lang="en-US" sz="1350"/>
          </a:p>
        </p:txBody>
      </p:sp>
      <p:sp>
        <p:nvSpPr>
          <p:cNvPr id="15" name="Rectangle 6">
            <a:extLst>
              <a:ext uri="{FF2B5EF4-FFF2-40B4-BE49-F238E27FC236}">
                <a16:creationId xmlns:a16="http://schemas.microsoft.com/office/drawing/2014/main" id="{56EFB67C-EE02-4305-B24F-1D0DE2CE10C3}"/>
              </a:ext>
            </a:extLst>
          </p:cNvPr>
          <p:cNvSpPr>
            <a:spLocks noChangeArrowheads="1"/>
          </p:cNvSpPr>
          <p:nvPr/>
        </p:nvSpPr>
        <p:spPr bwMode="auto">
          <a:xfrm>
            <a:off x="3840867" y="1886409"/>
            <a:ext cx="4867130" cy="619406"/>
          </a:xfrm>
          <a:prstGeom prst="roundRect">
            <a:avLst>
              <a:gd name="adj" fmla="val 50000"/>
            </a:avLst>
          </a:prstGeom>
          <a:solidFill>
            <a:srgbClr val="DA172A"/>
          </a:soli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7" name="Rectangle 6">
            <a:extLst>
              <a:ext uri="{FF2B5EF4-FFF2-40B4-BE49-F238E27FC236}">
                <a16:creationId xmlns:a16="http://schemas.microsoft.com/office/drawing/2014/main" id="{32F3F0E6-52D5-4A83-A5FF-450CC26CE1A7}"/>
              </a:ext>
            </a:extLst>
          </p:cNvPr>
          <p:cNvSpPr>
            <a:spLocks noChangeArrowheads="1"/>
          </p:cNvSpPr>
          <p:nvPr/>
        </p:nvSpPr>
        <p:spPr bwMode="auto">
          <a:xfrm>
            <a:off x="3586522" y="2627231"/>
            <a:ext cx="4867130" cy="619406"/>
          </a:xfrm>
          <a:prstGeom prst="roundRect">
            <a:avLst>
              <a:gd name="adj" fmla="val 50000"/>
            </a:avLst>
          </a:prstGeom>
          <a:solidFill>
            <a:srgbClr val="FE5700"/>
          </a:soli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18" name="Rectangle 6">
            <a:extLst>
              <a:ext uri="{FF2B5EF4-FFF2-40B4-BE49-F238E27FC236}">
                <a16:creationId xmlns:a16="http://schemas.microsoft.com/office/drawing/2014/main" id="{271C3D05-6A7D-4C82-B36F-107117B31E15}"/>
              </a:ext>
            </a:extLst>
          </p:cNvPr>
          <p:cNvSpPr>
            <a:spLocks noChangeArrowheads="1"/>
          </p:cNvSpPr>
          <p:nvPr/>
        </p:nvSpPr>
        <p:spPr bwMode="auto">
          <a:xfrm>
            <a:off x="3400340" y="3332041"/>
            <a:ext cx="4867130" cy="619406"/>
          </a:xfrm>
          <a:prstGeom prst="roundRect">
            <a:avLst>
              <a:gd name="adj" fmla="val 50000"/>
            </a:avLst>
          </a:prstGeom>
          <a:solidFill>
            <a:srgbClr val="FFCC00"/>
          </a:solidFill>
          <a:ln>
            <a:noFill/>
          </a:ln>
        </p:spPr>
        <p:txBody>
          <a:bodyPr vert="horz" wrap="square" lIns="68580" tIns="34290" rIns="68580" bIns="34290" numCol="1" anchor="t" anchorCtr="0" compatLnSpc="1">
            <a:prstTxWarp prst="textNoShape">
              <a:avLst/>
            </a:prstTxWarp>
          </a:bodyPr>
          <a:lstStyle/>
          <a:p>
            <a:endParaRPr lang="ko-KR" altLang="en-US" sz="2025"/>
          </a:p>
        </p:txBody>
      </p:sp>
      <p:sp>
        <p:nvSpPr>
          <p:cNvPr id="36" name="Freeform: Shape 35">
            <a:extLst>
              <a:ext uri="{FF2B5EF4-FFF2-40B4-BE49-F238E27FC236}">
                <a16:creationId xmlns:a16="http://schemas.microsoft.com/office/drawing/2014/main" id="{522B70A6-C5F8-46F6-AD9C-58684924E3B5}"/>
              </a:ext>
            </a:extLst>
          </p:cNvPr>
          <p:cNvSpPr/>
          <p:nvPr/>
        </p:nvSpPr>
        <p:spPr>
          <a:xfrm>
            <a:off x="388214" y="1455272"/>
            <a:ext cx="3799196" cy="2606159"/>
          </a:xfrm>
          <a:custGeom>
            <a:avLst/>
            <a:gdLst>
              <a:gd name="connsiteX0" fmla="*/ 3246497 w 5065594"/>
              <a:gd name="connsiteY0" fmla="*/ 857713 h 3474878"/>
              <a:gd name="connsiteX1" fmla="*/ 3245831 w 5065594"/>
              <a:gd name="connsiteY1" fmla="*/ 857723 h 3474878"/>
              <a:gd name="connsiteX2" fmla="*/ 3202826 w 5065594"/>
              <a:gd name="connsiteY2" fmla="*/ 857723 h 3474878"/>
              <a:gd name="connsiteX3" fmla="*/ 3202826 w 5065594"/>
              <a:gd name="connsiteY3" fmla="*/ 858405 h 3474878"/>
              <a:gd name="connsiteX4" fmla="*/ 3245831 w 5065594"/>
              <a:gd name="connsiteY4" fmla="*/ 857723 h 3474878"/>
              <a:gd name="connsiteX5" fmla="*/ 3247333 w 5065594"/>
              <a:gd name="connsiteY5" fmla="*/ 857723 h 3474878"/>
              <a:gd name="connsiteX6" fmla="*/ 3268295 w 5065594"/>
              <a:gd name="connsiteY6" fmla="*/ 857988 h 3474878"/>
              <a:gd name="connsiteX7" fmla="*/ 3193173 w 5065594"/>
              <a:gd name="connsiteY7" fmla="*/ 873433 h 3474878"/>
              <a:gd name="connsiteX8" fmla="*/ 3087704 w 5065594"/>
              <a:gd name="connsiteY8" fmla="*/ 1133608 h 3474878"/>
              <a:gd name="connsiteX9" fmla="*/ 2944653 w 5065594"/>
              <a:gd name="connsiteY9" fmla="*/ 2456490 h 3474878"/>
              <a:gd name="connsiteX10" fmla="*/ 3061819 w 5065594"/>
              <a:gd name="connsiteY10" fmla="*/ 2579787 h 3474878"/>
              <a:gd name="connsiteX11" fmla="*/ 3434433 w 5065594"/>
              <a:gd name="connsiteY11" fmla="*/ 2333875 h 3474878"/>
              <a:gd name="connsiteX12" fmla="*/ 3708955 w 5065594"/>
              <a:gd name="connsiteY12" fmla="*/ 990557 h 3474878"/>
              <a:gd name="connsiteX13" fmla="*/ 3606776 w 5065594"/>
              <a:gd name="connsiteY13" fmla="*/ 863173 h 3474878"/>
              <a:gd name="connsiteX14" fmla="*/ 3435114 w 5065594"/>
              <a:gd name="connsiteY14" fmla="*/ 863173 h 3474878"/>
              <a:gd name="connsiteX15" fmla="*/ 3307986 w 5065594"/>
              <a:gd name="connsiteY15" fmla="*/ 858490 h 3474878"/>
              <a:gd name="connsiteX16" fmla="*/ 3268295 w 5065594"/>
              <a:gd name="connsiteY16" fmla="*/ 857988 h 3474878"/>
              <a:gd name="connsiteX17" fmla="*/ 3269584 w 5065594"/>
              <a:gd name="connsiteY17" fmla="*/ 857723 h 3474878"/>
              <a:gd name="connsiteX18" fmla="*/ 3247333 w 5065594"/>
              <a:gd name="connsiteY18" fmla="*/ 857723 h 3474878"/>
              <a:gd name="connsiteX19" fmla="*/ 2234848 w 5065594"/>
              <a:gd name="connsiteY19" fmla="*/ 846824 h 3474878"/>
              <a:gd name="connsiteX20" fmla="*/ 2144929 w 5065594"/>
              <a:gd name="connsiteY20" fmla="*/ 936742 h 3474878"/>
              <a:gd name="connsiteX21" fmla="*/ 2120406 w 5065594"/>
              <a:gd name="connsiteY21" fmla="*/ 2370659 h 3474878"/>
              <a:gd name="connsiteX22" fmla="*/ 2214412 w 5065594"/>
              <a:gd name="connsiteY22" fmla="*/ 2477607 h 3474878"/>
              <a:gd name="connsiteX23" fmla="*/ 2637434 w 5065594"/>
              <a:gd name="connsiteY23" fmla="*/ 2207172 h 3474878"/>
              <a:gd name="connsiteX24" fmla="*/ 2780485 w 5065594"/>
              <a:gd name="connsiteY24" fmla="*/ 945598 h 3474878"/>
              <a:gd name="connsiteX25" fmla="*/ 2694655 w 5065594"/>
              <a:gd name="connsiteY25" fmla="*/ 846824 h 3474878"/>
              <a:gd name="connsiteX26" fmla="*/ 2234848 w 5065594"/>
              <a:gd name="connsiteY26" fmla="*/ 846824 h 3474878"/>
              <a:gd name="connsiteX27" fmla="*/ 1377903 w 5065594"/>
              <a:gd name="connsiteY27" fmla="*/ 829113 h 3474878"/>
              <a:gd name="connsiteX28" fmla="*/ 1278449 w 5065594"/>
              <a:gd name="connsiteY28" fmla="*/ 1089330 h 3474878"/>
              <a:gd name="connsiteX29" fmla="*/ 1364279 w 5065594"/>
              <a:gd name="connsiteY29" fmla="*/ 2272567 h 3474878"/>
              <a:gd name="connsiteX30" fmla="*/ 1413325 w 5065594"/>
              <a:gd name="connsiteY30" fmla="*/ 2362485 h 3474878"/>
              <a:gd name="connsiteX31" fmla="*/ 1785940 w 5065594"/>
              <a:gd name="connsiteY31" fmla="*/ 2415618 h 3474878"/>
              <a:gd name="connsiteX32" fmla="*/ 1826811 w 5065594"/>
              <a:gd name="connsiteY32" fmla="*/ 2342049 h 3474878"/>
              <a:gd name="connsiteX33" fmla="*/ 1843160 w 5065594"/>
              <a:gd name="connsiteY33" fmla="*/ 908132 h 3474878"/>
              <a:gd name="connsiteX34" fmla="*/ 1769591 w 5065594"/>
              <a:gd name="connsiteY34" fmla="*/ 834563 h 3474878"/>
              <a:gd name="connsiteX35" fmla="*/ 1536622 w 5065594"/>
              <a:gd name="connsiteY35" fmla="*/ 834563 h 3474878"/>
              <a:gd name="connsiteX36" fmla="*/ 1377903 w 5065594"/>
              <a:gd name="connsiteY36" fmla="*/ 829113 h 3474878"/>
              <a:gd name="connsiteX37" fmla="*/ 504507 w 5065594"/>
              <a:gd name="connsiteY37" fmla="*/ 813347 h 3474878"/>
              <a:gd name="connsiteX38" fmla="*/ 365647 w 5065594"/>
              <a:gd name="connsiteY38" fmla="*/ 1101591 h 3474878"/>
              <a:gd name="connsiteX39" fmla="*/ 520959 w 5065594"/>
              <a:gd name="connsiteY39" fmla="*/ 2096138 h 3474878"/>
              <a:gd name="connsiteX40" fmla="*/ 713056 w 5065594"/>
              <a:gd name="connsiteY40" fmla="*/ 2288916 h 3474878"/>
              <a:gd name="connsiteX41" fmla="*/ 993028 w 5065594"/>
              <a:gd name="connsiteY41" fmla="*/ 2030742 h 3474878"/>
              <a:gd name="connsiteX42" fmla="*/ 915372 w 5065594"/>
              <a:gd name="connsiteY42" fmla="*/ 966034 h 3474878"/>
              <a:gd name="connsiteX43" fmla="*/ 746435 w 5065594"/>
              <a:gd name="connsiteY43" fmla="*/ 814127 h 3474878"/>
              <a:gd name="connsiteX44" fmla="*/ 602703 w 5065594"/>
              <a:gd name="connsiteY44" fmla="*/ 814127 h 3474878"/>
              <a:gd name="connsiteX45" fmla="*/ 504507 w 5065594"/>
              <a:gd name="connsiteY45" fmla="*/ 813347 h 3474878"/>
              <a:gd name="connsiteX46" fmla="*/ 4368096 w 5065594"/>
              <a:gd name="connsiteY46" fmla="*/ 1120 h 3474878"/>
              <a:gd name="connsiteX47" fmla="*/ 4553638 w 5065594"/>
              <a:gd name="connsiteY47" fmla="*/ 1460 h 3474878"/>
              <a:gd name="connsiteX48" fmla="*/ 4924889 w 5065594"/>
              <a:gd name="connsiteY48" fmla="*/ 21215 h 3474878"/>
              <a:gd name="connsiteX49" fmla="*/ 5063853 w 5065594"/>
              <a:gd name="connsiteY49" fmla="*/ 209906 h 3474878"/>
              <a:gd name="connsiteX50" fmla="*/ 4904453 w 5065594"/>
              <a:gd name="connsiteY50" fmla="*/ 365900 h 3474878"/>
              <a:gd name="connsiteX51" fmla="*/ 4562493 w 5065594"/>
              <a:gd name="connsiteY51" fmla="*/ 369987 h 3474878"/>
              <a:gd name="connsiteX52" fmla="*/ 4123121 w 5065594"/>
              <a:gd name="connsiteY52" fmla="*/ 666988 h 3474878"/>
              <a:gd name="connsiteX53" fmla="*/ 3512089 w 5065594"/>
              <a:gd name="connsiteY53" fmla="*/ 3233053 h 3474878"/>
              <a:gd name="connsiteX54" fmla="*/ 3192609 w 5065594"/>
              <a:gd name="connsiteY54" fmla="*/ 3474878 h 3474878"/>
              <a:gd name="connsiteX55" fmla="*/ 2035257 w 5065594"/>
              <a:gd name="connsiteY55" fmla="*/ 3474878 h 3474878"/>
              <a:gd name="connsiteX56" fmla="*/ 672185 w 5065594"/>
              <a:gd name="connsiteY56" fmla="*/ 3462616 h 3474878"/>
              <a:gd name="connsiteX57" fmla="*/ 480087 w 5065594"/>
              <a:gd name="connsiteY57" fmla="*/ 3348856 h 3474878"/>
              <a:gd name="connsiteX58" fmla="*/ 668097 w 5065594"/>
              <a:gd name="connsiteY58" fmla="*/ 3151991 h 3474878"/>
              <a:gd name="connsiteX59" fmla="*/ 1699428 w 5065594"/>
              <a:gd name="connsiteY59" fmla="*/ 3160165 h 3474878"/>
              <a:gd name="connsiteX60" fmla="*/ 3073399 w 5065594"/>
              <a:gd name="connsiteY60" fmla="*/ 3188776 h 3474878"/>
              <a:gd name="connsiteX61" fmla="*/ 3212363 w 5065594"/>
              <a:gd name="connsiteY61" fmla="*/ 2945588 h 3474878"/>
              <a:gd name="connsiteX62" fmla="*/ 3106097 w 5065594"/>
              <a:gd name="connsiteY62" fmla="*/ 2863845 h 3474878"/>
              <a:gd name="connsiteX63" fmla="*/ 553657 w 5065594"/>
              <a:gd name="connsiteY63" fmla="*/ 2519160 h 3474878"/>
              <a:gd name="connsiteX64" fmla="*/ 283222 w 5065594"/>
              <a:gd name="connsiteY64" fmla="*/ 2277335 h 3474878"/>
              <a:gd name="connsiteX65" fmla="*/ 12787 w 5065594"/>
              <a:gd name="connsiteY65" fmla="*/ 797778 h 3474878"/>
              <a:gd name="connsiteX66" fmla="*/ 319325 w 5065594"/>
              <a:gd name="connsiteY66" fmla="*/ 509633 h 3474878"/>
              <a:gd name="connsiteX67" fmla="*/ 3597920 w 5065594"/>
              <a:gd name="connsiteY67" fmla="*/ 566853 h 3474878"/>
              <a:gd name="connsiteX68" fmla="*/ 3950098 w 5065594"/>
              <a:gd name="connsiteY68" fmla="*/ 304592 h 3474878"/>
              <a:gd name="connsiteX69" fmla="*/ 3986882 w 5065594"/>
              <a:gd name="connsiteY69" fmla="*/ 181296 h 3474878"/>
              <a:gd name="connsiteX70" fmla="*/ 4183066 w 5065594"/>
              <a:gd name="connsiteY70" fmla="*/ 13040 h 3474878"/>
              <a:gd name="connsiteX71" fmla="*/ 4368096 w 5065594"/>
              <a:gd name="connsiteY71" fmla="*/ 1120 h 347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065594" h="3474878">
                <a:moveTo>
                  <a:pt x="3246497" y="857713"/>
                </a:moveTo>
                <a:lnTo>
                  <a:pt x="3245831" y="857723"/>
                </a:lnTo>
                <a:lnTo>
                  <a:pt x="3202826" y="857723"/>
                </a:lnTo>
                <a:lnTo>
                  <a:pt x="3202826" y="858405"/>
                </a:lnTo>
                <a:lnTo>
                  <a:pt x="3245831" y="857723"/>
                </a:lnTo>
                <a:lnTo>
                  <a:pt x="3247333" y="857723"/>
                </a:lnTo>
                <a:lnTo>
                  <a:pt x="3268295" y="857988"/>
                </a:lnTo>
                <a:lnTo>
                  <a:pt x="3193173" y="873433"/>
                </a:lnTo>
                <a:cubicBezTo>
                  <a:pt x="3130620" y="901533"/>
                  <a:pt x="3106097" y="972164"/>
                  <a:pt x="3087704" y="1133608"/>
                </a:cubicBezTo>
                <a:cubicBezTo>
                  <a:pt x="3038659" y="1519165"/>
                  <a:pt x="2993699" y="2070933"/>
                  <a:pt x="2944653" y="2456490"/>
                </a:cubicBezTo>
                <a:cubicBezTo>
                  <a:pt x="2928304" y="2543001"/>
                  <a:pt x="2984163" y="2567524"/>
                  <a:pt x="3061819" y="2579787"/>
                </a:cubicBezTo>
                <a:cubicBezTo>
                  <a:pt x="3364951" y="2629514"/>
                  <a:pt x="3364951" y="2633601"/>
                  <a:pt x="3434433" y="2333875"/>
                </a:cubicBezTo>
                <a:cubicBezTo>
                  <a:pt x="3525032" y="1944231"/>
                  <a:pt x="3610862" y="1380201"/>
                  <a:pt x="3708955" y="990557"/>
                </a:cubicBezTo>
                <a:cubicBezTo>
                  <a:pt x="3733477" y="883609"/>
                  <a:pt x="3713042" y="850911"/>
                  <a:pt x="3606776" y="863173"/>
                </a:cubicBezTo>
                <a:cubicBezTo>
                  <a:pt x="3549555" y="867260"/>
                  <a:pt x="3492335" y="863173"/>
                  <a:pt x="3435114" y="863173"/>
                </a:cubicBezTo>
                <a:cubicBezTo>
                  <a:pt x="3400032" y="861129"/>
                  <a:pt x="3352178" y="859426"/>
                  <a:pt x="3307986" y="858490"/>
                </a:cubicBezTo>
                <a:lnTo>
                  <a:pt x="3268295" y="857988"/>
                </a:lnTo>
                <a:lnTo>
                  <a:pt x="3269584" y="857723"/>
                </a:lnTo>
                <a:lnTo>
                  <a:pt x="3247333" y="857723"/>
                </a:lnTo>
                <a:close/>
                <a:moveTo>
                  <a:pt x="2234848" y="846824"/>
                </a:moveTo>
                <a:cubicBezTo>
                  <a:pt x="2161278" y="842737"/>
                  <a:pt x="2144929" y="871347"/>
                  <a:pt x="2144929" y="936742"/>
                </a:cubicBezTo>
                <a:cubicBezTo>
                  <a:pt x="2149017" y="1149957"/>
                  <a:pt x="2124494" y="2161532"/>
                  <a:pt x="2120406" y="2370659"/>
                </a:cubicBezTo>
                <a:cubicBezTo>
                  <a:pt x="2120406" y="2436736"/>
                  <a:pt x="2136756" y="2465345"/>
                  <a:pt x="2214412" y="2477607"/>
                </a:cubicBezTo>
                <a:cubicBezTo>
                  <a:pt x="2542067" y="2527334"/>
                  <a:pt x="2596562" y="2531421"/>
                  <a:pt x="2637434" y="2207172"/>
                </a:cubicBezTo>
                <a:cubicBezTo>
                  <a:pt x="2686480" y="1842051"/>
                  <a:pt x="2727352" y="1306632"/>
                  <a:pt x="2780485" y="945598"/>
                </a:cubicBezTo>
                <a:cubicBezTo>
                  <a:pt x="2792747" y="863173"/>
                  <a:pt x="2772311" y="842737"/>
                  <a:pt x="2694655" y="846824"/>
                </a:cubicBezTo>
                <a:cubicBezTo>
                  <a:pt x="2559778" y="850911"/>
                  <a:pt x="2370405" y="850911"/>
                  <a:pt x="2234848" y="846824"/>
                </a:cubicBezTo>
                <a:close/>
                <a:moveTo>
                  <a:pt x="1377903" y="829113"/>
                </a:moveTo>
                <a:cubicBezTo>
                  <a:pt x="1262100" y="835244"/>
                  <a:pt x="1263462" y="885653"/>
                  <a:pt x="1278449" y="1089330"/>
                </a:cubicBezTo>
                <a:cubicBezTo>
                  <a:pt x="1302972" y="1425160"/>
                  <a:pt x="1335669" y="1936056"/>
                  <a:pt x="1364279" y="2272567"/>
                </a:cubicBezTo>
                <a:cubicBezTo>
                  <a:pt x="1368367" y="2309352"/>
                  <a:pt x="1356105" y="2354310"/>
                  <a:pt x="1413325" y="2362485"/>
                </a:cubicBezTo>
                <a:cubicBezTo>
                  <a:pt x="1535941" y="2382921"/>
                  <a:pt x="1663325" y="2399269"/>
                  <a:pt x="1785940" y="2415618"/>
                </a:cubicBezTo>
                <a:cubicBezTo>
                  <a:pt x="1839073" y="2419705"/>
                  <a:pt x="1826811" y="2374746"/>
                  <a:pt x="1826811" y="2342049"/>
                </a:cubicBezTo>
                <a:cubicBezTo>
                  <a:pt x="1830899" y="1919027"/>
                  <a:pt x="1834986" y="1330473"/>
                  <a:pt x="1843160" y="908132"/>
                </a:cubicBezTo>
                <a:cubicBezTo>
                  <a:pt x="1843160" y="846824"/>
                  <a:pt x="1822724" y="834563"/>
                  <a:pt x="1769591" y="834563"/>
                </a:cubicBezTo>
                <a:cubicBezTo>
                  <a:pt x="1691935" y="834563"/>
                  <a:pt x="1614278" y="834563"/>
                  <a:pt x="1536622" y="834563"/>
                </a:cubicBezTo>
                <a:cubicBezTo>
                  <a:pt x="1468502" y="830475"/>
                  <a:pt x="1416732" y="827070"/>
                  <a:pt x="1377903" y="829113"/>
                </a:cubicBezTo>
                <a:close/>
                <a:moveTo>
                  <a:pt x="504507" y="813347"/>
                </a:moveTo>
                <a:cubicBezTo>
                  <a:pt x="306191" y="814595"/>
                  <a:pt x="315579" y="846483"/>
                  <a:pt x="365647" y="1101591"/>
                </a:cubicBezTo>
                <a:cubicBezTo>
                  <a:pt x="418780" y="1376113"/>
                  <a:pt x="476000" y="1821615"/>
                  <a:pt x="520959" y="2096138"/>
                </a:cubicBezTo>
                <a:cubicBezTo>
                  <a:pt x="541395" y="2219434"/>
                  <a:pt x="586354" y="2276654"/>
                  <a:pt x="713056" y="2288916"/>
                </a:cubicBezTo>
                <a:cubicBezTo>
                  <a:pt x="1012101" y="2322294"/>
                  <a:pt x="1025725" y="2326381"/>
                  <a:pt x="993028" y="2030742"/>
                </a:cubicBezTo>
                <a:cubicBezTo>
                  <a:pt x="964418" y="1731016"/>
                  <a:pt x="931720" y="1261673"/>
                  <a:pt x="915372" y="966034"/>
                </a:cubicBezTo>
                <a:cubicBezTo>
                  <a:pt x="907197" y="850911"/>
                  <a:pt x="869050" y="797778"/>
                  <a:pt x="746435" y="814127"/>
                </a:cubicBezTo>
                <a:cubicBezTo>
                  <a:pt x="697389" y="822301"/>
                  <a:pt x="648343" y="814127"/>
                  <a:pt x="602703" y="814127"/>
                </a:cubicBezTo>
                <a:cubicBezTo>
                  <a:pt x="565407" y="813616"/>
                  <a:pt x="532837" y="813169"/>
                  <a:pt x="504507" y="813347"/>
                </a:cubicBezTo>
                <a:close/>
                <a:moveTo>
                  <a:pt x="4368096" y="1120"/>
                </a:moveTo>
                <a:cubicBezTo>
                  <a:pt x="4429830" y="-583"/>
                  <a:pt x="4491648" y="-243"/>
                  <a:pt x="4553638" y="1460"/>
                </a:cubicBezTo>
                <a:cubicBezTo>
                  <a:pt x="4677615" y="4185"/>
                  <a:pt x="4800911" y="12360"/>
                  <a:pt x="4924889" y="21215"/>
                </a:cubicBezTo>
                <a:cubicBezTo>
                  <a:pt x="5022981" y="29389"/>
                  <a:pt x="5076114" y="111133"/>
                  <a:pt x="5063853" y="209906"/>
                </a:cubicBezTo>
                <a:cubicBezTo>
                  <a:pt x="5055678" y="300505"/>
                  <a:pt x="5006632" y="361813"/>
                  <a:pt x="4904453" y="365900"/>
                </a:cubicBezTo>
                <a:cubicBezTo>
                  <a:pt x="4826797" y="365900"/>
                  <a:pt x="4640149" y="365900"/>
                  <a:pt x="4562493" y="369987"/>
                </a:cubicBezTo>
                <a:cubicBezTo>
                  <a:pt x="4193966" y="374074"/>
                  <a:pt x="4204865" y="305955"/>
                  <a:pt x="4123121" y="666988"/>
                </a:cubicBezTo>
                <a:cubicBezTo>
                  <a:pt x="3909907" y="1611807"/>
                  <a:pt x="3678982" y="2511667"/>
                  <a:pt x="3512089" y="3233053"/>
                </a:cubicBezTo>
                <a:cubicBezTo>
                  <a:pt x="3467130" y="3429919"/>
                  <a:pt x="3388793" y="3474878"/>
                  <a:pt x="3192609" y="3474878"/>
                </a:cubicBezTo>
                <a:cubicBezTo>
                  <a:pt x="2762774" y="3474878"/>
                  <a:pt x="2469178" y="3474878"/>
                  <a:pt x="2035257" y="3474878"/>
                </a:cubicBezTo>
                <a:cubicBezTo>
                  <a:pt x="1580900" y="3450355"/>
                  <a:pt x="1126542" y="3487139"/>
                  <a:pt x="672185" y="3462616"/>
                </a:cubicBezTo>
                <a:cubicBezTo>
                  <a:pt x="570005" y="3458529"/>
                  <a:pt x="492349" y="3463979"/>
                  <a:pt x="480087" y="3348856"/>
                </a:cubicBezTo>
                <a:cubicBezTo>
                  <a:pt x="467826" y="3225560"/>
                  <a:pt x="529134" y="3151991"/>
                  <a:pt x="668097" y="3151991"/>
                </a:cubicBezTo>
                <a:cubicBezTo>
                  <a:pt x="1012101" y="3151991"/>
                  <a:pt x="1355424" y="3156077"/>
                  <a:pt x="1699428" y="3160165"/>
                </a:cubicBezTo>
                <a:cubicBezTo>
                  <a:pt x="2202831" y="3168340"/>
                  <a:pt x="2569995" y="3168340"/>
                  <a:pt x="3073399" y="3188776"/>
                </a:cubicBezTo>
                <a:cubicBezTo>
                  <a:pt x="3220538" y="3192863"/>
                  <a:pt x="3187840" y="3015070"/>
                  <a:pt x="3212363" y="2945588"/>
                </a:cubicBezTo>
                <a:cubicBezTo>
                  <a:pt x="3245061" y="2843409"/>
                  <a:pt x="3155143" y="2872019"/>
                  <a:pt x="3106097" y="2863845"/>
                </a:cubicBezTo>
                <a:cubicBezTo>
                  <a:pt x="2219180" y="2750086"/>
                  <a:pt x="1459647" y="2634963"/>
                  <a:pt x="553657" y="2519160"/>
                </a:cubicBezTo>
                <a:cubicBezTo>
                  <a:pt x="401750" y="2498724"/>
                  <a:pt x="311833" y="2421068"/>
                  <a:pt x="283222" y="2277335"/>
                </a:cubicBezTo>
                <a:cubicBezTo>
                  <a:pt x="188536" y="1809354"/>
                  <a:pt x="98618" y="1269847"/>
                  <a:pt x="12787" y="797778"/>
                </a:cubicBezTo>
                <a:cubicBezTo>
                  <a:pt x="-36259" y="531431"/>
                  <a:pt x="53659" y="504864"/>
                  <a:pt x="319325" y="509633"/>
                </a:cubicBezTo>
                <a:cubicBezTo>
                  <a:pt x="1412645" y="525981"/>
                  <a:pt x="2505282" y="546417"/>
                  <a:pt x="3597920" y="566853"/>
                </a:cubicBezTo>
                <a:cubicBezTo>
                  <a:pt x="3880616" y="570940"/>
                  <a:pt x="3880616" y="570940"/>
                  <a:pt x="3950098" y="304592"/>
                </a:cubicBezTo>
                <a:cubicBezTo>
                  <a:pt x="3962360" y="263040"/>
                  <a:pt x="3974621" y="222168"/>
                  <a:pt x="3986882" y="181296"/>
                </a:cubicBezTo>
                <a:cubicBezTo>
                  <a:pt x="4015493" y="82522"/>
                  <a:pt x="4080887" y="21215"/>
                  <a:pt x="4183066" y="13040"/>
                </a:cubicBezTo>
                <a:cubicBezTo>
                  <a:pt x="4244715" y="6569"/>
                  <a:pt x="4306363" y="2823"/>
                  <a:pt x="4368096" y="1120"/>
                </a:cubicBezTo>
                <a:close/>
              </a:path>
            </a:pathLst>
          </a:custGeom>
          <a:solidFill>
            <a:schemeClr val="bg2">
              <a:lumMod val="25000"/>
            </a:schemeClr>
          </a:solidFill>
          <a:ln w="9525" cap="flat">
            <a:noFill/>
            <a:prstDash val="solid"/>
            <a:miter/>
          </a:ln>
        </p:spPr>
        <p:txBody>
          <a:bodyPr rtlCol="0" anchor="ctr"/>
          <a:lstStyle/>
          <a:p>
            <a:endParaRPr lang="en-US" sz="1350"/>
          </a:p>
        </p:txBody>
      </p:sp>
      <p:sp>
        <p:nvSpPr>
          <p:cNvPr id="37" name="Circle: Hollow 36">
            <a:extLst>
              <a:ext uri="{FF2B5EF4-FFF2-40B4-BE49-F238E27FC236}">
                <a16:creationId xmlns:a16="http://schemas.microsoft.com/office/drawing/2014/main" id="{704EABDB-9C10-4647-9859-3B76E3D15305}"/>
              </a:ext>
            </a:extLst>
          </p:cNvPr>
          <p:cNvSpPr/>
          <p:nvPr/>
        </p:nvSpPr>
        <p:spPr>
          <a:xfrm>
            <a:off x="2290864" y="4119787"/>
            <a:ext cx="554477" cy="554477"/>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 name="Circle: Hollow 37">
            <a:extLst>
              <a:ext uri="{FF2B5EF4-FFF2-40B4-BE49-F238E27FC236}">
                <a16:creationId xmlns:a16="http://schemas.microsoft.com/office/drawing/2014/main" id="{666EDF05-5DEB-4691-A06B-B5D3BC66176D}"/>
              </a:ext>
            </a:extLst>
          </p:cNvPr>
          <p:cNvSpPr/>
          <p:nvPr/>
        </p:nvSpPr>
        <p:spPr>
          <a:xfrm>
            <a:off x="992732" y="4119787"/>
            <a:ext cx="554477" cy="554477"/>
          </a:xfrm>
          <a:prstGeom prst="don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9" name="Oval 38">
            <a:extLst>
              <a:ext uri="{FF2B5EF4-FFF2-40B4-BE49-F238E27FC236}">
                <a16:creationId xmlns:a16="http://schemas.microsoft.com/office/drawing/2014/main" id="{AFABB119-6FF8-4B6F-AE21-DD58D9B88A82}"/>
              </a:ext>
            </a:extLst>
          </p:cNvPr>
          <p:cNvSpPr/>
          <p:nvPr/>
        </p:nvSpPr>
        <p:spPr>
          <a:xfrm>
            <a:off x="3917817" y="1951619"/>
            <a:ext cx="488813" cy="488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4F65CF3E-194D-4244-AA24-11EF8570B139}"/>
              </a:ext>
            </a:extLst>
          </p:cNvPr>
          <p:cNvSpPr/>
          <p:nvPr/>
        </p:nvSpPr>
        <p:spPr>
          <a:xfrm>
            <a:off x="3698597" y="2674342"/>
            <a:ext cx="488813" cy="488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41D9C889-E0D5-4BE4-A3F3-CE4D6C27FD18}"/>
              </a:ext>
            </a:extLst>
          </p:cNvPr>
          <p:cNvSpPr/>
          <p:nvPr/>
        </p:nvSpPr>
        <p:spPr>
          <a:xfrm>
            <a:off x="3479378" y="3397064"/>
            <a:ext cx="488813" cy="488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17EB2AFB-8900-4059-B03D-C816AAC7AFAC}"/>
              </a:ext>
            </a:extLst>
          </p:cNvPr>
          <p:cNvSpPr/>
          <p:nvPr/>
        </p:nvSpPr>
        <p:spPr>
          <a:xfrm>
            <a:off x="3260159" y="4119787"/>
            <a:ext cx="488813" cy="4888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TextBox 42">
            <a:extLst>
              <a:ext uri="{FF2B5EF4-FFF2-40B4-BE49-F238E27FC236}">
                <a16:creationId xmlns:a16="http://schemas.microsoft.com/office/drawing/2014/main" id="{68E23C1F-D9F0-41C1-B3C5-0E5FE3F8A387}"/>
              </a:ext>
            </a:extLst>
          </p:cNvPr>
          <p:cNvSpPr txBox="1"/>
          <p:nvPr/>
        </p:nvSpPr>
        <p:spPr>
          <a:xfrm flipH="1">
            <a:off x="3907593" y="2004241"/>
            <a:ext cx="499037" cy="415498"/>
          </a:xfrm>
          <a:prstGeom prst="rect">
            <a:avLst/>
          </a:prstGeom>
          <a:noFill/>
        </p:spPr>
        <p:txBody>
          <a:bodyPr wrap="square" rtlCol="0">
            <a:spAutoFit/>
          </a:bodyPr>
          <a:lstStyle/>
          <a:p>
            <a:pPr algn="ctr"/>
            <a:r>
              <a:rPr lang="en-US" altLang="ko-KR" sz="2100" b="1" dirty="0">
                <a:solidFill>
                  <a:schemeClr val="accent1"/>
                </a:solidFill>
                <a:cs typeface="Calibri" pitchFamily="34" charset="0"/>
              </a:rPr>
              <a:t>01</a:t>
            </a:r>
            <a:endParaRPr lang="ko-KR" altLang="en-US" sz="2100" b="1" dirty="0">
              <a:solidFill>
                <a:schemeClr val="accent1"/>
              </a:solidFill>
              <a:cs typeface="Calibri" pitchFamily="34" charset="0"/>
            </a:endParaRPr>
          </a:p>
        </p:txBody>
      </p:sp>
      <p:sp>
        <p:nvSpPr>
          <p:cNvPr id="44" name="TextBox 43">
            <a:extLst>
              <a:ext uri="{FF2B5EF4-FFF2-40B4-BE49-F238E27FC236}">
                <a16:creationId xmlns:a16="http://schemas.microsoft.com/office/drawing/2014/main" id="{3D9809CA-B7E3-4B68-ACFD-A76A016A5EB7}"/>
              </a:ext>
            </a:extLst>
          </p:cNvPr>
          <p:cNvSpPr txBox="1"/>
          <p:nvPr/>
        </p:nvSpPr>
        <p:spPr>
          <a:xfrm flipH="1">
            <a:off x="3688373" y="2726732"/>
            <a:ext cx="499037" cy="415498"/>
          </a:xfrm>
          <a:prstGeom prst="rect">
            <a:avLst/>
          </a:prstGeom>
          <a:noFill/>
        </p:spPr>
        <p:txBody>
          <a:bodyPr wrap="square" rtlCol="0">
            <a:spAutoFit/>
          </a:bodyPr>
          <a:lstStyle/>
          <a:p>
            <a:pPr algn="ctr"/>
            <a:r>
              <a:rPr lang="en-US" altLang="ko-KR" sz="2100" b="1" dirty="0">
                <a:solidFill>
                  <a:schemeClr val="accent2"/>
                </a:solidFill>
                <a:cs typeface="Calibri" pitchFamily="34" charset="0"/>
              </a:rPr>
              <a:t>02</a:t>
            </a:r>
            <a:endParaRPr lang="ko-KR" altLang="en-US" sz="2100" b="1" dirty="0">
              <a:solidFill>
                <a:schemeClr val="accent2"/>
              </a:solidFill>
              <a:cs typeface="Calibri" pitchFamily="34" charset="0"/>
            </a:endParaRPr>
          </a:p>
        </p:txBody>
      </p:sp>
      <p:sp>
        <p:nvSpPr>
          <p:cNvPr id="45" name="TextBox 44">
            <a:extLst>
              <a:ext uri="{FF2B5EF4-FFF2-40B4-BE49-F238E27FC236}">
                <a16:creationId xmlns:a16="http://schemas.microsoft.com/office/drawing/2014/main" id="{3E5F8462-4AB9-4414-9A4D-93D65BE132BF}"/>
              </a:ext>
            </a:extLst>
          </p:cNvPr>
          <p:cNvSpPr txBox="1"/>
          <p:nvPr/>
        </p:nvSpPr>
        <p:spPr>
          <a:xfrm flipH="1">
            <a:off x="3469154" y="3449224"/>
            <a:ext cx="499037" cy="415498"/>
          </a:xfrm>
          <a:prstGeom prst="rect">
            <a:avLst/>
          </a:prstGeom>
          <a:noFill/>
        </p:spPr>
        <p:txBody>
          <a:bodyPr wrap="square" rtlCol="0">
            <a:spAutoFit/>
          </a:bodyPr>
          <a:lstStyle/>
          <a:p>
            <a:pPr algn="ctr"/>
            <a:r>
              <a:rPr lang="en-US" altLang="ko-KR" sz="2100" b="1" dirty="0">
                <a:solidFill>
                  <a:schemeClr val="accent3"/>
                </a:solidFill>
                <a:cs typeface="Calibri" pitchFamily="34" charset="0"/>
              </a:rPr>
              <a:t>03</a:t>
            </a:r>
            <a:endParaRPr lang="ko-KR" altLang="en-US" sz="2100" b="1" dirty="0">
              <a:solidFill>
                <a:schemeClr val="accent3"/>
              </a:solidFill>
              <a:cs typeface="Calibri" pitchFamily="34" charset="0"/>
            </a:endParaRPr>
          </a:p>
        </p:txBody>
      </p:sp>
      <p:grpSp>
        <p:nvGrpSpPr>
          <p:cNvPr id="102" name="Group 101">
            <a:extLst>
              <a:ext uri="{FF2B5EF4-FFF2-40B4-BE49-F238E27FC236}">
                <a16:creationId xmlns:a16="http://schemas.microsoft.com/office/drawing/2014/main" id="{93FB36AA-1CF6-475F-AF14-12BA6FFEE4BD}"/>
              </a:ext>
            </a:extLst>
          </p:cNvPr>
          <p:cNvGrpSpPr/>
          <p:nvPr/>
        </p:nvGrpSpPr>
        <p:grpSpPr>
          <a:xfrm>
            <a:off x="2735605" y="2638876"/>
            <a:ext cx="317303" cy="649597"/>
            <a:chOff x="7528445" y="2305877"/>
            <a:chExt cx="561155" cy="1148822"/>
          </a:xfrm>
        </p:grpSpPr>
        <p:sp>
          <p:nvSpPr>
            <p:cNvPr id="103" name="Freeform: Shape 102">
              <a:extLst>
                <a:ext uri="{FF2B5EF4-FFF2-40B4-BE49-F238E27FC236}">
                  <a16:creationId xmlns:a16="http://schemas.microsoft.com/office/drawing/2014/main" id="{3285191A-8829-4012-A433-9783D7287BC2}"/>
                </a:ext>
              </a:extLst>
            </p:cNvPr>
            <p:cNvSpPr/>
            <p:nvPr/>
          </p:nvSpPr>
          <p:spPr>
            <a:xfrm>
              <a:off x="7534623" y="2338366"/>
              <a:ext cx="554977" cy="1116333"/>
            </a:xfrm>
            <a:custGeom>
              <a:avLst/>
              <a:gdLst>
                <a:gd name="connsiteX0" fmla="*/ 241208 w 288620"/>
                <a:gd name="connsiteY0" fmla="*/ 327965 h 580557"/>
                <a:gd name="connsiteX1" fmla="*/ 214668 w 288620"/>
                <a:gd name="connsiteY1" fmla="*/ 286496 h 580557"/>
                <a:gd name="connsiteX2" fmla="*/ 190119 w 288620"/>
                <a:gd name="connsiteY2" fmla="*/ 214175 h 580557"/>
                <a:gd name="connsiteX3" fmla="*/ 160925 w 288620"/>
                <a:gd name="connsiteY3" fmla="*/ 131239 h 580557"/>
                <a:gd name="connsiteX4" fmla="*/ 128414 w 288620"/>
                <a:gd name="connsiteY4" fmla="*/ 83467 h 580557"/>
                <a:gd name="connsiteX5" fmla="*/ 85287 w 288620"/>
                <a:gd name="connsiteY5" fmla="*/ 69202 h 580557"/>
                <a:gd name="connsiteX6" fmla="*/ 79316 w 288620"/>
                <a:gd name="connsiteY6" fmla="*/ 62899 h 580557"/>
                <a:gd name="connsiteX7" fmla="*/ 78984 w 288620"/>
                <a:gd name="connsiteY7" fmla="*/ 40008 h 580557"/>
                <a:gd name="connsiteX8" fmla="*/ 72349 w 288620"/>
                <a:gd name="connsiteY8" fmla="*/ 3848 h 580557"/>
                <a:gd name="connsiteX9" fmla="*/ 68036 w 288620"/>
                <a:gd name="connsiteY9" fmla="*/ 199 h 580557"/>
                <a:gd name="connsiteX10" fmla="*/ 58747 w 288620"/>
                <a:gd name="connsiteY10" fmla="*/ 15459 h 580557"/>
                <a:gd name="connsiteX11" fmla="*/ 61069 w 288620"/>
                <a:gd name="connsiteY11" fmla="*/ 26407 h 580557"/>
                <a:gd name="connsiteX12" fmla="*/ 63060 w 288620"/>
                <a:gd name="connsiteY12" fmla="*/ 63562 h 580557"/>
                <a:gd name="connsiteX13" fmla="*/ 56425 w 288620"/>
                <a:gd name="connsiteY13" fmla="*/ 73515 h 580557"/>
                <a:gd name="connsiteX14" fmla="*/ 40833 w 288620"/>
                <a:gd name="connsiteY14" fmla="*/ 81145 h 580557"/>
                <a:gd name="connsiteX15" fmla="*/ 3345 w 288620"/>
                <a:gd name="connsiteY15" fmla="*/ 159105 h 580557"/>
                <a:gd name="connsiteX16" fmla="*/ 3345 w 288620"/>
                <a:gd name="connsiteY16" fmla="*/ 159105 h 580557"/>
                <a:gd name="connsiteX17" fmla="*/ 3345 w 288620"/>
                <a:gd name="connsiteY17" fmla="*/ 159105 h 580557"/>
                <a:gd name="connsiteX18" fmla="*/ 28 w 288620"/>
                <a:gd name="connsiteY18" fmla="*/ 203560 h 580557"/>
                <a:gd name="connsiteX19" fmla="*/ 5999 w 288620"/>
                <a:gd name="connsiteY19" fmla="*/ 298771 h 580557"/>
                <a:gd name="connsiteX20" fmla="*/ 16947 w 288620"/>
                <a:gd name="connsiteY20" fmla="*/ 392655 h 580557"/>
                <a:gd name="connsiteX21" fmla="*/ 55762 w 288620"/>
                <a:gd name="connsiteY21" fmla="*/ 509430 h 580557"/>
                <a:gd name="connsiteX22" fmla="*/ 123106 w 288620"/>
                <a:gd name="connsiteY22" fmla="*/ 573458 h 580557"/>
                <a:gd name="connsiteX23" fmla="*/ 222962 w 288620"/>
                <a:gd name="connsiteY23" fmla="*/ 565496 h 580557"/>
                <a:gd name="connsiteX24" fmla="*/ 288980 w 288620"/>
                <a:gd name="connsiteY24" fmla="*/ 462322 h 580557"/>
                <a:gd name="connsiteX25" fmla="*/ 241208 w 288620"/>
                <a:gd name="connsiteY25" fmla="*/ 327965 h 5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88620" h="580557">
                  <a:moveTo>
                    <a:pt x="241208" y="327965"/>
                  </a:moveTo>
                  <a:cubicBezTo>
                    <a:pt x="231588" y="314695"/>
                    <a:pt x="221635" y="301425"/>
                    <a:pt x="214668" y="286496"/>
                  </a:cubicBezTo>
                  <a:cubicBezTo>
                    <a:pt x="204053" y="263274"/>
                    <a:pt x="197418" y="238393"/>
                    <a:pt x="190119" y="214175"/>
                  </a:cubicBezTo>
                  <a:cubicBezTo>
                    <a:pt x="181494" y="186309"/>
                    <a:pt x="174195" y="157778"/>
                    <a:pt x="160925" y="131239"/>
                  </a:cubicBezTo>
                  <a:cubicBezTo>
                    <a:pt x="155286" y="111666"/>
                    <a:pt x="145002" y="95078"/>
                    <a:pt x="128414" y="83467"/>
                  </a:cubicBezTo>
                  <a:cubicBezTo>
                    <a:pt x="115476" y="74510"/>
                    <a:pt x="100879" y="70197"/>
                    <a:pt x="85287" y="69202"/>
                  </a:cubicBezTo>
                  <a:cubicBezTo>
                    <a:pt x="80311" y="68870"/>
                    <a:pt x="79316" y="67211"/>
                    <a:pt x="79316" y="62899"/>
                  </a:cubicBezTo>
                  <a:cubicBezTo>
                    <a:pt x="79647" y="55269"/>
                    <a:pt x="79647" y="47638"/>
                    <a:pt x="78984" y="40008"/>
                  </a:cubicBezTo>
                  <a:cubicBezTo>
                    <a:pt x="77989" y="27734"/>
                    <a:pt x="76662" y="15459"/>
                    <a:pt x="72349" y="3848"/>
                  </a:cubicBezTo>
                  <a:cubicBezTo>
                    <a:pt x="71685" y="2189"/>
                    <a:pt x="72017" y="-797"/>
                    <a:pt x="68036" y="199"/>
                  </a:cubicBezTo>
                  <a:cubicBezTo>
                    <a:pt x="58416" y="2521"/>
                    <a:pt x="56093" y="6170"/>
                    <a:pt x="58747" y="15459"/>
                  </a:cubicBezTo>
                  <a:cubicBezTo>
                    <a:pt x="59742" y="18776"/>
                    <a:pt x="60406" y="22757"/>
                    <a:pt x="61069" y="26407"/>
                  </a:cubicBezTo>
                  <a:cubicBezTo>
                    <a:pt x="63392" y="38681"/>
                    <a:pt x="61733" y="51288"/>
                    <a:pt x="63060" y="63562"/>
                  </a:cubicBezTo>
                  <a:cubicBezTo>
                    <a:pt x="63723" y="70197"/>
                    <a:pt x="62065" y="72188"/>
                    <a:pt x="56425" y="73515"/>
                  </a:cubicBezTo>
                  <a:cubicBezTo>
                    <a:pt x="50785" y="75173"/>
                    <a:pt x="45477" y="77496"/>
                    <a:pt x="40833" y="81145"/>
                  </a:cubicBezTo>
                  <a:cubicBezTo>
                    <a:pt x="15288" y="100718"/>
                    <a:pt x="5999" y="128253"/>
                    <a:pt x="3345" y="159105"/>
                  </a:cubicBezTo>
                  <a:cubicBezTo>
                    <a:pt x="3345" y="159105"/>
                    <a:pt x="3345" y="159105"/>
                    <a:pt x="3345" y="159105"/>
                  </a:cubicBezTo>
                  <a:cubicBezTo>
                    <a:pt x="3345" y="159105"/>
                    <a:pt x="3345" y="159105"/>
                    <a:pt x="3345" y="159105"/>
                  </a:cubicBezTo>
                  <a:cubicBezTo>
                    <a:pt x="1355" y="173702"/>
                    <a:pt x="28" y="188631"/>
                    <a:pt x="28" y="203560"/>
                  </a:cubicBezTo>
                  <a:cubicBezTo>
                    <a:pt x="-304" y="235407"/>
                    <a:pt x="2350" y="267255"/>
                    <a:pt x="5999" y="298771"/>
                  </a:cubicBezTo>
                  <a:cubicBezTo>
                    <a:pt x="9649" y="329955"/>
                    <a:pt x="10976" y="361803"/>
                    <a:pt x="16947" y="392655"/>
                  </a:cubicBezTo>
                  <a:cubicBezTo>
                    <a:pt x="24909" y="433129"/>
                    <a:pt x="35525" y="472938"/>
                    <a:pt x="55762" y="509430"/>
                  </a:cubicBezTo>
                  <a:cubicBezTo>
                    <a:pt x="71354" y="537629"/>
                    <a:pt x="91922" y="561515"/>
                    <a:pt x="123106" y="573458"/>
                  </a:cubicBezTo>
                  <a:cubicBezTo>
                    <a:pt x="157608" y="586728"/>
                    <a:pt x="190783" y="580093"/>
                    <a:pt x="222962" y="565496"/>
                  </a:cubicBezTo>
                  <a:cubicBezTo>
                    <a:pt x="267416" y="545591"/>
                    <a:pt x="289312" y="510426"/>
                    <a:pt x="288980" y="462322"/>
                  </a:cubicBezTo>
                  <a:cubicBezTo>
                    <a:pt x="288648" y="412229"/>
                    <a:pt x="270070" y="368106"/>
                    <a:pt x="241208" y="327965"/>
                  </a:cubicBezTo>
                  <a:close/>
                </a:path>
              </a:pathLst>
            </a:custGeom>
            <a:solidFill>
              <a:schemeClr val="accent5">
                <a:lumMod val="60000"/>
                <a:lumOff val="40000"/>
              </a:schemeClr>
            </a:solidFill>
            <a:ln w="3309" cap="flat">
              <a:noFill/>
              <a:prstDash val="solid"/>
              <a:miter/>
            </a:ln>
          </p:spPr>
          <p:txBody>
            <a:bodyPr rtlCol="0" anchor="ctr"/>
            <a:lstStyle/>
            <a:p>
              <a:endParaRPr lang="en-US" sz="1350"/>
            </a:p>
          </p:txBody>
        </p:sp>
        <p:sp>
          <p:nvSpPr>
            <p:cNvPr id="104" name="Freeform: Shape 103">
              <a:extLst>
                <a:ext uri="{FF2B5EF4-FFF2-40B4-BE49-F238E27FC236}">
                  <a16:creationId xmlns:a16="http://schemas.microsoft.com/office/drawing/2014/main" id="{E965D27C-51B2-4207-A7FB-4941125BFF00}"/>
                </a:ext>
              </a:extLst>
            </p:cNvPr>
            <p:cNvSpPr/>
            <p:nvPr/>
          </p:nvSpPr>
          <p:spPr>
            <a:xfrm>
              <a:off x="7528445" y="2305877"/>
              <a:ext cx="322366" cy="322366"/>
            </a:xfrm>
            <a:custGeom>
              <a:avLst/>
              <a:gdLst>
                <a:gd name="connsiteX0" fmla="*/ 157912 w 155921"/>
                <a:gd name="connsiteY0" fmla="*/ 131239 h 155921"/>
                <a:gd name="connsiteX1" fmla="*/ 109145 w 155921"/>
                <a:gd name="connsiteY1" fmla="*/ 120291 h 155921"/>
                <a:gd name="connsiteX2" fmla="*/ 98197 w 155921"/>
                <a:gd name="connsiteY2" fmla="*/ 123940 h 155921"/>
                <a:gd name="connsiteX3" fmla="*/ 75638 w 155921"/>
                <a:gd name="connsiteY3" fmla="*/ 148490 h 155921"/>
                <a:gd name="connsiteX4" fmla="*/ 67013 w 155921"/>
                <a:gd name="connsiteY4" fmla="*/ 150148 h 155921"/>
                <a:gd name="connsiteX5" fmla="*/ 36824 w 155921"/>
                <a:gd name="connsiteY5" fmla="*/ 136215 h 155921"/>
                <a:gd name="connsiteX6" fmla="*/ 27867 w 155921"/>
                <a:gd name="connsiteY6" fmla="*/ 137210 h 155921"/>
                <a:gd name="connsiteX7" fmla="*/ 0 w 155921"/>
                <a:gd name="connsiteY7" fmla="*/ 159105 h 155921"/>
                <a:gd name="connsiteX8" fmla="*/ 37487 w 155921"/>
                <a:gd name="connsiteY8" fmla="*/ 81145 h 155921"/>
                <a:gd name="connsiteX9" fmla="*/ 53080 w 155921"/>
                <a:gd name="connsiteY9" fmla="*/ 73515 h 155921"/>
                <a:gd name="connsiteX10" fmla="*/ 59715 w 155921"/>
                <a:gd name="connsiteY10" fmla="*/ 63562 h 155921"/>
                <a:gd name="connsiteX11" fmla="*/ 57724 w 155921"/>
                <a:gd name="connsiteY11" fmla="*/ 26407 h 155921"/>
                <a:gd name="connsiteX12" fmla="*/ 55734 w 155921"/>
                <a:gd name="connsiteY12" fmla="*/ 15459 h 155921"/>
                <a:gd name="connsiteX13" fmla="*/ 65022 w 155921"/>
                <a:gd name="connsiteY13" fmla="*/ 199 h 155921"/>
                <a:gd name="connsiteX14" fmla="*/ 69335 w 155921"/>
                <a:gd name="connsiteY14" fmla="*/ 3848 h 155921"/>
                <a:gd name="connsiteX15" fmla="*/ 75970 w 155921"/>
                <a:gd name="connsiteY15" fmla="*/ 40008 h 155921"/>
                <a:gd name="connsiteX16" fmla="*/ 76302 w 155921"/>
                <a:gd name="connsiteY16" fmla="*/ 62899 h 155921"/>
                <a:gd name="connsiteX17" fmla="*/ 82273 w 155921"/>
                <a:gd name="connsiteY17" fmla="*/ 69202 h 155921"/>
                <a:gd name="connsiteX18" fmla="*/ 125400 w 155921"/>
                <a:gd name="connsiteY18" fmla="*/ 83467 h 155921"/>
                <a:gd name="connsiteX19" fmla="*/ 157912 w 155921"/>
                <a:gd name="connsiteY19" fmla="*/ 131239 h 15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921" h="155921">
                  <a:moveTo>
                    <a:pt x="157912" y="131239"/>
                  </a:moveTo>
                  <a:cubicBezTo>
                    <a:pt x="141656" y="127589"/>
                    <a:pt x="125400" y="124272"/>
                    <a:pt x="109145" y="120291"/>
                  </a:cubicBezTo>
                  <a:cubicBezTo>
                    <a:pt x="103837" y="118964"/>
                    <a:pt x="101183" y="120623"/>
                    <a:pt x="98197" y="123940"/>
                  </a:cubicBezTo>
                  <a:cubicBezTo>
                    <a:pt x="90899" y="132234"/>
                    <a:pt x="82937" y="140196"/>
                    <a:pt x="75638" y="148490"/>
                  </a:cubicBezTo>
                  <a:cubicBezTo>
                    <a:pt x="72984" y="151475"/>
                    <a:pt x="70662" y="151807"/>
                    <a:pt x="67013" y="150148"/>
                  </a:cubicBezTo>
                  <a:cubicBezTo>
                    <a:pt x="57061" y="145504"/>
                    <a:pt x="46776" y="141191"/>
                    <a:pt x="36824" y="136215"/>
                  </a:cubicBezTo>
                  <a:cubicBezTo>
                    <a:pt x="33506" y="134556"/>
                    <a:pt x="31184" y="134556"/>
                    <a:pt x="27867" y="137210"/>
                  </a:cubicBezTo>
                  <a:cubicBezTo>
                    <a:pt x="18910" y="144509"/>
                    <a:pt x="9289" y="151807"/>
                    <a:pt x="0" y="159105"/>
                  </a:cubicBezTo>
                  <a:cubicBezTo>
                    <a:pt x="2654" y="128253"/>
                    <a:pt x="11943" y="100718"/>
                    <a:pt x="37487" y="81145"/>
                  </a:cubicBezTo>
                  <a:cubicBezTo>
                    <a:pt x="42132" y="77496"/>
                    <a:pt x="47440" y="75173"/>
                    <a:pt x="53080" y="73515"/>
                  </a:cubicBezTo>
                  <a:cubicBezTo>
                    <a:pt x="58388" y="71856"/>
                    <a:pt x="60378" y="69865"/>
                    <a:pt x="59715" y="63562"/>
                  </a:cubicBezTo>
                  <a:cubicBezTo>
                    <a:pt x="58056" y="51288"/>
                    <a:pt x="60046" y="38681"/>
                    <a:pt x="57724" y="26407"/>
                  </a:cubicBezTo>
                  <a:cubicBezTo>
                    <a:pt x="57061" y="22757"/>
                    <a:pt x="56729" y="18776"/>
                    <a:pt x="55734" y="15459"/>
                  </a:cubicBezTo>
                  <a:cubicBezTo>
                    <a:pt x="53411" y="6170"/>
                    <a:pt x="55734" y="2521"/>
                    <a:pt x="65022" y="199"/>
                  </a:cubicBezTo>
                  <a:cubicBezTo>
                    <a:pt x="69003" y="-797"/>
                    <a:pt x="68672" y="2189"/>
                    <a:pt x="69335" y="3848"/>
                  </a:cubicBezTo>
                  <a:cubicBezTo>
                    <a:pt x="73648" y="15459"/>
                    <a:pt x="74975" y="27734"/>
                    <a:pt x="75970" y="40008"/>
                  </a:cubicBezTo>
                  <a:cubicBezTo>
                    <a:pt x="76634" y="47638"/>
                    <a:pt x="76302" y="55269"/>
                    <a:pt x="76302" y="62899"/>
                  </a:cubicBezTo>
                  <a:cubicBezTo>
                    <a:pt x="76302" y="67211"/>
                    <a:pt x="77297" y="68870"/>
                    <a:pt x="82273" y="69202"/>
                  </a:cubicBezTo>
                  <a:cubicBezTo>
                    <a:pt x="97865" y="69865"/>
                    <a:pt x="112794" y="74178"/>
                    <a:pt x="125400" y="83467"/>
                  </a:cubicBezTo>
                  <a:cubicBezTo>
                    <a:pt x="141988" y="95078"/>
                    <a:pt x="151940" y="111666"/>
                    <a:pt x="157912" y="131239"/>
                  </a:cubicBezTo>
                  <a:close/>
                </a:path>
              </a:pathLst>
            </a:custGeom>
            <a:solidFill>
              <a:schemeClr val="accent1"/>
            </a:solidFill>
            <a:ln w="9525" cap="flat">
              <a:noFill/>
              <a:prstDash val="solid"/>
              <a:miter/>
            </a:ln>
          </p:spPr>
          <p:txBody>
            <a:bodyPr wrap="square" rtlCol="0" anchor="ctr">
              <a:noAutofit/>
            </a:bodyPr>
            <a:lstStyle/>
            <a:p>
              <a:endParaRPr lang="en-US" sz="1350"/>
            </a:p>
          </p:txBody>
        </p:sp>
      </p:grpSp>
      <p:grpSp>
        <p:nvGrpSpPr>
          <p:cNvPr id="105" name="Group 104">
            <a:extLst>
              <a:ext uri="{FF2B5EF4-FFF2-40B4-BE49-F238E27FC236}">
                <a16:creationId xmlns:a16="http://schemas.microsoft.com/office/drawing/2014/main" id="{5E02FE96-40CD-4ECC-89B2-26A0DAA4D1AF}"/>
              </a:ext>
            </a:extLst>
          </p:cNvPr>
          <p:cNvGrpSpPr/>
          <p:nvPr/>
        </p:nvGrpSpPr>
        <p:grpSpPr>
          <a:xfrm rot="20703400">
            <a:off x="1297537" y="967400"/>
            <a:ext cx="396734" cy="563201"/>
            <a:chOff x="3805328" y="4061908"/>
            <a:chExt cx="310118" cy="440241"/>
          </a:xfrm>
        </p:grpSpPr>
        <p:sp>
          <p:nvSpPr>
            <p:cNvPr id="106" name="Freeform: Shape 105">
              <a:extLst>
                <a:ext uri="{FF2B5EF4-FFF2-40B4-BE49-F238E27FC236}">
                  <a16:creationId xmlns:a16="http://schemas.microsoft.com/office/drawing/2014/main" id="{001B17F9-2DC7-4B1E-ABE4-78A64AFFCC36}"/>
                </a:ext>
              </a:extLst>
            </p:cNvPr>
            <p:cNvSpPr/>
            <p:nvPr/>
          </p:nvSpPr>
          <p:spPr>
            <a:xfrm>
              <a:off x="3805328" y="4199702"/>
              <a:ext cx="308525" cy="301890"/>
            </a:xfrm>
            <a:custGeom>
              <a:avLst/>
              <a:gdLst>
                <a:gd name="connsiteX0" fmla="*/ 309455 w 308524"/>
                <a:gd name="connsiteY0" fmla="*/ 104725 h 301889"/>
                <a:gd name="connsiteX1" fmla="*/ 242110 w 308524"/>
                <a:gd name="connsiteY1" fmla="*/ 20793 h 301889"/>
                <a:gd name="connsiteX2" fmla="*/ 236138 w 308524"/>
                <a:gd name="connsiteY2" fmla="*/ 16812 h 301889"/>
                <a:gd name="connsiteX3" fmla="*/ 170784 w 308524"/>
                <a:gd name="connsiteY3" fmla="*/ 2215 h 301889"/>
                <a:gd name="connsiteX4" fmla="*/ 143913 w 308524"/>
                <a:gd name="connsiteY4" fmla="*/ 225 h 301889"/>
                <a:gd name="connsiteX5" fmla="*/ 74246 w 308524"/>
                <a:gd name="connsiteY5" fmla="*/ 11504 h 301889"/>
                <a:gd name="connsiteX6" fmla="*/ 14863 w 308524"/>
                <a:gd name="connsiteY6" fmla="*/ 58612 h 301889"/>
                <a:gd name="connsiteX7" fmla="*/ 598 w 308524"/>
                <a:gd name="connsiteY7" fmla="*/ 111028 h 301889"/>
                <a:gd name="connsiteX8" fmla="*/ 25811 w 308524"/>
                <a:gd name="connsiteY8" fmla="*/ 228467 h 301889"/>
                <a:gd name="connsiteX9" fmla="*/ 74577 w 308524"/>
                <a:gd name="connsiteY9" fmla="*/ 280551 h 301889"/>
                <a:gd name="connsiteX10" fmla="*/ 137609 w 308524"/>
                <a:gd name="connsiteY10" fmla="*/ 303774 h 301889"/>
                <a:gd name="connsiteX11" fmla="*/ 166803 w 308524"/>
                <a:gd name="connsiteY11" fmla="*/ 303774 h 301889"/>
                <a:gd name="connsiteX12" fmla="*/ 167135 w 308524"/>
                <a:gd name="connsiteY12" fmla="*/ 303442 h 301889"/>
                <a:gd name="connsiteX13" fmla="*/ 166803 w 308524"/>
                <a:gd name="connsiteY13" fmla="*/ 303774 h 301889"/>
                <a:gd name="connsiteX14" fmla="*/ 172443 w 308524"/>
                <a:gd name="connsiteY14" fmla="*/ 303774 h 301889"/>
                <a:gd name="connsiteX15" fmla="*/ 232157 w 308524"/>
                <a:gd name="connsiteY15" fmla="*/ 284201 h 301889"/>
                <a:gd name="connsiteX16" fmla="*/ 300166 w 308524"/>
                <a:gd name="connsiteY16" fmla="*/ 199937 h 301889"/>
                <a:gd name="connsiteX17" fmla="*/ 310781 w 308524"/>
                <a:gd name="connsiteY17" fmla="*/ 150506 h 301889"/>
                <a:gd name="connsiteX18" fmla="*/ 309455 w 308524"/>
                <a:gd name="connsiteY18" fmla="*/ 104725 h 301889"/>
                <a:gd name="connsiteX19" fmla="*/ 168462 w 308524"/>
                <a:gd name="connsiteY19" fmla="*/ 301783 h 301889"/>
                <a:gd name="connsiteX20" fmla="*/ 168462 w 308524"/>
                <a:gd name="connsiteY20" fmla="*/ 301783 h 301889"/>
                <a:gd name="connsiteX21" fmla="*/ 168462 w 308524"/>
                <a:gd name="connsiteY21" fmla="*/ 301783 h 30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8524" h="301889">
                  <a:moveTo>
                    <a:pt x="309455" y="104725"/>
                  </a:moveTo>
                  <a:cubicBezTo>
                    <a:pt x="301493" y="64916"/>
                    <a:pt x="278270" y="37712"/>
                    <a:pt x="242110" y="20793"/>
                  </a:cubicBezTo>
                  <a:cubicBezTo>
                    <a:pt x="240783" y="18803"/>
                    <a:pt x="238461" y="17476"/>
                    <a:pt x="236138" y="16812"/>
                  </a:cubicBezTo>
                  <a:cubicBezTo>
                    <a:pt x="215238" y="7855"/>
                    <a:pt x="193675" y="1552"/>
                    <a:pt x="170784" y="2215"/>
                  </a:cubicBezTo>
                  <a:cubicBezTo>
                    <a:pt x="161827" y="3874"/>
                    <a:pt x="148225" y="225"/>
                    <a:pt x="143913" y="225"/>
                  </a:cubicBezTo>
                  <a:cubicBezTo>
                    <a:pt x="120027" y="-1102"/>
                    <a:pt x="96805" y="3542"/>
                    <a:pt x="74246" y="11504"/>
                  </a:cubicBezTo>
                  <a:cubicBezTo>
                    <a:pt x="49033" y="20462"/>
                    <a:pt x="29460" y="36385"/>
                    <a:pt x="14863" y="58612"/>
                  </a:cubicBezTo>
                  <a:cubicBezTo>
                    <a:pt x="4247" y="74536"/>
                    <a:pt x="1593" y="92451"/>
                    <a:pt x="598" y="111028"/>
                  </a:cubicBezTo>
                  <a:cubicBezTo>
                    <a:pt x="-1724" y="152497"/>
                    <a:pt x="1925" y="192638"/>
                    <a:pt x="25811" y="228467"/>
                  </a:cubicBezTo>
                  <a:cubicBezTo>
                    <a:pt x="39412" y="248704"/>
                    <a:pt x="54673" y="266286"/>
                    <a:pt x="74577" y="280551"/>
                  </a:cubicBezTo>
                  <a:cubicBezTo>
                    <a:pt x="93819" y="293821"/>
                    <a:pt x="114387" y="302447"/>
                    <a:pt x="137609" y="303774"/>
                  </a:cubicBezTo>
                  <a:cubicBezTo>
                    <a:pt x="147230" y="303774"/>
                    <a:pt x="157183" y="303774"/>
                    <a:pt x="166803" y="303774"/>
                  </a:cubicBezTo>
                  <a:cubicBezTo>
                    <a:pt x="166803" y="303774"/>
                    <a:pt x="166803" y="303442"/>
                    <a:pt x="167135" y="303442"/>
                  </a:cubicBezTo>
                  <a:cubicBezTo>
                    <a:pt x="167135" y="303442"/>
                    <a:pt x="167135" y="303774"/>
                    <a:pt x="166803" y="303774"/>
                  </a:cubicBezTo>
                  <a:cubicBezTo>
                    <a:pt x="168794" y="303774"/>
                    <a:pt x="170452" y="303774"/>
                    <a:pt x="172443" y="303774"/>
                  </a:cubicBezTo>
                  <a:cubicBezTo>
                    <a:pt x="194006" y="302115"/>
                    <a:pt x="214243" y="296807"/>
                    <a:pt x="232157" y="284201"/>
                  </a:cubicBezTo>
                  <a:cubicBezTo>
                    <a:pt x="262678" y="262637"/>
                    <a:pt x="284905" y="234107"/>
                    <a:pt x="300166" y="199937"/>
                  </a:cubicBezTo>
                  <a:cubicBezTo>
                    <a:pt x="307132" y="184013"/>
                    <a:pt x="307796" y="167094"/>
                    <a:pt x="310781" y="150506"/>
                  </a:cubicBezTo>
                  <a:cubicBezTo>
                    <a:pt x="311445" y="136573"/>
                    <a:pt x="309786" y="106384"/>
                    <a:pt x="309455" y="104725"/>
                  </a:cubicBezTo>
                  <a:close/>
                  <a:moveTo>
                    <a:pt x="168462" y="301783"/>
                  </a:moveTo>
                  <a:cubicBezTo>
                    <a:pt x="168130" y="302115"/>
                    <a:pt x="168130" y="302115"/>
                    <a:pt x="168462" y="301783"/>
                  </a:cubicBezTo>
                  <a:cubicBezTo>
                    <a:pt x="168130" y="302115"/>
                    <a:pt x="168130" y="302115"/>
                    <a:pt x="168462" y="301783"/>
                  </a:cubicBezTo>
                  <a:close/>
                </a:path>
              </a:pathLst>
            </a:custGeom>
            <a:solidFill>
              <a:schemeClr val="accent4"/>
            </a:solidFill>
            <a:ln w="3309" cap="flat">
              <a:noFill/>
              <a:prstDash val="solid"/>
              <a:miter/>
            </a:ln>
          </p:spPr>
          <p:txBody>
            <a:bodyPr rtlCol="0" anchor="ctr"/>
            <a:lstStyle/>
            <a:p>
              <a:endParaRPr lang="en-US" sz="1350"/>
            </a:p>
          </p:txBody>
        </p:sp>
        <p:sp>
          <p:nvSpPr>
            <p:cNvPr id="107" name="Freeform: Shape 106">
              <a:extLst>
                <a:ext uri="{FF2B5EF4-FFF2-40B4-BE49-F238E27FC236}">
                  <a16:creationId xmlns:a16="http://schemas.microsoft.com/office/drawing/2014/main" id="{DE0A60D2-EF63-48D3-8830-96CAD14BBFAE}"/>
                </a:ext>
              </a:extLst>
            </p:cNvPr>
            <p:cNvSpPr/>
            <p:nvPr/>
          </p:nvSpPr>
          <p:spPr>
            <a:xfrm>
              <a:off x="3972795" y="4220164"/>
              <a:ext cx="142651" cy="281985"/>
            </a:xfrm>
            <a:custGeom>
              <a:avLst/>
              <a:gdLst>
                <a:gd name="connsiteX0" fmla="*/ 73980 w 142651"/>
                <a:gd name="connsiteY0" fmla="*/ 0 h 281985"/>
                <a:gd name="connsiteX1" fmla="*/ 141988 w 142651"/>
                <a:gd name="connsiteY1" fmla="*/ 84264 h 281985"/>
                <a:gd name="connsiteX2" fmla="*/ 143978 w 142651"/>
                <a:gd name="connsiteY2" fmla="*/ 129713 h 281985"/>
                <a:gd name="connsiteX3" fmla="*/ 133362 w 142651"/>
                <a:gd name="connsiteY3" fmla="*/ 179143 h 281985"/>
                <a:gd name="connsiteX4" fmla="*/ 65354 w 142651"/>
                <a:gd name="connsiteY4" fmla="*/ 263407 h 281985"/>
                <a:gd name="connsiteX5" fmla="*/ 5640 w 142651"/>
                <a:gd name="connsiteY5" fmla="*/ 282980 h 281985"/>
                <a:gd name="connsiteX6" fmla="*/ 0 w 142651"/>
                <a:gd name="connsiteY6" fmla="*/ 282980 h 281985"/>
                <a:gd name="connsiteX7" fmla="*/ 72321 w 142651"/>
                <a:gd name="connsiteY7" fmla="*/ 182461 h 281985"/>
                <a:gd name="connsiteX8" fmla="*/ 85591 w 142651"/>
                <a:gd name="connsiteY8" fmla="*/ 69003 h 281985"/>
                <a:gd name="connsiteX9" fmla="*/ 73980 w 142651"/>
                <a:gd name="connsiteY9" fmla="*/ 0 h 281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651" h="281985">
                  <a:moveTo>
                    <a:pt x="73980" y="0"/>
                  </a:moveTo>
                  <a:cubicBezTo>
                    <a:pt x="110472" y="16919"/>
                    <a:pt x="134026" y="44454"/>
                    <a:pt x="141988" y="84264"/>
                  </a:cubicBezTo>
                  <a:cubicBezTo>
                    <a:pt x="142320" y="85923"/>
                    <a:pt x="143978" y="116112"/>
                    <a:pt x="143978" y="129713"/>
                  </a:cubicBezTo>
                  <a:cubicBezTo>
                    <a:pt x="140993" y="146300"/>
                    <a:pt x="140661" y="163220"/>
                    <a:pt x="133362" y="179143"/>
                  </a:cubicBezTo>
                  <a:cubicBezTo>
                    <a:pt x="118102" y="213313"/>
                    <a:pt x="95875" y="241844"/>
                    <a:pt x="65354" y="263407"/>
                  </a:cubicBezTo>
                  <a:cubicBezTo>
                    <a:pt x="47440" y="276014"/>
                    <a:pt x="27203" y="281322"/>
                    <a:pt x="5640" y="282980"/>
                  </a:cubicBezTo>
                  <a:cubicBezTo>
                    <a:pt x="3649" y="282980"/>
                    <a:pt x="1990" y="282980"/>
                    <a:pt x="0" y="282980"/>
                  </a:cubicBezTo>
                  <a:cubicBezTo>
                    <a:pt x="2986" y="276345"/>
                    <a:pt x="58719" y="220280"/>
                    <a:pt x="72321" y="182461"/>
                  </a:cubicBezTo>
                  <a:cubicBezTo>
                    <a:pt x="85259" y="145637"/>
                    <a:pt x="88908" y="107818"/>
                    <a:pt x="85591" y="69003"/>
                  </a:cubicBezTo>
                  <a:cubicBezTo>
                    <a:pt x="83600" y="45449"/>
                    <a:pt x="78624" y="22891"/>
                    <a:pt x="73980" y="0"/>
                  </a:cubicBezTo>
                  <a:close/>
                </a:path>
              </a:pathLst>
            </a:custGeom>
            <a:solidFill>
              <a:srgbClr val="CF504F"/>
            </a:solidFill>
            <a:ln w="3309" cap="flat">
              <a:noFill/>
              <a:prstDash val="solid"/>
              <a:miter/>
            </a:ln>
          </p:spPr>
          <p:txBody>
            <a:bodyPr rtlCol="0" anchor="ctr"/>
            <a:lstStyle/>
            <a:p>
              <a:endParaRPr lang="en-US" sz="1350"/>
            </a:p>
          </p:txBody>
        </p:sp>
        <p:sp>
          <p:nvSpPr>
            <p:cNvPr id="108" name="Freeform: Shape 107">
              <a:extLst>
                <a:ext uri="{FF2B5EF4-FFF2-40B4-BE49-F238E27FC236}">
                  <a16:creationId xmlns:a16="http://schemas.microsoft.com/office/drawing/2014/main" id="{D34410B4-741C-4CEA-BC9F-D044B9C41EEF}"/>
                </a:ext>
              </a:extLst>
            </p:cNvPr>
            <p:cNvSpPr/>
            <p:nvPr/>
          </p:nvSpPr>
          <p:spPr>
            <a:xfrm>
              <a:off x="3885014" y="4061908"/>
              <a:ext cx="185778" cy="182461"/>
            </a:xfrm>
            <a:custGeom>
              <a:avLst/>
              <a:gdLst>
                <a:gd name="connsiteX0" fmla="*/ 176358 w 185778"/>
                <a:gd name="connsiteY0" fmla="*/ 32524 h 182460"/>
                <a:gd name="connsiteX1" fmla="*/ 105364 w 185778"/>
                <a:gd name="connsiteY1" fmla="*/ 76646 h 182460"/>
                <a:gd name="connsiteX2" fmla="*/ 95411 w 185778"/>
                <a:gd name="connsiteY2" fmla="*/ 90579 h 182460"/>
                <a:gd name="connsiteX3" fmla="*/ 93089 w 185778"/>
                <a:gd name="connsiteY3" fmla="*/ 78968 h 182460"/>
                <a:gd name="connsiteX4" fmla="*/ 11479 w 185778"/>
                <a:gd name="connsiteY4" fmla="*/ 1671 h 182460"/>
                <a:gd name="connsiteX5" fmla="*/ 532 w 185778"/>
                <a:gd name="connsiteY5" fmla="*/ 10297 h 182460"/>
                <a:gd name="connsiteX6" fmla="*/ 35697 w 185778"/>
                <a:gd name="connsiteY6" fmla="*/ 74656 h 182460"/>
                <a:gd name="connsiteX7" fmla="*/ 86454 w 185778"/>
                <a:gd name="connsiteY7" fmla="*/ 95887 h 182460"/>
                <a:gd name="connsiteX8" fmla="*/ 90435 w 185778"/>
                <a:gd name="connsiteY8" fmla="*/ 103186 h 182460"/>
                <a:gd name="connsiteX9" fmla="*/ 76502 w 185778"/>
                <a:gd name="connsiteY9" fmla="*/ 141669 h 182460"/>
                <a:gd name="connsiteX10" fmla="*/ 69867 w 185778"/>
                <a:gd name="connsiteY10" fmla="*/ 174511 h 182460"/>
                <a:gd name="connsiteX11" fmla="*/ 75838 w 185778"/>
                <a:gd name="connsiteY11" fmla="*/ 182805 h 182460"/>
                <a:gd name="connsiteX12" fmla="*/ 85127 w 185778"/>
                <a:gd name="connsiteY12" fmla="*/ 176834 h 182460"/>
                <a:gd name="connsiteX13" fmla="*/ 92757 w 185778"/>
                <a:gd name="connsiteY13" fmla="*/ 142664 h 182460"/>
                <a:gd name="connsiteX14" fmla="*/ 118302 w 185778"/>
                <a:gd name="connsiteY14" fmla="*/ 85935 h 182460"/>
                <a:gd name="connsiteX15" fmla="*/ 181334 w 185778"/>
                <a:gd name="connsiteY15" fmla="*/ 47784 h 182460"/>
                <a:gd name="connsiteX16" fmla="*/ 186642 w 185778"/>
                <a:gd name="connsiteY16" fmla="*/ 42476 h 182460"/>
                <a:gd name="connsiteX17" fmla="*/ 176358 w 185778"/>
                <a:gd name="connsiteY17" fmla="*/ 32524 h 18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778" h="182460">
                  <a:moveTo>
                    <a:pt x="176358" y="32524"/>
                  </a:moveTo>
                  <a:cubicBezTo>
                    <a:pt x="146500" y="37168"/>
                    <a:pt x="122615" y="51765"/>
                    <a:pt x="105364" y="76646"/>
                  </a:cubicBezTo>
                  <a:cubicBezTo>
                    <a:pt x="102046" y="81291"/>
                    <a:pt x="100056" y="86930"/>
                    <a:pt x="95411" y="90579"/>
                  </a:cubicBezTo>
                  <a:cubicBezTo>
                    <a:pt x="94748" y="86598"/>
                    <a:pt x="94084" y="82618"/>
                    <a:pt x="93089" y="78968"/>
                  </a:cubicBezTo>
                  <a:cubicBezTo>
                    <a:pt x="80151" y="38163"/>
                    <a:pt x="54938" y="9965"/>
                    <a:pt x="11479" y="1671"/>
                  </a:cubicBezTo>
                  <a:cubicBezTo>
                    <a:pt x="-464" y="-1315"/>
                    <a:pt x="-795" y="-1315"/>
                    <a:pt x="532" y="10297"/>
                  </a:cubicBezTo>
                  <a:cubicBezTo>
                    <a:pt x="3849" y="36173"/>
                    <a:pt x="14797" y="58400"/>
                    <a:pt x="35697" y="74656"/>
                  </a:cubicBezTo>
                  <a:cubicBezTo>
                    <a:pt x="50625" y="86267"/>
                    <a:pt x="67876" y="92570"/>
                    <a:pt x="86454" y="95887"/>
                  </a:cubicBezTo>
                  <a:cubicBezTo>
                    <a:pt x="91762" y="96883"/>
                    <a:pt x="93089" y="97878"/>
                    <a:pt x="90435" y="103186"/>
                  </a:cubicBezTo>
                  <a:cubicBezTo>
                    <a:pt x="84464" y="115460"/>
                    <a:pt x="80151" y="128399"/>
                    <a:pt x="76502" y="141669"/>
                  </a:cubicBezTo>
                  <a:cubicBezTo>
                    <a:pt x="74179" y="152616"/>
                    <a:pt x="71857" y="163564"/>
                    <a:pt x="69867" y="174511"/>
                  </a:cubicBezTo>
                  <a:cubicBezTo>
                    <a:pt x="68871" y="179488"/>
                    <a:pt x="69535" y="182473"/>
                    <a:pt x="75838" y="182805"/>
                  </a:cubicBezTo>
                  <a:cubicBezTo>
                    <a:pt x="80814" y="182805"/>
                    <a:pt x="84132" y="183469"/>
                    <a:pt x="85127" y="176834"/>
                  </a:cubicBezTo>
                  <a:cubicBezTo>
                    <a:pt x="86454" y="165223"/>
                    <a:pt x="89108" y="153611"/>
                    <a:pt x="92757" y="142664"/>
                  </a:cubicBezTo>
                  <a:cubicBezTo>
                    <a:pt x="98065" y="122427"/>
                    <a:pt x="106027" y="102854"/>
                    <a:pt x="118302" y="85935"/>
                  </a:cubicBezTo>
                  <a:cubicBezTo>
                    <a:pt x="133894" y="64371"/>
                    <a:pt x="154131" y="50438"/>
                    <a:pt x="181334" y="47784"/>
                  </a:cubicBezTo>
                  <a:cubicBezTo>
                    <a:pt x="184983" y="47452"/>
                    <a:pt x="186310" y="46457"/>
                    <a:pt x="186642" y="42476"/>
                  </a:cubicBezTo>
                  <a:cubicBezTo>
                    <a:pt x="187305" y="33851"/>
                    <a:pt x="184319" y="31197"/>
                    <a:pt x="176358" y="32524"/>
                  </a:cubicBezTo>
                  <a:close/>
                </a:path>
              </a:pathLst>
            </a:custGeom>
            <a:solidFill>
              <a:schemeClr val="accent1"/>
            </a:solidFill>
            <a:ln w="3309" cap="flat">
              <a:noFill/>
              <a:prstDash val="solid"/>
              <a:miter/>
            </a:ln>
          </p:spPr>
          <p:txBody>
            <a:bodyPr rtlCol="0" anchor="ctr"/>
            <a:lstStyle/>
            <a:p>
              <a:endParaRPr lang="en-US" sz="1350"/>
            </a:p>
          </p:txBody>
        </p:sp>
      </p:grpSp>
      <p:sp>
        <p:nvSpPr>
          <p:cNvPr id="124" name="Title 1">
            <a:extLst>
              <a:ext uri="{FF2B5EF4-FFF2-40B4-BE49-F238E27FC236}">
                <a16:creationId xmlns:a16="http://schemas.microsoft.com/office/drawing/2014/main" id="{8A586BD3-B878-4B10-92C3-464E86C5F9B7}"/>
              </a:ext>
            </a:extLst>
          </p:cNvPr>
          <p:cNvSpPr txBox="1">
            <a:spLocks/>
          </p:cNvSpPr>
          <p:nvPr/>
        </p:nvSpPr>
        <p:spPr>
          <a:xfrm>
            <a:off x="3259081" y="795785"/>
            <a:ext cx="5710866" cy="857250"/>
          </a:xfrm>
          <a:prstGeom prst="rect">
            <a:avLst/>
          </a:prstGeom>
        </p:spPr>
        <p:txBody>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b="1" dirty="0">
                <a:solidFill>
                  <a:srgbClr val="002060"/>
                </a:solidFill>
              </a:rPr>
              <a:t>ماذا سنتعلم اليوم </a:t>
            </a:r>
            <a:endParaRPr lang="fr-CA" b="1" dirty="0">
              <a:solidFill>
                <a:srgbClr val="002060"/>
              </a:solidFill>
            </a:endParaRPr>
          </a:p>
        </p:txBody>
      </p:sp>
      <p:sp>
        <p:nvSpPr>
          <p:cNvPr id="126" name="TextBox 13">
            <a:extLst>
              <a:ext uri="{FF2B5EF4-FFF2-40B4-BE49-F238E27FC236}">
                <a16:creationId xmlns:a16="http://schemas.microsoft.com/office/drawing/2014/main" id="{0F4F0075-5342-48A5-979F-C814B7BD4A94}"/>
              </a:ext>
            </a:extLst>
          </p:cNvPr>
          <p:cNvSpPr txBox="1"/>
          <p:nvPr/>
        </p:nvSpPr>
        <p:spPr>
          <a:xfrm>
            <a:off x="4508264" y="2734426"/>
            <a:ext cx="3371058" cy="400110"/>
          </a:xfrm>
          <a:prstGeom prst="rect">
            <a:avLst/>
          </a:prstGeom>
          <a:noFill/>
        </p:spPr>
        <p:txBody>
          <a:bodyPr wrap="square" rtlCol="0">
            <a:spAutoFit/>
          </a:bodyPr>
          <a:lstStyle/>
          <a:p>
            <a:pPr lvl="0" algn="r">
              <a:defRPr/>
            </a:pPr>
            <a:r>
              <a:rPr lang="ar-SA" sz="2000" b="1" dirty="0">
                <a:latin typeface="Segoe UI Semibold" panose="020B0702040204020203" pitchFamily="34" charset="0"/>
                <a:cs typeface="Segoe UI Semibold" panose="020B0702040204020203" pitchFamily="34" charset="0"/>
              </a:rPr>
              <a:t>إضافة اقسام ومنتجات للمتجر</a:t>
            </a:r>
            <a:endParaRPr lang="en-GB" sz="2000" b="1" dirty="0">
              <a:latin typeface="Segoe UI Semibold" panose="020B0702040204020203" pitchFamily="34" charset="0"/>
              <a:ea typeface="Noto Sans" panose="020B0502040504020204" pitchFamily="34"/>
              <a:cs typeface="Segoe UI Semibold" panose="020B0702040204020203" pitchFamily="34" charset="0"/>
            </a:endParaRPr>
          </a:p>
        </p:txBody>
      </p:sp>
      <p:sp>
        <p:nvSpPr>
          <p:cNvPr id="127" name="TextBox 14">
            <a:extLst>
              <a:ext uri="{FF2B5EF4-FFF2-40B4-BE49-F238E27FC236}">
                <a16:creationId xmlns:a16="http://schemas.microsoft.com/office/drawing/2014/main" id="{83E0D5ED-0532-4A3D-9FD2-919A692BEEFC}"/>
              </a:ext>
            </a:extLst>
          </p:cNvPr>
          <p:cNvSpPr txBox="1"/>
          <p:nvPr/>
        </p:nvSpPr>
        <p:spPr>
          <a:xfrm>
            <a:off x="3978415" y="3424449"/>
            <a:ext cx="3828836" cy="400110"/>
          </a:xfrm>
          <a:prstGeom prst="rect">
            <a:avLst/>
          </a:prstGeom>
          <a:noFill/>
        </p:spPr>
        <p:txBody>
          <a:bodyPr wrap="square" rtlCol="0">
            <a:spAutoFit/>
          </a:bodyPr>
          <a:lstStyle/>
          <a:p>
            <a:pPr lvl="0" algn="r">
              <a:defRPr/>
            </a:pPr>
            <a:r>
              <a:rPr lang="ar-SA" sz="2000" b="1" dirty="0">
                <a:latin typeface="Segoe UI Semibold" panose="020B0702040204020203" pitchFamily="34" charset="0"/>
                <a:cs typeface="Segoe UI Semibold" panose="020B0702040204020203" pitchFamily="34" charset="0"/>
              </a:rPr>
              <a:t>استعراض المبيعات وتتبع الطلبات </a:t>
            </a:r>
            <a:endParaRPr lang="en-GB" sz="2000" b="1" dirty="0">
              <a:latin typeface="Segoe UI Semibold" panose="020B0702040204020203" pitchFamily="34" charset="0"/>
              <a:ea typeface="Noto Sans" panose="020B0502040504020204" pitchFamily="34"/>
              <a:cs typeface="Segoe UI Semibold" panose="020B0702040204020203" pitchFamily="34" charset="0"/>
            </a:endParaRPr>
          </a:p>
        </p:txBody>
      </p:sp>
      <p:sp>
        <p:nvSpPr>
          <p:cNvPr id="129" name="TextBox 12">
            <a:extLst>
              <a:ext uri="{FF2B5EF4-FFF2-40B4-BE49-F238E27FC236}">
                <a16:creationId xmlns:a16="http://schemas.microsoft.com/office/drawing/2014/main" id="{E4ACE615-A749-4091-B5A9-EB9799068691}"/>
              </a:ext>
            </a:extLst>
          </p:cNvPr>
          <p:cNvSpPr txBox="1"/>
          <p:nvPr/>
        </p:nvSpPr>
        <p:spPr>
          <a:xfrm>
            <a:off x="4090926" y="1957355"/>
            <a:ext cx="4244087" cy="400110"/>
          </a:xfrm>
          <a:prstGeom prst="rect">
            <a:avLst/>
          </a:prstGeom>
          <a:noFill/>
        </p:spPr>
        <p:txBody>
          <a:bodyPr wrap="square" rtlCol="0">
            <a:spAutoFit/>
          </a:bodyPr>
          <a:lstStyle/>
          <a:p>
            <a:pPr lvl="0" algn="r">
              <a:defRPr/>
            </a:pPr>
            <a:r>
              <a:rPr lang="ar-SA" sz="2000" b="1" dirty="0">
                <a:solidFill>
                  <a:srgbClr val="000000"/>
                </a:solidFill>
                <a:latin typeface="Segoe UI Semibold" panose="020B0702040204020203" pitchFamily="34" charset="0"/>
                <a:cs typeface="Segoe UI Semibold" panose="020B0702040204020203" pitchFamily="34" charset="0"/>
              </a:rPr>
              <a:t> إدارة المتجر الالكتروني الخاص بك </a:t>
            </a:r>
            <a:endParaRPr lang="en-GB" sz="2000" b="1" dirty="0">
              <a:solidFill>
                <a:srgbClr val="000000"/>
              </a:solidFill>
              <a:latin typeface="Segoe UI Semibold" panose="020B0702040204020203" pitchFamily="34" charset="0"/>
              <a:ea typeface="Noto Sans" panose="020B0502040504020204" pitchFamily="34"/>
              <a:cs typeface="Segoe UI Semibold" panose="020B0702040204020203" pitchFamily="34" charset="0"/>
            </a:endParaRPr>
          </a:p>
        </p:txBody>
      </p:sp>
    </p:spTree>
    <p:extLst>
      <p:ext uri="{BB962C8B-B14F-4D97-AF65-F5344CB8AC3E}">
        <p14:creationId xmlns:p14="http://schemas.microsoft.com/office/powerpoint/2010/main" val="8953958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12" name="مربع نص 11">
            <a:extLst>
              <a:ext uri="{FF2B5EF4-FFF2-40B4-BE49-F238E27FC236}">
                <a16:creationId xmlns:a16="http://schemas.microsoft.com/office/drawing/2014/main" id="{C2FE07B7-9961-47A6-A1EE-E73226A1EF3A}"/>
              </a:ext>
            </a:extLst>
          </p:cNvPr>
          <p:cNvSpPr txBox="1"/>
          <p:nvPr/>
        </p:nvSpPr>
        <p:spPr>
          <a:xfrm>
            <a:off x="1691680" y="987574"/>
            <a:ext cx="7275875" cy="2185214"/>
          </a:xfrm>
          <a:prstGeom prst="rect">
            <a:avLst/>
          </a:prstGeom>
          <a:noFill/>
        </p:spPr>
        <p:txBody>
          <a:bodyPr wrap="square">
            <a:spAutoFit/>
          </a:bodyPr>
          <a:lstStyle/>
          <a:p>
            <a:pPr marL="0" lvl="0" indent="0" algn="ctr" rtl="0">
              <a:spcBef>
                <a:spcPts val="0"/>
              </a:spcBef>
              <a:spcAft>
                <a:spcPts val="1600"/>
              </a:spcAft>
              <a:buNone/>
            </a:pPr>
            <a:r>
              <a:rPr lang="ar-SA" sz="2400" b="1" dirty="0">
                <a:solidFill>
                  <a:schemeClr val="tx1">
                    <a:lumMod val="95000"/>
                    <a:lumOff val="5000"/>
                  </a:schemeClr>
                </a:solidFill>
                <a:cs typeface="Akhbar MT" pitchFamily="2" charset="-78"/>
              </a:rPr>
              <a:t>هل لدينا تاجرات في الفصل؟ او احد افراد اسرتك من الاسر المنتجة؟</a:t>
            </a:r>
          </a:p>
          <a:p>
            <a:pPr marL="0" lvl="0" indent="0" algn="ctr" rtl="0">
              <a:spcBef>
                <a:spcPts val="0"/>
              </a:spcBef>
              <a:spcAft>
                <a:spcPts val="1600"/>
              </a:spcAft>
              <a:buNone/>
            </a:pPr>
            <a:r>
              <a:rPr lang="ar-SA" sz="2400" b="1" dirty="0">
                <a:solidFill>
                  <a:schemeClr val="tx1">
                    <a:lumMod val="95000"/>
                    <a:lumOff val="5000"/>
                  </a:schemeClr>
                </a:solidFill>
                <a:cs typeface="Akhbar MT" pitchFamily="2" charset="-78"/>
              </a:rPr>
              <a:t>اين يتم عرض منتجاتكم؟</a:t>
            </a:r>
          </a:p>
          <a:p>
            <a:pPr marL="0" lvl="0" indent="0" algn="ctr" rtl="0">
              <a:spcBef>
                <a:spcPts val="0"/>
              </a:spcBef>
              <a:spcAft>
                <a:spcPts val="1600"/>
              </a:spcAft>
              <a:buNone/>
            </a:pPr>
            <a:r>
              <a:rPr lang="ar-SA" sz="2400" b="1" dirty="0">
                <a:solidFill>
                  <a:schemeClr val="tx1">
                    <a:lumMod val="95000"/>
                    <a:lumOff val="5000"/>
                  </a:schemeClr>
                </a:solidFill>
                <a:cs typeface="Akhbar MT" pitchFamily="2" charset="-78"/>
              </a:rPr>
              <a:t>هل تودين ان يكون لك متجر خاص ؟</a:t>
            </a:r>
          </a:p>
          <a:p>
            <a:pPr marL="0" lvl="0" indent="0" algn="ctr" rtl="0">
              <a:spcBef>
                <a:spcPts val="0"/>
              </a:spcBef>
              <a:spcAft>
                <a:spcPts val="1600"/>
              </a:spcAft>
              <a:buNone/>
            </a:pPr>
            <a:r>
              <a:rPr lang="ar-SA" sz="2400" b="1" dirty="0">
                <a:solidFill>
                  <a:srgbClr val="C00000"/>
                </a:solidFill>
                <a:cs typeface="Akhbar MT" pitchFamily="2" charset="-78"/>
              </a:rPr>
              <a:t>في هذا التدريب سنقوم بالدخول الى موقع سلة لإنشاء متجر الكتروني</a:t>
            </a:r>
          </a:p>
        </p:txBody>
      </p:sp>
      <p:sp>
        <p:nvSpPr>
          <p:cNvPr id="13" name="Title 1">
            <a:extLst>
              <a:ext uri="{FF2B5EF4-FFF2-40B4-BE49-F238E27FC236}">
                <a16:creationId xmlns:a16="http://schemas.microsoft.com/office/drawing/2014/main" id="{8089D7BE-D691-4E95-984F-C4C0F9064BA6}"/>
              </a:ext>
            </a:extLst>
          </p:cNvPr>
          <p:cNvSpPr txBox="1">
            <a:spLocks/>
          </p:cNvSpPr>
          <p:nvPr/>
        </p:nvSpPr>
        <p:spPr>
          <a:xfrm>
            <a:off x="521931" y="195486"/>
            <a:ext cx="8229600" cy="637183"/>
          </a:xfrm>
          <a:prstGeom prst="rect">
            <a:avLst/>
          </a:prstGeom>
          <a:solidFill>
            <a:srgbClr val="0680C3"/>
          </a:solidFill>
        </p:spPr>
        <p:txBody>
          <a:bodyPr>
            <a:noAutofit/>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sz="3200" b="1" dirty="0">
                <a:solidFill>
                  <a:schemeClr val="tx1">
                    <a:lumMod val="50000"/>
                  </a:schemeClr>
                </a:solidFill>
                <a:latin typeface="A Massir Ballpoint" panose="00000100000000000000" pitchFamily="2" charset="-78"/>
                <a:cs typeface="A Massir Ballpoint" panose="00000100000000000000" pitchFamily="2" charset="-78"/>
              </a:rPr>
              <a:t>التدريب الثاني (إدارة مواقع التسوق عبر لوحة التحكم)</a:t>
            </a:r>
            <a:endParaRPr lang="en-US" sz="3200" b="1" dirty="0">
              <a:solidFill>
                <a:schemeClr val="tx1">
                  <a:lumMod val="50000"/>
                </a:schemeClr>
              </a:solidFill>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131577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30;p23" descr="صورة 8">
            <a:extLst>
              <a:ext uri="{FF2B5EF4-FFF2-40B4-BE49-F238E27FC236}">
                <a16:creationId xmlns:a16="http://schemas.microsoft.com/office/drawing/2014/main" id="{52196CAB-5D92-455A-B148-89D38D21EF00}"/>
              </a:ext>
            </a:extLst>
          </p:cNvPr>
          <p:cNvPicPr preferRelativeResize="0"/>
          <p:nvPr/>
        </p:nvPicPr>
        <p:blipFill rotWithShape="1">
          <a:blip r:embed="rId3">
            <a:alphaModFix/>
          </a:blip>
          <a:srcRect/>
          <a:stretch/>
        </p:blipFill>
        <p:spPr>
          <a:xfrm>
            <a:off x="0" y="0"/>
            <a:ext cx="1080120" cy="864096"/>
          </a:xfrm>
          <a:prstGeom prst="rect">
            <a:avLst/>
          </a:prstGeom>
          <a:noFill/>
          <a:ln>
            <a:noFill/>
          </a:ln>
        </p:spPr>
      </p:pic>
      <p:pic>
        <p:nvPicPr>
          <p:cNvPr id="8" name="وسائط عبر الإنترنت 7" title="ما هي أهم القرارات التي اتخذتها السعودية لمواجهة كورونا؟">
            <a:hlinkClick r:id="" action="ppaction://media"/>
            <a:extLst>
              <a:ext uri="{FF2B5EF4-FFF2-40B4-BE49-F238E27FC236}">
                <a16:creationId xmlns:a16="http://schemas.microsoft.com/office/drawing/2014/main" id="{3B6F00B7-11CA-4276-8A3C-B103C69ADB4E}"/>
              </a:ext>
            </a:extLst>
          </p:cNvPr>
          <p:cNvPicPr>
            <a:picLocks noRot="1" noChangeAspect="1"/>
          </p:cNvPicPr>
          <p:nvPr>
            <a:videoFile r:link="rId1"/>
          </p:nvPr>
        </p:nvPicPr>
        <p:blipFill>
          <a:blip r:embed="rId4"/>
          <a:stretch>
            <a:fillRect/>
          </a:stretch>
        </p:blipFill>
        <p:spPr>
          <a:xfrm>
            <a:off x="1073629" y="382811"/>
            <a:ext cx="7665260" cy="4377877"/>
          </a:xfrm>
          <a:prstGeom prst="rect">
            <a:avLst/>
          </a:prstGeom>
        </p:spPr>
      </p:pic>
      <p:sp>
        <p:nvSpPr>
          <p:cNvPr id="14" name="مربع نص 13">
            <a:extLst>
              <a:ext uri="{FF2B5EF4-FFF2-40B4-BE49-F238E27FC236}">
                <a16:creationId xmlns:a16="http://schemas.microsoft.com/office/drawing/2014/main" id="{41D7707F-719B-4E75-8DD7-31C8E9C209E8}"/>
              </a:ext>
            </a:extLst>
          </p:cNvPr>
          <p:cNvSpPr txBox="1"/>
          <p:nvPr/>
        </p:nvSpPr>
        <p:spPr>
          <a:xfrm>
            <a:off x="6300192" y="4796115"/>
            <a:ext cx="3672408" cy="646331"/>
          </a:xfrm>
          <a:prstGeom prst="rect">
            <a:avLst/>
          </a:prstGeom>
          <a:noFill/>
        </p:spPr>
        <p:txBody>
          <a:bodyPr wrap="square" rtlCol="0">
            <a:spAutoFit/>
          </a:bodyPr>
          <a:lstStyle/>
          <a:p>
            <a:r>
              <a:rPr lang="en-US" dirty="0">
                <a:hlinkClick r:id="rId5"/>
              </a:rPr>
              <a:t>https://youtu.be/tcJswXfJIx4</a:t>
            </a:r>
            <a:endParaRPr lang="ar-SA" dirty="0"/>
          </a:p>
          <a:p>
            <a:endParaRPr lang="en-US" dirty="0"/>
          </a:p>
        </p:txBody>
      </p:sp>
    </p:spTree>
    <p:extLst>
      <p:ext uri="{BB962C8B-B14F-4D97-AF65-F5344CB8AC3E}">
        <p14:creationId xmlns:p14="http://schemas.microsoft.com/office/powerpoint/2010/main" val="39565849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98F693DC-BF89-4062-BBAE-656EE7289585}"/>
              </a:ext>
            </a:extLst>
          </p:cNvPr>
          <p:cNvSpPr txBox="1"/>
          <p:nvPr/>
        </p:nvSpPr>
        <p:spPr>
          <a:xfrm>
            <a:off x="4544678" y="2398279"/>
            <a:ext cx="4590256" cy="1200329"/>
          </a:xfrm>
          <a:prstGeom prst="rect">
            <a:avLst/>
          </a:prstGeom>
          <a:noFill/>
        </p:spPr>
        <p:txBody>
          <a:bodyPr wrap="square">
            <a:spAutoFit/>
          </a:bodyPr>
          <a:lstStyle/>
          <a:p>
            <a:pPr algn="ctr" rtl="1">
              <a:spcBef>
                <a:spcPts val="0"/>
              </a:spcBef>
              <a:spcAft>
                <a:spcPts val="0"/>
              </a:spcAft>
            </a:pPr>
            <a:r>
              <a:rPr lang="ar-SA" sz="1800" b="1" i="0" u="none" strike="noStrike" dirty="0">
                <a:solidFill>
                  <a:srgbClr val="232323"/>
                </a:solidFill>
                <a:effectLst/>
                <a:latin typeface="Consolas" panose="020B0609020204030204" pitchFamily="49" charset="0"/>
              </a:rPr>
              <a:t>باستخدام نموذج </a:t>
            </a:r>
            <a:r>
              <a:rPr lang="ar-SA" sz="1800" b="1" i="0" u="none" strike="noStrike" dirty="0" err="1">
                <a:solidFill>
                  <a:srgbClr val="232323"/>
                </a:solidFill>
                <a:effectLst/>
                <a:latin typeface="Arial" panose="020B0604020202020204" pitchFamily="34" charset="0"/>
              </a:rPr>
              <a:t>فراير</a:t>
            </a:r>
            <a:r>
              <a:rPr lang="ar-SA" sz="1800" b="1" i="0" u="none" strike="noStrike" dirty="0">
                <a:solidFill>
                  <a:srgbClr val="232323"/>
                </a:solidFill>
                <a:effectLst/>
                <a:latin typeface="Consolas" panose="020B0609020204030204" pitchFamily="49" charset="0"/>
              </a:rPr>
              <a:t> ، استخدمي كتاب الطالبة للتعرف على الخدمات الالكترونية </a:t>
            </a:r>
            <a:endParaRPr lang="ar-SA" b="1" dirty="0">
              <a:solidFill>
                <a:srgbClr val="232323"/>
              </a:solidFill>
              <a:effectLst/>
            </a:endParaRPr>
          </a:p>
          <a:p>
            <a:pPr algn="ctr"/>
            <a:br>
              <a:rPr lang="ar-SA" b="1" dirty="0">
                <a:solidFill>
                  <a:srgbClr val="232323"/>
                </a:solidFill>
              </a:rPr>
            </a:br>
            <a:endParaRPr lang="en-US" b="1" dirty="0">
              <a:solidFill>
                <a:srgbClr val="232323"/>
              </a:solidFill>
            </a:endParaRPr>
          </a:p>
        </p:txBody>
      </p:sp>
      <p:grpSp>
        <p:nvGrpSpPr>
          <p:cNvPr id="4" name="Google Shape;937;p40">
            <a:extLst>
              <a:ext uri="{FF2B5EF4-FFF2-40B4-BE49-F238E27FC236}">
                <a16:creationId xmlns:a16="http://schemas.microsoft.com/office/drawing/2014/main" id="{1D26BF27-7273-4927-81FA-9E5A58E52CFA}"/>
              </a:ext>
            </a:extLst>
          </p:cNvPr>
          <p:cNvGrpSpPr/>
          <p:nvPr/>
        </p:nvGrpSpPr>
        <p:grpSpPr>
          <a:xfrm rot="-918591" flipH="1">
            <a:off x="347047" y="1650793"/>
            <a:ext cx="4206532" cy="2990425"/>
            <a:chOff x="2368761" y="841731"/>
            <a:chExt cx="3148926" cy="3321893"/>
          </a:xfrm>
        </p:grpSpPr>
        <p:sp>
          <p:nvSpPr>
            <p:cNvPr id="5" name="Google Shape;938;p40">
              <a:extLst>
                <a:ext uri="{FF2B5EF4-FFF2-40B4-BE49-F238E27FC236}">
                  <a16:creationId xmlns:a16="http://schemas.microsoft.com/office/drawing/2014/main" id="{0C79A71F-297C-4CF2-8E48-7708ECE17F3C}"/>
                </a:ext>
              </a:extLst>
            </p:cNvPr>
            <p:cNvSpPr/>
            <p:nvPr/>
          </p:nvSpPr>
          <p:spPr>
            <a:xfrm rot="-5400000">
              <a:off x="2281268" y="934270"/>
              <a:ext cx="3321893" cy="3136815"/>
            </a:xfrm>
            <a:custGeom>
              <a:avLst/>
              <a:gdLst/>
              <a:ahLst/>
              <a:cxnLst/>
              <a:rect l="l" t="t" r="r" b="b"/>
              <a:pathLst>
                <a:path w="3321893" h="3136815" extrusionOk="0">
                  <a:moveTo>
                    <a:pt x="15340" y="3136815"/>
                  </a:moveTo>
                  <a:lnTo>
                    <a:pt x="7823" y="3136815"/>
                  </a:lnTo>
                  <a:lnTo>
                    <a:pt x="7246" y="3128385"/>
                  </a:lnTo>
                  <a:cubicBezTo>
                    <a:pt x="6349" y="3090892"/>
                    <a:pt x="7943" y="3056246"/>
                    <a:pt x="7943" y="3056246"/>
                  </a:cubicBezTo>
                  <a:close/>
                  <a:moveTo>
                    <a:pt x="3321893" y="1"/>
                  </a:moveTo>
                  <a:lnTo>
                    <a:pt x="3321893" y="3136815"/>
                  </a:lnTo>
                  <a:lnTo>
                    <a:pt x="17984" y="3136815"/>
                  </a:lnTo>
                  <a:lnTo>
                    <a:pt x="17230" y="3124210"/>
                  </a:lnTo>
                  <a:cubicBezTo>
                    <a:pt x="10841" y="3016343"/>
                    <a:pt x="1548" y="2851636"/>
                    <a:pt x="1548" y="2806198"/>
                  </a:cubicBezTo>
                  <a:cubicBezTo>
                    <a:pt x="1548" y="2736959"/>
                    <a:pt x="16347" y="2543684"/>
                    <a:pt x="16347" y="2543684"/>
                  </a:cubicBezTo>
                  <a:cubicBezTo>
                    <a:pt x="16347" y="2543684"/>
                    <a:pt x="-3275" y="2373088"/>
                    <a:pt x="1253" y="2303722"/>
                  </a:cubicBezTo>
                  <a:cubicBezTo>
                    <a:pt x="5782" y="2234348"/>
                    <a:pt x="45026" y="2187485"/>
                    <a:pt x="45026" y="2187485"/>
                  </a:cubicBezTo>
                  <a:lnTo>
                    <a:pt x="11470" y="2153021"/>
                  </a:lnTo>
                  <a:cubicBezTo>
                    <a:pt x="11470" y="2153021"/>
                    <a:pt x="-12796" y="1873544"/>
                    <a:pt x="9264" y="1796828"/>
                  </a:cubicBezTo>
                  <a:cubicBezTo>
                    <a:pt x="31324" y="1720106"/>
                    <a:pt x="64414" y="1714619"/>
                    <a:pt x="64414" y="1714619"/>
                  </a:cubicBezTo>
                  <a:cubicBezTo>
                    <a:pt x="64414" y="1714619"/>
                    <a:pt x="44560" y="1646127"/>
                    <a:pt x="64414" y="1558439"/>
                  </a:cubicBezTo>
                  <a:cubicBezTo>
                    <a:pt x="84269" y="1470764"/>
                    <a:pt x="84269" y="1435149"/>
                    <a:pt x="84269" y="1435149"/>
                  </a:cubicBezTo>
                  <a:lnTo>
                    <a:pt x="15882" y="1402265"/>
                  </a:lnTo>
                  <a:cubicBezTo>
                    <a:pt x="15882" y="1402265"/>
                    <a:pt x="5737" y="1346056"/>
                    <a:pt x="7945" y="1296678"/>
                  </a:cubicBezTo>
                  <a:cubicBezTo>
                    <a:pt x="10155" y="1247287"/>
                    <a:pt x="-890" y="948244"/>
                    <a:pt x="3528" y="843983"/>
                  </a:cubicBezTo>
                  <a:cubicBezTo>
                    <a:pt x="7945" y="739728"/>
                    <a:pt x="14320" y="614408"/>
                    <a:pt x="20563" y="573690"/>
                  </a:cubicBezTo>
                  <a:cubicBezTo>
                    <a:pt x="26805" y="532993"/>
                    <a:pt x="4957" y="211218"/>
                    <a:pt x="4957" y="211218"/>
                  </a:cubicBezTo>
                  <a:cubicBezTo>
                    <a:pt x="4957" y="211218"/>
                    <a:pt x="100156" y="224786"/>
                    <a:pt x="107958" y="158882"/>
                  </a:cubicBezTo>
                  <a:cubicBezTo>
                    <a:pt x="115762" y="92978"/>
                    <a:pt x="26805" y="77467"/>
                    <a:pt x="26805" y="77467"/>
                  </a:cubicBezTo>
                  <a:lnTo>
                    <a:pt x="22320" y="0"/>
                  </a:lnTo>
                  <a:close/>
                </a:path>
              </a:pathLst>
            </a:custGeom>
            <a:solidFill>
              <a:srgbClr val="FFFFFF"/>
            </a:solidFill>
            <a:ln>
              <a:noFill/>
            </a:ln>
            <a:effectLst>
              <a:outerShdw blurRad="57150" dist="19050" dir="5400000" algn="bl" rotWithShape="0">
                <a:srgbClr val="000000">
                  <a:alpha val="298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 name="Google Shape;939;p40">
              <a:extLst>
                <a:ext uri="{FF2B5EF4-FFF2-40B4-BE49-F238E27FC236}">
                  <a16:creationId xmlns:a16="http://schemas.microsoft.com/office/drawing/2014/main" id="{72E13F0C-FBF7-43A5-9D86-7E94BC193489}"/>
                </a:ext>
              </a:extLst>
            </p:cNvPr>
            <p:cNvSpPr/>
            <p:nvPr/>
          </p:nvSpPr>
          <p:spPr>
            <a:xfrm rot="-5400000">
              <a:off x="2321639" y="901972"/>
              <a:ext cx="3243170" cy="3148926"/>
            </a:xfrm>
            <a:custGeom>
              <a:avLst/>
              <a:gdLst/>
              <a:ahLst/>
              <a:cxnLst/>
              <a:rect l="l" t="t" r="r" b="b"/>
              <a:pathLst>
                <a:path w="3243170" h="3148926" extrusionOk="0">
                  <a:moveTo>
                    <a:pt x="20529" y="3148926"/>
                  </a:moveTo>
                  <a:lnTo>
                    <a:pt x="13055" y="3148926"/>
                  </a:lnTo>
                  <a:lnTo>
                    <a:pt x="10969" y="3138376"/>
                  </a:lnTo>
                  <a:cubicBezTo>
                    <a:pt x="4356" y="3089791"/>
                    <a:pt x="7943" y="3011837"/>
                    <a:pt x="7943" y="3011837"/>
                  </a:cubicBezTo>
                  <a:close/>
                  <a:moveTo>
                    <a:pt x="3243170" y="0"/>
                  </a:moveTo>
                  <a:lnTo>
                    <a:pt x="3243170" y="3148926"/>
                  </a:lnTo>
                  <a:lnTo>
                    <a:pt x="21390" y="3148926"/>
                  </a:lnTo>
                  <a:lnTo>
                    <a:pt x="20126" y="3128183"/>
                  </a:lnTo>
                  <a:cubicBezTo>
                    <a:pt x="14197" y="3030150"/>
                    <a:pt x="1548" y="2814800"/>
                    <a:pt x="1548" y="2761789"/>
                  </a:cubicBezTo>
                  <a:cubicBezTo>
                    <a:pt x="1548" y="2692550"/>
                    <a:pt x="16347" y="2499275"/>
                    <a:pt x="16347" y="2499275"/>
                  </a:cubicBezTo>
                  <a:cubicBezTo>
                    <a:pt x="16347" y="2499275"/>
                    <a:pt x="-3275" y="2328679"/>
                    <a:pt x="1253" y="2259313"/>
                  </a:cubicBezTo>
                  <a:cubicBezTo>
                    <a:pt x="5782" y="2189939"/>
                    <a:pt x="45026" y="2143076"/>
                    <a:pt x="45026" y="2143076"/>
                  </a:cubicBezTo>
                  <a:lnTo>
                    <a:pt x="11470" y="2108612"/>
                  </a:lnTo>
                  <a:cubicBezTo>
                    <a:pt x="11470" y="2108612"/>
                    <a:pt x="-12796" y="1829135"/>
                    <a:pt x="9264" y="1752419"/>
                  </a:cubicBezTo>
                  <a:cubicBezTo>
                    <a:pt x="31324" y="1675697"/>
                    <a:pt x="64414" y="1670210"/>
                    <a:pt x="64414" y="1670210"/>
                  </a:cubicBezTo>
                  <a:cubicBezTo>
                    <a:pt x="64414" y="1670210"/>
                    <a:pt x="44560" y="1601718"/>
                    <a:pt x="64414" y="1514030"/>
                  </a:cubicBezTo>
                  <a:cubicBezTo>
                    <a:pt x="84269" y="1426355"/>
                    <a:pt x="84269" y="1390740"/>
                    <a:pt x="84269" y="1390740"/>
                  </a:cubicBezTo>
                  <a:lnTo>
                    <a:pt x="15882" y="1357856"/>
                  </a:lnTo>
                  <a:cubicBezTo>
                    <a:pt x="15882" y="1357856"/>
                    <a:pt x="5737" y="1301647"/>
                    <a:pt x="7945" y="1252269"/>
                  </a:cubicBezTo>
                  <a:cubicBezTo>
                    <a:pt x="10155" y="1202878"/>
                    <a:pt x="-890" y="903835"/>
                    <a:pt x="3528" y="799574"/>
                  </a:cubicBezTo>
                  <a:cubicBezTo>
                    <a:pt x="7945" y="695319"/>
                    <a:pt x="14320" y="569999"/>
                    <a:pt x="20563" y="529281"/>
                  </a:cubicBezTo>
                  <a:cubicBezTo>
                    <a:pt x="26805" y="488584"/>
                    <a:pt x="4957" y="166809"/>
                    <a:pt x="4957" y="166809"/>
                  </a:cubicBezTo>
                  <a:cubicBezTo>
                    <a:pt x="4957" y="166809"/>
                    <a:pt x="100156" y="180377"/>
                    <a:pt x="107958" y="114473"/>
                  </a:cubicBezTo>
                  <a:cubicBezTo>
                    <a:pt x="115762" y="48569"/>
                    <a:pt x="26805" y="33058"/>
                    <a:pt x="26805" y="33058"/>
                  </a:cubicBezTo>
                  <a:lnTo>
                    <a:pt x="24891" y="0"/>
                  </a:lnTo>
                  <a:close/>
                </a:path>
              </a:pathLst>
            </a:custGeom>
            <a:solidFill>
              <a:srgbClr val="F3F3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grpSp>
      <p:sp>
        <p:nvSpPr>
          <p:cNvPr id="7" name="Google Shape;941;p40">
            <a:extLst>
              <a:ext uri="{FF2B5EF4-FFF2-40B4-BE49-F238E27FC236}">
                <a16:creationId xmlns:a16="http://schemas.microsoft.com/office/drawing/2014/main" id="{6A42C930-4E9C-45C9-86BC-DA0B5282A79B}"/>
              </a:ext>
            </a:extLst>
          </p:cNvPr>
          <p:cNvSpPr/>
          <p:nvPr/>
        </p:nvSpPr>
        <p:spPr>
          <a:xfrm flipH="1">
            <a:off x="575555" y="1779661"/>
            <a:ext cx="3636404" cy="2909860"/>
          </a:xfrm>
          <a:prstGeom prst="rect">
            <a:avLst/>
          </a:prstGeom>
          <a:solidFill>
            <a:schemeClr val="bg2">
              <a:lumMod val="75000"/>
            </a:schemeClr>
          </a:solidFill>
          <a:ln>
            <a:solidFill>
              <a:srgbClr val="232323"/>
            </a:solidFill>
          </a:ln>
          <a:effectLst>
            <a:outerShdw blurRad="50800" dist="38100" dir="5400000" algn="t" rotWithShape="0">
              <a:srgbClr val="000000">
                <a:alpha val="298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 name="مستطيل: زوايا مستديرة 7">
            <a:extLst>
              <a:ext uri="{FF2B5EF4-FFF2-40B4-BE49-F238E27FC236}">
                <a16:creationId xmlns:a16="http://schemas.microsoft.com/office/drawing/2014/main" id="{4D07A34D-9EC1-4FBC-A6E3-D3ABE0EB041E}"/>
              </a:ext>
            </a:extLst>
          </p:cNvPr>
          <p:cNvSpPr/>
          <p:nvPr/>
        </p:nvSpPr>
        <p:spPr>
          <a:xfrm>
            <a:off x="1781689" y="2870575"/>
            <a:ext cx="1224136" cy="72803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rgbClr val="232323"/>
                </a:solidFill>
              </a:rPr>
              <a:t>الخدمات الالكترونية</a:t>
            </a:r>
            <a:endParaRPr lang="en-US" b="1" dirty="0">
              <a:solidFill>
                <a:srgbClr val="232323"/>
              </a:solidFill>
            </a:endParaRPr>
          </a:p>
        </p:txBody>
      </p:sp>
      <p:cxnSp>
        <p:nvCxnSpPr>
          <p:cNvPr id="9" name="رابط مستقيم 8">
            <a:extLst>
              <a:ext uri="{FF2B5EF4-FFF2-40B4-BE49-F238E27FC236}">
                <a16:creationId xmlns:a16="http://schemas.microsoft.com/office/drawing/2014/main" id="{7CC8B0E8-05D7-4DDF-AEFE-96AEEBD5FC12}"/>
              </a:ext>
            </a:extLst>
          </p:cNvPr>
          <p:cNvCxnSpPr>
            <a:cxnSpLocks/>
            <a:stCxn id="7" idx="0"/>
            <a:endCxn id="8" idx="0"/>
          </p:cNvCxnSpPr>
          <p:nvPr/>
        </p:nvCxnSpPr>
        <p:spPr>
          <a:xfrm>
            <a:off x="2393757" y="1779661"/>
            <a:ext cx="0" cy="1090914"/>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رابط مستقيم 9">
            <a:extLst>
              <a:ext uri="{FF2B5EF4-FFF2-40B4-BE49-F238E27FC236}">
                <a16:creationId xmlns:a16="http://schemas.microsoft.com/office/drawing/2014/main" id="{A91A4E09-E9C1-4A98-A849-3DD0325361D2}"/>
              </a:ext>
            </a:extLst>
          </p:cNvPr>
          <p:cNvCxnSpPr>
            <a:cxnSpLocks/>
            <a:endCxn id="7" idx="2"/>
          </p:cNvCxnSpPr>
          <p:nvPr/>
        </p:nvCxnSpPr>
        <p:spPr>
          <a:xfrm flipH="1">
            <a:off x="2393757" y="3598608"/>
            <a:ext cx="184" cy="1090913"/>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رابط مستقيم 10">
            <a:extLst>
              <a:ext uri="{FF2B5EF4-FFF2-40B4-BE49-F238E27FC236}">
                <a16:creationId xmlns:a16="http://schemas.microsoft.com/office/drawing/2014/main" id="{2B25C8AE-8433-46CC-9E84-8EAD6C4A4519}"/>
              </a:ext>
            </a:extLst>
          </p:cNvPr>
          <p:cNvCxnSpPr>
            <a:cxnSpLocks/>
          </p:cNvCxnSpPr>
          <p:nvPr/>
        </p:nvCxnSpPr>
        <p:spPr>
          <a:xfrm flipH="1">
            <a:off x="2978204" y="3219822"/>
            <a:ext cx="123375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رابط مستقيم 11">
            <a:extLst>
              <a:ext uri="{FF2B5EF4-FFF2-40B4-BE49-F238E27FC236}">
                <a16:creationId xmlns:a16="http://schemas.microsoft.com/office/drawing/2014/main" id="{C704E0B9-3A00-4C26-8358-C5B111839E6E}"/>
              </a:ext>
            </a:extLst>
          </p:cNvPr>
          <p:cNvCxnSpPr>
            <a:cxnSpLocks/>
          </p:cNvCxnSpPr>
          <p:nvPr/>
        </p:nvCxnSpPr>
        <p:spPr>
          <a:xfrm flipH="1">
            <a:off x="575555" y="3219822"/>
            <a:ext cx="1233755" cy="0"/>
          </a:xfrm>
          <a:prstGeom prst="line">
            <a:avLst/>
          </a:prstGeom>
          <a:ln w="38100"/>
        </p:spPr>
        <p:style>
          <a:lnRef idx="1">
            <a:schemeClr val="dk1"/>
          </a:lnRef>
          <a:fillRef idx="0">
            <a:schemeClr val="dk1"/>
          </a:fillRef>
          <a:effectRef idx="0">
            <a:schemeClr val="dk1"/>
          </a:effectRef>
          <a:fontRef idx="minor">
            <a:schemeClr val="tx1"/>
          </a:fontRef>
        </p:style>
      </p:cxnSp>
      <p:sp>
        <p:nvSpPr>
          <p:cNvPr id="13" name="مربع نص 12">
            <a:extLst>
              <a:ext uri="{FF2B5EF4-FFF2-40B4-BE49-F238E27FC236}">
                <a16:creationId xmlns:a16="http://schemas.microsoft.com/office/drawing/2014/main" id="{5F01C562-0E7B-4A31-9BAC-ECD33915C012}"/>
              </a:ext>
            </a:extLst>
          </p:cNvPr>
          <p:cNvSpPr txBox="1"/>
          <p:nvPr/>
        </p:nvSpPr>
        <p:spPr>
          <a:xfrm>
            <a:off x="2833859" y="1834812"/>
            <a:ext cx="1134127" cy="369332"/>
          </a:xfrm>
          <a:prstGeom prst="rect">
            <a:avLst/>
          </a:prstGeom>
          <a:noFill/>
        </p:spPr>
        <p:txBody>
          <a:bodyPr wrap="square" rtlCol="0">
            <a:spAutoFit/>
          </a:bodyPr>
          <a:lstStyle/>
          <a:p>
            <a:pPr algn="ctr"/>
            <a:r>
              <a:rPr lang="ar-SA" b="1" dirty="0">
                <a:solidFill>
                  <a:schemeClr val="tx1">
                    <a:lumMod val="50000"/>
                  </a:schemeClr>
                </a:solidFill>
              </a:rPr>
              <a:t>التعريف </a:t>
            </a:r>
            <a:endParaRPr lang="en-US" b="1" dirty="0">
              <a:solidFill>
                <a:schemeClr val="tx1">
                  <a:lumMod val="50000"/>
                </a:schemeClr>
              </a:solidFill>
            </a:endParaRPr>
          </a:p>
        </p:txBody>
      </p:sp>
      <p:sp>
        <p:nvSpPr>
          <p:cNvPr id="14" name="مربع نص 13">
            <a:extLst>
              <a:ext uri="{FF2B5EF4-FFF2-40B4-BE49-F238E27FC236}">
                <a16:creationId xmlns:a16="http://schemas.microsoft.com/office/drawing/2014/main" id="{79D098B0-EB4F-484F-B5A7-8C6193621793}"/>
              </a:ext>
            </a:extLst>
          </p:cNvPr>
          <p:cNvSpPr txBox="1"/>
          <p:nvPr/>
        </p:nvSpPr>
        <p:spPr>
          <a:xfrm>
            <a:off x="953596" y="1834812"/>
            <a:ext cx="1134127" cy="369332"/>
          </a:xfrm>
          <a:prstGeom prst="rect">
            <a:avLst/>
          </a:prstGeom>
          <a:noFill/>
        </p:spPr>
        <p:txBody>
          <a:bodyPr wrap="square" rtlCol="0">
            <a:spAutoFit/>
          </a:bodyPr>
          <a:lstStyle/>
          <a:p>
            <a:pPr algn="ctr"/>
            <a:r>
              <a:rPr lang="ar-SA" b="1" dirty="0">
                <a:solidFill>
                  <a:schemeClr val="tx1">
                    <a:lumMod val="50000"/>
                  </a:schemeClr>
                </a:solidFill>
              </a:rPr>
              <a:t>المزايا </a:t>
            </a:r>
            <a:endParaRPr lang="en-US" b="1" dirty="0">
              <a:solidFill>
                <a:schemeClr val="tx1">
                  <a:lumMod val="50000"/>
                </a:schemeClr>
              </a:solidFill>
            </a:endParaRPr>
          </a:p>
        </p:txBody>
      </p:sp>
      <p:sp>
        <p:nvSpPr>
          <p:cNvPr id="15" name="مربع نص 14">
            <a:extLst>
              <a:ext uri="{FF2B5EF4-FFF2-40B4-BE49-F238E27FC236}">
                <a16:creationId xmlns:a16="http://schemas.microsoft.com/office/drawing/2014/main" id="{084FAE05-835E-4F10-84D5-16AB748ABAA5}"/>
              </a:ext>
            </a:extLst>
          </p:cNvPr>
          <p:cNvSpPr txBox="1"/>
          <p:nvPr/>
        </p:nvSpPr>
        <p:spPr>
          <a:xfrm>
            <a:off x="2978320" y="3295058"/>
            <a:ext cx="1134127" cy="646331"/>
          </a:xfrm>
          <a:prstGeom prst="rect">
            <a:avLst/>
          </a:prstGeom>
          <a:noFill/>
        </p:spPr>
        <p:txBody>
          <a:bodyPr wrap="square" rtlCol="0">
            <a:spAutoFit/>
          </a:bodyPr>
          <a:lstStyle/>
          <a:p>
            <a:pPr algn="ctr"/>
            <a:r>
              <a:rPr lang="ar-SA" b="1" dirty="0">
                <a:solidFill>
                  <a:schemeClr val="tx1">
                    <a:lumMod val="50000"/>
                  </a:schemeClr>
                </a:solidFill>
              </a:rPr>
              <a:t>مثال دال عليها </a:t>
            </a:r>
            <a:endParaRPr lang="en-US" b="1" dirty="0">
              <a:solidFill>
                <a:schemeClr val="tx1">
                  <a:lumMod val="50000"/>
                </a:schemeClr>
              </a:solidFill>
            </a:endParaRPr>
          </a:p>
        </p:txBody>
      </p:sp>
      <p:sp>
        <p:nvSpPr>
          <p:cNvPr id="16" name="مربع نص 15">
            <a:extLst>
              <a:ext uri="{FF2B5EF4-FFF2-40B4-BE49-F238E27FC236}">
                <a16:creationId xmlns:a16="http://schemas.microsoft.com/office/drawing/2014/main" id="{77D3A78E-AF69-4125-9462-F1EE40D0F98E}"/>
              </a:ext>
            </a:extLst>
          </p:cNvPr>
          <p:cNvSpPr txBox="1"/>
          <p:nvPr/>
        </p:nvSpPr>
        <p:spPr>
          <a:xfrm>
            <a:off x="674063" y="3363960"/>
            <a:ext cx="1134127" cy="646331"/>
          </a:xfrm>
          <a:prstGeom prst="rect">
            <a:avLst/>
          </a:prstGeom>
          <a:noFill/>
        </p:spPr>
        <p:txBody>
          <a:bodyPr wrap="square" rtlCol="0">
            <a:spAutoFit/>
          </a:bodyPr>
          <a:lstStyle/>
          <a:p>
            <a:pPr algn="ctr"/>
            <a:r>
              <a:rPr lang="ar-SA" b="1" dirty="0">
                <a:solidFill>
                  <a:schemeClr val="tx1">
                    <a:lumMod val="50000"/>
                  </a:schemeClr>
                </a:solidFill>
              </a:rPr>
              <a:t>مثال لا دال عليها </a:t>
            </a:r>
            <a:endParaRPr lang="en-US" b="1" dirty="0">
              <a:solidFill>
                <a:schemeClr val="tx1">
                  <a:lumMod val="50000"/>
                </a:schemeClr>
              </a:solidFill>
            </a:endParaRPr>
          </a:p>
        </p:txBody>
      </p:sp>
      <p:sp>
        <p:nvSpPr>
          <p:cNvPr id="17" name="Title 1">
            <a:extLst>
              <a:ext uri="{FF2B5EF4-FFF2-40B4-BE49-F238E27FC236}">
                <a16:creationId xmlns:a16="http://schemas.microsoft.com/office/drawing/2014/main" id="{6462F30E-D03F-4CBB-BA2F-C4AC8251D28A}"/>
              </a:ext>
            </a:extLst>
          </p:cNvPr>
          <p:cNvSpPr txBox="1">
            <a:spLocks/>
          </p:cNvSpPr>
          <p:nvPr/>
        </p:nvSpPr>
        <p:spPr>
          <a:xfrm>
            <a:off x="457200" y="195486"/>
            <a:ext cx="8229600" cy="637183"/>
          </a:xfrm>
          <a:prstGeom prst="rect">
            <a:avLst/>
          </a:prstGeom>
          <a:solidFill>
            <a:srgbClr val="49CFAE"/>
          </a:solidFill>
        </p:spPr>
        <p:txBody>
          <a:bodyPr>
            <a:normAutofit fontScale="90000" lnSpcReduction="10000"/>
          </a:bodyPr>
          <a:lstStyle>
            <a:lvl1pPr algn="ctr" defTabSz="914400" rtl="0" eaLnBrk="1" latinLnBrk="0" hangingPunct="1">
              <a:spcBef>
                <a:spcPct val="0"/>
              </a:spcBef>
              <a:buNone/>
              <a:defRPr sz="4200" kern="1200">
                <a:solidFill>
                  <a:schemeClr val="tx1"/>
                </a:solidFill>
                <a:latin typeface="+mn-lt"/>
                <a:ea typeface="+mj-ea"/>
                <a:cs typeface="+mj-cs"/>
              </a:defRPr>
            </a:lvl1pPr>
          </a:lstStyle>
          <a:p>
            <a:r>
              <a:rPr lang="ar-SA" b="1">
                <a:latin typeface="A Massir Ballpoint" panose="00000100000000000000" pitchFamily="2" charset="-78"/>
                <a:cs typeface="A Massir Ballpoint" panose="00000100000000000000" pitchFamily="2" charset="-78"/>
              </a:rPr>
              <a:t> مفهوم الخدمات الالكترونية </a:t>
            </a:r>
            <a:endParaRPr lang="en-US" b="1" dirty="0">
              <a:latin typeface="A Massir Ballpoint" panose="00000100000000000000" pitchFamily="2" charset="-78"/>
              <a:cs typeface="A Massir Ballpoint" panose="00000100000000000000" pitchFamily="2" charset="-78"/>
            </a:endParaRPr>
          </a:p>
        </p:txBody>
      </p:sp>
    </p:spTree>
    <p:extLst>
      <p:ext uri="{BB962C8B-B14F-4D97-AF65-F5344CB8AC3E}">
        <p14:creationId xmlns:p14="http://schemas.microsoft.com/office/powerpoint/2010/main" val="11962828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INKNOELEADERBOARD" val="1755035123"/>
</p:tagLst>
</file>

<file path=ppt/tags/tag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4,&quot;OptionCount&quot;:4,&quot;WcOptionCount&quot;:10,&quot;HasMultipleSubmission&quot;:false,&quot;HasAutoStop&quot;:true,&quot;HasMinimizeMode&quot;:false,&quot;TimerValue&quot;:&quot;02:00&quot;,&quot;HasAutoStart&quot;:false,&quot;HasCorrectAnswers&quot;:false,&quot;McqAnswers&quot;:[],&quot;ActivityId&quot;:&quot;&quot;,&quot;IaMcqCompetition&quot;:false,&quot;IsAnonymous&quot;:false,&quot;AutoAdvance&quot;:false,&quot;IsCompetitionMode&quot;:false}"/>
</p:tagLst>
</file>

<file path=ppt/tags/tag3.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3,&quot;OptionCount&quot;:4,&quot;WcOptionCount&quot;:5,&quot;HasMultipleSubmission&quot;:true,&quot;HasAutoStop&quot;:false,&quot;HasMinimizeMode&quot;:false,&quot;TimerValue&quot;:&quot;01:00&quot;,&quot;HasAutoStart&quot;:false,&quot;HasCorrectAnswers&quot;:false,&quot;McqAnswers&quot;:[],&quot;ActivityId&quot;:&quot;&quot;,&quot;IaMcqCompetition&quot;:false,&quot;IsAnonymous&quot;:false,&quot;AutoAdvance&quot;:false,&quot;IsCompetitionMode&quot;:false}"/>
</p:tagLst>
</file>

<file path=ppt/theme/theme1.xml><?xml version="1.0" encoding="utf-8"?>
<a:theme xmlns:a="http://schemas.openxmlformats.org/drawingml/2006/main" name="new - Copie">
  <a:themeElements>
    <a:clrScheme name="Custom 13">
      <a:dk1>
        <a:srgbClr val="494C4F"/>
      </a:dk1>
      <a:lt1>
        <a:srgbClr val="FFFFFF"/>
      </a:lt1>
      <a:dk2>
        <a:srgbClr val="494C4F"/>
      </a:dk2>
      <a:lt2>
        <a:srgbClr val="F2F3F8"/>
      </a:lt2>
      <a:accent1>
        <a:srgbClr val="ED5463"/>
      </a:accent1>
      <a:accent2>
        <a:srgbClr val="FA7541"/>
      </a:accent2>
      <a:accent3>
        <a:srgbClr val="FED65C"/>
      </a:accent3>
      <a:accent4>
        <a:srgbClr val="A1D469"/>
      </a:accent4>
      <a:accent5>
        <a:srgbClr val="49CFAE"/>
      </a:accent5>
      <a:accent6>
        <a:srgbClr val="4CBED8"/>
      </a:accent6>
      <a:hlink>
        <a:srgbClr val="4CBED8"/>
      </a:hlink>
      <a:folHlink>
        <a:srgbClr val="49CF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
      <a:dk1>
        <a:srgbClr val="000000"/>
      </a:dk1>
      <a:lt1>
        <a:sysClr val="window" lastClr="FFFFFF"/>
      </a:lt1>
      <a:dk2>
        <a:srgbClr val="1F497D"/>
      </a:dk2>
      <a:lt2>
        <a:srgbClr val="EEECE1"/>
      </a:lt2>
      <a:accent1>
        <a:srgbClr val="07A398"/>
      </a:accent1>
      <a:accent2>
        <a:srgbClr val="0680C3"/>
      </a:accent2>
      <a:accent3>
        <a:srgbClr val="FBA200"/>
      </a:accent3>
      <a:accent4>
        <a:srgbClr val="E62601"/>
      </a:accent4>
      <a:accent5>
        <a:srgbClr val="2C2F45"/>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ALLPPT-COLOR-A13">
      <a:dk1>
        <a:sysClr val="windowText" lastClr="000000"/>
      </a:dk1>
      <a:lt1>
        <a:sysClr val="window" lastClr="FFFFFF"/>
      </a:lt1>
      <a:dk2>
        <a:srgbClr val="1F497D"/>
      </a:dk2>
      <a:lt2>
        <a:srgbClr val="EEECE1"/>
      </a:lt2>
      <a:accent1>
        <a:srgbClr val="5072C4"/>
      </a:accent1>
      <a:accent2>
        <a:srgbClr val="FF0000"/>
      </a:accent2>
      <a:accent3>
        <a:srgbClr val="5072C4"/>
      </a:accent3>
      <a:accent4>
        <a:srgbClr val="FF0000"/>
      </a:accent4>
      <a:accent5>
        <a:srgbClr val="5072C4"/>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1882</Template>
  <TotalTime>1686</TotalTime>
  <Words>1896</Words>
  <Application>Microsoft Office PowerPoint</Application>
  <PresentationFormat>عرض على الشاشة (16:9)</PresentationFormat>
  <Paragraphs>425</Paragraphs>
  <Slides>78</Slides>
  <Notes>0</Notes>
  <HiddenSlides>0</HiddenSlides>
  <MMClips>4</MMClips>
  <ScaleCrop>false</ScaleCrop>
  <HeadingPairs>
    <vt:vector size="6" baseType="variant">
      <vt:variant>
        <vt:lpstr>الخطوط المستخدمة</vt:lpstr>
      </vt:variant>
      <vt:variant>
        <vt:i4>21</vt:i4>
      </vt:variant>
      <vt:variant>
        <vt:lpstr>نسق</vt:lpstr>
      </vt:variant>
      <vt:variant>
        <vt:i4>3</vt:i4>
      </vt:variant>
      <vt:variant>
        <vt:lpstr>عناوين الشرائح</vt:lpstr>
      </vt:variant>
      <vt:variant>
        <vt:i4>78</vt:i4>
      </vt:variant>
    </vt:vector>
  </HeadingPairs>
  <TitlesOfParts>
    <vt:vector size="102" baseType="lpstr">
      <vt:lpstr>A Massir Ballpoint</vt:lpstr>
      <vt:lpstr>Akhbar </vt:lpstr>
      <vt:lpstr>Algerian</vt:lpstr>
      <vt:lpstr>Arial</vt:lpstr>
      <vt:lpstr>Arial Black</vt:lpstr>
      <vt:lpstr>Beirut</vt:lpstr>
      <vt:lpstr>Calibri</vt:lpstr>
      <vt:lpstr>Consolas</vt:lpstr>
      <vt:lpstr>Dubai</vt:lpstr>
      <vt:lpstr>Geeza Pro Bold</vt:lpstr>
      <vt:lpstr>Georgia</vt:lpstr>
      <vt:lpstr>Hacen Samra</vt:lpstr>
      <vt:lpstr>Helvetica Neue</vt:lpstr>
      <vt:lpstr>Lalezar</vt:lpstr>
      <vt:lpstr>PT Bold Heading</vt:lpstr>
      <vt:lpstr>Sakkal Majalla</vt:lpstr>
      <vt:lpstr>Segoe UI Semibold</vt:lpstr>
      <vt:lpstr>Times New Roman</vt:lpstr>
      <vt:lpstr>Ubuntu</vt:lpstr>
      <vt:lpstr>Urdu Typesetting</vt:lpstr>
      <vt:lpstr>Wingdings</vt:lpstr>
      <vt:lpstr>new - Copie</vt:lpstr>
      <vt:lpstr>Contents Slide Master</vt:lpstr>
      <vt:lpstr>1_Contents Slide Master</vt:lpstr>
      <vt:lpstr>عرض تقديمي في PowerPoint</vt:lpstr>
      <vt:lpstr>عرض تقديمي في PowerPoint</vt:lpstr>
      <vt:lpstr>طالباتي الذكية فكي الشفرة التالية للتوصل الى عنوان الدرس</vt:lpstr>
      <vt:lpstr>الخدمات الالكترونية 1 </vt:lpstr>
      <vt:lpstr>الخدمات الالكترونية </vt:lpstr>
      <vt:lpstr>ماذا سنتعلم اليوم </vt:lpstr>
      <vt:lpstr>عرض تقديمي في PowerPoint</vt:lpstr>
      <vt:lpstr>عرض تقديمي في PowerPoint</vt:lpstr>
      <vt:lpstr>عرض تقديمي في PowerPoint</vt:lpstr>
      <vt:lpstr> مفهوم الخدمات الالكترونية </vt:lpstr>
      <vt:lpstr>عرض تقديمي في PowerPoint</vt:lpstr>
      <vt:lpstr>فوائد الخدمات الالكترونية </vt:lpstr>
      <vt:lpstr> اهم  الخدمات الالكترونية </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 طالبتي .. قومي بزيارة موقع المنصة الوطنية  الموحدة وحددي  ما هي اهم الخدمات الحكومية المقدمة في الموقع</vt:lpstr>
      <vt:lpstr>عرض تقديمي في PowerPoint</vt:lpstr>
      <vt:lpstr>حددي نوع التعاملات الحكومية </vt:lpstr>
      <vt:lpstr>حددي نوع التعاملات الحكومية </vt:lpstr>
      <vt:lpstr>حددي نوع التعاملات الحكومية </vt:lpstr>
      <vt:lpstr>حددي نوع التعاملات الحكومية </vt:lpstr>
      <vt:lpstr>صفي شعورك بالمستوى الذي وصلت  له المملكة في مجال الحكومة الالكترونية وما توقعاتك المستقبلية لها  </vt:lpstr>
      <vt:lpstr>عرض تقديمي في PowerPoint</vt:lpstr>
      <vt:lpstr>عرض تقديمي في PowerPoint</vt:lpstr>
      <vt:lpstr>عرض تقديمي في PowerPoint</vt:lpstr>
      <vt:lpstr>عرض تقديمي في PowerPoint</vt:lpstr>
      <vt:lpstr>مراجعة الدرس السابق </vt:lpstr>
      <vt:lpstr>مراجعة الدرس السابق </vt:lpstr>
      <vt:lpstr>عرض تقديمي في PowerPoint</vt:lpstr>
      <vt:lpstr>عرض تقديمي في PowerPoint</vt:lpstr>
      <vt:lpstr>التجارة الالكترونية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mashael alnajrani</dc:creator>
  <cp:lastModifiedBy>mashael alnajrani</cp:lastModifiedBy>
  <cp:revision>1</cp:revision>
  <dcterms:created xsi:type="dcterms:W3CDTF">2021-02-28T23:46:34Z</dcterms:created>
  <dcterms:modified xsi:type="dcterms:W3CDTF">2021-03-06T23:52:58Z</dcterms:modified>
</cp:coreProperties>
</file>