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89" r:id="rId2"/>
    <p:sldId id="621" r:id="rId3"/>
    <p:sldId id="616" r:id="rId4"/>
    <p:sldId id="630" r:id="rId5"/>
    <p:sldId id="627" r:id="rId6"/>
    <p:sldId id="632" r:id="rId7"/>
    <p:sldId id="631" r:id="rId8"/>
    <p:sldId id="614" r:id="rId9"/>
    <p:sldId id="628" r:id="rId10"/>
    <p:sldId id="633" r:id="rId11"/>
    <p:sldId id="634" r:id="rId12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D60093"/>
    <a:srgbClr val="00CC99"/>
    <a:srgbClr val="9933FF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7" autoAdjust="0"/>
    <p:restoredTop sz="94660"/>
  </p:normalViewPr>
  <p:slideViewPr>
    <p:cSldViewPr snapToGrid="0">
      <p:cViewPr>
        <p:scale>
          <a:sx n="75" d="100"/>
          <a:sy n="75" d="100"/>
        </p:scale>
        <p:origin x="390" y="-138"/>
      </p:cViewPr>
      <p:guideLst>
        <p:guide orient="horz" pos="1589"/>
        <p:guide pos="57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C2867-E55A-4D78-9560-5A67FEF13D76}" type="datetimeFigureOut">
              <a:rPr lang="ar-SY" smtClean="0"/>
              <a:t>28/08/1442</a:t>
            </a:fld>
            <a:endParaRPr lang="ar-SY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Y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Y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Y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AB6B5D0-A538-4549-A260-0F35CF253692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88050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28/08/1442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>
            <a:off x="10906138" y="2680769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9" y="3519956"/>
                <a:ext cx="6029231" cy="319199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1022249" y="3149428"/>
              <a:ext cx="48377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الْجُلُوسُ الصَّحِيحُ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8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7568" y="2260155"/>
            <a:ext cx="1574470" cy="2322961"/>
            <a:chOff x="1856610" y="2259160"/>
            <a:chExt cx="15731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845" y="3652381"/>
              <a:ext cx="569312" cy="6968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610" y="3122466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701354" y="1226917"/>
            <a:ext cx="4083808" cy="507831"/>
            <a:chOff x="3395473" y="1971530"/>
            <a:chExt cx="4316282" cy="507831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448836" y="2017696"/>
              <a:ext cx="4262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FF0000"/>
                  </a:solidFill>
                </a:rPr>
                <a:t>السبَبُ </a:t>
              </a:r>
              <a:r>
                <a:rPr lang="ar-SY" sz="2400" b="1" dirty="0">
                  <a:solidFill>
                    <a:srgbClr val="FF0000"/>
                  </a:solidFill>
                </a:rPr>
                <a:t>وَالنَّتِيجَةُ</a:t>
              </a:r>
              <a:endParaRPr lang="ar-SY" sz="2400" b="1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27" name="Picture 1">
            <a:extLst>
              <a:ext uri="{FF2B5EF4-FFF2-40B4-BE49-F238E27FC236}">
                <a16:creationId xmlns:a16="http://schemas.microsoft.com/office/drawing/2014/main" xmlns="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54" y="2255457"/>
            <a:ext cx="2504586" cy="143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908013">
            <a:off x="5727610" y="2332264"/>
            <a:ext cx="1324972" cy="1311768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6">
            <a:extLst>
              <a:ext uri="{FF2B5EF4-FFF2-40B4-BE49-F238E27FC236}">
                <a16:creationId xmlns:a16="http://schemas.microsoft.com/office/drawing/2014/main" xmlns="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85" y="2452160"/>
            <a:ext cx="2503642" cy="112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Picture 1">
            <a:extLst>
              <a:ext uri="{FF2B5EF4-FFF2-40B4-BE49-F238E27FC236}">
                <a16:creationId xmlns:a16="http://schemas.microsoft.com/office/drawing/2014/main" xmlns="" id="{59896048-AFB2-43C2-88E3-A0275B5B92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355" y="3848101"/>
            <a:ext cx="2504585" cy="117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" name="Freeform: Shape 34">
            <a:extLst>
              <a:ext uri="{FF2B5EF4-FFF2-40B4-BE49-F238E27FC236}">
                <a16:creationId xmlns:a16="http://schemas.microsoft.com/office/drawing/2014/main" xmlns="" id="{8E8A3D2E-4E5A-45CA-8893-96C042F0ECEA}"/>
              </a:ext>
            </a:extLst>
          </p:cNvPr>
          <p:cNvSpPr/>
          <p:nvPr/>
        </p:nvSpPr>
        <p:spPr>
          <a:xfrm rot="2908013">
            <a:off x="5907404" y="3722726"/>
            <a:ext cx="1324972" cy="1311768"/>
          </a:xfrm>
          <a:custGeom>
            <a:avLst/>
            <a:gdLst>
              <a:gd name="connsiteX0" fmla="*/ 1682118 w 1682118"/>
              <a:gd name="connsiteY0" fmla="*/ 44490 h 1495632"/>
              <a:gd name="connsiteX1" fmla="*/ 1102845 w 1682118"/>
              <a:gd name="connsiteY1" fmla="*/ 108276 h 1495632"/>
              <a:gd name="connsiteX2" fmla="*/ 913468 w 1682118"/>
              <a:gd name="connsiteY2" fmla="*/ 985340 h 1495632"/>
              <a:gd name="connsiteX3" fmla="*/ 256216 w 1682118"/>
              <a:gd name="connsiteY3" fmla="*/ 1272380 h 1495632"/>
              <a:gd name="connsiteX4" fmla="*/ 0 w 1682118"/>
              <a:gd name="connsiteY4" fmla="*/ 1495632 h 1495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118" h="1495632" extrusionOk="0">
                <a:moveTo>
                  <a:pt x="1682118" y="44490"/>
                </a:moveTo>
                <a:cubicBezTo>
                  <a:pt x="1482769" y="30414"/>
                  <a:pt x="1229415" y="-1791"/>
                  <a:pt x="1102845" y="108276"/>
                </a:cubicBezTo>
                <a:cubicBezTo>
                  <a:pt x="924471" y="306770"/>
                  <a:pt x="1033717" y="829135"/>
                  <a:pt x="913468" y="985340"/>
                </a:cubicBezTo>
                <a:cubicBezTo>
                  <a:pt x="738929" y="1207968"/>
                  <a:pt x="423522" y="1162616"/>
                  <a:pt x="256216" y="1272380"/>
                </a:cubicBezTo>
                <a:cubicBezTo>
                  <a:pt x="80127" y="1354374"/>
                  <a:pt x="53817" y="1435318"/>
                  <a:pt x="0" y="1495632"/>
                </a:cubicBezTo>
              </a:path>
            </a:pathLst>
          </a:custGeom>
          <a:noFill/>
          <a:ln w="38100">
            <a:solidFill>
              <a:srgbClr val="0070C0"/>
            </a:solidFill>
            <a:prstDash val="sysDash"/>
            <a:tailEnd type="arrow"/>
            <a:extLst>
              <a:ext uri="{C807C97D-BFC1-408E-A445-0C87EB9F89A2}">
                <ask:lineSketchStyleProps xmlns:ask="http://schemas.microsoft.com/office/drawing/2018/sketchyshapes" xmlns="" sd="1766017333">
                  <a:custGeom>
                    <a:avLst/>
                    <a:gdLst>
                      <a:gd name="connsiteX0" fmla="*/ 2124222 w 2124222"/>
                      <a:gd name="connsiteY0" fmla="*/ 39248 h 1319408"/>
                      <a:gd name="connsiteX1" fmla="*/ 1392702 w 2124222"/>
                      <a:gd name="connsiteY1" fmla="*/ 95519 h 1319408"/>
                      <a:gd name="connsiteX2" fmla="*/ 1153551 w 2124222"/>
                      <a:gd name="connsiteY2" fmla="*/ 869242 h 1319408"/>
                      <a:gd name="connsiteX3" fmla="*/ 323557 w 2124222"/>
                      <a:gd name="connsiteY3" fmla="*/ 1122461 h 1319408"/>
                      <a:gd name="connsiteX4" fmla="*/ 0 w 2124222"/>
                      <a:gd name="connsiteY4" fmla="*/ 1319408 h 1319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24222" h="1319408">
                        <a:moveTo>
                          <a:pt x="2124222" y="39248"/>
                        </a:moveTo>
                        <a:cubicBezTo>
                          <a:pt x="1839351" y="-1783"/>
                          <a:pt x="1554481" y="-42813"/>
                          <a:pt x="1392702" y="95519"/>
                        </a:cubicBezTo>
                        <a:cubicBezTo>
                          <a:pt x="1230923" y="233851"/>
                          <a:pt x="1331742" y="698085"/>
                          <a:pt x="1153551" y="869242"/>
                        </a:cubicBezTo>
                        <a:cubicBezTo>
                          <a:pt x="975360" y="1040399"/>
                          <a:pt x="515815" y="1047433"/>
                          <a:pt x="323557" y="1122461"/>
                        </a:cubicBezTo>
                        <a:cubicBezTo>
                          <a:pt x="131299" y="1197489"/>
                          <a:pt x="65649" y="1258448"/>
                          <a:pt x="0" y="131940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6">
            <a:extLst>
              <a:ext uri="{FF2B5EF4-FFF2-40B4-BE49-F238E27FC236}">
                <a16:creationId xmlns:a16="http://schemas.microsoft.com/office/drawing/2014/main" xmlns="" id="{560DC5EF-DA32-4DE8-94CA-3EF9E1F7B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40" y="4030358"/>
            <a:ext cx="2391386" cy="1115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40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1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9" dur="200" fill="hold"/>
                                        <p:tgtEl>
                                          <p:spTgt spid="4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xmlns="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xmlns="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xmlns="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xmlns="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xmlns="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xmlns="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xmlns="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xmlns="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xmlns="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xmlns="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xmlns="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xmlns="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xmlns="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xmlns="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xmlns="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xmlns="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xmlns="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xmlns="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xmlns="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xmlns="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xmlns="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xmlns="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xmlns="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xmlns="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xmlns="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xmlns="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xmlns="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xmlns="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xmlns="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xmlns="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xmlns="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xmlns="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xmlns="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xmlns="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xmlns="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xmlns="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xmlns="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xmlns="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xmlns="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xmlns="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xmlns="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xmlns="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xmlns="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xmlns="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xmlns="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xmlns="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xmlns="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xmlns="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xmlns="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xmlns="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xmlns="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xmlns="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xmlns="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xmlns="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xmlns="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xmlns="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xmlns="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xmlns="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xmlns="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xmlns="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xmlns="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xmlns="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xmlns="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xmlns="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xmlns="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xmlns="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xmlns="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xmlns="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xmlns="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xmlns="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xmlns="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xmlns="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xmlns="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xmlns="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xmlns="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xmlns="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xmlns="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xmlns="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xmlns="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xmlns="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xmlns="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xmlns="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xmlns="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xmlns="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xmlns="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xmlns="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xmlns="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xmlns="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xmlns="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xmlns="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xmlns="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xmlns="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xmlns="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xmlns="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xmlns="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xmlns="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xmlns="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xmlns="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xmlns="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xmlns="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xmlns="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xmlns="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xmlns="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xmlns="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xmlns="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xmlns="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xmlns="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xmlns="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xmlns="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xmlns="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xmlns="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xmlns="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xmlns="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xmlns="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xmlns="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xmlns="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xmlns="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xmlns="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xmlns="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xmlns="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xmlns="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xmlns="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xmlns="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xmlns="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xmlns="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xmlns="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xmlns="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xmlns="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xmlns="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xmlns="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xmlns="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xmlns="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xmlns="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xmlns="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xmlns="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xmlns="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xmlns="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xmlns="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xmlns="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xmlns="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xmlns="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xmlns="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xmlns="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xmlns="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xmlns="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xmlns="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xmlns="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xmlns="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xmlns="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xmlns="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xmlns="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xmlns="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xmlns="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xmlns="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xmlns="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xmlns="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xmlns="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xmlns="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xmlns="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xmlns="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xmlns="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xmlns="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xmlns="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xmlns="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xmlns="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xmlns="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xmlns="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xmlns="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xmlns="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xmlns="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xmlns="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xmlns="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xmlns="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xmlns="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xmlns="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xmlns="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xmlns="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xmlns="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xmlns="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xmlns="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xmlns="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xmlns="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xmlns="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xmlns="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xmlns="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xmlns="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xmlns="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xmlns="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xmlns="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xmlns="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xmlns="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xmlns="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xmlns="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xmlns="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xmlns="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xmlns="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xmlns="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xmlns="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xmlns="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xmlns="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xmlns="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xmlns="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xmlns="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xmlns="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xmlns="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xmlns="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xmlns="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xmlns="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xmlns="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xmlns="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xmlns="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xmlns="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xmlns="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xmlns="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xmlns="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xmlns="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xmlns="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xmlns="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xmlns="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xmlns="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xmlns="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xmlns="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xmlns="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xmlns="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xmlns="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72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7568" y="2260155"/>
            <a:ext cx="1574470" cy="2322961"/>
            <a:chOff x="1856610" y="2259160"/>
            <a:chExt cx="15731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845" y="3652381"/>
              <a:ext cx="569312" cy="6968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610" y="3122466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062911" y="1226917"/>
            <a:ext cx="4325178" cy="516106"/>
            <a:chOff x="2720686" y="1971530"/>
            <a:chExt cx="4571392" cy="516106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720686" y="2025971"/>
              <a:ext cx="457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solidFill>
                    <a:srgbClr val="C00000"/>
                  </a:solidFill>
                </a:rPr>
                <a:t>صِفِي مَا تُشَاهِدِينَهُ فِي الصُّورَةِ؟</a:t>
              </a:r>
              <a:endParaRPr lang="ar-SY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30" y="1530424"/>
            <a:ext cx="3112139" cy="3121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2329447" y="131147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الْجُلُوسُ الصَّحِيحُ</a:t>
            </a:r>
            <a:endParaRPr lang="en-US" sz="2800" b="1" dirty="0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534236" y="299731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701354" y="3122931"/>
            <a:ext cx="3906333" cy="497164"/>
            <a:chOff x="3342110" y="1971530"/>
            <a:chExt cx="4128704" cy="497164"/>
          </a:xfrm>
        </p:grpSpPr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342110" y="2007029"/>
              <a:ext cx="41287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فتاة تجلس بطريقة صحيحة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61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13825" y="2291252"/>
            <a:ext cx="1574470" cy="2291861"/>
            <a:chOff x="1832887" y="2290278"/>
            <a:chExt cx="1573168" cy="2293269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90278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72798" y="3692446"/>
              <a:ext cx="581359" cy="7115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887" y="3151483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40BE6769-A66C-4448-8A3C-506D3A8FF29A}"/>
              </a:ext>
            </a:extLst>
          </p:cNvPr>
          <p:cNvSpPr/>
          <p:nvPr/>
        </p:nvSpPr>
        <p:spPr>
          <a:xfrm flipH="1">
            <a:off x="6671767" y="5865813"/>
            <a:ext cx="2016125" cy="992187"/>
          </a:xfrm>
          <a:custGeom>
            <a:avLst/>
            <a:gdLst>
              <a:gd name="connsiteX0" fmla="*/ 2015905 w 2015905"/>
              <a:gd name="connsiteY0" fmla="*/ 0 h 991772"/>
              <a:gd name="connsiteX1" fmla="*/ 1782385 w 2015905"/>
              <a:gd name="connsiteY1" fmla="*/ 0 h 991772"/>
              <a:gd name="connsiteX2" fmla="*/ 0 w 2015905"/>
              <a:gd name="connsiteY2" fmla="*/ 991772 h 991772"/>
              <a:gd name="connsiteX3" fmla="*/ 239503 w 2015905"/>
              <a:gd name="connsiteY3" fmla="*/ 991772 h 991772"/>
              <a:gd name="connsiteX4" fmla="*/ 2015905 w 2015905"/>
              <a:gd name="connsiteY4" fmla="*/ 3329 h 99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5905" h="991772">
                <a:moveTo>
                  <a:pt x="2015905" y="0"/>
                </a:moveTo>
                <a:lnTo>
                  <a:pt x="1782385" y="0"/>
                </a:lnTo>
                <a:lnTo>
                  <a:pt x="0" y="991772"/>
                </a:lnTo>
                <a:lnTo>
                  <a:pt x="239503" y="991772"/>
                </a:lnTo>
                <a:lnTo>
                  <a:pt x="2015905" y="3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6053317" y="29128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/>
              <a:t>أَيَّ الجَلَسَاتِ الْآتِيَةِ تَجْلِسِينَ؟</a:t>
            </a:r>
            <a:endParaRPr lang="en-US" sz="2800" b="1" dirty="0"/>
          </a:p>
        </p:txBody>
      </p:sp>
      <p:sp>
        <p:nvSpPr>
          <p:cNvPr id="55" name="Rectangle: Rounded Corners 51">
            <a:extLst>
              <a:ext uri="{FF2B5EF4-FFF2-40B4-BE49-F238E27FC236}">
                <a16:creationId xmlns="" xmlns:a16="http://schemas.microsoft.com/office/drawing/2014/main" id="{5586B426-9E16-4FC0-9C48-36786D93BB36}"/>
              </a:ext>
            </a:extLst>
          </p:cNvPr>
          <p:cNvSpPr/>
          <p:nvPr/>
        </p:nvSpPr>
        <p:spPr>
          <a:xfrm>
            <a:off x="5896187" y="1745069"/>
            <a:ext cx="2622287" cy="2338252"/>
          </a:xfrm>
          <a:prstGeom prst="roundRect">
            <a:avLst>
              <a:gd name="adj" fmla="val 10047"/>
            </a:avLst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2">
            <a:extLst>
              <a:ext uri="{FF2B5EF4-FFF2-40B4-BE49-F238E27FC236}">
                <a16:creationId xmlns="" xmlns:a16="http://schemas.microsoft.com/office/drawing/2014/main" id="{79D779D4-6B68-4C04-A413-64E9C108E9B8}"/>
              </a:ext>
            </a:extLst>
          </p:cNvPr>
          <p:cNvSpPr/>
          <p:nvPr/>
        </p:nvSpPr>
        <p:spPr>
          <a:xfrm>
            <a:off x="9459292" y="1856761"/>
            <a:ext cx="2622287" cy="2338252"/>
          </a:xfrm>
          <a:prstGeom prst="roundRect">
            <a:avLst>
              <a:gd name="adj" fmla="val 10047"/>
            </a:avLst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: Rounded Corners 45">
            <a:extLst>
              <a:ext uri="{FF2B5EF4-FFF2-40B4-BE49-F238E27FC236}">
                <a16:creationId xmlns="" xmlns:a16="http://schemas.microsoft.com/office/drawing/2014/main" id="{06A579C6-D46D-44C7-B51C-2E9AFC434350}"/>
              </a:ext>
            </a:extLst>
          </p:cNvPr>
          <p:cNvSpPr/>
          <p:nvPr/>
        </p:nvSpPr>
        <p:spPr>
          <a:xfrm>
            <a:off x="2388887" y="1896236"/>
            <a:ext cx="2622287" cy="2338252"/>
          </a:xfrm>
          <a:prstGeom prst="roundRect">
            <a:avLst>
              <a:gd name="adj" fmla="val 10047"/>
            </a:avLst>
          </a:prstGeom>
          <a:solidFill>
            <a:schemeClr val="tx1">
              <a:alpha val="60000"/>
            </a:schemeClr>
          </a:solidFill>
          <a:ln>
            <a:noFill/>
          </a:ln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1">
            <a:extLst>
              <a:ext uri="{FF2B5EF4-FFF2-40B4-BE49-F238E27FC236}">
                <a16:creationId xmlns="" xmlns:a16="http://schemas.microsoft.com/office/drawing/2014/main" id="{6B2F0F20-0183-4B49-B218-EBC97459A96E}"/>
              </a:ext>
            </a:extLst>
          </p:cNvPr>
          <p:cNvGrpSpPr/>
          <p:nvPr/>
        </p:nvGrpSpPr>
        <p:grpSpPr>
          <a:xfrm>
            <a:off x="2235113" y="1688245"/>
            <a:ext cx="2939478" cy="2862943"/>
            <a:chOff x="925539" y="652264"/>
            <a:chExt cx="2939478" cy="2862943"/>
          </a:xfrm>
        </p:grpSpPr>
        <p:sp>
          <p:nvSpPr>
            <p:cNvPr id="60" name="Rectangle: Rounded Corners 6">
              <a:extLst>
                <a:ext uri="{FF2B5EF4-FFF2-40B4-BE49-F238E27FC236}">
                  <a16:creationId xmlns="" xmlns:a16="http://schemas.microsoft.com/office/drawing/2014/main" id="{7A418441-51CB-4BF5-90C2-8F8DFBCB9279}"/>
                </a:ext>
              </a:extLst>
            </p:cNvPr>
            <p:cNvSpPr/>
            <p:nvPr/>
          </p:nvSpPr>
          <p:spPr>
            <a:xfrm>
              <a:off x="1254397" y="815550"/>
              <a:ext cx="2276622" cy="2699657"/>
            </a:xfrm>
            <a:prstGeom prst="roundRect">
              <a:avLst>
                <a:gd name="adj" fmla="val 10047"/>
              </a:avLst>
            </a:prstGeom>
            <a:gradFill>
              <a:gsLst>
                <a:gs pos="17000">
                  <a:srgbClr val="FF00FF"/>
                </a:gs>
                <a:gs pos="93805">
                  <a:srgbClr val="9900CC"/>
                </a:gs>
                <a:gs pos="72000">
                  <a:srgbClr val="6600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: Rounded Corners 4">
              <a:extLst>
                <a:ext uri="{FF2B5EF4-FFF2-40B4-BE49-F238E27FC236}">
                  <a16:creationId xmlns="" xmlns:a16="http://schemas.microsoft.com/office/drawing/2014/main" id="{D60881D6-94C6-43FA-A062-3CAAEF7AC42F}"/>
                </a:ext>
              </a:extLst>
            </p:cNvPr>
            <p:cNvSpPr/>
            <p:nvPr/>
          </p:nvSpPr>
          <p:spPr>
            <a:xfrm>
              <a:off x="925539" y="753865"/>
              <a:ext cx="2939478" cy="275771"/>
            </a:xfrm>
            <a:prstGeom prst="roundRect">
              <a:avLst>
                <a:gd name="adj" fmla="val 50000"/>
              </a:avLst>
            </a:prstGeom>
            <a:gradFill>
              <a:gsLst>
                <a:gs pos="16000">
                  <a:schemeClr val="bg1">
                    <a:lumMod val="50000"/>
                  </a:schemeClr>
                </a:gs>
                <a:gs pos="38000">
                  <a:schemeClr val="bg1"/>
                </a:gs>
                <a:gs pos="59000">
                  <a:schemeClr val="bg1"/>
                </a:gs>
                <a:gs pos="3540">
                  <a:schemeClr val="bg1">
                    <a:lumMod val="50000"/>
                  </a:schemeClr>
                </a:gs>
                <a:gs pos="84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2" name="Graphic 2">
              <a:extLst>
                <a:ext uri="{FF2B5EF4-FFF2-40B4-BE49-F238E27FC236}">
                  <a16:creationId xmlns="" xmlns:a16="http://schemas.microsoft.com/office/drawing/2014/main" id="{C25E960E-001D-4F18-8C0D-095A14BE2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1270" y="1255271"/>
              <a:ext cx="1653978" cy="2020257"/>
            </a:xfrm>
            <a:prstGeom prst="rect">
              <a:avLst/>
            </a:prstGeom>
          </p:spPr>
        </p:pic>
        <p:sp>
          <p:nvSpPr>
            <p:cNvPr id="63" name="Rectangle: Rounded Corners 5">
              <a:extLst>
                <a:ext uri="{FF2B5EF4-FFF2-40B4-BE49-F238E27FC236}">
                  <a16:creationId xmlns="" xmlns:a16="http://schemas.microsoft.com/office/drawing/2014/main" id="{9619FD4E-4062-4344-A7DA-93B9FDB79BDC}"/>
                </a:ext>
              </a:extLst>
            </p:cNvPr>
            <p:cNvSpPr/>
            <p:nvPr/>
          </p:nvSpPr>
          <p:spPr>
            <a:xfrm>
              <a:off x="1254397" y="652264"/>
              <a:ext cx="2276622" cy="566057"/>
            </a:xfrm>
            <a:prstGeom prst="roundRect">
              <a:avLst>
                <a:gd name="adj" fmla="val 26623"/>
              </a:avLst>
            </a:prstGeom>
            <a:gradFill>
              <a:gsLst>
                <a:gs pos="20000">
                  <a:srgbClr val="660066"/>
                </a:gs>
                <a:gs pos="38000">
                  <a:srgbClr val="FF00FF"/>
                </a:gs>
                <a:gs pos="59000">
                  <a:srgbClr val="FF00FF"/>
                </a:gs>
                <a:gs pos="84000">
                  <a:srgbClr val="660066"/>
                </a:gs>
              </a:gsLst>
              <a:lin ang="5400000" scaled="1"/>
            </a:gradFill>
            <a:ln>
              <a:noFill/>
            </a:ln>
            <a:effectLst>
              <a:outerShdw blurRad="1016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9">
              <a:extLst>
                <a:ext uri="{FF2B5EF4-FFF2-40B4-BE49-F238E27FC236}">
                  <a16:creationId xmlns="" xmlns:a16="http://schemas.microsoft.com/office/drawing/2014/main" id="{F88C64FE-4D80-481C-BC84-96F889D901EA}"/>
                </a:ext>
              </a:extLst>
            </p:cNvPr>
            <p:cNvSpPr txBox="1"/>
            <p:nvPr/>
          </p:nvSpPr>
          <p:spPr>
            <a:xfrm>
              <a:off x="1252145" y="2905609"/>
              <a:ext cx="2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Y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TextBox 10">
              <a:extLst>
                <a:ext uri="{FF2B5EF4-FFF2-40B4-BE49-F238E27FC236}">
                  <a16:creationId xmlns="" xmlns:a16="http://schemas.microsoft.com/office/drawing/2014/main" id="{9DAD93E8-1359-4157-BE03-5EEF8744115B}"/>
                </a:ext>
              </a:extLst>
            </p:cNvPr>
            <p:cNvSpPr txBox="1"/>
            <p:nvPr/>
          </p:nvSpPr>
          <p:spPr>
            <a:xfrm>
              <a:off x="1734550" y="2355821"/>
              <a:ext cx="1770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7" name="Group 41">
            <a:extLst>
              <a:ext uri="{FF2B5EF4-FFF2-40B4-BE49-F238E27FC236}">
                <a16:creationId xmlns="" xmlns:a16="http://schemas.microsoft.com/office/drawing/2014/main" id="{99E85BF5-7988-4D25-B795-11ED39ADBB06}"/>
              </a:ext>
            </a:extLst>
          </p:cNvPr>
          <p:cNvGrpSpPr/>
          <p:nvPr/>
        </p:nvGrpSpPr>
        <p:grpSpPr>
          <a:xfrm>
            <a:off x="5748414" y="1688245"/>
            <a:ext cx="2939478" cy="2862943"/>
            <a:chOff x="4438840" y="652264"/>
            <a:chExt cx="2939478" cy="2862943"/>
          </a:xfrm>
        </p:grpSpPr>
        <p:sp>
          <p:nvSpPr>
            <p:cNvPr id="68" name="Rectangle: Rounded Corners 17">
              <a:extLst>
                <a:ext uri="{FF2B5EF4-FFF2-40B4-BE49-F238E27FC236}">
                  <a16:creationId xmlns="" xmlns:a16="http://schemas.microsoft.com/office/drawing/2014/main" id="{BE554183-7F8B-4472-A1C9-FCA51A6CB549}"/>
                </a:ext>
              </a:extLst>
            </p:cNvPr>
            <p:cNvSpPr/>
            <p:nvPr/>
          </p:nvSpPr>
          <p:spPr>
            <a:xfrm>
              <a:off x="4767698" y="815550"/>
              <a:ext cx="2276622" cy="2699657"/>
            </a:xfrm>
            <a:prstGeom prst="roundRect">
              <a:avLst>
                <a:gd name="adj" fmla="val 10047"/>
              </a:avLst>
            </a:prstGeom>
            <a:gradFill>
              <a:gsLst>
                <a:gs pos="17000">
                  <a:srgbClr val="FF4711"/>
                </a:gs>
                <a:gs pos="94690">
                  <a:srgbClr val="EB410E"/>
                </a:gs>
                <a:gs pos="75000">
                  <a:srgbClr val="9A26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Graphic 18">
              <a:extLst>
                <a:ext uri="{FF2B5EF4-FFF2-40B4-BE49-F238E27FC236}">
                  <a16:creationId xmlns="" xmlns:a16="http://schemas.microsoft.com/office/drawing/2014/main" id="{25F97F49-90BF-4864-B9E9-9FBF50CB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45" y="1254878"/>
              <a:ext cx="1722682" cy="2112837"/>
            </a:xfrm>
            <a:prstGeom prst="rect">
              <a:avLst/>
            </a:prstGeom>
          </p:spPr>
        </p:pic>
        <p:sp>
          <p:nvSpPr>
            <p:cNvPr id="70" name="Rectangle: Rounded Corners 19">
              <a:extLst>
                <a:ext uri="{FF2B5EF4-FFF2-40B4-BE49-F238E27FC236}">
                  <a16:creationId xmlns="" xmlns:a16="http://schemas.microsoft.com/office/drawing/2014/main" id="{CBCFF548-D47C-4BFB-9216-4CA9C4DC8FCC}"/>
                </a:ext>
              </a:extLst>
            </p:cNvPr>
            <p:cNvSpPr/>
            <p:nvPr/>
          </p:nvSpPr>
          <p:spPr>
            <a:xfrm>
              <a:off x="4438840" y="753865"/>
              <a:ext cx="2939478" cy="2757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8000">
                  <a:schemeClr val="bg1"/>
                </a:gs>
                <a:gs pos="59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20">
              <a:extLst>
                <a:ext uri="{FF2B5EF4-FFF2-40B4-BE49-F238E27FC236}">
                  <a16:creationId xmlns="" xmlns:a16="http://schemas.microsoft.com/office/drawing/2014/main" id="{0C0B8AF1-14A6-47F8-B3E5-D8DD92126E4D}"/>
                </a:ext>
              </a:extLst>
            </p:cNvPr>
            <p:cNvSpPr/>
            <p:nvPr/>
          </p:nvSpPr>
          <p:spPr>
            <a:xfrm>
              <a:off x="4767698" y="652264"/>
              <a:ext cx="2276622" cy="566057"/>
            </a:xfrm>
            <a:prstGeom prst="roundRect">
              <a:avLst>
                <a:gd name="adj" fmla="val 26623"/>
              </a:avLst>
            </a:prstGeom>
            <a:gradFill>
              <a:gsLst>
                <a:gs pos="24000">
                  <a:srgbClr val="9A2600"/>
                </a:gs>
                <a:gs pos="38000">
                  <a:srgbClr val="F2440F"/>
                </a:gs>
                <a:gs pos="59000">
                  <a:srgbClr val="FF4711"/>
                </a:gs>
                <a:gs pos="84000">
                  <a:srgbClr val="9A2600"/>
                </a:gs>
              </a:gsLst>
              <a:lin ang="5400000" scaled="1"/>
            </a:gradFill>
            <a:ln>
              <a:noFill/>
            </a:ln>
            <a:effectLst>
              <a:outerShdw blurRad="101600" dist="114300" dir="5400000" algn="t" rotWithShape="0">
                <a:srgbClr val="C0370C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21">
              <a:extLst>
                <a:ext uri="{FF2B5EF4-FFF2-40B4-BE49-F238E27FC236}">
                  <a16:creationId xmlns="" xmlns:a16="http://schemas.microsoft.com/office/drawing/2014/main" id="{5C38E4C3-D872-4DBF-9C8E-C901C6625B4A}"/>
                </a:ext>
              </a:extLst>
            </p:cNvPr>
            <p:cNvSpPr txBox="1"/>
            <p:nvPr/>
          </p:nvSpPr>
          <p:spPr>
            <a:xfrm>
              <a:off x="4716077" y="2925018"/>
              <a:ext cx="2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TextBox 22">
              <a:extLst>
                <a:ext uri="{FF2B5EF4-FFF2-40B4-BE49-F238E27FC236}">
                  <a16:creationId xmlns="" xmlns:a16="http://schemas.microsoft.com/office/drawing/2014/main" id="{A6734844-8AF9-4758-A3C4-A8AA921AA357}"/>
                </a:ext>
              </a:extLst>
            </p:cNvPr>
            <p:cNvSpPr txBox="1"/>
            <p:nvPr/>
          </p:nvSpPr>
          <p:spPr>
            <a:xfrm>
              <a:off x="5012384" y="3094296"/>
              <a:ext cx="1770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6" name="Group 43">
            <a:extLst>
              <a:ext uri="{FF2B5EF4-FFF2-40B4-BE49-F238E27FC236}">
                <a16:creationId xmlns="" xmlns:a16="http://schemas.microsoft.com/office/drawing/2014/main" id="{5B52F874-F2D4-416E-8589-C5F86BD5B9CF}"/>
              </a:ext>
            </a:extLst>
          </p:cNvPr>
          <p:cNvGrpSpPr/>
          <p:nvPr/>
        </p:nvGrpSpPr>
        <p:grpSpPr>
          <a:xfrm>
            <a:off x="9304542" y="1688245"/>
            <a:ext cx="2939478" cy="2862943"/>
            <a:chOff x="7994968" y="652264"/>
            <a:chExt cx="2939478" cy="2862943"/>
          </a:xfrm>
        </p:grpSpPr>
        <p:sp>
          <p:nvSpPr>
            <p:cNvPr id="97" name="Rectangle: Rounded Corners 29">
              <a:extLst>
                <a:ext uri="{FF2B5EF4-FFF2-40B4-BE49-F238E27FC236}">
                  <a16:creationId xmlns="" xmlns:a16="http://schemas.microsoft.com/office/drawing/2014/main" id="{413D87FE-4E57-456B-8AA3-5F53FCC5813E}"/>
                </a:ext>
              </a:extLst>
            </p:cNvPr>
            <p:cNvSpPr/>
            <p:nvPr/>
          </p:nvSpPr>
          <p:spPr>
            <a:xfrm>
              <a:off x="8323826" y="815550"/>
              <a:ext cx="2276622" cy="2699657"/>
            </a:xfrm>
            <a:prstGeom prst="roundRect">
              <a:avLst>
                <a:gd name="adj" fmla="val 10047"/>
              </a:avLst>
            </a:prstGeom>
            <a:gradFill>
              <a:gsLst>
                <a:gs pos="17000">
                  <a:srgbClr val="8A4BFF"/>
                </a:gs>
                <a:gs pos="94690">
                  <a:srgbClr val="10BDFF"/>
                </a:gs>
                <a:gs pos="77000">
                  <a:srgbClr val="7633E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8" name="Graphic 30">
              <a:extLst>
                <a:ext uri="{FF2B5EF4-FFF2-40B4-BE49-F238E27FC236}">
                  <a16:creationId xmlns="" xmlns:a16="http://schemas.microsoft.com/office/drawing/2014/main" id="{2EBB2B2A-CA4A-4C51-8923-381C6C5BC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511" y="1226063"/>
              <a:ext cx="1648700" cy="2015079"/>
            </a:xfrm>
            <a:prstGeom prst="rect">
              <a:avLst/>
            </a:prstGeom>
          </p:spPr>
        </p:pic>
        <p:sp>
          <p:nvSpPr>
            <p:cNvPr id="99" name="Rectangle: Rounded Corners 31">
              <a:extLst>
                <a:ext uri="{FF2B5EF4-FFF2-40B4-BE49-F238E27FC236}">
                  <a16:creationId xmlns="" xmlns:a16="http://schemas.microsoft.com/office/drawing/2014/main" id="{C057B389-BF65-455B-A8C1-B74EDD248009}"/>
                </a:ext>
              </a:extLst>
            </p:cNvPr>
            <p:cNvSpPr/>
            <p:nvPr/>
          </p:nvSpPr>
          <p:spPr>
            <a:xfrm>
              <a:off x="7994968" y="753865"/>
              <a:ext cx="2939478" cy="2757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38000">
                  <a:schemeClr val="bg1"/>
                </a:gs>
                <a:gs pos="59000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32">
              <a:extLst>
                <a:ext uri="{FF2B5EF4-FFF2-40B4-BE49-F238E27FC236}">
                  <a16:creationId xmlns="" xmlns:a16="http://schemas.microsoft.com/office/drawing/2014/main" id="{23629D65-20D4-4083-BDD0-F24707C42FC7}"/>
                </a:ext>
              </a:extLst>
            </p:cNvPr>
            <p:cNvSpPr/>
            <p:nvPr/>
          </p:nvSpPr>
          <p:spPr>
            <a:xfrm>
              <a:off x="8323826" y="652264"/>
              <a:ext cx="2276622" cy="566057"/>
            </a:xfrm>
            <a:prstGeom prst="roundRect">
              <a:avLst>
                <a:gd name="adj" fmla="val 26623"/>
              </a:avLst>
            </a:prstGeom>
            <a:gradFill>
              <a:gsLst>
                <a:gs pos="22000">
                  <a:srgbClr val="7633ED"/>
                </a:gs>
                <a:gs pos="38000">
                  <a:srgbClr val="00CCFF"/>
                </a:gs>
                <a:gs pos="59000">
                  <a:srgbClr val="1CB1FF"/>
                </a:gs>
                <a:gs pos="84000">
                  <a:srgbClr val="7633ED"/>
                </a:gs>
              </a:gsLst>
              <a:lin ang="5400000" scaled="1"/>
            </a:gradFill>
            <a:ln>
              <a:noFill/>
            </a:ln>
            <a:effectLst>
              <a:outerShdw blurRad="101600" dist="762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33">
              <a:extLst>
                <a:ext uri="{FF2B5EF4-FFF2-40B4-BE49-F238E27FC236}">
                  <a16:creationId xmlns="" xmlns:a16="http://schemas.microsoft.com/office/drawing/2014/main" id="{5939EE24-DC7D-4BAD-AD01-F1D2A62FE582}"/>
                </a:ext>
              </a:extLst>
            </p:cNvPr>
            <p:cNvSpPr txBox="1"/>
            <p:nvPr/>
          </p:nvSpPr>
          <p:spPr>
            <a:xfrm>
              <a:off x="8323826" y="3103964"/>
              <a:ext cx="22766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TextBox 34">
              <a:extLst>
                <a:ext uri="{FF2B5EF4-FFF2-40B4-BE49-F238E27FC236}">
                  <a16:creationId xmlns="" xmlns:a16="http://schemas.microsoft.com/office/drawing/2014/main" id="{81024F92-A31D-4BC4-A2E9-5F6E37DC97BC}"/>
                </a:ext>
              </a:extLst>
            </p:cNvPr>
            <p:cNvSpPr txBox="1"/>
            <p:nvPr/>
          </p:nvSpPr>
          <p:spPr>
            <a:xfrm>
              <a:off x="8605793" y="2863464"/>
              <a:ext cx="17707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0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10490545" y="4560737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02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8" grpId="0" animBg="1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7568" y="2260155"/>
            <a:ext cx="1574470" cy="2322961"/>
            <a:chOff x="1856610" y="2259160"/>
            <a:chExt cx="15731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845" y="3652381"/>
              <a:ext cx="569312" cy="6968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610" y="3122466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3" name="Group 35">
            <a:extLst>
              <a:ext uri="{FF2B5EF4-FFF2-40B4-BE49-F238E27FC236}">
                <a16:creationId xmlns:a16="http://schemas.microsoft.com/office/drawing/2014/main" xmlns="" id="{1312B106-2C68-4153-9C83-54B6835185D4}"/>
              </a:ext>
            </a:extLst>
          </p:cNvPr>
          <p:cNvGrpSpPr/>
          <p:nvPr/>
        </p:nvGrpSpPr>
        <p:grpSpPr>
          <a:xfrm>
            <a:off x="8470839" y="3380316"/>
            <a:ext cx="3256668" cy="2379892"/>
            <a:chOff x="5843790" y="3029851"/>
            <a:chExt cx="3256668" cy="2379892"/>
          </a:xfrm>
        </p:grpSpPr>
        <p:sp>
          <p:nvSpPr>
            <p:cNvPr id="34" name="Rectangle 26">
              <a:extLst>
                <a:ext uri="{FF2B5EF4-FFF2-40B4-BE49-F238E27FC236}">
                  <a16:creationId xmlns:a16="http://schemas.microsoft.com/office/drawing/2014/main" xmlns="" id="{BA9CB5AC-320B-488F-AC40-AD88D491F843}"/>
                </a:ext>
              </a:extLst>
            </p:cNvPr>
            <p:cNvSpPr/>
            <p:nvPr/>
          </p:nvSpPr>
          <p:spPr>
            <a:xfrm>
              <a:off x="5843790" y="4673145"/>
              <a:ext cx="1026936" cy="736598"/>
            </a:xfrm>
            <a:prstGeom prst="rect">
              <a:avLst/>
            </a:prstGeom>
            <a:gradFill flip="none" rotWithShape="1">
              <a:gsLst>
                <a:gs pos="42000">
                  <a:schemeClr val="tx1">
                    <a:alpha val="5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xmlns="" id="{50DCA7A0-8120-47A5-A8A4-A0D249EE1F47}"/>
                </a:ext>
              </a:extLst>
            </p:cNvPr>
            <p:cNvSpPr/>
            <p:nvPr/>
          </p:nvSpPr>
          <p:spPr>
            <a:xfrm>
              <a:off x="8073522" y="4662562"/>
              <a:ext cx="1026936" cy="736598"/>
            </a:xfrm>
            <a:prstGeom prst="rect">
              <a:avLst/>
            </a:prstGeom>
            <a:gradFill flip="none" rotWithShape="1">
              <a:gsLst>
                <a:gs pos="42000">
                  <a:schemeClr val="tx1">
                    <a:alpha val="5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8">
              <a:extLst>
                <a:ext uri="{FF2B5EF4-FFF2-40B4-BE49-F238E27FC236}">
                  <a16:creationId xmlns:a16="http://schemas.microsoft.com/office/drawing/2014/main" xmlns="" id="{0E7F2997-0096-439E-BDF9-97D4454C65DD}"/>
                </a:ext>
              </a:extLst>
            </p:cNvPr>
            <p:cNvSpPr/>
            <p:nvPr/>
          </p:nvSpPr>
          <p:spPr>
            <a:xfrm flipV="1">
              <a:off x="6096000" y="3029851"/>
              <a:ext cx="2743200" cy="2307471"/>
            </a:xfrm>
            <a:custGeom>
              <a:avLst/>
              <a:gdLst>
                <a:gd name="connsiteX0" fmla="*/ 670877 w 2743200"/>
                <a:gd name="connsiteY0" fmla="*/ 0 h 2307471"/>
                <a:gd name="connsiteX1" fmla="*/ 2072323 w 2743200"/>
                <a:gd name="connsiteY1" fmla="*/ 0 h 2307471"/>
                <a:gd name="connsiteX2" fmla="*/ 2743200 w 2743200"/>
                <a:gd name="connsiteY2" fmla="*/ 670877 h 2307471"/>
                <a:gd name="connsiteX3" fmla="*/ 2743200 w 2743200"/>
                <a:gd name="connsiteY3" fmla="*/ 2307471 h 2307471"/>
                <a:gd name="connsiteX4" fmla="*/ 2726078 w 2743200"/>
                <a:gd name="connsiteY4" fmla="*/ 2260688 h 2307471"/>
                <a:gd name="connsiteX5" fmla="*/ 1844592 w 2743200"/>
                <a:gd name="connsiteY5" fmla="*/ 1676400 h 2307471"/>
                <a:gd name="connsiteX6" fmla="*/ 855066 w 2743200"/>
                <a:gd name="connsiteY6" fmla="*/ 1676400 h 2307471"/>
                <a:gd name="connsiteX7" fmla="*/ 13866 w 2743200"/>
                <a:gd name="connsiteY7" fmla="*/ 2177062 h 2307471"/>
                <a:gd name="connsiteX8" fmla="*/ 0 w 2743200"/>
                <a:gd name="connsiteY8" fmla="*/ 2205845 h 2307471"/>
                <a:gd name="connsiteX9" fmla="*/ 0 w 2743200"/>
                <a:gd name="connsiteY9" fmla="*/ 670877 h 2307471"/>
                <a:gd name="connsiteX10" fmla="*/ 670877 w 2743200"/>
                <a:gd name="connsiteY10" fmla="*/ 0 h 230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3200" h="2307471">
                  <a:moveTo>
                    <a:pt x="670877" y="0"/>
                  </a:moveTo>
                  <a:lnTo>
                    <a:pt x="2072323" y="0"/>
                  </a:lnTo>
                  <a:cubicBezTo>
                    <a:pt x="2442838" y="0"/>
                    <a:pt x="2743200" y="300362"/>
                    <a:pt x="2743200" y="670877"/>
                  </a:cubicBezTo>
                  <a:lnTo>
                    <a:pt x="2743200" y="2307471"/>
                  </a:lnTo>
                  <a:lnTo>
                    <a:pt x="2726078" y="2260688"/>
                  </a:lnTo>
                  <a:cubicBezTo>
                    <a:pt x="2580848" y="1917327"/>
                    <a:pt x="2240855" y="1676400"/>
                    <a:pt x="1844592" y="1676400"/>
                  </a:cubicBezTo>
                  <a:lnTo>
                    <a:pt x="855066" y="1676400"/>
                  </a:lnTo>
                  <a:cubicBezTo>
                    <a:pt x="491825" y="1676400"/>
                    <a:pt x="175867" y="1878846"/>
                    <a:pt x="13866" y="2177062"/>
                  </a:cubicBezTo>
                  <a:lnTo>
                    <a:pt x="0" y="2205845"/>
                  </a:lnTo>
                  <a:lnTo>
                    <a:pt x="0" y="670877"/>
                  </a:lnTo>
                  <a:cubicBezTo>
                    <a:pt x="0" y="300362"/>
                    <a:pt x="300362" y="0"/>
                    <a:pt x="670877" y="0"/>
                  </a:cubicBezTo>
                  <a:close/>
                </a:path>
              </a:pathLst>
            </a:custGeom>
            <a:gradFill>
              <a:gsLst>
                <a:gs pos="18600">
                  <a:srgbClr val="0099FF"/>
                </a:gs>
                <a:gs pos="0">
                  <a:srgbClr val="000066"/>
                </a:gs>
                <a:gs pos="82300">
                  <a:srgbClr val="0099FF"/>
                </a:gs>
                <a:gs pos="100000">
                  <a:srgbClr val="0000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21">
              <a:extLst>
                <a:ext uri="{FF2B5EF4-FFF2-40B4-BE49-F238E27FC236}">
                  <a16:creationId xmlns:a16="http://schemas.microsoft.com/office/drawing/2014/main" xmlns="" id="{2FF281E2-5167-4101-A6AB-A3A3782E0ABB}"/>
                </a:ext>
              </a:extLst>
            </p:cNvPr>
            <p:cNvSpPr/>
            <p:nvPr/>
          </p:nvSpPr>
          <p:spPr>
            <a:xfrm>
              <a:off x="6357258" y="3788243"/>
              <a:ext cx="261256" cy="1428042"/>
            </a:xfrm>
            <a:prstGeom prst="ellipse">
              <a:avLst/>
            </a:prstGeom>
            <a:gradFill flip="none" rotWithShape="1">
              <a:gsLst>
                <a:gs pos="5000">
                  <a:schemeClr val="bg1"/>
                </a:gs>
                <a:gs pos="38000">
                  <a:schemeClr val="bg1"/>
                </a:gs>
                <a:gs pos="92000">
                  <a:srgbClr val="96969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22">
              <a:extLst>
                <a:ext uri="{FF2B5EF4-FFF2-40B4-BE49-F238E27FC236}">
                  <a16:creationId xmlns:a16="http://schemas.microsoft.com/office/drawing/2014/main" xmlns="" id="{31E45A33-CA90-413A-BF06-8EA1A16938C2}"/>
                </a:ext>
              </a:extLst>
            </p:cNvPr>
            <p:cNvSpPr/>
            <p:nvPr/>
          </p:nvSpPr>
          <p:spPr>
            <a:xfrm>
              <a:off x="8373021" y="3662856"/>
              <a:ext cx="261256" cy="1428042"/>
            </a:xfrm>
            <a:prstGeom prst="ellipse">
              <a:avLst/>
            </a:prstGeom>
            <a:gradFill flip="none" rotWithShape="1">
              <a:gsLst>
                <a:gs pos="5000">
                  <a:schemeClr val="bg1"/>
                </a:gs>
                <a:gs pos="38000">
                  <a:schemeClr val="bg1"/>
                </a:gs>
                <a:gs pos="92000">
                  <a:srgbClr val="96969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29">
              <a:extLst>
                <a:ext uri="{FF2B5EF4-FFF2-40B4-BE49-F238E27FC236}">
                  <a16:creationId xmlns:a16="http://schemas.microsoft.com/office/drawing/2014/main" xmlns="" id="{66EFC797-D7EA-4521-BD58-385316BEA3D3}"/>
                </a:ext>
              </a:extLst>
            </p:cNvPr>
            <p:cNvSpPr txBox="1"/>
            <p:nvPr/>
          </p:nvSpPr>
          <p:spPr>
            <a:xfrm>
              <a:off x="7104477" y="4183585"/>
              <a:ext cx="830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31">
            <a:extLst>
              <a:ext uri="{FF2B5EF4-FFF2-40B4-BE49-F238E27FC236}">
                <a16:creationId xmlns:a16="http://schemas.microsoft.com/office/drawing/2014/main" xmlns="" id="{FBE28E6B-B318-41B9-AF21-617287146AD9}"/>
              </a:ext>
            </a:extLst>
          </p:cNvPr>
          <p:cNvGrpSpPr/>
          <p:nvPr/>
        </p:nvGrpSpPr>
        <p:grpSpPr>
          <a:xfrm>
            <a:off x="3947849" y="3380315"/>
            <a:ext cx="2241694" cy="2369310"/>
            <a:chOff x="1320800" y="3029850"/>
            <a:chExt cx="2241694" cy="2369310"/>
          </a:xfrm>
        </p:grpSpPr>
        <p:sp>
          <p:nvSpPr>
            <p:cNvPr id="41" name="Rectangle 24">
              <a:extLst>
                <a:ext uri="{FF2B5EF4-FFF2-40B4-BE49-F238E27FC236}">
                  <a16:creationId xmlns:a16="http://schemas.microsoft.com/office/drawing/2014/main" xmlns="" id="{A8593F6C-EF7F-4257-984B-9C0C0F5B61C0}"/>
                </a:ext>
              </a:extLst>
            </p:cNvPr>
            <p:cNvSpPr/>
            <p:nvPr/>
          </p:nvSpPr>
          <p:spPr>
            <a:xfrm>
              <a:off x="2535558" y="4662562"/>
              <a:ext cx="1026936" cy="736598"/>
            </a:xfrm>
            <a:prstGeom prst="rect">
              <a:avLst/>
            </a:prstGeom>
            <a:gradFill flip="none" rotWithShape="1">
              <a:gsLst>
                <a:gs pos="42000">
                  <a:schemeClr val="tx1">
                    <a:alpha val="5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11">
              <a:extLst>
                <a:ext uri="{FF2B5EF4-FFF2-40B4-BE49-F238E27FC236}">
                  <a16:creationId xmlns:a16="http://schemas.microsoft.com/office/drawing/2014/main" xmlns="" id="{DB161A5C-6908-46A1-B60E-1E41BAC1BE24}"/>
                </a:ext>
              </a:extLst>
            </p:cNvPr>
            <p:cNvSpPr/>
            <p:nvPr/>
          </p:nvSpPr>
          <p:spPr>
            <a:xfrm flipV="1">
              <a:off x="1320800" y="3029850"/>
              <a:ext cx="2032000" cy="2307471"/>
            </a:xfrm>
            <a:custGeom>
              <a:avLst/>
              <a:gdLst>
                <a:gd name="connsiteX0" fmla="*/ 2032000 w 2032000"/>
                <a:gd name="connsiteY0" fmla="*/ 2307471 h 2307471"/>
                <a:gd name="connsiteX1" fmla="*/ 2032000 w 2032000"/>
                <a:gd name="connsiteY1" fmla="*/ 670877 h 2307471"/>
                <a:gd name="connsiteX2" fmla="*/ 1361123 w 2032000"/>
                <a:gd name="connsiteY2" fmla="*/ 0 h 2307471"/>
                <a:gd name="connsiteX3" fmla="*/ 0 w 2032000"/>
                <a:gd name="connsiteY3" fmla="*/ 0 h 2307471"/>
                <a:gd name="connsiteX4" fmla="*/ 0 w 2032000"/>
                <a:gd name="connsiteY4" fmla="*/ 1687806 h 2307471"/>
                <a:gd name="connsiteX5" fmla="*/ 10075 w 2032000"/>
                <a:gd name="connsiteY5" fmla="*/ 1685681 h 2307471"/>
                <a:gd name="connsiteX6" fmla="*/ 143866 w 2032000"/>
                <a:gd name="connsiteY6" fmla="*/ 1676400 h 2307471"/>
                <a:gd name="connsiteX7" fmla="*/ 1133392 w 2032000"/>
                <a:gd name="connsiteY7" fmla="*/ 1676400 h 2307471"/>
                <a:gd name="connsiteX8" fmla="*/ 2014878 w 2032000"/>
                <a:gd name="connsiteY8" fmla="*/ 2260688 h 230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000" h="2307471">
                  <a:moveTo>
                    <a:pt x="2032000" y="2307471"/>
                  </a:moveTo>
                  <a:lnTo>
                    <a:pt x="2032000" y="670877"/>
                  </a:lnTo>
                  <a:cubicBezTo>
                    <a:pt x="2032000" y="300362"/>
                    <a:pt x="1731638" y="0"/>
                    <a:pt x="1361123" y="0"/>
                  </a:cubicBezTo>
                  <a:lnTo>
                    <a:pt x="0" y="0"/>
                  </a:lnTo>
                  <a:lnTo>
                    <a:pt x="0" y="1687806"/>
                  </a:lnTo>
                  <a:lnTo>
                    <a:pt x="10075" y="1685681"/>
                  </a:lnTo>
                  <a:cubicBezTo>
                    <a:pt x="53795" y="1679563"/>
                    <a:pt x="98461" y="1676400"/>
                    <a:pt x="143866" y="1676400"/>
                  </a:cubicBezTo>
                  <a:lnTo>
                    <a:pt x="1133392" y="1676400"/>
                  </a:lnTo>
                  <a:cubicBezTo>
                    <a:pt x="1529655" y="1676400"/>
                    <a:pt x="1869648" y="1917327"/>
                    <a:pt x="2014878" y="226068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CC99"/>
                </a:gs>
                <a:gs pos="82300">
                  <a:srgbClr val="008D84"/>
                </a:gs>
                <a:gs pos="100000">
                  <a:srgbClr val="006F6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18">
              <a:extLst>
                <a:ext uri="{FF2B5EF4-FFF2-40B4-BE49-F238E27FC236}">
                  <a16:creationId xmlns:a16="http://schemas.microsoft.com/office/drawing/2014/main" xmlns="" id="{57948F9C-A281-4506-8F1E-C7E2DDC5589D}"/>
                </a:ext>
              </a:extLst>
            </p:cNvPr>
            <p:cNvSpPr/>
            <p:nvPr/>
          </p:nvSpPr>
          <p:spPr>
            <a:xfrm>
              <a:off x="2975428" y="3788243"/>
              <a:ext cx="220960" cy="1302655"/>
            </a:xfrm>
            <a:prstGeom prst="ellipse">
              <a:avLst/>
            </a:prstGeom>
            <a:gradFill flip="none" rotWithShape="1">
              <a:gsLst>
                <a:gs pos="4425">
                  <a:schemeClr val="bg1"/>
                </a:gs>
                <a:gs pos="33000">
                  <a:schemeClr val="bg1"/>
                </a:gs>
                <a:gs pos="100000">
                  <a:srgbClr val="00877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27">
              <a:extLst>
                <a:ext uri="{FF2B5EF4-FFF2-40B4-BE49-F238E27FC236}">
                  <a16:creationId xmlns:a16="http://schemas.microsoft.com/office/drawing/2014/main" xmlns="" id="{3E476AA8-AF1E-4405-8CEC-7A2CB44B0D16}"/>
                </a:ext>
              </a:extLst>
            </p:cNvPr>
            <p:cNvSpPr txBox="1"/>
            <p:nvPr/>
          </p:nvSpPr>
          <p:spPr>
            <a:xfrm>
              <a:off x="1786611" y="4209876"/>
              <a:ext cx="830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6" name="Group 33">
            <a:extLst>
              <a:ext uri="{FF2B5EF4-FFF2-40B4-BE49-F238E27FC236}">
                <a16:creationId xmlns:a16="http://schemas.microsoft.com/office/drawing/2014/main" xmlns="" id="{12BBD220-0F46-434E-89AA-41389411AD08}"/>
              </a:ext>
            </a:extLst>
          </p:cNvPr>
          <p:cNvGrpSpPr/>
          <p:nvPr/>
        </p:nvGrpSpPr>
        <p:grpSpPr>
          <a:xfrm>
            <a:off x="5979849" y="2531230"/>
            <a:ext cx="2743200" cy="2307471"/>
            <a:chOff x="3352800" y="2180765"/>
            <a:chExt cx="2743200" cy="2307471"/>
          </a:xfrm>
        </p:grpSpPr>
        <p:sp>
          <p:nvSpPr>
            <p:cNvPr id="47" name="Freeform: Shape 7">
              <a:extLst>
                <a:ext uri="{FF2B5EF4-FFF2-40B4-BE49-F238E27FC236}">
                  <a16:creationId xmlns:a16="http://schemas.microsoft.com/office/drawing/2014/main" xmlns="" id="{1A5C4873-ABD8-4A12-94CC-5BD284BCBE85}"/>
                </a:ext>
              </a:extLst>
            </p:cNvPr>
            <p:cNvSpPr/>
            <p:nvPr/>
          </p:nvSpPr>
          <p:spPr>
            <a:xfrm>
              <a:off x="3352800" y="2180765"/>
              <a:ext cx="2743200" cy="2307471"/>
            </a:xfrm>
            <a:custGeom>
              <a:avLst/>
              <a:gdLst>
                <a:gd name="connsiteX0" fmla="*/ 670877 w 2743200"/>
                <a:gd name="connsiteY0" fmla="*/ 0 h 2307471"/>
                <a:gd name="connsiteX1" fmla="*/ 2072323 w 2743200"/>
                <a:gd name="connsiteY1" fmla="*/ 0 h 2307471"/>
                <a:gd name="connsiteX2" fmla="*/ 2743200 w 2743200"/>
                <a:gd name="connsiteY2" fmla="*/ 670877 h 2307471"/>
                <a:gd name="connsiteX3" fmla="*/ 2743200 w 2743200"/>
                <a:gd name="connsiteY3" fmla="*/ 2307471 h 2307471"/>
                <a:gd name="connsiteX4" fmla="*/ 2726078 w 2743200"/>
                <a:gd name="connsiteY4" fmla="*/ 2260688 h 2307471"/>
                <a:gd name="connsiteX5" fmla="*/ 1844592 w 2743200"/>
                <a:gd name="connsiteY5" fmla="*/ 1676400 h 2307471"/>
                <a:gd name="connsiteX6" fmla="*/ 855066 w 2743200"/>
                <a:gd name="connsiteY6" fmla="*/ 1676400 h 2307471"/>
                <a:gd name="connsiteX7" fmla="*/ 13866 w 2743200"/>
                <a:gd name="connsiteY7" fmla="*/ 2177062 h 2307471"/>
                <a:gd name="connsiteX8" fmla="*/ 0 w 2743200"/>
                <a:gd name="connsiteY8" fmla="*/ 2205845 h 2307471"/>
                <a:gd name="connsiteX9" fmla="*/ 0 w 2743200"/>
                <a:gd name="connsiteY9" fmla="*/ 670877 h 2307471"/>
                <a:gd name="connsiteX10" fmla="*/ 670877 w 2743200"/>
                <a:gd name="connsiteY10" fmla="*/ 0 h 230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43200" h="2307471">
                  <a:moveTo>
                    <a:pt x="670877" y="0"/>
                  </a:moveTo>
                  <a:lnTo>
                    <a:pt x="2072323" y="0"/>
                  </a:lnTo>
                  <a:cubicBezTo>
                    <a:pt x="2442838" y="0"/>
                    <a:pt x="2743200" y="300362"/>
                    <a:pt x="2743200" y="670877"/>
                  </a:cubicBezTo>
                  <a:lnTo>
                    <a:pt x="2743200" y="2307471"/>
                  </a:lnTo>
                  <a:lnTo>
                    <a:pt x="2726078" y="2260688"/>
                  </a:lnTo>
                  <a:cubicBezTo>
                    <a:pt x="2580848" y="1917327"/>
                    <a:pt x="2240855" y="1676400"/>
                    <a:pt x="1844592" y="1676400"/>
                  </a:cubicBezTo>
                  <a:lnTo>
                    <a:pt x="855066" y="1676400"/>
                  </a:lnTo>
                  <a:cubicBezTo>
                    <a:pt x="491825" y="1676400"/>
                    <a:pt x="175867" y="1878846"/>
                    <a:pt x="13866" y="2177062"/>
                  </a:cubicBezTo>
                  <a:lnTo>
                    <a:pt x="0" y="2205845"/>
                  </a:lnTo>
                  <a:lnTo>
                    <a:pt x="0" y="670877"/>
                  </a:lnTo>
                  <a:cubicBezTo>
                    <a:pt x="0" y="300362"/>
                    <a:pt x="300362" y="0"/>
                    <a:pt x="670877" y="0"/>
                  </a:cubicBezTo>
                  <a:close/>
                </a:path>
              </a:pathLst>
            </a:custGeom>
            <a:gradFill>
              <a:gsLst>
                <a:gs pos="18600">
                  <a:srgbClr val="FF9900"/>
                </a:gs>
                <a:gs pos="0">
                  <a:srgbClr val="CC3300"/>
                </a:gs>
                <a:gs pos="82300">
                  <a:srgbClr val="FF9900"/>
                </a:gs>
                <a:gs pos="100000">
                  <a:srgbClr val="CC3300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9">
              <a:extLst>
                <a:ext uri="{FF2B5EF4-FFF2-40B4-BE49-F238E27FC236}">
                  <a16:creationId xmlns:a16="http://schemas.microsoft.com/office/drawing/2014/main" xmlns="" id="{D4495C6A-49D7-4715-A3A7-F1E6769164BE}"/>
                </a:ext>
              </a:extLst>
            </p:cNvPr>
            <p:cNvSpPr/>
            <p:nvPr/>
          </p:nvSpPr>
          <p:spPr>
            <a:xfrm>
              <a:off x="3680998" y="2293252"/>
              <a:ext cx="194316" cy="1496727"/>
            </a:xfrm>
            <a:prstGeom prst="ellipse">
              <a:avLst/>
            </a:prstGeom>
            <a:gradFill flip="none" rotWithShape="1">
              <a:gsLst>
                <a:gs pos="5000">
                  <a:schemeClr val="bg1"/>
                </a:gs>
                <a:gs pos="38000">
                  <a:schemeClr val="bg1"/>
                </a:gs>
                <a:gs pos="92000">
                  <a:srgbClr val="96969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20">
              <a:extLst>
                <a:ext uri="{FF2B5EF4-FFF2-40B4-BE49-F238E27FC236}">
                  <a16:creationId xmlns:a16="http://schemas.microsoft.com/office/drawing/2014/main" xmlns="" id="{DFDE71D9-2C3D-44AB-B032-5E3B360899F0}"/>
                </a:ext>
              </a:extLst>
            </p:cNvPr>
            <p:cNvSpPr/>
            <p:nvPr/>
          </p:nvSpPr>
          <p:spPr>
            <a:xfrm>
              <a:off x="5573486" y="2300370"/>
              <a:ext cx="194316" cy="1496727"/>
            </a:xfrm>
            <a:prstGeom prst="ellipse">
              <a:avLst/>
            </a:prstGeom>
            <a:gradFill flip="none" rotWithShape="1">
              <a:gsLst>
                <a:gs pos="5000">
                  <a:schemeClr val="bg1"/>
                </a:gs>
                <a:gs pos="38000">
                  <a:schemeClr val="bg1"/>
                </a:gs>
                <a:gs pos="92000">
                  <a:srgbClr val="96969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28">
              <a:extLst>
                <a:ext uri="{FF2B5EF4-FFF2-40B4-BE49-F238E27FC236}">
                  <a16:creationId xmlns:a16="http://schemas.microsoft.com/office/drawing/2014/main" xmlns="" id="{BCEE3114-C423-4058-AA7E-87B152CFB41E}"/>
                </a:ext>
              </a:extLst>
            </p:cNvPr>
            <p:cNvSpPr txBox="1"/>
            <p:nvPr/>
          </p:nvSpPr>
          <p:spPr>
            <a:xfrm>
              <a:off x="4256629" y="2678820"/>
              <a:ext cx="830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pic>
        <p:nvPicPr>
          <p:cNvPr id="51" name="Graphic 32">
            <a:extLst>
              <a:ext uri="{FF2B5EF4-FFF2-40B4-BE49-F238E27FC236}">
                <a16:creationId xmlns:a16="http://schemas.microsoft.com/office/drawing/2014/main" xmlns="" id="{C0ACC320-D71F-404B-9E2D-DDD67BF48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49" y="2241021"/>
            <a:ext cx="1614609" cy="1725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" name="Graphic 34">
            <a:extLst>
              <a:ext uri="{FF2B5EF4-FFF2-40B4-BE49-F238E27FC236}">
                <a16:creationId xmlns:a16="http://schemas.microsoft.com/office/drawing/2014/main" xmlns="" id="{83BB645C-713F-4ACC-9429-BACED1207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256" y="2167570"/>
            <a:ext cx="1490786" cy="1828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Graphic 38">
            <a:extLst>
              <a:ext uri="{FF2B5EF4-FFF2-40B4-BE49-F238E27FC236}">
                <a16:creationId xmlns:a16="http://schemas.microsoft.com/office/drawing/2014/main" xmlns="" id="{F52CEE0E-8595-41F0-AA79-69472DC48F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158" y="4241774"/>
            <a:ext cx="1392708" cy="1701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3B85F4A1-41F0-4CF3-A0D4-86E348F044B8}"/>
              </a:ext>
            </a:extLst>
          </p:cNvPr>
          <p:cNvGrpSpPr/>
          <p:nvPr/>
        </p:nvGrpSpPr>
        <p:grpSpPr>
          <a:xfrm>
            <a:off x="3121173" y="988838"/>
            <a:ext cx="2794573" cy="1200329"/>
            <a:chOff x="478864" y="1428430"/>
            <a:chExt cx="2794573" cy="1200329"/>
          </a:xfrm>
        </p:grpSpPr>
        <p:sp>
          <p:nvSpPr>
            <p:cNvPr id="55" name="TextBox 39">
              <a:extLst>
                <a:ext uri="{FF2B5EF4-FFF2-40B4-BE49-F238E27FC236}">
                  <a16:creationId xmlns:a16="http://schemas.microsoft.com/office/drawing/2014/main" xmlns="" id="{691576AD-BCD7-4DC6-B99B-399E9D562BD3}"/>
                </a:ext>
              </a:extLst>
            </p:cNvPr>
            <p:cNvSpPr txBox="1"/>
            <p:nvPr/>
          </p:nvSpPr>
          <p:spPr>
            <a:xfrm>
              <a:off x="1626957" y="1525991"/>
              <a:ext cx="1409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877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TextBox 40">
              <a:extLst>
                <a:ext uri="{FF2B5EF4-FFF2-40B4-BE49-F238E27FC236}">
                  <a16:creationId xmlns:a16="http://schemas.microsoft.com/office/drawing/2014/main" xmlns="" id="{823628CC-4871-4B8B-9BF4-E28E3820BABB}"/>
                </a:ext>
              </a:extLst>
            </p:cNvPr>
            <p:cNvSpPr txBox="1"/>
            <p:nvPr/>
          </p:nvSpPr>
          <p:spPr>
            <a:xfrm>
              <a:off x="478864" y="1428430"/>
              <a:ext cx="279457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>
                  <a:latin typeface="Century Gothic" panose="020B0502020202020204" pitchFamily="34" charset="0"/>
                </a:rPr>
                <a:t>أَجْلِسُ </a:t>
              </a:r>
              <a:r>
                <a:rPr lang="ar-SY" sz="2400" b="1" dirty="0" smtClean="0">
                  <a:latin typeface="Century Gothic" panose="020B0502020202020204" pitchFamily="34" charset="0"/>
                </a:rPr>
                <a:t>بِطَرِيقةٍ صحيحة </a:t>
              </a:r>
              <a:r>
                <a:rPr lang="ar-SY" sz="2400" dirty="0" smtClean="0"/>
                <a:t>حَتَّى </a:t>
              </a:r>
              <a:r>
                <a:rPr lang="ar-SY" sz="2400" b="1" dirty="0"/>
                <a:t>يَكُونَ ظَهْرِي مُلاَصِقاً لِظَهْرِ الْمِقْعَدِ</a:t>
              </a:r>
              <a:r>
                <a:rPr lang="ar-SY" sz="2400" b="1" dirty="0" smtClean="0"/>
                <a:t>.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7" name="Group 54">
            <a:extLst>
              <a:ext uri="{FF2B5EF4-FFF2-40B4-BE49-F238E27FC236}">
                <a16:creationId xmlns:a16="http://schemas.microsoft.com/office/drawing/2014/main" xmlns="" id="{209A9979-2E24-411F-BF7D-C7AE7AC49C85}"/>
              </a:ext>
            </a:extLst>
          </p:cNvPr>
          <p:cNvGrpSpPr/>
          <p:nvPr/>
        </p:nvGrpSpPr>
        <p:grpSpPr>
          <a:xfrm>
            <a:off x="6163311" y="5785027"/>
            <a:ext cx="2220686" cy="1072973"/>
            <a:chOff x="3518995" y="4986291"/>
            <a:chExt cx="2220686" cy="1072973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xmlns="" id="{13627B3C-D50F-43A5-838A-D3C8B01A9893}"/>
                </a:ext>
              </a:extLst>
            </p:cNvPr>
            <p:cNvSpPr txBox="1"/>
            <p:nvPr/>
          </p:nvSpPr>
          <p:spPr>
            <a:xfrm>
              <a:off x="3954510" y="4986291"/>
              <a:ext cx="1409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E15D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xmlns="" id="{FA08E45B-74AD-45B3-A5A5-BDB03038EF46}"/>
                </a:ext>
              </a:extLst>
            </p:cNvPr>
            <p:cNvSpPr txBox="1"/>
            <p:nvPr/>
          </p:nvSpPr>
          <p:spPr>
            <a:xfrm>
              <a:off x="3518995" y="5228267"/>
              <a:ext cx="2220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الْمِقْعَدُ وُضِعَ لِي </a:t>
              </a:r>
              <a:r>
                <a:rPr lang="ar-SY" sz="2400" b="1" dirty="0" smtClean="0">
                  <a:latin typeface="Century Gothic" panose="020B0502020202020204" pitchFamily="34" charset="0"/>
                </a:rPr>
                <a:t>وَلَيْسَ للحقيبة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0" name="Group 55">
            <a:extLst>
              <a:ext uri="{FF2B5EF4-FFF2-40B4-BE49-F238E27FC236}">
                <a16:creationId xmlns:a16="http://schemas.microsoft.com/office/drawing/2014/main" xmlns="" id="{EB287700-8013-4F84-8A1D-B749F31B4C03}"/>
              </a:ext>
            </a:extLst>
          </p:cNvPr>
          <p:cNvGrpSpPr/>
          <p:nvPr/>
        </p:nvGrpSpPr>
        <p:grpSpPr>
          <a:xfrm>
            <a:off x="8584553" y="1086399"/>
            <a:ext cx="2667678" cy="830997"/>
            <a:chOff x="5933844" y="1435040"/>
            <a:chExt cx="2667678" cy="830997"/>
          </a:xfrm>
        </p:grpSpPr>
        <p:sp>
          <p:nvSpPr>
            <p:cNvPr id="61" name="TextBox 45">
              <a:extLst>
                <a:ext uri="{FF2B5EF4-FFF2-40B4-BE49-F238E27FC236}">
                  <a16:creationId xmlns:a16="http://schemas.microsoft.com/office/drawing/2014/main" xmlns="" id="{F9CA717C-2E07-4228-81CE-615C059957D5}"/>
                </a:ext>
              </a:extLst>
            </p:cNvPr>
            <p:cNvSpPr txBox="1"/>
            <p:nvPr/>
          </p:nvSpPr>
          <p:spPr>
            <a:xfrm>
              <a:off x="6886099" y="1629867"/>
              <a:ext cx="14097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400" b="1" dirty="0">
                <a:solidFill>
                  <a:srgbClr val="0048A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TextBox 46">
              <a:extLst>
                <a:ext uri="{FF2B5EF4-FFF2-40B4-BE49-F238E27FC236}">
                  <a16:creationId xmlns:a16="http://schemas.microsoft.com/office/drawing/2014/main" xmlns="" id="{8E45E6D8-5E9E-41E7-9598-BC8D617F438D}"/>
                </a:ext>
              </a:extLst>
            </p:cNvPr>
            <p:cNvSpPr txBox="1"/>
            <p:nvPr/>
          </p:nvSpPr>
          <p:spPr>
            <a:xfrm>
              <a:off x="5933844" y="1435040"/>
              <a:ext cx="266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>
                  <a:latin typeface="Century Gothic" panose="020B0502020202020204" pitchFamily="34" charset="0"/>
                </a:rPr>
                <a:t>الْجِلْسَةُ الْخَاطِئَةُ تُؤَثِّرُ </a:t>
              </a:r>
              <a:r>
                <a:rPr lang="ar-SY" sz="2400" b="1" dirty="0" smtClean="0">
                  <a:latin typeface="Century Gothic" panose="020B0502020202020204" pitchFamily="34" charset="0"/>
                </a:rPr>
                <a:t>فِي </a:t>
              </a:r>
              <a:r>
                <a:rPr lang="ar-SY" sz="2400" b="1" dirty="0">
                  <a:latin typeface="Century Gothic" panose="020B0502020202020204" pitchFamily="34" charset="0"/>
                </a:rPr>
                <a:t>سلامة </a:t>
              </a:r>
              <a:r>
                <a:rPr lang="ar-SY" sz="2400" b="1" dirty="0" smtClean="0">
                  <a:latin typeface="Century Gothic" panose="020B0502020202020204" pitchFamily="34" charset="0"/>
                </a:rPr>
                <a:t>ظَهْرِي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TextBox 1">
            <a:extLst>
              <a:ext uri="{FF2B5EF4-FFF2-40B4-BE49-F238E27FC236}">
                <a16:creationId xmlns:a16="http://schemas.microsoft.com/office/drawing/2014/main" xmlns="" id="{64F02C43-2A15-4641-8DC0-53987546C93F}"/>
              </a:ext>
            </a:extLst>
          </p:cNvPr>
          <p:cNvSpPr txBox="1"/>
          <p:nvPr/>
        </p:nvSpPr>
        <p:spPr>
          <a:xfrm>
            <a:off x="9536808" y="163069"/>
            <a:ext cx="213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latin typeface="Century Gothic" panose="020B0502020202020204" pitchFamily="34" charset="0"/>
              </a:rPr>
              <a:t>صغيرتي </a:t>
            </a:r>
            <a:r>
              <a:rPr lang="ar-SY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!!!</a:t>
            </a:r>
            <a:endParaRPr lang="en-US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Straight Connector 5">
            <a:extLst>
              <a:ext uri="{FF2B5EF4-FFF2-40B4-BE49-F238E27FC236}">
                <a16:creationId xmlns:a16="http://schemas.microsoft.com/office/drawing/2014/main" xmlns="" id="{BE320958-C235-451D-BE44-EDD2A6AA6670}"/>
              </a:ext>
            </a:extLst>
          </p:cNvPr>
          <p:cNvCxnSpPr>
            <a:cxnSpLocks/>
          </p:cNvCxnSpPr>
          <p:nvPr/>
        </p:nvCxnSpPr>
        <p:spPr>
          <a:xfrm>
            <a:off x="4750649" y="851628"/>
            <a:ext cx="18433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tar: 5 Points 6">
            <a:extLst>
              <a:ext uri="{FF2B5EF4-FFF2-40B4-BE49-F238E27FC236}">
                <a16:creationId xmlns:a16="http://schemas.microsoft.com/office/drawing/2014/main" xmlns="" id="{1737FFBF-DE21-4EA1-A36E-5FB90E88BFE1}"/>
              </a:ext>
            </a:extLst>
          </p:cNvPr>
          <p:cNvSpPr/>
          <p:nvPr/>
        </p:nvSpPr>
        <p:spPr>
          <a:xfrm>
            <a:off x="6868976" y="750974"/>
            <a:ext cx="182880" cy="182880"/>
          </a:xfrm>
          <a:prstGeom prst="star5">
            <a:avLst/>
          </a:prstGeom>
          <a:solidFill>
            <a:srgbClr val="00A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ar: 5 Points 49">
            <a:extLst>
              <a:ext uri="{FF2B5EF4-FFF2-40B4-BE49-F238E27FC236}">
                <a16:creationId xmlns:a16="http://schemas.microsoft.com/office/drawing/2014/main" xmlns="" id="{B6C03EC3-D78D-4098-B413-E388AAFB7DB5}"/>
              </a:ext>
            </a:extLst>
          </p:cNvPr>
          <p:cNvSpPr/>
          <p:nvPr/>
        </p:nvSpPr>
        <p:spPr>
          <a:xfrm>
            <a:off x="7294332" y="750648"/>
            <a:ext cx="182880" cy="182880"/>
          </a:xfrm>
          <a:prstGeom prst="star5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tar: 5 Points 50">
            <a:extLst>
              <a:ext uri="{FF2B5EF4-FFF2-40B4-BE49-F238E27FC236}">
                <a16:creationId xmlns:a16="http://schemas.microsoft.com/office/drawing/2014/main" xmlns="" id="{987319AE-57EF-4B4E-8A08-3C12AA2E7658}"/>
              </a:ext>
            </a:extLst>
          </p:cNvPr>
          <p:cNvSpPr/>
          <p:nvPr/>
        </p:nvSpPr>
        <p:spPr>
          <a:xfrm>
            <a:off x="7719688" y="750322"/>
            <a:ext cx="182880" cy="182880"/>
          </a:xfrm>
          <a:prstGeom prst="star5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tar: 5 Points 51">
            <a:extLst>
              <a:ext uri="{FF2B5EF4-FFF2-40B4-BE49-F238E27FC236}">
                <a16:creationId xmlns:a16="http://schemas.microsoft.com/office/drawing/2014/main" xmlns="" id="{024B5CF2-E259-4EAB-A419-20329BF5D283}"/>
              </a:ext>
            </a:extLst>
          </p:cNvPr>
          <p:cNvSpPr/>
          <p:nvPr/>
        </p:nvSpPr>
        <p:spPr>
          <a:xfrm>
            <a:off x="8145044" y="749996"/>
            <a:ext cx="182880" cy="182880"/>
          </a:xfrm>
          <a:prstGeom prst="star5">
            <a:avLst/>
          </a:prstGeom>
          <a:solidFill>
            <a:srgbClr val="F70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52">
            <a:extLst>
              <a:ext uri="{FF2B5EF4-FFF2-40B4-BE49-F238E27FC236}">
                <a16:creationId xmlns:a16="http://schemas.microsoft.com/office/drawing/2014/main" xmlns="" id="{0277891D-4E9F-4AF3-97BB-15C2DC669A33}"/>
              </a:ext>
            </a:extLst>
          </p:cNvPr>
          <p:cNvCxnSpPr>
            <a:cxnSpLocks/>
          </p:cNvCxnSpPr>
          <p:nvPr/>
        </p:nvCxnSpPr>
        <p:spPr>
          <a:xfrm>
            <a:off x="8586404" y="847916"/>
            <a:ext cx="17957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17">
            <a:extLst>
              <a:ext uri="{FF2B5EF4-FFF2-40B4-BE49-F238E27FC236}">
                <a16:creationId xmlns:a16="http://schemas.microsoft.com/office/drawing/2014/main" xmlns="" id="{A988E0F7-1B9F-4515-8970-46C532CF5A1E}"/>
              </a:ext>
            </a:extLst>
          </p:cNvPr>
          <p:cNvGrpSpPr/>
          <p:nvPr/>
        </p:nvGrpSpPr>
        <p:grpSpPr>
          <a:xfrm>
            <a:off x="3365792" y="3380316"/>
            <a:ext cx="798116" cy="2914536"/>
            <a:chOff x="798286" y="2768693"/>
            <a:chExt cx="798116" cy="2914536"/>
          </a:xfrm>
        </p:grpSpPr>
        <p:sp>
          <p:nvSpPr>
            <p:cNvPr id="77" name="Oval 2">
              <a:extLst>
                <a:ext uri="{FF2B5EF4-FFF2-40B4-BE49-F238E27FC236}">
                  <a16:creationId xmlns:a16="http://schemas.microsoft.com/office/drawing/2014/main" xmlns="" id="{382BCE75-EC31-42B0-858C-4C28E04DAF81}"/>
                </a:ext>
              </a:extLst>
            </p:cNvPr>
            <p:cNvSpPr/>
            <p:nvPr/>
          </p:nvSpPr>
          <p:spPr>
            <a:xfrm>
              <a:off x="1111106" y="2971743"/>
              <a:ext cx="485296" cy="2601838"/>
            </a:xfrm>
            <a:prstGeom prst="ellipse">
              <a:avLst/>
            </a:prstGeom>
            <a:solidFill>
              <a:schemeClr val="tx1">
                <a:alpha val="46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3">
              <a:extLst>
                <a:ext uri="{FF2B5EF4-FFF2-40B4-BE49-F238E27FC236}">
                  <a16:creationId xmlns:a16="http://schemas.microsoft.com/office/drawing/2014/main" xmlns="" id="{B6AA97F6-EDFD-45F3-80EE-ED7B4D9B6673}"/>
                </a:ext>
              </a:extLst>
            </p:cNvPr>
            <p:cNvSpPr/>
            <p:nvPr/>
          </p:nvSpPr>
          <p:spPr>
            <a:xfrm>
              <a:off x="798286" y="2768693"/>
              <a:ext cx="551306" cy="2914536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57">
            <a:extLst>
              <a:ext uri="{FF2B5EF4-FFF2-40B4-BE49-F238E27FC236}">
                <a16:creationId xmlns:a16="http://schemas.microsoft.com/office/drawing/2014/main" xmlns="" id="{42364721-C0AE-4218-B0F3-0222C6482EB2}"/>
              </a:ext>
            </a:extLst>
          </p:cNvPr>
          <p:cNvGrpSpPr/>
          <p:nvPr/>
        </p:nvGrpSpPr>
        <p:grpSpPr>
          <a:xfrm>
            <a:off x="11069874" y="3233131"/>
            <a:ext cx="792750" cy="2601838"/>
            <a:chOff x="10631715" y="1750398"/>
            <a:chExt cx="792750" cy="2601838"/>
          </a:xfrm>
        </p:grpSpPr>
        <p:grpSp>
          <p:nvGrpSpPr>
            <p:cNvPr id="80" name="Group 16">
              <a:extLst>
                <a:ext uri="{FF2B5EF4-FFF2-40B4-BE49-F238E27FC236}">
                  <a16:creationId xmlns:a16="http://schemas.microsoft.com/office/drawing/2014/main" xmlns="" id="{B3B7F064-F006-42E5-8A56-E03B009A2E50}"/>
                </a:ext>
              </a:extLst>
            </p:cNvPr>
            <p:cNvGrpSpPr/>
            <p:nvPr/>
          </p:nvGrpSpPr>
          <p:grpSpPr>
            <a:xfrm>
              <a:off x="10631715" y="1750398"/>
              <a:ext cx="792750" cy="2601838"/>
              <a:chOff x="10602686" y="1590995"/>
              <a:chExt cx="792750" cy="2601838"/>
            </a:xfrm>
          </p:grpSpPr>
          <p:sp>
            <p:nvSpPr>
              <p:cNvPr id="82" name="Oval 14">
                <a:extLst>
                  <a:ext uri="{FF2B5EF4-FFF2-40B4-BE49-F238E27FC236}">
                    <a16:creationId xmlns:a16="http://schemas.microsoft.com/office/drawing/2014/main" xmlns="" id="{FCDA4A8F-98BB-4702-8C6A-E951600DD18A}"/>
                  </a:ext>
                </a:extLst>
              </p:cNvPr>
              <p:cNvSpPr/>
              <p:nvPr/>
            </p:nvSpPr>
            <p:spPr>
              <a:xfrm>
                <a:off x="10602686" y="1590995"/>
                <a:ext cx="457200" cy="2601838"/>
              </a:xfrm>
              <a:prstGeom prst="ellipse">
                <a:avLst/>
              </a:prstGeom>
              <a:solidFill>
                <a:schemeClr val="tx1">
                  <a:alpha val="46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15">
                <a:extLst>
                  <a:ext uri="{FF2B5EF4-FFF2-40B4-BE49-F238E27FC236}">
                    <a16:creationId xmlns:a16="http://schemas.microsoft.com/office/drawing/2014/main" xmlns="" id="{3CD783A0-55F5-4AC4-A0D5-1085C5A4015C}"/>
                  </a:ext>
                </a:extLst>
              </p:cNvPr>
              <p:cNvSpPr/>
              <p:nvPr/>
            </p:nvSpPr>
            <p:spPr>
              <a:xfrm>
                <a:off x="10872922" y="1670824"/>
                <a:ext cx="522514" cy="2442181"/>
              </a:xfrm>
              <a:prstGeom prst="rect">
                <a:avLst/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48">
              <a:extLst>
                <a:ext uri="{FF2B5EF4-FFF2-40B4-BE49-F238E27FC236}">
                  <a16:creationId xmlns:a16="http://schemas.microsoft.com/office/drawing/2014/main" xmlns="" id="{5404E47B-2014-4A3F-9172-102977A56D0B}"/>
                </a:ext>
              </a:extLst>
            </p:cNvPr>
            <p:cNvSpPr txBox="1"/>
            <p:nvPr/>
          </p:nvSpPr>
          <p:spPr>
            <a:xfrm>
              <a:off x="10908567" y="2041190"/>
              <a:ext cx="492443" cy="180303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48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7568" y="2260155"/>
            <a:ext cx="1574470" cy="2322961"/>
            <a:chOff x="1856610" y="2259160"/>
            <a:chExt cx="15731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845" y="3652381"/>
              <a:ext cx="569312" cy="6968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610" y="3122466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326251" y="1226917"/>
            <a:ext cx="4325178" cy="516106"/>
            <a:chOff x="2999017" y="1971530"/>
            <a:chExt cx="4571392" cy="516106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999017" y="2025971"/>
              <a:ext cx="457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لِمَ يَجِبُ عَلَيْكِ الْجُلُوسَ بِطَرِيقَةٍ صَحِيحَةٍ؟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730" y="1530424"/>
            <a:ext cx="3112139" cy="3121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نشاط2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534236" y="299731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313234" y="3122931"/>
            <a:ext cx="4618681" cy="480994"/>
            <a:chOff x="2931895" y="1971530"/>
            <a:chExt cx="4881602" cy="480994"/>
          </a:xfrm>
        </p:grpSpPr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931895" y="1990859"/>
              <a:ext cx="488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 smtClean="0"/>
                <a:t>لأَنَّ الجَلسَة الخاطئَة تُؤثِّر على سلامة ظهري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9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7568" y="2260155"/>
            <a:ext cx="1574470" cy="2322961"/>
            <a:chOff x="1856610" y="2259160"/>
            <a:chExt cx="15731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845" y="3652381"/>
              <a:ext cx="569312" cy="6968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610" y="3122466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701354" y="1101302"/>
            <a:ext cx="4083808" cy="830997"/>
            <a:chOff x="3395473" y="1845915"/>
            <a:chExt cx="4316282" cy="830997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448836" y="1845915"/>
              <a:ext cx="42629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أَشْتَرِكُ مَعَ زَمِيلَتِي فِي التَّعْلِيقِ عَلَى الصُّوَرِ الْآتِيَةِ: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098" y="2367674"/>
            <a:ext cx="1724590" cy="1752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نشاط3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43" y="2382712"/>
            <a:ext cx="1747176" cy="1728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643" y="2379533"/>
            <a:ext cx="1747176" cy="1728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32" y="2370289"/>
            <a:ext cx="1747176" cy="1747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مربع نص 35"/>
          <p:cNvSpPr txBox="1"/>
          <p:nvPr/>
        </p:nvSpPr>
        <p:spPr>
          <a:xfrm>
            <a:off x="10655300" y="4586730"/>
            <a:ext cx="1412195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جلسة خاطئة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8015726" y="4616311"/>
            <a:ext cx="1412195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جلسة خاطئة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430133" y="4616311"/>
            <a:ext cx="1412195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جلسة صحيحة</a:t>
            </a:r>
            <a:endParaRPr lang="ar-SY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859922" y="4568577"/>
            <a:ext cx="1412195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جلسة خاطئة</a:t>
            </a:r>
          </a:p>
        </p:txBody>
      </p:sp>
    </p:spTree>
    <p:extLst>
      <p:ext uri="{BB962C8B-B14F-4D97-AF65-F5344CB8AC3E}">
        <p14:creationId xmlns:p14="http://schemas.microsoft.com/office/powerpoint/2010/main" val="177032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7568" y="2260155"/>
            <a:ext cx="1574470" cy="2322961"/>
            <a:chOff x="1856610" y="2259160"/>
            <a:chExt cx="15731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845" y="3652381"/>
              <a:ext cx="569312" cy="6968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610" y="3122466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326251" y="1226917"/>
            <a:ext cx="4325178" cy="516106"/>
            <a:chOff x="2999017" y="1971530"/>
            <a:chExt cx="4571392" cy="516106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999017" y="2025971"/>
              <a:ext cx="45713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أُطَبِّقُ الْجِلْسَةِ الصَّحِيحَةَ.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FF0000"/>
                </a:solidFill>
              </a:rPr>
              <a:t>أَخْتَبرُ نَفْسِي: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72781" y="335597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534236" y="299731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295408" y="3122931"/>
            <a:ext cx="4475621" cy="523543"/>
            <a:chOff x="2298643" y="1971530"/>
            <a:chExt cx="4881602" cy="523543"/>
          </a:xfrm>
        </p:grpSpPr>
        <p:sp>
          <p:nvSpPr>
            <p:cNvPr id="31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298643" y="2033408"/>
              <a:ext cx="488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أَنْصَحُ مَنْ تَجْلِسُ جِلْسَةً خَاطِئَةً.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82122" y="5056763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543577" y="4698106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032748" y="4823721"/>
            <a:ext cx="4618681" cy="507831"/>
            <a:chOff x="2625569" y="1971530"/>
            <a:chExt cx="4881602" cy="507831"/>
          </a:xfrm>
        </p:grpSpPr>
        <p:sp>
          <p:nvSpPr>
            <p:cNvPr id="36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2625569" y="2017696"/>
              <a:ext cx="4881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أَتَجَنَّبُ الْجِلْسَةَ الْخَاطِئَةَ.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8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236045" y="1309399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39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236045" y="3061699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40" name="TextBox 59">
            <a:extLst>
              <a:ext uri="{FF2B5EF4-FFF2-40B4-BE49-F238E27FC236}">
                <a16:creationId xmlns:a16="http://schemas.microsoft.com/office/drawing/2014/main" xmlns="" id="{D641E5B2-6EBA-4B0F-9280-86826A8A15D8}"/>
              </a:ext>
            </a:extLst>
          </p:cNvPr>
          <p:cNvSpPr txBox="1"/>
          <p:nvPr/>
        </p:nvSpPr>
        <p:spPr>
          <a:xfrm>
            <a:off x="6236045" y="4813999"/>
            <a:ext cx="620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Hand Of Sean" panose="02000500000000000000" pitchFamily="2" charset="-128"/>
                <a:ea typeface="Hand Of Sean" panose="02000500000000000000" pitchFamily="2" charset="-128"/>
                <a:sym typeface="Wingdings 2" panose="05020102010507070707" pitchFamily="18" charset="2"/>
              </a:rPr>
              <a:t></a:t>
            </a:r>
            <a:endParaRPr lang="en-US" sz="3200" b="1" dirty="0"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58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27" grpId="0" animBg="1"/>
      <p:bldP spid="28" grpId="0" animBg="1"/>
      <p:bldP spid="33" grpId="0" animBg="1"/>
      <p:bldP spid="34" grpId="0" animBg="1"/>
      <p:bldP spid="38" grpId="0"/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13825" y="2291252"/>
            <a:ext cx="1574470" cy="2291861"/>
            <a:chOff x="1832887" y="2290278"/>
            <a:chExt cx="1573168" cy="2293269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90278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4089" y="3708392"/>
              <a:ext cx="550371" cy="673647"/>
            </a:xfrm>
            <a:prstGeom prst="roundRect">
              <a:avLst>
                <a:gd name="adj" fmla="val 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2887" y="3151483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Freeform: Shape 19">
            <a:extLst>
              <a:ext uri="{FF2B5EF4-FFF2-40B4-BE49-F238E27FC236}">
                <a16:creationId xmlns:a16="http://schemas.microsoft.com/office/drawing/2014/main" xmlns="" id="{8B30D744-4424-4D09-B316-05B34DDF8C04}"/>
              </a:ext>
            </a:extLst>
          </p:cNvPr>
          <p:cNvSpPr/>
          <p:nvPr/>
        </p:nvSpPr>
        <p:spPr>
          <a:xfrm>
            <a:off x="2070100" y="2035548"/>
            <a:ext cx="8496300" cy="190817"/>
          </a:xfrm>
          <a:custGeom>
            <a:avLst/>
            <a:gdLst>
              <a:gd name="connsiteX0" fmla="*/ 0 w 12191999"/>
              <a:gd name="connsiteY0" fmla="*/ 0 h 932742"/>
              <a:gd name="connsiteX1" fmla="*/ 234580 w 12191999"/>
              <a:gd name="connsiteY1" fmla="*/ 97027 h 932742"/>
              <a:gd name="connsiteX2" fmla="*/ 6096000 w 12191999"/>
              <a:gd name="connsiteY2" fmla="*/ 859854 h 932742"/>
              <a:gd name="connsiteX3" fmla="*/ 11957421 w 12191999"/>
              <a:gd name="connsiteY3" fmla="*/ 97027 h 932742"/>
              <a:gd name="connsiteX4" fmla="*/ 12191999 w 12191999"/>
              <a:gd name="connsiteY4" fmla="*/ 1 h 932742"/>
              <a:gd name="connsiteX5" fmla="*/ 12191999 w 12191999"/>
              <a:gd name="connsiteY5" fmla="*/ 75420 h 932742"/>
              <a:gd name="connsiteX6" fmla="*/ 12190366 w 12191999"/>
              <a:gd name="connsiteY6" fmla="*/ 76220 h 932742"/>
              <a:gd name="connsiteX7" fmla="*/ 6096000 w 12191999"/>
              <a:gd name="connsiteY7" fmla="*/ 932742 h 932742"/>
              <a:gd name="connsiteX8" fmla="*/ 1634 w 12191999"/>
              <a:gd name="connsiteY8" fmla="*/ 76220 h 932742"/>
              <a:gd name="connsiteX9" fmla="*/ 0 w 12191999"/>
              <a:gd name="connsiteY9" fmla="*/ 75419 h 93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932742">
                <a:moveTo>
                  <a:pt x="0" y="0"/>
                </a:moveTo>
                <a:lnTo>
                  <a:pt x="234580" y="97027"/>
                </a:lnTo>
                <a:cubicBezTo>
                  <a:pt x="1462777" y="555455"/>
                  <a:pt x="3628849" y="859854"/>
                  <a:pt x="6096000" y="859854"/>
                </a:cubicBezTo>
                <a:cubicBezTo>
                  <a:pt x="8563152" y="859854"/>
                  <a:pt x="10729223" y="555455"/>
                  <a:pt x="11957421" y="97027"/>
                </a:cubicBezTo>
                <a:lnTo>
                  <a:pt x="12191999" y="1"/>
                </a:lnTo>
                <a:lnTo>
                  <a:pt x="12191999" y="75420"/>
                </a:lnTo>
                <a:lnTo>
                  <a:pt x="12190366" y="76220"/>
                </a:lnTo>
                <a:cubicBezTo>
                  <a:pt x="11016695" y="586403"/>
                  <a:pt x="8727628" y="932742"/>
                  <a:pt x="6096000" y="932742"/>
                </a:cubicBezTo>
                <a:cubicBezTo>
                  <a:pt x="3464372" y="932742"/>
                  <a:pt x="1175306" y="586403"/>
                  <a:pt x="1634" y="76220"/>
                </a:cubicBezTo>
                <a:lnTo>
                  <a:pt x="0" y="75419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9A9A9A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25">
            <a:extLst>
              <a:ext uri="{FF2B5EF4-FFF2-40B4-BE49-F238E27FC236}">
                <a16:creationId xmlns:a16="http://schemas.microsoft.com/office/drawing/2014/main" xmlns="" id="{9CCCC07C-35EF-4F6F-8C60-7F871754B9EB}"/>
              </a:ext>
            </a:extLst>
          </p:cNvPr>
          <p:cNvCxnSpPr>
            <a:cxnSpLocks/>
            <a:stCxn id="58" idx="2"/>
            <a:endCxn id="131" idx="0"/>
          </p:cNvCxnSpPr>
          <p:nvPr/>
        </p:nvCxnSpPr>
        <p:spPr>
          <a:xfrm flipH="1">
            <a:off x="3928365" y="2348295"/>
            <a:ext cx="4945" cy="13806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27">
            <a:extLst>
              <a:ext uri="{FF2B5EF4-FFF2-40B4-BE49-F238E27FC236}">
                <a16:creationId xmlns:a16="http://schemas.microsoft.com/office/drawing/2014/main" xmlns="" id="{AB9E5EBA-48CE-4DFA-868E-D6E2053AECCF}"/>
              </a:ext>
            </a:extLst>
          </p:cNvPr>
          <p:cNvSpPr/>
          <p:nvPr/>
        </p:nvSpPr>
        <p:spPr>
          <a:xfrm>
            <a:off x="3927575" y="197972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Diamond 28">
            <a:extLst>
              <a:ext uri="{FF2B5EF4-FFF2-40B4-BE49-F238E27FC236}">
                <a16:creationId xmlns:a16="http://schemas.microsoft.com/office/drawing/2014/main" xmlns="" id="{F56F6180-66A5-4B92-AF2A-B0DAF9EB99A0}"/>
              </a:ext>
            </a:extLst>
          </p:cNvPr>
          <p:cNvSpPr/>
          <p:nvPr/>
        </p:nvSpPr>
        <p:spPr>
          <a:xfrm>
            <a:off x="3754405" y="199048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99"/>
              </a:gs>
              <a:gs pos="96000">
                <a:srgbClr val="000099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xmlns="" id="{D5A24988-02B6-4273-99AA-C810D54110BB}"/>
              </a:ext>
            </a:extLst>
          </p:cNvPr>
          <p:cNvSpPr/>
          <p:nvPr/>
        </p:nvSpPr>
        <p:spPr>
          <a:xfrm>
            <a:off x="3934883" y="3708495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31">
            <a:extLst>
              <a:ext uri="{FF2B5EF4-FFF2-40B4-BE49-F238E27FC236}">
                <a16:creationId xmlns:a16="http://schemas.microsoft.com/office/drawing/2014/main" xmlns="" id="{4C12E880-6A50-4E60-89E2-3AD41B9000C7}"/>
              </a:ext>
            </a:extLst>
          </p:cNvPr>
          <p:cNvSpPr txBox="1"/>
          <p:nvPr/>
        </p:nvSpPr>
        <p:spPr>
          <a:xfrm>
            <a:off x="3531564" y="1668782"/>
            <a:ext cx="84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1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61" name="Group 61">
            <a:extLst>
              <a:ext uri="{FF2B5EF4-FFF2-40B4-BE49-F238E27FC236}">
                <a16:creationId xmlns:a16="http://schemas.microsoft.com/office/drawing/2014/main" xmlns="" id="{D0CAFEC7-12DA-4A8D-9634-130512FBDCAD}"/>
              </a:ext>
            </a:extLst>
          </p:cNvPr>
          <p:cNvGrpSpPr/>
          <p:nvPr/>
        </p:nvGrpSpPr>
        <p:grpSpPr>
          <a:xfrm>
            <a:off x="3982724" y="2476445"/>
            <a:ext cx="1510748" cy="690023"/>
            <a:chOff x="4516124" y="2476445"/>
            <a:chExt cx="1510748" cy="690023"/>
          </a:xfrm>
        </p:grpSpPr>
        <p:sp>
          <p:nvSpPr>
            <p:cNvPr id="62" name="TextBox 32">
              <a:extLst>
                <a:ext uri="{FF2B5EF4-FFF2-40B4-BE49-F238E27FC236}">
                  <a16:creationId xmlns:a16="http://schemas.microsoft.com/office/drawing/2014/main" xmlns="" id="{DB0B237A-63F0-4F0A-A68C-524A9C8A7241}"/>
                </a:ext>
              </a:extLst>
            </p:cNvPr>
            <p:cNvSpPr txBox="1"/>
            <p:nvPr/>
          </p:nvSpPr>
          <p:spPr>
            <a:xfrm>
              <a:off x="4537658" y="2476445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xmlns="" id="{89576820-4497-4744-B7FA-7FA5DC331186}"/>
                </a:ext>
              </a:extLst>
            </p:cNvPr>
            <p:cNvSpPr txBox="1"/>
            <p:nvPr/>
          </p:nvSpPr>
          <p:spPr>
            <a:xfrm>
              <a:off x="4516124" y="2704803"/>
              <a:ext cx="15107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ar-SY" sz="2400" b="1" dirty="0" smtClean="0"/>
                <a:t>المنزل</a:t>
              </a:r>
              <a:endParaRPr lang="en-US" sz="2000" b="1" dirty="0"/>
            </a:p>
          </p:txBody>
        </p:sp>
      </p:grpSp>
      <p:cxnSp>
        <p:nvCxnSpPr>
          <p:cNvPr id="65" name="Straight Connector 34">
            <a:extLst>
              <a:ext uri="{FF2B5EF4-FFF2-40B4-BE49-F238E27FC236}">
                <a16:creationId xmlns:a16="http://schemas.microsoft.com/office/drawing/2014/main" xmlns="" id="{CCF74841-F6DF-4563-8A26-AF5554C8645D}"/>
              </a:ext>
            </a:extLst>
          </p:cNvPr>
          <p:cNvCxnSpPr>
            <a:stCxn id="67" idx="2"/>
            <a:endCxn id="128" idx="0"/>
          </p:cNvCxnSpPr>
          <p:nvPr/>
        </p:nvCxnSpPr>
        <p:spPr>
          <a:xfrm flipH="1">
            <a:off x="5680243" y="2407285"/>
            <a:ext cx="4945" cy="34347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35">
            <a:extLst>
              <a:ext uri="{FF2B5EF4-FFF2-40B4-BE49-F238E27FC236}">
                <a16:creationId xmlns:a16="http://schemas.microsoft.com/office/drawing/2014/main" xmlns="" id="{AD7C484D-C035-4794-83E0-869DCDA48AB6}"/>
              </a:ext>
            </a:extLst>
          </p:cNvPr>
          <p:cNvSpPr/>
          <p:nvPr/>
        </p:nvSpPr>
        <p:spPr>
          <a:xfrm>
            <a:off x="5679453" y="2038718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Diamond 36">
            <a:extLst>
              <a:ext uri="{FF2B5EF4-FFF2-40B4-BE49-F238E27FC236}">
                <a16:creationId xmlns:a16="http://schemas.microsoft.com/office/drawing/2014/main" xmlns="" id="{6C964224-EF99-412C-BD7E-2DB5DA7078C9}"/>
              </a:ext>
            </a:extLst>
          </p:cNvPr>
          <p:cNvSpPr/>
          <p:nvPr/>
        </p:nvSpPr>
        <p:spPr>
          <a:xfrm>
            <a:off x="5506283" y="2049476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FF66CC"/>
              </a:gs>
              <a:gs pos="96000">
                <a:srgbClr val="6600CC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xmlns="" id="{F0F4404A-6B81-428D-818D-447F2F0A9904}"/>
              </a:ext>
            </a:extLst>
          </p:cNvPr>
          <p:cNvSpPr/>
          <p:nvPr/>
        </p:nvSpPr>
        <p:spPr>
          <a:xfrm>
            <a:off x="5691698" y="5827415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39">
            <a:extLst>
              <a:ext uri="{FF2B5EF4-FFF2-40B4-BE49-F238E27FC236}">
                <a16:creationId xmlns:a16="http://schemas.microsoft.com/office/drawing/2014/main" xmlns="" id="{6EC62BB3-08C9-4B38-A9C4-8BD6AD15080E}"/>
              </a:ext>
            </a:extLst>
          </p:cNvPr>
          <p:cNvSpPr txBox="1"/>
          <p:nvPr/>
        </p:nvSpPr>
        <p:spPr>
          <a:xfrm>
            <a:off x="5283442" y="1727772"/>
            <a:ext cx="84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2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70" name="Group 63">
            <a:extLst>
              <a:ext uri="{FF2B5EF4-FFF2-40B4-BE49-F238E27FC236}">
                <a16:creationId xmlns:a16="http://schemas.microsoft.com/office/drawing/2014/main" xmlns="" id="{8155691B-316E-45F1-AEF5-FCF2D228A46C}"/>
              </a:ext>
            </a:extLst>
          </p:cNvPr>
          <p:cNvGrpSpPr/>
          <p:nvPr/>
        </p:nvGrpSpPr>
        <p:grpSpPr>
          <a:xfrm>
            <a:off x="5691698" y="4935163"/>
            <a:ext cx="2498898" cy="789334"/>
            <a:chOff x="6029648" y="4412057"/>
            <a:chExt cx="2498898" cy="789334"/>
          </a:xfrm>
        </p:grpSpPr>
        <p:sp>
          <p:nvSpPr>
            <p:cNvPr id="71" name="TextBox 40">
              <a:extLst>
                <a:ext uri="{FF2B5EF4-FFF2-40B4-BE49-F238E27FC236}">
                  <a16:creationId xmlns:a16="http://schemas.microsoft.com/office/drawing/2014/main" xmlns="" id="{51901E75-C6B9-4A65-B125-01718A0FBF05}"/>
                </a:ext>
              </a:extLst>
            </p:cNvPr>
            <p:cNvSpPr txBox="1"/>
            <p:nvPr/>
          </p:nvSpPr>
          <p:spPr>
            <a:xfrm>
              <a:off x="6223576" y="4412057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2" name="TextBox 41">
              <a:extLst>
                <a:ext uri="{FF2B5EF4-FFF2-40B4-BE49-F238E27FC236}">
                  <a16:creationId xmlns:a16="http://schemas.microsoft.com/office/drawing/2014/main" xmlns="" id="{1D76D72F-E6EB-434E-BE58-83E9EC92EA09}"/>
                </a:ext>
              </a:extLst>
            </p:cNvPr>
            <p:cNvSpPr txBox="1"/>
            <p:nvPr/>
          </p:nvSpPr>
          <p:spPr>
            <a:xfrm>
              <a:off x="6029648" y="4739726"/>
              <a:ext cx="24988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ar-SY" sz="2400" b="1" dirty="0" smtClean="0"/>
                <a:t>صالة الطعام</a:t>
              </a:r>
              <a:endParaRPr lang="en-US" sz="2400" b="1" dirty="0"/>
            </a:p>
          </p:txBody>
        </p:sp>
      </p:grpSp>
      <p:cxnSp>
        <p:nvCxnSpPr>
          <p:cNvPr id="73" name="Straight Connector 42">
            <a:extLst>
              <a:ext uri="{FF2B5EF4-FFF2-40B4-BE49-F238E27FC236}">
                <a16:creationId xmlns:a16="http://schemas.microsoft.com/office/drawing/2014/main" xmlns="" id="{18BC8361-8C62-4334-99EE-44A5C126EA5A}"/>
              </a:ext>
            </a:extLst>
          </p:cNvPr>
          <p:cNvCxnSpPr>
            <a:stCxn id="75" idx="2"/>
            <a:endCxn id="124" idx="0"/>
          </p:cNvCxnSpPr>
          <p:nvPr/>
        </p:nvCxnSpPr>
        <p:spPr>
          <a:xfrm flipH="1">
            <a:off x="7890780" y="2294958"/>
            <a:ext cx="4945" cy="172521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43">
            <a:extLst>
              <a:ext uri="{FF2B5EF4-FFF2-40B4-BE49-F238E27FC236}">
                <a16:creationId xmlns:a16="http://schemas.microsoft.com/office/drawing/2014/main" xmlns="" id="{55AEFBCB-8E60-4365-AD90-0D68717AC83D}"/>
              </a:ext>
            </a:extLst>
          </p:cNvPr>
          <p:cNvSpPr/>
          <p:nvPr/>
        </p:nvSpPr>
        <p:spPr>
          <a:xfrm>
            <a:off x="7889990" y="1926391"/>
            <a:ext cx="369278" cy="3812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44">
            <a:extLst>
              <a:ext uri="{FF2B5EF4-FFF2-40B4-BE49-F238E27FC236}">
                <a16:creationId xmlns:a16="http://schemas.microsoft.com/office/drawing/2014/main" xmlns="" id="{9229EEC8-7DBC-4B20-8C1E-0C7A3903196D}"/>
              </a:ext>
            </a:extLst>
          </p:cNvPr>
          <p:cNvSpPr/>
          <p:nvPr/>
        </p:nvSpPr>
        <p:spPr>
          <a:xfrm>
            <a:off x="7716820" y="1937149"/>
            <a:ext cx="357809" cy="357809"/>
          </a:xfrm>
          <a:prstGeom prst="diamond">
            <a:avLst/>
          </a:prstGeom>
          <a:gradFill flip="none" rotWithShape="1">
            <a:gsLst>
              <a:gs pos="0">
                <a:srgbClr val="00CCFF"/>
              </a:gs>
              <a:gs pos="96000">
                <a:srgbClr val="669900"/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45">
            <a:extLst>
              <a:ext uri="{FF2B5EF4-FFF2-40B4-BE49-F238E27FC236}">
                <a16:creationId xmlns:a16="http://schemas.microsoft.com/office/drawing/2014/main" xmlns="" id="{BC7E9DED-62E9-4C1C-A1F8-2EAB0A1E372E}"/>
              </a:ext>
            </a:extLst>
          </p:cNvPr>
          <p:cNvSpPr/>
          <p:nvPr/>
        </p:nvSpPr>
        <p:spPr>
          <a:xfrm>
            <a:off x="7889207" y="4001231"/>
            <a:ext cx="902678" cy="93192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7000">
                <a:schemeClr val="tx1">
                  <a:lumMod val="50000"/>
                  <a:lumOff val="50000"/>
                  <a:alpha val="42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47">
            <a:extLst>
              <a:ext uri="{FF2B5EF4-FFF2-40B4-BE49-F238E27FC236}">
                <a16:creationId xmlns:a16="http://schemas.microsoft.com/office/drawing/2014/main" xmlns="" id="{45DB357C-0356-4596-8E23-73CC903B60BD}"/>
              </a:ext>
            </a:extLst>
          </p:cNvPr>
          <p:cNvSpPr txBox="1"/>
          <p:nvPr/>
        </p:nvSpPr>
        <p:spPr>
          <a:xfrm>
            <a:off x="7493979" y="1615445"/>
            <a:ext cx="848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3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A6612554-A31A-454A-A231-72E043E012CB}"/>
              </a:ext>
            </a:extLst>
          </p:cNvPr>
          <p:cNvGrpSpPr/>
          <p:nvPr/>
        </p:nvGrpSpPr>
        <p:grpSpPr>
          <a:xfrm>
            <a:off x="7788073" y="2423108"/>
            <a:ext cx="2366080" cy="690023"/>
            <a:chOff x="8321473" y="2423108"/>
            <a:chExt cx="2366080" cy="690023"/>
          </a:xfrm>
        </p:grpSpPr>
        <p:sp>
          <p:nvSpPr>
            <p:cNvPr id="87" name="TextBox 48">
              <a:extLst>
                <a:ext uri="{FF2B5EF4-FFF2-40B4-BE49-F238E27FC236}">
                  <a16:creationId xmlns:a16="http://schemas.microsoft.com/office/drawing/2014/main" xmlns="" id="{73ACBD14-1199-4F85-B1EF-BBD1700A2E12}"/>
                </a:ext>
              </a:extLst>
            </p:cNvPr>
            <p:cNvSpPr txBox="1"/>
            <p:nvPr/>
          </p:nvSpPr>
          <p:spPr>
            <a:xfrm>
              <a:off x="8500073" y="2423108"/>
              <a:ext cx="8481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95" name="TextBox 49">
              <a:extLst>
                <a:ext uri="{FF2B5EF4-FFF2-40B4-BE49-F238E27FC236}">
                  <a16:creationId xmlns:a16="http://schemas.microsoft.com/office/drawing/2014/main" xmlns="" id="{6029C5C6-D93D-487E-90F9-19F9040DC818}"/>
                </a:ext>
              </a:extLst>
            </p:cNvPr>
            <p:cNvSpPr txBox="1"/>
            <p:nvPr/>
          </p:nvSpPr>
          <p:spPr>
            <a:xfrm>
              <a:off x="8321473" y="2651466"/>
              <a:ext cx="2366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000">
                  <a:latin typeface="Century Gothic" panose="020B0502020202020204" pitchFamily="34" charset="0"/>
                </a:defRPr>
              </a:lvl1pPr>
            </a:lstStyle>
            <a:p>
              <a:pPr algn="ctr"/>
              <a:r>
                <a:rPr lang="ar-SY" sz="2400" b="1" dirty="0" smtClean="0"/>
                <a:t>عند زيارة الأقارب</a:t>
              </a:r>
              <a:endParaRPr lang="en-US" sz="2400" b="1" dirty="0"/>
            </a:p>
          </p:txBody>
        </p:sp>
      </p:grpSp>
      <p:grpSp>
        <p:nvGrpSpPr>
          <p:cNvPr id="123" name="Group 67">
            <a:extLst>
              <a:ext uri="{FF2B5EF4-FFF2-40B4-BE49-F238E27FC236}">
                <a16:creationId xmlns:a16="http://schemas.microsoft.com/office/drawing/2014/main" xmlns="" id="{7D38AFD5-935A-43B5-9583-07DCBB5EC618}"/>
              </a:ext>
            </a:extLst>
          </p:cNvPr>
          <p:cNvGrpSpPr/>
          <p:nvPr/>
        </p:nvGrpSpPr>
        <p:grpSpPr>
          <a:xfrm>
            <a:off x="7439441" y="4020171"/>
            <a:ext cx="902678" cy="902678"/>
            <a:chOff x="7972841" y="4020171"/>
            <a:chExt cx="902678" cy="902678"/>
          </a:xfrm>
        </p:grpSpPr>
        <p:sp>
          <p:nvSpPr>
            <p:cNvPr id="124" name="Diamond 46">
              <a:extLst>
                <a:ext uri="{FF2B5EF4-FFF2-40B4-BE49-F238E27FC236}">
                  <a16:creationId xmlns:a16="http://schemas.microsoft.com/office/drawing/2014/main" xmlns="" id="{F6274A7D-83C4-4FD0-A0E3-3B6CBEE78F30}"/>
                </a:ext>
              </a:extLst>
            </p:cNvPr>
            <p:cNvSpPr/>
            <p:nvPr/>
          </p:nvSpPr>
          <p:spPr>
            <a:xfrm>
              <a:off x="7972841" y="4020171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FF"/>
                </a:gs>
                <a:gs pos="96000">
                  <a:srgbClr val="669900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9">
              <a:extLst>
                <a:ext uri="{FF2B5EF4-FFF2-40B4-BE49-F238E27FC236}">
                  <a16:creationId xmlns:a16="http://schemas.microsoft.com/office/drawing/2014/main" xmlns="" id="{F5F572A1-A101-4C82-AC87-413F2A7B0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217" y="4124660"/>
              <a:ext cx="541738" cy="6621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6" name="Group 65">
            <a:extLst>
              <a:ext uri="{FF2B5EF4-FFF2-40B4-BE49-F238E27FC236}">
                <a16:creationId xmlns:a16="http://schemas.microsoft.com/office/drawing/2014/main" xmlns="" id="{857DA8DD-AD57-428D-BA63-DF22A15127E1}"/>
              </a:ext>
            </a:extLst>
          </p:cNvPr>
          <p:cNvGrpSpPr/>
          <p:nvPr/>
        </p:nvGrpSpPr>
        <p:grpSpPr>
          <a:xfrm>
            <a:off x="5228904" y="5842036"/>
            <a:ext cx="902678" cy="902678"/>
            <a:chOff x="5762304" y="5842036"/>
            <a:chExt cx="902678" cy="902678"/>
          </a:xfrm>
        </p:grpSpPr>
        <p:sp>
          <p:nvSpPr>
            <p:cNvPr id="128" name="Diamond 38">
              <a:extLst>
                <a:ext uri="{FF2B5EF4-FFF2-40B4-BE49-F238E27FC236}">
                  <a16:creationId xmlns:a16="http://schemas.microsoft.com/office/drawing/2014/main" xmlns="" id="{BED46A01-6F6B-44F9-937B-2906FC973F55}"/>
                </a:ext>
              </a:extLst>
            </p:cNvPr>
            <p:cNvSpPr/>
            <p:nvPr/>
          </p:nvSpPr>
          <p:spPr>
            <a:xfrm>
              <a:off x="5762304" y="584203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FF66CC"/>
                </a:gs>
                <a:gs pos="96000">
                  <a:srgbClr val="6600CC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58">
              <a:extLst>
                <a:ext uri="{FF2B5EF4-FFF2-40B4-BE49-F238E27FC236}">
                  <a16:creationId xmlns:a16="http://schemas.microsoft.com/office/drawing/2014/main" xmlns="" id="{4E4FD077-6DFC-4617-98FE-094AAB540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7498" y="5970718"/>
              <a:ext cx="527984" cy="6453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0" name="Group 59">
            <a:extLst>
              <a:ext uri="{FF2B5EF4-FFF2-40B4-BE49-F238E27FC236}">
                <a16:creationId xmlns:a16="http://schemas.microsoft.com/office/drawing/2014/main" xmlns="" id="{181173B3-191D-4533-83E5-EE9457E32842}"/>
              </a:ext>
            </a:extLst>
          </p:cNvPr>
          <p:cNvGrpSpPr/>
          <p:nvPr/>
        </p:nvGrpSpPr>
        <p:grpSpPr>
          <a:xfrm>
            <a:off x="3477026" y="3728956"/>
            <a:ext cx="902678" cy="902678"/>
            <a:chOff x="4010426" y="3728956"/>
            <a:chExt cx="902678" cy="902678"/>
          </a:xfrm>
        </p:grpSpPr>
        <p:sp>
          <p:nvSpPr>
            <p:cNvPr id="131" name="Diamond 30">
              <a:extLst>
                <a:ext uri="{FF2B5EF4-FFF2-40B4-BE49-F238E27FC236}">
                  <a16:creationId xmlns:a16="http://schemas.microsoft.com/office/drawing/2014/main" xmlns="" id="{207CF2DE-069D-4C85-BEAD-2E28CCA1C94C}"/>
                </a:ext>
              </a:extLst>
            </p:cNvPr>
            <p:cNvSpPr/>
            <p:nvPr/>
          </p:nvSpPr>
          <p:spPr>
            <a:xfrm>
              <a:off x="4010426" y="3728956"/>
              <a:ext cx="902678" cy="902678"/>
            </a:xfrm>
            <a:prstGeom prst="diamond">
              <a:avLst/>
            </a:prstGeom>
            <a:gradFill flip="none" rotWithShape="1">
              <a:gsLst>
                <a:gs pos="0">
                  <a:srgbClr val="00CC99"/>
                </a:gs>
                <a:gs pos="96000">
                  <a:srgbClr val="000099"/>
                </a:gs>
              </a:gsLst>
              <a:lin ang="10800000" scaled="1"/>
              <a:tileRect/>
            </a:gra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60">
              <a:extLst>
                <a:ext uri="{FF2B5EF4-FFF2-40B4-BE49-F238E27FC236}">
                  <a16:creationId xmlns:a16="http://schemas.microsoft.com/office/drawing/2014/main" xmlns="" id="{A3E18344-D0B2-4670-9090-2280A3879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293" y="3860084"/>
              <a:ext cx="519587" cy="6350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5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2425700" y="189038"/>
            <a:ext cx="9317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نشاط4</a:t>
            </a:r>
            <a:r>
              <a:rPr lang="ar-SY" sz="2800" b="1" dirty="0" smtClean="0"/>
              <a:t>     اقْتَرِحِي </a:t>
            </a:r>
            <a:r>
              <a:rPr lang="ar-SY" sz="2800" b="1" dirty="0"/>
              <a:t>أَمَاكِنَ يُمْكِنُكِ تَطْبِيقُ الجُلُوسِ الصَّحِيحِ فِيهَا غَيْرَ الصَّفِّ.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657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5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"/>
                            </p:stCondLst>
                            <p:childTnLst>
                              <p:par>
                                <p:cTn id="3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"/>
                            </p:stCondLst>
                            <p:childTnLst>
                              <p:par>
                                <p:cTn id="4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2" dur="200" fill="hold"/>
                                        <p:tgtEl>
                                          <p:spTgt spid="6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"/>
                            </p:stCondLst>
                            <p:childTnLst>
                              <p:par>
                                <p:cTn id="7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"/>
                            </p:stCondLst>
                            <p:childTnLst>
                              <p:par>
                                <p:cTn id="8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2" dur="200" fill="hold"/>
                                        <p:tgtEl>
                                          <p:spTgt spid="7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17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"/>
                            </p:stCondLst>
                            <p:childTnLst>
                              <p:par>
                                <p:cTn id="11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50"/>
                            </p:stCondLst>
                            <p:childTnLst>
                              <p:par>
                                <p:cTn id="1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8" grpId="1" animBg="1"/>
      <p:bldP spid="59" grpId="0" animBg="1"/>
      <p:bldP spid="60" grpId="0"/>
      <p:bldP spid="66" grpId="0" animBg="1"/>
      <p:bldP spid="67" grpId="0" animBg="1"/>
      <p:bldP spid="67" grpId="1" animBg="1"/>
      <p:bldP spid="68" grpId="0" animBg="1"/>
      <p:bldP spid="69" grpId="0"/>
      <p:bldP spid="74" grpId="0" animBg="1"/>
      <p:bldP spid="75" grpId="0" animBg="1"/>
      <p:bldP spid="75" grpId="1" animBg="1"/>
      <p:bldP spid="76" grpId="0" animBg="1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Manual Operation 24">
            <a:extLst>
              <a:ext uri="{FF2B5EF4-FFF2-40B4-BE49-F238E27FC236}">
                <a16:creationId xmlns:a16="http://schemas.microsoft.com/office/drawing/2014/main" xmlns="" id="{6E0DC50D-DBE5-42F3-A9D5-596D313D5F95}"/>
              </a:ext>
            </a:extLst>
          </p:cNvPr>
          <p:cNvSpPr/>
          <p:nvPr/>
        </p:nvSpPr>
        <p:spPr>
          <a:xfrm flipV="1">
            <a:off x="227532" y="1952549"/>
            <a:ext cx="2464900" cy="18355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2000 w 10000"/>
              <a:gd name="connsiteY3" fmla="*/ 10000 h 10069"/>
              <a:gd name="connsiteX4" fmla="*/ 0 w 10000"/>
              <a:gd name="connsiteY4" fmla="*/ 0 h 10069"/>
              <a:gd name="connsiteX0" fmla="*/ 0 w 10000"/>
              <a:gd name="connsiteY0" fmla="*/ 0 h 10069"/>
              <a:gd name="connsiteX1" fmla="*/ 10000 w 10000"/>
              <a:gd name="connsiteY1" fmla="*/ 0 h 10069"/>
              <a:gd name="connsiteX2" fmla="*/ 5907 w 10000"/>
              <a:gd name="connsiteY2" fmla="*/ 10069 h 10069"/>
              <a:gd name="connsiteX3" fmla="*/ 3911 w 10000"/>
              <a:gd name="connsiteY3" fmla="*/ 9862 h 10069"/>
              <a:gd name="connsiteX4" fmla="*/ 0 w 10000"/>
              <a:gd name="connsiteY4" fmla="*/ 0 h 10069"/>
              <a:gd name="connsiteX0" fmla="*/ 0 w 10000"/>
              <a:gd name="connsiteY0" fmla="*/ 0 h 10138"/>
              <a:gd name="connsiteX1" fmla="*/ 10000 w 10000"/>
              <a:gd name="connsiteY1" fmla="*/ 0 h 10138"/>
              <a:gd name="connsiteX2" fmla="*/ 5907 w 10000"/>
              <a:gd name="connsiteY2" fmla="*/ 10069 h 10138"/>
              <a:gd name="connsiteX3" fmla="*/ 3911 w 10000"/>
              <a:gd name="connsiteY3" fmla="*/ 10138 h 10138"/>
              <a:gd name="connsiteX4" fmla="*/ 0 w 10000"/>
              <a:gd name="connsiteY4" fmla="*/ 0 h 10138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3911 w 10000"/>
              <a:gd name="connsiteY3" fmla="*/ 10138 h 10325"/>
              <a:gd name="connsiteX4" fmla="*/ 0 w 10000"/>
              <a:gd name="connsiteY4" fmla="*/ 0 h 10325"/>
              <a:gd name="connsiteX0" fmla="*/ 0 w 10000"/>
              <a:gd name="connsiteY0" fmla="*/ 0 h 10325"/>
              <a:gd name="connsiteX1" fmla="*/ 10000 w 10000"/>
              <a:gd name="connsiteY1" fmla="*/ 0 h 10325"/>
              <a:gd name="connsiteX2" fmla="*/ 5635 w 10000"/>
              <a:gd name="connsiteY2" fmla="*/ 10325 h 10325"/>
              <a:gd name="connsiteX3" fmla="*/ 4251 w 10000"/>
              <a:gd name="connsiteY3" fmla="*/ 10053 h 10325"/>
              <a:gd name="connsiteX4" fmla="*/ 0 w 10000"/>
              <a:gd name="connsiteY4" fmla="*/ 0 h 10325"/>
              <a:gd name="connsiteX0" fmla="*/ 0 w 10000"/>
              <a:gd name="connsiteY0" fmla="*/ 0 h 10652"/>
              <a:gd name="connsiteX1" fmla="*/ 10000 w 10000"/>
              <a:gd name="connsiteY1" fmla="*/ 0 h 10652"/>
              <a:gd name="connsiteX2" fmla="*/ 5635 w 10000"/>
              <a:gd name="connsiteY2" fmla="*/ 10325 h 10652"/>
              <a:gd name="connsiteX3" fmla="*/ 4183 w 10000"/>
              <a:gd name="connsiteY3" fmla="*/ 10652 h 10652"/>
              <a:gd name="connsiteX4" fmla="*/ 0 w 10000"/>
              <a:gd name="connsiteY4" fmla="*/ 0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652">
                <a:moveTo>
                  <a:pt x="0" y="0"/>
                </a:moveTo>
                <a:lnTo>
                  <a:pt x="10000" y="0"/>
                </a:lnTo>
                <a:lnTo>
                  <a:pt x="5635" y="10325"/>
                </a:lnTo>
                <a:lnTo>
                  <a:pt x="4183" y="1065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E7CF17A-3C0E-469B-BB3E-9AAFC599A46E}"/>
              </a:ext>
            </a:extLst>
          </p:cNvPr>
          <p:cNvSpPr/>
          <p:nvPr/>
        </p:nvSpPr>
        <p:spPr>
          <a:xfrm>
            <a:off x="89910" y="4428059"/>
            <a:ext cx="2954214" cy="717453"/>
          </a:xfrm>
          <a:custGeom>
            <a:avLst/>
            <a:gdLst>
              <a:gd name="connsiteX0" fmla="*/ 0 w 2827473"/>
              <a:gd name="connsiteY0" fmla="*/ 0 h 436098"/>
              <a:gd name="connsiteX1" fmla="*/ 2575691 w 2827473"/>
              <a:gd name="connsiteY1" fmla="*/ 0 h 436098"/>
              <a:gd name="connsiteX2" fmla="*/ 2827473 w 2827473"/>
              <a:gd name="connsiteY2" fmla="*/ 436098 h 436098"/>
              <a:gd name="connsiteX3" fmla="*/ 251781 w 2827473"/>
              <a:gd name="connsiteY3" fmla="*/ 436098 h 436098"/>
              <a:gd name="connsiteX0" fmla="*/ 0 w 3038910"/>
              <a:gd name="connsiteY0" fmla="*/ 0 h 436098"/>
              <a:gd name="connsiteX1" fmla="*/ 2575691 w 3038910"/>
              <a:gd name="connsiteY1" fmla="*/ 0 h 436098"/>
              <a:gd name="connsiteX2" fmla="*/ 3038910 w 3038910"/>
              <a:gd name="connsiteY2" fmla="*/ 410939 h 436098"/>
              <a:gd name="connsiteX3" fmla="*/ 251781 w 3038910"/>
              <a:gd name="connsiteY3" fmla="*/ 436098 h 436098"/>
              <a:gd name="connsiteX4" fmla="*/ 0 w 3038910"/>
              <a:gd name="connsiteY4" fmla="*/ 0 h 436098"/>
              <a:gd name="connsiteX0" fmla="*/ 0 w 3038910"/>
              <a:gd name="connsiteY0" fmla="*/ 0 h 427711"/>
              <a:gd name="connsiteX1" fmla="*/ 2575691 w 3038910"/>
              <a:gd name="connsiteY1" fmla="*/ 0 h 427711"/>
              <a:gd name="connsiteX2" fmla="*/ 3038910 w 3038910"/>
              <a:gd name="connsiteY2" fmla="*/ 410939 h 427711"/>
              <a:gd name="connsiteX3" fmla="*/ 357499 w 3038910"/>
              <a:gd name="connsiteY3" fmla="*/ 427711 h 427711"/>
              <a:gd name="connsiteX4" fmla="*/ 0 w 3038910"/>
              <a:gd name="connsiteY4" fmla="*/ 0 h 42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8910" h="427711">
                <a:moveTo>
                  <a:pt x="0" y="0"/>
                </a:moveTo>
                <a:lnTo>
                  <a:pt x="2575691" y="0"/>
                </a:lnTo>
                <a:lnTo>
                  <a:pt x="3038910" y="410939"/>
                </a:lnTo>
                <a:lnTo>
                  <a:pt x="357499" y="4277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91000"/>
                  <a:lumMod val="79000"/>
                </a:schemeClr>
              </a:gs>
              <a:gs pos="100000">
                <a:schemeClr val="tx1">
                  <a:alpha val="21000"/>
                  <a:lumMod val="36000"/>
                  <a:lumOff val="64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xmlns="" id="{DD0F9863-032E-4F84-8F42-5209970AF23B}"/>
              </a:ext>
            </a:extLst>
          </p:cNvPr>
          <p:cNvSpPr/>
          <p:nvPr/>
        </p:nvSpPr>
        <p:spPr>
          <a:xfrm flipV="1">
            <a:off x="241596" y="4312256"/>
            <a:ext cx="2366430" cy="18288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  <a:effectLst/>
          <a:scene3d>
            <a:camera prst="perspectiveRelaxedModerately"/>
            <a:lightRig rig="morning" dir="t"/>
          </a:scene3d>
          <a:sp3d extrusionH="76200" contourW="12700" prstMaterial="matte">
            <a:bevelT w="0" h="374650"/>
            <a:extrusionClr>
              <a:schemeClr val="bg1"/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65573A54-E3A6-40A7-BD89-8CCE9DD7D7A1}"/>
              </a:ext>
            </a:extLst>
          </p:cNvPr>
          <p:cNvCxnSpPr>
            <a:cxnSpLocks/>
          </p:cNvCxnSpPr>
          <p:nvPr/>
        </p:nvCxnSpPr>
        <p:spPr>
          <a:xfrm flipV="1">
            <a:off x="1424802" y="-576263"/>
            <a:ext cx="0" cy="216535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ght1">
            <a:extLst>
              <a:ext uri="{FF2B5EF4-FFF2-40B4-BE49-F238E27FC236}">
                <a16:creationId xmlns:a16="http://schemas.microsoft.com/office/drawing/2014/main" xmlns="" id="{A695C967-B7AA-4FF4-B507-719F5B307EA2}"/>
              </a:ext>
            </a:extLst>
          </p:cNvPr>
          <p:cNvSpPr/>
          <p:nvPr/>
        </p:nvSpPr>
        <p:spPr>
          <a:xfrm rot="16200000">
            <a:off x="1171596" y="1631156"/>
            <a:ext cx="506412" cy="422275"/>
          </a:xfrm>
          <a:prstGeom prst="roundRect">
            <a:avLst>
              <a:gd name="adj" fmla="val 8170"/>
            </a:avLst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82000">
                <a:schemeClr val="bg1">
                  <a:lumMod val="65000"/>
                </a:schemeClr>
              </a:gs>
              <a:gs pos="56000">
                <a:schemeClr val="bg1"/>
              </a:gs>
              <a:gs pos="27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3" name="Option1">
            <a:extLst>
              <a:ext uri="{FF2B5EF4-FFF2-40B4-BE49-F238E27FC236}">
                <a16:creationId xmlns:a16="http://schemas.microsoft.com/office/drawing/2014/main" xmlns="" id="{29F540AC-C524-40BD-B702-9B9EB8F86BC6}"/>
              </a:ext>
            </a:extLst>
          </p:cNvPr>
          <p:cNvGrpSpPr>
            <a:grpSpLocks/>
          </p:cNvGrpSpPr>
          <p:nvPr/>
        </p:nvGrpSpPr>
        <p:grpSpPr bwMode="auto">
          <a:xfrm>
            <a:off x="637568" y="2260155"/>
            <a:ext cx="1574470" cy="2322961"/>
            <a:chOff x="1856610" y="2259160"/>
            <a:chExt cx="1573168" cy="2324387"/>
          </a:xfrm>
        </p:grpSpPr>
        <p:sp>
          <p:nvSpPr>
            <p:cNvPr id="2105" name="TextBox 2">
              <a:extLst>
                <a:ext uri="{FF2B5EF4-FFF2-40B4-BE49-F238E27FC236}">
                  <a16:creationId xmlns:a16="http://schemas.microsoft.com/office/drawing/2014/main" xmlns="" id="{0485909E-873B-440E-85F7-83BD864BA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081" y="2259160"/>
              <a:ext cx="1342526" cy="83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الوحدة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>
                  <a:solidFill>
                    <a:srgbClr val="C00000"/>
                  </a:solidFill>
                </a:rPr>
                <a:t>1</a:t>
              </a:r>
            </a:p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ar-SY" altLang="en-US" sz="1600" b="1" dirty="0" smtClean="0"/>
                <a:t>صحتي و سلامتي</a:t>
              </a:r>
            </a:p>
          </p:txBody>
        </p:sp>
        <p:pic>
          <p:nvPicPr>
            <p:cNvPr id="2106" name="Picture 8">
              <a:extLst>
                <a:ext uri="{FF2B5EF4-FFF2-40B4-BE49-F238E27FC236}">
                  <a16:creationId xmlns:a16="http://schemas.microsoft.com/office/drawing/2014/main" xmlns="" id="{2C725DB0-99DB-45CF-882B-EC4ABE56F0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4845" y="3652381"/>
              <a:ext cx="569312" cy="6968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4CDD4CF-87E8-4FC2-AE13-778FE4516DAD}"/>
                </a:ext>
              </a:extLst>
            </p:cNvPr>
            <p:cNvSpPr/>
            <p:nvPr/>
          </p:nvSpPr>
          <p:spPr>
            <a:xfrm>
              <a:off x="2095304" y="4263923"/>
              <a:ext cx="1130160" cy="319624"/>
            </a:xfrm>
            <a:prstGeom prst="ellipse">
              <a:avLst/>
            </a:prstGeom>
            <a:gradFill>
              <a:gsLst>
                <a:gs pos="100000">
                  <a:schemeClr val="tx1">
                    <a:alpha val="0"/>
                  </a:schemeClr>
                </a:gs>
                <a:gs pos="0">
                  <a:schemeClr val="tx1">
                    <a:alpha val="58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/>
            </a:p>
          </p:txBody>
        </p:sp>
        <p:sp>
          <p:nvSpPr>
            <p:cNvPr id="2110" name="TextBox 7">
              <a:extLst>
                <a:ext uri="{FF2B5EF4-FFF2-40B4-BE49-F238E27FC236}">
                  <a16:creationId xmlns:a16="http://schemas.microsoft.com/office/drawing/2014/main" xmlns="" id="{5D0D9E97-8A1D-425D-B780-206A06E88F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610" y="3122466"/>
              <a:ext cx="1573168" cy="400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ar-SY" altLang="en-US" sz="2000" b="1" dirty="0"/>
                <a:t>الْجُلُوسُ الصَّحِيحُ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5D2552CF-45E6-4274-8339-5E9FDC26CF9E}"/>
              </a:ext>
            </a:extLst>
          </p:cNvPr>
          <p:cNvSpPr/>
          <p:nvPr/>
        </p:nvSpPr>
        <p:spPr>
          <a:xfrm>
            <a:off x="1213664" y="1577975"/>
            <a:ext cx="422275" cy="47625"/>
          </a:xfrm>
          <a:prstGeom prst="ellipse">
            <a:avLst/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Rectangle 11">
            <a:extLst>
              <a:ext uri="{FF2B5EF4-FFF2-40B4-BE49-F238E27FC236}">
                <a16:creationId xmlns:a16="http://schemas.microsoft.com/office/drawing/2014/main" xmlns="" id="{5F8E7BAA-5CCB-4606-BC90-892E615315DF}"/>
              </a:ext>
            </a:extLst>
          </p:cNvPr>
          <p:cNvSpPr/>
          <p:nvPr/>
        </p:nvSpPr>
        <p:spPr>
          <a:xfrm rot="21082034">
            <a:off x="7522291" y="1459959"/>
            <a:ext cx="2645103" cy="713239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12">
            <a:extLst>
              <a:ext uri="{FF2B5EF4-FFF2-40B4-BE49-F238E27FC236}">
                <a16:creationId xmlns:a16="http://schemas.microsoft.com/office/drawing/2014/main" xmlns="" id="{A399D4D5-423F-446A-BC08-BD9572F7FFE0}"/>
              </a:ext>
            </a:extLst>
          </p:cNvPr>
          <p:cNvSpPr/>
          <p:nvPr/>
        </p:nvSpPr>
        <p:spPr>
          <a:xfrm>
            <a:off x="7483746" y="1101302"/>
            <a:ext cx="4310743" cy="798286"/>
          </a:xfrm>
          <a:prstGeom prst="roundRect">
            <a:avLst>
              <a:gd name="adj" fmla="val 2394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0">
            <a:extLst>
              <a:ext uri="{FF2B5EF4-FFF2-40B4-BE49-F238E27FC236}">
                <a16:creationId xmlns:a16="http://schemas.microsoft.com/office/drawing/2014/main" xmlns="" id="{13F6EF0A-E56E-4AA9-A20C-13FBFADA2B5C}"/>
              </a:ext>
            </a:extLst>
          </p:cNvPr>
          <p:cNvGrpSpPr/>
          <p:nvPr/>
        </p:nvGrpSpPr>
        <p:grpSpPr>
          <a:xfrm>
            <a:off x="7701354" y="1226917"/>
            <a:ext cx="4083808" cy="507831"/>
            <a:chOff x="3395473" y="1971530"/>
            <a:chExt cx="4316282" cy="507831"/>
          </a:xfrm>
        </p:grpSpPr>
        <p:sp>
          <p:nvSpPr>
            <p:cNvPr id="68" name="TextBox 13">
              <a:extLst>
                <a:ext uri="{FF2B5EF4-FFF2-40B4-BE49-F238E27FC236}">
                  <a16:creationId xmlns:a16="http://schemas.microsoft.com/office/drawing/2014/main" xmlns="" id="{DD02803B-5258-4BCE-911F-278FD9976463}"/>
                </a:ext>
              </a:extLst>
            </p:cNvPr>
            <p:cNvSpPr txBox="1"/>
            <p:nvPr/>
          </p:nvSpPr>
          <p:spPr>
            <a:xfrm>
              <a:off x="3395473" y="1971530"/>
              <a:ext cx="27005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9" name="TextBox 14">
              <a:extLst>
                <a:ext uri="{FF2B5EF4-FFF2-40B4-BE49-F238E27FC236}">
                  <a16:creationId xmlns:a16="http://schemas.microsoft.com/office/drawing/2014/main" xmlns="" id="{8BAC45BA-CA7A-4AEE-94B2-AC4CD7A9171A}"/>
                </a:ext>
              </a:extLst>
            </p:cNvPr>
            <p:cNvSpPr txBox="1"/>
            <p:nvPr/>
          </p:nvSpPr>
          <p:spPr>
            <a:xfrm>
              <a:off x="3448836" y="2017696"/>
              <a:ext cx="42629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أَرْسُمُ دَائِرَةً حَوْلَ الْأَشْكَالِ الصَّحِيحَةِ:</a:t>
              </a:r>
              <a:endParaRPr lang="ar-SY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70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624" y="2635843"/>
            <a:ext cx="1724590" cy="16368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extBox 62">
            <a:extLst>
              <a:ext uri="{FF2B5EF4-FFF2-40B4-BE49-F238E27FC236}">
                <a16:creationId xmlns="" xmlns:a16="http://schemas.microsoft.com/office/drawing/2014/main" id="{35E145AC-8310-404F-B878-A8958A67D11A}"/>
              </a:ext>
            </a:extLst>
          </p:cNvPr>
          <p:cNvSpPr txBox="1"/>
          <p:nvPr/>
        </p:nvSpPr>
        <p:spPr>
          <a:xfrm>
            <a:off x="5631447" y="244802"/>
            <a:ext cx="585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 smtClean="0">
                <a:solidFill>
                  <a:srgbClr val="FF0000"/>
                </a:solidFill>
              </a:rPr>
              <a:t>نشاط 5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843" y="2669983"/>
            <a:ext cx="1747176" cy="1655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45" y="2668509"/>
            <a:ext cx="1759774" cy="177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Picture 107">
            <a:extLst>
              <a:ext uri="{FF2B5EF4-FFF2-40B4-BE49-F238E27FC236}">
                <a16:creationId xmlns:a16="http://schemas.microsoft.com/office/drawing/2014/main" xmlns="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32" y="2682347"/>
            <a:ext cx="1747176" cy="1654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Oval 2">
            <a:extLst>
              <a:ext uri="{FF2B5EF4-FFF2-40B4-BE49-F238E27FC236}">
                <a16:creationId xmlns:a16="http://schemas.microsoft.com/office/drawing/2014/main" xmlns="" id="{D155D5FD-2859-4418-BE62-6B8ADA46EDF8}"/>
              </a:ext>
            </a:extLst>
          </p:cNvPr>
          <p:cNvSpPr/>
          <p:nvPr/>
        </p:nvSpPr>
        <p:spPr>
          <a:xfrm>
            <a:off x="9928216" y="2342590"/>
            <a:ext cx="2223407" cy="22234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00B0F0"/>
              </a:solidFill>
            </a:endParaRPr>
          </a:p>
        </p:txBody>
      </p:sp>
      <p:sp>
        <p:nvSpPr>
          <p:cNvPr id="32" name="Oval 2">
            <a:extLst>
              <a:ext uri="{FF2B5EF4-FFF2-40B4-BE49-F238E27FC236}">
                <a16:creationId xmlns:a16="http://schemas.microsoft.com/office/drawing/2014/main" xmlns="" id="{D155D5FD-2859-4418-BE62-6B8ADA46EDF8}"/>
              </a:ext>
            </a:extLst>
          </p:cNvPr>
          <p:cNvSpPr/>
          <p:nvPr/>
        </p:nvSpPr>
        <p:spPr>
          <a:xfrm>
            <a:off x="7513727" y="2397809"/>
            <a:ext cx="2223407" cy="22234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2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"/>
                            </p:stCondLst>
                            <p:childTnLst>
                              <p:par>
                                <p:cTn id="1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4873</TotalTime>
  <Words>194</Words>
  <Application>Microsoft Office PowerPoint</Application>
  <PresentationFormat>مخصص</PresentationFormat>
  <Paragraphs>76</Paragraphs>
  <Slides>11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3286</cp:revision>
  <dcterms:created xsi:type="dcterms:W3CDTF">2020-10-10T04:32:51Z</dcterms:created>
  <dcterms:modified xsi:type="dcterms:W3CDTF">2021-04-10T03:33:06Z</dcterms:modified>
</cp:coreProperties>
</file>