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3"/>
  </p:notesMasterIdLst>
  <p:sldIdLst>
    <p:sldId id="256" r:id="rId2"/>
    <p:sldId id="276" r:id="rId3"/>
    <p:sldId id="261" r:id="rId4"/>
    <p:sldId id="259" r:id="rId5"/>
    <p:sldId id="267" r:id="rId6"/>
    <p:sldId id="258" r:id="rId7"/>
    <p:sldId id="281" r:id="rId8"/>
    <p:sldId id="306" r:id="rId9"/>
    <p:sldId id="270" r:id="rId10"/>
    <p:sldId id="308" r:id="rId11"/>
    <p:sldId id="307" r:id="rId12"/>
  </p:sldIdLst>
  <p:sldSz cx="9144000" cy="5143500" type="screen16x9"/>
  <p:notesSz cx="6858000" cy="9144000"/>
  <p:embeddedFontLst>
    <p:embeddedFont>
      <p:font typeface="Dubai" panose="020B0503030403030204" pitchFamily="34" charset="-78"/>
      <p:regular r:id="rId14"/>
      <p:bold r:id="rId15"/>
    </p:embeddedFont>
    <p:embeddedFont>
      <p:font typeface="Dubai Medium" panose="020B0603030403030204" pitchFamily="34" charset="-78"/>
      <p:regular r:id="rId16"/>
    </p:embeddedFont>
    <p:embeddedFont>
      <p:font typeface="Itim" panose="020B0604020202020204" charset="-34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0985A5-89E3-4D7E-B3CD-7F0FDA07EECB}" v="1023" dt="2020-09-29T20:42:30.126"/>
  </p1510:revLst>
</p1510:revInfo>
</file>

<file path=ppt/tableStyles.xml><?xml version="1.0" encoding="utf-8"?>
<a:tblStyleLst xmlns:a="http://schemas.openxmlformats.org/drawingml/2006/main" def="{9BEA048E-E3D9-4EEA-951A-9248EF30A9A4}">
  <a:tblStyle styleId="{9BEA048E-E3D9-4EEA-951A-9248EF30A9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m" userId="b702373067d6582d" providerId="LiveId" clId="{AF0985A5-89E3-4D7E-B3CD-7F0FDA07EECB}"/>
    <pc:docChg chg="undo redo custSel addSld delSld modSld sldOrd delMainMaster">
      <pc:chgData name="Maram" userId="b702373067d6582d" providerId="LiveId" clId="{AF0985A5-89E3-4D7E-B3CD-7F0FDA07EECB}" dt="2020-09-29T20:37:47.907" v="2116" actId="20577"/>
      <pc:docMkLst>
        <pc:docMk/>
      </pc:docMkLst>
      <pc:sldChg chg="addSp modSp mod">
        <pc:chgData name="Maram" userId="b702373067d6582d" providerId="LiveId" clId="{AF0985A5-89E3-4D7E-B3CD-7F0FDA07EECB}" dt="2020-09-29T20:35:14.912" v="2097" actId="1076"/>
        <pc:sldMkLst>
          <pc:docMk/>
          <pc:sldMk cId="0" sldId="256"/>
        </pc:sldMkLst>
        <pc:spChg chg="add mod">
          <ac:chgData name="Maram" userId="b702373067d6582d" providerId="LiveId" clId="{AF0985A5-89E3-4D7E-B3CD-7F0FDA07EECB}" dt="2020-09-29T20:35:14.912" v="2097" actId="1076"/>
          <ac:spMkLst>
            <pc:docMk/>
            <pc:sldMk cId="0" sldId="256"/>
            <ac:spMk id="27" creationId="{A5353C5D-10D7-4D4E-9062-1CA3ACBAB5AB}"/>
          </ac:spMkLst>
        </pc:sp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57"/>
        </pc:sldMkLst>
      </pc:sldChg>
      <pc:sldChg chg="addSp delSp modSp mod ord delAnim modAnim">
        <pc:chgData name="Maram" userId="b702373067d6582d" providerId="LiveId" clId="{AF0985A5-89E3-4D7E-B3CD-7F0FDA07EECB}" dt="2020-09-29T18:12:54.411" v="1496"/>
        <pc:sldMkLst>
          <pc:docMk/>
          <pc:sldMk cId="0" sldId="258"/>
        </pc:sldMkLst>
        <pc:spChg chg="add del mod">
          <ac:chgData name="Maram" userId="b702373067d6582d" providerId="LiveId" clId="{AF0985A5-89E3-4D7E-B3CD-7F0FDA07EECB}" dt="2020-09-28T07:48:36.559" v="405" actId="478"/>
          <ac:spMkLst>
            <pc:docMk/>
            <pc:sldMk cId="0" sldId="258"/>
            <ac:spMk id="3" creationId="{F407D672-7244-45A0-83F5-9C3A28112E6C}"/>
          </ac:spMkLst>
        </pc:spChg>
        <pc:spChg chg="add del mod">
          <ac:chgData name="Maram" userId="b702373067d6582d" providerId="LiveId" clId="{AF0985A5-89E3-4D7E-B3CD-7F0FDA07EECB}" dt="2020-09-28T07:50:54.107" v="460" actId="478"/>
          <ac:spMkLst>
            <pc:docMk/>
            <pc:sldMk cId="0" sldId="258"/>
            <ac:spMk id="5" creationId="{3588DBC6-38B5-40AB-9C85-7D27E418DFA2}"/>
          </ac:spMkLst>
        </pc:spChg>
        <pc:spChg chg="add del mod">
          <ac:chgData name="Maram" userId="b702373067d6582d" providerId="LiveId" clId="{AF0985A5-89E3-4D7E-B3CD-7F0FDA07EECB}" dt="2020-09-28T07:51:04.723" v="463" actId="478"/>
          <ac:spMkLst>
            <pc:docMk/>
            <pc:sldMk cId="0" sldId="258"/>
            <ac:spMk id="7" creationId="{A2F53DB0-A227-4C2B-9065-751E62CFBA3B}"/>
          </ac:spMkLst>
        </pc:spChg>
        <pc:spChg chg="add mod">
          <ac:chgData name="Maram" userId="b702373067d6582d" providerId="LiveId" clId="{AF0985A5-89E3-4D7E-B3CD-7F0FDA07EECB}" dt="2020-09-29T18:08:44.640" v="1470" actId="108"/>
          <ac:spMkLst>
            <pc:docMk/>
            <pc:sldMk cId="0" sldId="258"/>
            <ac:spMk id="35" creationId="{D93A4E16-31D9-47EA-AD5F-165445A362E8}"/>
          </ac:spMkLst>
        </pc:spChg>
        <pc:spChg chg="mod">
          <ac:chgData name="Maram" userId="b702373067d6582d" providerId="LiveId" clId="{AF0985A5-89E3-4D7E-B3CD-7F0FDA07EECB}" dt="2020-09-29T18:07:52.760" v="1467" actId="1076"/>
          <ac:spMkLst>
            <pc:docMk/>
            <pc:sldMk cId="0" sldId="258"/>
            <ac:spMk id="37" creationId="{1ED5ACFE-08E8-4A04-8C28-8FB9904BDC46}"/>
          </ac:spMkLst>
        </pc:spChg>
        <pc:spChg chg="mod">
          <ac:chgData name="Maram" userId="b702373067d6582d" providerId="LiveId" clId="{AF0985A5-89E3-4D7E-B3CD-7F0FDA07EECB}" dt="2020-09-29T18:00:07.141" v="1203"/>
          <ac:spMkLst>
            <pc:docMk/>
            <pc:sldMk cId="0" sldId="258"/>
            <ac:spMk id="38" creationId="{DC44B5B2-2C53-4105-8484-68D8916354F8}"/>
          </ac:spMkLst>
        </pc:spChg>
        <pc:spChg chg="add mod">
          <ac:chgData name="Maram" userId="b702373067d6582d" providerId="LiveId" clId="{AF0985A5-89E3-4D7E-B3CD-7F0FDA07EECB}" dt="2020-09-29T18:11:38.603" v="1490" actId="1076"/>
          <ac:spMkLst>
            <pc:docMk/>
            <pc:sldMk cId="0" sldId="258"/>
            <ac:spMk id="39" creationId="{DB2D2BEC-810D-42EF-A974-DDCCD53B8429}"/>
          </ac:spMkLst>
        </pc:spChg>
        <pc:spChg chg="add del mod">
          <ac:chgData name="Maram" userId="b702373067d6582d" providerId="LiveId" clId="{AF0985A5-89E3-4D7E-B3CD-7F0FDA07EECB}" dt="2020-09-29T18:01:59.804" v="1253"/>
          <ac:spMkLst>
            <pc:docMk/>
            <pc:sldMk cId="0" sldId="258"/>
            <ac:spMk id="40" creationId="{98081779-93EA-44EF-8A8A-6E64259251C7}"/>
          </ac:spMkLst>
        </pc:spChg>
        <pc:spChg chg="add mod">
          <ac:chgData name="Maram" userId="b702373067d6582d" providerId="LiveId" clId="{AF0985A5-89E3-4D7E-B3CD-7F0FDA07EECB}" dt="2020-09-29T18:06:33.986" v="1458" actId="108"/>
          <ac:spMkLst>
            <pc:docMk/>
            <pc:sldMk cId="0" sldId="258"/>
            <ac:spMk id="41" creationId="{7F31E61F-0155-4223-961E-344F8E6E0289}"/>
          </ac:spMkLst>
        </pc:spChg>
        <pc:spChg chg="add mod">
          <ac:chgData name="Maram" userId="b702373067d6582d" providerId="LiveId" clId="{AF0985A5-89E3-4D7E-B3CD-7F0FDA07EECB}" dt="2020-09-29T18:11:25.825" v="1486" actId="1076"/>
          <ac:spMkLst>
            <pc:docMk/>
            <pc:sldMk cId="0" sldId="258"/>
            <ac:spMk id="42" creationId="{3F3DA561-0935-4163-86C8-C2383DD4C821}"/>
          </ac:spMkLst>
        </pc:spChg>
        <pc:spChg chg="add del mod">
          <ac:chgData name="Maram" userId="b702373067d6582d" providerId="LiveId" clId="{AF0985A5-89E3-4D7E-B3CD-7F0FDA07EECB}" dt="2020-09-29T18:02:13.352" v="1260" actId="478"/>
          <ac:spMkLst>
            <pc:docMk/>
            <pc:sldMk cId="0" sldId="258"/>
            <ac:spMk id="43" creationId="{9AC0CA64-F053-4CF7-8E6F-E094F8A59928}"/>
          </ac:spMkLst>
        </pc:spChg>
        <pc:spChg chg="mod">
          <ac:chgData name="Maram" userId="b702373067d6582d" providerId="LiveId" clId="{AF0985A5-89E3-4D7E-B3CD-7F0FDA07EECB}" dt="2020-09-29T18:02:15.994" v="1261"/>
          <ac:spMkLst>
            <pc:docMk/>
            <pc:sldMk cId="0" sldId="258"/>
            <ac:spMk id="45" creationId="{0727228F-8791-4EB2-9316-3C4525A6D7CD}"/>
          </ac:spMkLst>
        </pc:spChg>
        <pc:spChg chg="add mod">
          <ac:chgData name="Maram" userId="b702373067d6582d" providerId="LiveId" clId="{AF0985A5-89E3-4D7E-B3CD-7F0FDA07EECB}" dt="2020-09-29T18:07:25.186" v="1464" actId="255"/>
          <ac:spMkLst>
            <pc:docMk/>
            <pc:sldMk cId="0" sldId="258"/>
            <ac:spMk id="46" creationId="{4C8CE473-4D55-4C23-BF94-BB5F32D87C1C}"/>
          </ac:spMkLst>
        </pc:spChg>
        <pc:spChg chg="add mod">
          <ac:chgData name="Maram" userId="b702373067d6582d" providerId="LiveId" clId="{AF0985A5-89E3-4D7E-B3CD-7F0FDA07EECB}" dt="2020-09-29T18:08:29.007" v="1468" actId="108"/>
          <ac:spMkLst>
            <pc:docMk/>
            <pc:sldMk cId="0" sldId="258"/>
            <ac:spMk id="47" creationId="{8FC071C6-0A22-407E-93DB-E274DEC564FE}"/>
          </ac:spMkLst>
        </pc:spChg>
        <pc:spChg chg="mod">
          <ac:chgData name="Maram" userId="b702373067d6582d" providerId="LiveId" clId="{AF0985A5-89E3-4D7E-B3CD-7F0FDA07EECB}" dt="2020-09-28T07:45:27.420" v="338" actId="1076"/>
          <ac:spMkLst>
            <pc:docMk/>
            <pc:sldMk cId="0" sldId="258"/>
            <ac:spMk id="48" creationId="{B3E2C9C6-615B-40AC-B011-9E31A5BDCC51}"/>
          </ac:spMkLst>
        </pc:spChg>
        <pc:spChg chg="del">
          <ac:chgData name="Maram" userId="b702373067d6582d" providerId="LiveId" clId="{AF0985A5-89E3-4D7E-B3CD-7F0FDA07EECB}" dt="2020-09-28T07:51:08.586" v="464" actId="478"/>
          <ac:spMkLst>
            <pc:docMk/>
            <pc:sldMk cId="0" sldId="258"/>
            <ac:spMk id="49" creationId="{21F49B2E-E141-4E4E-83E2-ECB86F6C24DB}"/>
          </ac:spMkLst>
        </pc:spChg>
        <pc:spChg chg="mod ord">
          <ac:chgData name="Maram" userId="b702373067d6582d" providerId="LiveId" clId="{AF0985A5-89E3-4D7E-B3CD-7F0FDA07EECB}" dt="2020-09-29T18:11:58.062" v="1492" actId="167"/>
          <ac:spMkLst>
            <pc:docMk/>
            <pc:sldMk cId="0" sldId="258"/>
            <ac:spMk id="49" creationId="{B1B7044A-86DA-4AC8-B45D-D81BAC94F967}"/>
          </ac:spMkLst>
        </pc:spChg>
        <pc:spChg chg="add mod">
          <ac:chgData name="Maram" userId="b702373067d6582d" providerId="LiveId" clId="{AF0985A5-89E3-4D7E-B3CD-7F0FDA07EECB}" dt="2020-09-29T18:11:18.253" v="1485" actId="20577"/>
          <ac:spMkLst>
            <pc:docMk/>
            <pc:sldMk cId="0" sldId="258"/>
            <ac:spMk id="53" creationId="{5A74E3EE-F552-4DED-8FE7-A808E8ECA74E}"/>
          </ac:spMkLst>
        </pc:spChg>
        <pc:spChg chg="mod">
          <ac:chgData name="Maram" userId="b702373067d6582d" providerId="LiveId" clId="{AF0985A5-89E3-4D7E-B3CD-7F0FDA07EECB}" dt="2020-09-29T18:04:16.628" v="1393"/>
          <ac:spMkLst>
            <pc:docMk/>
            <pc:sldMk cId="0" sldId="258"/>
            <ac:spMk id="55" creationId="{462A1DAB-1FFE-4E66-AA6E-707447A3E3FD}"/>
          </ac:spMkLst>
        </pc:spChg>
        <pc:spChg chg="mod">
          <ac:chgData name="Maram" userId="b702373067d6582d" providerId="LiveId" clId="{AF0985A5-89E3-4D7E-B3CD-7F0FDA07EECB}" dt="2020-09-29T18:04:16.628" v="1393"/>
          <ac:spMkLst>
            <pc:docMk/>
            <pc:sldMk cId="0" sldId="258"/>
            <ac:spMk id="56" creationId="{D17D1FC9-30E1-4C3B-8DEA-6EA56ABEAF41}"/>
          </ac:spMkLst>
        </pc:spChg>
        <pc:spChg chg="mod">
          <ac:chgData name="Maram" userId="b702373067d6582d" providerId="LiveId" clId="{AF0985A5-89E3-4D7E-B3CD-7F0FDA07EECB}" dt="2020-09-29T18:04:24.987" v="1395"/>
          <ac:spMkLst>
            <pc:docMk/>
            <pc:sldMk cId="0" sldId="258"/>
            <ac:spMk id="58" creationId="{8D64BC62-C662-481A-849C-376035DC487A}"/>
          </ac:spMkLst>
        </pc:spChg>
        <pc:spChg chg="mod">
          <ac:chgData name="Maram" userId="b702373067d6582d" providerId="LiveId" clId="{AF0985A5-89E3-4D7E-B3CD-7F0FDA07EECB}" dt="2020-09-29T18:04:24.987" v="1395"/>
          <ac:spMkLst>
            <pc:docMk/>
            <pc:sldMk cId="0" sldId="258"/>
            <ac:spMk id="59" creationId="{E970FC62-E1CC-442A-8683-5F37C3D93B17}"/>
          </ac:spMkLst>
        </pc:spChg>
        <pc:spChg chg="add mod">
          <ac:chgData name="Maram" userId="b702373067d6582d" providerId="LiveId" clId="{AF0985A5-89E3-4D7E-B3CD-7F0FDA07EECB}" dt="2020-09-29T18:11:14.260" v="1484" actId="20577"/>
          <ac:spMkLst>
            <pc:docMk/>
            <pc:sldMk cId="0" sldId="258"/>
            <ac:spMk id="60" creationId="{F9D0D03F-770B-44F4-9877-DF63DB521844}"/>
          </ac:spMkLst>
        </pc:spChg>
        <pc:spChg chg="del">
          <ac:chgData name="Maram" userId="b702373067d6582d" providerId="LiveId" clId="{AF0985A5-89E3-4D7E-B3CD-7F0FDA07EECB}" dt="2020-09-28T07:48:31.636" v="404" actId="478"/>
          <ac:spMkLst>
            <pc:docMk/>
            <pc:sldMk cId="0" sldId="258"/>
            <ac:spMk id="869" creationId="{00000000-0000-0000-0000-000000000000}"/>
          </ac:spMkLst>
        </pc:spChg>
        <pc:spChg chg="del">
          <ac:chgData name="Maram" userId="b702373067d6582d" providerId="LiveId" clId="{AF0985A5-89E3-4D7E-B3CD-7F0FDA07EECB}" dt="2020-09-28T07:51:01.107" v="462" actId="478"/>
          <ac:spMkLst>
            <pc:docMk/>
            <pc:sldMk cId="0" sldId="258"/>
            <ac:spMk id="870" creationId="{00000000-0000-0000-0000-000000000000}"/>
          </ac:spMkLst>
        </pc:spChg>
        <pc:spChg chg="mod">
          <ac:chgData name="Maram" userId="b702373067d6582d" providerId="LiveId" clId="{AF0985A5-89E3-4D7E-B3CD-7F0FDA07EECB}" dt="2020-09-29T18:06:08.401" v="1455" actId="1076"/>
          <ac:spMkLst>
            <pc:docMk/>
            <pc:sldMk cId="0" sldId="258"/>
            <ac:spMk id="871" creationId="{00000000-0000-0000-0000-000000000000}"/>
          </ac:spMkLst>
        </pc:spChg>
        <pc:spChg chg="del mod">
          <ac:chgData name="Maram" userId="b702373067d6582d" providerId="LiveId" clId="{AF0985A5-89E3-4D7E-B3CD-7F0FDA07EECB}" dt="2020-09-28T07:50:50.380" v="459" actId="478"/>
          <ac:spMkLst>
            <pc:docMk/>
            <pc:sldMk cId="0" sldId="258"/>
            <ac:spMk id="872" creationId="{00000000-0000-0000-0000-000000000000}"/>
          </ac:spMkLst>
        </pc:spChg>
        <pc:grpChg chg="add mod">
          <ac:chgData name="Maram" userId="b702373067d6582d" providerId="LiveId" clId="{AF0985A5-89E3-4D7E-B3CD-7F0FDA07EECB}" dt="2020-09-29T18:07:38.781" v="1466" actId="1076"/>
          <ac:grpSpMkLst>
            <pc:docMk/>
            <pc:sldMk cId="0" sldId="258"/>
            <ac:grpSpMk id="36" creationId="{509E379E-886D-4250-85B4-F021C7696C8A}"/>
          </ac:grpSpMkLst>
        </pc:grpChg>
        <pc:grpChg chg="add mod ord">
          <ac:chgData name="Maram" userId="b702373067d6582d" providerId="LiveId" clId="{AF0985A5-89E3-4D7E-B3CD-7F0FDA07EECB}" dt="2020-09-29T18:11:50.873" v="1491" actId="171"/>
          <ac:grpSpMkLst>
            <pc:docMk/>
            <pc:sldMk cId="0" sldId="258"/>
            <ac:grpSpMk id="44" creationId="{F2056031-A373-46CA-BF86-2407A7976F41}"/>
          </ac:grpSpMkLst>
        </pc:grpChg>
        <pc:grpChg chg="mod">
          <ac:chgData name="Maram" userId="b702373067d6582d" providerId="LiveId" clId="{AF0985A5-89E3-4D7E-B3CD-7F0FDA07EECB}" dt="2020-09-29T18:11:29.638" v="1487" actId="1076"/>
          <ac:grpSpMkLst>
            <pc:docMk/>
            <pc:sldMk cId="0" sldId="258"/>
            <ac:grpSpMk id="50" creationId="{DD797666-0D91-4387-B595-C62B64FA76DA}"/>
          </ac:grpSpMkLst>
        </pc:grpChg>
        <pc:grpChg chg="add mod ord">
          <ac:chgData name="Maram" userId="b702373067d6582d" providerId="LiveId" clId="{AF0985A5-89E3-4D7E-B3CD-7F0FDA07EECB}" dt="2020-09-29T18:12:13.185" v="1493" actId="167"/>
          <ac:grpSpMkLst>
            <pc:docMk/>
            <pc:sldMk cId="0" sldId="258"/>
            <ac:grpSpMk id="54" creationId="{8904EB37-B50A-4593-8E17-7FEFF71E6385}"/>
          </ac:grpSpMkLst>
        </pc:grpChg>
        <pc:grpChg chg="add mod ord">
          <ac:chgData name="Maram" userId="b702373067d6582d" providerId="LiveId" clId="{AF0985A5-89E3-4D7E-B3CD-7F0FDA07EECB}" dt="2020-09-29T18:12:25.066" v="1494" actId="167"/>
          <ac:grpSpMkLst>
            <pc:docMk/>
            <pc:sldMk cId="0" sldId="258"/>
            <ac:grpSpMk id="57" creationId="{101CB0B3-6BA5-4724-8AE1-829DF92D3EA6}"/>
          </ac:grpSpMkLst>
        </pc:grpChg>
        <pc:grpChg chg="mod">
          <ac:chgData name="Maram" userId="b702373067d6582d" providerId="LiveId" clId="{AF0985A5-89E3-4D7E-B3CD-7F0FDA07EECB}" dt="2020-09-28T07:45:36.338" v="340" actId="1076"/>
          <ac:grpSpMkLst>
            <pc:docMk/>
            <pc:sldMk cId="0" sldId="258"/>
            <ac:grpSpMk id="851" creationId="{00000000-0000-0000-0000-000000000000}"/>
          </ac:grpSpMkLst>
        </pc:grpChg>
        <pc:grpChg chg="mod">
          <ac:chgData name="Maram" userId="b702373067d6582d" providerId="LiveId" clId="{AF0985A5-89E3-4D7E-B3CD-7F0FDA07EECB}" dt="2020-09-29T18:00:26.862" v="1207" actId="1076"/>
          <ac:grpSpMkLst>
            <pc:docMk/>
            <pc:sldMk cId="0" sldId="258"/>
            <ac:grpSpMk id="856" creationId="{00000000-0000-0000-0000-000000000000}"/>
          </ac:grpSpMkLst>
        </pc:grpChg>
        <pc:grpChg chg="mod">
          <ac:chgData name="Maram" userId="b702373067d6582d" providerId="LiveId" clId="{AF0985A5-89E3-4D7E-B3CD-7F0FDA07EECB}" dt="2020-09-28T07:45:53.950" v="342" actId="1076"/>
          <ac:grpSpMkLst>
            <pc:docMk/>
            <pc:sldMk cId="0" sldId="258"/>
            <ac:grpSpMk id="859" creationId="{00000000-0000-0000-0000-000000000000}"/>
          </ac:grpSpMkLst>
        </pc:grpChg>
        <pc:grpChg chg="mod">
          <ac:chgData name="Maram" userId="b702373067d6582d" providerId="LiveId" clId="{AF0985A5-89E3-4D7E-B3CD-7F0FDA07EECB}" dt="2020-09-29T17:59:16.712" v="1194" actId="1076"/>
          <ac:grpSpMkLst>
            <pc:docMk/>
            <pc:sldMk cId="0" sldId="258"/>
            <ac:grpSpMk id="862" creationId="{00000000-0000-0000-0000-000000000000}"/>
          </ac:grpSpMkLst>
        </pc:grpChg>
        <pc:grpChg chg="mod">
          <ac:chgData name="Maram" userId="b702373067d6582d" providerId="LiveId" clId="{AF0985A5-89E3-4D7E-B3CD-7F0FDA07EECB}" dt="2020-09-29T17:59:32.592" v="1197" actId="1076"/>
          <ac:grpSpMkLst>
            <pc:docMk/>
            <pc:sldMk cId="0" sldId="258"/>
            <ac:grpSpMk id="865" creationId="{00000000-0000-0000-0000-000000000000}"/>
          </ac:grpSpMkLst>
        </pc:grpChg>
        <pc:grpChg chg="mod">
          <ac:chgData name="Maram" userId="b702373067d6582d" providerId="LiveId" clId="{AF0985A5-89E3-4D7E-B3CD-7F0FDA07EECB}" dt="2020-09-29T17:59:53.928" v="1201" actId="1076"/>
          <ac:grpSpMkLst>
            <pc:docMk/>
            <pc:sldMk cId="0" sldId="258"/>
            <ac:grpSpMk id="883" creationId="{00000000-0000-0000-0000-000000000000}"/>
          </ac:grpSpMkLst>
        </pc:grpChg>
        <pc:picChg chg="del">
          <ac:chgData name="Maram" userId="b702373067d6582d" providerId="LiveId" clId="{AF0985A5-89E3-4D7E-B3CD-7F0FDA07EECB}" dt="2020-09-28T07:48:16.078" v="403" actId="478"/>
          <ac:picMkLst>
            <pc:docMk/>
            <pc:sldMk cId="0" sldId="258"/>
            <ac:picMk id="13" creationId="{74E8F986-FDB3-41E5-98C9-C9B76495F23E}"/>
          </ac:picMkLst>
        </pc:picChg>
        <pc:picChg chg="del">
          <ac:chgData name="Maram" userId="b702373067d6582d" providerId="LiveId" clId="{AF0985A5-89E3-4D7E-B3CD-7F0FDA07EECB}" dt="2020-09-28T07:48:39.169" v="406" actId="478"/>
          <ac:picMkLst>
            <pc:docMk/>
            <pc:sldMk cId="0" sldId="258"/>
            <ac:picMk id="15" creationId="{3E228B31-7F71-48A4-ACC5-A6D49BA2E3DB}"/>
          </ac:picMkLst>
        </pc:picChg>
        <pc:picChg chg="del">
          <ac:chgData name="Maram" userId="b702373067d6582d" providerId="LiveId" clId="{AF0985A5-89E3-4D7E-B3CD-7F0FDA07EECB}" dt="2020-09-28T07:50:55.470" v="461" actId="478"/>
          <ac:picMkLst>
            <pc:docMk/>
            <pc:sldMk cId="0" sldId="258"/>
            <ac:picMk id="17" creationId="{68FE3999-1A11-4280-A717-6C99973F51D2}"/>
          </ac:picMkLst>
        </pc:picChg>
      </pc:sldChg>
      <pc:sldChg chg="addSp delSp modSp mod ord modAnim">
        <pc:chgData name="Maram" userId="b702373067d6582d" providerId="LiveId" clId="{AF0985A5-89E3-4D7E-B3CD-7F0FDA07EECB}" dt="2020-09-29T20:34:29.446" v="2091" actId="14100"/>
        <pc:sldMkLst>
          <pc:docMk/>
          <pc:sldMk cId="0" sldId="259"/>
        </pc:sldMkLst>
        <pc:spChg chg="mod">
          <ac:chgData name="Maram" userId="b702373067d6582d" providerId="LiveId" clId="{AF0985A5-89E3-4D7E-B3CD-7F0FDA07EECB}" dt="2020-09-29T16:25:26.831" v="776" actId="20577"/>
          <ac:spMkLst>
            <pc:docMk/>
            <pc:sldMk cId="0" sldId="259"/>
            <ac:spMk id="64" creationId="{357702FF-F361-4B80-B6D7-F97E290B0A17}"/>
          </ac:spMkLst>
        </pc:spChg>
        <pc:spChg chg="mod">
          <ac:chgData name="Maram" userId="b702373067d6582d" providerId="LiveId" clId="{AF0985A5-89E3-4D7E-B3CD-7F0FDA07EECB}" dt="2020-09-29T16:28:30.584" v="906" actId="14100"/>
          <ac:spMkLst>
            <pc:docMk/>
            <pc:sldMk cId="0" sldId="259"/>
            <ac:spMk id="65" creationId="{11179A53-FF2C-420C-8431-E3E7C0326C3E}"/>
          </ac:spMkLst>
        </pc:spChg>
        <pc:spChg chg="add mod">
          <ac:chgData name="Maram" userId="b702373067d6582d" providerId="LiveId" clId="{AF0985A5-89E3-4D7E-B3CD-7F0FDA07EECB}" dt="2020-09-29T20:25:07.523" v="2070" actId="108"/>
          <ac:spMkLst>
            <pc:docMk/>
            <pc:sldMk cId="0" sldId="259"/>
            <ac:spMk id="66" creationId="{A3823EE1-2D76-41A4-B2DA-5589D0D3A0DE}"/>
          </ac:spMkLst>
        </pc:spChg>
        <pc:spChg chg="mod">
          <ac:chgData name="Maram" userId="b702373067d6582d" providerId="LiveId" clId="{AF0985A5-89E3-4D7E-B3CD-7F0FDA07EECB}" dt="2020-09-29T16:25:19.340" v="764" actId="1076"/>
          <ac:spMkLst>
            <pc:docMk/>
            <pc:sldMk cId="0" sldId="259"/>
            <ac:spMk id="68" creationId="{A9259E4A-BF7E-4C77-9BAB-2AB509E9CA1C}"/>
          </ac:spMkLst>
        </pc:spChg>
        <pc:grpChg chg="mod">
          <ac:chgData name="Maram" userId="b702373067d6582d" providerId="LiveId" clId="{AF0985A5-89E3-4D7E-B3CD-7F0FDA07EECB}" dt="2020-09-29T16:30:50.106" v="1023" actId="14100"/>
          <ac:grpSpMkLst>
            <pc:docMk/>
            <pc:sldMk cId="0" sldId="259"/>
            <ac:grpSpMk id="44" creationId="{1875A99B-857F-49F4-BD0A-E85F2C4F06CC}"/>
          </ac:grpSpMkLst>
        </pc:grpChg>
        <pc:grpChg chg="mod">
          <ac:chgData name="Maram" userId="b702373067d6582d" providerId="LiveId" clId="{AF0985A5-89E3-4D7E-B3CD-7F0FDA07EECB}" dt="2020-09-29T20:34:29.446" v="2091" actId="14100"/>
          <ac:grpSpMkLst>
            <pc:docMk/>
            <pc:sldMk cId="0" sldId="259"/>
            <ac:grpSpMk id="906" creationId="{00000000-0000-0000-0000-000000000000}"/>
          </ac:grpSpMkLst>
        </pc:grpChg>
        <pc:grpChg chg="del">
          <ac:chgData name="Maram" userId="b702373067d6582d" providerId="LiveId" clId="{AF0985A5-89E3-4D7E-B3CD-7F0FDA07EECB}" dt="2020-09-29T20:34:17.111" v="2086" actId="478"/>
          <ac:grpSpMkLst>
            <pc:docMk/>
            <pc:sldMk cId="0" sldId="259"/>
            <ac:grpSpMk id="917" creationId="{00000000-0000-0000-0000-000000000000}"/>
          </ac:grpSpMkLst>
        </pc:grp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0"/>
        </pc:sldMkLst>
      </pc:sldChg>
      <pc:sldChg chg="addSp delSp modSp mod ord">
        <pc:chgData name="Maram" userId="b702373067d6582d" providerId="LiveId" clId="{AF0985A5-89E3-4D7E-B3CD-7F0FDA07EECB}" dt="2020-09-28T07:43:41.411" v="304" actId="478"/>
        <pc:sldMkLst>
          <pc:docMk/>
          <pc:sldMk cId="0" sldId="261"/>
        </pc:sldMkLst>
        <pc:spChg chg="add del mod">
          <ac:chgData name="Maram" userId="b702373067d6582d" providerId="LiveId" clId="{AF0985A5-89E3-4D7E-B3CD-7F0FDA07EECB}" dt="2020-09-28T07:42:58.687" v="281" actId="478"/>
          <ac:spMkLst>
            <pc:docMk/>
            <pc:sldMk cId="0" sldId="261"/>
            <ac:spMk id="3" creationId="{2E0A0CFF-41B0-46A0-BE39-4D8B7E1BC306}"/>
          </ac:spMkLst>
        </pc:spChg>
        <pc:spChg chg="add del mod">
          <ac:chgData name="Maram" userId="b702373067d6582d" providerId="LiveId" clId="{AF0985A5-89E3-4D7E-B3CD-7F0FDA07EECB}" dt="2020-09-28T07:43:41.411" v="304" actId="478"/>
          <ac:spMkLst>
            <pc:docMk/>
            <pc:sldMk cId="0" sldId="261"/>
            <ac:spMk id="5" creationId="{5157BF93-7E37-4518-AFEC-B1A2E8BF42B8}"/>
          </ac:spMkLst>
        </pc:spChg>
        <pc:spChg chg="mod">
          <ac:chgData name="Maram" userId="b702373067d6582d" providerId="LiveId" clId="{AF0985A5-89E3-4D7E-B3CD-7F0FDA07EECB}" dt="2020-09-28T07:43:33.468" v="301" actId="2711"/>
          <ac:spMkLst>
            <pc:docMk/>
            <pc:sldMk cId="0" sldId="261"/>
            <ac:spMk id="1001" creationId="{00000000-0000-0000-0000-000000000000}"/>
          </ac:spMkLst>
        </pc:spChg>
        <pc:spChg chg="del">
          <ac:chgData name="Maram" userId="b702373067d6582d" providerId="LiveId" clId="{AF0985A5-89E3-4D7E-B3CD-7F0FDA07EECB}" dt="2020-09-28T07:43:37.667" v="302" actId="478"/>
          <ac:spMkLst>
            <pc:docMk/>
            <pc:sldMk cId="0" sldId="261"/>
            <ac:spMk id="1002" creationId="{00000000-0000-0000-0000-000000000000}"/>
          </ac:spMkLst>
        </pc:spChg>
        <pc:spChg chg="del mod">
          <ac:chgData name="Maram" userId="b702373067d6582d" providerId="LiveId" clId="{AF0985A5-89E3-4D7E-B3CD-7F0FDA07EECB}" dt="2020-09-28T07:42:55.894" v="280" actId="478"/>
          <ac:spMkLst>
            <pc:docMk/>
            <pc:sldMk cId="0" sldId="261"/>
            <ac:spMk id="1003" creationId="{00000000-0000-0000-0000-000000000000}"/>
          </ac:spMkLst>
        </pc:spChg>
        <pc:grpChg chg="del">
          <ac:chgData name="Maram" userId="b702373067d6582d" providerId="LiveId" clId="{AF0985A5-89E3-4D7E-B3CD-7F0FDA07EECB}" dt="2020-09-28T07:43:39.906" v="303" actId="478"/>
          <ac:grpSpMkLst>
            <pc:docMk/>
            <pc:sldMk cId="0" sldId="261"/>
            <ac:grpSpMk id="989" creationId="{00000000-0000-0000-0000-000000000000}"/>
          </ac:grpSpMkLst>
        </pc:grp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2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3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4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5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6"/>
        </pc:sldMkLst>
      </pc:sldChg>
      <pc:sldChg chg="addSp delSp modSp mod delAnim modAnim">
        <pc:chgData name="Maram" userId="b702373067d6582d" providerId="LiveId" clId="{AF0985A5-89E3-4D7E-B3CD-7F0FDA07EECB}" dt="2020-09-29T20:37:47.907" v="2116" actId="20577"/>
        <pc:sldMkLst>
          <pc:docMk/>
          <pc:sldMk cId="0" sldId="267"/>
        </pc:sldMkLst>
        <pc:spChg chg="add mod">
          <ac:chgData name="Maram" userId="b702373067d6582d" providerId="LiveId" clId="{AF0985A5-89E3-4D7E-B3CD-7F0FDA07EECB}" dt="2020-09-29T20:37:47.907" v="2116" actId="20577"/>
          <ac:spMkLst>
            <pc:docMk/>
            <pc:sldMk cId="0" sldId="267"/>
            <ac:spMk id="3" creationId="{2D52FEC1-EA82-47F7-BB1B-0514C73FE95E}"/>
          </ac:spMkLst>
        </pc:spChg>
        <pc:spChg chg="add mod">
          <ac:chgData name="Maram" userId="b702373067d6582d" providerId="LiveId" clId="{AF0985A5-89E3-4D7E-B3CD-7F0FDA07EECB}" dt="2020-09-29T17:57:31.054" v="1139" actId="1076"/>
          <ac:spMkLst>
            <pc:docMk/>
            <pc:sldMk cId="0" sldId="267"/>
            <ac:spMk id="6" creationId="{F61A9C2D-AA3E-4B98-A5CF-FAFF6EBEF2DD}"/>
          </ac:spMkLst>
        </pc:spChg>
        <pc:spChg chg="add mod">
          <ac:chgData name="Maram" userId="b702373067d6582d" providerId="LiveId" clId="{AF0985A5-89E3-4D7E-B3CD-7F0FDA07EECB}" dt="2020-09-29T17:57:45.265" v="1143" actId="1076"/>
          <ac:spMkLst>
            <pc:docMk/>
            <pc:sldMk cId="0" sldId="267"/>
            <ac:spMk id="7" creationId="{3AA7790B-580D-4B67-ACA8-91CB4B85AA86}"/>
          </ac:spMkLst>
        </pc:spChg>
        <pc:spChg chg="del mod">
          <ac:chgData name="Maram" userId="b702373067d6582d" providerId="LiveId" clId="{AF0985A5-89E3-4D7E-B3CD-7F0FDA07EECB}" dt="2020-09-29T17:55:54.866" v="1095" actId="478"/>
          <ac:spMkLst>
            <pc:docMk/>
            <pc:sldMk cId="0" sldId="267"/>
            <ac:spMk id="53" creationId="{E38AA17C-6E1A-4E79-86EF-35D7874CD565}"/>
          </ac:spMkLst>
        </pc:spChg>
        <pc:spChg chg="del mod">
          <ac:chgData name="Maram" userId="b702373067d6582d" providerId="LiveId" clId="{AF0985A5-89E3-4D7E-B3CD-7F0FDA07EECB}" dt="2020-09-28T07:30:53.073" v="27" actId="478"/>
          <ac:spMkLst>
            <pc:docMk/>
            <pc:sldMk cId="0" sldId="267"/>
            <ac:spMk id="56" creationId="{909EC2FD-3209-4708-812A-51BAAADB0F0E}"/>
          </ac:spMkLst>
        </pc:spChg>
        <pc:spChg chg="del">
          <ac:chgData name="Maram" userId="b702373067d6582d" providerId="LiveId" clId="{AF0985A5-89E3-4D7E-B3CD-7F0FDA07EECB}" dt="2020-09-28T07:31:03.964" v="29" actId="478"/>
          <ac:spMkLst>
            <pc:docMk/>
            <pc:sldMk cId="0" sldId="267"/>
            <ac:spMk id="58" creationId="{B14CFF85-09F5-4CD0-9AA6-0378558955B6}"/>
          </ac:spMkLst>
        </pc:spChg>
        <pc:spChg chg="del">
          <ac:chgData name="Maram" userId="b702373067d6582d" providerId="LiveId" clId="{AF0985A5-89E3-4D7E-B3CD-7F0FDA07EECB}" dt="2020-09-28T07:31:06.836" v="30" actId="478"/>
          <ac:spMkLst>
            <pc:docMk/>
            <pc:sldMk cId="0" sldId="267"/>
            <ac:spMk id="60" creationId="{7EC22060-747A-43C5-8485-A3F6660C09E3}"/>
          </ac:spMkLst>
        </pc:spChg>
        <pc:spChg chg="del mod">
          <ac:chgData name="Maram" userId="b702373067d6582d" providerId="LiveId" clId="{AF0985A5-89E3-4D7E-B3CD-7F0FDA07EECB}" dt="2020-09-28T07:31:09.466" v="31" actId="478"/>
          <ac:spMkLst>
            <pc:docMk/>
            <pc:sldMk cId="0" sldId="267"/>
            <ac:spMk id="62" creationId="{B3364335-49C2-4747-9488-3C249A4CBA35}"/>
          </ac:spMkLst>
        </pc:spChg>
        <pc:spChg chg="mod">
          <ac:chgData name="Maram" userId="b702373067d6582d" providerId="LiveId" clId="{AF0985A5-89E3-4D7E-B3CD-7F0FDA07EECB}" dt="2020-09-28T07:38:36.802" v="260" actId="14100"/>
          <ac:spMkLst>
            <pc:docMk/>
            <pc:sldMk cId="0" sldId="267"/>
            <ac:spMk id="1251" creationId="{00000000-0000-0000-0000-000000000000}"/>
          </ac:spMkLst>
        </pc:spChg>
        <pc:grpChg chg="del mod">
          <ac:chgData name="Maram" userId="b702373067d6582d" providerId="LiveId" clId="{AF0985A5-89E3-4D7E-B3CD-7F0FDA07EECB}" dt="2020-09-29T17:55:51.781" v="1094" actId="478"/>
          <ac:grpSpMkLst>
            <pc:docMk/>
            <pc:sldMk cId="0" sldId="267"/>
            <ac:grpSpMk id="1244" creationId="{00000000-0000-0000-0000-000000000000}"/>
          </ac:grpSpMkLst>
        </pc:grpChg>
        <pc:grpChg chg="mod">
          <ac:chgData name="Maram" userId="b702373067d6582d" providerId="LiveId" clId="{AF0985A5-89E3-4D7E-B3CD-7F0FDA07EECB}" dt="2020-09-28T07:39:01.849" v="266" actId="1076"/>
          <ac:grpSpMkLst>
            <pc:docMk/>
            <pc:sldMk cId="0" sldId="267"/>
            <ac:grpSpMk id="1253" creationId="{00000000-0000-0000-0000-000000000000}"/>
          </ac:grpSpMkLst>
        </pc:grpChg>
        <pc:grpChg chg="mod">
          <ac:chgData name="Maram" userId="b702373067d6582d" providerId="LiveId" clId="{AF0985A5-89E3-4D7E-B3CD-7F0FDA07EECB}" dt="2020-09-28T07:39:05.552" v="267" actId="1076"/>
          <ac:grpSpMkLst>
            <pc:docMk/>
            <pc:sldMk cId="0" sldId="267"/>
            <ac:grpSpMk id="1256" creationId="{00000000-0000-0000-0000-000000000000}"/>
          </ac:grpSpMkLst>
        </pc:grpChg>
        <pc:grpChg chg="del">
          <ac:chgData name="Maram" userId="b702373067d6582d" providerId="LiveId" clId="{AF0985A5-89E3-4D7E-B3CD-7F0FDA07EECB}" dt="2020-09-29T16:22:01.093" v="702" actId="478"/>
          <ac:grpSpMkLst>
            <pc:docMk/>
            <pc:sldMk cId="0" sldId="267"/>
            <ac:grpSpMk id="1279" creationId="{00000000-0000-0000-0000-000000000000}"/>
          </ac:grpSpMkLst>
        </pc:grpChg>
        <pc:picChg chg="add del mod modCrop">
          <ac:chgData name="Maram" userId="b702373067d6582d" providerId="LiveId" clId="{AF0985A5-89E3-4D7E-B3CD-7F0FDA07EECB}" dt="2020-09-29T17:49:44.092" v="1079" actId="478"/>
          <ac:picMkLst>
            <pc:docMk/>
            <pc:sldMk cId="0" sldId="267"/>
            <ac:picMk id="2" creationId="{5CDA19B7-74B1-49B5-ABB0-77429C4072FB}"/>
          </ac:picMkLst>
        </pc:picChg>
        <pc:picChg chg="add mod">
          <ac:chgData name="Maram" userId="b702373067d6582d" providerId="LiveId" clId="{AF0985A5-89E3-4D7E-B3CD-7F0FDA07EECB}" dt="2020-09-29T17:50:25.715" v="1086" actId="14100"/>
          <ac:picMkLst>
            <pc:docMk/>
            <pc:sldMk cId="0" sldId="267"/>
            <ac:picMk id="4" creationId="{B2D801DB-4DE6-4708-B910-CD9DE0A39219}"/>
          </ac:picMkLst>
        </pc:picChg>
        <pc:picChg chg="add mod">
          <ac:chgData name="Maram" userId="b702373067d6582d" providerId="LiveId" clId="{AF0985A5-89E3-4D7E-B3CD-7F0FDA07EECB}" dt="2020-09-29T17:55:46.911" v="1092" actId="14100"/>
          <ac:picMkLst>
            <pc:docMk/>
            <pc:sldMk cId="0" sldId="267"/>
            <ac:picMk id="5" creationId="{B69FB02D-0BC0-4431-8EED-80410E714F5C}"/>
          </ac:picMkLst>
        </pc:pic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8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69"/>
        </pc:sldMkLst>
      </pc:sldChg>
      <pc:sldChg chg="addSp delSp modSp mod ord modAnim">
        <pc:chgData name="Maram" userId="b702373067d6582d" providerId="LiveId" clId="{AF0985A5-89E3-4D7E-B3CD-7F0FDA07EECB}" dt="2020-09-29T20:33:38.163" v="2078" actId="1076"/>
        <pc:sldMkLst>
          <pc:docMk/>
          <pc:sldMk cId="0" sldId="270"/>
        </pc:sldMkLst>
        <pc:spChg chg="add del mod">
          <ac:chgData name="Maram" userId="b702373067d6582d" providerId="LiveId" clId="{AF0985A5-89E3-4D7E-B3CD-7F0FDA07EECB}" dt="2020-09-29T18:19:17.584" v="1668" actId="478"/>
          <ac:spMkLst>
            <pc:docMk/>
            <pc:sldMk cId="0" sldId="270"/>
            <ac:spMk id="3" creationId="{4BDACB20-AA9A-45C9-AEB7-F220A28F8412}"/>
          </ac:spMkLst>
        </pc:spChg>
        <pc:spChg chg="add del mod">
          <ac:chgData name="Maram" userId="b702373067d6582d" providerId="LiveId" clId="{AF0985A5-89E3-4D7E-B3CD-7F0FDA07EECB}" dt="2020-09-29T18:23:29.825" v="1701" actId="478"/>
          <ac:spMkLst>
            <pc:docMk/>
            <pc:sldMk cId="0" sldId="270"/>
            <ac:spMk id="6" creationId="{939FF452-0BB1-4D00-A68E-CC0A6B6B26CB}"/>
          </ac:spMkLst>
        </pc:spChg>
        <pc:spChg chg="add del mod">
          <ac:chgData name="Maram" userId="b702373067d6582d" providerId="LiveId" clId="{AF0985A5-89E3-4D7E-B3CD-7F0FDA07EECB}" dt="2020-09-29T18:25:20.570" v="1711" actId="478"/>
          <ac:spMkLst>
            <pc:docMk/>
            <pc:sldMk cId="0" sldId="270"/>
            <ac:spMk id="9" creationId="{FC396D08-704E-42F7-B04A-FCF4FF79DD3A}"/>
          </ac:spMkLst>
        </pc:spChg>
        <pc:spChg chg="add del mod">
          <ac:chgData name="Maram" userId="b702373067d6582d" providerId="LiveId" clId="{AF0985A5-89E3-4D7E-B3CD-7F0FDA07EECB}" dt="2020-09-29T18:36:09.844" v="1742" actId="478"/>
          <ac:spMkLst>
            <pc:docMk/>
            <pc:sldMk cId="0" sldId="270"/>
            <ac:spMk id="12" creationId="{7F6645DF-B051-4E71-B39B-9CA1C29EEF2A}"/>
          </ac:spMkLst>
        </pc:spChg>
        <pc:spChg chg="add del mod">
          <ac:chgData name="Maram" userId="b702373067d6582d" providerId="LiveId" clId="{AF0985A5-89E3-4D7E-B3CD-7F0FDA07EECB}" dt="2020-09-29T18:35:13.387" v="1727" actId="478"/>
          <ac:spMkLst>
            <pc:docMk/>
            <pc:sldMk cId="0" sldId="270"/>
            <ac:spMk id="15" creationId="{66E04A17-F4D5-45C7-ACBC-F0FBF320711D}"/>
          </ac:spMkLst>
        </pc:spChg>
        <pc:spChg chg="add del mod">
          <ac:chgData name="Maram" userId="b702373067d6582d" providerId="LiveId" clId="{AF0985A5-89E3-4D7E-B3CD-7F0FDA07EECB}" dt="2020-09-29T18:50:57.246" v="1839" actId="478"/>
          <ac:spMkLst>
            <pc:docMk/>
            <pc:sldMk cId="0" sldId="270"/>
            <ac:spMk id="18" creationId="{7D001CC6-671F-4B0B-962B-F361DE0721BC}"/>
          </ac:spMkLst>
        </pc:spChg>
        <pc:spChg chg="add mod">
          <ac:chgData name="Maram" userId="b702373067d6582d" providerId="LiveId" clId="{AF0985A5-89E3-4D7E-B3CD-7F0FDA07EECB}" dt="2020-09-29T20:16:58.447" v="2061" actId="20577"/>
          <ac:spMkLst>
            <pc:docMk/>
            <pc:sldMk cId="0" sldId="270"/>
            <ac:spMk id="23" creationId="{25422521-11E4-4ECC-8C44-2202C3CDEFC0}"/>
          </ac:spMkLst>
        </pc:spChg>
        <pc:spChg chg="add del mod">
          <ac:chgData name="Maram" userId="b702373067d6582d" providerId="LiveId" clId="{AF0985A5-89E3-4D7E-B3CD-7F0FDA07EECB}" dt="2020-09-29T18:47:43.435" v="1812" actId="478"/>
          <ac:spMkLst>
            <pc:docMk/>
            <pc:sldMk cId="0" sldId="270"/>
            <ac:spMk id="24" creationId="{5F6C7F98-DB90-451A-941E-0BCE76FC0194}"/>
          </ac:spMkLst>
        </pc:spChg>
        <pc:spChg chg="add mod">
          <ac:chgData name="Maram" userId="b702373067d6582d" providerId="LiveId" clId="{AF0985A5-89E3-4D7E-B3CD-7F0FDA07EECB}" dt="2020-09-29T18:19:29.775" v="1672" actId="1076"/>
          <ac:spMkLst>
            <pc:docMk/>
            <pc:sldMk cId="0" sldId="270"/>
            <ac:spMk id="90" creationId="{9A7AE3CE-FA40-447B-8A56-2499B938A9CA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2" creationId="{A0D02DAA-5CFE-4A11-B09B-CAAD7D5C3743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3" creationId="{5073EBD3-56D4-4873-B622-A74BBD243262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4" creationId="{AF262679-2260-49F5-8144-10AF2DC9D1E7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5" creationId="{4E5D3F31-C884-4E58-82E7-122F75B559A9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6" creationId="{2F01C03D-4A1F-48DA-AE31-2973A7B60A4B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7" creationId="{2CF74FA5-EEBE-4BDF-8A8A-4A7E66034006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8" creationId="{2122FF42-4296-4F56-92B7-5A7DCDA048E2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99" creationId="{1FC81F71-E4D9-4791-9B11-562B660787BD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0" creationId="{A7247DE5-55C6-4568-87C3-F8A521A49E93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1" creationId="{3D16AF0E-4712-4233-BEF0-DBADC17F5389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2" creationId="{6139EF35-5D99-4993-903C-E3ABF6F4FE5D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3" creationId="{FF822700-60F2-40CD-B9D5-08B65F65B73C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4" creationId="{2CEDB94C-094A-4421-BFA0-821E38BA127B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5" creationId="{8A0729D6-AEF2-4195-9D17-81DE03750D63}"/>
          </ac:spMkLst>
        </pc:spChg>
        <pc:spChg chg="mod">
          <ac:chgData name="Maram" userId="b702373067d6582d" providerId="LiveId" clId="{AF0985A5-89E3-4D7E-B3CD-7F0FDA07EECB}" dt="2020-09-29T18:20:56.092" v="1678"/>
          <ac:spMkLst>
            <pc:docMk/>
            <pc:sldMk cId="0" sldId="270"/>
            <ac:spMk id="106" creationId="{33872041-ACFA-4DA1-A8AE-1883A89325FB}"/>
          </ac:spMkLst>
        </pc:spChg>
        <pc:spChg chg="add mod">
          <ac:chgData name="Maram" userId="b702373067d6582d" providerId="LiveId" clId="{AF0985A5-89E3-4D7E-B3CD-7F0FDA07EECB}" dt="2020-09-29T18:59:31.239" v="1956" actId="1076"/>
          <ac:spMkLst>
            <pc:docMk/>
            <pc:sldMk cId="0" sldId="270"/>
            <ac:spMk id="123" creationId="{A35624E5-64BC-4AFB-AE3A-B8573F408D27}"/>
          </ac:spMkLst>
        </pc:spChg>
        <pc:spChg chg="add mod">
          <ac:chgData name="Maram" userId="b702373067d6582d" providerId="LiveId" clId="{AF0985A5-89E3-4D7E-B3CD-7F0FDA07EECB}" dt="2020-09-29T19:03:26.560" v="1976" actId="1076"/>
          <ac:spMkLst>
            <pc:docMk/>
            <pc:sldMk cId="0" sldId="270"/>
            <ac:spMk id="125" creationId="{9799C0A8-4890-4A2D-B525-3BC3640E66CF}"/>
          </ac:spMkLst>
        </pc:spChg>
        <pc:spChg chg="add del">
          <ac:chgData name="Maram" userId="b702373067d6582d" providerId="LiveId" clId="{AF0985A5-89E3-4D7E-B3CD-7F0FDA07EECB}" dt="2020-09-29T18:42:08.480" v="1765" actId="22"/>
          <ac:spMkLst>
            <pc:docMk/>
            <pc:sldMk cId="0" sldId="270"/>
            <ac:spMk id="127" creationId="{B05DE02E-781F-4AC7-BD1F-24B7828285A4}"/>
          </ac:spMkLst>
        </pc:spChg>
        <pc:spChg chg="add mod">
          <ac:chgData name="Maram" userId="b702373067d6582d" providerId="LiveId" clId="{AF0985A5-89E3-4D7E-B3CD-7F0FDA07EECB}" dt="2020-09-29T19:00:36.982" v="1960" actId="1076"/>
          <ac:spMkLst>
            <pc:docMk/>
            <pc:sldMk cId="0" sldId="270"/>
            <ac:spMk id="129" creationId="{069012F5-AF2A-40DA-A289-42E3966D3DA3}"/>
          </ac:spMkLst>
        </pc:spChg>
        <pc:spChg chg="mod topLvl">
          <ac:chgData name="Maram" userId="b702373067d6582d" providerId="LiveId" clId="{AF0985A5-89E3-4D7E-B3CD-7F0FDA07EECB}" dt="2020-09-29T19:03:13.781" v="1975" actId="164"/>
          <ac:spMkLst>
            <pc:docMk/>
            <pc:sldMk cId="0" sldId="270"/>
            <ac:spMk id="135" creationId="{E172A740-A9C6-4BEF-A1C8-E1EB695A99D4}"/>
          </ac:spMkLst>
        </pc:spChg>
        <pc:spChg chg="mod topLvl">
          <ac:chgData name="Maram" userId="b702373067d6582d" providerId="LiveId" clId="{AF0985A5-89E3-4D7E-B3CD-7F0FDA07EECB}" dt="2020-09-29T19:00:14.425" v="1958" actId="164"/>
          <ac:spMkLst>
            <pc:docMk/>
            <pc:sldMk cId="0" sldId="270"/>
            <ac:spMk id="137" creationId="{A6297518-15D6-4AEB-87C9-57AAE438B076}"/>
          </ac:spMkLst>
        </pc:spChg>
        <pc:spChg chg="mod topLvl">
          <ac:chgData name="Maram" userId="b702373067d6582d" providerId="LiveId" clId="{AF0985A5-89E3-4D7E-B3CD-7F0FDA07EECB}" dt="2020-09-29T19:00:14.425" v="1958" actId="164"/>
          <ac:spMkLst>
            <pc:docMk/>
            <pc:sldMk cId="0" sldId="270"/>
            <ac:spMk id="138" creationId="{3B547439-649D-47A1-8FFE-A7A67634D4A7}"/>
          </ac:spMkLst>
        </pc:spChg>
        <pc:spChg chg="mod topLvl">
          <ac:chgData name="Maram" userId="b702373067d6582d" providerId="LiveId" clId="{AF0985A5-89E3-4D7E-B3CD-7F0FDA07EECB}" dt="2020-09-29T19:00:14.425" v="1958" actId="164"/>
          <ac:spMkLst>
            <pc:docMk/>
            <pc:sldMk cId="0" sldId="270"/>
            <ac:spMk id="139" creationId="{3222E590-CE83-461A-841D-3A1FC325F795}"/>
          </ac:spMkLst>
        </pc:spChg>
        <pc:spChg chg="mod topLvl">
          <ac:chgData name="Maram" userId="b702373067d6582d" providerId="LiveId" clId="{AF0985A5-89E3-4D7E-B3CD-7F0FDA07EECB}" dt="2020-09-29T19:03:13.781" v="1975" actId="164"/>
          <ac:spMkLst>
            <pc:docMk/>
            <pc:sldMk cId="0" sldId="270"/>
            <ac:spMk id="140" creationId="{B233D82F-535E-4DAB-8848-540FCB73BBDB}"/>
          </ac:spMkLst>
        </pc:spChg>
        <pc:spChg chg="mod topLvl">
          <ac:chgData name="Maram" userId="b702373067d6582d" providerId="LiveId" clId="{AF0985A5-89E3-4D7E-B3CD-7F0FDA07EECB}" dt="2020-09-29T19:00:14.425" v="1958" actId="164"/>
          <ac:spMkLst>
            <pc:docMk/>
            <pc:sldMk cId="0" sldId="270"/>
            <ac:spMk id="141" creationId="{2A561716-55B5-47EB-9F16-98B144FC9E69}"/>
          </ac:spMkLst>
        </pc:spChg>
        <pc:spChg chg="del mod topLvl">
          <ac:chgData name="Maram" userId="b702373067d6582d" providerId="LiveId" clId="{AF0985A5-89E3-4D7E-B3CD-7F0FDA07EECB}" dt="2020-09-29T18:58:24.503" v="1939" actId="478"/>
          <ac:spMkLst>
            <pc:docMk/>
            <pc:sldMk cId="0" sldId="270"/>
            <ac:spMk id="142" creationId="{4B32A70C-FD6D-498C-B988-CDD6F3554586}"/>
          </ac:spMkLst>
        </pc:spChg>
        <pc:spChg chg="del mod topLvl">
          <ac:chgData name="Maram" userId="b702373067d6582d" providerId="LiveId" clId="{AF0985A5-89E3-4D7E-B3CD-7F0FDA07EECB}" dt="2020-09-29T18:58:19.498" v="1937" actId="478"/>
          <ac:spMkLst>
            <pc:docMk/>
            <pc:sldMk cId="0" sldId="270"/>
            <ac:spMk id="143" creationId="{68849AFD-6CF5-4BB0-AEA3-26AD49653FDE}"/>
          </ac:spMkLst>
        </pc:spChg>
        <pc:spChg chg="mod topLvl">
          <ac:chgData name="Maram" userId="b702373067d6582d" providerId="LiveId" clId="{AF0985A5-89E3-4D7E-B3CD-7F0FDA07EECB}" dt="2020-09-29T19:00:14.425" v="1958" actId="164"/>
          <ac:spMkLst>
            <pc:docMk/>
            <pc:sldMk cId="0" sldId="270"/>
            <ac:spMk id="144" creationId="{EF819F3A-3FD1-441F-BBF2-AC6195E1D9C9}"/>
          </ac:spMkLst>
        </pc:spChg>
        <pc:spChg chg="del mod topLvl">
          <ac:chgData name="Maram" userId="b702373067d6582d" providerId="LiveId" clId="{AF0985A5-89E3-4D7E-B3CD-7F0FDA07EECB}" dt="2020-09-29T18:58:37.704" v="1944" actId="478"/>
          <ac:spMkLst>
            <pc:docMk/>
            <pc:sldMk cId="0" sldId="270"/>
            <ac:spMk id="145" creationId="{0B182EF1-4579-4A81-9834-17708492BE38}"/>
          </ac:spMkLst>
        </pc:spChg>
        <pc:spChg chg="del mod topLvl">
          <ac:chgData name="Maram" userId="b702373067d6582d" providerId="LiveId" clId="{AF0985A5-89E3-4D7E-B3CD-7F0FDA07EECB}" dt="2020-09-29T18:58:26.623" v="1940" actId="478"/>
          <ac:spMkLst>
            <pc:docMk/>
            <pc:sldMk cId="0" sldId="270"/>
            <ac:spMk id="146" creationId="{BE0A0771-569B-4901-9104-18CF7E5941EA}"/>
          </ac:spMkLst>
        </pc:spChg>
        <pc:spChg chg="del mod topLvl">
          <ac:chgData name="Maram" userId="b702373067d6582d" providerId="LiveId" clId="{AF0985A5-89E3-4D7E-B3CD-7F0FDA07EECB}" dt="2020-09-29T18:58:28.678" v="1941" actId="478"/>
          <ac:spMkLst>
            <pc:docMk/>
            <pc:sldMk cId="0" sldId="270"/>
            <ac:spMk id="147" creationId="{A4A23588-73F2-4839-B434-7035B3B7A7C2}"/>
          </ac:spMkLst>
        </pc:spChg>
        <pc:spChg chg="del mod topLvl">
          <ac:chgData name="Maram" userId="b702373067d6582d" providerId="LiveId" clId="{AF0985A5-89E3-4D7E-B3CD-7F0FDA07EECB}" dt="2020-09-29T18:58:33.354" v="1942" actId="478"/>
          <ac:spMkLst>
            <pc:docMk/>
            <pc:sldMk cId="0" sldId="270"/>
            <ac:spMk id="148" creationId="{6D8EFD6D-8E15-4881-A9E7-DD66E59477E1}"/>
          </ac:spMkLst>
        </pc:spChg>
        <pc:spChg chg="del mod topLvl">
          <ac:chgData name="Maram" userId="b702373067d6582d" providerId="LiveId" clId="{AF0985A5-89E3-4D7E-B3CD-7F0FDA07EECB}" dt="2020-09-29T18:58:35.424" v="1943" actId="478"/>
          <ac:spMkLst>
            <pc:docMk/>
            <pc:sldMk cId="0" sldId="270"/>
            <ac:spMk id="149" creationId="{0241D24A-E241-4EB1-ABFB-FD9D6AA7CC4D}"/>
          </ac:spMkLst>
        </pc:spChg>
        <pc:spChg chg="del mod topLvl">
          <ac:chgData name="Maram" userId="b702373067d6582d" providerId="LiveId" clId="{AF0985A5-89E3-4D7E-B3CD-7F0FDA07EECB}" dt="2020-09-29T18:58:22.343" v="1938" actId="478"/>
          <ac:spMkLst>
            <pc:docMk/>
            <pc:sldMk cId="0" sldId="270"/>
            <ac:spMk id="150" creationId="{A7C518E7-E53B-41DF-B20C-C41C5A74AC84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2" creationId="{0E8A803E-ED2F-4254-A013-DB2791255CD9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4" creationId="{C924DB4E-E4A1-499B-934E-65EB21928FF4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5" creationId="{1E5D7D8F-E286-44B1-AB3F-E581B44DDF63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6" creationId="{7F679B3F-9B1A-45DA-80CE-477D405C0AFF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7" creationId="{E4FCF1A2-988A-43D4-BCAF-097E58E12C73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58" creationId="{CB18FA43-7F37-4D41-88D9-9CEB04042391}"/>
          </ac:spMkLst>
        </pc:spChg>
        <pc:spChg chg="del mod topLvl">
          <ac:chgData name="Maram" userId="b702373067d6582d" providerId="LiveId" clId="{AF0985A5-89E3-4D7E-B3CD-7F0FDA07EECB}" dt="2020-09-29T18:56:31.856" v="1901" actId="478"/>
          <ac:spMkLst>
            <pc:docMk/>
            <pc:sldMk cId="0" sldId="270"/>
            <ac:spMk id="159" creationId="{EB3779CD-9E7F-4E15-8792-3FF40EE5A7FA}"/>
          </ac:spMkLst>
        </pc:spChg>
        <pc:spChg chg="del mod topLvl">
          <ac:chgData name="Maram" userId="b702373067d6582d" providerId="LiveId" clId="{AF0985A5-89E3-4D7E-B3CD-7F0FDA07EECB}" dt="2020-09-29T18:56:40.662" v="1904" actId="478"/>
          <ac:spMkLst>
            <pc:docMk/>
            <pc:sldMk cId="0" sldId="270"/>
            <ac:spMk id="160" creationId="{E65676B4-E607-4C5E-90E5-5E45E4EF4FFD}"/>
          </ac:spMkLst>
        </pc:spChg>
        <pc:spChg chg="mod topLvl">
          <ac:chgData name="Maram" userId="b702373067d6582d" providerId="LiveId" clId="{AF0985A5-89E3-4D7E-B3CD-7F0FDA07EECB}" dt="2020-09-29T19:00:33.213" v="1959" actId="164"/>
          <ac:spMkLst>
            <pc:docMk/>
            <pc:sldMk cId="0" sldId="270"/>
            <ac:spMk id="161" creationId="{7BCB8C0E-4728-41B8-B0DA-D36ED9F787F7}"/>
          </ac:spMkLst>
        </pc:spChg>
        <pc:spChg chg="del mod topLvl">
          <ac:chgData name="Maram" userId="b702373067d6582d" providerId="LiveId" clId="{AF0985A5-89E3-4D7E-B3CD-7F0FDA07EECB}" dt="2020-09-29T18:57:07.064" v="1922" actId="478"/>
          <ac:spMkLst>
            <pc:docMk/>
            <pc:sldMk cId="0" sldId="270"/>
            <ac:spMk id="162" creationId="{F0C260BD-9F40-45C5-BA88-186A68130850}"/>
          </ac:spMkLst>
        </pc:spChg>
        <pc:spChg chg="del mod topLvl">
          <ac:chgData name="Maram" userId="b702373067d6582d" providerId="LiveId" clId="{AF0985A5-89E3-4D7E-B3CD-7F0FDA07EECB}" dt="2020-09-29T18:56:42.696" v="1905" actId="478"/>
          <ac:spMkLst>
            <pc:docMk/>
            <pc:sldMk cId="0" sldId="270"/>
            <ac:spMk id="163" creationId="{E2D33E4B-8EC0-4766-A5E0-E443CBCC0DE7}"/>
          </ac:spMkLst>
        </pc:spChg>
        <pc:spChg chg="del mod topLvl">
          <ac:chgData name="Maram" userId="b702373067d6582d" providerId="LiveId" clId="{AF0985A5-89E3-4D7E-B3CD-7F0FDA07EECB}" dt="2020-09-29T18:56:44.290" v="1906" actId="478"/>
          <ac:spMkLst>
            <pc:docMk/>
            <pc:sldMk cId="0" sldId="270"/>
            <ac:spMk id="164" creationId="{987C5722-C1C1-465B-99E7-85A5FB53F7F8}"/>
          </ac:spMkLst>
        </pc:spChg>
        <pc:spChg chg="del mod topLvl">
          <ac:chgData name="Maram" userId="b702373067d6582d" providerId="LiveId" clId="{AF0985A5-89E3-4D7E-B3CD-7F0FDA07EECB}" dt="2020-09-29T18:56:46.418" v="1907" actId="478"/>
          <ac:spMkLst>
            <pc:docMk/>
            <pc:sldMk cId="0" sldId="270"/>
            <ac:spMk id="165" creationId="{C0A8A241-7C34-443D-BF00-C8E3A468C568}"/>
          </ac:spMkLst>
        </pc:spChg>
        <pc:spChg chg="del mod topLvl">
          <ac:chgData name="Maram" userId="b702373067d6582d" providerId="LiveId" clId="{AF0985A5-89E3-4D7E-B3CD-7F0FDA07EECB}" dt="2020-09-29T18:56:53.361" v="1909" actId="478"/>
          <ac:spMkLst>
            <pc:docMk/>
            <pc:sldMk cId="0" sldId="270"/>
            <ac:spMk id="166" creationId="{69371C02-FE7B-4C8D-96BD-601E2977B566}"/>
          </ac:spMkLst>
        </pc:spChg>
        <pc:spChg chg="del mod topLvl">
          <ac:chgData name="Maram" userId="b702373067d6582d" providerId="LiveId" clId="{AF0985A5-89E3-4D7E-B3CD-7F0FDA07EECB}" dt="2020-09-29T18:56:50.784" v="1908" actId="478"/>
          <ac:spMkLst>
            <pc:docMk/>
            <pc:sldMk cId="0" sldId="270"/>
            <ac:spMk id="167" creationId="{784857AB-63AD-458F-B922-863301D99C9E}"/>
          </ac:spMkLst>
        </pc:spChg>
        <pc:spChg chg="mod topLvl">
          <ac:chgData name="Maram" userId="b702373067d6582d" providerId="LiveId" clId="{AF0985A5-89E3-4D7E-B3CD-7F0FDA07EECB}" dt="2020-09-29T19:01:07.950" v="1961" actId="164"/>
          <ac:spMkLst>
            <pc:docMk/>
            <pc:sldMk cId="0" sldId="270"/>
            <ac:spMk id="169" creationId="{ED03D5A3-BB17-434F-BAA2-EF2A1B1F9EBC}"/>
          </ac:spMkLst>
        </pc:spChg>
        <pc:spChg chg="mod topLvl">
          <ac:chgData name="Maram" userId="b702373067d6582d" providerId="LiveId" clId="{AF0985A5-89E3-4D7E-B3CD-7F0FDA07EECB}" dt="2020-09-29T20:33:38.163" v="2078" actId="1076"/>
          <ac:spMkLst>
            <pc:docMk/>
            <pc:sldMk cId="0" sldId="270"/>
            <ac:spMk id="171" creationId="{D328446C-5228-4251-83AD-23F9822E3AB1}"/>
          </ac:spMkLst>
        </pc:spChg>
        <pc:spChg chg="mod topLvl">
          <ac:chgData name="Maram" userId="b702373067d6582d" providerId="LiveId" clId="{AF0985A5-89E3-4D7E-B3CD-7F0FDA07EECB}" dt="2020-09-29T19:04:30.753" v="1985" actId="164"/>
          <ac:spMkLst>
            <pc:docMk/>
            <pc:sldMk cId="0" sldId="270"/>
            <ac:spMk id="172" creationId="{3771C929-EDC7-4580-A94B-C4AD9967F839}"/>
          </ac:spMkLst>
        </pc:spChg>
        <pc:spChg chg="mod topLvl">
          <ac:chgData name="Maram" userId="b702373067d6582d" providerId="LiveId" clId="{AF0985A5-89E3-4D7E-B3CD-7F0FDA07EECB}" dt="2020-09-29T19:01:07.950" v="1961" actId="164"/>
          <ac:spMkLst>
            <pc:docMk/>
            <pc:sldMk cId="0" sldId="270"/>
            <ac:spMk id="173" creationId="{89254ED3-746E-4349-91AF-C73C0B86D6E1}"/>
          </ac:spMkLst>
        </pc:spChg>
        <pc:spChg chg="mod topLvl">
          <ac:chgData name="Maram" userId="b702373067d6582d" providerId="LiveId" clId="{AF0985A5-89E3-4D7E-B3CD-7F0FDA07EECB}" dt="2020-09-29T19:01:07.950" v="1961" actId="164"/>
          <ac:spMkLst>
            <pc:docMk/>
            <pc:sldMk cId="0" sldId="270"/>
            <ac:spMk id="174" creationId="{5EB4282F-9A97-4018-BF3B-3162FF659E20}"/>
          </ac:spMkLst>
        </pc:spChg>
        <pc:spChg chg="mod topLvl">
          <ac:chgData name="Maram" userId="b702373067d6582d" providerId="LiveId" clId="{AF0985A5-89E3-4D7E-B3CD-7F0FDA07EECB}" dt="2020-09-29T19:01:07.950" v="1961" actId="164"/>
          <ac:spMkLst>
            <pc:docMk/>
            <pc:sldMk cId="0" sldId="270"/>
            <ac:spMk id="175" creationId="{681B33F0-2DA4-42F3-BEBB-7BB3EA29A004}"/>
          </ac:spMkLst>
        </pc:spChg>
        <pc:spChg chg="del mod topLvl">
          <ac:chgData name="Maram" userId="b702373067d6582d" providerId="LiveId" clId="{AF0985A5-89E3-4D7E-B3CD-7F0FDA07EECB}" dt="2020-09-29T18:55:22.566" v="1887" actId="478"/>
          <ac:spMkLst>
            <pc:docMk/>
            <pc:sldMk cId="0" sldId="270"/>
            <ac:spMk id="176" creationId="{FF1A8DB7-C8EE-4DC9-8C28-98B8ABCEF46E}"/>
          </ac:spMkLst>
        </pc:spChg>
        <pc:spChg chg="del mod topLvl">
          <ac:chgData name="Maram" userId="b702373067d6582d" providerId="LiveId" clId="{AF0985A5-89E3-4D7E-B3CD-7F0FDA07EECB}" dt="2020-09-29T18:55:08.103" v="1881" actId="478"/>
          <ac:spMkLst>
            <pc:docMk/>
            <pc:sldMk cId="0" sldId="270"/>
            <ac:spMk id="177" creationId="{D3651723-D825-40F8-80EA-1D865FEE20CA}"/>
          </ac:spMkLst>
        </pc:spChg>
        <pc:spChg chg="mod topLvl">
          <ac:chgData name="Maram" userId="b702373067d6582d" providerId="LiveId" clId="{AF0985A5-89E3-4D7E-B3CD-7F0FDA07EECB}" dt="2020-09-29T19:01:07.950" v="1961" actId="164"/>
          <ac:spMkLst>
            <pc:docMk/>
            <pc:sldMk cId="0" sldId="270"/>
            <ac:spMk id="178" creationId="{B3B9E399-4445-40E3-BEFA-914F5B4A02C3}"/>
          </ac:spMkLst>
        </pc:spChg>
        <pc:spChg chg="del mod topLvl">
          <ac:chgData name="Maram" userId="b702373067d6582d" providerId="LiveId" clId="{AF0985A5-89E3-4D7E-B3CD-7F0FDA07EECB}" dt="2020-09-29T18:55:33.382" v="1891" actId="478"/>
          <ac:spMkLst>
            <pc:docMk/>
            <pc:sldMk cId="0" sldId="270"/>
            <ac:spMk id="179" creationId="{6F5B9533-BF08-4820-8905-F0F17E576C69}"/>
          </ac:spMkLst>
        </pc:spChg>
        <pc:spChg chg="del mod topLvl">
          <ac:chgData name="Maram" userId="b702373067d6582d" providerId="LiveId" clId="{AF0985A5-89E3-4D7E-B3CD-7F0FDA07EECB}" dt="2020-09-29T18:55:21.158" v="1886" actId="478"/>
          <ac:spMkLst>
            <pc:docMk/>
            <pc:sldMk cId="0" sldId="270"/>
            <ac:spMk id="180" creationId="{87DF4E91-D517-4793-9804-E5CF4473CF4E}"/>
          </ac:spMkLst>
        </pc:spChg>
        <pc:spChg chg="del mod topLvl">
          <ac:chgData name="Maram" userId="b702373067d6582d" providerId="LiveId" clId="{AF0985A5-89E3-4D7E-B3CD-7F0FDA07EECB}" dt="2020-09-29T18:55:12.408" v="1883" actId="478"/>
          <ac:spMkLst>
            <pc:docMk/>
            <pc:sldMk cId="0" sldId="270"/>
            <ac:spMk id="181" creationId="{1142A392-D668-485F-BFC6-321D82872F40}"/>
          </ac:spMkLst>
        </pc:spChg>
        <pc:spChg chg="del mod topLvl">
          <ac:chgData name="Maram" userId="b702373067d6582d" providerId="LiveId" clId="{AF0985A5-89E3-4D7E-B3CD-7F0FDA07EECB}" dt="2020-09-29T18:55:24.983" v="1888" actId="478"/>
          <ac:spMkLst>
            <pc:docMk/>
            <pc:sldMk cId="0" sldId="270"/>
            <ac:spMk id="182" creationId="{5A86521F-9BF2-47F7-A13F-7349E2CF3754}"/>
          </ac:spMkLst>
        </pc:spChg>
        <pc:spChg chg="del mod topLvl">
          <ac:chgData name="Maram" userId="b702373067d6582d" providerId="LiveId" clId="{AF0985A5-89E3-4D7E-B3CD-7F0FDA07EECB}" dt="2020-09-29T18:55:27.117" v="1889" actId="478"/>
          <ac:spMkLst>
            <pc:docMk/>
            <pc:sldMk cId="0" sldId="270"/>
            <ac:spMk id="183" creationId="{B4E499E0-7753-4847-B576-A777E525FFB0}"/>
          </ac:spMkLst>
        </pc:spChg>
        <pc:spChg chg="del mod topLvl">
          <ac:chgData name="Maram" userId="b702373067d6582d" providerId="LiveId" clId="{AF0985A5-89E3-4D7E-B3CD-7F0FDA07EECB}" dt="2020-09-29T18:55:10.502" v="1882" actId="478"/>
          <ac:spMkLst>
            <pc:docMk/>
            <pc:sldMk cId="0" sldId="270"/>
            <ac:spMk id="184" creationId="{19A18850-C6C2-4074-B2EF-E64ADFA48FAD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86" creationId="{0253B616-BB09-470F-A7F5-9F455636CD85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88" creationId="{1C20339F-1395-459F-8B62-9DBFBBEB06A8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89" creationId="{F7DBC1AD-BFD3-4751-895D-B06C00088715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90" creationId="{26F16DCB-9846-49D6-80A8-FC4912F305D5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91" creationId="{9157718F-1B79-4FC3-A896-5FD32D51585E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92" creationId="{52057B76-FE89-42C3-A1BC-3B044FCAAB44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193" creationId="{4EA360A7-2A1E-464C-8803-338244D20767}"/>
          </ac:spMkLst>
        </pc:spChg>
        <pc:spChg chg="del mod topLvl">
          <ac:chgData name="Maram" userId="b702373067d6582d" providerId="LiveId" clId="{AF0985A5-89E3-4D7E-B3CD-7F0FDA07EECB}" dt="2020-09-29T18:53:46.057" v="1864" actId="478"/>
          <ac:spMkLst>
            <pc:docMk/>
            <pc:sldMk cId="0" sldId="270"/>
            <ac:spMk id="194" creationId="{61691BAE-1EA5-478F-86DA-52F3D0B4099C}"/>
          </ac:spMkLst>
        </pc:spChg>
        <pc:spChg chg="mod topLvl">
          <ac:chgData name="Maram" userId="b702373067d6582d" providerId="LiveId" clId="{AF0985A5-89E3-4D7E-B3CD-7F0FDA07EECB}" dt="2020-09-29T19:01:29.304" v="1963" actId="164"/>
          <ac:spMkLst>
            <pc:docMk/>
            <pc:sldMk cId="0" sldId="270"/>
            <ac:spMk id="195" creationId="{6729B46D-80E7-40C6-ACDC-7FCB0A6F83B1}"/>
          </ac:spMkLst>
        </pc:spChg>
        <pc:spChg chg="del mod topLvl">
          <ac:chgData name="Maram" userId="b702373067d6582d" providerId="LiveId" clId="{AF0985A5-89E3-4D7E-B3CD-7F0FDA07EECB}" dt="2020-09-29T18:54:09.341" v="1870" actId="478"/>
          <ac:spMkLst>
            <pc:docMk/>
            <pc:sldMk cId="0" sldId="270"/>
            <ac:spMk id="196" creationId="{0B8443EC-8B7B-4D8E-BF61-0B5AAA65A81F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197" creationId="{31EE58AE-65D7-4669-A824-41DBBC0D3B73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198" creationId="{914DE322-1BA3-48DC-9393-C6BD1D0BD143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199" creationId="{E5172651-D0EA-474D-B6BE-83B15F7CF035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200" creationId="{C7BD83E1-9B05-4790-84F6-9468E3414ACD}"/>
          </ac:spMkLst>
        </pc:spChg>
        <pc:spChg chg="del mod topLvl">
          <ac:chgData name="Maram" userId="b702373067d6582d" providerId="LiveId" clId="{AF0985A5-89E3-4D7E-B3CD-7F0FDA07EECB}" dt="2020-09-29T18:53:35.307" v="1862" actId="478"/>
          <ac:spMkLst>
            <pc:docMk/>
            <pc:sldMk cId="0" sldId="270"/>
            <ac:spMk id="201" creationId="{E8643840-8E0D-4C66-BC0F-BD2463E7DA23}"/>
          </ac:spMkLst>
        </pc:spChg>
        <pc:spChg chg="del">
          <ac:chgData name="Maram" userId="b702373067d6582d" providerId="LiveId" clId="{AF0985A5-89E3-4D7E-B3CD-7F0FDA07EECB}" dt="2020-09-29T18:19:13.137" v="1667" actId="478"/>
          <ac:spMkLst>
            <pc:docMk/>
            <pc:sldMk cId="0" sldId="270"/>
            <ac:spMk id="1409" creationId="{00000000-0000-0000-0000-000000000000}"/>
          </ac:spMkLst>
        </pc:spChg>
        <pc:spChg chg="mod topLvl">
          <ac:chgData name="Maram" userId="b702373067d6582d" providerId="LiveId" clId="{AF0985A5-89E3-4D7E-B3CD-7F0FDA07EECB}" dt="2020-09-29T18:59:21.016" v="1955" actId="1076"/>
          <ac:spMkLst>
            <pc:docMk/>
            <pc:sldMk cId="0" sldId="270"/>
            <ac:spMk id="1411" creationId="{00000000-0000-0000-0000-000000000000}"/>
          </ac:spMkLst>
        </pc:spChg>
        <pc:spChg chg="mod topLvl">
          <ac:chgData name="Maram" userId="b702373067d6582d" providerId="LiveId" clId="{AF0985A5-89E3-4D7E-B3CD-7F0FDA07EECB}" dt="2020-09-29T18:59:10.202" v="1952" actId="14100"/>
          <ac:spMkLst>
            <pc:docMk/>
            <pc:sldMk cId="0" sldId="270"/>
            <ac:spMk id="1412" creationId="{00000000-0000-0000-0000-000000000000}"/>
          </ac:spMkLst>
        </pc:spChg>
        <pc:spChg chg="mod topLvl">
          <ac:chgData name="Maram" userId="b702373067d6582d" providerId="LiveId" clId="{AF0985A5-89E3-4D7E-B3CD-7F0FDA07EECB}" dt="2020-09-29T18:20:41.526" v="1674" actId="165"/>
          <ac:spMkLst>
            <pc:docMk/>
            <pc:sldMk cId="0" sldId="270"/>
            <ac:spMk id="1413" creationId="{00000000-0000-0000-0000-000000000000}"/>
          </ac:spMkLst>
        </pc:spChg>
        <pc:spChg chg="mod topLvl">
          <ac:chgData name="Maram" userId="b702373067d6582d" providerId="LiveId" clId="{AF0985A5-89E3-4D7E-B3CD-7F0FDA07EECB}" dt="2020-09-29T18:20:41.526" v="1674" actId="165"/>
          <ac:spMkLst>
            <pc:docMk/>
            <pc:sldMk cId="0" sldId="270"/>
            <ac:spMk id="1414" creationId="{00000000-0000-0000-0000-000000000000}"/>
          </ac:spMkLst>
        </pc:spChg>
        <pc:spChg chg="del">
          <ac:chgData name="Maram" userId="b702373067d6582d" providerId="LiveId" clId="{AF0985A5-89E3-4D7E-B3CD-7F0FDA07EECB}" dt="2020-09-29T18:21:47.089" v="1691" actId="478"/>
          <ac:spMkLst>
            <pc:docMk/>
            <pc:sldMk cId="0" sldId="270"/>
            <ac:spMk id="1415" creationId="{00000000-0000-0000-0000-000000000000}"/>
          </ac:spMkLst>
        </pc:spChg>
        <pc:spChg chg="del">
          <ac:chgData name="Maram" userId="b702373067d6582d" providerId="LiveId" clId="{AF0985A5-89E3-4D7E-B3CD-7F0FDA07EECB}" dt="2020-09-29T18:21:44.249" v="1690" actId="478"/>
          <ac:spMkLst>
            <pc:docMk/>
            <pc:sldMk cId="0" sldId="270"/>
            <ac:spMk id="1419" creationId="{00000000-0000-0000-0000-000000000000}"/>
          </ac:spMkLst>
        </pc:spChg>
        <pc:spChg chg="del">
          <ac:chgData name="Maram" userId="b702373067d6582d" providerId="LiveId" clId="{AF0985A5-89E3-4D7E-B3CD-7F0FDA07EECB}" dt="2020-09-29T18:21:58.610" v="1693" actId="478"/>
          <ac:spMkLst>
            <pc:docMk/>
            <pc:sldMk cId="0" sldId="270"/>
            <ac:spMk id="1420" creationId="{00000000-0000-0000-0000-000000000000}"/>
          </ac:spMkLst>
        </pc:spChg>
        <pc:spChg chg="del">
          <ac:chgData name="Maram" userId="b702373067d6582d" providerId="LiveId" clId="{AF0985A5-89E3-4D7E-B3CD-7F0FDA07EECB}" dt="2020-09-29T18:21:55.873" v="1692" actId="478"/>
          <ac:spMkLst>
            <pc:docMk/>
            <pc:sldMk cId="0" sldId="270"/>
            <ac:spMk id="1424" creationId="{00000000-0000-0000-0000-000000000000}"/>
          </ac:spMkLst>
        </pc:spChg>
        <pc:spChg chg="del">
          <ac:chgData name="Maram" userId="b702373067d6582d" providerId="LiveId" clId="{AF0985A5-89E3-4D7E-B3CD-7F0FDA07EECB}" dt="2020-09-29T18:22:11.610" v="1697" actId="478"/>
          <ac:spMkLst>
            <pc:docMk/>
            <pc:sldMk cId="0" sldId="270"/>
            <ac:spMk id="1425" creationId="{00000000-0000-0000-0000-000000000000}"/>
          </ac:spMkLst>
        </pc:spChg>
        <pc:spChg chg="del">
          <ac:chgData name="Maram" userId="b702373067d6582d" providerId="LiveId" clId="{AF0985A5-89E3-4D7E-B3CD-7F0FDA07EECB}" dt="2020-09-29T18:22:08.445" v="1696" actId="478"/>
          <ac:spMkLst>
            <pc:docMk/>
            <pc:sldMk cId="0" sldId="270"/>
            <ac:spMk id="1429" creationId="{00000000-0000-0000-0000-000000000000}"/>
          </ac:spMkLst>
        </pc:spChg>
        <pc:spChg chg="del">
          <ac:chgData name="Maram" userId="b702373067d6582d" providerId="LiveId" clId="{AF0985A5-89E3-4D7E-B3CD-7F0FDA07EECB}" dt="2020-09-29T18:22:05.541" v="1695" actId="478"/>
          <ac:spMkLst>
            <pc:docMk/>
            <pc:sldMk cId="0" sldId="270"/>
            <ac:spMk id="1430" creationId="{00000000-0000-0000-0000-000000000000}"/>
          </ac:spMkLst>
        </pc:spChg>
        <pc:spChg chg="del">
          <ac:chgData name="Maram" userId="b702373067d6582d" providerId="LiveId" clId="{AF0985A5-89E3-4D7E-B3CD-7F0FDA07EECB}" dt="2020-09-29T18:22:01.512" v="1694" actId="478"/>
          <ac:spMkLst>
            <pc:docMk/>
            <pc:sldMk cId="0" sldId="270"/>
            <ac:spMk id="1434" creationId="{00000000-0000-0000-0000-000000000000}"/>
          </ac:spMkLst>
        </pc:spChg>
        <pc:spChg chg="mod">
          <ac:chgData name="Maram" userId="b702373067d6582d" providerId="LiveId" clId="{AF0985A5-89E3-4D7E-B3CD-7F0FDA07EECB}" dt="2020-09-29T18:20:51.578" v="1677" actId="14100"/>
          <ac:spMkLst>
            <pc:docMk/>
            <pc:sldMk cId="0" sldId="270"/>
            <ac:spMk id="1472" creationId="{00000000-0000-0000-0000-000000000000}"/>
          </ac:spMkLst>
        </pc:spChg>
        <pc:grpChg chg="add mod">
          <ac:chgData name="Maram" userId="b702373067d6582d" providerId="LiveId" clId="{AF0985A5-89E3-4D7E-B3CD-7F0FDA07EECB}" dt="2020-09-29T19:03:13.781" v="1975" actId="164"/>
          <ac:grpSpMkLst>
            <pc:docMk/>
            <pc:sldMk cId="0" sldId="270"/>
            <ac:grpSpMk id="25" creationId="{269F6CA1-15BC-42F7-87EA-9672120050E1}"/>
          </ac:grpSpMkLst>
        </pc:grpChg>
        <pc:grpChg chg="add mod">
          <ac:chgData name="Maram" userId="b702373067d6582d" providerId="LiveId" clId="{AF0985A5-89E3-4D7E-B3CD-7F0FDA07EECB}" dt="2020-09-29T19:00:33.213" v="1959" actId="164"/>
          <ac:grpSpMkLst>
            <pc:docMk/>
            <pc:sldMk cId="0" sldId="270"/>
            <ac:grpSpMk id="26" creationId="{8E787ABC-F092-4DAE-819F-7F28828BD4D5}"/>
          </ac:grpSpMkLst>
        </pc:grpChg>
        <pc:grpChg chg="add mod">
          <ac:chgData name="Maram" userId="b702373067d6582d" providerId="LiveId" clId="{AF0985A5-89E3-4D7E-B3CD-7F0FDA07EECB}" dt="2020-09-29T19:04:30.753" v="1985" actId="164"/>
          <ac:grpSpMkLst>
            <pc:docMk/>
            <pc:sldMk cId="0" sldId="270"/>
            <ac:grpSpMk id="27" creationId="{7C4527DF-41D3-47D5-9592-70F044E50F69}"/>
          </ac:grpSpMkLst>
        </pc:grpChg>
        <pc:grpChg chg="add mod">
          <ac:chgData name="Maram" userId="b702373067d6582d" providerId="LiveId" clId="{AF0985A5-89E3-4D7E-B3CD-7F0FDA07EECB}" dt="2020-09-29T19:01:29.304" v="1963" actId="164"/>
          <ac:grpSpMkLst>
            <pc:docMk/>
            <pc:sldMk cId="0" sldId="270"/>
            <ac:grpSpMk id="28" creationId="{0D49C000-4771-4C69-B16E-B1A33AB180D2}"/>
          </ac:grpSpMkLst>
        </pc:grpChg>
        <pc:grpChg chg="add mod">
          <ac:chgData name="Maram" userId="b702373067d6582d" providerId="LiveId" clId="{AF0985A5-89E3-4D7E-B3CD-7F0FDA07EECB}" dt="2020-09-29T19:03:13.781" v="1975" actId="164"/>
          <ac:grpSpMkLst>
            <pc:docMk/>
            <pc:sldMk cId="0" sldId="270"/>
            <ac:grpSpMk id="29" creationId="{240879B1-3C37-4C6F-A025-8258EC0FDFF2}"/>
          </ac:grpSpMkLst>
        </pc:grpChg>
        <pc:grpChg chg="add mod">
          <ac:chgData name="Maram" userId="b702373067d6582d" providerId="LiveId" clId="{AF0985A5-89E3-4D7E-B3CD-7F0FDA07EECB}" dt="2020-09-29T19:04:30.753" v="1985" actId="164"/>
          <ac:grpSpMkLst>
            <pc:docMk/>
            <pc:sldMk cId="0" sldId="270"/>
            <ac:grpSpMk id="30" creationId="{FD23BB5B-114C-4C42-9A6D-9F0922B52612}"/>
          </ac:grpSpMkLst>
        </pc:grpChg>
        <pc:grpChg chg="add mod">
          <ac:chgData name="Maram" userId="b702373067d6582d" providerId="LiveId" clId="{AF0985A5-89E3-4D7E-B3CD-7F0FDA07EECB}" dt="2020-09-29T18:59:16.730" v="1954" actId="1076"/>
          <ac:grpSpMkLst>
            <pc:docMk/>
            <pc:sldMk cId="0" sldId="270"/>
            <ac:grpSpMk id="91" creationId="{BD337C34-59AF-4DD2-B9FC-B27D2B63BA7E}"/>
          </ac:grpSpMkLst>
        </pc:grpChg>
        <pc:grpChg chg="add del mod">
          <ac:chgData name="Maram" userId="b702373067d6582d" providerId="LiveId" clId="{AF0985A5-89E3-4D7E-B3CD-7F0FDA07EECB}" dt="2020-09-29T18:58:05.422" v="1934" actId="165"/>
          <ac:grpSpMkLst>
            <pc:docMk/>
            <pc:sldMk cId="0" sldId="270"/>
            <ac:grpSpMk id="134" creationId="{C52CC22D-1732-4A4F-B9DD-C5D4DDDD2BD3}"/>
          </ac:grpSpMkLst>
        </pc:grpChg>
        <pc:grpChg chg="del mod topLvl">
          <ac:chgData name="Maram" userId="b702373067d6582d" providerId="LiveId" clId="{AF0985A5-89E3-4D7E-B3CD-7F0FDA07EECB}" dt="2020-09-29T18:58:13.583" v="1935" actId="165"/>
          <ac:grpSpMkLst>
            <pc:docMk/>
            <pc:sldMk cId="0" sldId="270"/>
            <ac:grpSpMk id="136" creationId="{84F03170-4734-4DAA-AB7E-6BD9B684533D}"/>
          </ac:grpSpMkLst>
        </pc:grpChg>
        <pc:grpChg chg="add del mod">
          <ac:chgData name="Maram" userId="b702373067d6582d" providerId="LiveId" clId="{AF0985A5-89E3-4D7E-B3CD-7F0FDA07EECB}" dt="2020-09-29T18:56:18.141" v="1898" actId="165"/>
          <ac:grpSpMkLst>
            <pc:docMk/>
            <pc:sldMk cId="0" sldId="270"/>
            <ac:grpSpMk id="151" creationId="{4A8C2F72-03C1-4790-BD3D-46B0D9B96D7A}"/>
          </ac:grpSpMkLst>
        </pc:grpChg>
        <pc:grpChg chg="del mod topLvl">
          <ac:chgData name="Maram" userId="b702373067d6582d" providerId="LiveId" clId="{AF0985A5-89E3-4D7E-B3CD-7F0FDA07EECB}" dt="2020-09-29T18:56:24.645" v="1899" actId="165"/>
          <ac:grpSpMkLst>
            <pc:docMk/>
            <pc:sldMk cId="0" sldId="270"/>
            <ac:grpSpMk id="153" creationId="{4B502125-5F0E-4FAE-B2D9-03BBD667EF77}"/>
          </ac:grpSpMkLst>
        </pc:grpChg>
        <pc:grpChg chg="add del mod">
          <ac:chgData name="Maram" userId="b702373067d6582d" providerId="LiveId" clId="{AF0985A5-89E3-4D7E-B3CD-7F0FDA07EECB}" dt="2020-09-29T18:54:56.774" v="1879" actId="165"/>
          <ac:grpSpMkLst>
            <pc:docMk/>
            <pc:sldMk cId="0" sldId="270"/>
            <ac:grpSpMk id="168" creationId="{49D4BBDA-38A0-4227-A454-DCF29A4012C9}"/>
          </ac:grpSpMkLst>
        </pc:grpChg>
        <pc:grpChg chg="del mod topLvl">
          <ac:chgData name="Maram" userId="b702373067d6582d" providerId="LiveId" clId="{AF0985A5-89E3-4D7E-B3CD-7F0FDA07EECB}" dt="2020-09-29T18:55:04.095" v="1880" actId="165"/>
          <ac:grpSpMkLst>
            <pc:docMk/>
            <pc:sldMk cId="0" sldId="270"/>
            <ac:grpSpMk id="170" creationId="{EA00A0DA-D1D0-496F-9960-9BB14D519237}"/>
          </ac:grpSpMkLst>
        </pc:grpChg>
        <pc:grpChg chg="add del mod">
          <ac:chgData name="Maram" userId="b702373067d6582d" providerId="LiveId" clId="{AF0985A5-89E3-4D7E-B3CD-7F0FDA07EECB}" dt="2020-09-29T18:53:19.857" v="1859" actId="165"/>
          <ac:grpSpMkLst>
            <pc:docMk/>
            <pc:sldMk cId="0" sldId="270"/>
            <ac:grpSpMk id="185" creationId="{4C291E04-345A-4DBA-80F7-E3D542A5CDB5}"/>
          </ac:grpSpMkLst>
        </pc:grpChg>
        <pc:grpChg chg="del mod topLvl">
          <ac:chgData name="Maram" userId="b702373067d6582d" providerId="LiveId" clId="{AF0985A5-89E3-4D7E-B3CD-7F0FDA07EECB}" dt="2020-09-29T18:53:27.693" v="1860" actId="165"/>
          <ac:grpSpMkLst>
            <pc:docMk/>
            <pc:sldMk cId="0" sldId="270"/>
            <ac:grpSpMk id="187" creationId="{6D587EB3-2431-40D0-BB78-05D14FD99B27}"/>
          </ac:grpSpMkLst>
        </pc:grpChg>
        <pc:grpChg chg="mod">
          <ac:chgData name="Maram" userId="b702373067d6582d" providerId="LiveId" clId="{AF0985A5-89E3-4D7E-B3CD-7F0FDA07EECB}" dt="2020-09-29T18:19:33.774" v="1673" actId="1076"/>
          <ac:grpSpMkLst>
            <pc:docMk/>
            <pc:sldMk cId="0" sldId="270"/>
            <ac:grpSpMk id="1406" creationId="{00000000-0000-0000-0000-000000000000}"/>
          </ac:grpSpMkLst>
        </pc:grpChg>
        <pc:grpChg chg="del">
          <ac:chgData name="Maram" userId="b702373067d6582d" providerId="LiveId" clId="{AF0985A5-89E3-4D7E-B3CD-7F0FDA07EECB}" dt="2020-09-29T18:20:41.526" v="1674" actId="165"/>
          <ac:grpSpMkLst>
            <pc:docMk/>
            <pc:sldMk cId="0" sldId="270"/>
            <ac:grpSpMk id="1410" creationId="{00000000-0000-0000-0000-000000000000}"/>
          </ac:grpSpMkLst>
        </pc:grpChg>
        <pc:grpChg chg="mod">
          <ac:chgData name="Maram" userId="b702373067d6582d" providerId="LiveId" clId="{AF0985A5-89E3-4D7E-B3CD-7F0FDA07EECB}" dt="2020-09-29T18:59:36.627" v="1957" actId="1076"/>
          <ac:grpSpMkLst>
            <pc:docMk/>
            <pc:sldMk cId="0" sldId="270"/>
            <ac:grpSpMk id="1416" creationId="{00000000-0000-0000-0000-000000000000}"/>
          </ac:grpSpMkLst>
        </pc:grpChg>
        <pc:grpChg chg="mod">
          <ac:chgData name="Maram" userId="b702373067d6582d" providerId="LiveId" clId="{AF0985A5-89E3-4D7E-B3CD-7F0FDA07EECB}" dt="2020-09-29T18:56:29.229" v="1900" actId="1076"/>
          <ac:grpSpMkLst>
            <pc:docMk/>
            <pc:sldMk cId="0" sldId="270"/>
            <ac:grpSpMk id="1421" creationId="{00000000-0000-0000-0000-000000000000}"/>
          </ac:grpSpMkLst>
        </pc:grpChg>
        <pc:grpChg chg="mod">
          <ac:chgData name="Maram" userId="b702373067d6582d" providerId="LiveId" clId="{AF0985A5-89E3-4D7E-B3CD-7F0FDA07EECB}" dt="2020-09-29T18:45:25.984" v="1800" actId="1076"/>
          <ac:grpSpMkLst>
            <pc:docMk/>
            <pc:sldMk cId="0" sldId="270"/>
            <ac:grpSpMk id="1426" creationId="{00000000-0000-0000-0000-000000000000}"/>
          </ac:grpSpMkLst>
        </pc:grpChg>
        <pc:grpChg chg="mod">
          <ac:chgData name="Maram" userId="b702373067d6582d" providerId="LiveId" clId="{AF0985A5-89E3-4D7E-B3CD-7F0FDA07EECB}" dt="2020-09-29T18:44:35.571" v="1787" actId="14100"/>
          <ac:grpSpMkLst>
            <pc:docMk/>
            <pc:sldMk cId="0" sldId="270"/>
            <ac:grpSpMk id="1431" creationId="{00000000-0000-0000-0000-000000000000}"/>
          </ac:grpSpMkLst>
        </pc:grpChg>
        <pc:grpChg chg="del mod">
          <ac:chgData name="Maram" userId="b702373067d6582d" providerId="LiveId" clId="{AF0985A5-89E3-4D7E-B3CD-7F0FDA07EECB}" dt="2020-09-29T18:21:33.179" v="1689" actId="478"/>
          <ac:grpSpMkLst>
            <pc:docMk/>
            <pc:sldMk cId="0" sldId="270"/>
            <ac:grpSpMk id="1435" creationId="{00000000-0000-0000-0000-000000000000}"/>
          </ac:grpSpMkLst>
        </pc:grpChg>
        <pc:grpChg chg="mod">
          <ac:chgData name="Maram" userId="b702373067d6582d" providerId="LiveId" clId="{AF0985A5-89E3-4D7E-B3CD-7F0FDA07EECB}" dt="2020-09-29T18:46:27.390" v="1805" actId="1076"/>
          <ac:grpSpMkLst>
            <pc:docMk/>
            <pc:sldMk cId="0" sldId="270"/>
            <ac:grpSpMk id="1474" creationId="{00000000-0000-0000-0000-000000000000}"/>
          </ac:grpSpMkLst>
        </pc:grpChg>
        <pc:picChg chg="add mod ord">
          <ac:chgData name="Maram" userId="b702373067d6582d" providerId="LiveId" clId="{AF0985A5-89E3-4D7E-B3CD-7F0FDA07EECB}" dt="2020-09-29T19:00:14.425" v="1958" actId="164"/>
          <ac:picMkLst>
            <pc:docMk/>
            <pc:sldMk cId="0" sldId="270"/>
            <ac:picMk id="5" creationId="{60AB9FF3-D549-43FA-8185-EAAE772DE92E}"/>
          </ac:picMkLst>
        </pc:picChg>
        <pc:picChg chg="add mod ord">
          <ac:chgData name="Maram" userId="b702373067d6582d" providerId="LiveId" clId="{AF0985A5-89E3-4D7E-B3CD-7F0FDA07EECB}" dt="2020-09-29T19:00:33.213" v="1959" actId="164"/>
          <ac:picMkLst>
            <pc:docMk/>
            <pc:sldMk cId="0" sldId="270"/>
            <ac:picMk id="8" creationId="{04D06D57-CB1D-405C-90AF-6DE6B5E636DE}"/>
          </ac:picMkLst>
        </pc:picChg>
        <pc:picChg chg="add mod">
          <ac:chgData name="Maram" userId="b702373067d6582d" providerId="LiveId" clId="{AF0985A5-89E3-4D7E-B3CD-7F0FDA07EECB}" dt="2020-09-29T19:01:07.950" v="1961" actId="164"/>
          <ac:picMkLst>
            <pc:docMk/>
            <pc:sldMk cId="0" sldId="270"/>
            <ac:picMk id="11" creationId="{923E776A-F1B6-436C-8B5D-031CA35C1C67}"/>
          </ac:picMkLst>
        </pc:picChg>
        <pc:picChg chg="add del mod">
          <ac:chgData name="Maram" userId="b702373067d6582d" providerId="LiveId" clId="{AF0985A5-89E3-4D7E-B3CD-7F0FDA07EECB}" dt="2020-09-29T18:35:13.387" v="1727" actId="478"/>
          <ac:picMkLst>
            <pc:docMk/>
            <pc:sldMk cId="0" sldId="270"/>
            <ac:picMk id="14" creationId="{A948DE20-4566-4A94-95FF-CE7DED82B2F8}"/>
          </ac:picMkLst>
        </pc:picChg>
        <pc:picChg chg="add mod ord">
          <ac:chgData name="Maram" userId="b702373067d6582d" providerId="LiveId" clId="{AF0985A5-89E3-4D7E-B3CD-7F0FDA07EECB}" dt="2020-09-29T19:01:29.304" v="1963" actId="164"/>
          <ac:picMkLst>
            <pc:docMk/>
            <pc:sldMk cId="0" sldId="270"/>
            <ac:picMk id="17" creationId="{7EA128AB-33A6-4F00-B5C2-B3328E720944}"/>
          </ac:picMkLst>
        </pc:pic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1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2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3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4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5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7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8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79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80"/>
        </pc:sldMkLst>
      </pc:sldChg>
      <pc:sldChg chg="addSp delSp modSp mod ord">
        <pc:chgData name="Maram" userId="b702373067d6582d" providerId="LiveId" clId="{AF0985A5-89E3-4D7E-B3CD-7F0FDA07EECB}" dt="2020-09-29T20:35:24.275" v="2099" actId="1076"/>
        <pc:sldMkLst>
          <pc:docMk/>
          <pc:sldMk cId="0" sldId="281"/>
        </pc:sldMkLst>
        <pc:spChg chg="add del mod">
          <ac:chgData name="Maram" userId="b702373067d6582d" providerId="LiveId" clId="{AF0985A5-89E3-4D7E-B3CD-7F0FDA07EECB}" dt="2020-09-29T20:11:30.698" v="2004" actId="478"/>
          <ac:spMkLst>
            <pc:docMk/>
            <pc:sldMk cId="0" sldId="281"/>
            <ac:spMk id="3" creationId="{7A9D94C2-61F1-4ECF-845E-245DAD0308B9}"/>
          </ac:spMkLst>
        </pc:spChg>
        <pc:spChg chg="add del mod">
          <ac:chgData name="Maram" userId="b702373067d6582d" providerId="LiveId" clId="{AF0985A5-89E3-4D7E-B3CD-7F0FDA07EECB}" dt="2020-09-29T20:11:57.815" v="2037" actId="478"/>
          <ac:spMkLst>
            <pc:docMk/>
            <pc:sldMk cId="0" sldId="281"/>
            <ac:spMk id="5" creationId="{9756F602-EF0E-49DD-8053-2B83FCF81279}"/>
          </ac:spMkLst>
        </pc:spChg>
        <pc:spChg chg="add mod">
          <ac:chgData name="Maram" userId="b702373067d6582d" providerId="LiveId" clId="{AF0985A5-89E3-4D7E-B3CD-7F0FDA07EECB}" dt="2020-09-29T20:35:24.275" v="2099" actId="1076"/>
          <ac:spMkLst>
            <pc:docMk/>
            <pc:sldMk cId="0" sldId="281"/>
            <ac:spMk id="7" creationId="{86CFCBD9-3DF6-46E8-890B-AACC719D573A}"/>
          </ac:spMkLst>
        </pc:spChg>
        <pc:spChg chg="add mod">
          <ac:chgData name="Maram" userId="b702373067d6582d" providerId="LiveId" clId="{AF0985A5-89E3-4D7E-B3CD-7F0FDA07EECB}" dt="2020-09-29T20:11:52.126" v="2035" actId="1076"/>
          <ac:spMkLst>
            <pc:docMk/>
            <pc:sldMk cId="0" sldId="281"/>
            <ac:spMk id="39" creationId="{F3F5D0E6-B11A-479D-AEEF-AB133391A6D9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3" creationId="{2793BDA2-5AA5-4DC8-8BE2-F750BBF67F75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4" creationId="{F1A6A595-F032-4D21-9BFC-793B9005FEDC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5" creationId="{DE95D816-80D0-479F-AF1E-C5BBF4C9DFDA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6" creationId="{C8E0E353-1EF0-433C-932A-4F46B62D5D76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7" creationId="{37DF6AA7-620C-4C00-BC9F-06FC52A07098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8" creationId="{C1988FAE-D4D5-4E93-AA3F-B754B17C245B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49" creationId="{C6A2370C-04A6-43A4-88FC-F5ACE2FEC928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0" creationId="{2A17B425-4786-41A7-9124-9A9C202C0B40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1" creationId="{A122767A-6347-41BF-B29A-D240F24C1A0C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2" creationId="{84EBF1A3-BD8C-45DD-97BA-66FAD96185AA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3" creationId="{03241B6E-FA35-41C6-8B21-5809811208C8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4" creationId="{0384C696-FB63-4012-B29D-2C67B976780E}"/>
          </ac:spMkLst>
        </pc:spChg>
        <pc:spChg chg="mod">
          <ac:chgData name="Maram" userId="b702373067d6582d" providerId="LiveId" clId="{AF0985A5-89E3-4D7E-B3CD-7F0FDA07EECB}" dt="2020-09-29T20:12:07.631" v="2039"/>
          <ac:spMkLst>
            <pc:docMk/>
            <pc:sldMk cId="0" sldId="281"/>
            <ac:spMk id="55" creationId="{931E9839-AC0D-47DC-AF3D-78EADF2D7A1D}"/>
          </ac:spMkLst>
        </pc:spChg>
        <pc:spChg chg="del">
          <ac:chgData name="Maram" userId="b702373067d6582d" providerId="LiveId" clId="{AF0985A5-89E3-4D7E-B3CD-7F0FDA07EECB}" dt="2020-09-29T20:11:55.017" v="2036" actId="478"/>
          <ac:spMkLst>
            <pc:docMk/>
            <pc:sldMk cId="0" sldId="281"/>
            <ac:spMk id="2280" creationId="{00000000-0000-0000-0000-000000000000}"/>
          </ac:spMkLst>
        </pc:spChg>
        <pc:spChg chg="del">
          <ac:chgData name="Maram" userId="b702373067d6582d" providerId="LiveId" clId="{AF0985A5-89E3-4D7E-B3CD-7F0FDA07EECB}" dt="2020-09-29T20:11:28.650" v="2003" actId="478"/>
          <ac:spMkLst>
            <pc:docMk/>
            <pc:sldMk cId="0" sldId="281"/>
            <ac:spMk id="2281" creationId="{00000000-0000-0000-0000-000000000000}"/>
          </ac:spMkLst>
        </pc:spChg>
        <pc:grpChg chg="add mod">
          <ac:chgData name="Maram" userId="b702373067d6582d" providerId="LiveId" clId="{AF0985A5-89E3-4D7E-B3CD-7F0FDA07EECB}" dt="2020-09-29T20:12:30.437" v="2046" actId="688"/>
          <ac:grpSpMkLst>
            <pc:docMk/>
            <pc:sldMk cId="0" sldId="281"/>
            <ac:grpSpMk id="42" creationId="{F7D6A7A3-A6E4-41C8-8B68-AA18D701315D}"/>
          </ac:grpSpMkLst>
        </pc:grpChg>
        <pc:picChg chg="add mod">
          <ac:chgData name="Maram" userId="b702373067d6582d" providerId="LiveId" clId="{AF0985A5-89E3-4D7E-B3CD-7F0FDA07EECB}" dt="2020-09-29T20:13:44.896" v="2054"/>
          <ac:picMkLst>
            <pc:docMk/>
            <pc:sldMk cId="0" sldId="281"/>
            <ac:picMk id="6" creationId="{7BF3119D-3B6F-4586-87BD-DA42E959396C}"/>
          </ac:picMkLst>
        </pc:picChg>
        <pc:picChg chg="del">
          <ac:chgData name="Maram" userId="b702373067d6582d" providerId="LiveId" clId="{AF0985A5-89E3-4D7E-B3CD-7F0FDA07EECB}" dt="2020-09-29T20:11:59.707" v="2038" actId="478"/>
          <ac:picMkLst>
            <pc:docMk/>
            <pc:sldMk cId="0" sldId="281"/>
            <ac:picMk id="2287" creationId="{00000000-0000-0000-0000-000000000000}"/>
          </ac:picMkLst>
        </pc:picChg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82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83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84"/>
        </pc:sldMkLst>
      </pc:sldChg>
      <pc:sldChg chg="del">
        <pc:chgData name="Maram" userId="b702373067d6582d" providerId="LiveId" clId="{AF0985A5-89E3-4D7E-B3CD-7F0FDA07EECB}" dt="2020-09-28T07:41:31.253" v="268" actId="47"/>
        <pc:sldMkLst>
          <pc:docMk/>
          <pc:sldMk cId="0" sldId="285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0" sldId="286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87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88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89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0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1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2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3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4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5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6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7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8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299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300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301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302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303"/>
        </pc:sldMkLst>
      </pc:sldChg>
      <pc:sldChg chg="del">
        <pc:chgData name="Maram" userId="b702373067d6582d" providerId="LiveId" clId="{AF0985A5-89E3-4D7E-B3CD-7F0FDA07EECB}" dt="2020-09-29T19:07:53.171" v="1999" actId="47"/>
        <pc:sldMkLst>
          <pc:docMk/>
          <pc:sldMk cId="0" sldId="304"/>
        </pc:sldMkLst>
      </pc:sldChg>
      <pc:sldChg chg="del">
        <pc:chgData name="Maram" userId="b702373067d6582d" providerId="LiveId" clId="{AF0985A5-89E3-4D7E-B3CD-7F0FDA07EECB}" dt="2020-09-29T20:23:42.245" v="2069" actId="47"/>
        <pc:sldMkLst>
          <pc:docMk/>
          <pc:sldMk cId="234987616" sldId="305"/>
        </pc:sldMkLst>
      </pc:sldChg>
      <pc:sldChg chg="delSp modSp add mod modAnim">
        <pc:chgData name="Maram" userId="b702373067d6582d" providerId="LiveId" clId="{AF0985A5-89E3-4D7E-B3CD-7F0FDA07EECB}" dt="2020-09-29T20:34:11.014" v="2085" actId="14100"/>
        <pc:sldMkLst>
          <pc:docMk/>
          <pc:sldMk cId="1362037889" sldId="306"/>
        </pc:sldMkLst>
        <pc:spChg chg="mod">
          <ac:chgData name="Maram" userId="b702373067d6582d" providerId="LiveId" clId="{AF0985A5-89E3-4D7E-B3CD-7F0FDA07EECB}" dt="2020-09-29T18:16:46.975" v="1662" actId="20577"/>
          <ac:spMkLst>
            <pc:docMk/>
            <pc:sldMk cId="1362037889" sldId="306"/>
            <ac:spMk id="64" creationId="{357702FF-F361-4B80-B6D7-F97E290B0A17}"/>
          </ac:spMkLst>
        </pc:spChg>
        <pc:spChg chg="mod">
          <ac:chgData name="Maram" userId="b702373067d6582d" providerId="LiveId" clId="{AF0985A5-89E3-4D7E-B3CD-7F0FDA07EECB}" dt="2020-09-29T18:16:33.232" v="1650" actId="20577"/>
          <ac:spMkLst>
            <pc:docMk/>
            <pc:sldMk cId="1362037889" sldId="306"/>
            <ac:spMk id="65" creationId="{11179A53-FF2C-420C-8431-E3E7C0326C3E}"/>
          </ac:spMkLst>
        </pc:spChg>
        <pc:spChg chg="del">
          <ac:chgData name="Maram" userId="b702373067d6582d" providerId="LiveId" clId="{AF0985A5-89E3-4D7E-B3CD-7F0FDA07EECB}" dt="2020-09-29T18:15:53.503" v="1644" actId="478"/>
          <ac:spMkLst>
            <pc:docMk/>
            <pc:sldMk cId="1362037889" sldId="306"/>
            <ac:spMk id="66" creationId="{A3823EE1-2D76-41A4-B2DA-5589D0D3A0DE}"/>
          </ac:spMkLst>
        </pc:spChg>
        <pc:spChg chg="mod">
          <ac:chgData name="Maram" userId="b702373067d6582d" providerId="LiveId" clId="{AF0985A5-89E3-4D7E-B3CD-7F0FDA07EECB}" dt="2020-09-29T18:19:05.835" v="1666" actId="1076"/>
          <ac:spMkLst>
            <pc:docMk/>
            <pc:sldMk cId="1362037889" sldId="306"/>
            <ac:spMk id="68" creationId="{A9259E4A-BF7E-4C77-9BAB-2AB509E9CA1C}"/>
          </ac:spMkLst>
        </pc:spChg>
        <pc:grpChg chg="mod">
          <ac:chgData name="Maram" userId="b702373067d6582d" providerId="LiveId" clId="{AF0985A5-89E3-4D7E-B3CD-7F0FDA07EECB}" dt="2020-09-29T20:34:11.014" v="2085" actId="14100"/>
          <ac:grpSpMkLst>
            <pc:docMk/>
            <pc:sldMk cId="1362037889" sldId="306"/>
            <ac:grpSpMk id="906" creationId="{00000000-0000-0000-0000-000000000000}"/>
          </ac:grpSpMkLst>
        </pc:grpChg>
        <pc:grpChg chg="del">
          <ac:chgData name="Maram" userId="b702373067d6582d" providerId="LiveId" clId="{AF0985A5-89E3-4D7E-B3CD-7F0FDA07EECB}" dt="2020-09-29T20:34:02.286" v="2082" actId="478"/>
          <ac:grpSpMkLst>
            <pc:docMk/>
            <pc:sldMk cId="1362037889" sldId="306"/>
            <ac:grpSpMk id="917" creationId="{00000000-0000-0000-0000-000000000000}"/>
          </ac:grpSpMkLst>
        </pc:grpChg>
      </pc:sldChg>
      <pc:sldChg chg="add">
        <pc:chgData name="Maram" userId="b702373067d6582d" providerId="LiveId" clId="{AF0985A5-89E3-4D7E-B3CD-7F0FDA07EECB}" dt="2020-09-29T20:10:17.956" v="2000"/>
        <pc:sldMkLst>
          <pc:docMk/>
          <pc:sldMk cId="0" sldId="307"/>
        </pc:sldMkLst>
      </pc:sldChg>
      <pc:sldChg chg="addSp delSp modSp add mod">
        <pc:chgData name="Maram" userId="b702373067d6582d" providerId="LiveId" clId="{AF0985A5-89E3-4D7E-B3CD-7F0FDA07EECB}" dt="2020-09-29T20:35:34.559" v="2101" actId="1076"/>
        <pc:sldMkLst>
          <pc:docMk/>
          <pc:sldMk cId="1528181797" sldId="308"/>
        </pc:sldMkLst>
        <pc:spChg chg="add mod">
          <ac:chgData name="Maram" userId="b702373067d6582d" providerId="LiveId" clId="{AF0985A5-89E3-4D7E-B3CD-7F0FDA07EECB}" dt="2020-09-29T20:35:34.559" v="2101" actId="1076"/>
          <ac:spMkLst>
            <pc:docMk/>
            <pc:sldMk cId="1528181797" sldId="308"/>
            <ac:spMk id="4" creationId="{44D44112-0B4A-4E9B-9D4B-EC5F90F91F97}"/>
          </ac:spMkLst>
        </pc:spChg>
        <pc:picChg chg="add del">
          <ac:chgData name="Maram" userId="b702373067d6582d" providerId="LiveId" clId="{AF0985A5-89E3-4D7E-B3CD-7F0FDA07EECB}" dt="2020-09-29T20:14:38.965" v="2058" actId="478"/>
          <ac:picMkLst>
            <pc:docMk/>
            <pc:sldMk cId="1528181797" sldId="308"/>
            <ac:picMk id="2" creationId="{2A761501-9E0D-41F5-9327-11CE1DD50ABE}"/>
          </ac:picMkLst>
        </pc:picChg>
        <pc:picChg chg="add mod">
          <ac:chgData name="Maram" userId="b702373067d6582d" providerId="LiveId" clId="{AF0985A5-89E3-4D7E-B3CD-7F0FDA07EECB}" dt="2020-09-29T20:19:06.331" v="2068"/>
          <ac:picMkLst>
            <pc:docMk/>
            <pc:sldMk cId="1528181797" sldId="308"/>
            <ac:picMk id="3" creationId="{CDB41338-70C6-49D7-A3D7-955E5D7F7B92}"/>
          </ac:picMkLst>
        </pc:picChg>
        <pc:picChg chg="del">
          <ac:chgData name="Maram" userId="b702373067d6582d" providerId="LiveId" clId="{AF0985A5-89E3-4D7E-B3CD-7F0FDA07EECB}" dt="2020-09-29T20:14:08.892" v="2056" actId="478"/>
          <ac:picMkLst>
            <pc:docMk/>
            <pc:sldMk cId="1528181797" sldId="308"/>
            <ac:picMk id="6" creationId="{7BF3119D-3B6F-4586-87BD-DA42E959396C}"/>
          </ac:picMkLst>
        </pc:picChg>
      </pc:sldChg>
      <pc:sldMasterChg chg="delSldLayout">
        <pc:chgData name="Maram" userId="b702373067d6582d" providerId="LiveId" clId="{AF0985A5-89E3-4D7E-B3CD-7F0FDA07EECB}" dt="2020-09-29T20:23:42.245" v="2069" actId="47"/>
        <pc:sldMasterMkLst>
          <pc:docMk/>
          <pc:sldMasterMk cId="0" sldId="2147483674"/>
        </pc:sldMasterMkLst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0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2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3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4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5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6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7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58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0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2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4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6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7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68"/>
          </pc:sldLayoutMkLst>
        </pc:sldLayoutChg>
        <pc:sldLayoutChg chg="del">
          <pc:chgData name="Maram" userId="b702373067d6582d" providerId="LiveId" clId="{AF0985A5-89E3-4D7E-B3CD-7F0FDA07EECB}" dt="2020-09-28T07:41:31.253" v="268" actId="47"/>
          <pc:sldLayoutMkLst>
            <pc:docMk/>
            <pc:sldMasterMk cId="0" sldId="2147483674"/>
            <pc:sldLayoutMk cId="0" sldId="2147483670"/>
          </pc:sldLayoutMkLst>
        </pc:sldLayoutChg>
        <pc:sldLayoutChg chg="del">
          <pc:chgData name="Maram" userId="b702373067d6582d" providerId="LiveId" clId="{AF0985A5-89E3-4D7E-B3CD-7F0FDA07EECB}" dt="2020-09-29T20:23:42.245" v="2069" actId="47"/>
          <pc:sldLayoutMkLst>
            <pc:docMk/>
            <pc:sldMasterMk cId="0" sldId="2147483674"/>
            <pc:sldLayoutMk cId="0" sldId="2147483671"/>
          </pc:sldLayoutMkLst>
        </pc:sldLayoutChg>
      </pc:sldMasterChg>
      <pc:sldMasterChg chg="del delSldLayout">
        <pc:chgData name="Maram" userId="b702373067d6582d" providerId="LiveId" clId="{AF0985A5-89E3-4D7E-B3CD-7F0FDA07EECB}" dt="2020-09-29T19:07:53.171" v="1999" actId="47"/>
        <pc:sldMasterMkLst>
          <pc:docMk/>
          <pc:sldMasterMk cId="0" sldId="2147483675"/>
        </pc:sldMasterMkLst>
        <pc:sldLayoutChg chg="del">
          <pc:chgData name="Maram" userId="b702373067d6582d" providerId="LiveId" clId="{AF0985A5-89E3-4D7E-B3CD-7F0FDA07EECB}" dt="2020-09-29T19:07:53.171" v="1999" actId="47"/>
          <pc:sldLayoutMkLst>
            <pc:docMk/>
            <pc:sldMasterMk cId="0" sldId="2147483675"/>
            <pc:sldLayoutMk cId="0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8bca512db4_0_4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8bca512db4_0_4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7297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8bca512db4_0_4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8bca512db4_0_4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" name="Google Shape;1943;g8c8ebaff74_1_2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4" name="Google Shape;1944;g8c8ebaff74_1_2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8bca512db4_0_1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8bca512db4_0_1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8bca512db4_0_4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8bca512db4_0_4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54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8bca512db4_0_2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8bca512db4_0_2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720000" y="1484450"/>
            <a:ext cx="3519300" cy="167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5795182" y="1704721"/>
            <a:ext cx="1878775" cy="17881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3843750" y="591063"/>
            <a:ext cx="1456500" cy="6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569287" y="-351303"/>
            <a:ext cx="1305393" cy="134646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9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720000" y="2633338"/>
            <a:ext cx="2073600" cy="1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720000" y="1452200"/>
            <a:ext cx="1621200" cy="9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9" r:id="rId4"/>
    <p:sldLayoutId id="2147483661" r:id="rId5"/>
    <p:sldLayoutId id="2147483663" r:id="rId6"/>
    <p:sldLayoutId id="2147483665" r:id="rId7"/>
    <p:sldLayoutId id="2147483669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475495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5.xml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5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4754/354/19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9.xml"/><Relationship Id="rId7" Type="http://schemas.openxmlformats.org/officeDocument/2006/relationships/hyperlink" Target="https://en.wikipedia.org/wiki/Microsoft_PowerPoint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hyperlink" Target="https://commons.wikimedia.org/wiki/File:LibreOffice_6.1_Impress_Icon.svg" TargetMode="External"/><Relationship Id="rId5" Type="http://schemas.openxmlformats.org/officeDocument/2006/relationships/hyperlink" Target="https://justadandak.com/apples-keynote-seven-great-uses-other-than-presenting-with-it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hyperlink" Target="https://commons.wikimedia.org/wiki/File:Antu_google-slides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Italic Outline Art" panose="02010400000000000000" pitchFamily="2" charset="-78"/>
              </a:rPr>
              <a:t>أُصمم عروضي</a:t>
            </a:r>
            <a:endParaRPr dirty="0">
              <a:cs typeface="Italic Outline Art" panose="02010400000000000000" pitchFamily="2" charset="-78"/>
            </a:endParaRPr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436910" y="3333211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إعداد الشرائح والعروض التقديمية </a:t>
            </a:r>
            <a:endParaRPr dirty="0"/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280;p54">
            <a:extLst>
              <a:ext uri="{FF2B5EF4-FFF2-40B4-BE49-F238E27FC236}">
                <a16:creationId xmlns:a16="http://schemas.microsoft.com/office/drawing/2014/main" id="{A5353C5D-10D7-4D4E-9062-1CA3ACBAB5AB}"/>
              </a:ext>
            </a:extLst>
          </p:cNvPr>
          <p:cNvSpPr txBox="1">
            <a:spLocks/>
          </p:cNvSpPr>
          <p:nvPr/>
        </p:nvSpPr>
        <p:spPr>
          <a:xfrm>
            <a:off x="4264289" y="3512011"/>
            <a:ext cx="20736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endParaRPr lang="ar-SA" dirty="0"/>
          </a:p>
          <a:p>
            <a:pPr marL="0" indent="0" algn="l"/>
            <a:r>
              <a:rPr lang="ar-SA" dirty="0"/>
              <a:t>أ/ مرام الطيٌار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0"/>
    </mc:Choice>
    <mc:Fallback>
      <p:transition spd="slow" advTm="30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54"/>
          <p:cNvGrpSpPr/>
          <p:nvPr/>
        </p:nvGrpSpPr>
        <p:grpSpPr>
          <a:xfrm flipH="1">
            <a:off x="720009" y="1860988"/>
            <a:ext cx="1333249" cy="176025"/>
            <a:chOff x="4345425" y="2175475"/>
            <a:chExt cx="800750" cy="176025"/>
          </a:xfrm>
        </p:grpSpPr>
        <p:sp>
          <p:nvSpPr>
            <p:cNvPr id="2275" name="Google Shape;2275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7" name="Google Shape;2277;p54"/>
          <p:cNvGrpSpPr/>
          <p:nvPr/>
        </p:nvGrpSpPr>
        <p:grpSpPr>
          <a:xfrm rot="-166874" flipH="1">
            <a:off x="723402" y="2303425"/>
            <a:ext cx="1481932" cy="176021"/>
            <a:chOff x="4345425" y="2175475"/>
            <a:chExt cx="800750" cy="176025"/>
          </a:xfrm>
        </p:grpSpPr>
        <p:sp>
          <p:nvSpPr>
            <p:cNvPr id="2278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2" name="Google Shape;2282;p54"/>
          <p:cNvGrpSpPr/>
          <p:nvPr/>
        </p:nvGrpSpPr>
        <p:grpSpPr>
          <a:xfrm>
            <a:off x="5197397" y="1289616"/>
            <a:ext cx="3366800" cy="2564249"/>
            <a:chOff x="3578510" y="1419647"/>
            <a:chExt cx="4021500" cy="3062887"/>
          </a:xfrm>
        </p:grpSpPr>
        <p:sp>
          <p:nvSpPr>
            <p:cNvPr id="228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28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88" name="Google Shape;2288;p54"/>
          <p:cNvSpPr/>
          <p:nvPr/>
        </p:nvSpPr>
        <p:spPr>
          <a:xfrm>
            <a:off x="3123650" y="984825"/>
            <a:ext cx="585156" cy="660932"/>
          </a:xfrm>
          <a:custGeom>
            <a:avLst/>
            <a:gdLst/>
            <a:ahLst/>
            <a:cxnLst/>
            <a:rect l="l" t="t" r="r" b="b"/>
            <a:pathLst>
              <a:path w="16286" h="18395" extrusionOk="0">
                <a:moveTo>
                  <a:pt x="8339" y="894"/>
                </a:moveTo>
                <a:cubicBezTo>
                  <a:pt x="7947" y="1051"/>
                  <a:pt x="7555" y="1223"/>
                  <a:pt x="7163" y="1427"/>
                </a:cubicBezTo>
                <a:cubicBezTo>
                  <a:pt x="7461" y="1255"/>
                  <a:pt x="7759" y="1098"/>
                  <a:pt x="8057" y="957"/>
                </a:cubicBezTo>
                <a:cubicBezTo>
                  <a:pt x="8151" y="941"/>
                  <a:pt x="8245" y="910"/>
                  <a:pt x="8339" y="894"/>
                </a:cubicBezTo>
                <a:close/>
                <a:moveTo>
                  <a:pt x="10017" y="731"/>
                </a:moveTo>
                <a:cubicBezTo>
                  <a:pt x="10247" y="731"/>
                  <a:pt x="10476" y="746"/>
                  <a:pt x="10706" y="769"/>
                </a:cubicBezTo>
                <a:cubicBezTo>
                  <a:pt x="10800" y="784"/>
                  <a:pt x="10894" y="800"/>
                  <a:pt x="10988" y="816"/>
                </a:cubicBezTo>
                <a:cubicBezTo>
                  <a:pt x="9875" y="847"/>
                  <a:pt x="8699" y="1129"/>
                  <a:pt x="7743" y="1474"/>
                </a:cubicBezTo>
                <a:cubicBezTo>
                  <a:pt x="8402" y="1160"/>
                  <a:pt x="9091" y="957"/>
                  <a:pt x="9765" y="737"/>
                </a:cubicBezTo>
                <a:cubicBezTo>
                  <a:pt x="9849" y="733"/>
                  <a:pt x="9933" y="731"/>
                  <a:pt x="10017" y="731"/>
                </a:cubicBezTo>
                <a:close/>
                <a:moveTo>
                  <a:pt x="9985" y="4327"/>
                </a:moveTo>
                <a:lnTo>
                  <a:pt x="9985" y="4327"/>
                </a:lnTo>
                <a:cubicBezTo>
                  <a:pt x="10173" y="4436"/>
                  <a:pt x="10345" y="4593"/>
                  <a:pt x="10471" y="4828"/>
                </a:cubicBezTo>
                <a:cubicBezTo>
                  <a:pt x="10471" y="4860"/>
                  <a:pt x="10471" y="4891"/>
                  <a:pt x="10471" y="4922"/>
                </a:cubicBezTo>
                <a:cubicBezTo>
                  <a:pt x="10345" y="4687"/>
                  <a:pt x="10173" y="4483"/>
                  <a:pt x="9985" y="4327"/>
                </a:cubicBezTo>
                <a:close/>
                <a:moveTo>
                  <a:pt x="6286" y="1615"/>
                </a:moveTo>
                <a:cubicBezTo>
                  <a:pt x="5596" y="2085"/>
                  <a:pt x="4953" y="2618"/>
                  <a:pt x="4358" y="3167"/>
                </a:cubicBezTo>
                <a:cubicBezTo>
                  <a:pt x="3590" y="3872"/>
                  <a:pt x="2900" y="4672"/>
                  <a:pt x="2304" y="5518"/>
                </a:cubicBezTo>
                <a:cubicBezTo>
                  <a:pt x="2931" y="4295"/>
                  <a:pt x="3825" y="3214"/>
                  <a:pt x="5000" y="2367"/>
                </a:cubicBezTo>
                <a:cubicBezTo>
                  <a:pt x="5408" y="2085"/>
                  <a:pt x="5831" y="1834"/>
                  <a:pt x="6286" y="1615"/>
                </a:cubicBezTo>
                <a:close/>
                <a:moveTo>
                  <a:pt x="2038" y="6521"/>
                </a:moveTo>
                <a:cubicBezTo>
                  <a:pt x="1756" y="7101"/>
                  <a:pt x="1521" y="7728"/>
                  <a:pt x="1348" y="8371"/>
                </a:cubicBezTo>
                <a:cubicBezTo>
                  <a:pt x="1411" y="7994"/>
                  <a:pt x="1505" y="7634"/>
                  <a:pt x="1599" y="7258"/>
                </a:cubicBezTo>
                <a:cubicBezTo>
                  <a:pt x="1740" y="7007"/>
                  <a:pt x="1881" y="6756"/>
                  <a:pt x="2038" y="6521"/>
                </a:cubicBezTo>
                <a:close/>
                <a:moveTo>
                  <a:pt x="8784" y="3487"/>
                </a:moveTo>
                <a:cubicBezTo>
                  <a:pt x="8978" y="3487"/>
                  <a:pt x="9171" y="3505"/>
                  <a:pt x="9358" y="3543"/>
                </a:cubicBezTo>
                <a:cubicBezTo>
                  <a:pt x="9296" y="3539"/>
                  <a:pt x="9233" y="3537"/>
                  <a:pt x="9170" y="3537"/>
                </a:cubicBezTo>
                <a:cubicBezTo>
                  <a:pt x="7833" y="3537"/>
                  <a:pt x="6157" y="4454"/>
                  <a:pt x="5439" y="5157"/>
                </a:cubicBezTo>
                <a:cubicBezTo>
                  <a:pt x="4938" y="5659"/>
                  <a:pt x="4499" y="6333"/>
                  <a:pt x="4138" y="7085"/>
                </a:cubicBezTo>
                <a:cubicBezTo>
                  <a:pt x="3887" y="7524"/>
                  <a:pt x="3684" y="7979"/>
                  <a:pt x="3511" y="8433"/>
                </a:cubicBezTo>
                <a:cubicBezTo>
                  <a:pt x="3652" y="7650"/>
                  <a:pt x="3934" y="6913"/>
                  <a:pt x="4405" y="6223"/>
                </a:cubicBezTo>
                <a:cubicBezTo>
                  <a:pt x="5063" y="5267"/>
                  <a:pt x="5988" y="4436"/>
                  <a:pt x="7038" y="3919"/>
                </a:cubicBezTo>
                <a:cubicBezTo>
                  <a:pt x="7560" y="3658"/>
                  <a:pt x="8180" y="3487"/>
                  <a:pt x="8784" y="3487"/>
                </a:cubicBezTo>
                <a:close/>
                <a:moveTo>
                  <a:pt x="11380" y="6176"/>
                </a:moveTo>
                <a:lnTo>
                  <a:pt x="11380" y="6176"/>
                </a:lnTo>
                <a:cubicBezTo>
                  <a:pt x="11427" y="6396"/>
                  <a:pt x="11458" y="6599"/>
                  <a:pt x="11474" y="6803"/>
                </a:cubicBezTo>
                <a:cubicBezTo>
                  <a:pt x="11646" y="7932"/>
                  <a:pt x="11725" y="9123"/>
                  <a:pt x="12007" y="10252"/>
                </a:cubicBezTo>
                <a:cubicBezTo>
                  <a:pt x="12148" y="10816"/>
                  <a:pt x="12477" y="11192"/>
                  <a:pt x="12900" y="11396"/>
                </a:cubicBezTo>
                <a:cubicBezTo>
                  <a:pt x="12743" y="11380"/>
                  <a:pt x="12618" y="11349"/>
                  <a:pt x="12493" y="11302"/>
                </a:cubicBezTo>
                <a:cubicBezTo>
                  <a:pt x="12399" y="11208"/>
                  <a:pt x="12305" y="11082"/>
                  <a:pt x="12226" y="10957"/>
                </a:cubicBezTo>
                <a:cubicBezTo>
                  <a:pt x="11944" y="10471"/>
                  <a:pt x="11866" y="9907"/>
                  <a:pt x="11803" y="9374"/>
                </a:cubicBezTo>
                <a:cubicBezTo>
                  <a:pt x="11693" y="8543"/>
                  <a:pt x="11599" y="7681"/>
                  <a:pt x="11427" y="6850"/>
                </a:cubicBezTo>
                <a:cubicBezTo>
                  <a:pt x="11411" y="6631"/>
                  <a:pt x="11411" y="6411"/>
                  <a:pt x="11380" y="6176"/>
                </a:cubicBezTo>
                <a:close/>
                <a:moveTo>
                  <a:pt x="4671" y="10158"/>
                </a:moveTo>
                <a:cubicBezTo>
                  <a:pt x="4671" y="10220"/>
                  <a:pt x="4687" y="10283"/>
                  <a:pt x="4687" y="10346"/>
                </a:cubicBezTo>
                <a:cubicBezTo>
                  <a:pt x="4734" y="10816"/>
                  <a:pt x="4797" y="11317"/>
                  <a:pt x="4953" y="11788"/>
                </a:cubicBezTo>
                <a:cubicBezTo>
                  <a:pt x="4749" y="11317"/>
                  <a:pt x="4671" y="10753"/>
                  <a:pt x="4671" y="10158"/>
                </a:cubicBezTo>
                <a:close/>
                <a:moveTo>
                  <a:pt x="11536" y="10863"/>
                </a:moveTo>
                <a:lnTo>
                  <a:pt x="11536" y="10863"/>
                </a:lnTo>
                <a:cubicBezTo>
                  <a:pt x="11740" y="11176"/>
                  <a:pt x="11991" y="11411"/>
                  <a:pt x="12273" y="11553"/>
                </a:cubicBezTo>
                <a:cubicBezTo>
                  <a:pt x="12367" y="11647"/>
                  <a:pt x="12461" y="11725"/>
                  <a:pt x="12555" y="11803"/>
                </a:cubicBezTo>
                <a:cubicBezTo>
                  <a:pt x="12038" y="11662"/>
                  <a:pt x="11725" y="11317"/>
                  <a:pt x="11536" y="10863"/>
                </a:cubicBezTo>
                <a:close/>
                <a:moveTo>
                  <a:pt x="14703" y="11051"/>
                </a:moveTo>
                <a:lnTo>
                  <a:pt x="14703" y="11051"/>
                </a:lnTo>
                <a:cubicBezTo>
                  <a:pt x="14358" y="11490"/>
                  <a:pt x="13888" y="11803"/>
                  <a:pt x="13229" y="11850"/>
                </a:cubicBezTo>
                <a:cubicBezTo>
                  <a:pt x="13214" y="11835"/>
                  <a:pt x="13214" y="11819"/>
                  <a:pt x="13198" y="11803"/>
                </a:cubicBezTo>
                <a:cubicBezTo>
                  <a:pt x="13167" y="11788"/>
                  <a:pt x="13135" y="11772"/>
                  <a:pt x="13120" y="11756"/>
                </a:cubicBezTo>
                <a:cubicBezTo>
                  <a:pt x="13480" y="11756"/>
                  <a:pt x="13856" y="11631"/>
                  <a:pt x="14201" y="11380"/>
                </a:cubicBezTo>
                <a:cubicBezTo>
                  <a:pt x="14374" y="11302"/>
                  <a:pt x="14546" y="11192"/>
                  <a:pt x="14703" y="11051"/>
                </a:cubicBezTo>
                <a:close/>
                <a:moveTo>
                  <a:pt x="8584" y="4456"/>
                </a:moveTo>
                <a:cubicBezTo>
                  <a:pt x="9393" y="4456"/>
                  <a:pt x="10099" y="4942"/>
                  <a:pt x="10439" y="6255"/>
                </a:cubicBezTo>
                <a:cubicBezTo>
                  <a:pt x="10455" y="6302"/>
                  <a:pt x="10471" y="6364"/>
                  <a:pt x="10486" y="6427"/>
                </a:cubicBezTo>
                <a:cubicBezTo>
                  <a:pt x="10502" y="7023"/>
                  <a:pt x="10518" y="7618"/>
                  <a:pt x="10549" y="8214"/>
                </a:cubicBezTo>
                <a:cubicBezTo>
                  <a:pt x="10455" y="9045"/>
                  <a:pt x="10220" y="9875"/>
                  <a:pt x="9891" y="10565"/>
                </a:cubicBezTo>
                <a:cubicBezTo>
                  <a:pt x="9373" y="11694"/>
                  <a:pt x="8010" y="13042"/>
                  <a:pt x="6771" y="13120"/>
                </a:cubicBezTo>
                <a:cubicBezTo>
                  <a:pt x="6411" y="13042"/>
                  <a:pt x="6066" y="12885"/>
                  <a:pt x="5768" y="12524"/>
                </a:cubicBezTo>
                <a:cubicBezTo>
                  <a:pt x="5141" y="11772"/>
                  <a:pt x="5032" y="10628"/>
                  <a:pt x="5000" y="9687"/>
                </a:cubicBezTo>
                <a:cubicBezTo>
                  <a:pt x="4969" y="9045"/>
                  <a:pt x="5016" y="8418"/>
                  <a:pt x="5141" y="7822"/>
                </a:cubicBezTo>
                <a:cubicBezTo>
                  <a:pt x="5565" y="6646"/>
                  <a:pt x="6286" y="5549"/>
                  <a:pt x="7163" y="4860"/>
                </a:cubicBezTo>
                <a:cubicBezTo>
                  <a:pt x="7638" y="4611"/>
                  <a:pt x="8128" y="4456"/>
                  <a:pt x="8584" y="4456"/>
                </a:cubicBezTo>
                <a:close/>
                <a:moveTo>
                  <a:pt x="5126" y="6584"/>
                </a:moveTo>
                <a:lnTo>
                  <a:pt x="5126" y="6584"/>
                </a:lnTo>
                <a:cubicBezTo>
                  <a:pt x="5016" y="6866"/>
                  <a:pt x="4938" y="7164"/>
                  <a:pt x="4859" y="7462"/>
                </a:cubicBezTo>
                <a:cubicBezTo>
                  <a:pt x="4561" y="8245"/>
                  <a:pt x="4389" y="9092"/>
                  <a:pt x="4326" y="9907"/>
                </a:cubicBezTo>
                <a:cubicBezTo>
                  <a:pt x="4217" y="11082"/>
                  <a:pt x="4530" y="12524"/>
                  <a:pt x="5518" y="13230"/>
                </a:cubicBezTo>
                <a:cubicBezTo>
                  <a:pt x="3480" y="12383"/>
                  <a:pt x="3919" y="9217"/>
                  <a:pt x="4624" y="7524"/>
                </a:cubicBezTo>
                <a:cubicBezTo>
                  <a:pt x="4734" y="7258"/>
                  <a:pt x="4859" y="6991"/>
                  <a:pt x="5000" y="6741"/>
                </a:cubicBezTo>
                <a:cubicBezTo>
                  <a:pt x="5016" y="6725"/>
                  <a:pt x="5032" y="6694"/>
                  <a:pt x="5047" y="6678"/>
                </a:cubicBezTo>
                <a:cubicBezTo>
                  <a:pt x="5079" y="6646"/>
                  <a:pt x="5110" y="6615"/>
                  <a:pt x="5126" y="6584"/>
                </a:cubicBezTo>
                <a:close/>
                <a:moveTo>
                  <a:pt x="800" y="7728"/>
                </a:moveTo>
                <a:cubicBezTo>
                  <a:pt x="392" y="9578"/>
                  <a:pt x="439" y="11568"/>
                  <a:pt x="1003" y="13355"/>
                </a:cubicBezTo>
                <a:cubicBezTo>
                  <a:pt x="345" y="11584"/>
                  <a:pt x="298" y="9562"/>
                  <a:pt x="800" y="7728"/>
                </a:cubicBezTo>
                <a:close/>
                <a:moveTo>
                  <a:pt x="2743" y="15314"/>
                </a:moveTo>
                <a:lnTo>
                  <a:pt x="2743" y="15314"/>
                </a:lnTo>
                <a:cubicBezTo>
                  <a:pt x="2775" y="15346"/>
                  <a:pt x="2790" y="15361"/>
                  <a:pt x="2806" y="15377"/>
                </a:cubicBezTo>
                <a:cubicBezTo>
                  <a:pt x="3386" y="15941"/>
                  <a:pt x="4107" y="16506"/>
                  <a:pt x="4891" y="16945"/>
                </a:cubicBezTo>
                <a:cubicBezTo>
                  <a:pt x="4107" y="16615"/>
                  <a:pt x="3449" y="16161"/>
                  <a:pt x="2900" y="15534"/>
                </a:cubicBezTo>
                <a:cubicBezTo>
                  <a:pt x="2853" y="15471"/>
                  <a:pt x="2790" y="15393"/>
                  <a:pt x="2743" y="15314"/>
                </a:cubicBezTo>
                <a:close/>
                <a:moveTo>
                  <a:pt x="5502" y="16788"/>
                </a:moveTo>
                <a:lnTo>
                  <a:pt x="5502" y="16788"/>
                </a:lnTo>
                <a:cubicBezTo>
                  <a:pt x="6160" y="16992"/>
                  <a:pt x="6834" y="17133"/>
                  <a:pt x="7492" y="17195"/>
                </a:cubicBezTo>
                <a:cubicBezTo>
                  <a:pt x="7670" y="17218"/>
                  <a:pt x="7844" y="17228"/>
                  <a:pt x="8014" y="17228"/>
                </a:cubicBezTo>
                <a:cubicBezTo>
                  <a:pt x="8325" y="17228"/>
                  <a:pt x="8625" y="17193"/>
                  <a:pt x="8919" y="17133"/>
                </a:cubicBezTo>
                <a:lnTo>
                  <a:pt x="8919" y="17133"/>
                </a:lnTo>
                <a:cubicBezTo>
                  <a:pt x="8543" y="17274"/>
                  <a:pt x="8166" y="17383"/>
                  <a:pt x="7759" y="17446"/>
                </a:cubicBezTo>
                <a:cubicBezTo>
                  <a:pt x="7728" y="17446"/>
                  <a:pt x="7696" y="17446"/>
                  <a:pt x="7665" y="17462"/>
                </a:cubicBezTo>
                <a:cubicBezTo>
                  <a:pt x="6928" y="17399"/>
                  <a:pt x="6192" y="17133"/>
                  <a:pt x="5502" y="16788"/>
                </a:cubicBezTo>
                <a:close/>
                <a:moveTo>
                  <a:pt x="10392" y="1"/>
                </a:moveTo>
                <a:cubicBezTo>
                  <a:pt x="10330" y="1"/>
                  <a:pt x="10267" y="16"/>
                  <a:pt x="10220" y="16"/>
                </a:cubicBezTo>
                <a:cubicBezTo>
                  <a:pt x="10155" y="14"/>
                  <a:pt x="10090" y="13"/>
                  <a:pt x="10025" y="13"/>
                </a:cubicBezTo>
                <a:cubicBezTo>
                  <a:pt x="9589" y="13"/>
                  <a:pt x="9152" y="58"/>
                  <a:pt x="8715" y="126"/>
                </a:cubicBezTo>
                <a:cubicBezTo>
                  <a:pt x="8645" y="114"/>
                  <a:pt x="8574" y="109"/>
                  <a:pt x="8502" y="109"/>
                </a:cubicBezTo>
                <a:cubicBezTo>
                  <a:pt x="8092" y="109"/>
                  <a:pt x="7662" y="284"/>
                  <a:pt x="7289" y="471"/>
                </a:cubicBezTo>
                <a:cubicBezTo>
                  <a:pt x="7257" y="486"/>
                  <a:pt x="7226" y="518"/>
                  <a:pt x="7195" y="534"/>
                </a:cubicBezTo>
                <a:cubicBezTo>
                  <a:pt x="5408" y="1160"/>
                  <a:pt x="3778" y="2305"/>
                  <a:pt x="2680" y="3684"/>
                </a:cubicBezTo>
                <a:cubicBezTo>
                  <a:pt x="2367" y="4076"/>
                  <a:pt x="2085" y="4515"/>
                  <a:pt x="1834" y="4969"/>
                </a:cubicBezTo>
                <a:cubicBezTo>
                  <a:pt x="1646" y="5220"/>
                  <a:pt x="1489" y="5487"/>
                  <a:pt x="1332" y="5753"/>
                </a:cubicBezTo>
                <a:cubicBezTo>
                  <a:pt x="768" y="6835"/>
                  <a:pt x="423" y="8042"/>
                  <a:pt x="282" y="9248"/>
                </a:cubicBezTo>
                <a:cubicBezTo>
                  <a:pt x="0" y="11600"/>
                  <a:pt x="549" y="14123"/>
                  <a:pt x="2132" y="15941"/>
                </a:cubicBezTo>
                <a:cubicBezTo>
                  <a:pt x="3384" y="17388"/>
                  <a:pt x="5247" y="18395"/>
                  <a:pt x="7193" y="18395"/>
                </a:cubicBezTo>
                <a:cubicBezTo>
                  <a:pt x="7293" y="18395"/>
                  <a:pt x="7393" y="18392"/>
                  <a:pt x="7492" y="18387"/>
                </a:cubicBezTo>
                <a:cubicBezTo>
                  <a:pt x="7947" y="18355"/>
                  <a:pt x="8386" y="18277"/>
                  <a:pt x="8809" y="18151"/>
                </a:cubicBezTo>
                <a:cubicBezTo>
                  <a:pt x="11113" y="17885"/>
                  <a:pt x="12399" y="16208"/>
                  <a:pt x="13198" y="14076"/>
                </a:cubicBezTo>
                <a:cubicBezTo>
                  <a:pt x="13214" y="14045"/>
                  <a:pt x="13214" y="14013"/>
                  <a:pt x="13198" y="13982"/>
                </a:cubicBezTo>
                <a:cubicBezTo>
                  <a:pt x="13198" y="13966"/>
                  <a:pt x="13198" y="13966"/>
                  <a:pt x="13198" y="13966"/>
                </a:cubicBezTo>
                <a:cubicBezTo>
                  <a:pt x="13198" y="13951"/>
                  <a:pt x="13198" y="13951"/>
                  <a:pt x="13198" y="13951"/>
                </a:cubicBezTo>
                <a:cubicBezTo>
                  <a:pt x="13159" y="13873"/>
                  <a:pt x="13089" y="13817"/>
                  <a:pt x="13004" y="13817"/>
                </a:cubicBezTo>
                <a:cubicBezTo>
                  <a:pt x="12986" y="13817"/>
                  <a:pt x="12967" y="13820"/>
                  <a:pt x="12947" y="13825"/>
                </a:cubicBezTo>
                <a:cubicBezTo>
                  <a:pt x="12919" y="13742"/>
                  <a:pt x="12843" y="13686"/>
                  <a:pt x="12766" y="13686"/>
                </a:cubicBezTo>
                <a:cubicBezTo>
                  <a:pt x="12711" y="13686"/>
                  <a:pt x="12657" y="13714"/>
                  <a:pt x="12618" y="13778"/>
                </a:cubicBezTo>
                <a:cubicBezTo>
                  <a:pt x="12571" y="13841"/>
                  <a:pt x="12524" y="13919"/>
                  <a:pt x="12493" y="13982"/>
                </a:cubicBezTo>
                <a:cubicBezTo>
                  <a:pt x="12461" y="13998"/>
                  <a:pt x="12430" y="14013"/>
                  <a:pt x="12399" y="14045"/>
                </a:cubicBezTo>
                <a:cubicBezTo>
                  <a:pt x="11756" y="14797"/>
                  <a:pt x="11098" y="15550"/>
                  <a:pt x="10283" y="16114"/>
                </a:cubicBezTo>
                <a:cubicBezTo>
                  <a:pt x="9543" y="16619"/>
                  <a:pt x="8794" y="16834"/>
                  <a:pt x="7958" y="16834"/>
                </a:cubicBezTo>
                <a:cubicBezTo>
                  <a:pt x="7732" y="16834"/>
                  <a:pt x="7498" y="16818"/>
                  <a:pt x="7257" y="16788"/>
                </a:cubicBezTo>
                <a:cubicBezTo>
                  <a:pt x="6270" y="16662"/>
                  <a:pt x="5282" y="16459"/>
                  <a:pt x="4405" y="15988"/>
                </a:cubicBezTo>
                <a:cubicBezTo>
                  <a:pt x="3903" y="15738"/>
                  <a:pt x="3464" y="15393"/>
                  <a:pt x="3025" y="15032"/>
                </a:cubicBezTo>
                <a:cubicBezTo>
                  <a:pt x="1944" y="13904"/>
                  <a:pt x="1442" y="12462"/>
                  <a:pt x="1427" y="10800"/>
                </a:cubicBezTo>
                <a:cubicBezTo>
                  <a:pt x="1411" y="9154"/>
                  <a:pt x="1850" y="7509"/>
                  <a:pt x="2680" y="6082"/>
                </a:cubicBezTo>
                <a:cubicBezTo>
                  <a:pt x="4409" y="3085"/>
                  <a:pt x="7763" y="1251"/>
                  <a:pt x="11201" y="1251"/>
                </a:cubicBezTo>
                <a:cubicBezTo>
                  <a:pt x="11287" y="1251"/>
                  <a:pt x="11372" y="1252"/>
                  <a:pt x="11458" y="1255"/>
                </a:cubicBezTo>
                <a:cubicBezTo>
                  <a:pt x="12007" y="1270"/>
                  <a:pt x="12524" y="1349"/>
                  <a:pt x="12979" y="1568"/>
                </a:cubicBezTo>
                <a:cubicBezTo>
                  <a:pt x="13433" y="1881"/>
                  <a:pt x="13825" y="2273"/>
                  <a:pt x="14154" y="2712"/>
                </a:cubicBezTo>
                <a:cubicBezTo>
                  <a:pt x="14468" y="3277"/>
                  <a:pt x="14640" y="3919"/>
                  <a:pt x="14765" y="4530"/>
                </a:cubicBezTo>
                <a:cubicBezTo>
                  <a:pt x="14922" y="5283"/>
                  <a:pt x="15016" y="6035"/>
                  <a:pt x="15079" y="6803"/>
                </a:cubicBezTo>
                <a:cubicBezTo>
                  <a:pt x="15110" y="8089"/>
                  <a:pt x="15189" y="10189"/>
                  <a:pt x="14029" y="11035"/>
                </a:cubicBezTo>
                <a:cubicBezTo>
                  <a:pt x="13935" y="11082"/>
                  <a:pt x="13841" y="11114"/>
                  <a:pt x="13731" y="11145"/>
                </a:cubicBezTo>
                <a:cubicBezTo>
                  <a:pt x="13627" y="11170"/>
                  <a:pt x="13530" y="11182"/>
                  <a:pt x="13437" y="11182"/>
                </a:cubicBezTo>
                <a:cubicBezTo>
                  <a:pt x="12832" y="11182"/>
                  <a:pt x="12472" y="10676"/>
                  <a:pt x="12336" y="10063"/>
                </a:cubicBezTo>
                <a:cubicBezTo>
                  <a:pt x="12085" y="9029"/>
                  <a:pt x="12007" y="7932"/>
                  <a:pt x="11834" y="6866"/>
                </a:cubicBezTo>
                <a:cubicBezTo>
                  <a:pt x="11709" y="6067"/>
                  <a:pt x="11536" y="5063"/>
                  <a:pt x="11051" y="4405"/>
                </a:cubicBezTo>
                <a:cubicBezTo>
                  <a:pt x="11035" y="4342"/>
                  <a:pt x="11019" y="4280"/>
                  <a:pt x="11004" y="4233"/>
                </a:cubicBezTo>
                <a:cubicBezTo>
                  <a:pt x="10960" y="4103"/>
                  <a:pt x="10839" y="4027"/>
                  <a:pt x="10722" y="4027"/>
                </a:cubicBezTo>
                <a:cubicBezTo>
                  <a:pt x="10711" y="4027"/>
                  <a:pt x="10701" y="4028"/>
                  <a:pt x="10690" y="4029"/>
                </a:cubicBezTo>
                <a:cubicBezTo>
                  <a:pt x="10580" y="3951"/>
                  <a:pt x="10471" y="3888"/>
                  <a:pt x="10361" y="3841"/>
                </a:cubicBezTo>
                <a:cubicBezTo>
                  <a:pt x="9908" y="3428"/>
                  <a:pt x="9372" y="3257"/>
                  <a:pt x="8806" y="3257"/>
                </a:cubicBezTo>
                <a:cubicBezTo>
                  <a:pt x="7179" y="3257"/>
                  <a:pt x="5300" y="4673"/>
                  <a:pt x="4405" y="5847"/>
                </a:cubicBezTo>
                <a:cubicBezTo>
                  <a:pt x="3480" y="7070"/>
                  <a:pt x="3151" y="8465"/>
                  <a:pt x="3119" y="9969"/>
                </a:cubicBezTo>
                <a:cubicBezTo>
                  <a:pt x="3057" y="10534"/>
                  <a:pt x="3057" y="11082"/>
                  <a:pt x="3166" y="11584"/>
                </a:cubicBezTo>
                <a:cubicBezTo>
                  <a:pt x="3229" y="12148"/>
                  <a:pt x="3386" y="12681"/>
                  <a:pt x="3762" y="13042"/>
                </a:cubicBezTo>
                <a:cubicBezTo>
                  <a:pt x="4410" y="13966"/>
                  <a:pt x="5402" y="14364"/>
                  <a:pt x="6435" y="14364"/>
                </a:cubicBezTo>
                <a:cubicBezTo>
                  <a:pt x="8452" y="14364"/>
                  <a:pt x="10628" y="12847"/>
                  <a:pt x="10721" y="10753"/>
                </a:cubicBezTo>
                <a:cubicBezTo>
                  <a:pt x="10737" y="10722"/>
                  <a:pt x="10753" y="10690"/>
                  <a:pt x="10768" y="10659"/>
                </a:cubicBezTo>
                <a:cubicBezTo>
                  <a:pt x="10847" y="11051"/>
                  <a:pt x="10988" y="11411"/>
                  <a:pt x="11223" y="11709"/>
                </a:cubicBezTo>
                <a:cubicBezTo>
                  <a:pt x="11651" y="12266"/>
                  <a:pt x="12298" y="12511"/>
                  <a:pt x="12963" y="12511"/>
                </a:cubicBezTo>
                <a:cubicBezTo>
                  <a:pt x="13590" y="12511"/>
                  <a:pt x="14232" y="12293"/>
                  <a:pt x="14718" y="11913"/>
                </a:cubicBezTo>
                <a:cubicBezTo>
                  <a:pt x="16239" y="10737"/>
                  <a:pt x="16286" y="8480"/>
                  <a:pt x="16145" y="6741"/>
                </a:cubicBezTo>
                <a:cubicBezTo>
                  <a:pt x="15972" y="4593"/>
                  <a:pt x="15345" y="2179"/>
                  <a:pt x="13402" y="957"/>
                </a:cubicBezTo>
                <a:cubicBezTo>
                  <a:pt x="12508" y="392"/>
                  <a:pt x="11521" y="110"/>
                  <a:pt x="10502" y="32"/>
                </a:cubicBezTo>
                <a:cubicBezTo>
                  <a:pt x="10471" y="16"/>
                  <a:pt x="10439" y="1"/>
                  <a:pt x="10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9" name="Google Shape;2289;p54"/>
          <p:cNvGrpSpPr/>
          <p:nvPr/>
        </p:nvGrpSpPr>
        <p:grpSpPr>
          <a:xfrm>
            <a:off x="-152797" y="472609"/>
            <a:ext cx="1745583" cy="230173"/>
            <a:chOff x="1394800" y="3522000"/>
            <a:chExt cx="1048650" cy="138275"/>
          </a:xfrm>
        </p:grpSpPr>
        <p:sp>
          <p:nvSpPr>
            <p:cNvPr id="2290" name="Google Shape;2290;p54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54"/>
          <p:cNvGrpSpPr/>
          <p:nvPr/>
        </p:nvGrpSpPr>
        <p:grpSpPr>
          <a:xfrm>
            <a:off x="5922601" y="4228260"/>
            <a:ext cx="1921912" cy="326735"/>
            <a:chOff x="1816609" y="3851001"/>
            <a:chExt cx="1093674" cy="222193"/>
          </a:xfrm>
        </p:grpSpPr>
        <p:sp>
          <p:nvSpPr>
            <p:cNvPr id="2300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23;p30">
            <a:extLst>
              <a:ext uri="{FF2B5EF4-FFF2-40B4-BE49-F238E27FC236}">
                <a16:creationId xmlns:a16="http://schemas.microsoft.com/office/drawing/2014/main" id="{F3F5D0E6-B11A-479D-AEEF-AB133391A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0624" y="1976412"/>
            <a:ext cx="3899389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حل ورقة عمل التفاعلية </a:t>
            </a:r>
            <a:endParaRPr sz="28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2" name="Google Shape;1474;p43">
            <a:extLst>
              <a:ext uri="{FF2B5EF4-FFF2-40B4-BE49-F238E27FC236}">
                <a16:creationId xmlns:a16="http://schemas.microsoft.com/office/drawing/2014/main" id="{F7D6A7A3-A6E4-41C8-8B68-AA18D701315D}"/>
              </a:ext>
            </a:extLst>
          </p:cNvPr>
          <p:cNvGrpSpPr/>
          <p:nvPr/>
        </p:nvGrpSpPr>
        <p:grpSpPr>
          <a:xfrm rot="3425774">
            <a:off x="6107124" y="623706"/>
            <a:ext cx="500657" cy="377707"/>
            <a:chOff x="-583650" y="3109250"/>
            <a:chExt cx="570275" cy="272025"/>
          </a:xfrm>
        </p:grpSpPr>
        <p:sp>
          <p:nvSpPr>
            <p:cNvPr id="43" name="Google Shape;1475;p43">
              <a:extLst>
                <a:ext uri="{FF2B5EF4-FFF2-40B4-BE49-F238E27FC236}">
                  <a16:creationId xmlns:a16="http://schemas.microsoft.com/office/drawing/2014/main" id="{2793BDA2-5AA5-4DC8-8BE2-F750BBF67F75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76;p43">
              <a:extLst>
                <a:ext uri="{FF2B5EF4-FFF2-40B4-BE49-F238E27FC236}">
                  <a16:creationId xmlns:a16="http://schemas.microsoft.com/office/drawing/2014/main" id="{F1A6A595-F032-4D21-9BFC-793B9005FEDC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77;p43">
              <a:extLst>
                <a:ext uri="{FF2B5EF4-FFF2-40B4-BE49-F238E27FC236}">
                  <a16:creationId xmlns:a16="http://schemas.microsoft.com/office/drawing/2014/main" id="{DE95D816-80D0-479F-AF1E-C5BBF4C9DFDA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78;p43">
              <a:extLst>
                <a:ext uri="{FF2B5EF4-FFF2-40B4-BE49-F238E27FC236}">
                  <a16:creationId xmlns:a16="http://schemas.microsoft.com/office/drawing/2014/main" id="{C8E0E353-1EF0-433C-932A-4F46B62D5D76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79;p43">
              <a:extLst>
                <a:ext uri="{FF2B5EF4-FFF2-40B4-BE49-F238E27FC236}">
                  <a16:creationId xmlns:a16="http://schemas.microsoft.com/office/drawing/2014/main" id="{37DF6AA7-620C-4C00-BC9F-06FC52A070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80;p43">
              <a:extLst>
                <a:ext uri="{FF2B5EF4-FFF2-40B4-BE49-F238E27FC236}">
                  <a16:creationId xmlns:a16="http://schemas.microsoft.com/office/drawing/2014/main" id="{C1988FAE-D4D5-4E93-AA3F-B754B17C245B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81;p43">
              <a:extLst>
                <a:ext uri="{FF2B5EF4-FFF2-40B4-BE49-F238E27FC236}">
                  <a16:creationId xmlns:a16="http://schemas.microsoft.com/office/drawing/2014/main" id="{C6A2370C-04A6-43A4-88FC-F5ACE2FEC928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82;p43">
              <a:extLst>
                <a:ext uri="{FF2B5EF4-FFF2-40B4-BE49-F238E27FC236}">
                  <a16:creationId xmlns:a16="http://schemas.microsoft.com/office/drawing/2014/main" id="{2A17B425-4786-41A7-9124-9A9C202C0B40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83;p43">
              <a:extLst>
                <a:ext uri="{FF2B5EF4-FFF2-40B4-BE49-F238E27FC236}">
                  <a16:creationId xmlns:a16="http://schemas.microsoft.com/office/drawing/2014/main" id="{A122767A-6347-41BF-B29A-D240F24C1A0C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84;p43">
              <a:extLst>
                <a:ext uri="{FF2B5EF4-FFF2-40B4-BE49-F238E27FC236}">
                  <a16:creationId xmlns:a16="http://schemas.microsoft.com/office/drawing/2014/main" id="{84EBF1A3-BD8C-45DD-97BA-66FAD96185AA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85;p43">
              <a:extLst>
                <a:ext uri="{FF2B5EF4-FFF2-40B4-BE49-F238E27FC236}">
                  <a16:creationId xmlns:a16="http://schemas.microsoft.com/office/drawing/2014/main" id="{03241B6E-FA35-41C6-8B21-5809811208C8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86;p43">
              <a:extLst>
                <a:ext uri="{FF2B5EF4-FFF2-40B4-BE49-F238E27FC236}">
                  <a16:creationId xmlns:a16="http://schemas.microsoft.com/office/drawing/2014/main" id="{0384C696-FB63-4012-B29D-2C67B976780E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7;p43">
              <a:extLst>
                <a:ext uri="{FF2B5EF4-FFF2-40B4-BE49-F238E27FC236}">
                  <a16:creationId xmlns:a16="http://schemas.microsoft.com/office/drawing/2014/main" id="{931E9839-AC0D-47DC-AF3D-78EADF2D7A1D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hlinkClick r:id="rId3"/>
            <a:extLst>
              <a:ext uri="{FF2B5EF4-FFF2-40B4-BE49-F238E27FC236}">
                <a16:creationId xmlns:a16="http://schemas.microsoft.com/office/drawing/2014/main" id="{CDB41338-70C6-49D7-A3D7-955E5D7F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734" y="1395432"/>
            <a:ext cx="3103378" cy="1837023"/>
          </a:xfrm>
          <a:prstGeom prst="rect">
            <a:avLst/>
          </a:prstGeom>
        </p:spPr>
      </p:pic>
      <p:sp>
        <p:nvSpPr>
          <p:cNvPr id="4" name="Google Shape;2280;p54">
            <a:extLst>
              <a:ext uri="{FF2B5EF4-FFF2-40B4-BE49-F238E27FC236}">
                <a16:creationId xmlns:a16="http://schemas.microsoft.com/office/drawing/2014/main" id="{44D44112-0B4A-4E9B-9D4B-EC5F90F91F97}"/>
              </a:ext>
            </a:extLst>
          </p:cNvPr>
          <p:cNvSpPr txBox="1">
            <a:spLocks/>
          </p:cNvSpPr>
          <p:nvPr/>
        </p:nvSpPr>
        <p:spPr>
          <a:xfrm>
            <a:off x="287361" y="4060651"/>
            <a:ext cx="20736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endParaRPr lang="ar-SA" dirty="0"/>
          </a:p>
          <a:p>
            <a:pPr marL="0" indent="0" algn="l"/>
            <a:r>
              <a:rPr lang="ar-SA" dirty="0"/>
              <a:t>أ/ مرام الطيٌار </a:t>
            </a:r>
          </a:p>
        </p:txBody>
      </p:sp>
    </p:spTree>
    <p:extLst>
      <p:ext uri="{BB962C8B-B14F-4D97-AF65-F5344CB8AC3E}">
        <p14:creationId xmlns:p14="http://schemas.microsoft.com/office/powerpoint/2010/main" val="152818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1"/>
    </mc:Choice>
    <mc:Fallback>
      <p:transition spd="slow" advTm="732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54"/>
          <p:cNvGrpSpPr/>
          <p:nvPr/>
        </p:nvGrpSpPr>
        <p:grpSpPr>
          <a:xfrm flipH="1">
            <a:off x="720009" y="1860988"/>
            <a:ext cx="1333249" cy="176025"/>
            <a:chOff x="4345425" y="2175475"/>
            <a:chExt cx="800750" cy="176025"/>
          </a:xfrm>
        </p:grpSpPr>
        <p:sp>
          <p:nvSpPr>
            <p:cNvPr id="2275" name="Google Shape;2275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7" name="Google Shape;2277;p54"/>
          <p:cNvGrpSpPr/>
          <p:nvPr/>
        </p:nvGrpSpPr>
        <p:grpSpPr>
          <a:xfrm rot="-166874" flipH="1">
            <a:off x="723402" y="2303425"/>
            <a:ext cx="1481932" cy="176021"/>
            <a:chOff x="4345425" y="2175475"/>
            <a:chExt cx="800750" cy="176025"/>
          </a:xfrm>
        </p:grpSpPr>
        <p:sp>
          <p:nvSpPr>
            <p:cNvPr id="2278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0" name="Google Shape;2280;p54"/>
          <p:cNvSpPr txBox="1">
            <a:spLocks noGrp="1"/>
          </p:cNvSpPr>
          <p:nvPr>
            <p:ph type="subTitle" idx="1"/>
          </p:nvPr>
        </p:nvSpPr>
        <p:spPr>
          <a:xfrm>
            <a:off x="720000" y="2633338"/>
            <a:ext cx="2073600" cy="15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أنتهى الدرس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/>
              <a:t>أ/ مرام الطيٌار </a:t>
            </a:r>
            <a:endParaRPr dirty="0"/>
          </a:p>
        </p:txBody>
      </p:sp>
      <p:grpSp>
        <p:nvGrpSpPr>
          <p:cNvPr id="2282" name="Google Shape;2282;p54"/>
          <p:cNvGrpSpPr/>
          <p:nvPr/>
        </p:nvGrpSpPr>
        <p:grpSpPr>
          <a:xfrm>
            <a:off x="5197397" y="1289616"/>
            <a:ext cx="3366800" cy="2564249"/>
            <a:chOff x="3578510" y="1419647"/>
            <a:chExt cx="4021500" cy="3062887"/>
          </a:xfrm>
        </p:grpSpPr>
        <p:sp>
          <p:nvSpPr>
            <p:cNvPr id="228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28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88" name="Google Shape;2288;p54"/>
          <p:cNvSpPr/>
          <p:nvPr/>
        </p:nvSpPr>
        <p:spPr>
          <a:xfrm>
            <a:off x="3123650" y="984825"/>
            <a:ext cx="585156" cy="660932"/>
          </a:xfrm>
          <a:custGeom>
            <a:avLst/>
            <a:gdLst/>
            <a:ahLst/>
            <a:cxnLst/>
            <a:rect l="l" t="t" r="r" b="b"/>
            <a:pathLst>
              <a:path w="16286" h="18395" extrusionOk="0">
                <a:moveTo>
                  <a:pt x="8339" y="894"/>
                </a:moveTo>
                <a:cubicBezTo>
                  <a:pt x="7947" y="1051"/>
                  <a:pt x="7555" y="1223"/>
                  <a:pt x="7163" y="1427"/>
                </a:cubicBezTo>
                <a:cubicBezTo>
                  <a:pt x="7461" y="1255"/>
                  <a:pt x="7759" y="1098"/>
                  <a:pt x="8057" y="957"/>
                </a:cubicBezTo>
                <a:cubicBezTo>
                  <a:pt x="8151" y="941"/>
                  <a:pt x="8245" y="910"/>
                  <a:pt x="8339" y="894"/>
                </a:cubicBezTo>
                <a:close/>
                <a:moveTo>
                  <a:pt x="10017" y="731"/>
                </a:moveTo>
                <a:cubicBezTo>
                  <a:pt x="10247" y="731"/>
                  <a:pt x="10476" y="746"/>
                  <a:pt x="10706" y="769"/>
                </a:cubicBezTo>
                <a:cubicBezTo>
                  <a:pt x="10800" y="784"/>
                  <a:pt x="10894" y="800"/>
                  <a:pt x="10988" y="816"/>
                </a:cubicBezTo>
                <a:cubicBezTo>
                  <a:pt x="9875" y="847"/>
                  <a:pt x="8699" y="1129"/>
                  <a:pt x="7743" y="1474"/>
                </a:cubicBezTo>
                <a:cubicBezTo>
                  <a:pt x="8402" y="1160"/>
                  <a:pt x="9091" y="957"/>
                  <a:pt x="9765" y="737"/>
                </a:cubicBezTo>
                <a:cubicBezTo>
                  <a:pt x="9849" y="733"/>
                  <a:pt x="9933" y="731"/>
                  <a:pt x="10017" y="731"/>
                </a:cubicBezTo>
                <a:close/>
                <a:moveTo>
                  <a:pt x="9985" y="4327"/>
                </a:moveTo>
                <a:lnTo>
                  <a:pt x="9985" y="4327"/>
                </a:lnTo>
                <a:cubicBezTo>
                  <a:pt x="10173" y="4436"/>
                  <a:pt x="10345" y="4593"/>
                  <a:pt x="10471" y="4828"/>
                </a:cubicBezTo>
                <a:cubicBezTo>
                  <a:pt x="10471" y="4860"/>
                  <a:pt x="10471" y="4891"/>
                  <a:pt x="10471" y="4922"/>
                </a:cubicBezTo>
                <a:cubicBezTo>
                  <a:pt x="10345" y="4687"/>
                  <a:pt x="10173" y="4483"/>
                  <a:pt x="9985" y="4327"/>
                </a:cubicBezTo>
                <a:close/>
                <a:moveTo>
                  <a:pt x="6286" y="1615"/>
                </a:moveTo>
                <a:cubicBezTo>
                  <a:pt x="5596" y="2085"/>
                  <a:pt x="4953" y="2618"/>
                  <a:pt x="4358" y="3167"/>
                </a:cubicBezTo>
                <a:cubicBezTo>
                  <a:pt x="3590" y="3872"/>
                  <a:pt x="2900" y="4672"/>
                  <a:pt x="2304" y="5518"/>
                </a:cubicBezTo>
                <a:cubicBezTo>
                  <a:pt x="2931" y="4295"/>
                  <a:pt x="3825" y="3214"/>
                  <a:pt x="5000" y="2367"/>
                </a:cubicBezTo>
                <a:cubicBezTo>
                  <a:pt x="5408" y="2085"/>
                  <a:pt x="5831" y="1834"/>
                  <a:pt x="6286" y="1615"/>
                </a:cubicBezTo>
                <a:close/>
                <a:moveTo>
                  <a:pt x="2038" y="6521"/>
                </a:moveTo>
                <a:cubicBezTo>
                  <a:pt x="1756" y="7101"/>
                  <a:pt x="1521" y="7728"/>
                  <a:pt x="1348" y="8371"/>
                </a:cubicBezTo>
                <a:cubicBezTo>
                  <a:pt x="1411" y="7994"/>
                  <a:pt x="1505" y="7634"/>
                  <a:pt x="1599" y="7258"/>
                </a:cubicBezTo>
                <a:cubicBezTo>
                  <a:pt x="1740" y="7007"/>
                  <a:pt x="1881" y="6756"/>
                  <a:pt x="2038" y="6521"/>
                </a:cubicBezTo>
                <a:close/>
                <a:moveTo>
                  <a:pt x="8784" y="3487"/>
                </a:moveTo>
                <a:cubicBezTo>
                  <a:pt x="8978" y="3487"/>
                  <a:pt x="9171" y="3505"/>
                  <a:pt x="9358" y="3543"/>
                </a:cubicBezTo>
                <a:cubicBezTo>
                  <a:pt x="9296" y="3539"/>
                  <a:pt x="9233" y="3537"/>
                  <a:pt x="9170" y="3537"/>
                </a:cubicBezTo>
                <a:cubicBezTo>
                  <a:pt x="7833" y="3537"/>
                  <a:pt x="6157" y="4454"/>
                  <a:pt x="5439" y="5157"/>
                </a:cubicBezTo>
                <a:cubicBezTo>
                  <a:pt x="4938" y="5659"/>
                  <a:pt x="4499" y="6333"/>
                  <a:pt x="4138" y="7085"/>
                </a:cubicBezTo>
                <a:cubicBezTo>
                  <a:pt x="3887" y="7524"/>
                  <a:pt x="3684" y="7979"/>
                  <a:pt x="3511" y="8433"/>
                </a:cubicBezTo>
                <a:cubicBezTo>
                  <a:pt x="3652" y="7650"/>
                  <a:pt x="3934" y="6913"/>
                  <a:pt x="4405" y="6223"/>
                </a:cubicBezTo>
                <a:cubicBezTo>
                  <a:pt x="5063" y="5267"/>
                  <a:pt x="5988" y="4436"/>
                  <a:pt x="7038" y="3919"/>
                </a:cubicBezTo>
                <a:cubicBezTo>
                  <a:pt x="7560" y="3658"/>
                  <a:pt x="8180" y="3487"/>
                  <a:pt x="8784" y="3487"/>
                </a:cubicBezTo>
                <a:close/>
                <a:moveTo>
                  <a:pt x="11380" y="6176"/>
                </a:moveTo>
                <a:lnTo>
                  <a:pt x="11380" y="6176"/>
                </a:lnTo>
                <a:cubicBezTo>
                  <a:pt x="11427" y="6396"/>
                  <a:pt x="11458" y="6599"/>
                  <a:pt x="11474" y="6803"/>
                </a:cubicBezTo>
                <a:cubicBezTo>
                  <a:pt x="11646" y="7932"/>
                  <a:pt x="11725" y="9123"/>
                  <a:pt x="12007" y="10252"/>
                </a:cubicBezTo>
                <a:cubicBezTo>
                  <a:pt x="12148" y="10816"/>
                  <a:pt x="12477" y="11192"/>
                  <a:pt x="12900" y="11396"/>
                </a:cubicBezTo>
                <a:cubicBezTo>
                  <a:pt x="12743" y="11380"/>
                  <a:pt x="12618" y="11349"/>
                  <a:pt x="12493" y="11302"/>
                </a:cubicBezTo>
                <a:cubicBezTo>
                  <a:pt x="12399" y="11208"/>
                  <a:pt x="12305" y="11082"/>
                  <a:pt x="12226" y="10957"/>
                </a:cubicBezTo>
                <a:cubicBezTo>
                  <a:pt x="11944" y="10471"/>
                  <a:pt x="11866" y="9907"/>
                  <a:pt x="11803" y="9374"/>
                </a:cubicBezTo>
                <a:cubicBezTo>
                  <a:pt x="11693" y="8543"/>
                  <a:pt x="11599" y="7681"/>
                  <a:pt x="11427" y="6850"/>
                </a:cubicBezTo>
                <a:cubicBezTo>
                  <a:pt x="11411" y="6631"/>
                  <a:pt x="11411" y="6411"/>
                  <a:pt x="11380" y="6176"/>
                </a:cubicBezTo>
                <a:close/>
                <a:moveTo>
                  <a:pt x="4671" y="10158"/>
                </a:moveTo>
                <a:cubicBezTo>
                  <a:pt x="4671" y="10220"/>
                  <a:pt x="4687" y="10283"/>
                  <a:pt x="4687" y="10346"/>
                </a:cubicBezTo>
                <a:cubicBezTo>
                  <a:pt x="4734" y="10816"/>
                  <a:pt x="4797" y="11317"/>
                  <a:pt x="4953" y="11788"/>
                </a:cubicBezTo>
                <a:cubicBezTo>
                  <a:pt x="4749" y="11317"/>
                  <a:pt x="4671" y="10753"/>
                  <a:pt x="4671" y="10158"/>
                </a:cubicBezTo>
                <a:close/>
                <a:moveTo>
                  <a:pt x="11536" y="10863"/>
                </a:moveTo>
                <a:lnTo>
                  <a:pt x="11536" y="10863"/>
                </a:lnTo>
                <a:cubicBezTo>
                  <a:pt x="11740" y="11176"/>
                  <a:pt x="11991" y="11411"/>
                  <a:pt x="12273" y="11553"/>
                </a:cubicBezTo>
                <a:cubicBezTo>
                  <a:pt x="12367" y="11647"/>
                  <a:pt x="12461" y="11725"/>
                  <a:pt x="12555" y="11803"/>
                </a:cubicBezTo>
                <a:cubicBezTo>
                  <a:pt x="12038" y="11662"/>
                  <a:pt x="11725" y="11317"/>
                  <a:pt x="11536" y="10863"/>
                </a:cubicBezTo>
                <a:close/>
                <a:moveTo>
                  <a:pt x="14703" y="11051"/>
                </a:moveTo>
                <a:lnTo>
                  <a:pt x="14703" y="11051"/>
                </a:lnTo>
                <a:cubicBezTo>
                  <a:pt x="14358" y="11490"/>
                  <a:pt x="13888" y="11803"/>
                  <a:pt x="13229" y="11850"/>
                </a:cubicBezTo>
                <a:cubicBezTo>
                  <a:pt x="13214" y="11835"/>
                  <a:pt x="13214" y="11819"/>
                  <a:pt x="13198" y="11803"/>
                </a:cubicBezTo>
                <a:cubicBezTo>
                  <a:pt x="13167" y="11788"/>
                  <a:pt x="13135" y="11772"/>
                  <a:pt x="13120" y="11756"/>
                </a:cubicBezTo>
                <a:cubicBezTo>
                  <a:pt x="13480" y="11756"/>
                  <a:pt x="13856" y="11631"/>
                  <a:pt x="14201" y="11380"/>
                </a:cubicBezTo>
                <a:cubicBezTo>
                  <a:pt x="14374" y="11302"/>
                  <a:pt x="14546" y="11192"/>
                  <a:pt x="14703" y="11051"/>
                </a:cubicBezTo>
                <a:close/>
                <a:moveTo>
                  <a:pt x="8584" y="4456"/>
                </a:moveTo>
                <a:cubicBezTo>
                  <a:pt x="9393" y="4456"/>
                  <a:pt x="10099" y="4942"/>
                  <a:pt x="10439" y="6255"/>
                </a:cubicBezTo>
                <a:cubicBezTo>
                  <a:pt x="10455" y="6302"/>
                  <a:pt x="10471" y="6364"/>
                  <a:pt x="10486" y="6427"/>
                </a:cubicBezTo>
                <a:cubicBezTo>
                  <a:pt x="10502" y="7023"/>
                  <a:pt x="10518" y="7618"/>
                  <a:pt x="10549" y="8214"/>
                </a:cubicBezTo>
                <a:cubicBezTo>
                  <a:pt x="10455" y="9045"/>
                  <a:pt x="10220" y="9875"/>
                  <a:pt x="9891" y="10565"/>
                </a:cubicBezTo>
                <a:cubicBezTo>
                  <a:pt x="9373" y="11694"/>
                  <a:pt x="8010" y="13042"/>
                  <a:pt x="6771" y="13120"/>
                </a:cubicBezTo>
                <a:cubicBezTo>
                  <a:pt x="6411" y="13042"/>
                  <a:pt x="6066" y="12885"/>
                  <a:pt x="5768" y="12524"/>
                </a:cubicBezTo>
                <a:cubicBezTo>
                  <a:pt x="5141" y="11772"/>
                  <a:pt x="5032" y="10628"/>
                  <a:pt x="5000" y="9687"/>
                </a:cubicBezTo>
                <a:cubicBezTo>
                  <a:pt x="4969" y="9045"/>
                  <a:pt x="5016" y="8418"/>
                  <a:pt x="5141" y="7822"/>
                </a:cubicBezTo>
                <a:cubicBezTo>
                  <a:pt x="5565" y="6646"/>
                  <a:pt x="6286" y="5549"/>
                  <a:pt x="7163" y="4860"/>
                </a:cubicBezTo>
                <a:cubicBezTo>
                  <a:pt x="7638" y="4611"/>
                  <a:pt x="8128" y="4456"/>
                  <a:pt x="8584" y="4456"/>
                </a:cubicBezTo>
                <a:close/>
                <a:moveTo>
                  <a:pt x="5126" y="6584"/>
                </a:moveTo>
                <a:lnTo>
                  <a:pt x="5126" y="6584"/>
                </a:lnTo>
                <a:cubicBezTo>
                  <a:pt x="5016" y="6866"/>
                  <a:pt x="4938" y="7164"/>
                  <a:pt x="4859" y="7462"/>
                </a:cubicBezTo>
                <a:cubicBezTo>
                  <a:pt x="4561" y="8245"/>
                  <a:pt x="4389" y="9092"/>
                  <a:pt x="4326" y="9907"/>
                </a:cubicBezTo>
                <a:cubicBezTo>
                  <a:pt x="4217" y="11082"/>
                  <a:pt x="4530" y="12524"/>
                  <a:pt x="5518" y="13230"/>
                </a:cubicBezTo>
                <a:cubicBezTo>
                  <a:pt x="3480" y="12383"/>
                  <a:pt x="3919" y="9217"/>
                  <a:pt x="4624" y="7524"/>
                </a:cubicBezTo>
                <a:cubicBezTo>
                  <a:pt x="4734" y="7258"/>
                  <a:pt x="4859" y="6991"/>
                  <a:pt x="5000" y="6741"/>
                </a:cubicBezTo>
                <a:cubicBezTo>
                  <a:pt x="5016" y="6725"/>
                  <a:pt x="5032" y="6694"/>
                  <a:pt x="5047" y="6678"/>
                </a:cubicBezTo>
                <a:cubicBezTo>
                  <a:pt x="5079" y="6646"/>
                  <a:pt x="5110" y="6615"/>
                  <a:pt x="5126" y="6584"/>
                </a:cubicBezTo>
                <a:close/>
                <a:moveTo>
                  <a:pt x="800" y="7728"/>
                </a:moveTo>
                <a:cubicBezTo>
                  <a:pt x="392" y="9578"/>
                  <a:pt x="439" y="11568"/>
                  <a:pt x="1003" y="13355"/>
                </a:cubicBezTo>
                <a:cubicBezTo>
                  <a:pt x="345" y="11584"/>
                  <a:pt x="298" y="9562"/>
                  <a:pt x="800" y="7728"/>
                </a:cubicBezTo>
                <a:close/>
                <a:moveTo>
                  <a:pt x="2743" y="15314"/>
                </a:moveTo>
                <a:lnTo>
                  <a:pt x="2743" y="15314"/>
                </a:lnTo>
                <a:cubicBezTo>
                  <a:pt x="2775" y="15346"/>
                  <a:pt x="2790" y="15361"/>
                  <a:pt x="2806" y="15377"/>
                </a:cubicBezTo>
                <a:cubicBezTo>
                  <a:pt x="3386" y="15941"/>
                  <a:pt x="4107" y="16506"/>
                  <a:pt x="4891" y="16945"/>
                </a:cubicBezTo>
                <a:cubicBezTo>
                  <a:pt x="4107" y="16615"/>
                  <a:pt x="3449" y="16161"/>
                  <a:pt x="2900" y="15534"/>
                </a:cubicBezTo>
                <a:cubicBezTo>
                  <a:pt x="2853" y="15471"/>
                  <a:pt x="2790" y="15393"/>
                  <a:pt x="2743" y="15314"/>
                </a:cubicBezTo>
                <a:close/>
                <a:moveTo>
                  <a:pt x="5502" y="16788"/>
                </a:moveTo>
                <a:lnTo>
                  <a:pt x="5502" y="16788"/>
                </a:lnTo>
                <a:cubicBezTo>
                  <a:pt x="6160" y="16992"/>
                  <a:pt x="6834" y="17133"/>
                  <a:pt x="7492" y="17195"/>
                </a:cubicBezTo>
                <a:cubicBezTo>
                  <a:pt x="7670" y="17218"/>
                  <a:pt x="7844" y="17228"/>
                  <a:pt x="8014" y="17228"/>
                </a:cubicBezTo>
                <a:cubicBezTo>
                  <a:pt x="8325" y="17228"/>
                  <a:pt x="8625" y="17193"/>
                  <a:pt x="8919" y="17133"/>
                </a:cubicBezTo>
                <a:lnTo>
                  <a:pt x="8919" y="17133"/>
                </a:lnTo>
                <a:cubicBezTo>
                  <a:pt x="8543" y="17274"/>
                  <a:pt x="8166" y="17383"/>
                  <a:pt x="7759" y="17446"/>
                </a:cubicBezTo>
                <a:cubicBezTo>
                  <a:pt x="7728" y="17446"/>
                  <a:pt x="7696" y="17446"/>
                  <a:pt x="7665" y="17462"/>
                </a:cubicBezTo>
                <a:cubicBezTo>
                  <a:pt x="6928" y="17399"/>
                  <a:pt x="6192" y="17133"/>
                  <a:pt x="5502" y="16788"/>
                </a:cubicBezTo>
                <a:close/>
                <a:moveTo>
                  <a:pt x="10392" y="1"/>
                </a:moveTo>
                <a:cubicBezTo>
                  <a:pt x="10330" y="1"/>
                  <a:pt x="10267" y="16"/>
                  <a:pt x="10220" y="16"/>
                </a:cubicBezTo>
                <a:cubicBezTo>
                  <a:pt x="10155" y="14"/>
                  <a:pt x="10090" y="13"/>
                  <a:pt x="10025" y="13"/>
                </a:cubicBezTo>
                <a:cubicBezTo>
                  <a:pt x="9589" y="13"/>
                  <a:pt x="9152" y="58"/>
                  <a:pt x="8715" y="126"/>
                </a:cubicBezTo>
                <a:cubicBezTo>
                  <a:pt x="8645" y="114"/>
                  <a:pt x="8574" y="109"/>
                  <a:pt x="8502" y="109"/>
                </a:cubicBezTo>
                <a:cubicBezTo>
                  <a:pt x="8092" y="109"/>
                  <a:pt x="7662" y="284"/>
                  <a:pt x="7289" y="471"/>
                </a:cubicBezTo>
                <a:cubicBezTo>
                  <a:pt x="7257" y="486"/>
                  <a:pt x="7226" y="518"/>
                  <a:pt x="7195" y="534"/>
                </a:cubicBezTo>
                <a:cubicBezTo>
                  <a:pt x="5408" y="1160"/>
                  <a:pt x="3778" y="2305"/>
                  <a:pt x="2680" y="3684"/>
                </a:cubicBezTo>
                <a:cubicBezTo>
                  <a:pt x="2367" y="4076"/>
                  <a:pt x="2085" y="4515"/>
                  <a:pt x="1834" y="4969"/>
                </a:cubicBezTo>
                <a:cubicBezTo>
                  <a:pt x="1646" y="5220"/>
                  <a:pt x="1489" y="5487"/>
                  <a:pt x="1332" y="5753"/>
                </a:cubicBezTo>
                <a:cubicBezTo>
                  <a:pt x="768" y="6835"/>
                  <a:pt x="423" y="8042"/>
                  <a:pt x="282" y="9248"/>
                </a:cubicBezTo>
                <a:cubicBezTo>
                  <a:pt x="0" y="11600"/>
                  <a:pt x="549" y="14123"/>
                  <a:pt x="2132" y="15941"/>
                </a:cubicBezTo>
                <a:cubicBezTo>
                  <a:pt x="3384" y="17388"/>
                  <a:pt x="5247" y="18395"/>
                  <a:pt x="7193" y="18395"/>
                </a:cubicBezTo>
                <a:cubicBezTo>
                  <a:pt x="7293" y="18395"/>
                  <a:pt x="7393" y="18392"/>
                  <a:pt x="7492" y="18387"/>
                </a:cubicBezTo>
                <a:cubicBezTo>
                  <a:pt x="7947" y="18355"/>
                  <a:pt x="8386" y="18277"/>
                  <a:pt x="8809" y="18151"/>
                </a:cubicBezTo>
                <a:cubicBezTo>
                  <a:pt x="11113" y="17885"/>
                  <a:pt x="12399" y="16208"/>
                  <a:pt x="13198" y="14076"/>
                </a:cubicBezTo>
                <a:cubicBezTo>
                  <a:pt x="13214" y="14045"/>
                  <a:pt x="13214" y="14013"/>
                  <a:pt x="13198" y="13982"/>
                </a:cubicBezTo>
                <a:cubicBezTo>
                  <a:pt x="13198" y="13966"/>
                  <a:pt x="13198" y="13966"/>
                  <a:pt x="13198" y="13966"/>
                </a:cubicBezTo>
                <a:cubicBezTo>
                  <a:pt x="13198" y="13951"/>
                  <a:pt x="13198" y="13951"/>
                  <a:pt x="13198" y="13951"/>
                </a:cubicBezTo>
                <a:cubicBezTo>
                  <a:pt x="13159" y="13873"/>
                  <a:pt x="13089" y="13817"/>
                  <a:pt x="13004" y="13817"/>
                </a:cubicBezTo>
                <a:cubicBezTo>
                  <a:pt x="12986" y="13817"/>
                  <a:pt x="12967" y="13820"/>
                  <a:pt x="12947" y="13825"/>
                </a:cubicBezTo>
                <a:cubicBezTo>
                  <a:pt x="12919" y="13742"/>
                  <a:pt x="12843" y="13686"/>
                  <a:pt x="12766" y="13686"/>
                </a:cubicBezTo>
                <a:cubicBezTo>
                  <a:pt x="12711" y="13686"/>
                  <a:pt x="12657" y="13714"/>
                  <a:pt x="12618" y="13778"/>
                </a:cubicBezTo>
                <a:cubicBezTo>
                  <a:pt x="12571" y="13841"/>
                  <a:pt x="12524" y="13919"/>
                  <a:pt x="12493" y="13982"/>
                </a:cubicBezTo>
                <a:cubicBezTo>
                  <a:pt x="12461" y="13998"/>
                  <a:pt x="12430" y="14013"/>
                  <a:pt x="12399" y="14045"/>
                </a:cubicBezTo>
                <a:cubicBezTo>
                  <a:pt x="11756" y="14797"/>
                  <a:pt x="11098" y="15550"/>
                  <a:pt x="10283" y="16114"/>
                </a:cubicBezTo>
                <a:cubicBezTo>
                  <a:pt x="9543" y="16619"/>
                  <a:pt x="8794" y="16834"/>
                  <a:pt x="7958" y="16834"/>
                </a:cubicBezTo>
                <a:cubicBezTo>
                  <a:pt x="7732" y="16834"/>
                  <a:pt x="7498" y="16818"/>
                  <a:pt x="7257" y="16788"/>
                </a:cubicBezTo>
                <a:cubicBezTo>
                  <a:pt x="6270" y="16662"/>
                  <a:pt x="5282" y="16459"/>
                  <a:pt x="4405" y="15988"/>
                </a:cubicBezTo>
                <a:cubicBezTo>
                  <a:pt x="3903" y="15738"/>
                  <a:pt x="3464" y="15393"/>
                  <a:pt x="3025" y="15032"/>
                </a:cubicBezTo>
                <a:cubicBezTo>
                  <a:pt x="1944" y="13904"/>
                  <a:pt x="1442" y="12462"/>
                  <a:pt x="1427" y="10800"/>
                </a:cubicBezTo>
                <a:cubicBezTo>
                  <a:pt x="1411" y="9154"/>
                  <a:pt x="1850" y="7509"/>
                  <a:pt x="2680" y="6082"/>
                </a:cubicBezTo>
                <a:cubicBezTo>
                  <a:pt x="4409" y="3085"/>
                  <a:pt x="7763" y="1251"/>
                  <a:pt x="11201" y="1251"/>
                </a:cubicBezTo>
                <a:cubicBezTo>
                  <a:pt x="11287" y="1251"/>
                  <a:pt x="11372" y="1252"/>
                  <a:pt x="11458" y="1255"/>
                </a:cubicBezTo>
                <a:cubicBezTo>
                  <a:pt x="12007" y="1270"/>
                  <a:pt x="12524" y="1349"/>
                  <a:pt x="12979" y="1568"/>
                </a:cubicBezTo>
                <a:cubicBezTo>
                  <a:pt x="13433" y="1881"/>
                  <a:pt x="13825" y="2273"/>
                  <a:pt x="14154" y="2712"/>
                </a:cubicBezTo>
                <a:cubicBezTo>
                  <a:pt x="14468" y="3277"/>
                  <a:pt x="14640" y="3919"/>
                  <a:pt x="14765" y="4530"/>
                </a:cubicBezTo>
                <a:cubicBezTo>
                  <a:pt x="14922" y="5283"/>
                  <a:pt x="15016" y="6035"/>
                  <a:pt x="15079" y="6803"/>
                </a:cubicBezTo>
                <a:cubicBezTo>
                  <a:pt x="15110" y="8089"/>
                  <a:pt x="15189" y="10189"/>
                  <a:pt x="14029" y="11035"/>
                </a:cubicBezTo>
                <a:cubicBezTo>
                  <a:pt x="13935" y="11082"/>
                  <a:pt x="13841" y="11114"/>
                  <a:pt x="13731" y="11145"/>
                </a:cubicBezTo>
                <a:cubicBezTo>
                  <a:pt x="13627" y="11170"/>
                  <a:pt x="13530" y="11182"/>
                  <a:pt x="13437" y="11182"/>
                </a:cubicBezTo>
                <a:cubicBezTo>
                  <a:pt x="12832" y="11182"/>
                  <a:pt x="12472" y="10676"/>
                  <a:pt x="12336" y="10063"/>
                </a:cubicBezTo>
                <a:cubicBezTo>
                  <a:pt x="12085" y="9029"/>
                  <a:pt x="12007" y="7932"/>
                  <a:pt x="11834" y="6866"/>
                </a:cubicBezTo>
                <a:cubicBezTo>
                  <a:pt x="11709" y="6067"/>
                  <a:pt x="11536" y="5063"/>
                  <a:pt x="11051" y="4405"/>
                </a:cubicBezTo>
                <a:cubicBezTo>
                  <a:pt x="11035" y="4342"/>
                  <a:pt x="11019" y="4280"/>
                  <a:pt x="11004" y="4233"/>
                </a:cubicBezTo>
                <a:cubicBezTo>
                  <a:pt x="10960" y="4103"/>
                  <a:pt x="10839" y="4027"/>
                  <a:pt x="10722" y="4027"/>
                </a:cubicBezTo>
                <a:cubicBezTo>
                  <a:pt x="10711" y="4027"/>
                  <a:pt x="10701" y="4028"/>
                  <a:pt x="10690" y="4029"/>
                </a:cubicBezTo>
                <a:cubicBezTo>
                  <a:pt x="10580" y="3951"/>
                  <a:pt x="10471" y="3888"/>
                  <a:pt x="10361" y="3841"/>
                </a:cubicBezTo>
                <a:cubicBezTo>
                  <a:pt x="9908" y="3428"/>
                  <a:pt x="9372" y="3257"/>
                  <a:pt x="8806" y="3257"/>
                </a:cubicBezTo>
                <a:cubicBezTo>
                  <a:pt x="7179" y="3257"/>
                  <a:pt x="5300" y="4673"/>
                  <a:pt x="4405" y="5847"/>
                </a:cubicBezTo>
                <a:cubicBezTo>
                  <a:pt x="3480" y="7070"/>
                  <a:pt x="3151" y="8465"/>
                  <a:pt x="3119" y="9969"/>
                </a:cubicBezTo>
                <a:cubicBezTo>
                  <a:pt x="3057" y="10534"/>
                  <a:pt x="3057" y="11082"/>
                  <a:pt x="3166" y="11584"/>
                </a:cubicBezTo>
                <a:cubicBezTo>
                  <a:pt x="3229" y="12148"/>
                  <a:pt x="3386" y="12681"/>
                  <a:pt x="3762" y="13042"/>
                </a:cubicBezTo>
                <a:cubicBezTo>
                  <a:pt x="4410" y="13966"/>
                  <a:pt x="5402" y="14364"/>
                  <a:pt x="6435" y="14364"/>
                </a:cubicBezTo>
                <a:cubicBezTo>
                  <a:pt x="8452" y="14364"/>
                  <a:pt x="10628" y="12847"/>
                  <a:pt x="10721" y="10753"/>
                </a:cubicBezTo>
                <a:cubicBezTo>
                  <a:pt x="10737" y="10722"/>
                  <a:pt x="10753" y="10690"/>
                  <a:pt x="10768" y="10659"/>
                </a:cubicBezTo>
                <a:cubicBezTo>
                  <a:pt x="10847" y="11051"/>
                  <a:pt x="10988" y="11411"/>
                  <a:pt x="11223" y="11709"/>
                </a:cubicBezTo>
                <a:cubicBezTo>
                  <a:pt x="11651" y="12266"/>
                  <a:pt x="12298" y="12511"/>
                  <a:pt x="12963" y="12511"/>
                </a:cubicBezTo>
                <a:cubicBezTo>
                  <a:pt x="13590" y="12511"/>
                  <a:pt x="14232" y="12293"/>
                  <a:pt x="14718" y="11913"/>
                </a:cubicBezTo>
                <a:cubicBezTo>
                  <a:pt x="16239" y="10737"/>
                  <a:pt x="16286" y="8480"/>
                  <a:pt x="16145" y="6741"/>
                </a:cubicBezTo>
                <a:cubicBezTo>
                  <a:pt x="15972" y="4593"/>
                  <a:pt x="15345" y="2179"/>
                  <a:pt x="13402" y="957"/>
                </a:cubicBezTo>
                <a:cubicBezTo>
                  <a:pt x="12508" y="392"/>
                  <a:pt x="11521" y="110"/>
                  <a:pt x="10502" y="32"/>
                </a:cubicBezTo>
                <a:cubicBezTo>
                  <a:pt x="10471" y="16"/>
                  <a:pt x="10439" y="1"/>
                  <a:pt x="10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9" name="Google Shape;2289;p54"/>
          <p:cNvGrpSpPr/>
          <p:nvPr/>
        </p:nvGrpSpPr>
        <p:grpSpPr>
          <a:xfrm>
            <a:off x="-152797" y="472609"/>
            <a:ext cx="1745583" cy="230173"/>
            <a:chOff x="1394800" y="3522000"/>
            <a:chExt cx="1048650" cy="138275"/>
          </a:xfrm>
        </p:grpSpPr>
        <p:sp>
          <p:nvSpPr>
            <p:cNvPr id="2290" name="Google Shape;2290;p54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54"/>
          <p:cNvGrpSpPr/>
          <p:nvPr/>
        </p:nvGrpSpPr>
        <p:grpSpPr>
          <a:xfrm>
            <a:off x="5922601" y="4228260"/>
            <a:ext cx="1921912" cy="326735"/>
            <a:chOff x="1816609" y="3851001"/>
            <a:chExt cx="1093674" cy="222193"/>
          </a:xfrm>
        </p:grpSpPr>
        <p:sp>
          <p:nvSpPr>
            <p:cNvPr id="2300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23;p30">
            <a:extLst>
              <a:ext uri="{FF2B5EF4-FFF2-40B4-BE49-F238E27FC236}">
                <a16:creationId xmlns:a16="http://schemas.microsoft.com/office/drawing/2014/main" id="{F7B57F56-0F43-4B86-A816-DCDADABD1C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25534" y="1899488"/>
            <a:ext cx="3899389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تقيم ختامي </a:t>
            </a:r>
            <a:endParaRPr sz="28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" name="صورة 4" descr="صورة تحتوي على رسم, علامة&#10;&#10;تم إنشاء الوصف تلقائياً">
            <a:extLst>
              <a:ext uri="{FF2B5EF4-FFF2-40B4-BE49-F238E27FC236}">
                <a16:creationId xmlns:a16="http://schemas.microsoft.com/office/drawing/2014/main" id="{03C6773B-F561-4485-BF48-39B34C0D8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035" y="1394524"/>
            <a:ext cx="3111263" cy="188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36">
        <p:split orient="vert"/>
      </p:transition>
    </mc:Choice>
    <mc:Fallback>
      <p:transition spd="slow" advTm="4936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49"/>
          <p:cNvSpPr/>
          <p:nvPr/>
        </p:nvSpPr>
        <p:spPr>
          <a:xfrm>
            <a:off x="1541375" y="2888707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49"/>
          <p:cNvSpPr/>
          <p:nvPr/>
        </p:nvSpPr>
        <p:spPr>
          <a:xfrm>
            <a:off x="2777363" y="2970256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49"/>
          <p:cNvSpPr/>
          <p:nvPr/>
        </p:nvSpPr>
        <p:spPr>
          <a:xfrm>
            <a:off x="4009913" y="2888707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49"/>
          <p:cNvSpPr/>
          <p:nvPr/>
        </p:nvSpPr>
        <p:spPr>
          <a:xfrm>
            <a:off x="5242488" y="2997439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49"/>
          <p:cNvSpPr/>
          <p:nvPr/>
        </p:nvSpPr>
        <p:spPr>
          <a:xfrm>
            <a:off x="6475038" y="2888707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2" name="Google Shape;1952;p49"/>
          <p:cNvGrpSpPr/>
          <p:nvPr/>
        </p:nvGrpSpPr>
        <p:grpSpPr>
          <a:xfrm flipH="1">
            <a:off x="704586" y="960694"/>
            <a:ext cx="5313136" cy="176025"/>
            <a:chOff x="4345425" y="2175475"/>
            <a:chExt cx="800750" cy="176025"/>
          </a:xfrm>
        </p:grpSpPr>
        <p:sp>
          <p:nvSpPr>
            <p:cNvPr id="1953" name="Google Shape;1953;p4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5" name="Google Shape;1955;p49"/>
          <p:cNvSpPr/>
          <p:nvPr/>
        </p:nvSpPr>
        <p:spPr>
          <a:xfrm>
            <a:off x="1492250" y="2924828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73" y="685"/>
                  <a:pt x="1667" y="867"/>
                  <a:pt x="1485" y="1073"/>
                </a:cubicBezTo>
                <a:lnTo>
                  <a:pt x="1028" y="502"/>
                </a:lnTo>
                <a:close/>
                <a:moveTo>
                  <a:pt x="3265" y="502"/>
                </a:moveTo>
                <a:cubicBezTo>
                  <a:pt x="2854" y="913"/>
                  <a:pt x="2443" y="1347"/>
                  <a:pt x="2032" y="1758"/>
                </a:cubicBezTo>
                <a:lnTo>
                  <a:pt x="1576" y="1187"/>
                </a:lnTo>
                <a:cubicBezTo>
                  <a:pt x="1804" y="959"/>
                  <a:pt x="2055" y="731"/>
                  <a:pt x="2284" y="502"/>
                </a:cubicBezTo>
                <a:close/>
                <a:moveTo>
                  <a:pt x="4771" y="502"/>
                </a:moveTo>
                <a:cubicBezTo>
                  <a:pt x="4064" y="1187"/>
                  <a:pt x="3379" y="1895"/>
                  <a:pt x="2694" y="2579"/>
                </a:cubicBezTo>
                <a:lnTo>
                  <a:pt x="2238" y="2032"/>
                </a:lnTo>
                <a:cubicBezTo>
                  <a:pt x="2740" y="1529"/>
                  <a:pt x="3242" y="1004"/>
                  <a:pt x="3767" y="502"/>
                </a:cubicBezTo>
                <a:close/>
                <a:moveTo>
                  <a:pt x="6164" y="502"/>
                </a:moveTo>
                <a:cubicBezTo>
                  <a:pt x="4498" y="2169"/>
                  <a:pt x="2854" y="3835"/>
                  <a:pt x="1211" y="5547"/>
                </a:cubicBezTo>
                <a:lnTo>
                  <a:pt x="1028" y="5547"/>
                </a:lnTo>
                <a:lnTo>
                  <a:pt x="3037" y="3013"/>
                </a:lnTo>
                <a:lnTo>
                  <a:pt x="2854" y="2785"/>
                </a:lnTo>
                <a:cubicBezTo>
                  <a:pt x="3607" y="2032"/>
                  <a:pt x="4361" y="1256"/>
                  <a:pt x="5137" y="502"/>
                </a:cubicBezTo>
                <a:close/>
                <a:moveTo>
                  <a:pt x="7556" y="502"/>
                </a:moveTo>
                <a:cubicBezTo>
                  <a:pt x="5844" y="2169"/>
                  <a:pt x="4110" y="3858"/>
                  <a:pt x="2420" y="5547"/>
                </a:cubicBezTo>
                <a:lnTo>
                  <a:pt x="1599" y="5547"/>
                </a:lnTo>
                <a:cubicBezTo>
                  <a:pt x="3356" y="3880"/>
                  <a:pt x="5114" y="2191"/>
                  <a:pt x="6849" y="502"/>
                </a:cubicBezTo>
                <a:close/>
                <a:moveTo>
                  <a:pt x="8629" y="502"/>
                </a:moveTo>
                <a:cubicBezTo>
                  <a:pt x="7008" y="2169"/>
                  <a:pt x="5365" y="3835"/>
                  <a:pt x="3767" y="5547"/>
                </a:cubicBezTo>
                <a:lnTo>
                  <a:pt x="2649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55" y="2169"/>
                  <a:pt x="6689" y="3835"/>
                  <a:pt x="5068" y="5547"/>
                </a:cubicBezTo>
                <a:lnTo>
                  <a:pt x="4155" y="5547"/>
                </a:lnTo>
                <a:cubicBezTo>
                  <a:pt x="5753" y="3858"/>
                  <a:pt x="7351" y="2169"/>
                  <a:pt x="8949" y="502"/>
                </a:cubicBezTo>
                <a:close/>
                <a:moveTo>
                  <a:pt x="12327" y="502"/>
                </a:moveTo>
                <a:cubicBezTo>
                  <a:pt x="10569" y="2191"/>
                  <a:pt x="8789" y="3858"/>
                  <a:pt x="7031" y="5547"/>
                </a:cubicBezTo>
                <a:lnTo>
                  <a:pt x="5456" y="5547"/>
                </a:lnTo>
                <a:cubicBezTo>
                  <a:pt x="7077" y="3835"/>
                  <a:pt x="8720" y="2169"/>
                  <a:pt x="10364" y="502"/>
                </a:cubicBezTo>
                <a:close/>
                <a:moveTo>
                  <a:pt x="14130" y="502"/>
                </a:moveTo>
                <a:cubicBezTo>
                  <a:pt x="12349" y="2191"/>
                  <a:pt x="10569" y="3858"/>
                  <a:pt x="8812" y="5547"/>
                </a:cubicBezTo>
                <a:lnTo>
                  <a:pt x="7396" y="5547"/>
                </a:lnTo>
                <a:cubicBezTo>
                  <a:pt x="9108" y="3858"/>
                  <a:pt x="10843" y="2191"/>
                  <a:pt x="12555" y="502"/>
                </a:cubicBezTo>
                <a:close/>
                <a:moveTo>
                  <a:pt x="15887" y="502"/>
                </a:moveTo>
                <a:cubicBezTo>
                  <a:pt x="14084" y="2169"/>
                  <a:pt x="12281" y="3812"/>
                  <a:pt x="10569" y="5547"/>
                </a:cubicBezTo>
                <a:lnTo>
                  <a:pt x="9108" y="5547"/>
                </a:lnTo>
                <a:cubicBezTo>
                  <a:pt x="10820" y="3858"/>
                  <a:pt x="12555" y="2169"/>
                  <a:pt x="14290" y="502"/>
                </a:cubicBezTo>
                <a:close/>
                <a:moveTo>
                  <a:pt x="17006" y="502"/>
                </a:moveTo>
                <a:cubicBezTo>
                  <a:pt x="15362" y="2169"/>
                  <a:pt x="13696" y="3858"/>
                  <a:pt x="12053" y="5547"/>
                </a:cubicBezTo>
                <a:lnTo>
                  <a:pt x="10911" y="5547"/>
                </a:lnTo>
                <a:cubicBezTo>
                  <a:pt x="12669" y="3835"/>
                  <a:pt x="14427" y="2169"/>
                  <a:pt x="16184" y="502"/>
                </a:cubicBezTo>
                <a:close/>
                <a:moveTo>
                  <a:pt x="18535" y="502"/>
                </a:moveTo>
                <a:cubicBezTo>
                  <a:pt x="16869" y="2169"/>
                  <a:pt x="15203" y="3858"/>
                  <a:pt x="13536" y="5547"/>
                </a:cubicBezTo>
                <a:lnTo>
                  <a:pt x="12167" y="5547"/>
                </a:lnTo>
                <a:cubicBezTo>
                  <a:pt x="13856" y="3858"/>
                  <a:pt x="15545" y="2169"/>
                  <a:pt x="17257" y="502"/>
                </a:cubicBezTo>
                <a:close/>
                <a:moveTo>
                  <a:pt x="19539" y="502"/>
                </a:moveTo>
                <a:cubicBezTo>
                  <a:pt x="17850" y="2146"/>
                  <a:pt x="16230" y="3835"/>
                  <a:pt x="14632" y="5547"/>
                </a:cubicBezTo>
                <a:lnTo>
                  <a:pt x="13787" y="5547"/>
                </a:lnTo>
                <a:cubicBezTo>
                  <a:pt x="15454" y="3858"/>
                  <a:pt x="17120" y="2169"/>
                  <a:pt x="18786" y="502"/>
                </a:cubicBezTo>
                <a:close/>
                <a:moveTo>
                  <a:pt x="21480" y="502"/>
                </a:moveTo>
                <a:cubicBezTo>
                  <a:pt x="21092" y="867"/>
                  <a:pt x="20704" y="1256"/>
                  <a:pt x="20338" y="1621"/>
                </a:cubicBezTo>
                <a:cubicBezTo>
                  <a:pt x="19014" y="2922"/>
                  <a:pt x="17691" y="4246"/>
                  <a:pt x="16344" y="5547"/>
                </a:cubicBezTo>
                <a:lnTo>
                  <a:pt x="14860" y="5547"/>
                </a:lnTo>
                <a:cubicBezTo>
                  <a:pt x="16207" y="4109"/>
                  <a:pt x="17554" y="2693"/>
                  <a:pt x="18946" y="1324"/>
                </a:cubicBezTo>
                <a:cubicBezTo>
                  <a:pt x="19220" y="1050"/>
                  <a:pt x="19517" y="776"/>
                  <a:pt x="19791" y="502"/>
                </a:cubicBezTo>
                <a:close/>
                <a:moveTo>
                  <a:pt x="23191" y="502"/>
                </a:moveTo>
                <a:cubicBezTo>
                  <a:pt x="22735" y="959"/>
                  <a:pt x="22301" y="1415"/>
                  <a:pt x="21845" y="1895"/>
                </a:cubicBezTo>
                <a:cubicBezTo>
                  <a:pt x="20681" y="3104"/>
                  <a:pt x="19494" y="4337"/>
                  <a:pt x="18284" y="5547"/>
                </a:cubicBezTo>
                <a:lnTo>
                  <a:pt x="16504" y="5547"/>
                </a:lnTo>
                <a:cubicBezTo>
                  <a:pt x="17645" y="4451"/>
                  <a:pt x="18763" y="3378"/>
                  <a:pt x="19859" y="2283"/>
                </a:cubicBezTo>
                <a:cubicBezTo>
                  <a:pt x="20452" y="1689"/>
                  <a:pt x="21046" y="1096"/>
                  <a:pt x="21639" y="502"/>
                </a:cubicBezTo>
                <a:close/>
                <a:moveTo>
                  <a:pt x="25428" y="502"/>
                </a:moveTo>
                <a:cubicBezTo>
                  <a:pt x="24310" y="1644"/>
                  <a:pt x="23169" y="2762"/>
                  <a:pt x="22027" y="3880"/>
                </a:cubicBezTo>
                <a:cubicBezTo>
                  <a:pt x="21457" y="4428"/>
                  <a:pt x="20909" y="4976"/>
                  <a:pt x="20338" y="5547"/>
                </a:cubicBezTo>
                <a:lnTo>
                  <a:pt x="18512" y="5547"/>
                </a:lnTo>
                <a:cubicBezTo>
                  <a:pt x="19654" y="4360"/>
                  <a:pt x="20818" y="3173"/>
                  <a:pt x="21959" y="1986"/>
                </a:cubicBezTo>
                <a:cubicBezTo>
                  <a:pt x="22438" y="1484"/>
                  <a:pt x="22918" y="1004"/>
                  <a:pt x="23420" y="502"/>
                </a:cubicBezTo>
                <a:close/>
                <a:moveTo>
                  <a:pt x="26912" y="502"/>
                </a:moveTo>
                <a:cubicBezTo>
                  <a:pt x="25520" y="1917"/>
                  <a:pt x="24127" y="3310"/>
                  <a:pt x="22689" y="4679"/>
                </a:cubicBezTo>
                <a:cubicBezTo>
                  <a:pt x="22393" y="4976"/>
                  <a:pt x="22096" y="5250"/>
                  <a:pt x="21776" y="5547"/>
                </a:cubicBezTo>
                <a:lnTo>
                  <a:pt x="20589" y="5547"/>
                </a:lnTo>
                <a:cubicBezTo>
                  <a:pt x="22324" y="3858"/>
                  <a:pt x="24036" y="2191"/>
                  <a:pt x="25771" y="502"/>
                </a:cubicBezTo>
                <a:close/>
                <a:moveTo>
                  <a:pt x="27916" y="502"/>
                </a:moveTo>
                <a:cubicBezTo>
                  <a:pt x="26570" y="1826"/>
                  <a:pt x="25246" y="3127"/>
                  <a:pt x="23899" y="4451"/>
                </a:cubicBezTo>
                <a:cubicBezTo>
                  <a:pt x="23534" y="4816"/>
                  <a:pt x="23146" y="5181"/>
                  <a:pt x="22781" y="5547"/>
                </a:cubicBezTo>
                <a:lnTo>
                  <a:pt x="22005" y="5547"/>
                </a:lnTo>
                <a:cubicBezTo>
                  <a:pt x="22073" y="5455"/>
                  <a:pt x="22164" y="5387"/>
                  <a:pt x="22233" y="5318"/>
                </a:cubicBezTo>
                <a:cubicBezTo>
                  <a:pt x="23899" y="3743"/>
                  <a:pt x="25543" y="2123"/>
                  <a:pt x="27186" y="502"/>
                </a:cubicBezTo>
                <a:close/>
                <a:moveTo>
                  <a:pt x="28966" y="502"/>
                </a:moveTo>
                <a:cubicBezTo>
                  <a:pt x="27323" y="2169"/>
                  <a:pt x="25657" y="3858"/>
                  <a:pt x="24036" y="5547"/>
                </a:cubicBezTo>
                <a:lnTo>
                  <a:pt x="22986" y="5547"/>
                </a:lnTo>
                <a:cubicBezTo>
                  <a:pt x="23123" y="5387"/>
                  <a:pt x="23283" y="5250"/>
                  <a:pt x="23420" y="5113"/>
                </a:cubicBezTo>
                <a:cubicBezTo>
                  <a:pt x="24995" y="3561"/>
                  <a:pt x="26570" y="2032"/>
                  <a:pt x="28145" y="502"/>
                </a:cubicBezTo>
                <a:close/>
                <a:moveTo>
                  <a:pt x="30427" y="502"/>
                </a:moveTo>
                <a:cubicBezTo>
                  <a:pt x="28898" y="2009"/>
                  <a:pt x="27369" y="3515"/>
                  <a:pt x="25862" y="5044"/>
                </a:cubicBezTo>
                <a:cubicBezTo>
                  <a:pt x="25702" y="5204"/>
                  <a:pt x="25543" y="5364"/>
                  <a:pt x="25383" y="5547"/>
                </a:cubicBezTo>
                <a:lnTo>
                  <a:pt x="24812" y="5547"/>
                </a:lnTo>
                <a:cubicBezTo>
                  <a:pt x="26456" y="3858"/>
                  <a:pt x="28099" y="2191"/>
                  <a:pt x="29742" y="502"/>
                </a:cubicBezTo>
                <a:close/>
                <a:moveTo>
                  <a:pt x="31934" y="502"/>
                </a:moveTo>
                <a:cubicBezTo>
                  <a:pt x="30267" y="2191"/>
                  <a:pt x="28578" y="3858"/>
                  <a:pt x="26912" y="5547"/>
                </a:cubicBezTo>
                <a:lnTo>
                  <a:pt x="25611" y="5547"/>
                </a:lnTo>
                <a:cubicBezTo>
                  <a:pt x="25748" y="5410"/>
                  <a:pt x="25862" y="5296"/>
                  <a:pt x="25976" y="5159"/>
                </a:cubicBezTo>
                <a:cubicBezTo>
                  <a:pt x="27528" y="3584"/>
                  <a:pt x="29126" y="2032"/>
                  <a:pt x="30747" y="502"/>
                </a:cubicBezTo>
                <a:close/>
                <a:moveTo>
                  <a:pt x="34056" y="502"/>
                </a:moveTo>
                <a:cubicBezTo>
                  <a:pt x="32299" y="2191"/>
                  <a:pt x="30518" y="3858"/>
                  <a:pt x="28761" y="5547"/>
                </a:cubicBezTo>
                <a:lnTo>
                  <a:pt x="27232" y="5547"/>
                </a:lnTo>
                <a:cubicBezTo>
                  <a:pt x="28943" y="3858"/>
                  <a:pt x="30678" y="2191"/>
                  <a:pt x="32390" y="502"/>
                </a:cubicBezTo>
                <a:close/>
                <a:moveTo>
                  <a:pt x="35517" y="502"/>
                </a:moveTo>
                <a:cubicBezTo>
                  <a:pt x="33805" y="2191"/>
                  <a:pt x="32071" y="3880"/>
                  <a:pt x="30336" y="5547"/>
                </a:cubicBezTo>
                <a:lnTo>
                  <a:pt x="28966" y="5547"/>
                </a:lnTo>
                <a:cubicBezTo>
                  <a:pt x="30724" y="3858"/>
                  <a:pt x="32504" y="2191"/>
                  <a:pt x="34285" y="502"/>
                </a:cubicBezTo>
                <a:close/>
                <a:moveTo>
                  <a:pt x="37686" y="502"/>
                </a:moveTo>
                <a:cubicBezTo>
                  <a:pt x="35996" y="2169"/>
                  <a:pt x="34307" y="3858"/>
                  <a:pt x="32618" y="5547"/>
                </a:cubicBezTo>
                <a:lnTo>
                  <a:pt x="30587" y="5547"/>
                </a:lnTo>
                <a:cubicBezTo>
                  <a:pt x="32322" y="3880"/>
                  <a:pt x="34056" y="2191"/>
                  <a:pt x="35768" y="502"/>
                </a:cubicBezTo>
                <a:close/>
                <a:moveTo>
                  <a:pt x="39032" y="502"/>
                </a:moveTo>
                <a:cubicBezTo>
                  <a:pt x="38987" y="571"/>
                  <a:pt x="38918" y="616"/>
                  <a:pt x="38872" y="685"/>
                </a:cubicBezTo>
                <a:cubicBezTo>
                  <a:pt x="37252" y="2305"/>
                  <a:pt x="35631" y="3926"/>
                  <a:pt x="34011" y="5547"/>
                </a:cubicBezTo>
                <a:lnTo>
                  <a:pt x="32847" y="5547"/>
                </a:lnTo>
                <a:cubicBezTo>
                  <a:pt x="34559" y="3858"/>
                  <a:pt x="36270" y="2169"/>
                  <a:pt x="37982" y="502"/>
                </a:cubicBezTo>
                <a:close/>
                <a:moveTo>
                  <a:pt x="40470" y="502"/>
                </a:moveTo>
                <a:cubicBezTo>
                  <a:pt x="39763" y="1278"/>
                  <a:pt x="39032" y="2032"/>
                  <a:pt x="38302" y="2785"/>
                </a:cubicBezTo>
                <a:cubicBezTo>
                  <a:pt x="37389" y="3698"/>
                  <a:pt x="36476" y="4611"/>
                  <a:pt x="35563" y="5547"/>
                </a:cubicBezTo>
                <a:lnTo>
                  <a:pt x="34285" y="5547"/>
                </a:lnTo>
                <a:cubicBezTo>
                  <a:pt x="35860" y="3972"/>
                  <a:pt x="37434" y="2397"/>
                  <a:pt x="39009" y="822"/>
                </a:cubicBezTo>
                <a:cubicBezTo>
                  <a:pt x="39124" y="708"/>
                  <a:pt x="39215" y="616"/>
                  <a:pt x="39306" y="502"/>
                </a:cubicBezTo>
                <a:close/>
                <a:moveTo>
                  <a:pt x="41566" y="502"/>
                </a:moveTo>
                <a:cubicBezTo>
                  <a:pt x="39831" y="2191"/>
                  <a:pt x="38096" y="3858"/>
                  <a:pt x="36362" y="5547"/>
                </a:cubicBezTo>
                <a:lnTo>
                  <a:pt x="35700" y="5547"/>
                </a:lnTo>
                <a:cubicBezTo>
                  <a:pt x="37320" y="3858"/>
                  <a:pt x="38964" y="2169"/>
                  <a:pt x="40607" y="502"/>
                </a:cubicBezTo>
                <a:close/>
                <a:moveTo>
                  <a:pt x="43643" y="502"/>
                </a:moveTo>
                <a:cubicBezTo>
                  <a:pt x="41931" y="2191"/>
                  <a:pt x="40242" y="3858"/>
                  <a:pt x="38553" y="5547"/>
                </a:cubicBezTo>
                <a:lnTo>
                  <a:pt x="36955" y="5547"/>
                </a:lnTo>
                <a:cubicBezTo>
                  <a:pt x="38644" y="3858"/>
                  <a:pt x="40310" y="2191"/>
                  <a:pt x="41977" y="502"/>
                </a:cubicBezTo>
                <a:close/>
                <a:moveTo>
                  <a:pt x="44944" y="502"/>
                </a:moveTo>
                <a:cubicBezTo>
                  <a:pt x="43323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516" y="3880"/>
                  <a:pt x="42205" y="2191"/>
                  <a:pt x="43917" y="502"/>
                </a:cubicBezTo>
                <a:close/>
                <a:moveTo>
                  <a:pt x="45834" y="502"/>
                </a:moveTo>
                <a:cubicBezTo>
                  <a:pt x="44739" y="1735"/>
                  <a:pt x="43643" y="2990"/>
                  <a:pt x="42525" y="4200"/>
                </a:cubicBezTo>
                <a:cubicBezTo>
                  <a:pt x="42114" y="4656"/>
                  <a:pt x="41680" y="5090"/>
                  <a:pt x="41246" y="5547"/>
                </a:cubicBezTo>
                <a:lnTo>
                  <a:pt x="40402" y="5547"/>
                </a:lnTo>
                <a:cubicBezTo>
                  <a:pt x="42091" y="3903"/>
                  <a:pt x="43734" y="2214"/>
                  <a:pt x="45332" y="502"/>
                </a:cubicBezTo>
                <a:close/>
                <a:moveTo>
                  <a:pt x="46610" y="502"/>
                </a:moveTo>
                <a:lnTo>
                  <a:pt x="46793" y="731"/>
                </a:lnTo>
                <a:cubicBezTo>
                  <a:pt x="45629" y="2077"/>
                  <a:pt x="44510" y="3447"/>
                  <a:pt x="43301" y="4702"/>
                </a:cubicBezTo>
                <a:cubicBezTo>
                  <a:pt x="43027" y="4976"/>
                  <a:pt x="42753" y="5273"/>
                  <a:pt x="42479" y="5547"/>
                </a:cubicBezTo>
                <a:lnTo>
                  <a:pt x="41406" y="5547"/>
                </a:lnTo>
                <a:cubicBezTo>
                  <a:pt x="42981" y="3880"/>
                  <a:pt x="44533" y="2191"/>
                  <a:pt x="46108" y="502"/>
                </a:cubicBezTo>
                <a:close/>
                <a:moveTo>
                  <a:pt x="46930" y="913"/>
                </a:moveTo>
                <a:lnTo>
                  <a:pt x="47386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7" y="5547"/>
                </a:lnTo>
                <a:cubicBezTo>
                  <a:pt x="42935" y="5296"/>
                  <a:pt x="43186" y="5067"/>
                  <a:pt x="43415" y="4839"/>
                </a:cubicBezTo>
                <a:cubicBezTo>
                  <a:pt x="44647" y="3584"/>
                  <a:pt x="45789" y="2237"/>
                  <a:pt x="46930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95" y="3515"/>
                  <a:pt x="46382" y="4542"/>
                  <a:pt x="45469" y="5547"/>
                </a:cubicBezTo>
                <a:lnTo>
                  <a:pt x="43803" y="5547"/>
                </a:lnTo>
                <a:cubicBezTo>
                  <a:pt x="45035" y="4246"/>
                  <a:pt x="46268" y="2945"/>
                  <a:pt x="47523" y="1644"/>
                </a:cubicBezTo>
                <a:close/>
                <a:moveTo>
                  <a:pt x="48277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3" y="5547"/>
                </a:lnTo>
                <a:cubicBezTo>
                  <a:pt x="46610" y="4588"/>
                  <a:pt x="47455" y="3607"/>
                  <a:pt x="48277" y="2625"/>
                </a:cubicBezTo>
                <a:close/>
                <a:moveTo>
                  <a:pt x="1" y="0"/>
                </a:moveTo>
                <a:lnTo>
                  <a:pt x="2398" y="3013"/>
                </a:lnTo>
                <a:lnTo>
                  <a:pt x="1" y="6026"/>
                </a:lnTo>
                <a:lnTo>
                  <a:pt x="46861" y="6026"/>
                </a:lnTo>
                <a:lnTo>
                  <a:pt x="49167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49"/>
          <p:cNvSpPr/>
          <p:nvPr/>
        </p:nvSpPr>
        <p:spPr>
          <a:xfrm>
            <a:off x="3957400" y="2924828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49" y="685"/>
                  <a:pt x="1667" y="867"/>
                  <a:pt x="1461" y="1073"/>
                </a:cubicBezTo>
                <a:lnTo>
                  <a:pt x="1027" y="502"/>
                </a:lnTo>
                <a:close/>
                <a:moveTo>
                  <a:pt x="3264" y="502"/>
                </a:moveTo>
                <a:cubicBezTo>
                  <a:pt x="2853" y="913"/>
                  <a:pt x="2443" y="1347"/>
                  <a:pt x="2032" y="1758"/>
                </a:cubicBezTo>
                <a:lnTo>
                  <a:pt x="1575" y="1187"/>
                </a:lnTo>
                <a:cubicBezTo>
                  <a:pt x="1804" y="959"/>
                  <a:pt x="2055" y="731"/>
                  <a:pt x="2283" y="502"/>
                </a:cubicBezTo>
                <a:close/>
                <a:moveTo>
                  <a:pt x="4771" y="502"/>
                </a:moveTo>
                <a:cubicBezTo>
                  <a:pt x="4063" y="1187"/>
                  <a:pt x="3378" y="1895"/>
                  <a:pt x="2694" y="2579"/>
                </a:cubicBezTo>
                <a:lnTo>
                  <a:pt x="2237" y="2032"/>
                </a:lnTo>
                <a:cubicBezTo>
                  <a:pt x="2739" y="1529"/>
                  <a:pt x="3242" y="1004"/>
                  <a:pt x="3744" y="502"/>
                </a:cubicBezTo>
                <a:close/>
                <a:moveTo>
                  <a:pt x="6163" y="502"/>
                </a:moveTo>
                <a:cubicBezTo>
                  <a:pt x="4497" y="2169"/>
                  <a:pt x="2853" y="3835"/>
                  <a:pt x="1210" y="5547"/>
                </a:cubicBezTo>
                <a:lnTo>
                  <a:pt x="1027" y="5547"/>
                </a:lnTo>
                <a:lnTo>
                  <a:pt x="3036" y="3013"/>
                </a:lnTo>
                <a:lnTo>
                  <a:pt x="2853" y="2785"/>
                </a:lnTo>
                <a:cubicBezTo>
                  <a:pt x="3607" y="2032"/>
                  <a:pt x="4360" y="1256"/>
                  <a:pt x="5136" y="502"/>
                </a:cubicBezTo>
                <a:close/>
                <a:moveTo>
                  <a:pt x="7555" y="502"/>
                </a:moveTo>
                <a:cubicBezTo>
                  <a:pt x="5844" y="2169"/>
                  <a:pt x="4109" y="3858"/>
                  <a:pt x="2397" y="5547"/>
                </a:cubicBezTo>
                <a:lnTo>
                  <a:pt x="1598" y="5547"/>
                </a:lnTo>
                <a:cubicBezTo>
                  <a:pt x="3356" y="3880"/>
                  <a:pt x="5090" y="2191"/>
                  <a:pt x="6848" y="502"/>
                </a:cubicBezTo>
                <a:close/>
                <a:moveTo>
                  <a:pt x="8628" y="502"/>
                </a:moveTo>
                <a:cubicBezTo>
                  <a:pt x="6985" y="2169"/>
                  <a:pt x="5364" y="3835"/>
                  <a:pt x="3766" y="5547"/>
                </a:cubicBezTo>
                <a:lnTo>
                  <a:pt x="2648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32" y="2169"/>
                  <a:pt x="6688" y="3835"/>
                  <a:pt x="5068" y="5547"/>
                </a:cubicBezTo>
                <a:lnTo>
                  <a:pt x="4155" y="5547"/>
                </a:lnTo>
                <a:cubicBezTo>
                  <a:pt x="5752" y="3858"/>
                  <a:pt x="7350" y="2169"/>
                  <a:pt x="8948" y="502"/>
                </a:cubicBezTo>
                <a:close/>
                <a:moveTo>
                  <a:pt x="12326" y="502"/>
                </a:moveTo>
                <a:cubicBezTo>
                  <a:pt x="10568" y="2191"/>
                  <a:pt x="8788" y="3858"/>
                  <a:pt x="7031" y="5547"/>
                </a:cubicBezTo>
                <a:lnTo>
                  <a:pt x="5456" y="5547"/>
                </a:lnTo>
                <a:cubicBezTo>
                  <a:pt x="7076" y="3835"/>
                  <a:pt x="8720" y="2169"/>
                  <a:pt x="10363" y="502"/>
                </a:cubicBezTo>
                <a:close/>
                <a:moveTo>
                  <a:pt x="14106" y="502"/>
                </a:moveTo>
                <a:cubicBezTo>
                  <a:pt x="12349" y="2191"/>
                  <a:pt x="10568" y="3858"/>
                  <a:pt x="8811" y="5547"/>
                </a:cubicBezTo>
                <a:lnTo>
                  <a:pt x="7396" y="5547"/>
                </a:lnTo>
                <a:cubicBezTo>
                  <a:pt x="9108" y="3858"/>
                  <a:pt x="10842" y="2191"/>
                  <a:pt x="12554" y="502"/>
                </a:cubicBezTo>
                <a:close/>
                <a:moveTo>
                  <a:pt x="15864" y="502"/>
                </a:moveTo>
                <a:cubicBezTo>
                  <a:pt x="14084" y="2169"/>
                  <a:pt x="12280" y="3812"/>
                  <a:pt x="10568" y="5547"/>
                </a:cubicBezTo>
                <a:lnTo>
                  <a:pt x="9085" y="5547"/>
                </a:lnTo>
                <a:cubicBezTo>
                  <a:pt x="10820" y="3858"/>
                  <a:pt x="12554" y="2169"/>
                  <a:pt x="14289" y="502"/>
                </a:cubicBezTo>
                <a:close/>
                <a:moveTo>
                  <a:pt x="17005" y="502"/>
                </a:moveTo>
                <a:cubicBezTo>
                  <a:pt x="15339" y="2169"/>
                  <a:pt x="13695" y="3858"/>
                  <a:pt x="12052" y="5547"/>
                </a:cubicBezTo>
                <a:lnTo>
                  <a:pt x="10911" y="5547"/>
                </a:lnTo>
                <a:cubicBezTo>
                  <a:pt x="12646" y="3835"/>
                  <a:pt x="14403" y="2169"/>
                  <a:pt x="16161" y="502"/>
                </a:cubicBezTo>
                <a:close/>
                <a:moveTo>
                  <a:pt x="18534" y="502"/>
                </a:moveTo>
                <a:cubicBezTo>
                  <a:pt x="16868" y="2169"/>
                  <a:pt x="15202" y="3858"/>
                  <a:pt x="13536" y="5547"/>
                </a:cubicBezTo>
                <a:lnTo>
                  <a:pt x="12166" y="5547"/>
                </a:lnTo>
                <a:cubicBezTo>
                  <a:pt x="13832" y="3858"/>
                  <a:pt x="15544" y="2169"/>
                  <a:pt x="17233" y="502"/>
                </a:cubicBezTo>
                <a:close/>
                <a:moveTo>
                  <a:pt x="19539" y="502"/>
                </a:moveTo>
                <a:cubicBezTo>
                  <a:pt x="17850" y="2146"/>
                  <a:pt x="16229" y="3835"/>
                  <a:pt x="14631" y="5547"/>
                </a:cubicBezTo>
                <a:lnTo>
                  <a:pt x="13787" y="5547"/>
                </a:lnTo>
                <a:cubicBezTo>
                  <a:pt x="15453" y="3858"/>
                  <a:pt x="17096" y="2169"/>
                  <a:pt x="18786" y="502"/>
                </a:cubicBezTo>
                <a:close/>
                <a:moveTo>
                  <a:pt x="21479" y="502"/>
                </a:moveTo>
                <a:cubicBezTo>
                  <a:pt x="21091" y="867"/>
                  <a:pt x="20703" y="1256"/>
                  <a:pt x="20315" y="1621"/>
                </a:cubicBezTo>
                <a:cubicBezTo>
                  <a:pt x="19014" y="2922"/>
                  <a:pt x="17667" y="4246"/>
                  <a:pt x="16343" y="5547"/>
                </a:cubicBezTo>
                <a:lnTo>
                  <a:pt x="14860" y="5547"/>
                </a:lnTo>
                <a:cubicBezTo>
                  <a:pt x="16206" y="4109"/>
                  <a:pt x="17553" y="2693"/>
                  <a:pt x="18945" y="1324"/>
                </a:cubicBezTo>
                <a:cubicBezTo>
                  <a:pt x="19219" y="1050"/>
                  <a:pt x="19516" y="776"/>
                  <a:pt x="19790" y="502"/>
                </a:cubicBezTo>
                <a:close/>
                <a:moveTo>
                  <a:pt x="23191" y="502"/>
                </a:moveTo>
                <a:cubicBezTo>
                  <a:pt x="22734" y="959"/>
                  <a:pt x="22278" y="1415"/>
                  <a:pt x="21844" y="1895"/>
                </a:cubicBezTo>
                <a:cubicBezTo>
                  <a:pt x="20657" y="3104"/>
                  <a:pt x="19470" y="4337"/>
                  <a:pt x="18283" y="5547"/>
                </a:cubicBezTo>
                <a:lnTo>
                  <a:pt x="16503" y="5547"/>
                </a:lnTo>
                <a:cubicBezTo>
                  <a:pt x="17621" y="4451"/>
                  <a:pt x="18763" y="3378"/>
                  <a:pt x="19858" y="2283"/>
                </a:cubicBezTo>
                <a:cubicBezTo>
                  <a:pt x="20452" y="1689"/>
                  <a:pt x="21045" y="1096"/>
                  <a:pt x="21639" y="502"/>
                </a:cubicBezTo>
                <a:close/>
                <a:moveTo>
                  <a:pt x="25428" y="502"/>
                </a:moveTo>
                <a:cubicBezTo>
                  <a:pt x="24309" y="1644"/>
                  <a:pt x="23168" y="2762"/>
                  <a:pt x="22027" y="3880"/>
                </a:cubicBezTo>
                <a:cubicBezTo>
                  <a:pt x="21456" y="4428"/>
                  <a:pt x="20885" y="4976"/>
                  <a:pt x="20338" y="5547"/>
                </a:cubicBezTo>
                <a:lnTo>
                  <a:pt x="18512" y="5547"/>
                </a:lnTo>
                <a:cubicBezTo>
                  <a:pt x="19653" y="4360"/>
                  <a:pt x="20817" y="3173"/>
                  <a:pt x="21935" y="1986"/>
                </a:cubicBezTo>
                <a:cubicBezTo>
                  <a:pt x="22415" y="1484"/>
                  <a:pt x="22917" y="1004"/>
                  <a:pt x="23419" y="502"/>
                </a:cubicBezTo>
                <a:close/>
                <a:moveTo>
                  <a:pt x="26889" y="502"/>
                </a:moveTo>
                <a:cubicBezTo>
                  <a:pt x="25519" y="1917"/>
                  <a:pt x="24127" y="3310"/>
                  <a:pt x="22689" y="4679"/>
                </a:cubicBezTo>
                <a:cubicBezTo>
                  <a:pt x="22392" y="4976"/>
                  <a:pt x="22072" y="5250"/>
                  <a:pt x="21776" y="5547"/>
                </a:cubicBezTo>
                <a:lnTo>
                  <a:pt x="20589" y="5547"/>
                </a:lnTo>
                <a:cubicBezTo>
                  <a:pt x="22323" y="3858"/>
                  <a:pt x="24035" y="2191"/>
                  <a:pt x="25770" y="502"/>
                </a:cubicBezTo>
                <a:close/>
                <a:moveTo>
                  <a:pt x="27916" y="502"/>
                </a:moveTo>
                <a:cubicBezTo>
                  <a:pt x="26569" y="1826"/>
                  <a:pt x="25245" y="3127"/>
                  <a:pt x="23898" y="4451"/>
                </a:cubicBezTo>
                <a:cubicBezTo>
                  <a:pt x="23533" y="4816"/>
                  <a:pt x="23145" y="5181"/>
                  <a:pt x="22780" y="5547"/>
                </a:cubicBezTo>
                <a:lnTo>
                  <a:pt x="22004" y="5547"/>
                </a:lnTo>
                <a:cubicBezTo>
                  <a:pt x="22072" y="5455"/>
                  <a:pt x="22141" y="5387"/>
                  <a:pt x="22232" y="5318"/>
                </a:cubicBezTo>
                <a:cubicBezTo>
                  <a:pt x="23898" y="3743"/>
                  <a:pt x="25542" y="2123"/>
                  <a:pt x="27162" y="502"/>
                </a:cubicBezTo>
                <a:close/>
                <a:moveTo>
                  <a:pt x="28966" y="502"/>
                </a:moveTo>
                <a:cubicBezTo>
                  <a:pt x="27299" y="2169"/>
                  <a:pt x="25656" y="3858"/>
                  <a:pt x="24013" y="5547"/>
                </a:cubicBezTo>
                <a:lnTo>
                  <a:pt x="22985" y="5547"/>
                </a:lnTo>
                <a:cubicBezTo>
                  <a:pt x="23122" y="5387"/>
                  <a:pt x="23282" y="5250"/>
                  <a:pt x="23419" y="5113"/>
                </a:cubicBezTo>
                <a:cubicBezTo>
                  <a:pt x="24994" y="3561"/>
                  <a:pt x="26569" y="2032"/>
                  <a:pt x="28144" y="502"/>
                </a:cubicBezTo>
                <a:close/>
                <a:moveTo>
                  <a:pt x="30426" y="502"/>
                </a:moveTo>
                <a:cubicBezTo>
                  <a:pt x="28897" y="2009"/>
                  <a:pt x="27345" y="3515"/>
                  <a:pt x="25861" y="5044"/>
                </a:cubicBezTo>
                <a:cubicBezTo>
                  <a:pt x="25702" y="5204"/>
                  <a:pt x="25542" y="5364"/>
                  <a:pt x="25382" y="5547"/>
                </a:cubicBezTo>
                <a:lnTo>
                  <a:pt x="24789" y="5547"/>
                </a:lnTo>
                <a:cubicBezTo>
                  <a:pt x="26455" y="3858"/>
                  <a:pt x="28098" y="2191"/>
                  <a:pt x="29719" y="502"/>
                </a:cubicBezTo>
                <a:close/>
                <a:moveTo>
                  <a:pt x="31933" y="502"/>
                </a:moveTo>
                <a:cubicBezTo>
                  <a:pt x="30244" y="2191"/>
                  <a:pt x="28578" y="3858"/>
                  <a:pt x="26911" y="5547"/>
                </a:cubicBezTo>
                <a:lnTo>
                  <a:pt x="25610" y="5547"/>
                </a:lnTo>
                <a:cubicBezTo>
                  <a:pt x="25724" y="5410"/>
                  <a:pt x="25861" y="5296"/>
                  <a:pt x="25976" y="5159"/>
                </a:cubicBezTo>
                <a:cubicBezTo>
                  <a:pt x="27528" y="3584"/>
                  <a:pt x="29125" y="2032"/>
                  <a:pt x="30723" y="502"/>
                </a:cubicBezTo>
                <a:close/>
                <a:moveTo>
                  <a:pt x="34056" y="502"/>
                </a:moveTo>
                <a:cubicBezTo>
                  <a:pt x="32298" y="2191"/>
                  <a:pt x="30518" y="3858"/>
                  <a:pt x="28760" y="5547"/>
                </a:cubicBezTo>
                <a:lnTo>
                  <a:pt x="27231" y="5547"/>
                </a:lnTo>
                <a:cubicBezTo>
                  <a:pt x="28943" y="3858"/>
                  <a:pt x="30678" y="2191"/>
                  <a:pt x="32389" y="502"/>
                </a:cubicBezTo>
                <a:close/>
                <a:moveTo>
                  <a:pt x="35516" y="502"/>
                </a:moveTo>
                <a:cubicBezTo>
                  <a:pt x="33805" y="2191"/>
                  <a:pt x="32070" y="3880"/>
                  <a:pt x="30335" y="5547"/>
                </a:cubicBezTo>
                <a:lnTo>
                  <a:pt x="28966" y="5547"/>
                </a:lnTo>
                <a:cubicBezTo>
                  <a:pt x="30723" y="3858"/>
                  <a:pt x="32504" y="2191"/>
                  <a:pt x="34284" y="502"/>
                </a:cubicBezTo>
                <a:close/>
                <a:moveTo>
                  <a:pt x="37685" y="502"/>
                </a:moveTo>
                <a:cubicBezTo>
                  <a:pt x="35996" y="2169"/>
                  <a:pt x="34307" y="3858"/>
                  <a:pt x="32618" y="5547"/>
                </a:cubicBezTo>
                <a:lnTo>
                  <a:pt x="30563" y="5547"/>
                </a:lnTo>
                <a:cubicBezTo>
                  <a:pt x="32321" y="3880"/>
                  <a:pt x="34033" y="2191"/>
                  <a:pt x="35768" y="502"/>
                </a:cubicBezTo>
                <a:close/>
                <a:moveTo>
                  <a:pt x="39032" y="502"/>
                </a:moveTo>
                <a:cubicBezTo>
                  <a:pt x="38986" y="571"/>
                  <a:pt x="38917" y="616"/>
                  <a:pt x="38872" y="685"/>
                </a:cubicBezTo>
                <a:cubicBezTo>
                  <a:pt x="37251" y="2305"/>
                  <a:pt x="35631" y="3926"/>
                  <a:pt x="33987" y="5547"/>
                </a:cubicBezTo>
                <a:lnTo>
                  <a:pt x="32846" y="5547"/>
                </a:lnTo>
                <a:cubicBezTo>
                  <a:pt x="34558" y="3858"/>
                  <a:pt x="36270" y="2169"/>
                  <a:pt x="37959" y="502"/>
                </a:cubicBezTo>
                <a:close/>
                <a:moveTo>
                  <a:pt x="40470" y="502"/>
                </a:moveTo>
                <a:cubicBezTo>
                  <a:pt x="39762" y="1278"/>
                  <a:pt x="39032" y="2032"/>
                  <a:pt x="38301" y="2785"/>
                </a:cubicBezTo>
                <a:cubicBezTo>
                  <a:pt x="37388" y="3698"/>
                  <a:pt x="36475" y="4611"/>
                  <a:pt x="35562" y="5547"/>
                </a:cubicBezTo>
                <a:lnTo>
                  <a:pt x="34284" y="5547"/>
                </a:lnTo>
                <a:cubicBezTo>
                  <a:pt x="35859" y="3972"/>
                  <a:pt x="37434" y="2397"/>
                  <a:pt x="39009" y="822"/>
                </a:cubicBezTo>
                <a:cubicBezTo>
                  <a:pt x="39100" y="708"/>
                  <a:pt x="39214" y="616"/>
                  <a:pt x="39305" y="502"/>
                </a:cubicBezTo>
                <a:close/>
                <a:moveTo>
                  <a:pt x="41565" y="502"/>
                </a:moveTo>
                <a:cubicBezTo>
                  <a:pt x="39830" y="2191"/>
                  <a:pt x="38096" y="3858"/>
                  <a:pt x="36361" y="5547"/>
                </a:cubicBezTo>
                <a:lnTo>
                  <a:pt x="35699" y="5547"/>
                </a:lnTo>
                <a:cubicBezTo>
                  <a:pt x="37320" y="3858"/>
                  <a:pt x="38963" y="2169"/>
                  <a:pt x="40607" y="502"/>
                </a:cubicBezTo>
                <a:close/>
                <a:moveTo>
                  <a:pt x="43619" y="502"/>
                </a:moveTo>
                <a:cubicBezTo>
                  <a:pt x="41930" y="2191"/>
                  <a:pt x="40241" y="3858"/>
                  <a:pt x="38529" y="5547"/>
                </a:cubicBezTo>
                <a:lnTo>
                  <a:pt x="36954" y="5547"/>
                </a:lnTo>
                <a:cubicBezTo>
                  <a:pt x="38644" y="3858"/>
                  <a:pt x="40310" y="2191"/>
                  <a:pt x="41976" y="502"/>
                </a:cubicBezTo>
                <a:close/>
                <a:moveTo>
                  <a:pt x="44943" y="502"/>
                </a:moveTo>
                <a:cubicBezTo>
                  <a:pt x="43323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492" y="3880"/>
                  <a:pt x="42204" y="2191"/>
                  <a:pt x="43916" y="502"/>
                </a:cubicBezTo>
                <a:close/>
                <a:moveTo>
                  <a:pt x="45834" y="502"/>
                </a:moveTo>
                <a:cubicBezTo>
                  <a:pt x="44738" y="1735"/>
                  <a:pt x="43642" y="2990"/>
                  <a:pt x="42524" y="4200"/>
                </a:cubicBezTo>
                <a:cubicBezTo>
                  <a:pt x="42113" y="4656"/>
                  <a:pt x="41679" y="5090"/>
                  <a:pt x="41246" y="5547"/>
                </a:cubicBezTo>
                <a:lnTo>
                  <a:pt x="40401" y="5547"/>
                </a:lnTo>
                <a:cubicBezTo>
                  <a:pt x="42067" y="3903"/>
                  <a:pt x="43734" y="2214"/>
                  <a:pt x="45331" y="502"/>
                </a:cubicBezTo>
                <a:close/>
                <a:moveTo>
                  <a:pt x="46610" y="502"/>
                </a:moveTo>
                <a:lnTo>
                  <a:pt x="46792" y="731"/>
                </a:lnTo>
                <a:cubicBezTo>
                  <a:pt x="45628" y="2077"/>
                  <a:pt x="44487" y="3447"/>
                  <a:pt x="43277" y="4702"/>
                </a:cubicBezTo>
                <a:cubicBezTo>
                  <a:pt x="43026" y="4976"/>
                  <a:pt x="42752" y="5273"/>
                  <a:pt x="42478" y="5547"/>
                </a:cubicBezTo>
                <a:lnTo>
                  <a:pt x="41405" y="5547"/>
                </a:lnTo>
                <a:cubicBezTo>
                  <a:pt x="42980" y="3880"/>
                  <a:pt x="44532" y="2191"/>
                  <a:pt x="46107" y="502"/>
                </a:cubicBezTo>
                <a:close/>
                <a:moveTo>
                  <a:pt x="46929" y="913"/>
                </a:moveTo>
                <a:lnTo>
                  <a:pt x="47386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6" y="5547"/>
                </a:lnTo>
                <a:cubicBezTo>
                  <a:pt x="42935" y="5296"/>
                  <a:pt x="43186" y="5067"/>
                  <a:pt x="43414" y="4839"/>
                </a:cubicBezTo>
                <a:cubicBezTo>
                  <a:pt x="44647" y="3584"/>
                  <a:pt x="45788" y="2237"/>
                  <a:pt x="46929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94" y="3515"/>
                  <a:pt x="46381" y="4542"/>
                  <a:pt x="45468" y="5547"/>
                </a:cubicBezTo>
                <a:lnTo>
                  <a:pt x="43802" y="5547"/>
                </a:lnTo>
                <a:cubicBezTo>
                  <a:pt x="45035" y="4246"/>
                  <a:pt x="46267" y="2945"/>
                  <a:pt x="47523" y="1644"/>
                </a:cubicBezTo>
                <a:close/>
                <a:moveTo>
                  <a:pt x="48276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2" y="5547"/>
                </a:lnTo>
                <a:cubicBezTo>
                  <a:pt x="46610" y="4588"/>
                  <a:pt x="47454" y="3607"/>
                  <a:pt x="48276" y="2625"/>
                </a:cubicBezTo>
                <a:close/>
                <a:moveTo>
                  <a:pt x="0" y="0"/>
                </a:moveTo>
                <a:lnTo>
                  <a:pt x="2397" y="3013"/>
                </a:lnTo>
                <a:lnTo>
                  <a:pt x="0" y="6026"/>
                </a:lnTo>
                <a:lnTo>
                  <a:pt x="46861" y="6026"/>
                </a:lnTo>
                <a:lnTo>
                  <a:pt x="49166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49"/>
          <p:cNvSpPr/>
          <p:nvPr/>
        </p:nvSpPr>
        <p:spPr>
          <a:xfrm>
            <a:off x="2724825" y="2924828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72" y="685"/>
                  <a:pt x="1667" y="867"/>
                  <a:pt x="1461" y="1073"/>
                </a:cubicBezTo>
                <a:lnTo>
                  <a:pt x="1028" y="502"/>
                </a:lnTo>
                <a:close/>
                <a:moveTo>
                  <a:pt x="3265" y="502"/>
                </a:moveTo>
                <a:cubicBezTo>
                  <a:pt x="2854" y="913"/>
                  <a:pt x="2443" y="1347"/>
                  <a:pt x="2032" y="1758"/>
                </a:cubicBezTo>
                <a:lnTo>
                  <a:pt x="1576" y="1187"/>
                </a:lnTo>
                <a:cubicBezTo>
                  <a:pt x="1804" y="959"/>
                  <a:pt x="2055" y="731"/>
                  <a:pt x="2283" y="502"/>
                </a:cubicBezTo>
                <a:close/>
                <a:moveTo>
                  <a:pt x="4771" y="502"/>
                </a:moveTo>
                <a:cubicBezTo>
                  <a:pt x="4064" y="1187"/>
                  <a:pt x="3379" y="1895"/>
                  <a:pt x="2694" y="2579"/>
                </a:cubicBezTo>
                <a:lnTo>
                  <a:pt x="2238" y="2032"/>
                </a:lnTo>
                <a:cubicBezTo>
                  <a:pt x="2740" y="1529"/>
                  <a:pt x="3242" y="1004"/>
                  <a:pt x="3744" y="502"/>
                </a:cubicBezTo>
                <a:close/>
                <a:moveTo>
                  <a:pt x="6163" y="502"/>
                </a:moveTo>
                <a:cubicBezTo>
                  <a:pt x="4497" y="2169"/>
                  <a:pt x="2854" y="3835"/>
                  <a:pt x="1210" y="5547"/>
                </a:cubicBezTo>
                <a:lnTo>
                  <a:pt x="1028" y="5547"/>
                </a:lnTo>
                <a:lnTo>
                  <a:pt x="3036" y="3013"/>
                </a:lnTo>
                <a:lnTo>
                  <a:pt x="2854" y="2785"/>
                </a:lnTo>
                <a:cubicBezTo>
                  <a:pt x="3607" y="2032"/>
                  <a:pt x="4360" y="1256"/>
                  <a:pt x="5136" y="502"/>
                </a:cubicBezTo>
                <a:close/>
                <a:moveTo>
                  <a:pt x="7556" y="502"/>
                </a:moveTo>
                <a:cubicBezTo>
                  <a:pt x="5844" y="2169"/>
                  <a:pt x="4109" y="3858"/>
                  <a:pt x="2420" y="5547"/>
                </a:cubicBezTo>
                <a:lnTo>
                  <a:pt x="1598" y="5547"/>
                </a:lnTo>
                <a:cubicBezTo>
                  <a:pt x="3356" y="3880"/>
                  <a:pt x="5114" y="2191"/>
                  <a:pt x="6848" y="502"/>
                </a:cubicBezTo>
                <a:close/>
                <a:moveTo>
                  <a:pt x="8629" y="502"/>
                </a:moveTo>
                <a:cubicBezTo>
                  <a:pt x="6985" y="2169"/>
                  <a:pt x="5365" y="3835"/>
                  <a:pt x="3767" y="5547"/>
                </a:cubicBezTo>
                <a:lnTo>
                  <a:pt x="2648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32" y="2169"/>
                  <a:pt x="6688" y="3835"/>
                  <a:pt x="5068" y="5547"/>
                </a:cubicBezTo>
                <a:lnTo>
                  <a:pt x="4155" y="5547"/>
                </a:lnTo>
                <a:cubicBezTo>
                  <a:pt x="5753" y="3858"/>
                  <a:pt x="7350" y="2169"/>
                  <a:pt x="8948" y="502"/>
                </a:cubicBezTo>
                <a:close/>
                <a:moveTo>
                  <a:pt x="12326" y="502"/>
                </a:moveTo>
                <a:cubicBezTo>
                  <a:pt x="10569" y="2191"/>
                  <a:pt x="8788" y="3858"/>
                  <a:pt x="7031" y="5547"/>
                </a:cubicBezTo>
                <a:lnTo>
                  <a:pt x="5456" y="5547"/>
                </a:lnTo>
                <a:cubicBezTo>
                  <a:pt x="7076" y="3835"/>
                  <a:pt x="8720" y="2169"/>
                  <a:pt x="10363" y="502"/>
                </a:cubicBezTo>
                <a:close/>
                <a:moveTo>
                  <a:pt x="14130" y="502"/>
                </a:moveTo>
                <a:cubicBezTo>
                  <a:pt x="12349" y="2191"/>
                  <a:pt x="10569" y="3858"/>
                  <a:pt x="8811" y="5547"/>
                </a:cubicBezTo>
                <a:lnTo>
                  <a:pt x="7396" y="5547"/>
                </a:lnTo>
                <a:cubicBezTo>
                  <a:pt x="9108" y="3858"/>
                  <a:pt x="10843" y="2191"/>
                  <a:pt x="12555" y="502"/>
                </a:cubicBezTo>
                <a:close/>
                <a:moveTo>
                  <a:pt x="15887" y="502"/>
                </a:moveTo>
                <a:cubicBezTo>
                  <a:pt x="14084" y="2169"/>
                  <a:pt x="12281" y="3812"/>
                  <a:pt x="10569" y="5547"/>
                </a:cubicBezTo>
                <a:lnTo>
                  <a:pt x="9085" y="5547"/>
                </a:lnTo>
                <a:cubicBezTo>
                  <a:pt x="10820" y="3858"/>
                  <a:pt x="12555" y="2169"/>
                  <a:pt x="14289" y="502"/>
                </a:cubicBezTo>
                <a:close/>
                <a:moveTo>
                  <a:pt x="17006" y="502"/>
                </a:moveTo>
                <a:cubicBezTo>
                  <a:pt x="15339" y="2169"/>
                  <a:pt x="13696" y="3858"/>
                  <a:pt x="12052" y="5547"/>
                </a:cubicBezTo>
                <a:lnTo>
                  <a:pt x="10911" y="5547"/>
                </a:lnTo>
                <a:cubicBezTo>
                  <a:pt x="12646" y="3835"/>
                  <a:pt x="14426" y="2169"/>
                  <a:pt x="16161" y="502"/>
                </a:cubicBezTo>
                <a:close/>
                <a:moveTo>
                  <a:pt x="18535" y="502"/>
                </a:moveTo>
                <a:cubicBezTo>
                  <a:pt x="16869" y="2169"/>
                  <a:pt x="15202" y="3858"/>
                  <a:pt x="13536" y="5547"/>
                </a:cubicBezTo>
                <a:lnTo>
                  <a:pt x="12167" y="5547"/>
                </a:lnTo>
                <a:cubicBezTo>
                  <a:pt x="13833" y="3858"/>
                  <a:pt x="15545" y="2169"/>
                  <a:pt x="17234" y="502"/>
                </a:cubicBezTo>
                <a:close/>
                <a:moveTo>
                  <a:pt x="19539" y="502"/>
                </a:moveTo>
                <a:cubicBezTo>
                  <a:pt x="17850" y="2146"/>
                  <a:pt x="16229" y="3835"/>
                  <a:pt x="14632" y="5547"/>
                </a:cubicBezTo>
                <a:lnTo>
                  <a:pt x="13787" y="5547"/>
                </a:lnTo>
                <a:cubicBezTo>
                  <a:pt x="15453" y="3858"/>
                  <a:pt x="17097" y="2169"/>
                  <a:pt x="18786" y="502"/>
                </a:cubicBezTo>
                <a:close/>
                <a:moveTo>
                  <a:pt x="21479" y="502"/>
                </a:moveTo>
                <a:cubicBezTo>
                  <a:pt x="21091" y="867"/>
                  <a:pt x="20703" y="1256"/>
                  <a:pt x="20338" y="1621"/>
                </a:cubicBezTo>
                <a:cubicBezTo>
                  <a:pt x="19014" y="2922"/>
                  <a:pt x="17690" y="4246"/>
                  <a:pt x="16344" y="5547"/>
                </a:cubicBezTo>
                <a:lnTo>
                  <a:pt x="14860" y="5547"/>
                </a:lnTo>
                <a:cubicBezTo>
                  <a:pt x="16207" y="4109"/>
                  <a:pt x="17553" y="2693"/>
                  <a:pt x="18946" y="1324"/>
                </a:cubicBezTo>
                <a:cubicBezTo>
                  <a:pt x="19220" y="1050"/>
                  <a:pt x="19516" y="776"/>
                  <a:pt x="19790" y="502"/>
                </a:cubicBezTo>
                <a:close/>
                <a:moveTo>
                  <a:pt x="23191" y="502"/>
                </a:moveTo>
                <a:cubicBezTo>
                  <a:pt x="22735" y="959"/>
                  <a:pt x="22278" y="1415"/>
                  <a:pt x="21844" y="1895"/>
                </a:cubicBezTo>
                <a:cubicBezTo>
                  <a:pt x="20658" y="3104"/>
                  <a:pt x="19471" y="4337"/>
                  <a:pt x="18284" y="5547"/>
                </a:cubicBezTo>
                <a:lnTo>
                  <a:pt x="16503" y="5547"/>
                </a:lnTo>
                <a:cubicBezTo>
                  <a:pt x="17622" y="4451"/>
                  <a:pt x="18763" y="3378"/>
                  <a:pt x="19859" y="2283"/>
                </a:cubicBezTo>
                <a:cubicBezTo>
                  <a:pt x="20452" y="1689"/>
                  <a:pt x="21046" y="1096"/>
                  <a:pt x="21639" y="502"/>
                </a:cubicBezTo>
                <a:close/>
                <a:moveTo>
                  <a:pt x="25428" y="502"/>
                </a:moveTo>
                <a:cubicBezTo>
                  <a:pt x="24310" y="1644"/>
                  <a:pt x="23168" y="2762"/>
                  <a:pt x="22027" y="3880"/>
                </a:cubicBezTo>
                <a:cubicBezTo>
                  <a:pt x="21456" y="4428"/>
                  <a:pt x="20886" y="4976"/>
                  <a:pt x="20338" y="5547"/>
                </a:cubicBezTo>
                <a:lnTo>
                  <a:pt x="18512" y="5547"/>
                </a:lnTo>
                <a:cubicBezTo>
                  <a:pt x="19653" y="4360"/>
                  <a:pt x="20817" y="3173"/>
                  <a:pt x="21936" y="1986"/>
                </a:cubicBezTo>
                <a:cubicBezTo>
                  <a:pt x="22415" y="1484"/>
                  <a:pt x="22917" y="1004"/>
                  <a:pt x="23419" y="502"/>
                </a:cubicBezTo>
                <a:close/>
                <a:moveTo>
                  <a:pt x="26889" y="502"/>
                </a:moveTo>
                <a:cubicBezTo>
                  <a:pt x="25519" y="1917"/>
                  <a:pt x="24127" y="3310"/>
                  <a:pt x="22689" y="4679"/>
                </a:cubicBezTo>
                <a:cubicBezTo>
                  <a:pt x="22392" y="4976"/>
                  <a:pt x="22073" y="5250"/>
                  <a:pt x="21776" y="5547"/>
                </a:cubicBezTo>
                <a:lnTo>
                  <a:pt x="20589" y="5547"/>
                </a:lnTo>
                <a:cubicBezTo>
                  <a:pt x="22324" y="3858"/>
                  <a:pt x="24036" y="2191"/>
                  <a:pt x="25770" y="502"/>
                </a:cubicBezTo>
                <a:close/>
                <a:moveTo>
                  <a:pt x="27916" y="502"/>
                </a:moveTo>
                <a:cubicBezTo>
                  <a:pt x="26569" y="1826"/>
                  <a:pt x="25245" y="3127"/>
                  <a:pt x="23899" y="4451"/>
                </a:cubicBezTo>
                <a:cubicBezTo>
                  <a:pt x="23534" y="4816"/>
                  <a:pt x="23146" y="5181"/>
                  <a:pt x="22780" y="5547"/>
                </a:cubicBezTo>
                <a:lnTo>
                  <a:pt x="22004" y="5547"/>
                </a:lnTo>
                <a:cubicBezTo>
                  <a:pt x="22073" y="5455"/>
                  <a:pt x="22164" y="5387"/>
                  <a:pt x="22232" y="5318"/>
                </a:cubicBezTo>
                <a:cubicBezTo>
                  <a:pt x="23899" y="3743"/>
                  <a:pt x="25542" y="2123"/>
                  <a:pt x="27186" y="502"/>
                </a:cubicBezTo>
                <a:close/>
                <a:moveTo>
                  <a:pt x="28966" y="502"/>
                </a:moveTo>
                <a:cubicBezTo>
                  <a:pt x="27300" y="2169"/>
                  <a:pt x="25656" y="3858"/>
                  <a:pt x="24013" y="5547"/>
                </a:cubicBezTo>
                <a:lnTo>
                  <a:pt x="22986" y="5547"/>
                </a:lnTo>
                <a:cubicBezTo>
                  <a:pt x="23123" y="5387"/>
                  <a:pt x="23282" y="5250"/>
                  <a:pt x="23419" y="5113"/>
                </a:cubicBezTo>
                <a:cubicBezTo>
                  <a:pt x="24994" y="3561"/>
                  <a:pt x="26569" y="2032"/>
                  <a:pt x="28144" y="502"/>
                </a:cubicBezTo>
                <a:close/>
                <a:moveTo>
                  <a:pt x="30427" y="502"/>
                </a:moveTo>
                <a:cubicBezTo>
                  <a:pt x="28897" y="2009"/>
                  <a:pt x="27368" y="3515"/>
                  <a:pt x="25862" y="5044"/>
                </a:cubicBezTo>
                <a:cubicBezTo>
                  <a:pt x="25702" y="5204"/>
                  <a:pt x="25542" y="5364"/>
                  <a:pt x="25382" y="5547"/>
                </a:cubicBezTo>
                <a:lnTo>
                  <a:pt x="24789" y="5547"/>
                </a:lnTo>
                <a:cubicBezTo>
                  <a:pt x="26455" y="3858"/>
                  <a:pt x="28099" y="2191"/>
                  <a:pt x="29719" y="502"/>
                </a:cubicBezTo>
                <a:close/>
                <a:moveTo>
                  <a:pt x="31933" y="502"/>
                </a:moveTo>
                <a:cubicBezTo>
                  <a:pt x="30244" y="2191"/>
                  <a:pt x="28578" y="3858"/>
                  <a:pt x="26912" y="5547"/>
                </a:cubicBezTo>
                <a:lnTo>
                  <a:pt x="25611" y="5547"/>
                </a:lnTo>
                <a:cubicBezTo>
                  <a:pt x="25748" y="5410"/>
                  <a:pt x="25862" y="5296"/>
                  <a:pt x="25976" y="5159"/>
                </a:cubicBezTo>
                <a:cubicBezTo>
                  <a:pt x="27528" y="3584"/>
                  <a:pt x="29126" y="2032"/>
                  <a:pt x="30724" y="502"/>
                </a:cubicBezTo>
                <a:close/>
                <a:moveTo>
                  <a:pt x="34056" y="502"/>
                </a:moveTo>
                <a:cubicBezTo>
                  <a:pt x="32298" y="2191"/>
                  <a:pt x="30518" y="3858"/>
                  <a:pt x="28761" y="5547"/>
                </a:cubicBezTo>
                <a:lnTo>
                  <a:pt x="27231" y="5547"/>
                </a:lnTo>
                <a:cubicBezTo>
                  <a:pt x="28943" y="3858"/>
                  <a:pt x="30678" y="2191"/>
                  <a:pt x="32390" y="502"/>
                </a:cubicBezTo>
                <a:close/>
                <a:moveTo>
                  <a:pt x="35517" y="502"/>
                </a:moveTo>
                <a:cubicBezTo>
                  <a:pt x="33805" y="2191"/>
                  <a:pt x="32070" y="3880"/>
                  <a:pt x="30335" y="5547"/>
                </a:cubicBezTo>
                <a:lnTo>
                  <a:pt x="28966" y="5547"/>
                </a:lnTo>
                <a:cubicBezTo>
                  <a:pt x="30724" y="3858"/>
                  <a:pt x="32504" y="2191"/>
                  <a:pt x="34284" y="502"/>
                </a:cubicBezTo>
                <a:close/>
                <a:moveTo>
                  <a:pt x="37685" y="502"/>
                </a:moveTo>
                <a:cubicBezTo>
                  <a:pt x="35996" y="2169"/>
                  <a:pt x="34307" y="3858"/>
                  <a:pt x="32618" y="5547"/>
                </a:cubicBezTo>
                <a:lnTo>
                  <a:pt x="30564" y="5547"/>
                </a:lnTo>
                <a:cubicBezTo>
                  <a:pt x="32321" y="3880"/>
                  <a:pt x="34033" y="2191"/>
                  <a:pt x="35768" y="502"/>
                </a:cubicBezTo>
                <a:close/>
                <a:moveTo>
                  <a:pt x="39032" y="502"/>
                </a:moveTo>
                <a:cubicBezTo>
                  <a:pt x="38986" y="571"/>
                  <a:pt x="38918" y="616"/>
                  <a:pt x="38872" y="685"/>
                </a:cubicBezTo>
                <a:cubicBezTo>
                  <a:pt x="37252" y="2305"/>
                  <a:pt x="35631" y="3926"/>
                  <a:pt x="34010" y="5547"/>
                </a:cubicBezTo>
                <a:lnTo>
                  <a:pt x="32846" y="5547"/>
                </a:lnTo>
                <a:cubicBezTo>
                  <a:pt x="34558" y="3858"/>
                  <a:pt x="36270" y="2169"/>
                  <a:pt x="37959" y="502"/>
                </a:cubicBezTo>
                <a:close/>
                <a:moveTo>
                  <a:pt x="40470" y="502"/>
                </a:moveTo>
                <a:cubicBezTo>
                  <a:pt x="39762" y="1278"/>
                  <a:pt x="39032" y="2032"/>
                  <a:pt x="38302" y="2785"/>
                </a:cubicBezTo>
                <a:cubicBezTo>
                  <a:pt x="37388" y="3698"/>
                  <a:pt x="36475" y="4611"/>
                  <a:pt x="35562" y="5547"/>
                </a:cubicBezTo>
                <a:lnTo>
                  <a:pt x="34284" y="5547"/>
                </a:lnTo>
                <a:cubicBezTo>
                  <a:pt x="35859" y="3972"/>
                  <a:pt x="37434" y="2397"/>
                  <a:pt x="39009" y="822"/>
                </a:cubicBezTo>
                <a:cubicBezTo>
                  <a:pt x="39123" y="708"/>
                  <a:pt x="39215" y="616"/>
                  <a:pt x="39306" y="502"/>
                </a:cubicBezTo>
                <a:close/>
                <a:moveTo>
                  <a:pt x="41566" y="502"/>
                </a:moveTo>
                <a:cubicBezTo>
                  <a:pt x="39831" y="2191"/>
                  <a:pt x="38096" y="3858"/>
                  <a:pt x="36361" y="5547"/>
                </a:cubicBezTo>
                <a:lnTo>
                  <a:pt x="35699" y="5547"/>
                </a:lnTo>
                <a:cubicBezTo>
                  <a:pt x="37320" y="3858"/>
                  <a:pt x="38963" y="2169"/>
                  <a:pt x="40607" y="502"/>
                </a:cubicBezTo>
                <a:close/>
                <a:moveTo>
                  <a:pt x="43620" y="502"/>
                </a:moveTo>
                <a:cubicBezTo>
                  <a:pt x="41931" y="2191"/>
                  <a:pt x="40242" y="3858"/>
                  <a:pt x="38530" y="5547"/>
                </a:cubicBezTo>
                <a:lnTo>
                  <a:pt x="36955" y="5547"/>
                </a:lnTo>
                <a:cubicBezTo>
                  <a:pt x="38644" y="3858"/>
                  <a:pt x="40310" y="2191"/>
                  <a:pt x="41976" y="502"/>
                </a:cubicBezTo>
                <a:close/>
                <a:moveTo>
                  <a:pt x="44944" y="502"/>
                </a:moveTo>
                <a:cubicBezTo>
                  <a:pt x="43323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493" y="3880"/>
                  <a:pt x="42205" y="2191"/>
                  <a:pt x="43917" y="502"/>
                </a:cubicBezTo>
                <a:close/>
                <a:moveTo>
                  <a:pt x="45834" y="502"/>
                </a:moveTo>
                <a:cubicBezTo>
                  <a:pt x="44738" y="1735"/>
                  <a:pt x="43643" y="2990"/>
                  <a:pt x="42524" y="4200"/>
                </a:cubicBezTo>
                <a:cubicBezTo>
                  <a:pt x="42113" y="4656"/>
                  <a:pt x="41680" y="5090"/>
                  <a:pt x="41246" y="5547"/>
                </a:cubicBezTo>
                <a:lnTo>
                  <a:pt x="40401" y="5547"/>
                </a:lnTo>
                <a:cubicBezTo>
                  <a:pt x="42091" y="3903"/>
                  <a:pt x="43734" y="2214"/>
                  <a:pt x="45332" y="502"/>
                </a:cubicBezTo>
                <a:close/>
                <a:moveTo>
                  <a:pt x="46610" y="502"/>
                </a:moveTo>
                <a:lnTo>
                  <a:pt x="46793" y="731"/>
                </a:lnTo>
                <a:cubicBezTo>
                  <a:pt x="45628" y="2077"/>
                  <a:pt x="44510" y="3447"/>
                  <a:pt x="43300" y="4702"/>
                </a:cubicBezTo>
                <a:cubicBezTo>
                  <a:pt x="43026" y="4976"/>
                  <a:pt x="42752" y="5273"/>
                  <a:pt x="42479" y="5547"/>
                </a:cubicBezTo>
                <a:lnTo>
                  <a:pt x="41406" y="5547"/>
                </a:lnTo>
                <a:cubicBezTo>
                  <a:pt x="42981" y="3880"/>
                  <a:pt x="44533" y="2191"/>
                  <a:pt x="46108" y="502"/>
                </a:cubicBezTo>
                <a:close/>
                <a:moveTo>
                  <a:pt x="46929" y="913"/>
                </a:moveTo>
                <a:lnTo>
                  <a:pt x="47386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7" y="5547"/>
                </a:lnTo>
                <a:cubicBezTo>
                  <a:pt x="42935" y="5296"/>
                  <a:pt x="43186" y="5067"/>
                  <a:pt x="43414" y="4839"/>
                </a:cubicBezTo>
                <a:cubicBezTo>
                  <a:pt x="44647" y="3584"/>
                  <a:pt x="45788" y="2237"/>
                  <a:pt x="46929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95" y="3515"/>
                  <a:pt x="46382" y="4542"/>
                  <a:pt x="45469" y="5547"/>
                </a:cubicBezTo>
                <a:lnTo>
                  <a:pt x="43802" y="5547"/>
                </a:lnTo>
                <a:cubicBezTo>
                  <a:pt x="45035" y="4246"/>
                  <a:pt x="46268" y="2945"/>
                  <a:pt x="47523" y="1644"/>
                </a:cubicBezTo>
                <a:close/>
                <a:moveTo>
                  <a:pt x="48276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3" y="5547"/>
                </a:lnTo>
                <a:cubicBezTo>
                  <a:pt x="46610" y="4588"/>
                  <a:pt x="47454" y="3607"/>
                  <a:pt x="48276" y="2625"/>
                </a:cubicBezTo>
                <a:close/>
                <a:moveTo>
                  <a:pt x="1" y="0"/>
                </a:moveTo>
                <a:lnTo>
                  <a:pt x="2397" y="3013"/>
                </a:lnTo>
                <a:lnTo>
                  <a:pt x="1" y="6026"/>
                </a:lnTo>
                <a:lnTo>
                  <a:pt x="46861" y="6026"/>
                </a:lnTo>
                <a:lnTo>
                  <a:pt x="49166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49"/>
          <p:cNvSpPr/>
          <p:nvPr/>
        </p:nvSpPr>
        <p:spPr>
          <a:xfrm>
            <a:off x="5189950" y="2924828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50" y="685"/>
                  <a:pt x="1667" y="867"/>
                  <a:pt x="1462" y="1073"/>
                </a:cubicBezTo>
                <a:lnTo>
                  <a:pt x="1028" y="502"/>
                </a:lnTo>
                <a:close/>
                <a:moveTo>
                  <a:pt x="3265" y="502"/>
                </a:moveTo>
                <a:cubicBezTo>
                  <a:pt x="2831" y="913"/>
                  <a:pt x="2420" y="1347"/>
                  <a:pt x="2032" y="1758"/>
                </a:cubicBezTo>
                <a:lnTo>
                  <a:pt x="1576" y="1187"/>
                </a:lnTo>
                <a:cubicBezTo>
                  <a:pt x="1804" y="959"/>
                  <a:pt x="2055" y="731"/>
                  <a:pt x="2284" y="502"/>
                </a:cubicBezTo>
                <a:close/>
                <a:moveTo>
                  <a:pt x="4771" y="502"/>
                </a:moveTo>
                <a:cubicBezTo>
                  <a:pt x="4064" y="1187"/>
                  <a:pt x="3379" y="1895"/>
                  <a:pt x="2672" y="2579"/>
                </a:cubicBezTo>
                <a:lnTo>
                  <a:pt x="2238" y="2032"/>
                </a:lnTo>
                <a:cubicBezTo>
                  <a:pt x="2740" y="1529"/>
                  <a:pt x="3242" y="1004"/>
                  <a:pt x="3744" y="502"/>
                </a:cubicBezTo>
                <a:close/>
                <a:moveTo>
                  <a:pt x="6164" y="502"/>
                </a:moveTo>
                <a:cubicBezTo>
                  <a:pt x="4498" y="2169"/>
                  <a:pt x="2854" y="3835"/>
                  <a:pt x="1211" y="5547"/>
                </a:cubicBezTo>
                <a:lnTo>
                  <a:pt x="1028" y="5547"/>
                </a:lnTo>
                <a:lnTo>
                  <a:pt x="3037" y="3013"/>
                </a:lnTo>
                <a:lnTo>
                  <a:pt x="2854" y="2785"/>
                </a:lnTo>
                <a:cubicBezTo>
                  <a:pt x="3607" y="2032"/>
                  <a:pt x="4361" y="1256"/>
                  <a:pt x="5137" y="502"/>
                </a:cubicBezTo>
                <a:close/>
                <a:moveTo>
                  <a:pt x="7556" y="502"/>
                </a:moveTo>
                <a:cubicBezTo>
                  <a:pt x="5821" y="2169"/>
                  <a:pt x="4110" y="3858"/>
                  <a:pt x="2398" y="5547"/>
                </a:cubicBezTo>
                <a:lnTo>
                  <a:pt x="1599" y="5547"/>
                </a:lnTo>
                <a:cubicBezTo>
                  <a:pt x="3356" y="3880"/>
                  <a:pt x="5091" y="2191"/>
                  <a:pt x="6849" y="502"/>
                </a:cubicBezTo>
                <a:close/>
                <a:moveTo>
                  <a:pt x="8629" y="502"/>
                </a:moveTo>
                <a:cubicBezTo>
                  <a:pt x="6986" y="2169"/>
                  <a:pt x="5365" y="3835"/>
                  <a:pt x="3767" y="5547"/>
                </a:cubicBezTo>
                <a:lnTo>
                  <a:pt x="2649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32" y="2169"/>
                  <a:pt x="6689" y="3835"/>
                  <a:pt x="5068" y="5547"/>
                </a:cubicBezTo>
                <a:lnTo>
                  <a:pt x="4155" y="5547"/>
                </a:lnTo>
                <a:cubicBezTo>
                  <a:pt x="5753" y="3858"/>
                  <a:pt x="7351" y="2169"/>
                  <a:pt x="8948" y="502"/>
                </a:cubicBezTo>
                <a:close/>
                <a:moveTo>
                  <a:pt x="12327" y="502"/>
                </a:moveTo>
                <a:cubicBezTo>
                  <a:pt x="10569" y="2191"/>
                  <a:pt x="8789" y="3858"/>
                  <a:pt x="7031" y="5547"/>
                </a:cubicBezTo>
                <a:lnTo>
                  <a:pt x="5456" y="5547"/>
                </a:lnTo>
                <a:cubicBezTo>
                  <a:pt x="7077" y="3835"/>
                  <a:pt x="8720" y="2169"/>
                  <a:pt x="10364" y="502"/>
                </a:cubicBezTo>
                <a:close/>
                <a:moveTo>
                  <a:pt x="14107" y="502"/>
                </a:moveTo>
                <a:cubicBezTo>
                  <a:pt x="12349" y="2191"/>
                  <a:pt x="10569" y="3858"/>
                  <a:pt x="8812" y="5547"/>
                </a:cubicBezTo>
                <a:lnTo>
                  <a:pt x="7396" y="5547"/>
                </a:lnTo>
                <a:cubicBezTo>
                  <a:pt x="9108" y="3858"/>
                  <a:pt x="10843" y="2191"/>
                  <a:pt x="12555" y="502"/>
                </a:cubicBezTo>
                <a:close/>
                <a:moveTo>
                  <a:pt x="15865" y="502"/>
                </a:moveTo>
                <a:cubicBezTo>
                  <a:pt x="14084" y="2169"/>
                  <a:pt x="12281" y="3812"/>
                  <a:pt x="10569" y="5547"/>
                </a:cubicBezTo>
                <a:lnTo>
                  <a:pt x="9085" y="5547"/>
                </a:lnTo>
                <a:cubicBezTo>
                  <a:pt x="10820" y="3858"/>
                  <a:pt x="12555" y="2169"/>
                  <a:pt x="14290" y="502"/>
                </a:cubicBezTo>
                <a:close/>
                <a:moveTo>
                  <a:pt x="17006" y="502"/>
                </a:moveTo>
                <a:cubicBezTo>
                  <a:pt x="15340" y="2169"/>
                  <a:pt x="13696" y="3858"/>
                  <a:pt x="12053" y="5547"/>
                </a:cubicBezTo>
                <a:lnTo>
                  <a:pt x="10911" y="5547"/>
                </a:lnTo>
                <a:cubicBezTo>
                  <a:pt x="12646" y="3835"/>
                  <a:pt x="14404" y="2169"/>
                  <a:pt x="16161" y="502"/>
                </a:cubicBezTo>
                <a:close/>
                <a:moveTo>
                  <a:pt x="18535" y="502"/>
                </a:moveTo>
                <a:cubicBezTo>
                  <a:pt x="16846" y="2169"/>
                  <a:pt x="15180" y="3858"/>
                  <a:pt x="13536" y="5547"/>
                </a:cubicBezTo>
                <a:lnTo>
                  <a:pt x="12144" y="5547"/>
                </a:lnTo>
                <a:cubicBezTo>
                  <a:pt x="13833" y="3858"/>
                  <a:pt x="15545" y="2169"/>
                  <a:pt x="17234" y="502"/>
                </a:cubicBezTo>
                <a:close/>
                <a:moveTo>
                  <a:pt x="19517" y="502"/>
                </a:moveTo>
                <a:cubicBezTo>
                  <a:pt x="17850" y="2146"/>
                  <a:pt x="16230" y="3835"/>
                  <a:pt x="14632" y="5547"/>
                </a:cubicBezTo>
                <a:lnTo>
                  <a:pt x="13787" y="5547"/>
                </a:lnTo>
                <a:cubicBezTo>
                  <a:pt x="15454" y="3858"/>
                  <a:pt x="17097" y="2169"/>
                  <a:pt x="18786" y="502"/>
                </a:cubicBezTo>
                <a:close/>
                <a:moveTo>
                  <a:pt x="21480" y="502"/>
                </a:moveTo>
                <a:cubicBezTo>
                  <a:pt x="21092" y="867"/>
                  <a:pt x="20704" y="1256"/>
                  <a:pt x="20315" y="1621"/>
                </a:cubicBezTo>
                <a:cubicBezTo>
                  <a:pt x="19014" y="2922"/>
                  <a:pt x="17668" y="4246"/>
                  <a:pt x="16344" y="5547"/>
                </a:cubicBezTo>
                <a:lnTo>
                  <a:pt x="14860" y="5547"/>
                </a:lnTo>
                <a:cubicBezTo>
                  <a:pt x="16207" y="4109"/>
                  <a:pt x="17554" y="2693"/>
                  <a:pt x="18946" y="1324"/>
                </a:cubicBezTo>
                <a:cubicBezTo>
                  <a:pt x="19220" y="1050"/>
                  <a:pt x="19517" y="776"/>
                  <a:pt x="19791" y="502"/>
                </a:cubicBezTo>
                <a:close/>
                <a:moveTo>
                  <a:pt x="23191" y="502"/>
                </a:moveTo>
                <a:cubicBezTo>
                  <a:pt x="22735" y="959"/>
                  <a:pt x="22278" y="1415"/>
                  <a:pt x="21845" y="1895"/>
                </a:cubicBezTo>
                <a:cubicBezTo>
                  <a:pt x="20658" y="3104"/>
                  <a:pt x="19471" y="4337"/>
                  <a:pt x="18284" y="5547"/>
                </a:cubicBezTo>
                <a:lnTo>
                  <a:pt x="16504" y="5547"/>
                </a:lnTo>
                <a:cubicBezTo>
                  <a:pt x="17622" y="4451"/>
                  <a:pt x="18763" y="3378"/>
                  <a:pt x="19859" y="2283"/>
                </a:cubicBezTo>
                <a:cubicBezTo>
                  <a:pt x="20452" y="1689"/>
                  <a:pt x="21046" y="1096"/>
                  <a:pt x="21639" y="502"/>
                </a:cubicBezTo>
                <a:close/>
                <a:moveTo>
                  <a:pt x="25428" y="502"/>
                </a:moveTo>
                <a:cubicBezTo>
                  <a:pt x="24310" y="1644"/>
                  <a:pt x="23169" y="2762"/>
                  <a:pt x="22027" y="3880"/>
                </a:cubicBezTo>
                <a:cubicBezTo>
                  <a:pt x="21457" y="4428"/>
                  <a:pt x="20886" y="4976"/>
                  <a:pt x="20338" y="5547"/>
                </a:cubicBezTo>
                <a:lnTo>
                  <a:pt x="18512" y="5547"/>
                </a:lnTo>
                <a:cubicBezTo>
                  <a:pt x="19654" y="4360"/>
                  <a:pt x="20795" y="3173"/>
                  <a:pt x="21936" y="1986"/>
                </a:cubicBezTo>
                <a:cubicBezTo>
                  <a:pt x="22415" y="1484"/>
                  <a:pt x="22918" y="1004"/>
                  <a:pt x="23420" y="502"/>
                </a:cubicBezTo>
                <a:close/>
                <a:moveTo>
                  <a:pt x="26889" y="502"/>
                </a:moveTo>
                <a:cubicBezTo>
                  <a:pt x="25520" y="1917"/>
                  <a:pt x="24127" y="3310"/>
                  <a:pt x="22689" y="4679"/>
                </a:cubicBezTo>
                <a:cubicBezTo>
                  <a:pt x="22370" y="4976"/>
                  <a:pt x="22073" y="5250"/>
                  <a:pt x="21776" y="5547"/>
                </a:cubicBezTo>
                <a:lnTo>
                  <a:pt x="20589" y="5547"/>
                </a:lnTo>
                <a:cubicBezTo>
                  <a:pt x="22324" y="3858"/>
                  <a:pt x="24036" y="2191"/>
                  <a:pt x="25748" y="502"/>
                </a:cubicBezTo>
                <a:close/>
                <a:moveTo>
                  <a:pt x="27916" y="502"/>
                </a:moveTo>
                <a:cubicBezTo>
                  <a:pt x="26570" y="1826"/>
                  <a:pt x="25223" y="3127"/>
                  <a:pt x="23899" y="4451"/>
                </a:cubicBezTo>
                <a:cubicBezTo>
                  <a:pt x="23534" y="4816"/>
                  <a:pt x="23146" y="5181"/>
                  <a:pt x="22781" y="5547"/>
                </a:cubicBezTo>
                <a:lnTo>
                  <a:pt x="22005" y="5547"/>
                </a:lnTo>
                <a:cubicBezTo>
                  <a:pt x="22073" y="5455"/>
                  <a:pt x="22142" y="5387"/>
                  <a:pt x="22233" y="5318"/>
                </a:cubicBezTo>
                <a:cubicBezTo>
                  <a:pt x="23899" y="3743"/>
                  <a:pt x="25542" y="2123"/>
                  <a:pt x="27163" y="502"/>
                </a:cubicBezTo>
                <a:close/>
                <a:moveTo>
                  <a:pt x="28966" y="502"/>
                </a:moveTo>
                <a:cubicBezTo>
                  <a:pt x="27300" y="2169"/>
                  <a:pt x="25657" y="3858"/>
                  <a:pt x="24013" y="5547"/>
                </a:cubicBezTo>
                <a:lnTo>
                  <a:pt x="22986" y="5547"/>
                </a:lnTo>
                <a:cubicBezTo>
                  <a:pt x="23123" y="5387"/>
                  <a:pt x="23260" y="5250"/>
                  <a:pt x="23420" y="5113"/>
                </a:cubicBezTo>
                <a:cubicBezTo>
                  <a:pt x="24972" y="3561"/>
                  <a:pt x="26570" y="2032"/>
                  <a:pt x="28145" y="502"/>
                </a:cubicBezTo>
                <a:close/>
                <a:moveTo>
                  <a:pt x="30427" y="502"/>
                </a:moveTo>
                <a:cubicBezTo>
                  <a:pt x="28898" y="2009"/>
                  <a:pt x="27346" y="3515"/>
                  <a:pt x="25862" y="5044"/>
                </a:cubicBezTo>
                <a:cubicBezTo>
                  <a:pt x="25702" y="5204"/>
                  <a:pt x="25542" y="5364"/>
                  <a:pt x="25383" y="5547"/>
                </a:cubicBezTo>
                <a:lnTo>
                  <a:pt x="24789" y="5547"/>
                </a:lnTo>
                <a:cubicBezTo>
                  <a:pt x="26456" y="3858"/>
                  <a:pt x="28099" y="2191"/>
                  <a:pt x="29720" y="502"/>
                </a:cubicBezTo>
                <a:close/>
                <a:moveTo>
                  <a:pt x="31911" y="502"/>
                </a:moveTo>
                <a:cubicBezTo>
                  <a:pt x="30245" y="2191"/>
                  <a:pt x="28578" y="3858"/>
                  <a:pt x="26889" y="5547"/>
                </a:cubicBezTo>
                <a:lnTo>
                  <a:pt x="25611" y="5547"/>
                </a:lnTo>
                <a:cubicBezTo>
                  <a:pt x="25725" y="5410"/>
                  <a:pt x="25862" y="5296"/>
                  <a:pt x="25976" y="5159"/>
                </a:cubicBezTo>
                <a:cubicBezTo>
                  <a:pt x="27528" y="3584"/>
                  <a:pt x="29126" y="2032"/>
                  <a:pt x="30724" y="502"/>
                </a:cubicBezTo>
                <a:close/>
                <a:moveTo>
                  <a:pt x="34056" y="502"/>
                </a:moveTo>
                <a:cubicBezTo>
                  <a:pt x="32299" y="2191"/>
                  <a:pt x="30518" y="3858"/>
                  <a:pt x="28761" y="5547"/>
                </a:cubicBezTo>
                <a:lnTo>
                  <a:pt x="27232" y="5547"/>
                </a:lnTo>
                <a:cubicBezTo>
                  <a:pt x="28943" y="3858"/>
                  <a:pt x="30678" y="2191"/>
                  <a:pt x="32390" y="502"/>
                </a:cubicBezTo>
                <a:close/>
                <a:moveTo>
                  <a:pt x="35517" y="502"/>
                </a:moveTo>
                <a:cubicBezTo>
                  <a:pt x="33805" y="2191"/>
                  <a:pt x="32071" y="3880"/>
                  <a:pt x="30336" y="5547"/>
                </a:cubicBezTo>
                <a:lnTo>
                  <a:pt x="28966" y="5547"/>
                </a:lnTo>
                <a:cubicBezTo>
                  <a:pt x="30724" y="3858"/>
                  <a:pt x="32504" y="2191"/>
                  <a:pt x="34285" y="502"/>
                </a:cubicBezTo>
                <a:close/>
                <a:moveTo>
                  <a:pt x="37686" y="502"/>
                </a:moveTo>
                <a:cubicBezTo>
                  <a:pt x="35996" y="2169"/>
                  <a:pt x="34307" y="3858"/>
                  <a:pt x="32618" y="5547"/>
                </a:cubicBezTo>
                <a:lnTo>
                  <a:pt x="30564" y="5547"/>
                </a:lnTo>
                <a:cubicBezTo>
                  <a:pt x="32322" y="3880"/>
                  <a:pt x="34034" y="2191"/>
                  <a:pt x="35745" y="502"/>
                </a:cubicBezTo>
                <a:close/>
                <a:moveTo>
                  <a:pt x="39032" y="502"/>
                </a:moveTo>
                <a:cubicBezTo>
                  <a:pt x="38987" y="571"/>
                  <a:pt x="38918" y="616"/>
                  <a:pt x="38872" y="685"/>
                </a:cubicBezTo>
                <a:cubicBezTo>
                  <a:pt x="37252" y="2305"/>
                  <a:pt x="35631" y="3926"/>
                  <a:pt x="33988" y="5547"/>
                </a:cubicBezTo>
                <a:lnTo>
                  <a:pt x="32847" y="5547"/>
                </a:lnTo>
                <a:cubicBezTo>
                  <a:pt x="34558" y="3858"/>
                  <a:pt x="36248" y="2169"/>
                  <a:pt x="37959" y="502"/>
                </a:cubicBezTo>
                <a:close/>
                <a:moveTo>
                  <a:pt x="40470" y="502"/>
                </a:moveTo>
                <a:cubicBezTo>
                  <a:pt x="39763" y="1278"/>
                  <a:pt x="39032" y="2032"/>
                  <a:pt x="38302" y="2785"/>
                </a:cubicBezTo>
                <a:cubicBezTo>
                  <a:pt x="37389" y="3698"/>
                  <a:pt x="36476" y="4611"/>
                  <a:pt x="35563" y="5547"/>
                </a:cubicBezTo>
                <a:lnTo>
                  <a:pt x="34285" y="5547"/>
                </a:lnTo>
                <a:cubicBezTo>
                  <a:pt x="35860" y="3972"/>
                  <a:pt x="37434" y="2397"/>
                  <a:pt x="39009" y="822"/>
                </a:cubicBezTo>
                <a:cubicBezTo>
                  <a:pt x="39101" y="708"/>
                  <a:pt x="39215" y="616"/>
                  <a:pt x="39306" y="502"/>
                </a:cubicBezTo>
                <a:close/>
                <a:moveTo>
                  <a:pt x="41543" y="502"/>
                </a:moveTo>
                <a:cubicBezTo>
                  <a:pt x="39831" y="2191"/>
                  <a:pt x="38096" y="3858"/>
                  <a:pt x="36362" y="5547"/>
                </a:cubicBezTo>
                <a:lnTo>
                  <a:pt x="35700" y="5547"/>
                </a:lnTo>
                <a:cubicBezTo>
                  <a:pt x="37320" y="3858"/>
                  <a:pt x="38964" y="2169"/>
                  <a:pt x="40607" y="502"/>
                </a:cubicBezTo>
                <a:close/>
                <a:moveTo>
                  <a:pt x="43620" y="502"/>
                </a:moveTo>
                <a:cubicBezTo>
                  <a:pt x="41931" y="2191"/>
                  <a:pt x="40242" y="3858"/>
                  <a:pt x="38530" y="5547"/>
                </a:cubicBezTo>
                <a:lnTo>
                  <a:pt x="36955" y="5547"/>
                </a:lnTo>
                <a:cubicBezTo>
                  <a:pt x="38621" y="3858"/>
                  <a:pt x="40310" y="2191"/>
                  <a:pt x="41977" y="502"/>
                </a:cubicBezTo>
                <a:close/>
                <a:moveTo>
                  <a:pt x="44944" y="502"/>
                </a:moveTo>
                <a:cubicBezTo>
                  <a:pt x="43323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493" y="3880"/>
                  <a:pt x="42205" y="2191"/>
                  <a:pt x="43917" y="502"/>
                </a:cubicBezTo>
                <a:close/>
                <a:moveTo>
                  <a:pt x="45834" y="502"/>
                </a:moveTo>
                <a:cubicBezTo>
                  <a:pt x="44739" y="1735"/>
                  <a:pt x="43643" y="2990"/>
                  <a:pt x="42525" y="4200"/>
                </a:cubicBezTo>
                <a:cubicBezTo>
                  <a:pt x="42091" y="4656"/>
                  <a:pt x="41680" y="5090"/>
                  <a:pt x="41246" y="5547"/>
                </a:cubicBezTo>
                <a:lnTo>
                  <a:pt x="40402" y="5547"/>
                </a:lnTo>
                <a:cubicBezTo>
                  <a:pt x="42068" y="3903"/>
                  <a:pt x="43734" y="2214"/>
                  <a:pt x="45332" y="502"/>
                </a:cubicBezTo>
                <a:close/>
                <a:moveTo>
                  <a:pt x="46610" y="502"/>
                </a:moveTo>
                <a:lnTo>
                  <a:pt x="46793" y="731"/>
                </a:lnTo>
                <a:cubicBezTo>
                  <a:pt x="45629" y="2077"/>
                  <a:pt x="44487" y="3447"/>
                  <a:pt x="43278" y="4702"/>
                </a:cubicBezTo>
                <a:cubicBezTo>
                  <a:pt x="43027" y="4976"/>
                  <a:pt x="42753" y="5273"/>
                  <a:pt x="42479" y="5547"/>
                </a:cubicBezTo>
                <a:lnTo>
                  <a:pt x="41406" y="5547"/>
                </a:lnTo>
                <a:cubicBezTo>
                  <a:pt x="42981" y="3880"/>
                  <a:pt x="44533" y="2191"/>
                  <a:pt x="46108" y="502"/>
                </a:cubicBezTo>
                <a:close/>
                <a:moveTo>
                  <a:pt x="46930" y="913"/>
                </a:moveTo>
                <a:lnTo>
                  <a:pt x="47386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7" y="5547"/>
                </a:lnTo>
                <a:cubicBezTo>
                  <a:pt x="42935" y="5296"/>
                  <a:pt x="43186" y="5067"/>
                  <a:pt x="43415" y="4839"/>
                </a:cubicBezTo>
                <a:cubicBezTo>
                  <a:pt x="44647" y="3584"/>
                  <a:pt x="45766" y="2237"/>
                  <a:pt x="46930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72" y="3515"/>
                  <a:pt x="46382" y="4542"/>
                  <a:pt x="45469" y="5547"/>
                </a:cubicBezTo>
                <a:lnTo>
                  <a:pt x="43803" y="5547"/>
                </a:lnTo>
                <a:cubicBezTo>
                  <a:pt x="45035" y="4246"/>
                  <a:pt x="46268" y="2945"/>
                  <a:pt x="47523" y="1644"/>
                </a:cubicBezTo>
                <a:close/>
                <a:moveTo>
                  <a:pt x="48276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3" y="5547"/>
                </a:lnTo>
                <a:cubicBezTo>
                  <a:pt x="46610" y="4588"/>
                  <a:pt x="47455" y="3607"/>
                  <a:pt x="48276" y="2625"/>
                </a:cubicBezTo>
                <a:close/>
                <a:moveTo>
                  <a:pt x="1" y="0"/>
                </a:moveTo>
                <a:lnTo>
                  <a:pt x="2398" y="3013"/>
                </a:lnTo>
                <a:lnTo>
                  <a:pt x="1" y="6026"/>
                </a:lnTo>
                <a:lnTo>
                  <a:pt x="46861" y="6026"/>
                </a:lnTo>
                <a:lnTo>
                  <a:pt x="49167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49"/>
          <p:cNvSpPr/>
          <p:nvPr/>
        </p:nvSpPr>
        <p:spPr>
          <a:xfrm>
            <a:off x="6422525" y="2924828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49" y="685"/>
                  <a:pt x="1667" y="867"/>
                  <a:pt x="1461" y="1073"/>
                </a:cubicBezTo>
                <a:lnTo>
                  <a:pt x="1028" y="502"/>
                </a:lnTo>
                <a:close/>
                <a:moveTo>
                  <a:pt x="3242" y="502"/>
                </a:moveTo>
                <a:cubicBezTo>
                  <a:pt x="2831" y="913"/>
                  <a:pt x="2420" y="1347"/>
                  <a:pt x="2032" y="1758"/>
                </a:cubicBezTo>
                <a:lnTo>
                  <a:pt x="1576" y="1187"/>
                </a:lnTo>
                <a:cubicBezTo>
                  <a:pt x="1804" y="959"/>
                  <a:pt x="2055" y="731"/>
                  <a:pt x="2283" y="502"/>
                </a:cubicBezTo>
                <a:close/>
                <a:moveTo>
                  <a:pt x="4771" y="502"/>
                </a:moveTo>
                <a:cubicBezTo>
                  <a:pt x="4064" y="1187"/>
                  <a:pt x="3356" y="1895"/>
                  <a:pt x="2671" y="2579"/>
                </a:cubicBezTo>
                <a:lnTo>
                  <a:pt x="2238" y="2032"/>
                </a:lnTo>
                <a:cubicBezTo>
                  <a:pt x="2740" y="1529"/>
                  <a:pt x="3242" y="1004"/>
                  <a:pt x="3744" y="502"/>
                </a:cubicBezTo>
                <a:close/>
                <a:moveTo>
                  <a:pt x="6163" y="502"/>
                </a:moveTo>
                <a:cubicBezTo>
                  <a:pt x="4497" y="2169"/>
                  <a:pt x="2831" y="3835"/>
                  <a:pt x="1210" y="5547"/>
                </a:cubicBezTo>
                <a:lnTo>
                  <a:pt x="1028" y="5547"/>
                </a:lnTo>
                <a:lnTo>
                  <a:pt x="3014" y="3013"/>
                </a:lnTo>
                <a:lnTo>
                  <a:pt x="2854" y="2785"/>
                </a:lnTo>
                <a:cubicBezTo>
                  <a:pt x="3607" y="2032"/>
                  <a:pt x="4360" y="1256"/>
                  <a:pt x="5136" y="502"/>
                </a:cubicBezTo>
                <a:close/>
                <a:moveTo>
                  <a:pt x="7556" y="502"/>
                </a:moveTo>
                <a:cubicBezTo>
                  <a:pt x="5821" y="2169"/>
                  <a:pt x="4109" y="3858"/>
                  <a:pt x="2397" y="5547"/>
                </a:cubicBezTo>
                <a:lnTo>
                  <a:pt x="1598" y="5547"/>
                </a:lnTo>
                <a:cubicBezTo>
                  <a:pt x="3356" y="3880"/>
                  <a:pt x="5091" y="2191"/>
                  <a:pt x="6848" y="502"/>
                </a:cubicBezTo>
                <a:close/>
                <a:moveTo>
                  <a:pt x="8629" y="502"/>
                </a:moveTo>
                <a:cubicBezTo>
                  <a:pt x="6985" y="2169"/>
                  <a:pt x="5365" y="3835"/>
                  <a:pt x="3767" y="5547"/>
                </a:cubicBezTo>
                <a:lnTo>
                  <a:pt x="2648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32" y="2169"/>
                  <a:pt x="6688" y="3835"/>
                  <a:pt x="5068" y="5547"/>
                </a:cubicBezTo>
                <a:lnTo>
                  <a:pt x="4155" y="5547"/>
                </a:lnTo>
                <a:cubicBezTo>
                  <a:pt x="5753" y="3858"/>
                  <a:pt x="7350" y="2169"/>
                  <a:pt x="8948" y="502"/>
                </a:cubicBezTo>
                <a:close/>
                <a:moveTo>
                  <a:pt x="12326" y="502"/>
                </a:moveTo>
                <a:cubicBezTo>
                  <a:pt x="10569" y="2191"/>
                  <a:pt x="8788" y="3858"/>
                  <a:pt x="7031" y="5547"/>
                </a:cubicBezTo>
                <a:lnTo>
                  <a:pt x="5456" y="5547"/>
                </a:lnTo>
                <a:cubicBezTo>
                  <a:pt x="7076" y="3835"/>
                  <a:pt x="8720" y="2169"/>
                  <a:pt x="10363" y="502"/>
                </a:cubicBezTo>
                <a:close/>
                <a:moveTo>
                  <a:pt x="14107" y="502"/>
                </a:moveTo>
                <a:cubicBezTo>
                  <a:pt x="12349" y="2191"/>
                  <a:pt x="10569" y="3858"/>
                  <a:pt x="8811" y="5547"/>
                </a:cubicBezTo>
                <a:lnTo>
                  <a:pt x="7373" y="5547"/>
                </a:lnTo>
                <a:cubicBezTo>
                  <a:pt x="9108" y="3858"/>
                  <a:pt x="10843" y="2191"/>
                  <a:pt x="12555" y="502"/>
                </a:cubicBezTo>
                <a:close/>
                <a:moveTo>
                  <a:pt x="15864" y="502"/>
                </a:moveTo>
                <a:cubicBezTo>
                  <a:pt x="14084" y="2169"/>
                  <a:pt x="12281" y="3812"/>
                  <a:pt x="10546" y="5547"/>
                </a:cubicBezTo>
                <a:lnTo>
                  <a:pt x="9085" y="5547"/>
                </a:lnTo>
                <a:cubicBezTo>
                  <a:pt x="10820" y="3858"/>
                  <a:pt x="12555" y="2169"/>
                  <a:pt x="14289" y="502"/>
                </a:cubicBezTo>
                <a:close/>
                <a:moveTo>
                  <a:pt x="17005" y="502"/>
                </a:moveTo>
                <a:cubicBezTo>
                  <a:pt x="15339" y="2169"/>
                  <a:pt x="13696" y="3858"/>
                  <a:pt x="12052" y="5547"/>
                </a:cubicBezTo>
                <a:lnTo>
                  <a:pt x="10911" y="5547"/>
                </a:lnTo>
                <a:cubicBezTo>
                  <a:pt x="12646" y="3835"/>
                  <a:pt x="14403" y="2169"/>
                  <a:pt x="16161" y="502"/>
                </a:cubicBezTo>
                <a:close/>
                <a:moveTo>
                  <a:pt x="18535" y="502"/>
                </a:moveTo>
                <a:cubicBezTo>
                  <a:pt x="16846" y="2169"/>
                  <a:pt x="15179" y="3858"/>
                  <a:pt x="13536" y="5547"/>
                </a:cubicBezTo>
                <a:lnTo>
                  <a:pt x="12144" y="5547"/>
                </a:lnTo>
                <a:cubicBezTo>
                  <a:pt x="13833" y="3858"/>
                  <a:pt x="15545" y="2169"/>
                  <a:pt x="17234" y="502"/>
                </a:cubicBezTo>
                <a:close/>
                <a:moveTo>
                  <a:pt x="19516" y="502"/>
                </a:moveTo>
                <a:cubicBezTo>
                  <a:pt x="17850" y="2146"/>
                  <a:pt x="16229" y="3835"/>
                  <a:pt x="14632" y="5547"/>
                </a:cubicBezTo>
                <a:lnTo>
                  <a:pt x="13787" y="5547"/>
                </a:lnTo>
                <a:cubicBezTo>
                  <a:pt x="15453" y="3858"/>
                  <a:pt x="17097" y="2169"/>
                  <a:pt x="18763" y="502"/>
                </a:cubicBezTo>
                <a:close/>
                <a:moveTo>
                  <a:pt x="21479" y="502"/>
                </a:moveTo>
                <a:cubicBezTo>
                  <a:pt x="21091" y="867"/>
                  <a:pt x="20703" y="1256"/>
                  <a:pt x="20315" y="1621"/>
                </a:cubicBezTo>
                <a:cubicBezTo>
                  <a:pt x="18991" y="2922"/>
                  <a:pt x="17667" y="4246"/>
                  <a:pt x="16344" y="5547"/>
                </a:cubicBezTo>
                <a:lnTo>
                  <a:pt x="14860" y="5547"/>
                </a:lnTo>
                <a:cubicBezTo>
                  <a:pt x="16207" y="4109"/>
                  <a:pt x="17553" y="2693"/>
                  <a:pt x="18946" y="1324"/>
                </a:cubicBezTo>
                <a:cubicBezTo>
                  <a:pt x="19220" y="1050"/>
                  <a:pt x="19493" y="776"/>
                  <a:pt x="19790" y="502"/>
                </a:cubicBezTo>
                <a:close/>
                <a:moveTo>
                  <a:pt x="23191" y="502"/>
                </a:moveTo>
                <a:cubicBezTo>
                  <a:pt x="22735" y="959"/>
                  <a:pt x="22278" y="1415"/>
                  <a:pt x="21844" y="1895"/>
                </a:cubicBezTo>
                <a:cubicBezTo>
                  <a:pt x="20658" y="3104"/>
                  <a:pt x="19471" y="4337"/>
                  <a:pt x="18284" y="5547"/>
                </a:cubicBezTo>
                <a:lnTo>
                  <a:pt x="16503" y="5547"/>
                </a:lnTo>
                <a:cubicBezTo>
                  <a:pt x="17622" y="4451"/>
                  <a:pt x="18763" y="3378"/>
                  <a:pt x="19859" y="2283"/>
                </a:cubicBezTo>
                <a:cubicBezTo>
                  <a:pt x="20452" y="1689"/>
                  <a:pt x="21046" y="1096"/>
                  <a:pt x="21639" y="502"/>
                </a:cubicBezTo>
                <a:close/>
                <a:moveTo>
                  <a:pt x="25428" y="502"/>
                </a:moveTo>
                <a:cubicBezTo>
                  <a:pt x="24310" y="1644"/>
                  <a:pt x="23168" y="2762"/>
                  <a:pt x="22027" y="3880"/>
                </a:cubicBezTo>
                <a:cubicBezTo>
                  <a:pt x="21456" y="4428"/>
                  <a:pt x="20886" y="4976"/>
                  <a:pt x="20315" y="5547"/>
                </a:cubicBezTo>
                <a:lnTo>
                  <a:pt x="18512" y="5547"/>
                </a:lnTo>
                <a:cubicBezTo>
                  <a:pt x="19653" y="4360"/>
                  <a:pt x="20794" y="3173"/>
                  <a:pt x="21936" y="1986"/>
                </a:cubicBezTo>
                <a:cubicBezTo>
                  <a:pt x="22415" y="1484"/>
                  <a:pt x="22917" y="1004"/>
                  <a:pt x="23397" y="502"/>
                </a:cubicBezTo>
                <a:close/>
                <a:moveTo>
                  <a:pt x="26889" y="502"/>
                </a:moveTo>
                <a:cubicBezTo>
                  <a:pt x="25519" y="1917"/>
                  <a:pt x="24127" y="3310"/>
                  <a:pt x="22689" y="4679"/>
                </a:cubicBezTo>
                <a:cubicBezTo>
                  <a:pt x="22369" y="4976"/>
                  <a:pt x="22073" y="5250"/>
                  <a:pt x="21776" y="5547"/>
                </a:cubicBezTo>
                <a:lnTo>
                  <a:pt x="20566" y="5547"/>
                </a:lnTo>
                <a:cubicBezTo>
                  <a:pt x="22324" y="3858"/>
                  <a:pt x="24036" y="2191"/>
                  <a:pt x="25748" y="502"/>
                </a:cubicBezTo>
                <a:close/>
                <a:moveTo>
                  <a:pt x="27916" y="502"/>
                </a:moveTo>
                <a:cubicBezTo>
                  <a:pt x="26569" y="1826"/>
                  <a:pt x="25223" y="3127"/>
                  <a:pt x="23899" y="4451"/>
                </a:cubicBezTo>
                <a:cubicBezTo>
                  <a:pt x="23511" y="4816"/>
                  <a:pt x="23145" y="5181"/>
                  <a:pt x="22780" y="5547"/>
                </a:cubicBezTo>
                <a:lnTo>
                  <a:pt x="22004" y="5547"/>
                </a:lnTo>
                <a:cubicBezTo>
                  <a:pt x="22073" y="5455"/>
                  <a:pt x="22141" y="5387"/>
                  <a:pt x="22232" y="5318"/>
                </a:cubicBezTo>
                <a:cubicBezTo>
                  <a:pt x="23899" y="3743"/>
                  <a:pt x="25542" y="2123"/>
                  <a:pt x="27163" y="502"/>
                </a:cubicBezTo>
                <a:close/>
                <a:moveTo>
                  <a:pt x="28966" y="502"/>
                </a:moveTo>
                <a:cubicBezTo>
                  <a:pt x="27300" y="2169"/>
                  <a:pt x="25656" y="3858"/>
                  <a:pt x="24013" y="5547"/>
                </a:cubicBezTo>
                <a:lnTo>
                  <a:pt x="22963" y="5547"/>
                </a:lnTo>
                <a:cubicBezTo>
                  <a:pt x="23123" y="5387"/>
                  <a:pt x="23260" y="5250"/>
                  <a:pt x="23419" y="5113"/>
                </a:cubicBezTo>
                <a:cubicBezTo>
                  <a:pt x="24972" y="3561"/>
                  <a:pt x="26569" y="2032"/>
                  <a:pt x="28144" y="502"/>
                </a:cubicBezTo>
                <a:close/>
                <a:moveTo>
                  <a:pt x="30427" y="502"/>
                </a:moveTo>
                <a:cubicBezTo>
                  <a:pt x="28897" y="2009"/>
                  <a:pt x="27345" y="3515"/>
                  <a:pt x="25862" y="5044"/>
                </a:cubicBezTo>
                <a:cubicBezTo>
                  <a:pt x="25702" y="5204"/>
                  <a:pt x="25542" y="5364"/>
                  <a:pt x="25382" y="5547"/>
                </a:cubicBezTo>
                <a:lnTo>
                  <a:pt x="24789" y="5547"/>
                </a:lnTo>
                <a:cubicBezTo>
                  <a:pt x="26455" y="3858"/>
                  <a:pt x="28099" y="2191"/>
                  <a:pt x="29719" y="502"/>
                </a:cubicBezTo>
                <a:close/>
                <a:moveTo>
                  <a:pt x="31910" y="502"/>
                </a:moveTo>
                <a:cubicBezTo>
                  <a:pt x="30244" y="2191"/>
                  <a:pt x="28578" y="3858"/>
                  <a:pt x="26889" y="5547"/>
                </a:cubicBezTo>
                <a:lnTo>
                  <a:pt x="25611" y="5547"/>
                </a:lnTo>
                <a:cubicBezTo>
                  <a:pt x="25725" y="5410"/>
                  <a:pt x="25862" y="5296"/>
                  <a:pt x="25976" y="5159"/>
                </a:cubicBezTo>
                <a:cubicBezTo>
                  <a:pt x="27505" y="3584"/>
                  <a:pt x="29126" y="2032"/>
                  <a:pt x="30723" y="502"/>
                </a:cubicBezTo>
                <a:close/>
                <a:moveTo>
                  <a:pt x="34056" y="502"/>
                </a:moveTo>
                <a:cubicBezTo>
                  <a:pt x="32298" y="2191"/>
                  <a:pt x="30518" y="3858"/>
                  <a:pt x="28761" y="5547"/>
                </a:cubicBezTo>
                <a:lnTo>
                  <a:pt x="27231" y="5547"/>
                </a:lnTo>
                <a:cubicBezTo>
                  <a:pt x="28943" y="3858"/>
                  <a:pt x="30678" y="2191"/>
                  <a:pt x="32390" y="502"/>
                </a:cubicBezTo>
                <a:close/>
                <a:moveTo>
                  <a:pt x="35517" y="502"/>
                </a:moveTo>
                <a:cubicBezTo>
                  <a:pt x="33805" y="2191"/>
                  <a:pt x="32070" y="3880"/>
                  <a:pt x="30335" y="5547"/>
                </a:cubicBezTo>
                <a:lnTo>
                  <a:pt x="28966" y="5547"/>
                </a:lnTo>
                <a:cubicBezTo>
                  <a:pt x="30723" y="3858"/>
                  <a:pt x="32504" y="2191"/>
                  <a:pt x="34284" y="502"/>
                </a:cubicBezTo>
                <a:close/>
                <a:moveTo>
                  <a:pt x="37662" y="502"/>
                </a:moveTo>
                <a:cubicBezTo>
                  <a:pt x="35973" y="2169"/>
                  <a:pt x="34307" y="3858"/>
                  <a:pt x="32618" y="5547"/>
                </a:cubicBezTo>
                <a:lnTo>
                  <a:pt x="30564" y="5547"/>
                </a:lnTo>
                <a:cubicBezTo>
                  <a:pt x="32321" y="3880"/>
                  <a:pt x="34033" y="2191"/>
                  <a:pt x="35745" y="502"/>
                </a:cubicBezTo>
                <a:close/>
                <a:moveTo>
                  <a:pt x="39032" y="502"/>
                </a:moveTo>
                <a:cubicBezTo>
                  <a:pt x="38963" y="571"/>
                  <a:pt x="38918" y="616"/>
                  <a:pt x="38872" y="685"/>
                </a:cubicBezTo>
                <a:cubicBezTo>
                  <a:pt x="37252" y="2305"/>
                  <a:pt x="35631" y="3926"/>
                  <a:pt x="33988" y="5547"/>
                </a:cubicBezTo>
                <a:lnTo>
                  <a:pt x="32846" y="5547"/>
                </a:lnTo>
                <a:cubicBezTo>
                  <a:pt x="34558" y="3858"/>
                  <a:pt x="36247" y="2169"/>
                  <a:pt x="37959" y="502"/>
                </a:cubicBezTo>
                <a:close/>
                <a:moveTo>
                  <a:pt x="40470" y="502"/>
                </a:moveTo>
                <a:cubicBezTo>
                  <a:pt x="39762" y="1278"/>
                  <a:pt x="39032" y="2032"/>
                  <a:pt x="38302" y="2785"/>
                </a:cubicBezTo>
                <a:cubicBezTo>
                  <a:pt x="37388" y="3698"/>
                  <a:pt x="36475" y="4611"/>
                  <a:pt x="35562" y="5547"/>
                </a:cubicBezTo>
                <a:lnTo>
                  <a:pt x="34284" y="5547"/>
                </a:lnTo>
                <a:cubicBezTo>
                  <a:pt x="35859" y="3972"/>
                  <a:pt x="37434" y="2397"/>
                  <a:pt x="39009" y="822"/>
                </a:cubicBezTo>
                <a:cubicBezTo>
                  <a:pt x="39100" y="708"/>
                  <a:pt x="39215" y="616"/>
                  <a:pt x="39306" y="502"/>
                </a:cubicBezTo>
                <a:close/>
                <a:moveTo>
                  <a:pt x="41543" y="502"/>
                </a:moveTo>
                <a:cubicBezTo>
                  <a:pt x="39831" y="2191"/>
                  <a:pt x="38096" y="3858"/>
                  <a:pt x="36361" y="5547"/>
                </a:cubicBezTo>
                <a:lnTo>
                  <a:pt x="35677" y="5547"/>
                </a:lnTo>
                <a:cubicBezTo>
                  <a:pt x="37320" y="3858"/>
                  <a:pt x="38963" y="2169"/>
                  <a:pt x="40607" y="502"/>
                </a:cubicBezTo>
                <a:close/>
                <a:moveTo>
                  <a:pt x="43620" y="502"/>
                </a:moveTo>
                <a:cubicBezTo>
                  <a:pt x="41931" y="2191"/>
                  <a:pt x="40242" y="3858"/>
                  <a:pt x="38530" y="5547"/>
                </a:cubicBezTo>
                <a:lnTo>
                  <a:pt x="36955" y="5547"/>
                </a:lnTo>
                <a:cubicBezTo>
                  <a:pt x="38621" y="3858"/>
                  <a:pt x="40310" y="2191"/>
                  <a:pt x="41976" y="502"/>
                </a:cubicBezTo>
                <a:close/>
                <a:moveTo>
                  <a:pt x="44944" y="502"/>
                </a:moveTo>
                <a:cubicBezTo>
                  <a:pt x="43300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493" y="3880"/>
                  <a:pt x="42205" y="2191"/>
                  <a:pt x="43894" y="502"/>
                </a:cubicBezTo>
                <a:close/>
                <a:moveTo>
                  <a:pt x="45834" y="502"/>
                </a:moveTo>
                <a:cubicBezTo>
                  <a:pt x="44738" y="1735"/>
                  <a:pt x="43643" y="2990"/>
                  <a:pt x="42524" y="4200"/>
                </a:cubicBezTo>
                <a:cubicBezTo>
                  <a:pt x="42091" y="4656"/>
                  <a:pt x="41680" y="5090"/>
                  <a:pt x="41246" y="5547"/>
                </a:cubicBezTo>
                <a:lnTo>
                  <a:pt x="40379" y="5547"/>
                </a:lnTo>
                <a:cubicBezTo>
                  <a:pt x="42068" y="3903"/>
                  <a:pt x="43734" y="2214"/>
                  <a:pt x="45332" y="502"/>
                </a:cubicBezTo>
                <a:close/>
                <a:moveTo>
                  <a:pt x="46610" y="502"/>
                </a:moveTo>
                <a:lnTo>
                  <a:pt x="46793" y="731"/>
                </a:lnTo>
                <a:cubicBezTo>
                  <a:pt x="45628" y="2077"/>
                  <a:pt x="44487" y="3447"/>
                  <a:pt x="43277" y="4702"/>
                </a:cubicBezTo>
                <a:cubicBezTo>
                  <a:pt x="43026" y="4976"/>
                  <a:pt x="42752" y="5273"/>
                  <a:pt x="42479" y="5547"/>
                </a:cubicBezTo>
                <a:lnTo>
                  <a:pt x="41406" y="5547"/>
                </a:lnTo>
                <a:cubicBezTo>
                  <a:pt x="42981" y="3880"/>
                  <a:pt x="44533" y="2191"/>
                  <a:pt x="46085" y="502"/>
                </a:cubicBezTo>
                <a:close/>
                <a:moveTo>
                  <a:pt x="46929" y="913"/>
                </a:moveTo>
                <a:lnTo>
                  <a:pt x="47363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7" y="5547"/>
                </a:lnTo>
                <a:cubicBezTo>
                  <a:pt x="42935" y="5296"/>
                  <a:pt x="43186" y="5067"/>
                  <a:pt x="43414" y="4839"/>
                </a:cubicBezTo>
                <a:cubicBezTo>
                  <a:pt x="44647" y="3584"/>
                  <a:pt x="45765" y="2237"/>
                  <a:pt x="46929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72" y="3515"/>
                  <a:pt x="46382" y="4542"/>
                  <a:pt x="45469" y="5547"/>
                </a:cubicBezTo>
                <a:lnTo>
                  <a:pt x="43802" y="5547"/>
                </a:lnTo>
                <a:cubicBezTo>
                  <a:pt x="45035" y="4246"/>
                  <a:pt x="46268" y="2945"/>
                  <a:pt x="47523" y="1644"/>
                </a:cubicBezTo>
                <a:close/>
                <a:moveTo>
                  <a:pt x="48276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3" y="5547"/>
                </a:lnTo>
                <a:cubicBezTo>
                  <a:pt x="46610" y="4588"/>
                  <a:pt x="47454" y="3607"/>
                  <a:pt x="48276" y="2625"/>
                </a:cubicBezTo>
                <a:close/>
                <a:moveTo>
                  <a:pt x="1" y="0"/>
                </a:moveTo>
                <a:lnTo>
                  <a:pt x="2397" y="3013"/>
                </a:lnTo>
                <a:lnTo>
                  <a:pt x="1" y="6026"/>
                </a:lnTo>
                <a:lnTo>
                  <a:pt x="46861" y="6026"/>
                </a:lnTo>
                <a:lnTo>
                  <a:pt x="49166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49"/>
          <p:cNvSpPr txBox="1"/>
          <p:nvPr/>
        </p:nvSpPr>
        <p:spPr>
          <a:xfrm>
            <a:off x="1280531" y="1613258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توضح الطالبة مفهوم برامج العروض التقديمية </a:t>
            </a: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61" name="Google Shape;1961;p49"/>
          <p:cNvSpPr txBox="1"/>
          <p:nvPr/>
        </p:nvSpPr>
        <p:spPr>
          <a:xfrm>
            <a:off x="6215600" y="1613258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أن تتعرف الطالبة على أشهر برامج إعداد العروض </a:t>
            </a: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62" name="Google Shape;1962;p49"/>
          <p:cNvSpPr txBox="1"/>
          <p:nvPr/>
        </p:nvSpPr>
        <p:spPr>
          <a:xfrm>
            <a:off x="2522219" y="3691146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أن تعدد الطالبة استخدامات العروض التقديمة </a:t>
            </a: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63" name="Google Shape;1963;p49"/>
          <p:cNvSpPr txBox="1"/>
          <p:nvPr/>
        </p:nvSpPr>
        <p:spPr>
          <a:xfrm>
            <a:off x="3747392" y="1613258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أن تعدد الطالبة مزايا برامج العروض التقديمية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64" name="Google Shape;1964;p49"/>
          <p:cNvSpPr txBox="1"/>
          <p:nvPr/>
        </p:nvSpPr>
        <p:spPr>
          <a:xfrm>
            <a:off x="4982257" y="3691146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أن تعدد الطالبة مواصفات العروض التقديمة الجيدة </a:t>
            </a: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965" name="Google Shape;1965;p49"/>
          <p:cNvSpPr txBox="1"/>
          <p:nvPr/>
        </p:nvSpPr>
        <p:spPr>
          <a:xfrm>
            <a:off x="4080741" y="3393539"/>
            <a:ext cx="9753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3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966" name="Google Shape;1966;p49"/>
          <p:cNvSpPr txBox="1"/>
          <p:nvPr/>
        </p:nvSpPr>
        <p:spPr>
          <a:xfrm>
            <a:off x="1523947" y="3381868"/>
            <a:ext cx="116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1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967" name="Google Shape;1967;p49"/>
          <p:cNvSpPr txBox="1"/>
          <p:nvPr/>
        </p:nvSpPr>
        <p:spPr>
          <a:xfrm>
            <a:off x="2756517" y="2320357"/>
            <a:ext cx="116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2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968" name="Google Shape;1968;p49"/>
          <p:cNvSpPr txBox="1"/>
          <p:nvPr/>
        </p:nvSpPr>
        <p:spPr>
          <a:xfrm>
            <a:off x="5221638" y="2319707"/>
            <a:ext cx="116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4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1969" name="Google Shape;1969;p49"/>
          <p:cNvSpPr txBox="1"/>
          <p:nvPr/>
        </p:nvSpPr>
        <p:spPr>
          <a:xfrm>
            <a:off x="6453905" y="3373870"/>
            <a:ext cx="116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5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grpSp>
        <p:nvGrpSpPr>
          <p:cNvPr id="1970" name="Google Shape;1970;p49"/>
          <p:cNvGrpSpPr/>
          <p:nvPr/>
        </p:nvGrpSpPr>
        <p:grpSpPr>
          <a:xfrm rot="9321153">
            <a:off x="7860597" y="2108026"/>
            <a:ext cx="1030978" cy="397998"/>
            <a:chOff x="-623075" y="2736900"/>
            <a:chExt cx="720250" cy="273275"/>
          </a:xfrm>
        </p:grpSpPr>
        <p:sp>
          <p:nvSpPr>
            <p:cNvPr id="1971" name="Google Shape;1971;p49"/>
            <p:cNvSpPr/>
            <p:nvPr/>
          </p:nvSpPr>
          <p:spPr>
            <a:xfrm>
              <a:off x="-623075" y="2736900"/>
              <a:ext cx="634575" cy="248050"/>
            </a:xfrm>
            <a:custGeom>
              <a:avLst/>
              <a:gdLst/>
              <a:ahLst/>
              <a:cxnLst/>
              <a:rect l="l" t="t" r="r" b="b"/>
              <a:pathLst>
                <a:path w="25383" h="9922" extrusionOk="0">
                  <a:moveTo>
                    <a:pt x="15637" y="2440"/>
                  </a:moveTo>
                  <a:lnTo>
                    <a:pt x="15637" y="2440"/>
                  </a:lnTo>
                  <a:cubicBezTo>
                    <a:pt x="16104" y="2907"/>
                    <a:pt x="16346" y="3595"/>
                    <a:pt x="16197" y="4444"/>
                  </a:cubicBezTo>
                  <a:cubicBezTo>
                    <a:pt x="16180" y="4536"/>
                    <a:pt x="16162" y="4625"/>
                    <a:pt x="16137" y="4714"/>
                  </a:cubicBezTo>
                  <a:cubicBezTo>
                    <a:pt x="16282" y="4326"/>
                    <a:pt x="16333" y="3905"/>
                    <a:pt x="16279" y="3463"/>
                  </a:cubicBezTo>
                  <a:cubicBezTo>
                    <a:pt x="16218" y="2985"/>
                    <a:pt x="15976" y="2650"/>
                    <a:pt x="15637" y="2440"/>
                  </a:cubicBezTo>
                  <a:close/>
                  <a:moveTo>
                    <a:pt x="14164" y="1"/>
                  </a:moveTo>
                  <a:cubicBezTo>
                    <a:pt x="12311" y="1"/>
                    <a:pt x="10317" y="906"/>
                    <a:pt x="9315" y="2318"/>
                  </a:cubicBezTo>
                  <a:cubicBezTo>
                    <a:pt x="8299" y="3755"/>
                    <a:pt x="8163" y="5753"/>
                    <a:pt x="9130" y="7242"/>
                  </a:cubicBezTo>
                  <a:cubicBezTo>
                    <a:pt x="9197" y="7346"/>
                    <a:pt x="9265" y="7446"/>
                    <a:pt x="9340" y="7539"/>
                  </a:cubicBezTo>
                  <a:cubicBezTo>
                    <a:pt x="6662" y="7321"/>
                    <a:pt x="4006" y="6323"/>
                    <a:pt x="2169" y="4376"/>
                  </a:cubicBezTo>
                  <a:cubicBezTo>
                    <a:pt x="1984" y="4180"/>
                    <a:pt x="1748" y="4097"/>
                    <a:pt x="1510" y="4097"/>
                  </a:cubicBezTo>
                  <a:cubicBezTo>
                    <a:pt x="768" y="4097"/>
                    <a:pt x="1" y="4889"/>
                    <a:pt x="643" y="5567"/>
                  </a:cubicBezTo>
                  <a:cubicBezTo>
                    <a:pt x="679" y="5606"/>
                    <a:pt x="715" y="5646"/>
                    <a:pt x="750" y="5681"/>
                  </a:cubicBezTo>
                  <a:cubicBezTo>
                    <a:pt x="818" y="5207"/>
                    <a:pt x="1460" y="4736"/>
                    <a:pt x="1980" y="4736"/>
                  </a:cubicBezTo>
                  <a:cubicBezTo>
                    <a:pt x="2152" y="4736"/>
                    <a:pt x="2305" y="4786"/>
                    <a:pt x="2426" y="4900"/>
                  </a:cubicBezTo>
                  <a:cubicBezTo>
                    <a:pt x="4462" y="6847"/>
                    <a:pt x="7072" y="7924"/>
                    <a:pt x="9735" y="7924"/>
                  </a:cubicBezTo>
                  <a:cubicBezTo>
                    <a:pt x="10952" y="7924"/>
                    <a:pt x="12182" y="7699"/>
                    <a:pt x="13373" y="7229"/>
                  </a:cubicBezTo>
                  <a:lnTo>
                    <a:pt x="13373" y="7229"/>
                  </a:lnTo>
                  <a:cubicBezTo>
                    <a:pt x="13091" y="7314"/>
                    <a:pt x="12806" y="7382"/>
                    <a:pt x="12517" y="7432"/>
                  </a:cubicBezTo>
                  <a:cubicBezTo>
                    <a:pt x="12471" y="7439"/>
                    <a:pt x="12428" y="7446"/>
                    <a:pt x="12378" y="7453"/>
                  </a:cubicBezTo>
                  <a:cubicBezTo>
                    <a:pt x="12321" y="7464"/>
                    <a:pt x="12264" y="7471"/>
                    <a:pt x="12204" y="7478"/>
                  </a:cubicBezTo>
                  <a:cubicBezTo>
                    <a:pt x="12200" y="7478"/>
                    <a:pt x="12196" y="7474"/>
                    <a:pt x="12189" y="7471"/>
                  </a:cubicBezTo>
                  <a:cubicBezTo>
                    <a:pt x="12150" y="7474"/>
                    <a:pt x="12115" y="7474"/>
                    <a:pt x="12075" y="7474"/>
                  </a:cubicBezTo>
                  <a:cubicBezTo>
                    <a:pt x="11815" y="7474"/>
                    <a:pt x="11562" y="7428"/>
                    <a:pt x="11401" y="7321"/>
                  </a:cubicBezTo>
                  <a:cubicBezTo>
                    <a:pt x="10068" y="6437"/>
                    <a:pt x="8716" y="5068"/>
                    <a:pt x="9793" y="3427"/>
                  </a:cubicBezTo>
                  <a:cubicBezTo>
                    <a:pt x="10563" y="2251"/>
                    <a:pt x="12136" y="1138"/>
                    <a:pt x="13551" y="1006"/>
                  </a:cubicBezTo>
                  <a:cubicBezTo>
                    <a:pt x="13797" y="982"/>
                    <a:pt x="14068" y="967"/>
                    <a:pt x="14350" y="967"/>
                  </a:cubicBezTo>
                  <a:cubicBezTo>
                    <a:pt x="15676" y="967"/>
                    <a:pt x="17274" y="1278"/>
                    <a:pt x="17916" y="2397"/>
                  </a:cubicBezTo>
                  <a:cubicBezTo>
                    <a:pt x="17987" y="2525"/>
                    <a:pt x="18051" y="2654"/>
                    <a:pt x="18101" y="2786"/>
                  </a:cubicBezTo>
                  <a:cubicBezTo>
                    <a:pt x="18084" y="2715"/>
                    <a:pt x="18058" y="2643"/>
                    <a:pt x="18037" y="2568"/>
                  </a:cubicBezTo>
                  <a:cubicBezTo>
                    <a:pt x="17434" y="756"/>
                    <a:pt x="15859" y="1"/>
                    <a:pt x="14164" y="1"/>
                  </a:cubicBezTo>
                  <a:close/>
                  <a:moveTo>
                    <a:pt x="18265" y="4390"/>
                  </a:moveTo>
                  <a:cubicBezTo>
                    <a:pt x="18122" y="5257"/>
                    <a:pt x="17630" y="6077"/>
                    <a:pt x="16942" y="6658"/>
                  </a:cubicBezTo>
                  <a:cubicBezTo>
                    <a:pt x="16803" y="6776"/>
                    <a:pt x="16582" y="6826"/>
                    <a:pt x="16340" y="6826"/>
                  </a:cubicBezTo>
                  <a:cubicBezTo>
                    <a:pt x="15833" y="6826"/>
                    <a:pt x="15242" y="6605"/>
                    <a:pt x="15127" y="6309"/>
                  </a:cubicBezTo>
                  <a:cubicBezTo>
                    <a:pt x="14956" y="6459"/>
                    <a:pt x="14767" y="6590"/>
                    <a:pt x="14571" y="6708"/>
                  </a:cubicBezTo>
                  <a:cubicBezTo>
                    <a:pt x="14660" y="6686"/>
                    <a:pt x="14742" y="6676"/>
                    <a:pt x="14821" y="6676"/>
                  </a:cubicBezTo>
                  <a:cubicBezTo>
                    <a:pt x="15551" y="6676"/>
                    <a:pt x="15844" y="7550"/>
                    <a:pt x="14945" y="8009"/>
                  </a:cubicBezTo>
                  <a:cubicBezTo>
                    <a:pt x="14906" y="8027"/>
                    <a:pt x="14870" y="8049"/>
                    <a:pt x="14832" y="8067"/>
                  </a:cubicBezTo>
                  <a:cubicBezTo>
                    <a:pt x="15723" y="8345"/>
                    <a:pt x="16560" y="8523"/>
                    <a:pt x="17424" y="8523"/>
                  </a:cubicBezTo>
                  <a:cubicBezTo>
                    <a:pt x="18073" y="8523"/>
                    <a:pt x="18732" y="8423"/>
                    <a:pt x="19442" y="8184"/>
                  </a:cubicBezTo>
                  <a:cubicBezTo>
                    <a:pt x="20943" y="7678"/>
                    <a:pt x="22287" y="6765"/>
                    <a:pt x="23603" y="5902"/>
                  </a:cubicBezTo>
                  <a:cubicBezTo>
                    <a:pt x="23810" y="5766"/>
                    <a:pt x="24006" y="5710"/>
                    <a:pt x="24177" y="5710"/>
                  </a:cubicBezTo>
                  <a:cubicBezTo>
                    <a:pt x="24434" y="5710"/>
                    <a:pt x="24641" y="5835"/>
                    <a:pt x="24762" y="6020"/>
                  </a:cubicBezTo>
                  <a:cubicBezTo>
                    <a:pt x="24922" y="5688"/>
                    <a:pt x="25086" y="5356"/>
                    <a:pt x="25251" y="5025"/>
                  </a:cubicBezTo>
                  <a:cubicBezTo>
                    <a:pt x="25254" y="5007"/>
                    <a:pt x="25261" y="4993"/>
                    <a:pt x="25272" y="4979"/>
                  </a:cubicBezTo>
                  <a:cubicBezTo>
                    <a:pt x="25272" y="4975"/>
                    <a:pt x="25276" y="4975"/>
                    <a:pt x="25276" y="4971"/>
                  </a:cubicBezTo>
                  <a:cubicBezTo>
                    <a:pt x="25297" y="4932"/>
                    <a:pt x="25315" y="4893"/>
                    <a:pt x="25336" y="4854"/>
                  </a:cubicBezTo>
                  <a:cubicBezTo>
                    <a:pt x="25343" y="4836"/>
                    <a:pt x="25358" y="4821"/>
                    <a:pt x="25379" y="4811"/>
                  </a:cubicBezTo>
                  <a:cubicBezTo>
                    <a:pt x="25383" y="4808"/>
                    <a:pt x="25383" y="4808"/>
                    <a:pt x="25383" y="4803"/>
                  </a:cubicBezTo>
                  <a:cubicBezTo>
                    <a:pt x="25264" y="4747"/>
                    <a:pt x="25144" y="4690"/>
                    <a:pt x="25026" y="4632"/>
                  </a:cubicBezTo>
                  <a:cubicBezTo>
                    <a:pt x="22576" y="6879"/>
                    <a:pt x="19410" y="8216"/>
                    <a:pt x="16068" y="8216"/>
                  </a:cubicBezTo>
                  <a:cubicBezTo>
                    <a:pt x="15918" y="8216"/>
                    <a:pt x="15765" y="8216"/>
                    <a:pt x="15612" y="8210"/>
                  </a:cubicBezTo>
                  <a:cubicBezTo>
                    <a:pt x="15523" y="8205"/>
                    <a:pt x="15434" y="8202"/>
                    <a:pt x="15345" y="8198"/>
                  </a:cubicBezTo>
                  <a:cubicBezTo>
                    <a:pt x="16881" y="7364"/>
                    <a:pt x="18105" y="6070"/>
                    <a:pt x="18265" y="4390"/>
                  </a:cubicBezTo>
                  <a:close/>
                  <a:moveTo>
                    <a:pt x="24644" y="7000"/>
                  </a:moveTo>
                  <a:cubicBezTo>
                    <a:pt x="24576" y="7079"/>
                    <a:pt x="24491" y="7153"/>
                    <a:pt x="24384" y="7221"/>
                  </a:cubicBezTo>
                  <a:cubicBezTo>
                    <a:pt x="23578" y="7749"/>
                    <a:pt x="22761" y="8277"/>
                    <a:pt x="21913" y="8737"/>
                  </a:cubicBezTo>
                  <a:cubicBezTo>
                    <a:pt x="22919" y="8309"/>
                    <a:pt x="23882" y="7774"/>
                    <a:pt x="24772" y="7143"/>
                  </a:cubicBezTo>
                  <a:cubicBezTo>
                    <a:pt x="24726" y="7097"/>
                    <a:pt x="24683" y="7046"/>
                    <a:pt x="24644" y="7000"/>
                  </a:cubicBezTo>
                  <a:close/>
                  <a:moveTo>
                    <a:pt x="12696" y="8916"/>
                  </a:moveTo>
                  <a:cubicBezTo>
                    <a:pt x="12125" y="9087"/>
                    <a:pt x="11547" y="9215"/>
                    <a:pt x="10970" y="9304"/>
                  </a:cubicBezTo>
                  <a:cubicBezTo>
                    <a:pt x="11219" y="9296"/>
                    <a:pt x="11468" y="9283"/>
                    <a:pt x="11718" y="9265"/>
                  </a:cubicBezTo>
                  <a:cubicBezTo>
                    <a:pt x="11733" y="9265"/>
                    <a:pt x="11747" y="9261"/>
                    <a:pt x="11761" y="9261"/>
                  </a:cubicBezTo>
                  <a:cubicBezTo>
                    <a:pt x="12346" y="9489"/>
                    <a:pt x="12963" y="9650"/>
                    <a:pt x="13565" y="9760"/>
                  </a:cubicBezTo>
                  <a:cubicBezTo>
                    <a:pt x="13976" y="9831"/>
                    <a:pt x="14389" y="9885"/>
                    <a:pt x="14799" y="9921"/>
                  </a:cubicBezTo>
                  <a:cubicBezTo>
                    <a:pt x="14250" y="9782"/>
                    <a:pt x="13693" y="9607"/>
                    <a:pt x="13116" y="9403"/>
                  </a:cubicBezTo>
                  <a:cubicBezTo>
                    <a:pt x="12821" y="9304"/>
                    <a:pt x="12696" y="9122"/>
                    <a:pt x="12696" y="891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2" name="Google Shape;1972;p49"/>
            <p:cNvSpPr/>
            <p:nvPr/>
          </p:nvSpPr>
          <p:spPr>
            <a:xfrm>
              <a:off x="-134200" y="2744850"/>
              <a:ext cx="231375" cy="265325"/>
            </a:xfrm>
            <a:custGeom>
              <a:avLst/>
              <a:gdLst/>
              <a:ahLst/>
              <a:cxnLst/>
              <a:rect l="l" t="t" r="r" b="b"/>
              <a:pathLst>
                <a:path w="9255" h="10613" extrusionOk="0">
                  <a:moveTo>
                    <a:pt x="1556" y="0"/>
                  </a:moveTo>
                  <a:cubicBezTo>
                    <a:pt x="800" y="0"/>
                    <a:pt x="1" y="824"/>
                    <a:pt x="732" y="1366"/>
                  </a:cubicBezTo>
                  <a:cubicBezTo>
                    <a:pt x="928" y="1073"/>
                    <a:pt x="1812" y="521"/>
                    <a:pt x="2240" y="521"/>
                  </a:cubicBezTo>
                  <a:cubicBezTo>
                    <a:pt x="2304" y="521"/>
                    <a:pt x="2358" y="535"/>
                    <a:pt x="2401" y="560"/>
                  </a:cubicBezTo>
                  <a:cubicBezTo>
                    <a:pt x="4187" y="1801"/>
                    <a:pt x="6070" y="2874"/>
                    <a:pt x="8049" y="3784"/>
                  </a:cubicBezTo>
                  <a:cubicBezTo>
                    <a:pt x="8099" y="3805"/>
                    <a:pt x="8042" y="3898"/>
                    <a:pt x="7917" y="4015"/>
                  </a:cubicBezTo>
                  <a:cubicBezTo>
                    <a:pt x="7985" y="4097"/>
                    <a:pt x="8028" y="4207"/>
                    <a:pt x="7967" y="4304"/>
                  </a:cubicBezTo>
                  <a:cubicBezTo>
                    <a:pt x="7864" y="4464"/>
                    <a:pt x="7760" y="4622"/>
                    <a:pt x="7660" y="4782"/>
                  </a:cubicBezTo>
                  <a:cubicBezTo>
                    <a:pt x="7557" y="4939"/>
                    <a:pt x="7414" y="5025"/>
                    <a:pt x="7250" y="5092"/>
                  </a:cubicBezTo>
                  <a:cubicBezTo>
                    <a:pt x="7218" y="5135"/>
                    <a:pt x="7179" y="5178"/>
                    <a:pt x="7140" y="5221"/>
                  </a:cubicBezTo>
                  <a:cubicBezTo>
                    <a:pt x="7322" y="5420"/>
                    <a:pt x="7429" y="5624"/>
                    <a:pt x="7357" y="5766"/>
                  </a:cubicBezTo>
                  <a:cubicBezTo>
                    <a:pt x="7079" y="6330"/>
                    <a:pt x="6801" y="6893"/>
                    <a:pt x="6522" y="7456"/>
                  </a:cubicBezTo>
                  <a:cubicBezTo>
                    <a:pt x="6505" y="7495"/>
                    <a:pt x="6462" y="7513"/>
                    <a:pt x="6402" y="7513"/>
                  </a:cubicBezTo>
                  <a:cubicBezTo>
                    <a:pt x="6184" y="7513"/>
                    <a:pt x="5739" y="7274"/>
                    <a:pt x="5396" y="6985"/>
                  </a:cubicBezTo>
                  <a:cubicBezTo>
                    <a:pt x="5097" y="7902"/>
                    <a:pt x="4886" y="8850"/>
                    <a:pt x="4768" y="9831"/>
                  </a:cubicBezTo>
                  <a:cubicBezTo>
                    <a:pt x="4707" y="10362"/>
                    <a:pt x="5164" y="10612"/>
                    <a:pt x="5653" y="10612"/>
                  </a:cubicBezTo>
                  <a:cubicBezTo>
                    <a:pt x="6152" y="10612"/>
                    <a:pt x="6683" y="10355"/>
                    <a:pt x="6740" y="9874"/>
                  </a:cubicBezTo>
                  <a:cubicBezTo>
                    <a:pt x="7001" y="7678"/>
                    <a:pt x="7742" y="5691"/>
                    <a:pt x="8973" y="3855"/>
                  </a:cubicBezTo>
                  <a:cubicBezTo>
                    <a:pt x="9254" y="3430"/>
                    <a:pt x="8805" y="3006"/>
                    <a:pt x="8430" y="2907"/>
                  </a:cubicBezTo>
                  <a:cubicBezTo>
                    <a:pt x="6155" y="2282"/>
                    <a:pt x="4034" y="1348"/>
                    <a:pt x="2019" y="125"/>
                  </a:cubicBezTo>
                  <a:cubicBezTo>
                    <a:pt x="1876" y="35"/>
                    <a:pt x="1720" y="0"/>
                    <a:pt x="155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3" name="Google Shape;1973;p49"/>
            <p:cNvSpPr/>
            <p:nvPr/>
          </p:nvSpPr>
          <p:spPr>
            <a:xfrm>
              <a:off x="42575" y="2872150"/>
              <a:ext cx="4475" cy="3225"/>
            </a:xfrm>
            <a:custGeom>
              <a:avLst/>
              <a:gdLst/>
              <a:ahLst/>
              <a:cxnLst/>
              <a:rect l="l" t="t" r="r" b="b"/>
              <a:pathLst>
                <a:path w="179" h="129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69" y="4"/>
                    <a:pt x="158" y="7"/>
                    <a:pt x="151" y="11"/>
                  </a:cubicBezTo>
                  <a:cubicBezTo>
                    <a:pt x="101" y="32"/>
                    <a:pt x="51" y="46"/>
                    <a:pt x="1" y="61"/>
                  </a:cubicBezTo>
                  <a:lnTo>
                    <a:pt x="69" y="129"/>
                  </a:lnTo>
                  <a:cubicBezTo>
                    <a:pt x="108" y="86"/>
                    <a:pt x="147" y="43"/>
                    <a:pt x="1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4" name="Google Shape;1974;p49"/>
            <p:cNvSpPr/>
            <p:nvPr/>
          </p:nvSpPr>
          <p:spPr>
            <a:xfrm>
              <a:off x="-604975" y="2878900"/>
              <a:ext cx="346175" cy="94175"/>
            </a:xfrm>
            <a:custGeom>
              <a:avLst/>
              <a:gdLst/>
              <a:ahLst/>
              <a:cxnLst/>
              <a:rect l="l" t="t" r="r" b="b"/>
              <a:pathLst>
                <a:path w="13847" h="3767" extrusionOk="0">
                  <a:moveTo>
                    <a:pt x="13847" y="1028"/>
                  </a:moveTo>
                  <a:lnTo>
                    <a:pt x="13847" y="1028"/>
                  </a:lnTo>
                  <a:cubicBezTo>
                    <a:pt x="13751" y="1049"/>
                    <a:pt x="13651" y="1088"/>
                    <a:pt x="13544" y="1142"/>
                  </a:cubicBezTo>
                  <a:cubicBezTo>
                    <a:pt x="13248" y="1295"/>
                    <a:pt x="12948" y="1427"/>
                    <a:pt x="12649" y="1549"/>
                  </a:cubicBezTo>
                  <a:cubicBezTo>
                    <a:pt x="13070" y="1420"/>
                    <a:pt x="13480" y="1249"/>
                    <a:pt x="13847" y="1028"/>
                  </a:cubicBezTo>
                  <a:close/>
                  <a:moveTo>
                    <a:pt x="26" y="1"/>
                  </a:moveTo>
                  <a:lnTo>
                    <a:pt x="26" y="1"/>
                  </a:lnTo>
                  <a:cubicBezTo>
                    <a:pt x="1" y="172"/>
                    <a:pt x="51" y="340"/>
                    <a:pt x="208" y="489"/>
                  </a:cubicBezTo>
                  <a:cubicBezTo>
                    <a:pt x="2504" y="2686"/>
                    <a:pt x="5407" y="3766"/>
                    <a:pt x="8370" y="3766"/>
                  </a:cubicBezTo>
                  <a:cubicBezTo>
                    <a:pt x="8994" y="3766"/>
                    <a:pt x="9622" y="3720"/>
                    <a:pt x="10246" y="3624"/>
                  </a:cubicBezTo>
                  <a:lnTo>
                    <a:pt x="10246" y="3624"/>
                  </a:lnTo>
                  <a:cubicBezTo>
                    <a:pt x="10068" y="3627"/>
                    <a:pt x="9889" y="3631"/>
                    <a:pt x="9711" y="3631"/>
                  </a:cubicBezTo>
                  <a:cubicBezTo>
                    <a:pt x="6177" y="3631"/>
                    <a:pt x="2519" y="2561"/>
                    <a:pt x="2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5" name="Google Shape;1975;p49"/>
            <p:cNvSpPr/>
            <p:nvPr/>
          </p:nvSpPr>
          <p:spPr>
            <a:xfrm>
              <a:off x="-604350" y="2855275"/>
              <a:ext cx="377400" cy="114400"/>
            </a:xfrm>
            <a:custGeom>
              <a:avLst/>
              <a:gdLst/>
              <a:ahLst/>
              <a:cxnLst/>
              <a:rect l="l" t="t" r="r" b="b"/>
              <a:pathLst>
                <a:path w="15096" h="4576" extrusionOk="0">
                  <a:moveTo>
                    <a:pt x="1231" y="1"/>
                  </a:moveTo>
                  <a:cubicBezTo>
                    <a:pt x="711" y="1"/>
                    <a:pt x="69" y="472"/>
                    <a:pt x="1" y="946"/>
                  </a:cubicBezTo>
                  <a:cubicBezTo>
                    <a:pt x="2494" y="3506"/>
                    <a:pt x="6152" y="4576"/>
                    <a:pt x="9686" y="4576"/>
                  </a:cubicBezTo>
                  <a:cubicBezTo>
                    <a:pt x="9864" y="4576"/>
                    <a:pt x="10043" y="4572"/>
                    <a:pt x="10221" y="4569"/>
                  </a:cubicBezTo>
                  <a:cubicBezTo>
                    <a:pt x="10798" y="4480"/>
                    <a:pt x="11376" y="4352"/>
                    <a:pt x="11947" y="4181"/>
                  </a:cubicBezTo>
                  <a:cubicBezTo>
                    <a:pt x="11935" y="3695"/>
                    <a:pt x="12588" y="3082"/>
                    <a:pt x="13194" y="3082"/>
                  </a:cubicBezTo>
                  <a:cubicBezTo>
                    <a:pt x="13283" y="3082"/>
                    <a:pt x="13372" y="3096"/>
                    <a:pt x="13458" y="3124"/>
                  </a:cubicBezTo>
                  <a:cubicBezTo>
                    <a:pt x="13668" y="3196"/>
                    <a:pt x="13879" y="3267"/>
                    <a:pt x="14083" y="3332"/>
                  </a:cubicBezTo>
                  <a:cubicBezTo>
                    <a:pt x="14121" y="3314"/>
                    <a:pt x="14157" y="3292"/>
                    <a:pt x="14196" y="3274"/>
                  </a:cubicBezTo>
                  <a:cubicBezTo>
                    <a:pt x="15095" y="2815"/>
                    <a:pt x="14802" y="1941"/>
                    <a:pt x="14072" y="1941"/>
                  </a:cubicBezTo>
                  <a:cubicBezTo>
                    <a:pt x="13993" y="1941"/>
                    <a:pt x="13911" y="1951"/>
                    <a:pt x="13822" y="1973"/>
                  </a:cubicBezTo>
                  <a:cubicBezTo>
                    <a:pt x="13455" y="2194"/>
                    <a:pt x="13045" y="2365"/>
                    <a:pt x="12624" y="2494"/>
                  </a:cubicBezTo>
                  <a:cubicBezTo>
                    <a:pt x="11433" y="2964"/>
                    <a:pt x="10203" y="3189"/>
                    <a:pt x="8986" y="3189"/>
                  </a:cubicBezTo>
                  <a:cubicBezTo>
                    <a:pt x="6323" y="3189"/>
                    <a:pt x="3713" y="2112"/>
                    <a:pt x="1677" y="165"/>
                  </a:cubicBezTo>
                  <a:cubicBezTo>
                    <a:pt x="1556" y="51"/>
                    <a:pt x="1403" y="1"/>
                    <a:pt x="123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6" name="Google Shape;1976;p49"/>
            <p:cNvSpPr/>
            <p:nvPr/>
          </p:nvSpPr>
          <p:spPr>
            <a:xfrm>
              <a:off x="-382175" y="2780400"/>
              <a:ext cx="217875" cy="143275"/>
            </a:xfrm>
            <a:custGeom>
              <a:avLst/>
              <a:gdLst/>
              <a:ahLst/>
              <a:cxnLst/>
              <a:rect l="l" t="t" r="r" b="b"/>
              <a:pathLst>
                <a:path w="8715" h="5731" extrusionOk="0">
                  <a:moveTo>
                    <a:pt x="8465" y="1046"/>
                  </a:moveTo>
                  <a:lnTo>
                    <a:pt x="8465" y="1046"/>
                  </a:lnTo>
                  <a:cubicBezTo>
                    <a:pt x="8629" y="1613"/>
                    <a:pt x="8675" y="2148"/>
                    <a:pt x="8629" y="2650"/>
                  </a:cubicBezTo>
                  <a:cubicBezTo>
                    <a:pt x="8715" y="2119"/>
                    <a:pt x="8672" y="1570"/>
                    <a:pt x="8465" y="1046"/>
                  </a:cubicBezTo>
                  <a:close/>
                  <a:moveTo>
                    <a:pt x="6501" y="2974"/>
                  </a:moveTo>
                  <a:cubicBezTo>
                    <a:pt x="6333" y="3424"/>
                    <a:pt x="6040" y="3827"/>
                    <a:pt x="5648" y="4155"/>
                  </a:cubicBezTo>
                  <a:cubicBezTo>
                    <a:pt x="5477" y="4301"/>
                    <a:pt x="5441" y="4440"/>
                    <a:pt x="5491" y="4569"/>
                  </a:cubicBezTo>
                  <a:cubicBezTo>
                    <a:pt x="5966" y="4162"/>
                    <a:pt x="6325" y="3638"/>
                    <a:pt x="6501" y="2974"/>
                  </a:cubicBezTo>
                  <a:close/>
                  <a:moveTo>
                    <a:pt x="4172" y="1"/>
                  </a:moveTo>
                  <a:cubicBezTo>
                    <a:pt x="3908" y="1"/>
                    <a:pt x="3634" y="33"/>
                    <a:pt x="3359" y="104"/>
                  </a:cubicBezTo>
                  <a:cubicBezTo>
                    <a:pt x="1391" y="607"/>
                    <a:pt x="0" y="2932"/>
                    <a:pt x="1348" y="4732"/>
                  </a:cubicBezTo>
                  <a:cubicBezTo>
                    <a:pt x="1672" y="5160"/>
                    <a:pt x="2086" y="5485"/>
                    <a:pt x="2553" y="5731"/>
                  </a:cubicBezTo>
                  <a:cubicBezTo>
                    <a:pt x="2617" y="5728"/>
                    <a:pt x="2681" y="5724"/>
                    <a:pt x="2742" y="5713"/>
                  </a:cubicBezTo>
                  <a:cubicBezTo>
                    <a:pt x="2788" y="5706"/>
                    <a:pt x="2835" y="5699"/>
                    <a:pt x="2881" y="5692"/>
                  </a:cubicBezTo>
                  <a:cubicBezTo>
                    <a:pt x="3427" y="5581"/>
                    <a:pt x="3815" y="5282"/>
                    <a:pt x="3256" y="4908"/>
                  </a:cubicBezTo>
                  <a:cubicBezTo>
                    <a:pt x="2449" y="4373"/>
                    <a:pt x="1391" y="3616"/>
                    <a:pt x="1862" y="2497"/>
                  </a:cubicBezTo>
                  <a:cubicBezTo>
                    <a:pt x="2153" y="1798"/>
                    <a:pt x="3163" y="1003"/>
                    <a:pt x="3822" y="675"/>
                  </a:cubicBezTo>
                  <a:cubicBezTo>
                    <a:pt x="4161" y="511"/>
                    <a:pt x="4554" y="422"/>
                    <a:pt x="4939" y="422"/>
                  </a:cubicBezTo>
                  <a:cubicBezTo>
                    <a:pt x="5324" y="422"/>
                    <a:pt x="5698" y="511"/>
                    <a:pt x="6001" y="700"/>
                  </a:cubicBezTo>
                  <a:cubicBezTo>
                    <a:pt x="5552" y="247"/>
                    <a:pt x="4892" y="1"/>
                    <a:pt x="417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7" name="Google Shape;1977;p49"/>
            <p:cNvSpPr/>
            <p:nvPr/>
          </p:nvSpPr>
          <p:spPr>
            <a:xfrm>
              <a:off x="-405175" y="2761075"/>
              <a:ext cx="239900" cy="162700"/>
            </a:xfrm>
            <a:custGeom>
              <a:avLst/>
              <a:gdLst/>
              <a:ahLst/>
              <a:cxnLst/>
              <a:rect l="l" t="t" r="r" b="b"/>
              <a:pathLst>
                <a:path w="9596" h="6508" extrusionOk="0">
                  <a:moveTo>
                    <a:pt x="3801" y="6465"/>
                  </a:moveTo>
                  <a:cubicBezTo>
                    <a:pt x="3754" y="6472"/>
                    <a:pt x="3708" y="6479"/>
                    <a:pt x="3662" y="6486"/>
                  </a:cubicBezTo>
                  <a:cubicBezTo>
                    <a:pt x="3712" y="6479"/>
                    <a:pt x="3754" y="6472"/>
                    <a:pt x="3801" y="6465"/>
                  </a:cubicBezTo>
                  <a:close/>
                  <a:moveTo>
                    <a:pt x="5634" y="0"/>
                  </a:moveTo>
                  <a:cubicBezTo>
                    <a:pt x="5352" y="0"/>
                    <a:pt x="5081" y="15"/>
                    <a:pt x="4835" y="39"/>
                  </a:cubicBezTo>
                  <a:cubicBezTo>
                    <a:pt x="3420" y="171"/>
                    <a:pt x="1847" y="1284"/>
                    <a:pt x="1077" y="2460"/>
                  </a:cubicBezTo>
                  <a:cubicBezTo>
                    <a:pt x="0" y="4101"/>
                    <a:pt x="1352" y="5470"/>
                    <a:pt x="2685" y="6354"/>
                  </a:cubicBezTo>
                  <a:cubicBezTo>
                    <a:pt x="2846" y="6461"/>
                    <a:pt x="3099" y="6507"/>
                    <a:pt x="3359" y="6507"/>
                  </a:cubicBezTo>
                  <a:cubicBezTo>
                    <a:pt x="3399" y="6507"/>
                    <a:pt x="3434" y="6507"/>
                    <a:pt x="3473" y="6504"/>
                  </a:cubicBezTo>
                  <a:cubicBezTo>
                    <a:pt x="3006" y="6258"/>
                    <a:pt x="2592" y="5933"/>
                    <a:pt x="2268" y="5505"/>
                  </a:cubicBezTo>
                  <a:cubicBezTo>
                    <a:pt x="920" y="3705"/>
                    <a:pt x="2311" y="1380"/>
                    <a:pt x="4279" y="877"/>
                  </a:cubicBezTo>
                  <a:cubicBezTo>
                    <a:pt x="4554" y="806"/>
                    <a:pt x="4828" y="774"/>
                    <a:pt x="5092" y="774"/>
                  </a:cubicBezTo>
                  <a:cubicBezTo>
                    <a:pt x="5812" y="774"/>
                    <a:pt x="6472" y="1020"/>
                    <a:pt x="6921" y="1473"/>
                  </a:cubicBezTo>
                  <a:cubicBezTo>
                    <a:pt x="7260" y="1683"/>
                    <a:pt x="7502" y="2018"/>
                    <a:pt x="7563" y="2496"/>
                  </a:cubicBezTo>
                  <a:cubicBezTo>
                    <a:pt x="7617" y="2938"/>
                    <a:pt x="7566" y="3359"/>
                    <a:pt x="7421" y="3747"/>
                  </a:cubicBezTo>
                  <a:cubicBezTo>
                    <a:pt x="7245" y="4411"/>
                    <a:pt x="6886" y="4935"/>
                    <a:pt x="6411" y="5342"/>
                  </a:cubicBezTo>
                  <a:cubicBezTo>
                    <a:pt x="6526" y="5638"/>
                    <a:pt x="7117" y="5859"/>
                    <a:pt x="7624" y="5859"/>
                  </a:cubicBezTo>
                  <a:cubicBezTo>
                    <a:pt x="7866" y="5859"/>
                    <a:pt x="8087" y="5809"/>
                    <a:pt x="8226" y="5691"/>
                  </a:cubicBezTo>
                  <a:cubicBezTo>
                    <a:pt x="8914" y="5110"/>
                    <a:pt x="9406" y="4290"/>
                    <a:pt x="9549" y="3423"/>
                  </a:cubicBezTo>
                  <a:cubicBezTo>
                    <a:pt x="9595" y="2921"/>
                    <a:pt x="9549" y="2386"/>
                    <a:pt x="9385" y="1819"/>
                  </a:cubicBezTo>
                  <a:cubicBezTo>
                    <a:pt x="9335" y="1687"/>
                    <a:pt x="9271" y="1558"/>
                    <a:pt x="9200" y="1430"/>
                  </a:cubicBezTo>
                  <a:cubicBezTo>
                    <a:pt x="8558" y="311"/>
                    <a:pt x="6960" y="0"/>
                    <a:pt x="56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8" name="Google Shape;1978;p49"/>
            <p:cNvSpPr/>
            <p:nvPr/>
          </p:nvSpPr>
          <p:spPr>
            <a:xfrm>
              <a:off x="-253100" y="2955300"/>
              <a:ext cx="177875" cy="36925"/>
            </a:xfrm>
            <a:custGeom>
              <a:avLst/>
              <a:gdLst/>
              <a:ahLst/>
              <a:cxnLst/>
              <a:rect l="l" t="t" r="r" b="b"/>
              <a:pathLst>
                <a:path w="7115" h="1477" extrusionOk="0">
                  <a:moveTo>
                    <a:pt x="7114" y="1"/>
                  </a:moveTo>
                  <a:lnTo>
                    <a:pt x="7114" y="1"/>
                  </a:lnTo>
                  <a:cubicBezTo>
                    <a:pt x="5245" y="800"/>
                    <a:pt x="3224" y="1235"/>
                    <a:pt x="1191" y="1235"/>
                  </a:cubicBezTo>
                  <a:cubicBezTo>
                    <a:pt x="795" y="1235"/>
                    <a:pt x="400" y="1217"/>
                    <a:pt x="0" y="1185"/>
                  </a:cubicBezTo>
                  <a:lnTo>
                    <a:pt x="0" y="1185"/>
                  </a:lnTo>
                  <a:cubicBezTo>
                    <a:pt x="731" y="1367"/>
                    <a:pt x="1452" y="1477"/>
                    <a:pt x="2200" y="1477"/>
                  </a:cubicBezTo>
                  <a:cubicBezTo>
                    <a:pt x="2767" y="1477"/>
                    <a:pt x="3352" y="1413"/>
                    <a:pt x="3965" y="1266"/>
                  </a:cubicBezTo>
                  <a:cubicBezTo>
                    <a:pt x="5082" y="1003"/>
                    <a:pt x="6119" y="547"/>
                    <a:pt x="711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79" name="Google Shape;1979;p49"/>
            <p:cNvSpPr/>
            <p:nvPr/>
          </p:nvSpPr>
          <p:spPr>
            <a:xfrm>
              <a:off x="-305700" y="2879625"/>
              <a:ext cx="301700" cy="106550"/>
            </a:xfrm>
            <a:custGeom>
              <a:avLst/>
              <a:gdLst/>
              <a:ahLst/>
              <a:cxnLst/>
              <a:rect l="l" t="t" r="r" b="b"/>
              <a:pathLst>
                <a:path w="12068" h="4262" extrusionOk="0">
                  <a:moveTo>
                    <a:pt x="11482" y="1"/>
                  </a:moveTo>
                  <a:cubicBezTo>
                    <a:pt x="11311" y="1"/>
                    <a:pt x="11115" y="57"/>
                    <a:pt x="10908" y="193"/>
                  </a:cubicBezTo>
                  <a:cubicBezTo>
                    <a:pt x="9592" y="1056"/>
                    <a:pt x="8248" y="1969"/>
                    <a:pt x="6747" y="2475"/>
                  </a:cubicBezTo>
                  <a:cubicBezTo>
                    <a:pt x="6037" y="2714"/>
                    <a:pt x="5378" y="2814"/>
                    <a:pt x="4729" y="2814"/>
                  </a:cubicBezTo>
                  <a:cubicBezTo>
                    <a:pt x="3865" y="2814"/>
                    <a:pt x="3028" y="2636"/>
                    <a:pt x="2137" y="2358"/>
                  </a:cubicBezTo>
                  <a:cubicBezTo>
                    <a:pt x="1441" y="2707"/>
                    <a:pt x="725" y="2988"/>
                    <a:pt x="1" y="3207"/>
                  </a:cubicBezTo>
                  <a:cubicBezTo>
                    <a:pt x="1" y="3413"/>
                    <a:pt x="126" y="3595"/>
                    <a:pt x="421" y="3694"/>
                  </a:cubicBezTo>
                  <a:cubicBezTo>
                    <a:pt x="998" y="3898"/>
                    <a:pt x="1555" y="4073"/>
                    <a:pt x="2104" y="4212"/>
                  </a:cubicBezTo>
                  <a:cubicBezTo>
                    <a:pt x="2504" y="4244"/>
                    <a:pt x="2899" y="4262"/>
                    <a:pt x="3295" y="4262"/>
                  </a:cubicBezTo>
                  <a:cubicBezTo>
                    <a:pt x="5328" y="4262"/>
                    <a:pt x="7349" y="3827"/>
                    <a:pt x="9218" y="3028"/>
                  </a:cubicBezTo>
                  <a:cubicBezTo>
                    <a:pt x="10066" y="2568"/>
                    <a:pt x="10883" y="2040"/>
                    <a:pt x="11689" y="1512"/>
                  </a:cubicBezTo>
                  <a:cubicBezTo>
                    <a:pt x="11796" y="1444"/>
                    <a:pt x="11881" y="1370"/>
                    <a:pt x="11949" y="1291"/>
                  </a:cubicBezTo>
                  <a:cubicBezTo>
                    <a:pt x="11814" y="1120"/>
                    <a:pt x="11746" y="956"/>
                    <a:pt x="11807" y="835"/>
                  </a:cubicBezTo>
                  <a:cubicBezTo>
                    <a:pt x="11893" y="661"/>
                    <a:pt x="11982" y="485"/>
                    <a:pt x="12067" y="311"/>
                  </a:cubicBezTo>
                  <a:cubicBezTo>
                    <a:pt x="11946" y="126"/>
                    <a:pt x="11739" y="1"/>
                    <a:pt x="1148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0" name="Google Shape;1980;p49"/>
            <p:cNvSpPr/>
            <p:nvPr/>
          </p:nvSpPr>
          <p:spPr>
            <a:xfrm>
              <a:off x="-305975" y="2932300"/>
              <a:ext cx="53700" cy="27500"/>
            </a:xfrm>
            <a:custGeom>
              <a:avLst/>
              <a:gdLst/>
              <a:ahLst/>
              <a:cxnLst/>
              <a:rect l="l" t="t" r="r" b="b"/>
              <a:pathLst>
                <a:path w="2148" h="1100" extrusionOk="0">
                  <a:moveTo>
                    <a:pt x="1259" y="1"/>
                  </a:moveTo>
                  <a:cubicBezTo>
                    <a:pt x="653" y="1"/>
                    <a:pt x="0" y="614"/>
                    <a:pt x="12" y="1100"/>
                  </a:cubicBezTo>
                  <a:cubicBezTo>
                    <a:pt x="736" y="881"/>
                    <a:pt x="1452" y="600"/>
                    <a:pt x="2148" y="251"/>
                  </a:cubicBezTo>
                  <a:cubicBezTo>
                    <a:pt x="1944" y="186"/>
                    <a:pt x="1733" y="115"/>
                    <a:pt x="1523" y="43"/>
                  </a:cubicBezTo>
                  <a:cubicBezTo>
                    <a:pt x="1437" y="15"/>
                    <a:pt x="1348" y="1"/>
                    <a:pt x="12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1" name="Google Shape;1981;p49"/>
            <p:cNvSpPr/>
            <p:nvPr/>
          </p:nvSpPr>
          <p:spPr>
            <a:xfrm>
              <a:off x="-117250" y="2779000"/>
              <a:ext cx="132575" cy="73725"/>
            </a:xfrm>
            <a:custGeom>
              <a:avLst/>
              <a:gdLst/>
              <a:ahLst/>
              <a:cxnLst/>
              <a:rect l="l" t="t" r="r" b="b"/>
              <a:pathLst>
                <a:path w="5303" h="2949" extrusionOk="0">
                  <a:moveTo>
                    <a:pt x="54" y="0"/>
                  </a:moveTo>
                  <a:cubicBezTo>
                    <a:pt x="7" y="71"/>
                    <a:pt x="0" y="124"/>
                    <a:pt x="43" y="153"/>
                  </a:cubicBezTo>
                  <a:cubicBezTo>
                    <a:pt x="1559" y="1205"/>
                    <a:pt x="3142" y="2135"/>
                    <a:pt x="4793" y="2948"/>
                  </a:cubicBezTo>
                  <a:cubicBezTo>
                    <a:pt x="4918" y="2831"/>
                    <a:pt x="5043" y="2713"/>
                    <a:pt x="5168" y="2592"/>
                  </a:cubicBezTo>
                  <a:cubicBezTo>
                    <a:pt x="5210" y="2550"/>
                    <a:pt x="5257" y="2510"/>
                    <a:pt x="5303" y="2478"/>
                  </a:cubicBezTo>
                  <a:cubicBezTo>
                    <a:pt x="3502" y="1861"/>
                    <a:pt x="1787" y="1062"/>
                    <a:pt x="147" y="64"/>
                  </a:cubicBezTo>
                  <a:cubicBezTo>
                    <a:pt x="114" y="43"/>
                    <a:pt x="83" y="22"/>
                    <a:pt x="5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2" name="Google Shape;1982;p49"/>
            <p:cNvSpPr/>
            <p:nvPr/>
          </p:nvSpPr>
          <p:spPr>
            <a:xfrm>
              <a:off x="2550" y="2840925"/>
              <a:ext cx="20275" cy="16075"/>
            </a:xfrm>
            <a:custGeom>
              <a:avLst/>
              <a:gdLst/>
              <a:ahLst/>
              <a:cxnLst/>
              <a:rect l="l" t="t" r="r" b="b"/>
              <a:pathLst>
                <a:path w="811" h="643" extrusionOk="0">
                  <a:moveTo>
                    <a:pt x="511" y="1"/>
                  </a:moveTo>
                  <a:cubicBezTo>
                    <a:pt x="465" y="33"/>
                    <a:pt x="418" y="73"/>
                    <a:pt x="376" y="115"/>
                  </a:cubicBezTo>
                  <a:cubicBezTo>
                    <a:pt x="251" y="236"/>
                    <a:pt x="126" y="354"/>
                    <a:pt x="1" y="471"/>
                  </a:cubicBezTo>
                  <a:cubicBezTo>
                    <a:pt x="119" y="529"/>
                    <a:pt x="239" y="586"/>
                    <a:pt x="358" y="642"/>
                  </a:cubicBezTo>
                  <a:cubicBezTo>
                    <a:pt x="425" y="543"/>
                    <a:pt x="489" y="440"/>
                    <a:pt x="554" y="340"/>
                  </a:cubicBezTo>
                  <a:cubicBezTo>
                    <a:pt x="621" y="233"/>
                    <a:pt x="710" y="162"/>
                    <a:pt x="810" y="104"/>
                  </a:cubicBezTo>
                  <a:cubicBezTo>
                    <a:pt x="710" y="69"/>
                    <a:pt x="611" y="37"/>
                    <a:pt x="51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3" name="Google Shape;1983;p49"/>
            <p:cNvSpPr/>
            <p:nvPr/>
          </p:nvSpPr>
          <p:spPr>
            <a:xfrm>
              <a:off x="-115900" y="2757850"/>
              <a:ext cx="184175" cy="87375"/>
            </a:xfrm>
            <a:custGeom>
              <a:avLst/>
              <a:gdLst/>
              <a:ahLst/>
              <a:cxnLst/>
              <a:rect l="l" t="t" r="r" b="b"/>
              <a:pathLst>
                <a:path w="7367" h="3495" extrusionOk="0">
                  <a:moveTo>
                    <a:pt x="1508" y="1"/>
                  </a:moveTo>
                  <a:cubicBezTo>
                    <a:pt x="1080" y="1"/>
                    <a:pt x="196" y="553"/>
                    <a:pt x="0" y="846"/>
                  </a:cubicBezTo>
                  <a:cubicBezTo>
                    <a:pt x="29" y="868"/>
                    <a:pt x="60" y="889"/>
                    <a:pt x="93" y="910"/>
                  </a:cubicBezTo>
                  <a:cubicBezTo>
                    <a:pt x="1733" y="1908"/>
                    <a:pt x="3448" y="2707"/>
                    <a:pt x="5249" y="3324"/>
                  </a:cubicBezTo>
                  <a:cubicBezTo>
                    <a:pt x="5409" y="3213"/>
                    <a:pt x="5580" y="3164"/>
                    <a:pt x="5751" y="3164"/>
                  </a:cubicBezTo>
                  <a:cubicBezTo>
                    <a:pt x="5884" y="3164"/>
                    <a:pt x="6012" y="3192"/>
                    <a:pt x="6129" y="3246"/>
                  </a:cubicBezTo>
                  <a:cubicBezTo>
                    <a:pt x="6208" y="3238"/>
                    <a:pt x="6290" y="3235"/>
                    <a:pt x="6368" y="3235"/>
                  </a:cubicBezTo>
                  <a:cubicBezTo>
                    <a:pt x="6411" y="3235"/>
                    <a:pt x="6454" y="3235"/>
                    <a:pt x="6497" y="3238"/>
                  </a:cubicBezTo>
                  <a:cubicBezTo>
                    <a:pt x="6686" y="3246"/>
                    <a:pt x="6949" y="3299"/>
                    <a:pt x="7107" y="3417"/>
                  </a:cubicBezTo>
                  <a:cubicBezTo>
                    <a:pt x="7135" y="3438"/>
                    <a:pt x="7163" y="3463"/>
                    <a:pt x="7185" y="3495"/>
                  </a:cubicBezTo>
                  <a:cubicBezTo>
                    <a:pt x="7310" y="3378"/>
                    <a:pt x="7367" y="3285"/>
                    <a:pt x="7317" y="3264"/>
                  </a:cubicBezTo>
                  <a:cubicBezTo>
                    <a:pt x="5338" y="2354"/>
                    <a:pt x="3455" y="1281"/>
                    <a:pt x="1669" y="40"/>
                  </a:cubicBezTo>
                  <a:cubicBezTo>
                    <a:pt x="1626" y="15"/>
                    <a:pt x="1572" y="1"/>
                    <a:pt x="15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4" name="Google Shape;1984;p49"/>
            <p:cNvSpPr/>
            <p:nvPr/>
          </p:nvSpPr>
          <p:spPr>
            <a:xfrm>
              <a:off x="15300" y="2836925"/>
              <a:ext cx="22050" cy="6625"/>
            </a:xfrm>
            <a:custGeom>
              <a:avLst/>
              <a:gdLst/>
              <a:ahLst/>
              <a:cxnLst/>
              <a:rect l="l" t="t" r="r" b="b"/>
              <a:pathLst>
                <a:path w="882" h="265" extrusionOk="0">
                  <a:moveTo>
                    <a:pt x="503" y="1"/>
                  </a:moveTo>
                  <a:cubicBezTo>
                    <a:pt x="332" y="1"/>
                    <a:pt x="161" y="50"/>
                    <a:pt x="1" y="161"/>
                  </a:cubicBezTo>
                  <a:cubicBezTo>
                    <a:pt x="101" y="197"/>
                    <a:pt x="200" y="229"/>
                    <a:pt x="300" y="264"/>
                  </a:cubicBezTo>
                  <a:cubicBezTo>
                    <a:pt x="358" y="229"/>
                    <a:pt x="418" y="203"/>
                    <a:pt x="482" y="175"/>
                  </a:cubicBezTo>
                  <a:cubicBezTo>
                    <a:pt x="607" y="126"/>
                    <a:pt x="743" y="96"/>
                    <a:pt x="881" y="83"/>
                  </a:cubicBezTo>
                  <a:cubicBezTo>
                    <a:pt x="764" y="29"/>
                    <a:pt x="636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5" name="Google Shape;1985;p49"/>
            <p:cNvSpPr/>
            <p:nvPr/>
          </p:nvSpPr>
          <p:spPr>
            <a:xfrm>
              <a:off x="8175" y="2856975"/>
              <a:ext cx="3500" cy="5575"/>
            </a:xfrm>
            <a:custGeom>
              <a:avLst/>
              <a:gdLst/>
              <a:ahLst/>
              <a:cxnLst/>
              <a:rect l="l" t="t" r="r" b="b"/>
              <a:pathLst>
                <a:path w="140" h="223" extrusionOk="0">
                  <a:moveTo>
                    <a:pt x="133" y="0"/>
                  </a:moveTo>
                  <a:cubicBezTo>
                    <a:pt x="133" y="5"/>
                    <a:pt x="133" y="5"/>
                    <a:pt x="129" y="8"/>
                  </a:cubicBezTo>
                  <a:cubicBezTo>
                    <a:pt x="133" y="8"/>
                    <a:pt x="136" y="5"/>
                    <a:pt x="139" y="5"/>
                  </a:cubicBezTo>
                  <a:cubicBezTo>
                    <a:pt x="136" y="5"/>
                    <a:pt x="136" y="0"/>
                    <a:pt x="133" y="0"/>
                  </a:cubicBezTo>
                  <a:close/>
                  <a:moveTo>
                    <a:pt x="26" y="168"/>
                  </a:moveTo>
                  <a:lnTo>
                    <a:pt x="26" y="168"/>
                  </a:lnTo>
                  <a:cubicBezTo>
                    <a:pt x="25" y="169"/>
                    <a:pt x="25" y="170"/>
                    <a:pt x="24" y="171"/>
                  </a:cubicBezTo>
                  <a:lnTo>
                    <a:pt x="24" y="171"/>
                  </a:lnTo>
                  <a:cubicBezTo>
                    <a:pt x="25" y="171"/>
                    <a:pt x="26" y="170"/>
                    <a:pt x="26" y="168"/>
                  </a:cubicBezTo>
                  <a:close/>
                  <a:moveTo>
                    <a:pt x="24" y="171"/>
                  </a:moveTo>
                  <a:cubicBezTo>
                    <a:pt x="23" y="172"/>
                    <a:pt x="22" y="173"/>
                    <a:pt x="22" y="176"/>
                  </a:cubicBezTo>
                  <a:lnTo>
                    <a:pt x="22" y="176"/>
                  </a:lnTo>
                  <a:cubicBezTo>
                    <a:pt x="23" y="174"/>
                    <a:pt x="24" y="173"/>
                    <a:pt x="24" y="171"/>
                  </a:cubicBezTo>
                  <a:close/>
                  <a:moveTo>
                    <a:pt x="22" y="176"/>
                  </a:moveTo>
                  <a:lnTo>
                    <a:pt x="22" y="176"/>
                  </a:lnTo>
                  <a:cubicBezTo>
                    <a:pt x="22" y="176"/>
                    <a:pt x="22" y="176"/>
                    <a:pt x="22" y="176"/>
                  </a:cubicBezTo>
                  <a:lnTo>
                    <a:pt x="22" y="176"/>
                  </a:ln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2" y="176"/>
                    <a:pt x="22" y="176"/>
                  </a:cubicBezTo>
                  <a:close/>
                  <a:moveTo>
                    <a:pt x="22" y="176"/>
                  </a:moveTo>
                  <a:cubicBezTo>
                    <a:pt x="11" y="190"/>
                    <a:pt x="4" y="204"/>
                    <a:pt x="1" y="222"/>
                  </a:cubicBezTo>
                  <a:cubicBezTo>
                    <a:pt x="7" y="207"/>
                    <a:pt x="15" y="191"/>
                    <a:pt x="22" y="17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6" name="Google Shape;1986;p49"/>
            <p:cNvSpPr/>
            <p:nvPr/>
          </p:nvSpPr>
          <p:spPr>
            <a:xfrm>
              <a:off x="47025" y="2845200"/>
              <a:ext cx="19475" cy="26975"/>
            </a:xfrm>
            <a:custGeom>
              <a:avLst/>
              <a:gdLst/>
              <a:ahLst/>
              <a:cxnLst/>
              <a:rect l="l" t="t" r="r" b="b"/>
              <a:pathLst>
                <a:path w="779" h="1079" extrusionOk="0">
                  <a:moveTo>
                    <a:pt x="668" y="1"/>
                  </a:moveTo>
                  <a:cubicBezTo>
                    <a:pt x="547" y="119"/>
                    <a:pt x="361" y="262"/>
                    <a:pt x="158" y="390"/>
                  </a:cubicBezTo>
                  <a:cubicBezTo>
                    <a:pt x="208" y="608"/>
                    <a:pt x="169" y="846"/>
                    <a:pt x="1" y="1078"/>
                  </a:cubicBezTo>
                  <a:cubicBezTo>
                    <a:pt x="165" y="1011"/>
                    <a:pt x="308" y="925"/>
                    <a:pt x="411" y="768"/>
                  </a:cubicBezTo>
                  <a:cubicBezTo>
                    <a:pt x="511" y="608"/>
                    <a:pt x="615" y="450"/>
                    <a:pt x="718" y="290"/>
                  </a:cubicBezTo>
                  <a:cubicBezTo>
                    <a:pt x="779" y="193"/>
                    <a:pt x="736" y="83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7" name="Google Shape;1987;p49"/>
            <p:cNvSpPr/>
            <p:nvPr/>
          </p:nvSpPr>
          <p:spPr>
            <a:xfrm>
              <a:off x="30200" y="2854950"/>
              <a:ext cx="22025" cy="18725"/>
            </a:xfrm>
            <a:custGeom>
              <a:avLst/>
              <a:gdLst/>
              <a:ahLst/>
              <a:cxnLst/>
              <a:rect l="l" t="t" r="r" b="b"/>
              <a:pathLst>
                <a:path w="881" h="749" extrusionOk="0">
                  <a:moveTo>
                    <a:pt x="831" y="0"/>
                  </a:moveTo>
                  <a:lnTo>
                    <a:pt x="831" y="0"/>
                  </a:lnTo>
                  <a:cubicBezTo>
                    <a:pt x="549" y="178"/>
                    <a:pt x="236" y="331"/>
                    <a:pt x="0" y="360"/>
                  </a:cubicBezTo>
                  <a:cubicBezTo>
                    <a:pt x="178" y="471"/>
                    <a:pt x="353" y="610"/>
                    <a:pt x="496" y="749"/>
                  </a:cubicBezTo>
                  <a:cubicBezTo>
                    <a:pt x="546" y="734"/>
                    <a:pt x="596" y="720"/>
                    <a:pt x="646" y="699"/>
                  </a:cubicBezTo>
                  <a:cubicBezTo>
                    <a:pt x="653" y="695"/>
                    <a:pt x="664" y="692"/>
                    <a:pt x="674" y="688"/>
                  </a:cubicBezTo>
                  <a:cubicBezTo>
                    <a:pt x="842" y="456"/>
                    <a:pt x="881" y="218"/>
                    <a:pt x="83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8" name="Google Shape;1988;p49"/>
            <p:cNvSpPr/>
            <p:nvPr/>
          </p:nvSpPr>
          <p:spPr>
            <a:xfrm>
              <a:off x="11475" y="2843525"/>
              <a:ext cx="22225" cy="17675"/>
            </a:xfrm>
            <a:custGeom>
              <a:avLst/>
              <a:gdLst/>
              <a:ahLst/>
              <a:cxnLst/>
              <a:rect l="l" t="t" r="r" b="b"/>
              <a:pathLst>
                <a:path w="889" h="707" extrusionOk="0">
                  <a:moveTo>
                    <a:pt x="453" y="0"/>
                  </a:moveTo>
                  <a:cubicBezTo>
                    <a:pt x="353" y="58"/>
                    <a:pt x="264" y="129"/>
                    <a:pt x="197" y="236"/>
                  </a:cubicBezTo>
                  <a:cubicBezTo>
                    <a:pt x="132" y="336"/>
                    <a:pt x="68" y="439"/>
                    <a:pt x="1" y="538"/>
                  </a:cubicBezTo>
                  <a:cubicBezTo>
                    <a:pt x="4" y="538"/>
                    <a:pt x="4" y="543"/>
                    <a:pt x="7" y="543"/>
                  </a:cubicBezTo>
                  <a:cubicBezTo>
                    <a:pt x="25" y="535"/>
                    <a:pt x="47" y="532"/>
                    <a:pt x="75" y="532"/>
                  </a:cubicBezTo>
                  <a:cubicBezTo>
                    <a:pt x="190" y="532"/>
                    <a:pt x="371" y="599"/>
                    <a:pt x="567" y="706"/>
                  </a:cubicBezTo>
                  <a:cubicBezTo>
                    <a:pt x="671" y="514"/>
                    <a:pt x="778" y="325"/>
                    <a:pt x="888" y="140"/>
                  </a:cubicBezTo>
                  <a:cubicBezTo>
                    <a:pt x="742" y="93"/>
                    <a:pt x="596" y="46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89" name="Google Shape;1989;p49"/>
            <p:cNvSpPr/>
            <p:nvPr/>
          </p:nvSpPr>
          <p:spPr>
            <a:xfrm>
              <a:off x="37325" y="2838700"/>
              <a:ext cx="26400" cy="16275"/>
            </a:xfrm>
            <a:custGeom>
              <a:avLst/>
              <a:gdLst/>
              <a:ahLst/>
              <a:cxnLst/>
              <a:rect l="l" t="t" r="r" b="b"/>
              <a:pathLst>
                <a:path w="1056" h="651" extrusionOk="0">
                  <a:moveTo>
                    <a:pt x="239" y="1"/>
                  </a:moveTo>
                  <a:cubicBezTo>
                    <a:pt x="161" y="1"/>
                    <a:pt x="79" y="4"/>
                    <a:pt x="0" y="12"/>
                  </a:cubicBezTo>
                  <a:cubicBezTo>
                    <a:pt x="268" y="132"/>
                    <a:pt x="482" y="372"/>
                    <a:pt x="546" y="650"/>
                  </a:cubicBezTo>
                  <a:cubicBezTo>
                    <a:pt x="749" y="522"/>
                    <a:pt x="935" y="379"/>
                    <a:pt x="1056" y="261"/>
                  </a:cubicBezTo>
                  <a:cubicBezTo>
                    <a:pt x="1034" y="229"/>
                    <a:pt x="1006" y="204"/>
                    <a:pt x="978" y="183"/>
                  </a:cubicBezTo>
                  <a:cubicBezTo>
                    <a:pt x="820" y="65"/>
                    <a:pt x="557" y="12"/>
                    <a:pt x="368" y="4"/>
                  </a:cubicBezTo>
                  <a:cubicBezTo>
                    <a:pt x="325" y="1"/>
                    <a:pt x="282" y="1"/>
                    <a:pt x="23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0" name="Google Shape;1990;p49"/>
            <p:cNvSpPr/>
            <p:nvPr/>
          </p:nvSpPr>
          <p:spPr>
            <a:xfrm>
              <a:off x="22800" y="2838975"/>
              <a:ext cx="28200" cy="24975"/>
            </a:xfrm>
            <a:custGeom>
              <a:avLst/>
              <a:gdLst/>
              <a:ahLst/>
              <a:cxnLst/>
              <a:rect l="l" t="t" r="r" b="b"/>
              <a:pathLst>
                <a:path w="1128" h="999" extrusionOk="0">
                  <a:moveTo>
                    <a:pt x="581" y="1"/>
                  </a:moveTo>
                  <a:cubicBezTo>
                    <a:pt x="443" y="14"/>
                    <a:pt x="307" y="44"/>
                    <a:pt x="182" y="93"/>
                  </a:cubicBezTo>
                  <a:cubicBezTo>
                    <a:pt x="118" y="121"/>
                    <a:pt x="58" y="147"/>
                    <a:pt x="0" y="182"/>
                  </a:cubicBezTo>
                  <a:cubicBezTo>
                    <a:pt x="143" y="228"/>
                    <a:pt x="289" y="275"/>
                    <a:pt x="435" y="322"/>
                  </a:cubicBezTo>
                  <a:cubicBezTo>
                    <a:pt x="325" y="507"/>
                    <a:pt x="218" y="696"/>
                    <a:pt x="114" y="888"/>
                  </a:cubicBezTo>
                  <a:cubicBezTo>
                    <a:pt x="175" y="921"/>
                    <a:pt x="236" y="956"/>
                    <a:pt x="296" y="999"/>
                  </a:cubicBezTo>
                  <a:cubicBezTo>
                    <a:pt x="532" y="970"/>
                    <a:pt x="845" y="817"/>
                    <a:pt x="1127" y="639"/>
                  </a:cubicBezTo>
                  <a:cubicBezTo>
                    <a:pt x="1063" y="361"/>
                    <a:pt x="849" y="121"/>
                    <a:pt x="5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1" name="Google Shape;1991;p49"/>
            <p:cNvSpPr/>
            <p:nvPr/>
          </p:nvSpPr>
          <p:spPr>
            <a:xfrm>
              <a:off x="-3775" y="2909925"/>
              <a:ext cx="7700" cy="9575"/>
            </a:xfrm>
            <a:custGeom>
              <a:avLst/>
              <a:gdLst/>
              <a:ahLst/>
              <a:cxnLst/>
              <a:rect l="l" t="t" r="r" b="b"/>
              <a:pathLst>
                <a:path w="308" h="383" extrusionOk="0">
                  <a:moveTo>
                    <a:pt x="308" y="1"/>
                  </a:moveTo>
                  <a:cubicBezTo>
                    <a:pt x="208" y="76"/>
                    <a:pt x="104" y="150"/>
                    <a:pt x="0" y="222"/>
                  </a:cubicBezTo>
                  <a:cubicBezTo>
                    <a:pt x="58" y="279"/>
                    <a:pt x="115" y="333"/>
                    <a:pt x="179" y="382"/>
                  </a:cubicBezTo>
                  <a:cubicBezTo>
                    <a:pt x="218" y="254"/>
                    <a:pt x="265" y="129"/>
                    <a:pt x="3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2" name="Google Shape;1992;p49"/>
            <p:cNvSpPr/>
            <p:nvPr/>
          </p:nvSpPr>
          <p:spPr>
            <a:xfrm>
              <a:off x="-6975" y="2857175"/>
              <a:ext cx="26125" cy="58325"/>
            </a:xfrm>
            <a:custGeom>
              <a:avLst/>
              <a:gdLst/>
              <a:ahLst/>
              <a:cxnLst/>
              <a:rect l="l" t="t" r="r" b="b"/>
              <a:pathLst>
                <a:path w="1045" h="2333" extrusionOk="0">
                  <a:moveTo>
                    <a:pt x="735" y="0"/>
                  </a:moveTo>
                  <a:cubicBezTo>
                    <a:pt x="714" y="10"/>
                    <a:pt x="699" y="25"/>
                    <a:pt x="692" y="43"/>
                  </a:cubicBezTo>
                  <a:cubicBezTo>
                    <a:pt x="671" y="82"/>
                    <a:pt x="653" y="121"/>
                    <a:pt x="632" y="160"/>
                  </a:cubicBezTo>
                  <a:cubicBezTo>
                    <a:pt x="667" y="107"/>
                    <a:pt x="703" y="53"/>
                    <a:pt x="735" y="0"/>
                  </a:cubicBezTo>
                  <a:close/>
                  <a:moveTo>
                    <a:pt x="607" y="214"/>
                  </a:moveTo>
                  <a:lnTo>
                    <a:pt x="607" y="214"/>
                  </a:lnTo>
                  <a:cubicBezTo>
                    <a:pt x="442" y="545"/>
                    <a:pt x="278" y="877"/>
                    <a:pt x="118" y="1209"/>
                  </a:cubicBezTo>
                  <a:cubicBezTo>
                    <a:pt x="289" y="1476"/>
                    <a:pt x="286" y="1865"/>
                    <a:pt x="0" y="2189"/>
                  </a:cubicBezTo>
                  <a:cubicBezTo>
                    <a:pt x="39" y="2235"/>
                    <a:pt x="82" y="2286"/>
                    <a:pt x="128" y="2332"/>
                  </a:cubicBezTo>
                  <a:cubicBezTo>
                    <a:pt x="232" y="2260"/>
                    <a:pt x="336" y="2186"/>
                    <a:pt x="436" y="2111"/>
                  </a:cubicBezTo>
                  <a:cubicBezTo>
                    <a:pt x="614" y="1618"/>
                    <a:pt x="816" y="1138"/>
                    <a:pt x="1045" y="663"/>
                  </a:cubicBezTo>
                  <a:cubicBezTo>
                    <a:pt x="938" y="634"/>
                    <a:pt x="834" y="592"/>
                    <a:pt x="757" y="532"/>
                  </a:cubicBezTo>
                  <a:cubicBezTo>
                    <a:pt x="667" y="467"/>
                    <a:pt x="571" y="335"/>
                    <a:pt x="607" y="21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3" name="Google Shape;1993;p49"/>
            <p:cNvSpPr/>
            <p:nvPr/>
          </p:nvSpPr>
          <p:spPr>
            <a:xfrm>
              <a:off x="700" y="2875350"/>
              <a:ext cx="50825" cy="57350"/>
            </a:xfrm>
            <a:custGeom>
              <a:avLst/>
              <a:gdLst/>
              <a:ahLst/>
              <a:cxnLst/>
              <a:rect l="l" t="t" r="r" b="b"/>
              <a:pathLst>
                <a:path w="2033" h="2294" extrusionOk="0">
                  <a:moveTo>
                    <a:pt x="1744" y="1"/>
                  </a:moveTo>
                  <a:cubicBezTo>
                    <a:pt x="1737" y="7"/>
                    <a:pt x="1729" y="14"/>
                    <a:pt x="1726" y="19"/>
                  </a:cubicBezTo>
                  <a:cubicBezTo>
                    <a:pt x="1227" y="511"/>
                    <a:pt x="692" y="967"/>
                    <a:pt x="129" y="1384"/>
                  </a:cubicBezTo>
                  <a:cubicBezTo>
                    <a:pt x="86" y="1512"/>
                    <a:pt x="39" y="1637"/>
                    <a:pt x="0" y="1765"/>
                  </a:cubicBezTo>
                  <a:cubicBezTo>
                    <a:pt x="343" y="2054"/>
                    <a:pt x="788" y="2293"/>
                    <a:pt x="1006" y="2293"/>
                  </a:cubicBezTo>
                  <a:cubicBezTo>
                    <a:pt x="1066" y="2293"/>
                    <a:pt x="1109" y="2275"/>
                    <a:pt x="1126" y="2236"/>
                  </a:cubicBezTo>
                  <a:cubicBezTo>
                    <a:pt x="1405" y="1673"/>
                    <a:pt x="1683" y="1110"/>
                    <a:pt x="1961" y="546"/>
                  </a:cubicBezTo>
                  <a:cubicBezTo>
                    <a:pt x="2033" y="404"/>
                    <a:pt x="1926" y="200"/>
                    <a:pt x="174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4" name="Google Shape;1994;p49"/>
            <p:cNvSpPr/>
            <p:nvPr/>
          </p:nvSpPr>
          <p:spPr>
            <a:xfrm>
              <a:off x="3900" y="2873650"/>
              <a:ext cx="40400" cy="36300"/>
            </a:xfrm>
            <a:custGeom>
              <a:avLst/>
              <a:gdLst/>
              <a:ahLst/>
              <a:cxnLst/>
              <a:rect l="l" t="t" r="r" b="b"/>
              <a:pathLst>
                <a:path w="1616" h="1452" extrusionOk="0">
                  <a:moveTo>
                    <a:pt x="1548" y="1"/>
                  </a:moveTo>
                  <a:cubicBezTo>
                    <a:pt x="1391" y="44"/>
                    <a:pt x="1224" y="57"/>
                    <a:pt x="1059" y="57"/>
                  </a:cubicBezTo>
                  <a:cubicBezTo>
                    <a:pt x="1016" y="57"/>
                    <a:pt x="974" y="57"/>
                    <a:pt x="931" y="54"/>
                  </a:cubicBezTo>
                  <a:cubicBezTo>
                    <a:pt x="835" y="51"/>
                    <a:pt x="720" y="36"/>
                    <a:pt x="610" y="4"/>
                  </a:cubicBezTo>
                  <a:cubicBezTo>
                    <a:pt x="381" y="479"/>
                    <a:pt x="179" y="959"/>
                    <a:pt x="1" y="1452"/>
                  </a:cubicBezTo>
                  <a:cubicBezTo>
                    <a:pt x="564" y="1035"/>
                    <a:pt x="1099" y="579"/>
                    <a:pt x="1598" y="87"/>
                  </a:cubicBezTo>
                  <a:cubicBezTo>
                    <a:pt x="1601" y="82"/>
                    <a:pt x="1609" y="75"/>
                    <a:pt x="1616" y="69"/>
                  </a:cubicBezTo>
                  <a:lnTo>
                    <a:pt x="1548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5" name="Google Shape;1995;p49"/>
            <p:cNvSpPr/>
            <p:nvPr/>
          </p:nvSpPr>
          <p:spPr>
            <a:xfrm>
              <a:off x="-12050" y="2887375"/>
              <a:ext cx="12325" cy="24550"/>
            </a:xfrm>
            <a:custGeom>
              <a:avLst/>
              <a:gdLst/>
              <a:ahLst/>
              <a:cxnLst/>
              <a:rect l="l" t="t" r="r" b="b"/>
              <a:pathLst>
                <a:path w="493" h="982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36" y="175"/>
                    <a:pt x="147" y="351"/>
                    <a:pt x="61" y="525"/>
                  </a:cubicBezTo>
                  <a:cubicBezTo>
                    <a:pt x="0" y="646"/>
                    <a:pt x="68" y="810"/>
                    <a:pt x="203" y="981"/>
                  </a:cubicBezTo>
                  <a:cubicBezTo>
                    <a:pt x="489" y="657"/>
                    <a:pt x="492" y="268"/>
                    <a:pt x="3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6" name="Google Shape;1996;p49"/>
            <p:cNvSpPr/>
            <p:nvPr/>
          </p:nvSpPr>
          <p:spPr>
            <a:xfrm>
              <a:off x="7275" y="2857075"/>
              <a:ext cx="17325" cy="16700"/>
            </a:xfrm>
            <a:custGeom>
              <a:avLst/>
              <a:gdLst/>
              <a:ahLst/>
              <a:cxnLst/>
              <a:rect l="l" t="t" r="r" b="b"/>
              <a:pathLst>
                <a:path w="693" h="668" extrusionOk="0">
                  <a:moveTo>
                    <a:pt x="175" y="1"/>
                  </a:moveTo>
                  <a:cubicBezTo>
                    <a:pt x="172" y="1"/>
                    <a:pt x="169" y="4"/>
                    <a:pt x="165" y="4"/>
                  </a:cubicBezTo>
                  <a:cubicBezTo>
                    <a:pt x="133" y="57"/>
                    <a:pt x="97" y="111"/>
                    <a:pt x="62" y="164"/>
                  </a:cubicBezTo>
                  <a:cubicBezTo>
                    <a:pt x="54" y="182"/>
                    <a:pt x="44" y="200"/>
                    <a:pt x="37" y="218"/>
                  </a:cubicBezTo>
                  <a:cubicBezTo>
                    <a:pt x="1" y="339"/>
                    <a:pt x="97" y="471"/>
                    <a:pt x="187" y="536"/>
                  </a:cubicBezTo>
                  <a:cubicBezTo>
                    <a:pt x="264" y="596"/>
                    <a:pt x="368" y="638"/>
                    <a:pt x="475" y="667"/>
                  </a:cubicBezTo>
                  <a:cubicBezTo>
                    <a:pt x="546" y="525"/>
                    <a:pt x="618" y="386"/>
                    <a:pt x="692" y="243"/>
                  </a:cubicBezTo>
                  <a:cubicBezTo>
                    <a:pt x="518" y="164"/>
                    <a:pt x="347" y="82"/>
                    <a:pt x="175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7" name="Google Shape;1997;p49"/>
            <p:cNvSpPr/>
            <p:nvPr/>
          </p:nvSpPr>
          <p:spPr>
            <a:xfrm>
              <a:off x="19125" y="2863125"/>
              <a:ext cx="23475" cy="11975"/>
            </a:xfrm>
            <a:custGeom>
              <a:avLst/>
              <a:gdLst/>
              <a:ahLst/>
              <a:cxnLst/>
              <a:rect l="l" t="t" r="r" b="b"/>
              <a:pathLst>
                <a:path w="939" h="479" extrusionOk="0">
                  <a:moveTo>
                    <a:pt x="218" y="1"/>
                  </a:moveTo>
                  <a:cubicBezTo>
                    <a:pt x="144" y="144"/>
                    <a:pt x="72" y="283"/>
                    <a:pt x="1" y="425"/>
                  </a:cubicBezTo>
                  <a:cubicBezTo>
                    <a:pt x="111" y="457"/>
                    <a:pt x="226" y="472"/>
                    <a:pt x="322" y="475"/>
                  </a:cubicBezTo>
                  <a:cubicBezTo>
                    <a:pt x="365" y="478"/>
                    <a:pt x="407" y="478"/>
                    <a:pt x="450" y="478"/>
                  </a:cubicBezTo>
                  <a:cubicBezTo>
                    <a:pt x="615" y="478"/>
                    <a:pt x="782" y="465"/>
                    <a:pt x="939" y="422"/>
                  </a:cubicBezTo>
                  <a:cubicBezTo>
                    <a:pt x="796" y="283"/>
                    <a:pt x="621" y="144"/>
                    <a:pt x="443" y="33"/>
                  </a:cubicBezTo>
                  <a:cubicBezTo>
                    <a:pt x="422" y="33"/>
                    <a:pt x="397" y="37"/>
                    <a:pt x="376" y="37"/>
                  </a:cubicBezTo>
                  <a:cubicBezTo>
                    <a:pt x="322" y="37"/>
                    <a:pt x="276" y="26"/>
                    <a:pt x="236" y="8"/>
                  </a:cubicBezTo>
                  <a:cubicBezTo>
                    <a:pt x="229" y="4"/>
                    <a:pt x="226" y="4"/>
                    <a:pt x="21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8" name="Google Shape;1998;p49"/>
            <p:cNvSpPr/>
            <p:nvPr/>
          </p:nvSpPr>
          <p:spPr>
            <a:xfrm>
              <a:off x="11650" y="2856800"/>
              <a:ext cx="14025" cy="6350"/>
            </a:xfrm>
            <a:custGeom>
              <a:avLst/>
              <a:gdLst/>
              <a:ahLst/>
              <a:cxnLst/>
              <a:rect l="l" t="t" r="r" b="b"/>
              <a:pathLst>
                <a:path w="561" h="254" extrusionOk="0">
                  <a:moveTo>
                    <a:pt x="68" y="1"/>
                  </a:moveTo>
                  <a:cubicBezTo>
                    <a:pt x="40" y="1"/>
                    <a:pt x="18" y="4"/>
                    <a:pt x="0" y="12"/>
                  </a:cubicBezTo>
                  <a:cubicBezTo>
                    <a:pt x="172" y="93"/>
                    <a:pt x="343" y="175"/>
                    <a:pt x="517" y="254"/>
                  </a:cubicBezTo>
                  <a:cubicBezTo>
                    <a:pt x="532" y="229"/>
                    <a:pt x="546" y="200"/>
                    <a:pt x="560" y="175"/>
                  </a:cubicBezTo>
                  <a:cubicBezTo>
                    <a:pt x="364" y="68"/>
                    <a:pt x="183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  <p:sp>
          <p:nvSpPr>
            <p:cNvPr id="1999" name="Google Shape;1999;p49"/>
            <p:cNvSpPr/>
            <p:nvPr/>
          </p:nvSpPr>
          <p:spPr>
            <a:xfrm>
              <a:off x="24575" y="2861175"/>
              <a:ext cx="5650" cy="2875"/>
            </a:xfrm>
            <a:custGeom>
              <a:avLst/>
              <a:gdLst/>
              <a:ahLst/>
              <a:cxnLst/>
              <a:rect l="l" t="t" r="r" b="b"/>
              <a:pathLst>
                <a:path w="226" h="115" extrusionOk="0">
                  <a:moveTo>
                    <a:pt x="43" y="0"/>
                  </a:moveTo>
                  <a:cubicBezTo>
                    <a:pt x="29" y="25"/>
                    <a:pt x="15" y="54"/>
                    <a:pt x="0" y="79"/>
                  </a:cubicBezTo>
                  <a:cubicBezTo>
                    <a:pt x="8" y="82"/>
                    <a:pt x="11" y="82"/>
                    <a:pt x="18" y="86"/>
                  </a:cubicBezTo>
                  <a:cubicBezTo>
                    <a:pt x="58" y="104"/>
                    <a:pt x="104" y="115"/>
                    <a:pt x="158" y="115"/>
                  </a:cubicBezTo>
                  <a:cubicBezTo>
                    <a:pt x="179" y="115"/>
                    <a:pt x="204" y="111"/>
                    <a:pt x="225" y="111"/>
                  </a:cubicBezTo>
                  <a:cubicBezTo>
                    <a:pt x="165" y="68"/>
                    <a:pt x="104" y="33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0D5F7"/>
                </a:solidFill>
              </a:endParaRPr>
            </a:p>
          </p:txBody>
        </p:sp>
      </p:grpSp>
      <p:sp>
        <p:nvSpPr>
          <p:cNvPr id="2000" name="Google Shape;2000;p49"/>
          <p:cNvSpPr/>
          <p:nvPr/>
        </p:nvSpPr>
        <p:spPr>
          <a:xfrm>
            <a:off x="2081375" y="2453917"/>
            <a:ext cx="151875" cy="47089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1" name="Google Shape;2001;p49"/>
          <p:cNvSpPr/>
          <p:nvPr/>
        </p:nvSpPr>
        <p:spPr>
          <a:xfrm>
            <a:off x="6989725" y="2466558"/>
            <a:ext cx="151875" cy="47089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2" name="Google Shape;2002;p49"/>
          <p:cNvSpPr/>
          <p:nvPr/>
        </p:nvSpPr>
        <p:spPr>
          <a:xfrm flipH="1">
            <a:off x="4535550" y="2466558"/>
            <a:ext cx="151875" cy="47089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3" name="Google Shape;2003;p49"/>
          <p:cNvSpPr/>
          <p:nvPr/>
        </p:nvSpPr>
        <p:spPr>
          <a:xfrm flipH="1">
            <a:off x="5679050" y="3213641"/>
            <a:ext cx="151875" cy="46452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4" name="Google Shape;2004;p49"/>
          <p:cNvSpPr/>
          <p:nvPr/>
        </p:nvSpPr>
        <p:spPr>
          <a:xfrm>
            <a:off x="3263475" y="3223000"/>
            <a:ext cx="151875" cy="46452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Google Shape;823;p30">
            <a:extLst>
              <a:ext uri="{FF2B5EF4-FFF2-40B4-BE49-F238E27FC236}">
                <a16:creationId xmlns:a16="http://schemas.microsoft.com/office/drawing/2014/main" id="{C5FA941F-3D23-4293-B05B-C33958DEF4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725" y="539750"/>
            <a:ext cx="4824413" cy="9937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  <a:t>أهداف الوحدة </a:t>
            </a:r>
            <a:endParaRPr sz="4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" name="Google Shape;1949;p49">
            <a:extLst>
              <a:ext uri="{FF2B5EF4-FFF2-40B4-BE49-F238E27FC236}">
                <a16:creationId xmlns:a16="http://schemas.microsoft.com/office/drawing/2014/main" id="{36C987A8-66B4-4FBC-A536-FF0166B46CF6}"/>
              </a:ext>
            </a:extLst>
          </p:cNvPr>
          <p:cNvSpPr/>
          <p:nvPr/>
        </p:nvSpPr>
        <p:spPr>
          <a:xfrm>
            <a:off x="7723429" y="3011610"/>
            <a:ext cx="1124100" cy="2982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958;p49">
            <a:extLst>
              <a:ext uri="{FF2B5EF4-FFF2-40B4-BE49-F238E27FC236}">
                <a16:creationId xmlns:a16="http://schemas.microsoft.com/office/drawing/2014/main" id="{7AD83235-4BDA-4D59-AFE5-862A23FB68E9}"/>
              </a:ext>
            </a:extLst>
          </p:cNvPr>
          <p:cNvSpPr/>
          <p:nvPr/>
        </p:nvSpPr>
        <p:spPr>
          <a:xfrm>
            <a:off x="7670891" y="2938999"/>
            <a:ext cx="1229175" cy="298166"/>
          </a:xfrm>
          <a:custGeom>
            <a:avLst/>
            <a:gdLst/>
            <a:ahLst/>
            <a:cxnLst/>
            <a:rect l="l" t="t" r="r" b="b"/>
            <a:pathLst>
              <a:path w="49167" h="6026" extrusionOk="0">
                <a:moveTo>
                  <a:pt x="2055" y="502"/>
                </a:moveTo>
                <a:cubicBezTo>
                  <a:pt x="1850" y="685"/>
                  <a:pt x="1667" y="867"/>
                  <a:pt x="1462" y="1073"/>
                </a:cubicBezTo>
                <a:lnTo>
                  <a:pt x="1028" y="502"/>
                </a:lnTo>
                <a:close/>
                <a:moveTo>
                  <a:pt x="3265" y="502"/>
                </a:moveTo>
                <a:cubicBezTo>
                  <a:pt x="2831" y="913"/>
                  <a:pt x="2420" y="1347"/>
                  <a:pt x="2032" y="1758"/>
                </a:cubicBezTo>
                <a:lnTo>
                  <a:pt x="1576" y="1187"/>
                </a:lnTo>
                <a:cubicBezTo>
                  <a:pt x="1804" y="959"/>
                  <a:pt x="2055" y="731"/>
                  <a:pt x="2284" y="502"/>
                </a:cubicBezTo>
                <a:close/>
                <a:moveTo>
                  <a:pt x="4771" y="502"/>
                </a:moveTo>
                <a:cubicBezTo>
                  <a:pt x="4064" y="1187"/>
                  <a:pt x="3379" y="1895"/>
                  <a:pt x="2672" y="2579"/>
                </a:cubicBezTo>
                <a:lnTo>
                  <a:pt x="2238" y="2032"/>
                </a:lnTo>
                <a:cubicBezTo>
                  <a:pt x="2740" y="1529"/>
                  <a:pt x="3242" y="1004"/>
                  <a:pt x="3744" y="502"/>
                </a:cubicBezTo>
                <a:close/>
                <a:moveTo>
                  <a:pt x="6164" y="502"/>
                </a:moveTo>
                <a:cubicBezTo>
                  <a:pt x="4498" y="2169"/>
                  <a:pt x="2854" y="3835"/>
                  <a:pt x="1211" y="5547"/>
                </a:cubicBezTo>
                <a:lnTo>
                  <a:pt x="1028" y="5547"/>
                </a:lnTo>
                <a:lnTo>
                  <a:pt x="3037" y="3013"/>
                </a:lnTo>
                <a:lnTo>
                  <a:pt x="2854" y="2785"/>
                </a:lnTo>
                <a:cubicBezTo>
                  <a:pt x="3607" y="2032"/>
                  <a:pt x="4361" y="1256"/>
                  <a:pt x="5137" y="502"/>
                </a:cubicBezTo>
                <a:close/>
                <a:moveTo>
                  <a:pt x="7556" y="502"/>
                </a:moveTo>
                <a:cubicBezTo>
                  <a:pt x="5821" y="2169"/>
                  <a:pt x="4110" y="3858"/>
                  <a:pt x="2398" y="5547"/>
                </a:cubicBezTo>
                <a:lnTo>
                  <a:pt x="1599" y="5547"/>
                </a:lnTo>
                <a:cubicBezTo>
                  <a:pt x="3356" y="3880"/>
                  <a:pt x="5091" y="2191"/>
                  <a:pt x="6849" y="502"/>
                </a:cubicBezTo>
                <a:close/>
                <a:moveTo>
                  <a:pt x="8629" y="502"/>
                </a:moveTo>
                <a:cubicBezTo>
                  <a:pt x="6986" y="2169"/>
                  <a:pt x="5365" y="3835"/>
                  <a:pt x="3767" y="5547"/>
                </a:cubicBezTo>
                <a:lnTo>
                  <a:pt x="2649" y="5547"/>
                </a:lnTo>
                <a:cubicBezTo>
                  <a:pt x="4383" y="3858"/>
                  <a:pt x="6095" y="2191"/>
                  <a:pt x="7807" y="502"/>
                </a:cubicBezTo>
                <a:close/>
                <a:moveTo>
                  <a:pt x="9998" y="502"/>
                </a:moveTo>
                <a:cubicBezTo>
                  <a:pt x="8332" y="2169"/>
                  <a:pt x="6689" y="3835"/>
                  <a:pt x="5068" y="5547"/>
                </a:cubicBezTo>
                <a:lnTo>
                  <a:pt x="4155" y="5547"/>
                </a:lnTo>
                <a:cubicBezTo>
                  <a:pt x="5753" y="3858"/>
                  <a:pt x="7351" y="2169"/>
                  <a:pt x="8948" y="502"/>
                </a:cubicBezTo>
                <a:close/>
                <a:moveTo>
                  <a:pt x="12327" y="502"/>
                </a:moveTo>
                <a:cubicBezTo>
                  <a:pt x="10569" y="2191"/>
                  <a:pt x="8789" y="3858"/>
                  <a:pt x="7031" y="5547"/>
                </a:cubicBezTo>
                <a:lnTo>
                  <a:pt x="5456" y="5547"/>
                </a:lnTo>
                <a:cubicBezTo>
                  <a:pt x="7077" y="3835"/>
                  <a:pt x="8720" y="2169"/>
                  <a:pt x="10364" y="502"/>
                </a:cubicBezTo>
                <a:close/>
                <a:moveTo>
                  <a:pt x="14107" y="502"/>
                </a:moveTo>
                <a:cubicBezTo>
                  <a:pt x="12349" y="2191"/>
                  <a:pt x="10569" y="3858"/>
                  <a:pt x="8812" y="5547"/>
                </a:cubicBezTo>
                <a:lnTo>
                  <a:pt x="7396" y="5547"/>
                </a:lnTo>
                <a:cubicBezTo>
                  <a:pt x="9108" y="3858"/>
                  <a:pt x="10843" y="2191"/>
                  <a:pt x="12555" y="502"/>
                </a:cubicBezTo>
                <a:close/>
                <a:moveTo>
                  <a:pt x="15865" y="502"/>
                </a:moveTo>
                <a:cubicBezTo>
                  <a:pt x="14084" y="2169"/>
                  <a:pt x="12281" y="3812"/>
                  <a:pt x="10569" y="5547"/>
                </a:cubicBezTo>
                <a:lnTo>
                  <a:pt x="9085" y="5547"/>
                </a:lnTo>
                <a:cubicBezTo>
                  <a:pt x="10820" y="3858"/>
                  <a:pt x="12555" y="2169"/>
                  <a:pt x="14290" y="502"/>
                </a:cubicBezTo>
                <a:close/>
                <a:moveTo>
                  <a:pt x="17006" y="502"/>
                </a:moveTo>
                <a:cubicBezTo>
                  <a:pt x="15340" y="2169"/>
                  <a:pt x="13696" y="3858"/>
                  <a:pt x="12053" y="5547"/>
                </a:cubicBezTo>
                <a:lnTo>
                  <a:pt x="10911" y="5547"/>
                </a:lnTo>
                <a:cubicBezTo>
                  <a:pt x="12646" y="3835"/>
                  <a:pt x="14404" y="2169"/>
                  <a:pt x="16161" y="502"/>
                </a:cubicBezTo>
                <a:close/>
                <a:moveTo>
                  <a:pt x="18535" y="502"/>
                </a:moveTo>
                <a:cubicBezTo>
                  <a:pt x="16846" y="2169"/>
                  <a:pt x="15180" y="3858"/>
                  <a:pt x="13536" y="5547"/>
                </a:cubicBezTo>
                <a:lnTo>
                  <a:pt x="12144" y="5547"/>
                </a:lnTo>
                <a:cubicBezTo>
                  <a:pt x="13833" y="3858"/>
                  <a:pt x="15545" y="2169"/>
                  <a:pt x="17234" y="502"/>
                </a:cubicBezTo>
                <a:close/>
                <a:moveTo>
                  <a:pt x="19517" y="502"/>
                </a:moveTo>
                <a:cubicBezTo>
                  <a:pt x="17850" y="2146"/>
                  <a:pt x="16230" y="3835"/>
                  <a:pt x="14632" y="5547"/>
                </a:cubicBezTo>
                <a:lnTo>
                  <a:pt x="13787" y="5547"/>
                </a:lnTo>
                <a:cubicBezTo>
                  <a:pt x="15454" y="3858"/>
                  <a:pt x="17097" y="2169"/>
                  <a:pt x="18786" y="502"/>
                </a:cubicBezTo>
                <a:close/>
                <a:moveTo>
                  <a:pt x="21480" y="502"/>
                </a:moveTo>
                <a:cubicBezTo>
                  <a:pt x="21092" y="867"/>
                  <a:pt x="20704" y="1256"/>
                  <a:pt x="20315" y="1621"/>
                </a:cubicBezTo>
                <a:cubicBezTo>
                  <a:pt x="19014" y="2922"/>
                  <a:pt x="17668" y="4246"/>
                  <a:pt x="16344" y="5547"/>
                </a:cubicBezTo>
                <a:lnTo>
                  <a:pt x="14860" y="5547"/>
                </a:lnTo>
                <a:cubicBezTo>
                  <a:pt x="16207" y="4109"/>
                  <a:pt x="17554" y="2693"/>
                  <a:pt x="18946" y="1324"/>
                </a:cubicBezTo>
                <a:cubicBezTo>
                  <a:pt x="19220" y="1050"/>
                  <a:pt x="19517" y="776"/>
                  <a:pt x="19791" y="502"/>
                </a:cubicBezTo>
                <a:close/>
                <a:moveTo>
                  <a:pt x="23191" y="502"/>
                </a:moveTo>
                <a:cubicBezTo>
                  <a:pt x="22735" y="959"/>
                  <a:pt x="22278" y="1415"/>
                  <a:pt x="21845" y="1895"/>
                </a:cubicBezTo>
                <a:cubicBezTo>
                  <a:pt x="20658" y="3104"/>
                  <a:pt x="19471" y="4337"/>
                  <a:pt x="18284" y="5547"/>
                </a:cubicBezTo>
                <a:lnTo>
                  <a:pt x="16504" y="5547"/>
                </a:lnTo>
                <a:cubicBezTo>
                  <a:pt x="17622" y="4451"/>
                  <a:pt x="18763" y="3378"/>
                  <a:pt x="19859" y="2283"/>
                </a:cubicBezTo>
                <a:cubicBezTo>
                  <a:pt x="20452" y="1689"/>
                  <a:pt x="21046" y="1096"/>
                  <a:pt x="21639" y="502"/>
                </a:cubicBezTo>
                <a:close/>
                <a:moveTo>
                  <a:pt x="25428" y="502"/>
                </a:moveTo>
                <a:cubicBezTo>
                  <a:pt x="24310" y="1644"/>
                  <a:pt x="23169" y="2762"/>
                  <a:pt x="22027" y="3880"/>
                </a:cubicBezTo>
                <a:cubicBezTo>
                  <a:pt x="21457" y="4428"/>
                  <a:pt x="20886" y="4976"/>
                  <a:pt x="20338" y="5547"/>
                </a:cubicBezTo>
                <a:lnTo>
                  <a:pt x="18512" y="5547"/>
                </a:lnTo>
                <a:cubicBezTo>
                  <a:pt x="19654" y="4360"/>
                  <a:pt x="20795" y="3173"/>
                  <a:pt x="21936" y="1986"/>
                </a:cubicBezTo>
                <a:cubicBezTo>
                  <a:pt x="22415" y="1484"/>
                  <a:pt x="22918" y="1004"/>
                  <a:pt x="23420" y="502"/>
                </a:cubicBezTo>
                <a:close/>
                <a:moveTo>
                  <a:pt x="26889" y="502"/>
                </a:moveTo>
                <a:cubicBezTo>
                  <a:pt x="25520" y="1917"/>
                  <a:pt x="24127" y="3310"/>
                  <a:pt x="22689" y="4679"/>
                </a:cubicBezTo>
                <a:cubicBezTo>
                  <a:pt x="22370" y="4976"/>
                  <a:pt x="22073" y="5250"/>
                  <a:pt x="21776" y="5547"/>
                </a:cubicBezTo>
                <a:lnTo>
                  <a:pt x="20589" y="5547"/>
                </a:lnTo>
                <a:cubicBezTo>
                  <a:pt x="22324" y="3858"/>
                  <a:pt x="24036" y="2191"/>
                  <a:pt x="25748" y="502"/>
                </a:cubicBezTo>
                <a:close/>
                <a:moveTo>
                  <a:pt x="27916" y="502"/>
                </a:moveTo>
                <a:cubicBezTo>
                  <a:pt x="26570" y="1826"/>
                  <a:pt x="25223" y="3127"/>
                  <a:pt x="23899" y="4451"/>
                </a:cubicBezTo>
                <a:cubicBezTo>
                  <a:pt x="23534" y="4816"/>
                  <a:pt x="23146" y="5181"/>
                  <a:pt x="22781" y="5547"/>
                </a:cubicBezTo>
                <a:lnTo>
                  <a:pt x="22005" y="5547"/>
                </a:lnTo>
                <a:cubicBezTo>
                  <a:pt x="22073" y="5455"/>
                  <a:pt x="22142" y="5387"/>
                  <a:pt x="22233" y="5318"/>
                </a:cubicBezTo>
                <a:cubicBezTo>
                  <a:pt x="23899" y="3743"/>
                  <a:pt x="25542" y="2123"/>
                  <a:pt x="27163" y="502"/>
                </a:cubicBezTo>
                <a:close/>
                <a:moveTo>
                  <a:pt x="28966" y="502"/>
                </a:moveTo>
                <a:cubicBezTo>
                  <a:pt x="27300" y="2169"/>
                  <a:pt x="25657" y="3858"/>
                  <a:pt x="24013" y="5547"/>
                </a:cubicBezTo>
                <a:lnTo>
                  <a:pt x="22986" y="5547"/>
                </a:lnTo>
                <a:cubicBezTo>
                  <a:pt x="23123" y="5387"/>
                  <a:pt x="23260" y="5250"/>
                  <a:pt x="23420" y="5113"/>
                </a:cubicBezTo>
                <a:cubicBezTo>
                  <a:pt x="24972" y="3561"/>
                  <a:pt x="26570" y="2032"/>
                  <a:pt x="28145" y="502"/>
                </a:cubicBezTo>
                <a:close/>
                <a:moveTo>
                  <a:pt x="30427" y="502"/>
                </a:moveTo>
                <a:cubicBezTo>
                  <a:pt x="28898" y="2009"/>
                  <a:pt x="27346" y="3515"/>
                  <a:pt x="25862" y="5044"/>
                </a:cubicBezTo>
                <a:cubicBezTo>
                  <a:pt x="25702" y="5204"/>
                  <a:pt x="25542" y="5364"/>
                  <a:pt x="25383" y="5547"/>
                </a:cubicBezTo>
                <a:lnTo>
                  <a:pt x="24789" y="5547"/>
                </a:lnTo>
                <a:cubicBezTo>
                  <a:pt x="26456" y="3858"/>
                  <a:pt x="28099" y="2191"/>
                  <a:pt x="29720" y="502"/>
                </a:cubicBezTo>
                <a:close/>
                <a:moveTo>
                  <a:pt x="31911" y="502"/>
                </a:moveTo>
                <a:cubicBezTo>
                  <a:pt x="30245" y="2191"/>
                  <a:pt x="28578" y="3858"/>
                  <a:pt x="26889" y="5547"/>
                </a:cubicBezTo>
                <a:lnTo>
                  <a:pt x="25611" y="5547"/>
                </a:lnTo>
                <a:cubicBezTo>
                  <a:pt x="25725" y="5410"/>
                  <a:pt x="25862" y="5296"/>
                  <a:pt x="25976" y="5159"/>
                </a:cubicBezTo>
                <a:cubicBezTo>
                  <a:pt x="27528" y="3584"/>
                  <a:pt x="29126" y="2032"/>
                  <a:pt x="30724" y="502"/>
                </a:cubicBezTo>
                <a:close/>
                <a:moveTo>
                  <a:pt x="34056" y="502"/>
                </a:moveTo>
                <a:cubicBezTo>
                  <a:pt x="32299" y="2191"/>
                  <a:pt x="30518" y="3858"/>
                  <a:pt x="28761" y="5547"/>
                </a:cubicBezTo>
                <a:lnTo>
                  <a:pt x="27232" y="5547"/>
                </a:lnTo>
                <a:cubicBezTo>
                  <a:pt x="28943" y="3858"/>
                  <a:pt x="30678" y="2191"/>
                  <a:pt x="32390" y="502"/>
                </a:cubicBezTo>
                <a:close/>
                <a:moveTo>
                  <a:pt x="35517" y="502"/>
                </a:moveTo>
                <a:cubicBezTo>
                  <a:pt x="33805" y="2191"/>
                  <a:pt x="32071" y="3880"/>
                  <a:pt x="30336" y="5547"/>
                </a:cubicBezTo>
                <a:lnTo>
                  <a:pt x="28966" y="5547"/>
                </a:lnTo>
                <a:cubicBezTo>
                  <a:pt x="30724" y="3858"/>
                  <a:pt x="32504" y="2191"/>
                  <a:pt x="34285" y="502"/>
                </a:cubicBezTo>
                <a:close/>
                <a:moveTo>
                  <a:pt x="37686" y="502"/>
                </a:moveTo>
                <a:cubicBezTo>
                  <a:pt x="35996" y="2169"/>
                  <a:pt x="34307" y="3858"/>
                  <a:pt x="32618" y="5547"/>
                </a:cubicBezTo>
                <a:lnTo>
                  <a:pt x="30564" y="5547"/>
                </a:lnTo>
                <a:cubicBezTo>
                  <a:pt x="32322" y="3880"/>
                  <a:pt x="34034" y="2191"/>
                  <a:pt x="35745" y="502"/>
                </a:cubicBezTo>
                <a:close/>
                <a:moveTo>
                  <a:pt x="39032" y="502"/>
                </a:moveTo>
                <a:cubicBezTo>
                  <a:pt x="38987" y="571"/>
                  <a:pt x="38918" y="616"/>
                  <a:pt x="38872" y="685"/>
                </a:cubicBezTo>
                <a:cubicBezTo>
                  <a:pt x="37252" y="2305"/>
                  <a:pt x="35631" y="3926"/>
                  <a:pt x="33988" y="5547"/>
                </a:cubicBezTo>
                <a:lnTo>
                  <a:pt x="32847" y="5547"/>
                </a:lnTo>
                <a:cubicBezTo>
                  <a:pt x="34558" y="3858"/>
                  <a:pt x="36248" y="2169"/>
                  <a:pt x="37959" y="502"/>
                </a:cubicBezTo>
                <a:close/>
                <a:moveTo>
                  <a:pt x="40470" y="502"/>
                </a:moveTo>
                <a:cubicBezTo>
                  <a:pt x="39763" y="1278"/>
                  <a:pt x="39032" y="2032"/>
                  <a:pt x="38302" y="2785"/>
                </a:cubicBezTo>
                <a:cubicBezTo>
                  <a:pt x="37389" y="3698"/>
                  <a:pt x="36476" y="4611"/>
                  <a:pt x="35563" y="5547"/>
                </a:cubicBezTo>
                <a:lnTo>
                  <a:pt x="34285" y="5547"/>
                </a:lnTo>
                <a:cubicBezTo>
                  <a:pt x="35860" y="3972"/>
                  <a:pt x="37434" y="2397"/>
                  <a:pt x="39009" y="822"/>
                </a:cubicBezTo>
                <a:cubicBezTo>
                  <a:pt x="39101" y="708"/>
                  <a:pt x="39215" y="616"/>
                  <a:pt x="39306" y="502"/>
                </a:cubicBezTo>
                <a:close/>
                <a:moveTo>
                  <a:pt x="41543" y="502"/>
                </a:moveTo>
                <a:cubicBezTo>
                  <a:pt x="39831" y="2191"/>
                  <a:pt x="38096" y="3858"/>
                  <a:pt x="36362" y="5547"/>
                </a:cubicBezTo>
                <a:lnTo>
                  <a:pt x="35700" y="5547"/>
                </a:lnTo>
                <a:cubicBezTo>
                  <a:pt x="37320" y="3858"/>
                  <a:pt x="38964" y="2169"/>
                  <a:pt x="40607" y="502"/>
                </a:cubicBezTo>
                <a:close/>
                <a:moveTo>
                  <a:pt x="43620" y="502"/>
                </a:moveTo>
                <a:cubicBezTo>
                  <a:pt x="41931" y="2191"/>
                  <a:pt x="40242" y="3858"/>
                  <a:pt x="38530" y="5547"/>
                </a:cubicBezTo>
                <a:lnTo>
                  <a:pt x="36955" y="5547"/>
                </a:lnTo>
                <a:cubicBezTo>
                  <a:pt x="38621" y="3858"/>
                  <a:pt x="40310" y="2191"/>
                  <a:pt x="41977" y="502"/>
                </a:cubicBezTo>
                <a:close/>
                <a:moveTo>
                  <a:pt x="44944" y="502"/>
                </a:moveTo>
                <a:cubicBezTo>
                  <a:pt x="43323" y="2214"/>
                  <a:pt x="41634" y="3880"/>
                  <a:pt x="39945" y="5547"/>
                </a:cubicBezTo>
                <a:lnTo>
                  <a:pt x="38781" y="5547"/>
                </a:lnTo>
                <a:cubicBezTo>
                  <a:pt x="40493" y="3880"/>
                  <a:pt x="42205" y="2191"/>
                  <a:pt x="43917" y="502"/>
                </a:cubicBezTo>
                <a:close/>
                <a:moveTo>
                  <a:pt x="45834" y="502"/>
                </a:moveTo>
                <a:cubicBezTo>
                  <a:pt x="44739" y="1735"/>
                  <a:pt x="43643" y="2990"/>
                  <a:pt x="42525" y="4200"/>
                </a:cubicBezTo>
                <a:cubicBezTo>
                  <a:pt x="42091" y="4656"/>
                  <a:pt x="41680" y="5090"/>
                  <a:pt x="41246" y="5547"/>
                </a:cubicBezTo>
                <a:lnTo>
                  <a:pt x="40402" y="5547"/>
                </a:lnTo>
                <a:cubicBezTo>
                  <a:pt x="42068" y="3903"/>
                  <a:pt x="43734" y="2214"/>
                  <a:pt x="45332" y="502"/>
                </a:cubicBezTo>
                <a:close/>
                <a:moveTo>
                  <a:pt x="46610" y="502"/>
                </a:moveTo>
                <a:lnTo>
                  <a:pt x="46793" y="731"/>
                </a:lnTo>
                <a:cubicBezTo>
                  <a:pt x="45629" y="2077"/>
                  <a:pt x="44487" y="3447"/>
                  <a:pt x="43278" y="4702"/>
                </a:cubicBezTo>
                <a:cubicBezTo>
                  <a:pt x="43027" y="4976"/>
                  <a:pt x="42753" y="5273"/>
                  <a:pt x="42479" y="5547"/>
                </a:cubicBezTo>
                <a:lnTo>
                  <a:pt x="41406" y="5547"/>
                </a:lnTo>
                <a:cubicBezTo>
                  <a:pt x="42981" y="3880"/>
                  <a:pt x="44533" y="2191"/>
                  <a:pt x="46108" y="502"/>
                </a:cubicBezTo>
                <a:close/>
                <a:moveTo>
                  <a:pt x="46930" y="913"/>
                </a:moveTo>
                <a:lnTo>
                  <a:pt x="47386" y="1484"/>
                </a:lnTo>
                <a:cubicBezTo>
                  <a:pt x="46062" y="2808"/>
                  <a:pt x="44784" y="4177"/>
                  <a:pt x="43483" y="5547"/>
                </a:cubicBezTo>
                <a:lnTo>
                  <a:pt x="42707" y="5547"/>
                </a:lnTo>
                <a:cubicBezTo>
                  <a:pt x="42935" y="5296"/>
                  <a:pt x="43186" y="5067"/>
                  <a:pt x="43415" y="4839"/>
                </a:cubicBezTo>
                <a:cubicBezTo>
                  <a:pt x="44647" y="3584"/>
                  <a:pt x="45766" y="2237"/>
                  <a:pt x="46930" y="913"/>
                </a:cubicBezTo>
                <a:close/>
                <a:moveTo>
                  <a:pt x="47523" y="1644"/>
                </a:moveTo>
                <a:lnTo>
                  <a:pt x="48162" y="2488"/>
                </a:lnTo>
                <a:cubicBezTo>
                  <a:pt x="47272" y="3515"/>
                  <a:pt x="46382" y="4542"/>
                  <a:pt x="45469" y="5547"/>
                </a:cubicBezTo>
                <a:lnTo>
                  <a:pt x="43803" y="5547"/>
                </a:lnTo>
                <a:cubicBezTo>
                  <a:pt x="45035" y="4246"/>
                  <a:pt x="46268" y="2945"/>
                  <a:pt x="47523" y="1644"/>
                </a:cubicBezTo>
                <a:close/>
                <a:moveTo>
                  <a:pt x="48276" y="2625"/>
                </a:moveTo>
                <a:lnTo>
                  <a:pt x="48550" y="2967"/>
                </a:lnTo>
                <a:lnTo>
                  <a:pt x="46610" y="5547"/>
                </a:lnTo>
                <a:lnTo>
                  <a:pt x="45743" y="5547"/>
                </a:lnTo>
                <a:cubicBezTo>
                  <a:pt x="46610" y="4588"/>
                  <a:pt x="47455" y="3607"/>
                  <a:pt x="48276" y="2625"/>
                </a:cubicBezTo>
                <a:close/>
                <a:moveTo>
                  <a:pt x="1" y="0"/>
                </a:moveTo>
                <a:lnTo>
                  <a:pt x="2398" y="3013"/>
                </a:lnTo>
                <a:lnTo>
                  <a:pt x="1" y="6026"/>
                </a:lnTo>
                <a:lnTo>
                  <a:pt x="46861" y="6026"/>
                </a:lnTo>
                <a:lnTo>
                  <a:pt x="49167" y="2967"/>
                </a:lnTo>
                <a:lnTo>
                  <a:pt x="4686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64;p49">
            <a:extLst>
              <a:ext uri="{FF2B5EF4-FFF2-40B4-BE49-F238E27FC236}">
                <a16:creationId xmlns:a16="http://schemas.microsoft.com/office/drawing/2014/main" id="{E9B97122-47C5-46D4-813D-1BE79AE7C689}"/>
              </a:ext>
            </a:extLst>
          </p:cNvPr>
          <p:cNvSpPr txBox="1"/>
          <p:nvPr/>
        </p:nvSpPr>
        <p:spPr>
          <a:xfrm>
            <a:off x="7394389" y="3771226"/>
            <a:ext cx="16458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أن تُعد الطالبة عرضاً تقديمياً لموضوع هادف </a:t>
            </a:r>
            <a:endParaRPr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" name="Google Shape;2003;p49">
            <a:extLst>
              <a:ext uri="{FF2B5EF4-FFF2-40B4-BE49-F238E27FC236}">
                <a16:creationId xmlns:a16="http://schemas.microsoft.com/office/drawing/2014/main" id="{017BFE2D-CB7B-4000-A192-3127E0D0A4C4}"/>
              </a:ext>
            </a:extLst>
          </p:cNvPr>
          <p:cNvSpPr/>
          <p:nvPr/>
        </p:nvSpPr>
        <p:spPr>
          <a:xfrm flipH="1">
            <a:off x="8159991" y="3227812"/>
            <a:ext cx="151875" cy="464520"/>
          </a:xfrm>
          <a:custGeom>
            <a:avLst/>
            <a:gdLst/>
            <a:ahLst/>
            <a:cxnLst/>
            <a:rect l="l" t="t" r="r" b="b"/>
            <a:pathLst>
              <a:path w="6075" h="24500" extrusionOk="0">
                <a:moveTo>
                  <a:pt x="1240" y="24500"/>
                </a:moveTo>
                <a:cubicBezTo>
                  <a:pt x="736" y="22231"/>
                  <a:pt x="-568" y="19748"/>
                  <a:pt x="297" y="17590"/>
                </a:cubicBezTo>
                <a:cubicBezTo>
                  <a:pt x="1561" y="14436"/>
                  <a:pt x="5471" y="12472"/>
                  <a:pt x="5951" y="9109"/>
                </a:cubicBezTo>
                <a:cubicBezTo>
                  <a:pt x="6449" y="5625"/>
                  <a:pt x="3101" y="2489"/>
                  <a:pt x="61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6"/>
    </mc:Choice>
    <mc:Fallback>
      <p:transition spd="slow" advTm="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0" grpId="0"/>
      <p:bldP spid="1962" grpId="0"/>
      <p:bldP spid="19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4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atin typeface="Dubai" panose="020B0503030403030204" pitchFamily="34" charset="-78"/>
                <a:cs typeface="Dubai" panose="020B0503030403030204" pitchFamily="34" charset="-78"/>
              </a:rPr>
              <a:t>مراجعة الدرس السابق</a:t>
            </a:r>
            <a:endParaRPr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004" name="Google Shape;1004;p34"/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1005" name="Google Shape;1005;p34"/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34"/>
          <p:cNvGrpSpPr/>
          <p:nvPr/>
        </p:nvGrpSpPr>
        <p:grpSpPr>
          <a:xfrm rot="9456294">
            <a:off x="6849678" y="3273665"/>
            <a:ext cx="2306042" cy="512923"/>
            <a:chOff x="7051300" y="3461525"/>
            <a:chExt cx="2305989" cy="512912"/>
          </a:xfrm>
        </p:grpSpPr>
        <p:sp>
          <p:nvSpPr>
            <p:cNvPr id="1018" name="Google Shape;1018;p34"/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6" name="Google Shape;1036;p34"/>
          <p:cNvGrpSpPr/>
          <p:nvPr/>
        </p:nvGrpSpPr>
        <p:grpSpPr>
          <a:xfrm>
            <a:off x="3928443" y="1223150"/>
            <a:ext cx="1287126" cy="176025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2225081" y="2232150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3020244" y="3043925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34"/>
          <p:cNvGrpSpPr/>
          <p:nvPr/>
        </p:nvGrpSpPr>
        <p:grpSpPr>
          <a:xfrm rot="854098">
            <a:off x="7782856" y="510397"/>
            <a:ext cx="639528" cy="438002"/>
            <a:chOff x="5501450" y="2545600"/>
            <a:chExt cx="639525" cy="438000"/>
          </a:xfrm>
        </p:grpSpPr>
        <p:sp>
          <p:nvSpPr>
            <p:cNvPr id="1046" name="Google Shape;1046;p34"/>
            <p:cNvSpPr/>
            <p:nvPr/>
          </p:nvSpPr>
          <p:spPr>
            <a:xfrm>
              <a:off x="5501450" y="2545600"/>
              <a:ext cx="639525" cy="438000"/>
            </a:xfrm>
            <a:custGeom>
              <a:avLst/>
              <a:gdLst/>
              <a:ahLst/>
              <a:cxnLst/>
              <a:rect l="l" t="t" r="r" b="b"/>
              <a:pathLst>
                <a:path w="25581" h="17520" extrusionOk="0">
                  <a:moveTo>
                    <a:pt x="2054" y="916"/>
                  </a:moveTo>
                  <a:cubicBezTo>
                    <a:pt x="4249" y="1273"/>
                    <a:pt x="6534" y="1376"/>
                    <a:pt x="8837" y="1376"/>
                  </a:cubicBezTo>
                  <a:cubicBezTo>
                    <a:pt x="11993" y="1376"/>
                    <a:pt x="15185" y="1183"/>
                    <a:pt x="18229" y="1183"/>
                  </a:cubicBezTo>
                  <a:cubicBezTo>
                    <a:pt x="18767" y="1183"/>
                    <a:pt x="19366" y="1142"/>
                    <a:pt x="19969" y="1142"/>
                  </a:cubicBezTo>
                  <a:cubicBezTo>
                    <a:pt x="21476" y="1142"/>
                    <a:pt x="23008" y="1398"/>
                    <a:pt x="23668" y="3189"/>
                  </a:cubicBezTo>
                  <a:cubicBezTo>
                    <a:pt x="24139" y="4443"/>
                    <a:pt x="23998" y="6292"/>
                    <a:pt x="24045" y="7625"/>
                  </a:cubicBezTo>
                  <a:cubicBezTo>
                    <a:pt x="24154" y="10242"/>
                    <a:pt x="24076" y="12876"/>
                    <a:pt x="23904" y="15493"/>
                  </a:cubicBezTo>
                  <a:cubicBezTo>
                    <a:pt x="19549" y="16044"/>
                    <a:pt x="15184" y="16308"/>
                    <a:pt x="10802" y="16308"/>
                  </a:cubicBezTo>
                  <a:cubicBezTo>
                    <a:pt x="9570" y="16308"/>
                    <a:pt x="8336" y="16287"/>
                    <a:pt x="7101" y="16246"/>
                  </a:cubicBezTo>
                  <a:cubicBezTo>
                    <a:pt x="5141" y="16167"/>
                    <a:pt x="2398" y="16543"/>
                    <a:pt x="1505" y="14036"/>
                  </a:cubicBezTo>
                  <a:cubicBezTo>
                    <a:pt x="1066" y="12782"/>
                    <a:pt x="1270" y="10916"/>
                    <a:pt x="1207" y="9600"/>
                  </a:cubicBezTo>
                  <a:cubicBezTo>
                    <a:pt x="1160" y="8659"/>
                    <a:pt x="235" y="1700"/>
                    <a:pt x="2054" y="916"/>
                  </a:cubicBezTo>
                  <a:close/>
                  <a:moveTo>
                    <a:pt x="1928" y="0"/>
                  </a:moveTo>
                  <a:cubicBezTo>
                    <a:pt x="478" y="0"/>
                    <a:pt x="29" y="2119"/>
                    <a:pt x="16" y="3518"/>
                  </a:cubicBezTo>
                  <a:cubicBezTo>
                    <a:pt x="0" y="5869"/>
                    <a:pt x="204" y="8252"/>
                    <a:pt x="282" y="10603"/>
                  </a:cubicBezTo>
                  <a:cubicBezTo>
                    <a:pt x="345" y="12139"/>
                    <a:pt x="157" y="14098"/>
                    <a:pt x="1003" y="15462"/>
                  </a:cubicBezTo>
                  <a:cubicBezTo>
                    <a:pt x="2119" y="17247"/>
                    <a:pt x="4806" y="17520"/>
                    <a:pt x="7212" y="17520"/>
                  </a:cubicBezTo>
                  <a:cubicBezTo>
                    <a:pt x="8268" y="17520"/>
                    <a:pt x="9269" y="17467"/>
                    <a:pt x="10061" y="17467"/>
                  </a:cubicBezTo>
                  <a:cubicBezTo>
                    <a:pt x="10126" y="17467"/>
                    <a:pt x="10189" y="17468"/>
                    <a:pt x="10251" y="17468"/>
                  </a:cubicBezTo>
                  <a:cubicBezTo>
                    <a:pt x="10550" y="17471"/>
                    <a:pt x="10848" y="17473"/>
                    <a:pt x="11146" y="17473"/>
                  </a:cubicBezTo>
                  <a:cubicBezTo>
                    <a:pt x="15785" y="17473"/>
                    <a:pt x="20422" y="17132"/>
                    <a:pt x="25016" y="16528"/>
                  </a:cubicBezTo>
                  <a:cubicBezTo>
                    <a:pt x="25581" y="16449"/>
                    <a:pt x="25549" y="15791"/>
                    <a:pt x="25189" y="15509"/>
                  </a:cubicBezTo>
                  <a:cubicBezTo>
                    <a:pt x="25440" y="11857"/>
                    <a:pt x="25534" y="8126"/>
                    <a:pt x="25110" y="4490"/>
                  </a:cubicBezTo>
                  <a:cubicBezTo>
                    <a:pt x="24907" y="2766"/>
                    <a:pt x="24515" y="995"/>
                    <a:pt x="22728" y="305"/>
                  </a:cubicBezTo>
                  <a:cubicBezTo>
                    <a:pt x="22098" y="64"/>
                    <a:pt x="21403" y="15"/>
                    <a:pt x="20716" y="15"/>
                  </a:cubicBezTo>
                  <a:cubicBezTo>
                    <a:pt x="20240" y="15"/>
                    <a:pt x="19769" y="38"/>
                    <a:pt x="19327" y="38"/>
                  </a:cubicBezTo>
                  <a:cubicBezTo>
                    <a:pt x="17132" y="38"/>
                    <a:pt x="14954" y="70"/>
                    <a:pt x="12759" y="70"/>
                  </a:cubicBezTo>
                  <a:cubicBezTo>
                    <a:pt x="12545" y="72"/>
                    <a:pt x="12330" y="73"/>
                    <a:pt x="12115" y="73"/>
                  </a:cubicBezTo>
                  <a:cubicBezTo>
                    <a:pt x="10641" y="73"/>
                    <a:pt x="9140" y="30"/>
                    <a:pt x="7640" y="30"/>
                  </a:cubicBezTo>
                  <a:cubicBezTo>
                    <a:pt x="6052" y="30"/>
                    <a:pt x="4466" y="78"/>
                    <a:pt x="2916" y="274"/>
                  </a:cubicBezTo>
                  <a:cubicBezTo>
                    <a:pt x="2544" y="84"/>
                    <a:pt x="2216" y="0"/>
                    <a:pt x="1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5714775" y="2654925"/>
              <a:ext cx="280075" cy="257600"/>
            </a:xfrm>
            <a:custGeom>
              <a:avLst/>
              <a:gdLst/>
              <a:ahLst/>
              <a:cxnLst/>
              <a:rect l="l" t="t" r="r" b="b"/>
              <a:pathLst>
                <a:path w="11203" h="10304" extrusionOk="0">
                  <a:moveTo>
                    <a:pt x="652" y="289"/>
                  </a:moveTo>
                  <a:cubicBezTo>
                    <a:pt x="809" y="415"/>
                    <a:pt x="966" y="540"/>
                    <a:pt x="1138" y="650"/>
                  </a:cubicBezTo>
                  <a:cubicBezTo>
                    <a:pt x="1076" y="697"/>
                    <a:pt x="1044" y="775"/>
                    <a:pt x="1029" y="854"/>
                  </a:cubicBezTo>
                  <a:cubicBezTo>
                    <a:pt x="1029" y="1042"/>
                    <a:pt x="1044" y="1214"/>
                    <a:pt x="1044" y="1387"/>
                  </a:cubicBezTo>
                  <a:cubicBezTo>
                    <a:pt x="919" y="1449"/>
                    <a:pt x="825" y="1543"/>
                    <a:pt x="778" y="1669"/>
                  </a:cubicBezTo>
                  <a:cubicBezTo>
                    <a:pt x="746" y="1214"/>
                    <a:pt x="699" y="760"/>
                    <a:pt x="652" y="305"/>
                  </a:cubicBezTo>
                  <a:cubicBezTo>
                    <a:pt x="652" y="305"/>
                    <a:pt x="652" y="289"/>
                    <a:pt x="652" y="289"/>
                  </a:cubicBezTo>
                  <a:close/>
                  <a:moveTo>
                    <a:pt x="5778" y="4208"/>
                  </a:moveTo>
                  <a:lnTo>
                    <a:pt x="5778" y="4208"/>
                  </a:lnTo>
                  <a:cubicBezTo>
                    <a:pt x="6217" y="4333"/>
                    <a:pt x="6671" y="4443"/>
                    <a:pt x="7126" y="4521"/>
                  </a:cubicBezTo>
                  <a:cubicBezTo>
                    <a:pt x="7142" y="4537"/>
                    <a:pt x="7142" y="4537"/>
                    <a:pt x="7157" y="4553"/>
                  </a:cubicBezTo>
                  <a:cubicBezTo>
                    <a:pt x="6844" y="4725"/>
                    <a:pt x="6530" y="4913"/>
                    <a:pt x="6232" y="5101"/>
                  </a:cubicBezTo>
                  <a:cubicBezTo>
                    <a:pt x="6138" y="4804"/>
                    <a:pt x="5966" y="4490"/>
                    <a:pt x="5778" y="4208"/>
                  </a:cubicBezTo>
                  <a:close/>
                  <a:moveTo>
                    <a:pt x="840" y="2296"/>
                  </a:moveTo>
                  <a:lnTo>
                    <a:pt x="840" y="2296"/>
                  </a:lnTo>
                  <a:cubicBezTo>
                    <a:pt x="919" y="2672"/>
                    <a:pt x="1013" y="3032"/>
                    <a:pt x="1076" y="3393"/>
                  </a:cubicBezTo>
                  <a:cubicBezTo>
                    <a:pt x="1123" y="4694"/>
                    <a:pt x="1201" y="5995"/>
                    <a:pt x="1264" y="7280"/>
                  </a:cubicBezTo>
                  <a:cubicBezTo>
                    <a:pt x="1279" y="7500"/>
                    <a:pt x="1436" y="7641"/>
                    <a:pt x="1609" y="7688"/>
                  </a:cubicBezTo>
                  <a:cubicBezTo>
                    <a:pt x="1624" y="7923"/>
                    <a:pt x="1656" y="8142"/>
                    <a:pt x="1671" y="8377"/>
                  </a:cubicBezTo>
                  <a:cubicBezTo>
                    <a:pt x="1671" y="8503"/>
                    <a:pt x="1734" y="8612"/>
                    <a:pt x="1812" y="8706"/>
                  </a:cubicBezTo>
                  <a:cubicBezTo>
                    <a:pt x="1781" y="8753"/>
                    <a:pt x="1765" y="8801"/>
                    <a:pt x="1734" y="8848"/>
                  </a:cubicBezTo>
                  <a:cubicBezTo>
                    <a:pt x="1718" y="8910"/>
                    <a:pt x="1718" y="8957"/>
                    <a:pt x="1703" y="9004"/>
                  </a:cubicBezTo>
                  <a:cubicBezTo>
                    <a:pt x="1577" y="9130"/>
                    <a:pt x="1436" y="9239"/>
                    <a:pt x="1295" y="9365"/>
                  </a:cubicBezTo>
                  <a:cubicBezTo>
                    <a:pt x="1154" y="7014"/>
                    <a:pt x="1029" y="4647"/>
                    <a:pt x="840" y="2296"/>
                  </a:cubicBezTo>
                  <a:close/>
                  <a:moveTo>
                    <a:pt x="299" y="0"/>
                  </a:moveTo>
                  <a:cubicBezTo>
                    <a:pt x="146" y="0"/>
                    <a:pt x="0" y="102"/>
                    <a:pt x="10" y="305"/>
                  </a:cubicBezTo>
                  <a:cubicBezTo>
                    <a:pt x="88" y="3440"/>
                    <a:pt x="355" y="6575"/>
                    <a:pt x="574" y="9710"/>
                  </a:cubicBezTo>
                  <a:cubicBezTo>
                    <a:pt x="590" y="9866"/>
                    <a:pt x="684" y="9976"/>
                    <a:pt x="793" y="10023"/>
                  </a:cubicBezTo>
                  <a:cubicBezTo>
                    <a:pt x="841" y="10176"/>
                    <a:pt x="985" y="10303"/>
                    <a:pt x="1148" y="10303"/>
                  </a:cubicBezTo>
                  <a:cubicBezTo>
                    <a:pt x="1201" y="10303"/>
                    <a:pt x="1256" y="10289"/>
                    <a:pt x="1311" y="10258"/>
                  </a:cubicBezTo>
                  <a:cubicBezTo>
                    <a:pt x="1718" y="10070"/>
                    <a:pt x="2110" y="9851"/>
                    <a:pt x="2486" y="9647"/>
                  </a:cubicBezTo>
                  <a:cubicBezTo>
                    <a:pt x="2627" y="9631"/>
                    <a:pt x="2753" y="9569"/>
                    <a:pt x="2847" y="9475"/>
                  </a:cubicBezTo>
                  <a:cubicBezTo>
                    <a:pt x="2894" y="9427"/>
                    <a:pt x="2941" y="9396"/>
                    <a:pt x="2988" y="9349"/>
                  </a:cubicBezTo>
                  <a:cubicBezTo>
                    <a:pt x="5417" y="7938"/>
                    <a:pt x="7721" y="6199"/>
                    <a:pt x="10151" y="4819"/>
                  </a:cubicBezTo>
                  <a:cubicBezTo>
                    <a:pt x="10229" y="4757"/>
                    <a:pt x="10292" y="4694"/>
                    <a:pt x="10323" y="4615"/>
                  </a:cubicBezTo>
                  <a:cubicBezTo>
                    <a:pt x="10383" y="4639"/>
                    <a:pt x="10441" y="4649"/>
                    <a:pt x="10497" y="4649"/>
                  </a:cubicBezTo>
                  <a:cubicBezTo>
                    <a:pt x="10925" y="4649"/>
                    <a:pt x="11203" y="4024"/>
                    <a:pt x="10731" y="3816"/>
                  </a:cubicBezTo>
                  <a:cubicBezTo>
                    <a:pt x="9101" y="3032"/>
                    <a:pt x="7439" y="2296"/>
                    <a:pt x="5762" y="1606"/>
                  </a:cubicBezTo>
                  <a:cubicBezTo>
                    <a:pt x="4238" y="987"/>
                    <a:pt x="2525" y="34"/>
                    <a:pt x="860" y="34"/>
                  </a:cubicBezTo>
                  <a:cubicBezTo>
                    <a:pt x="796" y="34"/>
                    <a:pt x="732" y="36"/>
                    <a:pt x="668" y="39"/>
                  </a:cubicBezTo>
                  <a:cubicBezTo>
                    <a:pt x="621" y="39"/>
                    <a:pt x="590" y="70"/>
                    <a:pt x="558" y="117"/>
                  </a:cubicBezTo>
                  <a:cubicBezTo>
                    <a:pt x="492" y="39"/>
                    <a:pt x="394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"/>
    </mc:Choice>
    <mc:Fallback>
      <p:transition spd="slow" advTm="10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32"/>
          <p:cNvGrpSpPr/>
          <p:nvPr/>
        </p:nvGrpSpPr>
        <p:grpSpPr>
          <a:xfrm rot="1327617">
            <a:off x="5931673" y="2198576"/>
            <a:ext cx="1591503" cy="1994514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4777069" y="1303347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8981561">
            <a:off x="4283582" y="1646199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634;p46">
            <a:extLst>
              <a:ext uri="{FF2B5EF4-FFF2-40B4-BE49-F238E27FC236}">
                <a16:creationId xmlns:a16="http://schemas.microsoft.com/office/drawing/2014/main" id="{1875A99B-857F-49F4-BD0A-E85F2C4F06CC}"/>
              </a:ext>
            </a:extLst>
          </p:cNvPr>
          <p:cNvGrpSpPr/>
          <p:nvPr/>
        </p:nvGrpSpPr>
        <p:grpSpPr>
          <a:xfrm>
            <a:off x="1793982" y="2065939"/>
            <a:ext cx="3233201" cy="2672964"/>
            <a:chOff x="3848921" y="2683363"/>
            <a:chExt cx="1323156" cy="1104692"/>
          </a:xfrm>
        </p:grpSpPr>
        <p:sp>
          <p:nvSpPr>
            <p:cNvPr id="45" name="Google Shape;1635;p46">
              <a:extLst>
                <a:ext uri="{FF2B5EF4-FFF2-40B4-BE49-F238E27FC236}">
                  <a16:creationId xmlns:a16="http://schemas.microsoft.com/office/drawing/2014/main" id="{7DB34372-1234-4494-8563-F8F7F9E9B06B}"/>
                </a:ext>
              </a:extLst>
            </p:cNvPr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36;p46">
              <a:extLst>
                <a:ext uri="{FF2B5EF4-FFF2-40B4-BE49-F238E27FC236}">
                  <a16:creationId xmlns:a16="http://schemas.microsoft.com/office/drawing/2014/main" id="{95CA4E45-AD15-4FC7-B981-DF7FD62A2E40}"/>
                </a:ext>
              </a:extLst>
            </p:cNvPr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7;p46">
              <a:extLst>
                <a:ext uri="{FF2B5EF4-FFF2-40B4-BE49-F238E27FC236}">
                  <a16:creationId xmlns:a16="http://schemas.microsoft.com/office/drawing/2014/main" id="{28E663D8-02F8-4B52-A6B4-BAD09795C35A}"/>
                </a:ext>
              </a:extLst>
            </p:cNvPr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38;p46">
              <a:extLst>
                <a:ext uri="{FF2B5EF4-FFF2-40B4-BE49-F238E27FC236}">
                  <a16:creationId xmlns:a16="http://schemas.microsoft.com/office/drawing/2014/main" id="{E15BA0B6-8C9B-4938-8790-100720B0E5AC}"/>
                </a:ext>
              </a:extLst>
            </p:cNvPr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39;p46">
              <a:extLst>
                <a:ext uri="{FF2B5EF4-FFF2-40B4-BE49-F238E27FC236}">
                  <a16:creationId xmlns:a16="http://schemas.microsoft.com/office/drawing/2014/main" id="{31AB69E9-DD36-4829-A6DF-5593BCBF7499}"/>
                </a:ext>
              </a:extLst>
            </p:cNvPr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0;p46">
              <a:extLst>
                <a:ext uri="{FF2B5EF4-FFF2-40B4-BE49-F238E27FC236}">
                  <a16:creationId xmlns:a16="http://schemas.microsoft.com/office/drawing/2014/main" id="{133BF152-4EA8-4016-B3D5-410BBE60F0F3}"/>
                </a:ext>
              </a:extLst>
            </p:cNvPr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1;p46">
              <a:extLst>
                <a:ext uri="{FF2B5EF4-FFF2-40B4-BE49-F238E27FC236}">
                  <a16:creationId xmlns:a16="http://schemas.microsoft.com/office/drawing/2014/main" id="{4D9898BE-DD6F-445C-B15C-DBC7E7FF57AB}"/>
                </a:ext>
              </a:extLst>
            </p:cNvPr>
            <p:cNvSpPr/>
            <p:nvPr/>
          </p:nvSpPr>
          <p:spPr>
            <a:xfrm>
              <a:off x="4655554" y="3248276"/>
              <a:ext cx="442568" cy="53977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2;p46">
              <a:extLst>
                <a:ext uri="{FF2B5EF4-FFF2-40B4-BE49-F238E27FC236}">
                  <a16:creationId xmlns:a16="http://schemas.microsoft.com/office/drawing/2014/main" id="{A6609408-4A29-4BEA-A481-D511CFA83352}"/>
                </a:ext>
              </a:extLst>
            </p:cNvPr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3;p46">
              <a:extLst>
                <a:ext uri="{FF2B5EF4-FFF2-40B4-BE49-F238E27FC236}">
                  <a16:creationId xmlns:a16="http://schemas.microsoft.com/office/drawing/2014/main" id="{510839D3-78BF-44DD-B853-6B6B9EFB0A9B}"/>
                </a:ext>
              </a:extLst>
            </p:cNvPr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4;p46">
              <a:extLst>
                <a:ext uri="{FF2B5EF4-FFF2-40B4-BE49-F238E27FC236}">
                  <a16:creationId xmlns:a16="http://schemas.microsoft.com/office/drawing/2014/main" id="{6AF51FC8-06BF-4980-AC76-7415532C6302}"/>
                </a:ext>
              </a:extLst>
            </p:cNvPr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5;p46">
              <a:extLst>
                <a:ext uri="{FF2B5EF4-FFF2-40B4-BE49-F238E27FC236}">
                  <a16:creationId xmlns:a16="http://schemas.microsoft.com/office/drawing/2014/main" id="{26E1E696-44B8-48F1-99A6-EAC293953BF9}"/>
                </a:ext>
              </a:extLst>
            </p:cNvPr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6;p46">
              <a:extLst>
                <a:ext uri="{FF2B5EF4-FFF2-40B4-BE49-F238E27FC236}">
                  <a16:creationId xmlns:a16="http://schemas.microsoft.com/office/drawing/2014/main" id="{17596AB2-94A8-4626-876D-46B894E28844}"/>
                </a:ext>
              </a:extLst>
            </p:cNvPr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7;p46">
              <a:extLst>
                <a:ext uri="{FF2B5EF4-FFF2-40B4-BE49-F238E27FC236}">
                  <a16:creationId xmlns:a16="http://schemas.microsoft.com/office/drawing/2014/main" id="{2511790A-097C-4A0E-9868-B61F3BC72371}"/>
                </a:ext>
              </a:extLst>
            </p:cNvPr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8;p46">
              <a:extLst>
                <a:ext uri="{FF2B5EF4-FFF2-40B4-BE49-F238E27FC236}">
                  <a16:creationId xmlns:a16="http://schemas.microsoft.com/office/drawing/2014/main" id="{C9EA5F4F-4ED2-4982-8914-2606C9CDCFF3}"/>
                </a:ext>
              </a:extLst>
            </p:cNvPr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9;p46">
              <a:extLst>
                <a:ext uri="{FF2B5EF4-FFF2-40B4-BE49-F238E27FC236}">
                  <a16:creationId xmlns:a16="http://schemas.microsoft.com/office/drawing/2014/main" id="{395FB541-49B0-4CDF-8ABA-E23C586365F9}"/>
                </a:ext>
              </a:extLst>
            </p:cNvPr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0;p46">
              <a:extLst>
                <a:ext uri="{FF2B5EF4-FFF2-40B4-BE49-F238E27FC236}">
                  <a16:creationId xmlns:a16="http://schemas.microsoft.com/office/drawing/2014/main" id="{A7FDED70-7EEA-434F-938A-6386977313C4}"/>
                </a:ext>
              </a:extLst>
            </p:cNvPr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1;p46">
              <a:extLst>
                <a:ext uri="{FF2B5EF4-FFF2-40B4-BE49-F238E27FC236}">
                  <a16:creationId xmlns:a16="http://schemas.microsoft.com/office/drawing/2014/main" id="{4B306AF6-4B44-417D-881B-EF399459A700}"/>
                </a:ext>
              </a:extLst>
            </p:cNvPr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2;p46">
              <a:extLst>
                <a:ext uri="{FF2B5EF4-FFF2-40B4-BE49-F238E27FC236}">
                  <a16:creationId xmlns:a16="http://schemas.microsoft.com/office/drawing/2014/main" id="{AB863119-2E97-4EDA-9C34-26BBC7409DDF}"/>
                </a:ext>
              </a:extLst>
            </p:cNvPr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3;p46">
              <a:extLst>
                <a:ext uri="{FF2B5EF4-FFF2-40B4-BE49-F238E27FC236}">
                  <a16:creationId xmlns:a16="http://schemas.microsoft.com/office/drawing/2014/main" id="{FEAFDA1F-4C9C-4044-B888-547E75ACB29D}"/>
                </a:ext>
              </a:extLst>
            </p:cNvPr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1667;p46">
            <a:extLst>
              <a:ext uri="{FF2B5EF4-FFF2-40B4-BE49-F238E27FC236}">
                <a16:creationId xmlns:a16="http://schemas.microsoft.com/office/drawing/2014/main" id="{357702FF-F361-4B80-B6D7-F97E290B0A17}"/>
              </a:ext>
            </a:extLst>
          </p:cNvPr>
          <p:cNvSpPr txBox="1"/>
          <p:nvPr/>
        </p:nvSpPr>
        <p:spPr>
          <a:xfrm>
            <a:off x="2351095" y="1716544"/>
            <a:ext cx="1460394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DecoType Naskh" panose="02010400000000000000" pitchFamily="2" charset="-78"/>
                <a:sym typeface="Itim"/>
              </a:rPr>
              <a:t>إثارة تفكير 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DecoType Naskh" panose="02010400000000000000" pitchFamily="2" charset="-78"/>
              <a:sym typeface="Itim"/>
            </a:endParaRPr>
          </a:p>
        </p:txBody>
      </p:sp>
      <p:sp>
        <p:nvSpPr>
          <p:cNvPr id="65" name="Google Shape;1674;p46">
            <a:extLst>
              <a:ext uri="{FF2B5EF4-FFF2-40B4-BE49-F238E27FC236}">
                <a16:creationId xmlns:a16="http://schemas.microsoft.com/office/drawing/2014/main" id="{11179A53-FF2C-420C-8431-E3E7C0326C3E}"/>
              </a:ext>
            </a:extLst>
          </p:cNvPr>
          <p:cNvSpPr txBox="1"/>
          <p:nvPr/>
        </p:nvSpPr>
        <p:spPr>
          <a:xfrm>
            <a:off x="2087779" y="2178622"/>
            <a:ext cx="1936309" cy="140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16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طالبتي النجيبة ..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16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هل يوجد مواصفات محددة للعروض التقديمية الجيدة ؟ </a:t>
            </a:r>
          </a:p>
        </p:txBody>
      </p:sp>
      <p:sp>
        <p:nvSpPr>
          <p:cNvPr id="68" name="Google Shape;823;p30">
            <a:extLst>
              <a:ext uri="{FF2B5EF4-FFF2-40B4-BE49-F238E27FC236}">
                <a16:creationId xmlns:a16="http://schemas.microsoft.com/office/drawing/2014/main" id="{A9259E4A-BF7E-4C77-9BAB-2AB509E9C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7742" y="209191"/>
            <a:ext cx="5495265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  <a:t>مواصفات العروض التقديمية</a:t>
            </a:r>
            <a:b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</a:br>
            <a: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  <a:t>الجيدة </a:t>
            </a:r>
            <a:endParaRPr sz="4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A3823EE1-2D76-41A4-B2DA-5589D0D3A0DE}"/>
              </a:ext>
            </a:extLst>
          </p:cNvPr>
          <p:cNvSpPr txBox="1"/>
          <p:nvPr/>
        </p:nvSpPr>
        <p:spPr>
          <a:xfrm>
            <a:off x="2351095" y="3654055"/>
            <a:ext cx="1581260" cy="917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16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لماذا يجب أن تحقق فيها مجموعة من المواصفات 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4"/>
    </mc:Choice>
    <mc:Fallback>
      <p:transition spd="slow" advTm="1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0"/>
          <p:cNvSpPr txBox="1">
            <a:spLocks noGrp="1"/>
          </p:cNvSpPr>
          <p:nvPr>
            <p:ph type="title"/>
          </p:nvPr>
        </p:nvSpPr>
        <p:spPr>
          <a:xfrm>
            <a:off x="1488547" y="180677"/>
            <a:ext cx="6535780" cy="6997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dirty="0">
                <a:latin typeface="Dubai" panose="020B0503030403030204" pitchFamily="34" charset="-78"/>
                <a:cs typeface="Dubai" panose="020B0503030403030204" pitchFamily="34" charset="-78"/>
              </a:rPr>
              <a:t>مواصفات العروض التقديمة الجيدة </a:t>
            </a:r>
            <a:endParaRPr sz="36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253" name="Google Shape;1253;p40"/>
          <p:cNvGrpSpPr/>
          <p:nvPr/>
        </p:nvGrpSpPr>
        <p:grpSpPr>
          <a:xfrm>
            <a:off x="2088330" y="826578"/>
            <a:ext cx="3214691" cy="176025"/>
            <a:chOff x="4345425" y="2175475"/>
            <a:chExt cx="800750" cy="176025"/>
          </a:xfrm>
        </p:grpSpPr>
        <p:sp>
          <p:nvSpPr>
            <p:cNvPr id="1254" name="Google Shape;1254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40"/>
          <p:cNvGrpSpPr/>
          <p:nvPr/>
        </p:nvGrpSpPr>
        <p:grpSpPr>
          <a:xfrm>
            <a:off x="4752566" y="776133"/>
            <a:ext cx="2300475" cy="176025"/>
            <a:chOff x="4345425" y="2175475"/>
            <a:chExt cx="800750" cy="176025"/>
          </a:xfrm>
        </p:grpSpPr>
        <p:sp>
          <p:nvSpPr>
            <p:cNvPr id="1257" name="Google Shape;1257;p4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9" name="Google Shape;1259;p40"/>
          <p:cNvGrpSpPr/>
          <p:nvPr/>
        </p:nvGrpSpPr>
        <p:grpSpPr>
          <a:xfrm>
            <a:off x="7551203" y="4187411"/>
            <a:ext cx="1745583" cy="230173"/>
            <a:chOff x="1394800" y="3522000"/>
            <a:chExt cx="1048650" cy="138275"/>
          </a:xfrm>
        </p:grpSpPr>
        <p:sp>
          <p:nvSpPr>
            <p:cNvPr id="1260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40"/>
          <p:cNvGrpSpPr/>
          <p:nvPr/>
        </p:nvGrpSpPr>
        <p:grpSpPr>
          <a:xfrm>
            <a:off x="884103" y="529587"/>
            <a:ext cx="806657" cy="421744"/>
            <a:chOff x="1822875" y="1377000"/>
            <a:chExt cx="548075" cy="286550"/>
          </a:xfrm>
        </p:grpSpPr>
        <p:sp>
          <p:nvSpPr>
            <p:cNvPr id="1270" name="Google Shape;1270;p40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0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0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0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0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0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0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0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0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251;p40">
            <a:extLst>
              <a:ext uri="{FF2B5EF4-FFF2-40B4-BE49-F238E27FC236}">
                <a16:creationId xmlns:a16="http://schemas.microsoft.com/office/drawing/2014/main" id="{2D52FEC1-EA82-47F7-BB1B-0514C73FE95E}"/>
              </a:ext>
            </a:extLst>
          </p:cNvPr>
          <p:cNvSpPr txBox="1">
            <a:spLocks/>
          </p:cNvSpPr>
          <p:nvPr/>
        </p:nvSpPr>
        <p:spPr>
          <a:xfrm>
            <a:off x="404037" y="1079674"/>
            <a:ext cx="8407572" cy="68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55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tim"/>
              <a:buNone/>
              <a:defRPr sz="48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pPr algn="ctr"/>
            <a:r>
              <a:rPr lang="ar-SA" sz="1800" dirty="0">
                <a:solidFill>
                  <a:schemeClr val="bg2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أمامك مقطعا فيديو تعرض  شرائح لعرضين تقديميين حول ظاهرة الكتابة على الجدران ،قارن بين شرائح العرض التقديمي في (أ) و (ب) برأيك أيهما أفضل ؟ ولماذا ؟</a:t>
            </a:r>
          </a:p>
        </p:txBody>
      </p:sp>
      <p:pic>
        <p:nvPicPr>
          <p:cNvPr id="4" name="الكتابة على الجدران 2">
            <a:hlinkClick r:id="" action="ppaction://media"/>
            <a:extLst>
              <a:ext uri="{FF2B5EF4-FFF2-40B4-BE49-F238E27FC236}">
                <a16:creationId xmlns:a16="http://schemas.microsoft.com/office/drawing/2014/main" id="{B2D801DB-4DE6-4708-B910-CD9DE0A392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363" y="1895019"/>
            <a:ext cx="3880884" cy="3053389"/>
          </a:xfrm>
          <a:prstGeom prst="rect">
            <a:avLst/>
          </a:prstGeom>
        </p:spPr>
      </p:pic>
      <p:pic>
        <p:nvPicPr>
          <p:cNvPr id="5" name="الكتابة على الجدران 1">
            <a:hlinkClick r:id="" action="ppaction://media"/>
            <a:extLst>
              <a:ext uri="{FF2B5EF4-FFF2-40B4-BE49-F238E27FC236}">
                <a16:creationId xmlns:a16="http://schemas.microsoft.com/office/drawing/2014/main" id="{B69FB02D-0BC0-4431-8EED-80410E714F5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6278" y="1895020"/>
            <a:ext cx="4611883" cy="300864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F61A9C2D-AA3E-4B98-A5CF-FAFF6EBEF2DD}"/>
              </a:ext>
            </a:extLst>
          </p:cNvPr>
          <p:cNvSpPr txBox="1"/>
          <p:nvPr/>
        </p:nvSpPr>
        <p:spPr>
          <a:xfrm>
            <a:off x="6507126" y="4833829"/>
            <a:ext cx="7655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highlight>
                  <a:srgbClr val="FFFF00"/>
                </a:highlight>
              </a:rPr>
              <a:t>أ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AA7790B-580D-4B67-ACA8-91CB4B85AA86}"/>
              </a:ext>
            </a:extLst>
          </p:cNvPr>
          <p:cNvSpPr txBox="1"/>
          <p:nvPr/>
        </p:nvSpPr>
        <p:spPr>
          <a:xfrm>
            <a:off x="1895243" y="4833829"/>
            <a:ext cx="7655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highlight>
                  <a:srgbClr val="FFFF00"/>
                </a:highlight>
              </a:rPr>
              <a:t>ب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2"/>
    </mc:Choice>
    <mc:Fallback>
      <p:transition spd="slow" advTm="3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33" objId="5"/>
        <p14:triggerEvt type="onClick" time="2433" objId="5"/>
        <p14:playEvt time="4079" objId="4"/>
        <p14:triggerEvt type="onClick" time="4079" objId="4"/>
        <p14:stopEvt time="28084" objId="4"/>
        <p14:playEvt time="28084" objId="4"/>
        <p14:stopEvt time="30144" objId="5"/>
        <p14:playEvt time="30147" objId="5"/>
        <p14:stopEvt time="31372" objId="4"/>
        <p14:stopEvt time="3137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856;p31">
            <a:extLst>
              <a:ext uri="{FF2B5EF4-FFF2-40B4-BE49-F238E27FC236}">
                <a16:creationId xmlns:a16="http://schemas.microsoft.com/office/drawing/2014/main" id="{101CB0B3-6BA5-4724-8AE1-829DF92D3EA6}"/>
              </a:ext>
            </a:extLst>
          </p:cNvPr>
          <p:cNvGrpSpPr/>
          <p:nvPr/>
        </p:nvGrpSpPr>
        <p:grpSpPr>
          <a:xfrm rot="367883">
            <a:off x="5652567" y="4461314"/>
            <a:ext cx="3103690" cy="742745"/>
            <a:chOff x="4345425" y="2175475"/>
            <a:chExt cx="800750" cy="176025"/>
          </a:xfrm>
        </p:grpSpPr>
        <p:sp>
          <p:nvSpPr>
            <p:cNvPr id="58" name="Google Shape;857;p31">
              <a:extLst>
                <a:ext uri="{FF2B5EF4-FFF2-40B4-BE49-F238E27FC236}">
                  <a16:creationId xmlns:a16="http://schemas.microsoft.com/office/drawing/2014/main" id="{8D64BC62-C662-481A-849C-376035DC487A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58;p31">
              <a:extLst>
                <a:ext uri="{FF2B5EF4-FFF2-40B4-BE49-F238E27FC236}">
                  <a16:creationId xmlns:a16="http://schemas.microsoft.com/office/drawing/2014/main" id="{E970FC62-E1CC-442A-8683-5F37C3D93B17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856;p31">
            <a:extLst>
              <a:ext uri="{FF2B5EF4-FFF2-40B4-BE49-F238E27FC236}">
                <a16:creationId xmlns:a16="http://schemas.microsoft.com/office/drawing/2014/main" id="{8904EB37-B50A-4593-8E17-7FEFF71E6385}"/>
              </a:ext>
            </a:extLst>
          </p:cNvPr>
          <p:cNvGrpSpPr/>
          <p:nvPr/>
        </p:nvGrpSpPr>
        <p:grpSpPr>
          <a:xfrm rot="367883">
            <a:off x="5611110" y="3604399"/>
            <a:ext cx="3103690" cy="742745"/>
            <a:chOff x="4345425" y="2175475"/>
            <a:chExt cx="800750" cy="176025"/>
          </a:xfrm>
        </p:grpSpPr>
        <p:sp>
          <p:nvSpPr>
            <p:cNvPr id="55" name="Google Shape;857;p31">
              <a:extLst>
                <a:ext uri="{FF2B5EF4-FFF2-40B4-BE49-F238E27FC236}">
                  <a16:creationId xmlns:a16="http://schemas.microsoft.com/office/drawing/2014/main" id="{462A1DAB-1FFE-4E66-AA6E-707447A3E3FD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8;p31">
              <a:extLst>
                <a:ext uri="{FF2B5EF4-FFF2-40B4-BE49-F238E27FC236}">
                  <a16:creationId xmlns:a16="http://schemas.microsoft.com/office/drawing/2014/main" id="{D17D1FC9-30E1-4C3B-8DEA-6EA56ABEAF41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31"/>
          <p:cNvGrpSpPr/>
          <p:nvPr/>
        </p:nvGrpSpPr>
        <p:grpSpPr>
          <a:xfrm>
            <a:off x="501258" y="468127"/>
            <a:ext cx="2960453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31"/>
          <p:cNvGrpSpPr/>
          <p:nvPr/>
        </p:nvGrpSpPr>
        <p:grpSpPr>
          <a:xfrm rot="367883">
            <a:off x="5484510" y="762651"/>
            <a:ext cx="3103690" cy="742745"/>
            <a:chOff x="4345425" y="2175475"/>
            <a:chExt cx="800750" cy="176025"/>
          </a:xfrm>
        </p:grpSpPr>
        <p:sp>
          <p:nvSpPr>
            <p:cNvPr id="857" name="Google Shape;857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31"/>
          <p:cNvGrpSpPr/>
          <p:nvPr/>
        </p:nvGrpSpPr>
        <p:grpSpPr>
          <a:xfrm rot="474658">
            <a:off x="1325897" y="950876"/>
            <a:ext cx="1557467" cy="585348"/>
            <a:chOff x="4345425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098865" y="2067390"/>
            <a:ext cx="1972598" cy="677697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1"/>
          <p:cNvGrpSpPr/>
          <p:nvPr/>
        </p:nvGrpSpPr>
        <p:grpSpPr>
          <a:xfrm rot="474658">
            <a:off x="730794" y="2838104"/>
            <a:ext cx="2501380" cy="783485"/>
            <a:chOff x="4345425" y="2175475"/>
            <a:chExt cx="800750" cy="176025"/>
          </a:xfrm>
        </p:grpSpPr>
        <p:sp>
          <p:nvSpPr>
            <p:cNvPr id="866" name="Google Shape;866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615842" y="1218352"/>
            <a:ext cx="2963696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الإعداد الجيد للمادة العلمية وعرضها بتسلسل منطقي </a:t>
            </a:r>
            <a:endParaRPr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Google Shape;823;p30">
            <a:extLst>
              <a:ext uri="{FF2B5EF4-FFF2-40B4-BE49-F238E27FC236}">
                <a16:creationId xmlns:a16="http://schemas.microsoft.com/office/drawing/2014/main" id="{B3E2C9C6-615B-40AC-B011-9E31A5BDCC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0829" y="109343"/>
            <a:ext cx="3899389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مواصفات العروض التقديمة الجيدة </a:t>
            </a:r>
            <a:endParaRPr sz="28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0" name="Google Shape;856;p31">
            <a:extLst>
              <a:ext uri="{FF2B5EF4-FFF2-40B4-BE49-F238E27FC236}">
                <a16:creationId xmlns:a16="http://schemas.microsoft.com/office/drawing/2014/main" id="{DD797666-0D91-4387-B595-C62B64FA76DA}"/>
              </a:ext>
            </a:extLst>
          </p:cNvPr>
          <p:cNvGrpSpPr/>
          <p:nvPr/>
        </p:nvGrpSpPr>
        <p:grpSpPr>
          <a:xfrm rot="367883">
            <a:off x="5524917" y="2828938"/>
            <a:ext cx="3103690" cy="742745"/>
            <a:chOff x="4345425" y="2175475"/>
            <a:chExt cx="800750" cy="176025"/>
          </a:xfrm>
        </p:grpSpPr>
        <p:sp>
          <p:nvSpPr>
            <p:cNvPr id="51" name="Google Shape;857;p31">
              <a:extLst>
                <a:ext uri="{FF2B5EF4-FFF2-40B4-BE49-F238E27FC236}">
                  <a16:creationId xmlns:a16="http://schemas.microsoft.com/office/drawing/2014/main" id="{B7C5ACFF-3EE3-476F-A5FF-8B037C6F2513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8;p31">
              <a:extLst>
                <a:ext uri="{FF2B5EF4-FFF2-40B4-BE49-F238E27FC236}">
                  <a16:creationId xmlns:a16="http://schemas.microsoft.com/office/drawing/2014/main" id="{1B8266F7-26FD-4C60-9BAE-E5BAEA3010EA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3" name="Google Shape;883;p31"/>
          <p:cNvGrpSpPr/>
          <p:nvPr/>
        </p:nvGrpSpPr>
        <p:grpSpPr>
          <a:xfrm>
            <a:off x="-872792" y="4654923"/>
            <a:ext cx="1745583" cy="230173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871;p31">
            <a:extLst>
              <a:ext uri="{FF2B5EF4-FFF2-40B4-BE49-F238E27FC236}">
                <a16:creationId xmlns:a16="http://schemas.microsoft.com/office/drawing/2014/main" id="{7F31E61F-0155-4223-961E-344F8E6E0289}"/>
              </a:ext>
            </a:extLst>
          </p:cNvPr>
          <p:cNvSpPr txBox="1">
            <a:spLocks/>
          </p:cNvSpPr>
          <p:nvPr/>
        </p:nvSpPr>
        <p:spPr>
          <a:xfrm>
            <a:off x="536717" y="2187942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استخدام قالب أو تصميم واحد لجميع شرائح العرض.</a:t>
            </a:r>
          </a:p>
        </p:txBody>
      </p:sp>
      <p:sp>
        <p:nvSpPr>
          <p:cNvPr id="46" name="Google Shape;871;p31">
            <a:extLst>
              <a:ext uri="{FF2B5EF4-FFF2-40B4-BE49-F238E27FC236}">
                <a16:creationId xmlns:a16="http://schemas.microsoft.com/office/drawing/2014/main" id="{4C8CE473-4D55-4C23-BF94-BB5F32D87C1C}"/>
              </a:ext>
            </a:extLst>
          </p:cNvPr>
          <p:cNvSpPr txBox="1">
            <a:spLocks/>
          </p:cNvSpPr>
          <p:nvPr/>
        </p:nvSpPr>
        <p:spPr>
          <a:xfrm>
            <a:off x="484604" y="3148999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استخدام حجم خط مناسب يمكن قراءته بوضوح والابتعاد عن الخطوط المزخرفة </a:t>
            </a:r>
          </a:p>
        </p:txBody>
      </p:sp>
      <p:sp>
        <p:nvSpPr>
          <p:cNvPr id="47" name="Google Shape;871;p31">
            <a:extLst>
              <a:ext uri="{FF2B5EF4-FFF2-40B4-BE49-F238E27FC236}">
                <a16:creationId xmlns:a16="http://schemas.microsoft.com/office/drawing/2014/main" id="{8FC071C6-0A22-407E-93DB-E274DEC564FE}"/>
              </a:ext>
            </a:extLst>
          </p:cNvPr>
          <p:cNvSpPr txBox="1">
            <a:spLocks/>
          </p:cNvSpPr>
          <p:nvPr/>
        </p:nvSpPr>
        <p:spPr>
          <a:xfrm>
            <a:off x="615842" y="4325735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اعتماد قاعدة </a:t>
            </a:r>
          </a:p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marL="0" indent="0"/>
            <a:r>
              <a:rPr lang="ar-SA" dirty="0">
                <a:solidFill>
                  <a:schemeClr val="bg2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"</a:t>
            </a:r>
            <a:r>
              <a:rPr lang="ar-SA" sz="1200" dirty="0">
                <a:solidFill>
                  <a:srgbClr val="00B050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لا يزيد عدد الكلمات في السطر الواحد عن خمس كلمات ولا يزيد عدد الأسطر عن خمس أسطر </a:t>
            </a:r>
            <a:r>
              <a:rPr lang="ar-SA" dirty="0">
                <a:solidFill>
                  <a:schemeClr val="bg2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"</a:t>
            </a:r>
          </a:p>
        </p:txBody>
      </p:sp>
      <p:sp>
        <p:nvSpPr>
          <p:cNvPr id="35" name="Google Shape;871;p31">
            <a:extLst>
              <a:ext uri="{FF2B5EF4-FFF2-40B4-BE49-F238E27FC236}">
                <a16:creationId xmlns:a16="http://schemas.microsoft.com/office/drawing/2014/main" id="{D93A4E16-31D9-47EA-AD5F-165445A362E8}"/>
              </a:ext>
            </a:extLst>
          </p:cNvPr>
          <p:cNvSpPr txBox="1">
            <a:spLocks/>
          </p:cNvSpPr>
          <p:nvPr/>
        </p:nvSpPr>
        <p:spPr>
          <a:xfrm>
            <a:off x="5465188" y="859634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الحرص على التباين بين لون الخط ولون الخلفية </a:t>
            </a:r>
          </a:p>
        </p:txBody>
      </p:sp>
      <p:grpSp>
        <p:nvGrpSpPr>
          <p:cNvPr id="36" name="Google Shape;856;p31">
            <a:extLst>
              <a:ext uri="{FF2B5EF4-FFF2-40B4-BE49-F238E27FC236}">
                <a16:creationId xmlns:a16="http://schemas.microsoft.com/office/drawing/2014/main" id="{509E379E-886D-4250-85B4-F021C7696C8A}"/>
              </a:ext>
            </a:extLst>
          </p:cNvPr>
          <p:cNvGrpSpPr/>
          <p:nvPr/>
        </p:nvGrpSpPr>
        <p:grpSpPr>
          <a:xfrm rot="367883">
            <a:off x="919956" y="3906143"/>
            <a:ext cx="2244361" cy="721274"/>
            <a:chOff x="4345425" y="2167259"/>
            <a:chExt cx="800750" cy="184241"/>
          </a:xfrm>
        </p:grpSpPr>
        <p:sp>
          <p:nvSpPr>
            <p:cNvPr id="37" name="Google Shape;857;p31">
              <a:extLst>
                <a:ext uri="{FF2B5EF4-FFF2-40B4-BE49-F238E27FC236}">
                  <a16:creationId xmlns:a16="http://schemas.microsoft.com/office/drawing/2014/main" id="{1ED5ACFE-08E8-4A04-8C28-8FB9904BDC46}"/>
                </a:ext>
              </a:extLst>
            </p:cNvPr>
            <p:cNvSpPr/>
            <p:nvPr/>
          </p:nvSpPr>
          <p:spPr>
            <a:xfrm>
              <a:off x="4350934" y="2167259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858;p31">
              <a:extLst>
                <a:ext uri="{FF2B5EF4-FFF2-40B4-BE49-F238E27FC236}">
                  <a16:creationId xmlns:a16="http://schemas.microsoft.com/office/drawing/2014/main" id="{DC44B5B2-2C53-4105-8484-68D8916354F8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" name="Google Shape;871;p31">
            <a:extLst>
              <a:ext uri="{FF2B5EF4-FFF2-40B4-BE49-F238E27FC236}">
                <a16:creationId xmlns:a16="http://schemas.microsoft.com/office/drawing/2014/main" id="{DB2D2BEC-810D-42EF-A974-DDCCD53B8429}"/>
              </a:ext>
            </a:extLst>
          </p:cNvPr>
          <p:cNvSpPr txBox="1">
            <a:spLocks/>
          </p:cNvSpPr>
          <p:nvPr/>
        </p:nvSpPr>
        <p:spPr>
          <a:xfrm>
            <a:off x="5635561" y="1891235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 إضافة الصور والرسوم التوضيحية الجذابة </a:t>
            </a:r>
          </a:p>
        </p:txBody>
      </p:sp>
      <p:grpSp>
        <p:nvGrpSpPr>
          <p:cNvPr id="44" name="Google Shape;856;p31">
            <a:extLst>
              <a:ext uri="{FF2B5EF4-FFF2-40B4-BE49-F238E27FC236}">
                <a16:creationId xmlns:a16="http://schemas.microsoft.com/office/drawing/2014/main" id="{F2056031-A373-46CA-BF86-2407A7976F41}"/>
              </a:ext>
            </a:extLst>
          </p:cNvPr>
          <p:cNvGrpSpPr/>
          <p:nvPr/>
        </p:nvGrpSpPr>
        <p:grpSpPr>
          <a:xfrm rot="367883">
            <a:off x="5518173" y="1758685"/>
            <a:ext cx="3103690" cy="742745"/>
            <a:chOff x="4345425" y="2175475"/>
            <a:chExt cx="800750" cy="176025"/>
          </a:xfrm>
        </p:grpSpPr>
        <p:sp>
          <p:nvSpPr>
            <p:cNvPr id="49" name="Google Shape;858;p31">
              <a:extLst>
                <a:ext uri="{FF2B5EF4-FFF2-40B4-BE49-F238E27FC236}">
                  <a16:creationId xmlns:a16="http://schemas.microsoft.com/office/drawing/2014/main" id="{B1B7044A-86DA-4AC8-B45D-D81BAC94F967}"/>
                </a:ext>
              </a:extLst>
            </p:cNvPr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857;p31">
              <a:extLst>
                <a:ext uri="{FF2B5EF4-FFF2-40B4-BE49-F238E27FC236}">
                  <a16:creationId xmlns:a16="http://schemas.microsoft.com/office/drawing/2014/main" id="{0727228F-8791-4EB2-9316-3C4525A6D7CD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871;p31">
            <a:extLst>
              <a:ext uri="{FF2B5EF4-FFF2-40B4-BE49-F238E27FC236}">
                <a16:creationId xmlns:a16="http://schemas.microsoft.com/office/drawing/2014/main" id="{3F3DA561-0935-4163-86C8-C2383DD4C821}"/>
              </a:ext>
            </a:extLst>
          </p:cNvPr>
          <p:cNvSpPr txBox="1">
            <a:spLocks/>
          </p:cNvSpPr>
          <p:nvPr/>
        </p:nvSpPr>
        <p:spPr>
          <a:xfrm>
            <a:off x="5580321" y="2860107"/>
            <a:ext cx="3135795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  إضافة التأثيرات الصوتية والحركية على النصوص والصور لجذب الانتباه مع عدم المبالغة  </a:t>
            </a:r>
          </a:p>
        </p:txBody>
      </p:sp>
      <p:sp>
        <p:nvSpPr>
          <p:cNvPr id="53" name="Google Shape;871;p31">
            <a:extLst>
              <a:ext uri="{FF2B5EF4-FFF2-40B4-BE49-F238E27FC236}">
                <a16:creationId xmlns:a16="http://schemas.microsoft.com/office/drawing/2014/main" id="{5A74E3EE-F552-4DED-8FE7-A808E8ECA74E}"/>
              </a:ext>
            </a:extLst>
          </p:cNvPr>
          <p:cNvSpPr txBox="1">
            <a:spLocks/>
          </p:cNvSpPr>
          <p:nvPr/>
        </p:nvSpPr>
        <p:spPr>
          <a:xfrm>
            <a:off x="5651250" y="3695364"/>
            <a:ext cx="3135795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  أن تتسم شرائح العرض بالبساطة والوضوح </a:t>
            </a:r>
          </a:p>
        </p:txBody>
      </p:sp>
      <p:sp>
        <p:nvSpPr>
          <p:cNvPr id="60" name="Google Shape;871;p31">
            <a:extLst>
              <a:ext uri="{FF2B5EF4-FFF2-40B4-BE49-F238E27FC236}">
                <a16:creationId xmlns:a16="http://schemas.microsoft.com/office/drawing/2014/main" id="{F9D0D03F-770B-44F4-9877-DF63DB521844}"/>
              </a:ext>
            </a:extLst>
          </p:cNvPr>
          <p:cNvSpPr txBox="1">
            <a:spLocks/>
          </p:cNvSpPr>
          <p:nvPr/>
        </p:nvSpPr>
        <p:spPr>
          <a:xfrm>
            <a:off x="5744087" y="4541816"/>
            <a:ext cx="2963696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2000" b="1" i="0" u="none" strike="noStrike" cap="none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/>
            <a:r>
              <a:rPr lang="ar-SA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 التأكد من مناسبة المحتوى والتأثيرات للزمن المخصص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9"/>
    </mc:Choice>
    <mc:Fallback>
      <p:transition spd="slow" advTm="1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" grpId="0" build="p"/>
      <p:bldP spid="41" grpId="0" build="p"/>
      <p:bldP spid="46" grpId="0" build="p"/>
      <p:bldP spid="47" grpId="0" build="p"/>
      <p:bldP spid="35" grpId="0" build="p"/>
      <p:bldP spid="39" grpId="0" build="p"/>
      <p:bldP spid="42" grpId="0" build="p"/>
      <p:bldP spid="53" grpId="0" build="p"/>
      <p:bldP spid="6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54"/>
          <p:cNvGrpSpPr/>
          <p:nvPr/>
        </p:nvGrpSpPr>
        <p:grpSpPr>
          <a:xfrm flipH="1">
            <a:off x="720009" y="1860988"/>
            <a:ext cx="1333249" cy="176025"/>
            <a:chOff x="4345425" y="2175475"/>
            <a:chExt cx="800750" cy="176025"/>
          </a:xfrm>
        </p:grpSpPr>
        <p:sp>
          <p:nvSpPr>
            <p:cNvPr id="2275" name="Google Shape;2275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7" name="Google Shape;2277;p54"/>
          <p:cNvGrpSpPr/>
          <p:nvPr/>
        </p:nvGrpSpPr>
        <p:grpSpPr>
          <a:xfrm rot="-166874" flipH="1">
            <a:off x="723402" y="2303425"/>
            <a:ext cx="1481932" cy="176021"/>
            <a:chOff x="4345425" y="2175475"/>
            <a:chExt cx="800750" cy="176025"/>
          </a:xfrm>
        </p:grpSpPr>
        <p:sp>
          <p:nvSpPr>
            <p:cNvPr id="2278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2" name="Google Shape;2282;p54"/>
          <p:cNvGrpSpPr/>
          <p:nvPr/>
        </p:nvGrpSpPr>
        <p:grpSpPr>
          <a:xfrm>
            <a:off x="5197397" y="1289616"/>
            <a:ext cx="3366800" cy="2564249"/>
            <a:chOff x="3578510" y="1419647"/>
            <a:chExt cx="4021500" cy="3062887"/>
          </a:xfrm>
        </p:grpSpPr>
        <p:sp>
          <p:nvSpPr>
            <p:cNvPr id="228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28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88" name="Google Shape;2288;p54"/>
          <p:cNvSpPr/>
          <p:nvPr/>
        </p:nvSpPr>
        <p:spPr>
          <a:xfrm>
            <a:off x="3123650" y="984825"/>
            <a:ext cx="585156" cy="660932"/>
          </a:xfrm>
          <a:custGeom>
            <a:avLst/>
            <a:gdLst/>
            <a:ahLst/>
            <a:cxnLst/>
            <a:rect l="l" t="t" r="r" b="b"/>
            <a:pathLst>
              <a:path w="16286" h="18395" extrusionOk="0">
                <a:moveTo>
                  <a:pt x="8339" y="894"/>
                </a:moveTo>
                <a:cubicBezTo>
                  <a:pt x="7947" y="1051"/>
                  <a:pt x="7555" y="1223"/>
                  <a:pt x="7163" y="1427"/>
                </a:cubicBezTo>
                <a:cubicBezTo>
                  <a:pt x="7461" y="1255"/>
                  <a:pt x="7759" y="1098"/>
                  <a:pt x="8057" y="957"/>
                </a:cubicBezTo>
                <a:cubicBezTo>
                  <a:pt x="8151" y="941"/>
                  <a:pt x="8245" y="910"/>
                  <a:pt x="8339" y="894"/>
                </a:cubicBezTo>
                <a:close/>
                <a:moveTo>
                  <a:pt x="10017" y="731"/>
                </a:moveTo>
                <a:cubicBezTo>
                  <a:pt x="10247" y="731"/>
                  <a:pt x="10476" y="746"/>
                  <a:pt x="10706" y="769"/>
                </a:cubicBezTo>
                <a:cubicBezTo>
                  <a:pt x="10800" y="784"/>
                  <a:pt x="10894" y="800"/>
                  <a:pt x="10988" y="816"/>
                </a:cubicBezTo>
                <a:cubicBezTo>
                  <a:pt x="9875" y="847"/>
                  <a:pt x="8699" y="1129"/>
                  <a:pt x="7743" y="1474"/>
                </a:cubicBezTo>
                <a:cubicBezTo>
                  <a:pt x="8402" y="1160"/>
                  <a:pt x="9091" y="957"/>
                  <a:pt x="9765" y="737"/>
                </a:cubicBezTo>
                <a:cubicBezTo>
                  <a:pt x="9849" y="733"/>
                  <a:pt x="9933" y="731"/>
                  <a:pt x="10017" y="731"/>
                </a:cubicBezTo>
                <a:close/>
                <a:moveTo>
                  <a:pt x="9985" y="4327"/>
                </a:moveTo>
                <a:lnTo>
                  <a:pt x="9985" y="4327"/>
                </a:lnTo>
                <a:cubicBezTo>
                  <a:pt x="10173" y="4436"/>
                  <a:pt x="10345" y="4593"/>
                  <a:pt x="10471" y="4828"/>
                </a:cubicBezTo>
                <a:cubicBezTo>
                  <a:pt x="10471" y="4860"/>
                  <a:pt x="10471" y="4891"/>
                  <a:pt x="10471" y="4922"/>
                </a:cubicBezTo>
                <a:cubicBezTo>
                  <a:pt x="10345" y="4687"/>
                  <a:pt x="10173" y="4483"/>
                  <a:pt x="9985" y="4327"/>
                </a:cubicBezTo>
                <a:close/>
                <a:moveTo>
                  <a:pt x="6286" y="1615"/>
                </a:moveTo>
                <a:cubicBezTo>
                  <a:pt x="5596" y="2085"/>
                  <a:pt x="4953" y="2618"/>
                  <a:pt x="4358" y="3167"/>
                </a:cubicBezTo>
                <a:cubicBezTo>
                  <a:pt x="3590" y="3872"/>
                  <a:pt x="2900" y="4672"/>
                  <a:pt x="2304" y="5518"/>
                </a:cubicBezTo>
                <a:cubicBezTo>
                  <a:pt x="2931" y="4295"/>
                  <a:pt x="3825" y="3214"/>
                  <a:pt x="5000" y="2367"/>
                </a:cubicBezTo>
                <a:cubicBezTo>
                  <a:pt x="5408" y="2085"/>
                  <a:pt x="5831" y="1834"/>
                  <a:pt x="6286" y="1615"/>
                </a:cubicBezTo>
                <a:close/>
                <a:moveTo>
                  <a:pt x="2038" y="6521"/>
                </a:moveTo>
                <a:cubicBezTo>
                  <a:pt x="1756" y="7101"/>
                  <a:pt x="1521" y="7728"/>
                  <a:pt x="1348" y="8371"/>
                </a:cubicBezTo>
                <a:cubicBezTo>
                  <a:pt x="1411" y="7994"/>
                  <a:pt x="1505" y="7634"/>
                  <a:pt x="1599" y="7258"/>
                </a:cubicBezTo>
                <a:cubicBezTo>
                  <a:pt x="1740" y="7007"/>
                  <a:pt x="1881" y="6756"/>
                  <a:pt x="2038" y="6521"/>
                </a:cubicBezTo>
                <a:close/>
                <a:moveTo>
                  <a:pt x="8784" y="3487"/>
                </a:moveTo>
                <a:cubicBezTo>
                  <a:pt x="8978" y="3487"/>
                  <a:pt x="9171" y="3505"/>
                  <a:pt x="9358" y="3543"/>
                </a:cubicBezTo>
                <a:cubicBezTo>
                  <a:pt x="9296" y="3539"/>
                  <a:pt x="9233" y="3537"/>
                  <a:pt x="9170" y="3537"/>
                </a:cubicBezTo>
                <a:cubicBezTo>
                  <a:pt x="7833" y="3537"/>
                  <a:pt x="6157" y="4454"/>
                  <a:pt x="5439" y="5157"/>
                </a:cubicBezTo>
                <a:cubicBezTo>
                  <a:pt x="4938" y="5659"/>
                  <a:pt x="4499" y="6333"/>
                  <a:pt x="4138" y="7085"/>
                </a:cubicBezTo>
                <a:cubicBezTo>
                  <a:pt x="3887" y="7524"/>
                  <a:pt x="3684" y="7979"/>
                  <a:pt x="3511" y="8433"/>
                </a:cubicBezTo>
                <a:cubicBezTo>
                  <a:pt x="3652" y="7650"/>
                  <a:pt x="3934" y="6913"/>
                  <a:pt x="4405" y="6223"/>
                </a:cubicBezTo>
                <a:cubicBezTo>
                  <a:pt x="5063" y="5267"/>
                  <a:pt x="5988" y="4436"/>
                  <a:pt x="7038" y="3919"/>
                </a:cubicBezTo>
                <a:cubicBezTo>
                  <a:pt x="7560" y="3658"/>
                  <a:pt x="8180" y="3487"/>
                  <a:pt x="8784" y="3487"/>
                </a:cubicBezTo>
                <a:close/>
                <a:moveTo>
                  <a:pt x="11380" y="6176"/>
                </a:moveTo>
                <a:lnTo>
                  <a:pt x="11380" y="6176"/>
                </a:lnTo>
                <a:cubicBezTo>
                  <a:pt x="11427" y="6396"/>
                  <a:pt x="11458" y="6599"/>
                  <a:pt x="11474" y="6803"/>
                </a:cubicBezTo>
                <a:cubicBezTo>
                  <a:pt x="11646" y="7932"/>
                  <a:pt x="11725" y="9123"/>
                  <a:pt x="12007" y="10252"/>
                </a:cubicBezTo>
                <a:cubicBezTo>
                  <a:pt x="12148" y="10816"/>
                  <a:pt x="12477" y="11192"/>
                  <a:pt x="12900" y="11396"/>
                </a:cubicBezTo>
                <a:cubicBezTo>
                  <a:pt x="12743" y="11380"/>
                  <a:pt x="12618" y="11349"/>
                  <a:pt x="12493" y="11302"/>
                </a:cubicBezTo>
                <a:cubicBezTo>
                  <a:pt x="12399" y="11208"/>
                  <a:pt x="12305" y="11082"/>
                  <a:pt x="12226" y="10957"/>
                </a:cubicBezTo>
                <a:cubicBezTo>
                  <a:pt x="11944" y="10471"/>
                  <a:pt x="11866" y="9907"/>
                  <a:pt x="11803" y="9374"/>
                </a:cubicBezTo>
                <a:cubicBezTo>
                  <a:pt x="11693" y="8543"/>
                  <a:pt x="11599" y="7681"/>
                  <a:pt x="11427" y="6850"/>
                </a:cubicBezTo>
                <a:cubicBezTo>
                  <a:pt x="11411" y="6631"/>
                  <a:pt x="11411" y="6411"/>
                  <a:pt x="11380" y="6176"/>
                </a:cubicBezTo>
                <a:close/>
                <a:moveTo>
                  <a:pt x="4671" y="10158"/>
                </a:moveTo>
                <a:cubicBezTo>
                  <a:pt x="4671" y="10220"/>
                  <a:pt x="4687" y="10283"/>
                  <a:pt x="4687" y="10346"/>
                </a:cubicBezTo>
                <a:cubicBezTo>
                  <a:pt x="4734" y="10816"/>
                  <a:pt x="4797" y="11317"/>
                  <a:pt x="4953" y="11788"/>
                </a:cubicBezTo>
                <a:cubicBezTo>
                  <a:pt x="4749" y="11317"/>
                  <a:pt x="4671" y="10753"/>
                  <a:pt x="4671" y="10158"/>
                </a:cubicBezTo>
                <a:close/>
                <a:moveTo>
                  <a:pt x="11536" y="10863"/>
                </a:moveTo>
                <a:lnTo>
                  <a:pt x="11536" y="10863"/>
                </a:lnTo>
                <a:cubicBezTo>
                  <a:pt x="11740" y="11176"/>
                  <a:pt x="11991" y="11411"/>
                  <a:pt x="12273" y="11553"/>
                </a:cubicBezTo>
                <a:cubicBezTo>
                  <a:pt x="12367" y="11647"/>
                  <a:pt x="12461" y="11725"/>
                  <a:pt x="12555" y="11803"/>
                </a:cubicBezTo>
                <a:cubicBezTo>
                  <a:pt x="12038" y="11662"/>
                  <a:pt x="11725" y="11317"/>
                  <a:pt x="11536" y="10863"/>
                </a:cubicBezTo>
                <a:close/>
                <a:moveTo>
                  <a:pt x="14703" y="11051"/>
                </a:moveTo>
                <a:lnTo>
                  <a:pt x="14703" y="11051"/>
                </a:lnTo>
                <a:cubicBezTo>
                  <a:pt x="14358" y="11490"/>
                  <a:pt x="13888" y="11803"/>
                  <a:pt x="13229" y="11850"/>
                </a:cubicBezTo>
                <a:cubicBezTo>
                  <a:pt x="13214" y="11835"/>
                  <a:pt x="13214" y="11819"/>
                  <a:pt x="13198" y="11803"/>
                </a:cubicBezTo>
                <a:cubicBezTo>
                  <a:pt x="13167" y="11788"/>
                  <a:pt x="13135" y="11772"/>
                  <a:pt x="13120" y="11756"/>
                </a:cubicBezTo>
                <a:cubicBezTo>
                  <a:pt x="13480" y="11756"/>
                  <a:pt x="13856" y="11631"/>
                  <a:pt x="14201" y="11380"/>
                </a:cubicBezTo>
                <a:cubicBezTo>
                  <a:pt x="14374" y="11302"/>
                  <a:pt x="14546" y="11192"/>
                  <a:pt x="14703" y="11051"/>
                </a:cubicBezTo>
                <a:close/>
                <a:moveTo>
                  <a:pt x="8584" y="4456"/>
                </a:moveTo>
                <a:cubicBezTo>
                  <a:pt x="9393" y="4456"/>
                  <a:pt x="10099" y="4942"/>
                  <a:pt x="10439" y="6255"/>
                </a:cubicBezTo>
                <a:cubicBezTo>
                  <a:pt x="10455" y="6302"/>
                  <a:pt x="10471" y="6364"/>
                  <a:pt x="10486" y="6427"/>
                </a:cubicBezTo>
                <a:cubicBezTo>
                  <a:pt x="10502" y="7023"/>
                  <a:pt x="10518" y="7618"/>
                  <a:pt x="10549" y="8214"/>
                </a:cubicBezTo>
                <a:cubicBezTo>
                  <a:pt x="10455" y="9045"/>
                  <a:pt x="10220" y="9875"/>
                  <a:pt x="9891" y="10565"/>
                </a:cubicBezTo>
                <a:cubicBezTo>
                  <a:pt x="9373" y="11694"/>
                  <a:pt x="8010" y="13042"/>
                  <a:pt x="6771" y="13120"/>
                </a:cubicBezTo>
                <a:cubicBezTo>
                  <a:pt x="6411" y="13042"/>
                  <a:pt x="6066" y="12885"/>
                  <a:pt x="5768" y="12524"/>
                </a:cubicBezTo>
                <a:cubicBezTo>
                  <a:pt x="5141" y="11772"/>
                  <a:pt x="5032" y="10628"/>
                  <a:pt x="5000" y="9687"/>
                </a:cubicBezTo>
                <a:cubicBezTo>
                  <a:pt x="4969" y="9045"/>
                  <a:pt x="5016" y="8418"/>
                  <a:pt x="5141" y="7822"/>
                </a:cubicBezTo>
                <a:cubicBezTo>
                  <a:pt x="5565" y="6646"/>
                  <a:pt x="6286" y="5549"/>
                  <a:pt x="7163" y="4860"/>
                </a:cubicBezTo>
                <a:cubicBezTo>
                  <a:pt x="7638" y="4611"/>
                  <a:pt x="8128" y="4456"/>
                  <a:pt x="8584" y="4456"/>
                </a:cubicBezTo>
                <a:close/>
                <a:moveTo>
                  <a:pt x="5126" y="6584"/>
                </a:moveTo>
                <a:lnTo>
                  <a:pt x="5126" y="6584"/>
                </a:lnTo>
                <a:cubicBezTo>
                  <a:pt x="5016" y="6866"/>
                  <a:pt x="4938" y="7164"/>
                  <a:pt x="4859" y="7462"/>
                </a:cubicBezTo>
                <a:cubicBezTo>
                  <a:pt x="4561" y="8245"/>
                  <a:pt x="4389" y="9092"/>
                  <a:pt x="4326" y="9907"/>
                </a:cubicBezTo>
                <a:cubicBezTo>
                  <a:pt x="4217" y="11082"/>
                  <a:pt x="4530" y="12524"/>
                  <a:pt x="5518" y="13230"/>
                </a:cubicBezTo>
                <a:cubicBezTo>
                  <a:pt x="3480" y="12383"/>
                  <a:pt x="3919" y="9217"/>
                  <a:pt x="4624" y="7524"/>
                </a:cubicBezTo>
                <a:cubicBezTo>
                  <a:pt x="4734" y="7258"/>
                  <a:pt x="4859" y="6991"/>
                  <a:pt x="5000" y="6741"/>
                </a:cubicBezTo>
                <a:cubicBezTo>
                  <a:pt x="5016" y="6725"/>
                  <a:pt x="5032" y="6694"/>
                  <a:pt x="5047" y="6678"/>
                </a:cubicBezTo>
                <a:cubicBezTo>
                  <a:pt x="5079" y="6646"/>
                  <a:pt x="5110" y="6615"/>
                  <a:pt x="5126" y="6584"/>
                </a:cubicBezTo>
                <a:close/>
                <a:moveTo>
                  <a:pt x="800" y="7728"/>
                </a:moveTo>
                <a:cubicBezTo>
                  <a:pt x="392" y="9578"/>
                  <a:pt x="439" y="11568"/>
                  <a:pt x="1003" y="13355"/>
                </a:cubicBezTo>
                <a:cubicBezTo>
                  <a:pt x="345" y="11584"/>
                  <a:pt x="298" y="9562"/>
                  <a:pt x="800" y="7728"/>
                </a:cubicBezTo>
                <a:close/>
                <a:moveTo>
                  <a:pt x="2743" y="15314"/>
                </a:moveTo>
                <a:lnTo>
                  <a:pt x="2743" y="15314"/>
                </a:lnTo>
                <a:cubicBezTo>
                  <a:pt x="2775" y="15346"/>
                  <a:pt x="2790" y="15361"/>
                  <a:pt x="2806" y="15377"/>
                </a:cubicBezTo>
                <a:cubicBezTo>
                  <a:pt x="3386" y="15941"/>
                  <a:pt x="4107" y="16506"/>
                  <a:pt x="4891" y="16945"/>
                </a:cubicBezTo>
                <a:cubicBezTo>
                  <a:pt x="4107" y="16615"/>
                  <a:pt x="3449" y="16161"/>
                  <a:pt x="2900" y="15534"/>
                </a:cubicBezTo>
                <a:cubicBezTo>
                  <a:pt x="2853" y="15471"/>
                  <a:pt x="2790" y="15393"/>
                  <a:pt x="2743" y="15314"/>
                </a:cubicBezTo>
                <a:close/>
                <a:moveTo>
                  <a:pt x="5502" y="16788"/>
                </a:moveTo>
                <a:lnTo>
                  <a:pt x="5502" y="16788"/>
                </a:lnTo>
                <a:cubicBezTo>
                  <a:pt x="6160" y="16992"/>
                  <a:pt x="6834" y="17133"/>
                  <a:pt x="7492" y="17195"/>
                </a:cubicBezTo>
                <a:cubicBezTo>
                  <a:pt x="7670" y="17218"/>
                  <a:pt x="7844" y="17228"/>
                  <a:pt x="8014" y="17228"/>
                </a:cubicBezTo>
                <a:cubicBezTo>
                  <a:pt x="8325" y="17228"/>
                  <a:pt x="8625" y="17193"/>
                  <a:pt x="8919" y="17133"/>
                </a:cubicBezTo>
                <a:lnTo>
                  <a:pt x="8919" y="17133"/>
                </a:lnTo>
                <a:cubicBezTo>
                  <a:pt x="8543" y="17274"/>
                  <a:pt x="8166" y="17383"/>
                  <a:pt x="7759" y="17446"/>
                </a:cubicBezTo>
                <a:cubicBezTo>
                  <a:pt x="7728" y="17446"/>
                  <a:pt x="7696" y="17446"/>
                  <a:pt x="7665" y="17462"/>
                </a:cubicBezTo>
                <a:cubicBezTo>
                  <a:pt x="6928" y="17399"/>
                  <a:pt x="6192" y="17133"/>
                  <a:pt x="5502" y="16788"/>
                </a:cubicBezTo>
                <a:close/>
                <a:moveTo>
                  <a:pt x="10392" y="1"/>
                </a:moveTo>
                <a:cubicBezTo>
                  <a:pt x="10330" y="1"/>
                  <a:pt x="10267" y="16"/>
                  <a:pt x="10220" y="16"/>
                </a:cubicBezTo>
                <a:cubicBezTo>
                  <a:pt x="10155" y="14"/>
                  <a:pt x="10090" y="13"/>
                  <a:pt x="10025" y="13"/>
                </a:cubicBezTo>
                <a:cubicBezTo>
                  <a:pt x="9589" y="13"/>
                  <a:pt x="9152" y="58"/>
                  <a:pt x="8715" y="126"/>
                </a:cubicBezTo>
                <a:cubicBezTo>
                  <a:pt x="8645" y="114"/>
                  <a:pt x="8574" y="109"/>
                  <a:pt x="8502" y="109"/>
                </a:cubicBezTo>
                <a:cubicBezTo>
                  <a:pt x="8092" y="109"/>
                  <a:pt x="7662" y="284"/>
                  <a:pt x="7289" y="471"/>
                </a:cubicBezTo>
                <a:cubicBezTo>
                  <a:pt x="7257" y="486"/>
                  <a:pt x="7226" y="518"/>
                  <a:pt x="7195" y="534"/>
                </a:cubicBezTo>
                <a:cubicBezTo>
                  <a:pt x="5408" y="1160"/>
                  <a:pt x="3778" y="2305"/>
                  <a:pt x="2680" y="3684"/>
                </a:cubicBezTo>
                <a:cubicBezTo>
                  <a:pt x="2367" y="4076"/>
                  <a:pt x="2085" y="4515"/>
                  <a:pt x="1834" y="4969"/>
                </a:cubicBezTo>
                <a:cubicBezTo>
                  <a:pt x="1646" y="5220"/>
                  <a:pt x="1489" y="5487"/>
                  <a:pt x="1332" y="5753"/>
                </a:cubicBezTo>
                <a:cubicBezTo>
                  <a:pt x="768" y="6835"/>
                  <a:pt x="423" y="8042"/>
                  <a:pt x="282" y="9248"/>
                </a:cubicBezTo>
                <a:cubicBezTo>
                  <a:pt x="0" y="11600"/>
                  <a:pt x="549" y="14123"/>
                  <a:pt x="2132" y="15941"/>
                </a:cubicBezTo>
                <a:cubicBezTo>
                  <a:pt x="3384" y="17388"/>
                  <a:pt x="5247" y="18395"/>
                  <a:pt x="7193" y="18395"/>
                </a:cubicBezTo>
                <a:cubicBezTo>
                  <a:pt x="7293" y="18395"/>
                  <a:pt x="7393" y="18392"/>
                  <a:pt x="7492" y="18387"/>
                </a:cubicBezTo>
                <a:cubicBezTo>
                  <a:pt x="7947" y="18355"/>
                  <a:pt x="8386" y="18277"/>
                  <a:pt x="8809" y="18151"/>
                </a:cubicBezTo>
                <a:cubicBezTo>
                  <a:pt x="11113" y="17885"/>
                  <a:pt x="12399" y="16208"/>
                  <a:pt x="13198" y="14076"/>
                </a:cubicBezTo>
                <a:cubicBezTo>
                  <a:pt x="13214" y="14045"/>
                  <a:pt x="13214" y="14013"/>
                  <a:pt x="13198" y="13982"/>
                </a:cubicBezTo>
                <a:cubicBezTo>
                  <a:pt x="13198" y="13966"/>
                  <a:pt x="13198" y="13966"/>
                  <a:pt x="13198" y="13966"/>
                </a:cubicBezTo>
                <a:cubicBezTo>
                  <a:pt x="13198" y="13951"/>
                  <a:pt x="13198" y="13951"/>
                  <a:pt x="13198" y="13951"/>
                </a:cubicBezTo>
                <a:cubicBezTo>
                  <a:pt x="13159" y="13873"/>
                  <a:pt x="13089" y="13817"/>
                  <a:pt x="13004" y="13817"/>
                </a:cubicBezTo>
                <a:cubicBezTo>
                  <a:pt x="12986" y="13817"/>
                  <a:pt x="12967" y="13820"/>
                  <a:pt x="12947" y="13825"/>
                </a:cubicBezTo>
                <a:cubicBezTo>
                  <a:pt x="12919" y="13742"/>
                  <a:pt x="12843" y="13686"/>
                  <a:pt x="12766" y="13686"/>
                </a:cubicBezTo>
                <a:cubicBezTo>
                  <a:pt x="12711" y="13686"/>
                  <a:pt x="12657" y="13714"/>
                  <a:pt x="12618" y="13778"/>
                </a:cubicBezTo>
                <a:cubicBezTo>
                  <a:pt x="12571" y="13841"/>
                  <a:pt x="12524" y="13919"/>
                  <a:pt x="12493" y="13982"/>
                </a:cubicBezTo>
                <a:cubicBezTo>
                  <a:pt x="12461" y="13998"/>
                  <a:pt x="12430" y="14013"/>
                  <a:pt x="12399" y="14045"/>
                </a:cubicBezTo>
                <a:cubicBezTo>
                  <a:pt x="11756" y="14797"/>
                  <a:pt x="11098" y="15550"/>
                  <a:pt x="10283" y="16114"/>
                </a:cubicBezTo>
                <a:cubicBezTo>
                  <a:pt x="9543" y="16619"/>
                  <a:pt x="8794" y="16834"/>
                  <a:pt x="7958" y="16834"/>
                </a:cubicBezTo>
                <a:cubicBezTo>
                  <a:pt x="7732" y="16834"/>
                  <a:pt x="7498" y="16818"/>
                  <a:pt x="7257" y="16788"/>
                </a:cubicBezTo>
                <a:cubicBezTo>
                  <a:pt x="6270" y="16662"/>
                  <a:pt x="5282" y="16459"/>
                  <a:pt x="4405" y="15988"/>
                </a:cubicBezTo>
                <a:cubicBezTo>
                  <a:pt x="3903" y="15738"/>
                  <a:pt x="3464" y="15393"/>
                  <a:pt x="3025" y="15032"/>
                </a:cubicBezTo>
                <a:cubicBezTo>
                  <a:pt x="1944" y="13904"/>
                  <a:pt x="1442" y="12462"/>
                  <a:pt x="1427" y="10800"/>
                </a:cubicBezTo>
                <a:cubicBezTo>
                  <a:pt x="1411" y="9154"/>
                  <a:pt x="1850" y="7509"/>
                  <a:pt x="2680" y="6082"/>
                </a:cubicBezTo>
                <a:cubicBezTo>
                  <a:pt x="4409" y="3085"/>
                  <a:pt x="7763" y="1251"/>
                  <a:pt x="11201" y="1251"/>
                </a:cubicBezTo>
                <a:cubicBezTo>
                  <a:pt x="11287" y="1251"/>
                  <a:pt x="11372" y="1252"/>
                  <a:pt x="11458" y="1255"/>
                </a:cubicBezTo>
                <a:cubicBezTo>
                  <a:pt x="12007" y="1270"/>
                  <a:pt x="12524" y="1349"/>
                  <a:pt x="12979" y="1568"/>
                </a:cubicBezTo>
                <a:cubicBezTo>
                  <a:pt x="13433" y="1881"/>
                  <a:pt x="13825" y="2273"/>
                  <a:pt x="14154" y="2712"/>
                </a:cubicBezTo>
                <a:cubicBezTo>
                  <a:pt x="14468" y="3277"/>
                  <a:pt x="14640" y="3919"/>
                  <a:pt x="14765" y="4530"/>
                </a:cubicBezTo>
                <a:cubicBezTo>
                  <a:pt x="14922" y="5283"/>
                  <a:pt x="15016" y="6035"/>
                  <a:pt x="15079" y="6803"/>
                </a:cubicBezTo>
                <a:cubicBezTo>
                  <a:pt x="15110" y="8089"/>
                  <a:pt x="15189" y="10189"/>
                  <a:pt x="14029" y="11035"/>
                </a:cubicBezTo>
                <a:cubicBezTo>
                  <a:pt x="13935" y="11082"/>
                  <a:pt x="13841" y="11114"/>
                  <a:pt x="13731" y="11145"/>
                </a:cubicBezTo>
                <a:cubicBezTo>
                  <a:pt x="13627" y="11170"/>
                  <a:pt x="13530" y="11182"/>
                  <a:pt x="13437" y="11182"/>
                </a:cubicBezTo>
                <a:cubicBezTo>
                  <a:pt x="12832" y="11182"/>
                  <a:pt x="12472" y="10676"/>
                  <a:pt x="12336" y="10063"/>
                </a:cubicBezTo>
                <a:cubicBezTo>
                  <a:pt x="12085" y="9029"/>
                  <a:pt x="12007" y="7932"/>
                  <a:pt x="11834" y="6866"/>
                </a:cubicBezTo>
                <a:cubicBezTo>
                  <a:pt x="11709" y="6067"/>
                  <a:pt x="11536" y="5063"/>
                  <a:pt x="11051" y="4405"/>
                </a:cubicBezTo>
                <a:cubicBezTo>
                  <a:pt x="11035" y="4342"/>
                  <a:pt x="11019" y="4280"/>
                  <a:pt x="11004" y="4233"/>
                </a:cubicBezTo>
                <a:cubicBezTo>
                  <a:pt x="10960" y="4103"/>
                  <a:pt x="10839" y="4027"/>
                  <a:pt x="10722" y="4027"/>
                </a:cubicBezTo>
                <a:cubicBezTo>
                  <a:pt x="10711" y="4027"/>
                  <a:pt x="10701" y="4028"/>
                  <a:pt x="10690" y="4029"/>
                </a:cubicBezTo>
                <a:cubicBezTo>
                  <a:pt x="10580" y="3951"/>
                  <a:pt x="10471" y="3888"/>
                  <a:pt x="10361" y="3841"/>
                </a:cubicBezTo>
                <a:cubicBezTo>
                  <a:pt x="9908" y="3428"/>
                  <a:pt x="9372" y="3257"/>
                  <a:pt x="8806" y="3257"/>
                </a:cubicBezTo>
                <a:cubicBezTo>
                  <a:pt x="7179" y="3257"/>
                  <a:pt x="5300" y="4673"/>
                  <a:pt x="4405" y="5847"/>
                </a:cubicBezTo>
                <a:cubicBezTo>
                  <a:pt x="3480" y="7070"/>
                  <a:pt x="3151" y="8465"/>
                  <a:pt x="3119" y="9969"/>
                </a:cubicBezTo>
                <a:cubicBezTo>
                  <a:pt x="3057" y="10534"/>
                  <a:pt x="3057" y="11082"/>
                  <a:pt x="3166" y="11584"/>
                </a:cubicBezTo>
                <a:cubicBezTo>
                  <a:pt x="3229" y="12148"/>
                  <a:pt x="3386" y="12681"/>
                  <a:pt x="3762" y="13042"/>
                </a:cubicBezTo>
                <a:cubicBezTo>
                  <a:pt x="4410" y="13966"/>
                  <a:pt x="5402" y="14364"/>
                  <a:pt x="6435" y="14364"/>
                </a:cubicBezTo>
                <a:cubicBezTo>
                  <a:pt x="8452" y="14364"/>
                  <a:pt x="10628" y="12847"/>
                  <a:pt x="10721" y="10753"/>
                </a:cubicBezTo>
                <a:cubicBezTo>
                  <a:pt x="10737" y="10722"/>
                  <a:pt x="10753" y="10690"/>
                  <a:pt x="10768" y="10659"/>
                </a:cubicBezTo>
                <a:cubicBezTo>
                  <a:pt x="10847" y="11051"/>
                  <a:pt x="10988" y="11411"/>
                  <a:pt x="11223" y="11709"/>
                </a:cubicBezTo>
                <a:cubicBezTo>
                  <a:pt x="11651" y="12266"/>
                  <a:pt x="12298" y="12511"/>
                  <a:pt x="12963" y="12511"/>
                </a:cubicBezTo>
                <a:cubicBezTo>
                  <a:pt x="13590" y="12511"/>
                  <a:pt x="14232" y="12293"/>
                  <a:pt x="14718" y="11913"/>
                </a:cubicBezTo>
                <a:cubicBezTo>
                  <a:pt x="16239" y="10737"/>
                  <a:pt x="16286" y="8480"/>
                  <a:pt x="16145" y="6741"/>
                </a:cubicBezTo>
                <a:cubicBezTo>
                  <a:pt x="15972" y="4593"/>
                  <a:pt x="15345" y="2179"/>
                  <a:pt x="13402" y="957"/>
                </a:cubicBezTo>
                <a:cubicBezTo>
                  <a:pt x="12508" y="392"/>
                  <a:pt x="11521" y="110"/>
                  <a:pt x="10502" y="32"/>
                </a:cubicBezTo>
                <a:cubicBezTo>
                  <a:pt x="10471" y="16"/>
                  <a:pt x="10439" y="1"/>
                  <a:pt x="10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9" name="Google Shape;2289;p54"/>
          <p:cNvGrpSpPr/>
          <p:nvPr/>
        </p:nvGrpSpPr>
        <p:grpSpPr>
          <a:xfrm>
            <a:off x="-152797" y="472609"/>
            <a:ext cx="1745583" cy="230173"/>
            <a:chOff x="1394800" y="3522000"/>
            <a:chExt cx="1048650" cy="138275"/>
          </a:xfrm>
        </p:grpSpPr>
        <p:sp>
          <p:nvSpPr>
            <p:cNvPr id="2290" name="Google Shape;2290;p54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54"/>
          <p:cNvGrpSpPr/>
          <p:nvPr/>
        </p:nvGrpSpPr>
        <p:grpSpPr>
          <a:xfrm>
            <a:off x="5922601" y="4228260"/>
            <a:ext cx="1921912" cy="326735"/>
            <a:chOff x="1816609" y="3851001"/>
            <a:chExt cx="1093674" cy="222193"/>
          </a:xfrm>
        </p:grpSpPr>
        <p:sp>
          <p:nvSpPr>
            <p:cNvPr id="2300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823;p30">
            <a:extLst>
              <a:ext uri="{FF2B5EF4-FFF2-40B4-BE49-F238E27FC236}">
                <a16:creationId xmlns:a16="http://schemas.microsoft.com/office/drawing/2014/main" id="{F3F5D0E6-B11A-479D-AEEF-AB133391A6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90624" y="1976412"/>
            <a:ext cx="3899389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latin typeface="Dubai" panose="020B0503030403030204" pitchFamily="34" charset="-78"/>
                <a:cs typeface="Dubai" panose="020B0503030403030204" pitchFamily="34" charset="-78"/>
              </a:rPr>
              <a:t>حل ورقة عمل التفاعلية </a:t>
            </a:r>
            <a:endParaRPr sz="28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42" name="Google Shape;1474;p43">
            <a:extLst>
              <a:ext uri="{FF2B5EF4-FFF2-40B4-BE49-F238E27FC236}">
                <a16:creationId xmlns:a16="http://schemas.microsoft.com/office/drawing/2014/main" id="{F7D6A7A3-A6E4-41C8-8B68-AA18D701315D}"/>
              </a:ext>
            </a:extLst>
          </p:cNvPr>
          <p:cNvGrpSpPr/>
          <p:nvPr/>
        </p:nvGrpSpPr>
        <p:grpSpPr>
          <a:xfrm rot="3425774">
            <a:off x="6107124" y="623706"/>
            <a:ext cx="500657" cy="377707"/>
            <a:chOff x="-583650" y="3109250"/>
            <a:chExt cx="570275" cy="272025"/>
          </a:xfrm>
        </p:grpSpPr>
        <p:sp>
          <p:nvSpPr>
            <p:cNvPr id="43" name="Google Shape;1475;p43">
              <a:extLst>
                <a:ext uri="{FF2B5EF4-FFF2-40B4-BE49-F238E27FC236}">
                  <a16:creationId xmlns:a16="http://schemas.microsoft.com/office/drawing/2014/main" id="{2793BDA2-5AA5-4DC8-8BE2-F750BBF67F75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76;p43">
              <a:extLst>
                <a:ext uri="{FF2B5EF4-FFF2-40B4-BE49-F238E27FC236}">
                  <a16:creationId xmlns:a16="http://schemas.microsoft.com/office/drawing/2014/main" id="{F1A6A595-F032-4D21-9BFC-793B9005FEDC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77;p43">
              <a:extLst>
                <a:ext uri="{FF2B5EF4-FFF2-40B4-BE49-F238E27FC236}">
                  <a16:creationId xmlns:a16="http://schemas.microsoft.com/office/drawing/2014/main" id="{DE95D816-80D0-479F-AF1E-C5BBF4C9DFDA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478;p43">
              <a:extLst>
                <a:ext uri="{FF2B5EF4-FFF2-40B4-BE49-F238E27FC236}">
                  <a16:creationId xmlns:a16="http://schemas.microsoft.com/office/drawing/2014/main" id="{C8E0E353-1EF0-433C-932A-4F46B62D5D76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479;p43">
              <a:extLst>
                <a:ext uri="{FF2B5EF4-FFF2-40B4-BE49-F238E27FC236}">
                  <a16:creationId xmlns:a16="http://schemas.microsoft.com/office/drawing/2014/main" id="{37DF6AA7-620C-4C00-BC9F-06FC52A070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480;p43">
              <a:extLst>
                <a:ext uri="{FF2B5EF4-FFF2-40B4-BE49-F238E27FC236}">
                  <a16:creationId xmlns:a16="http://schemas.microsoft.com/office/drawing/2014/main" id="{C1988FAE-D4D5-4E93-AA3F-B754B17C245B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481;p43">
              <a:extLst>
                <a:ext uri="{FF2B5EF4-FFF2-40B4-BE49-F238E27FC236}">
                  <a16:creationId xmlns:a16="http://schemas.microsoft.com/office/drawing/2014/main" id="{C6A2370C-04A6-43A4-88FC-F5ACE2FEC928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82;p43">
              <a:extLst>
                <a:ext uri="{FF2B5EF4-FFF2-40B4-BE49-F238E27FC236}">
                  <a16:creationId xmlns:a16="http://schemas.microsoft.com/office/drawing/2014/main" id="{2A17B425-4786-41A7-9124-9A9C202C0B40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483;p43">
              <a:extLst>
                <a:ext uri="{FF2B5EF4-FFF2-40B4-BE49-F238E27FC236}">
                  <a16:creationId xmlns:a16="http://schemas.microsoft.com/office/drawing/2014/main" id="{A122767A-6347-41BF-B29A-D240F24C1A0C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484;p43">
              <a:extLst>
                <a:ext uri="{FF2B5EF4-FFF2-40B4-BE49-F238E27FC236}">
                  <a16:creationId xmlns:a16="http://schemas.microsoft.com/office/drawing/2014/main" id="{84EBF1A3-BD8C-45DD-97BA-66FAD96185AA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485;p43">
              <a:extLst>
                <a:ext uri="{FF2B5EF4-FFF2-40B4-BE49-F238E27FC236}">
                  <a16:creationId xmlns:a16="http://schemas.microsoft.com/office/drawing/2014/main" id="{03241B6E-FA35-41C6-8B21-5809811208C8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486;p43">
              <a:extLst>
                <a:ext uri="{FF2B5EF4-FFF2-40B4-BE49-F238E27FC236}">
                  <a16:creationId xmlns:a16="http://schemas.microsoft.com/office/drawing/2014/main" id="{0384C696-FB63-4012-B29D-2C67B976780E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487;p43">
              <a:extLst>
                <a:ext uri="{FF2B5EF4-FFF2-40B4-BE49-F238E27FC236}">
                  <a16:creationId xmlns:a16="http://schemas.microsoft.com/office/drawing/2014/main" id="{931E9839-AC0D-47DC-AF3D-78EADF2D7A1D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hlinkClick r:id="rId3"/>
            <a:extLst>
              <a:ext uri="{FF2B5EF4-FFF2-40B4-BE49-F238E27FC236}">
                <a16:creationId xmlns:a16="http://schemas.microsoft.com/office/drawing/2014/main" id="{7BF3119D-3B6F-4586-87BD-DA42E959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55" y="1432651"/>
            <a:ext cx="3109949" cy="1845967"/>
          </a:xfrm>
          <a:prstGeom prst="rect">
            <a:avLst/>
          </a:prstGeom>
        </p:spPr>
      </p:pic>
      <p:sp>
        <p:nvSpPr>
          <p:cNvPr id="7" name="Google Shape;2280;p54">
            <a:extLst>
              <a:ext uri="{FF2B5EF4-FFF2-40B4-BE49-F238E27FC236}">
                <a16:creationId xmlns:a16="http://schemas.microsoft.com/office/drawing/2014/main" id="{86CFCBD9-3DF6-46E8-890B-AACC719D573A}"/>
              </a:ext>
            </a:extLst>
          </p:cNvPr>
          <p:cNvSpPr txBox="1">
            <a:spLocks/>
          </p:cNvSpPr>
          <p:nvPr/>
        </p:nvSpPr>
        <p:spPr>
          <a:xfrm>
            <a:off x="477586" y="4298089"/>
            <a:ext cx="20736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16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uli"/>
              <a:buNone/>
              <a:defRPr sz="2800" b="0" i="0" u="none" strike="noStrike" cap="none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l"/>
            <a:endParaRPr lang="ar-SA" dirty="0"/>
          </a:p>
          <a:p>
            <a:pPr marL="0" indent="0" algn="l"/>
            <a:r>
              <a:rPr lang="ar-SA" dirty="0"/>
              <a:t>أ/ مرام الطيٌار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1"/>
    </mc:Choice>
    <mc:Fallback>
      <p:transition spd="slow" advTm="61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32"/>
          <p:cNvGrpSpPr/>
          <p:nvPr/>
        </p:nvGrpSpPr>
        <p:grpSpPr>
          <a:xfrm rot="1468608">
            <a:off x="6187595" y="1923211"/>
            <a:ext cx="1451736" cy="2093629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4777069" y="1303347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8981561">
            <a:off x="4283582" y="1646199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634;p46">
            <a:extLst>
              <a:ext uri="{FF2B5EF4-FFF2-40B4-BE49-F238E27FC236}">
                <a16:creationId xmlns:a16="http://schemas.microsoft.com/office/drawing/2014/main" id="{1875A99B-857F-49F4-BD0A-E85F2C4F06CC}"/>
              </a:ext>
            </a:extLst>
          </p:cNvPr>
          <p:cNvGrpSpPr/>
          <p:nvPr/>
        </p:nvGrpSpPr>
        <p:grpSpPr>
          <a:xfrm>
            <a:off x="1793982" y="2065939"/>
            <a:ext cx="3233201" cy="2672964"/>
            <a:chOff x="3848921" y="2683363"/>
            <a:chExt cx="1323156" cy="1104692"/>
          </a:xfrm>
        </p:grpSpPr>
        <p:sp>
          <p:nvSpPr>
            <p:cNvPr id="45" name="Google Shape;1635;p46">
              <a:extLst>
                <a:ext uri="{FF2B5EF4-FFF2-40B4-BE49-F238E27FC236}">
                  <a16:creationId xmlns:a16="http://schemas.microsoft.com/office/drawing/2014/main" id="{7DB34372-1234-4494-8563-F8F7F9E9B06B}"/>
                </a:ext>
              </a:extLst>
            </p:cNvPr>
            <p:cNvSpPr/>
            <p:nvPr/>
          </p:nvSpPr>
          <p:spPr>
            <a:xfrm>
              <a:off x="3944538" y="2729179"/>
              <a:ext cx="910783" cy="1031166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36;p46">
              <a:extLst>
                <a:ext uri="{FF2B5EF4-FFF2-40B4-BE49-F238E27FC236}">
                  <a16:creationId xmlns:a16="http://schemas.microsoft.com/office/drawing/2014/main" id="{95CA4E45-AD15-4FC7-B981-DF7FD62A2E40}"/>
                </a:ext>
              </a:extLst>
            </p:cNvPr>
            <p:cNvSpPr/>
            <p:nvPr/>
          </p:nvSpPr>
          <p:spPr>
            <a:xfrm>
              <a:off x="3926564" y="2689844"/>
              <a:ext cx="910843" cy="1037378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7;p46">
              <a:extLst>
                <a:ext uri="{FF2B5EF4-FFF2-40B4-BE49-F238E27FC236}">
                  <a16:creationId xmlns:a16="http://schemas.microsoft.com/office/drawing/2014/main" id="{28E663D8-02F8-4B52-A6B4-BAD09795C35A}"/>
                </a:ext>
              </a:extLst>
            </p:cNvPr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38;p46">
              <a:extLst>
                <a:ext uri="{FF2B5EF4-FFF2-40B4-BE49-F238E27FC236}">
                  <a16:creationId xmlns:a16="http://schemas.microsoft.com/office/drawing/2014/main" id="{E15BA0B6-8C9B-4938-8790-100720B0E5AC}"/>
                </a:ext>
              </a:extLst>
            </p:cNvPr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39;p46">
              <a:extLst>
                <a:ext uri="{FF2B5EF4-FFF2-40B4-BE49-F238E27FC236}">
                  <a16:creationId xmlns:a16="http://schemas.microsoft.com/office/drawing/2014/main" id="{31AB69E9-DD36-4829-A6DF-5593BCBF7499}"/>
                </a:ext>
              </a:extLst>
            </p:cNvPr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0;p46">
              <a:extLst>
                <a:ext uri="{FF2B5EF4-FFF2-40B4-BE49-F238E27FC236}">
                  <a16:creationId xmlns:a16="http://schemas.microsoft.com/office/drawing/2014/main" id="{133BF152-4EA8-4016-B3D5-410BBE60F0F3}"/>
                </a:ext>
              </a:extLst>
            </p:cNvPr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1;p46">
              <a:extLst>
                <a:ext uri="{FF2B5EF4-FFF2-40B4-BE49-F238E27FC236}">
                  <a16:creationId xmlns:a16="http://schemas.microsoft.com/office/drawing/2014/main" id="{4D9898BE-DD6F-445C-B15C-DBC7E7FF57AB}"/>
                </a:ext>
              </a:extLst>
            </p:cNvPr>
            <p:cNvSpPr/>
            <p:nvPr/>
          </p:nvSpPr>
          <p:spPr>
            <a:xfrm>
              <a:off x="4655554" y="3248276"/>
              <a:ext cx="442568" cy="53977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42;p46">
              <a:extLst>
                <a:ext uri="{FF2B5EF4-FFF2-40B4-BE49-F238E27FC236}">
                  <a16:creationId xmlns:a16="http://schemas.microsoft.com/office/drawing/2014/main" id="{A6609408-4A29-4BEA-A481-D511CFA83352}"/>
                </a:ext>
              </a:extLst>
            </p:cNvPr>
            <p:cNvSpPr/>
            <p:nvPr/>
          </p:nvSpPr>
          <p:spPr>
            <a:xfrm>
              <a:off x="4939148" y="3190219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43;p46">
              <a:extLst>
                <a:ext uri="{FF2B5EF4-FFF2-40B4-BE49-F238E27FC236}">
                  <a16:creationId xmlns:a16="http://schemas.microsoft.com/office/drawing/2014/main" id="{510839D3-78BF-44DD-B853-6B6B9EFB0A9B}"/>
                </a:ext>
              </a:extLst>
            </p:cNvPr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44;p46">
              <a:extLst>
                <a:ext uri="{FF2B5EF4-FFF2-40B4-BE49-F238E27FC236}">
                  <a16:creationId xmlns:a16="http://schemas.microsoft.com/office/drawing/2014/main" id="{6AF51FC8-06BF-4980-AC76-7415532C6302}"/>
                </a:ext>
              </a:extLst>
            </p:cNvPr>
            <p:cNvSpPr/>
            <p:nvPr/>
          </p:nvSpPr>
          <p:spPr>
            <a:xfrm>
              <a:off x="4703784" y="3564524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45;p46">
              <a:extLst>
                <a:ext uri="{FF2B5EF4-FFF2-40B4-BE49-F238E27FC236}">
                  <a16:creationId xmlns:a16="http://schemas.microsoft.com/office/drawing/2014/main" id="{26E1E696-44B8-48F1-99A6-EAC293953BF9}"/>
                </a:ext>
              </a:extLst>
            </p:cNvPr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46;p46">
              <a:extLst>
                <a:ext uri="{FF2B5EF4-FFF2-40B4-BE49-F238E27FC236}">
                  <a16:creationId xmlns:a16="http://schemas.microsoft.com/office/drawing/2014/main" id="{17596AB2-94A8-4626-876D-46B894E28844}"/>
                </a:ext>
              </a:extLst>
            </p:cNvPr>
            <p:cNvSpPr/>
            <p:nvPr/>
          </p:nvSpPr>
          <p:spPr>
            <a:xfrm>
              <a:off x="4722975" y="3304526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47;p46">
              <a:extLst>
                <a:ext uri="{FF2B5EF4-FFF2-40B4-BE49-F238E27FC236}">
                  <a16:creationId xmlns:a16="http://schemas.microsoft.com/office/drawing/2014/main" id="{2511790A-097C-4A0E-9868-B61F3BC72371}"/>
                </a:ext>
              </a:extLst>
            </p:cNvPr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48;p46">
              <a:extLst>
                <a:ext uri="{FF2B5EF4-FFF2-40B4-BE49-F238E27FC236}">
                  <a16:creationId xmlns:a16="http://schemas.microsoft.com/office/drawing/2014/main" id="{C9EA5F4F-4ED2-4982-8914-2606C9CDCFF3}"/>
                </a:ext>
              </a:extLst>
            </p:cNvPr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49;p46">
              <a:extLst>
                <a:ext uri="{FF2B5EF4-FFF2-40B4-BE49-F238E27FC236}">
                  <a16:creationId xmlns:a16="http://schemas.microsoft.com/office/drawing/2014/main" id="{395FB541-49B0-4CDF-8ABA-E23C586365F9}"/>
                </a:ext>
              </a:extLst>
            </p:cNvPr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50;p46">
              <a:extLst>
                <a:ext uri="{FF2B5EF4-FFF2-40B4-BE49-F238E27FC236}">
                  <a16:creationId xmlns:a16="http://schemas.microsoft.com/office/drawing/2014/main" id="{A7FDED70-7EEA-434F-938A-6386977313C4}"/>
                </a:ext>
              </a:extLst>
            </p:cNvPr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51;p46">
              <a:extLst>
                <a:ext uri="{FF2B5EF4-FFF2-40B4-BE49-F238E27FC236}">
                  <a16:creationId xmlns:a16="http://schemas.microsoft.com/office/drawing/2014/main" id="{4B306AF6-4B44-417D-881B-EF399459A700}"/>
                </a:ext>
              </a:extLst>
            </p:cNvPr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52;p46">
              <a:extLst>
                <a:ext uri="{FF2B5EF4-FFF2-40B4-BE49-F238E27FC236}">
                  <a16:creationId xmlns:a16="http://schemas.microsoft.com/office/drawing/2014/main" id="{AB863119-2E97-4EDA-9C34-26BBC7409DDF}"/>
                </a:ext>
              </a:extLst>
            </p:cNvPr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53;p46">
              <a:extLst>
                <a:ext uri="{FF2B5EF4-FFF2-40B4-BE49-F238E27FC236}">
                  <a16:creationId xmlns:a16="http://schemas.microsoft.com/office/drawing/2014/main" id="{FEAFDA1F-4C9C-4044-B888-547E75ACB29D}"/>
                </a:ext>
              </a:extLst>
            </p:cNvPr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1667;p46">
            <a:extLst>
              <a:ext uri="{FF2B5EF4-FFF2-40B4-BE49-F238E27FC236}">
                <a16:creationId xmlns:a16="http://schemas.microsoft.com/office/drawing/2014/main" id="{357702FF-F361-4B80-B6D7-F97E290B0A17}"/>
              </a:ext>
            </a:extLst>
          </p:cNvPr>
          <p:cNvSpPr txBox="1"/>
          <p:nvPr/>
        </p:nvSpPr>
        <p:spPr>
          <a:xfrm>
            <a:off x="2351095" y="1716544"/>
            <a:ext cx="1460394" cy="3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chemeClr val="dk1"/>
                </a:solidFill>
                <a:latin typeface="Itim"/>
                <a:ea typeface="Itim"/>
                <a:cs typeface="DecoType Naskh" panose="02010400000000000000" pitchFamily="2" charset="-78"/>
                <a:sym typeface="Itim"/>
              </a:rPr>
              <a:t>سؤال تحفيزي 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DecoType Naskh" panose="02010400000000000000" pitchFamily="2" charset="-78"/>
              <a:sym typeface="Itim"/>
            </a:endParaRPr>
          </a:p>
        </p:txBody>
      </p:sp>
      <p:sp>
        <p:nvSpPr>
          <p:cNvPr id="65" name="Google Shape;1674;p46">
            <a:extLst>
              <a:ext uri="{FF2B5EF4-FFF2-40B4-BE49-F238E27FC236}">
                <a16:creationId xmlns:a16="http://schemas.microsoft.com/office/drawing/2014/main" id="{11179A53-FF2C-420C-8431-E3E7C0326C3E}"/>
              </a:ext>
            </a:extLst>
          </p:cNvPr>
          <p:cNvSpPr txBox="1"/>
          <p:nvPr/>
        </p:nvSpPr>
        <p:spPr>
          <a:xfrm>
            <a:off x="2013138" y="2371157"/>
            <a:ext cx="1936309" cy="316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16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لو طلبت منك تصميم عرض تقديمي باستخدام أحد برامج العروض التقديمية ، أي برنامج ستستخدم ؟ ولماذا ؟</a:t>
            </a:r>
          </a:p>
        </p:txBody>
      </p:sp>
      <p:sp>
        <p:nvSpPr>
          <p:cNvPr id="68" name="Google Shape;823;p30">
            <a:extLst>
              <a:ext uri="{FF2B5EF4-FFF2-40B4-BE49-F238E27FC236}">
                <a16:creationId xmlns:a16="http://schemas.microsoft.com/office/drawing/2014/main" id="{A9259E4A-BF7E-4C77-9BAB-2AB509E9C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7742" y="209197"/>
            <a:ext cx="5495265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  <a:t>أشهر برامج العروض التقديمية </a:t>
            </a:r>
            <a:endParaRPr sz="4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03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4"/>
    </mc:Choice>
    <mc:Fallback>
      <p:transition spd="slow" advTm="1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oogle Shape;1406;p43"/>
          <p:cNvGrpSpPr/>
          <p:nvPr/>
        </p:nvGrpSpPr>
        <p:grpSpPr>
          <a:xfrm flipH="1">
            <a:off x="2004922" y="892859"/>
            <a:ext cx="4594704" cy="176025"/>
            <a:chOff x="4345425" y="2175475"/>
            <a:chExt cx="800750" cy="176025"/>
          </a:xfrm>
        </p:grpSpPr>
        <p:sp>
          <p:nvSpPr>
            <p:cNvPr id="1407" name="Google Shape;140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1" name="Google Shape;1411;p43"/>
          <p:cNvSpPr/>
          <p:nvPr/>
        </p:nvSpPr>
        <p:spPr>
          <a:xfrm rot="4691603">
            <a:off x="4010090" y="2110525"/>
            <a:ext cx="1328391" cy="1346115"/>
          </a:xfrm>
          <a:custGeom>
            <a:avLst/>
            <a:gdLst/>
            <a:ahLst/>
            <a:cxnLst/>
            <a:rect l="l" t="t" r="r" b="b"/>
            <a:pathLst>
              <a:path w="53138" h="53847" extrusionOk="0">
                <a:moveTo>
                  <a:pt x="31395" y="1"/>
                </a:moveTo>
                <a:cubicBezTo>
                  <a:pt x="30756" y="1"/>
                  <a:pt x="30099" y="16"/>
                  <a:pt x="29422" y="48"/>
                </a:cubicBezTo>
                <a:cubicBezTo>
                  <a:pt x="17097" y="618"/>
                  <a:pt x="0" y="13195"/>
                  <a:pt x="0" y="25521"/>
                </a:cubicBezTo>
                <a:cubicBezTo>
                  <a:pt x="0" y="37869"/>
                  <a:pt x="13810" y="53847"/>
                  <a:pt x="26158" y="53847"/>
                </a:cubicBezTo>
                <a:cubicBezTo>
                  <a:pt x="38484" y="53847"/>
                  <a:pt x="53138" y="39650"/>
                  <a:pt x="53138" y="27324"/>
                </a:cubicBezTo>
                <a:cubicBezTo>
                  <a:pt x="53138" y="15356"/>
                  <a:pt x="51487" y="1"/>
                  <a:pt x="313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2" name="Google Shape;1412;p43"/>
          <p:cNvSpPr/>
          <p:nvPr/>
        </p:nvSpPr>
        <p:spPr>
          <a:xfrm rot="4691603">
            <a:off x="3497526" y="1747054"/>
            <a:ext cx="2135470" cy="2282982"/>
          </a:xfrm>
          <a:custGeom>
            <a:avLst/>
            <a:gdLst/>
            <a:ahLst/>
            <a:cxnLst/>
            <a:rect l="l" t="t" r="r" b="b"/>
            <a:pathLst>
              <a:path w="76494" h="79132" extrusionOk="0">
                <a:moveTo>
                  <a:pt x="69669" y="6473"/>
                </a:moveTo>
                <a:cubicBezTo>
                  <a:pt x="69852" y="6610"/>
                  <a:pt x="70011" y="6770"/>
                  <a:pt x="70171" y="6907"/>
                </a:cubicBezTo>
                <a:cubicBezTo>
                  <a:pt x="70171" y="6930"/>
                  <a:pt x="70171" y="6930"/>
                  <a:pt x="70171" y="6930"/>
                </a:cubicBezTo>
                <a:cubicBezTo>
                  <a:pt x="69988" y="6793"/>
                  <a:pt x="69829" y="6633"/>
                  <a:pt x="69669" y="6473"/>
                </a:cubicBezTo>
                <a:close/>
                <a:moveTo>
                  <a:pt x="71563" y="7638"/>
                </a:moveTo>
                <a:lnTo>
                  <a:pt x="71563" y="7683"/>
                </a:lnTo>
                <a:lnTo>
                  <a:pt x="71518" y="7683"/>
                </a:lnTo>
                <a:cubicBezTo>
                  <a:pt x="71518" y="7660"/>
                  <a:pt x="71541" y="7660"/>
                  <a:pt x="71563" y="7638"/>
                </a:cubicBezTo>
                <a:close/>
                <a:moveTo>
                  <a:pt x="36337" y="12206"/>
                </a:moveTo>
                <a:cubicBezTo>
                  <a:pt x="37400" y="12206"/>
                  <a:pt x="38479" y="12257"/>
                  <a:pt x="39585" y="12362"/>
                </a:cubicBezTo>
                <a:cubicBezTo>
                  <a:pt x="43077" y="12705"/>
                  <a:pt x="46410" y="13161"/>
                  <a:pt x="49560" y="14805"/>
                </a:cubicBezTo>
                <a:cubicBezTo>
                  <a:pt x="54513" y="17361"/>
                  <a:pt x="57617" y="22223"/>
                  <a:pt x="58873" y="27564"/>
                </a:cubicBezTo>
                <a:cubicBezTo>
                  <a:pt x="61383" y="38360"/>
                  <a:pt x="56750" y="51097"/>
                  <a:pt x="47802" y="57648"/>
                </a:cubicBezTo>
                <a:cubicBezTo>
                  <a:pt x="44279" y="60220"/>
                  <a:pt x="39995" y="61575"/>
                  <a:pt x="35658" y="61575"/>
                </a:cubicBezTo>
                <a:cubicBezTo>
                  <a:pt x="34685" y="61575"/>
                  <a:pt x="33709" y="61506"/>
                  <a:pt x="32738" y="61368"/>
                </a:cubicBezTo>
                <a:cubicBezTo>
                  <a:pt x="25137" y="60295"/>
                  <a:pt x="19042" y="54224"/>
                  <a:pt x="15368" y="47856"/>
                </a:cubicBezTo>
                <a:cubicBezTo>
                  <a:pt x="11875" y="41853"/>
                  <a:pt x="9935" y="34389"/>
                  <a:pt x="11624" y="27541"/>
                </a:cubicBezTo>
                <a:cubicBezTo>
                  <a:pt x="13427" y="20191"/>
                  <a:pt x="19590" y="14782"/>
                  <a:pt x="26963" y="13572"/>
                </a:cubicBezTo>
                <a:cubicBezTo>
                  <a:pt x="27123" y="13549"/>
                  <a:pt x="27191" y="13504"/>
                  <a:pt x="27214" y="13435"/>
                </a:cubicBezTo>
                <a:cubicBezTo>
                  <a:pt x="30303" y="12637"/>
                  <a:pt x="33253" y="12206"/>
                  <a:pt x="36337" y="12206"/>
                </a:cubicBezTo>
                <a:close/>
                <a:moveTo>
                  <a:pt x="5256" y="66458"/>
                </a:moveTo>
                <a:cubicBezTo>
                  <a:pt x="5302" y="66550"/>
                  <a:pt x="5370" y="66641"/>
                  <a:pt x="5416" y="66709"/>
                </a:cubicBezTo>
                <a:cubicBezTo>
                  <a:pt x="5324" y="66687"/>
                  <a:pt x="5256" y="66641"/>
                  <a:pt x="5187" y="66641"/>
                </a:cubicBezTo>
                <a:cubicBezTo>
                  <a:pt x="5210" y="66572"/>
                  <a:pt x="5233" y="66527"/>
                  <a:pt x="5256" y="66458"/>
                </a:cubicBezTo>
                <a:close/>
                <a:moveTo>
                  <a:pt x="838" y="0"/>
                </a:moveTo>
                <a:cubicBezTo>
                  <a:pt x="360" y="0"/>
                  <a:pt x="0" y="488"/>
                  <a:pt x="440" y="927"/>
                </a:cubicBezTo>
                <a:cubicBezTo>
                  <a:pt x="1353" y="1840"/>
                  <a:pt x="1901" y="2936"/>
                  <a:pt x="2471" y="4077"/>
                </a:cubicBezTo>
                <a:cubicBezTo>
                  <a:pt x="3179" y="5446"/>
                  <a:pt x="3932" y="6793"/>
                  <a:pt x="4594" y="8185"/>
                </a:cubicBezTo>
                <a:cubicBezTo>
                  <a:pt x="4717" y="8485"/>
                  <a:pt x="5018" y="8635"/>
                  <a:pt x="5296" y="8635"/>
                </a:cubicBezTo>
                <a:cubicBezTo>
                  <a:pt x="5377" y="8635"/>
                  <a:pt x="5457" y="8622"/>
                  <a:pt x="5530" y="8596"/>
                </a:cubicBezTo>
                <a:cubicBezTo>
                  <a:pt x="5575" y="8596"/>
                  <a:pt x="5621" y="8596"/>
                  <a:pt x="5690" y="8573"/>
                </a:cubicBezTo>
                <a:cubicBezTo>
                  <a:pt x="6237" y="8299"/>
                  <a:pt x="6762" y="7843"/>
                  <a:pt x="7219" y="7295"/>
                </a:cubicBezTo>
                <a:cubicBezTo>
                  <a:pt x="10437" y="10468"/>
                  <a:pt x="13542" y="13869"/>
                  <a:pt x="15116" y="18069"/>
                </a:cubicBezTo>
                <a:cubicBezTo>
                  <a:pt x="15139" y="18137"/>
                  <a:pt x="15231" y="18228"/>
                  <a:pt x="15322" y="18320"/>
                </a:cubicBezTo>
                <a:cubicBezTo>
                  <a:pt x="12583" y="21036"/>
                  <a:pt x="10643" y="24620"/>
                  <a:pt x="9867" y="28682"/>
                </a:cubicBezTo>
                <a:cubicBezTo>
                  <a:pt x="8315" y="36648"/>
                  <a:pt x="11807" y="45368"/>
                  <a:pt x="16554" y="51645"/>
                </a:cubicBezTo>
                <a:cubicBezTo>
                  <a:pt x="17331" y="52695"/>
                  <a:pt x="18175" y="53653"/>
                  <a:pt x="19088" y="54589"/>
                </a:cubicBezTo>
                <a:cubicBezTo>
                  <a:pt x="19042" y="54589"/>
                  <a:pt x="18997" y="54612"/>
                  <a:pt x="18974" y="54635"/>
                </a:cubicBezTo>
                <a:cubicBezTo>
                  <a:pt x="14660" y="58264"/>
                  <a:pt x="10757" y="62304"/>
                  <a:pt x="6808" y="66298"/>
                </a:cubicBezTo>
                <a:cubicBezTo>
                  <a:pt x="6511" y="65956"/>
                  <a:pt x="6192" y="65659"/>
                  <a:pt x="5849" y="65431"/>
                </a:cubicBezTo>
                <a:cubicBezTo>
                  <a:pt x="5827" y="65385"/>
                  <a:pt x="5804" y="65317"/>
                  <a:pt x="5804" y="65271"/>
                </a:cubicBezTo>
                <a:cubicBezTo>
                  <a:pt x="5729" y="65085"/>
                  <a:pt x="5044" y="64486"/>
                  <a:pt x="4697" y="64486"/>
                </a:cubicBezTo>
                <a:cubicBezTo>
                  <a:pt x="4619" y="64486"/>
                  <a:pt x="4559" y="64516"/>
                  <a:pt x="4526" y="64587"/>
                </a:cubicBezTo>
                <a:cubicBezTo>
                  <a:pt x="3156" y="67234"/>
                  <a:pt x="2540" y="70293"/>
                  <a:pt x="2038" y="73215"/>
                </a:cubicBezTo>
                <a:cubicBezTo>
                  <a:pt x="1978" y="73493"/>
                  <a:pt x="2750" y="73979"/>
                  <a:pt x="3116" y="73979"/>
                </a:cubicBezTo>
                <a:cubicBezTo>
                  <a:pt x="3170" y="73979"/>
                  <a:pt x="3215" y="73968"/>
                  <a:pt x="3247" y="73945"/>
                </a:cubicBezTo>
                <a:cubicBezTo>
                  <a:pt x="5324" y="72575"/>
                  <a:pt x="6991" y="70795"/>
                  <a:pt x="8634" y="68946"/>
                </a:cubicBezTo>
                <a:cubicBezTo>
                  <a:pt x="8703" y="68878"/>
                  <a:pt x="8588" y="68741"/>
                  <a:pt x="8543" y="68695"/>
                </a:cubicBezTo>
                <a:cubicBezTo>
                  <a:pt x="8223" y="68284"/>
                  <a:pt x="7904" y="67782"/>
                  <a:pt x="7561" y="67303"/>
                </a:cubicBezTo>
                <a:cubicBezTo>
                  <a:pt x="11601" y="63240"/>
                  <a:pt x="15550" y="59109"/>
                  <a:pt x="19910" y="55388"/>
                </a:cubicBezTo>
                <a:cubicBezTo>
                  <a:pt x="24338" y="59542"/>
                  <a:pt x="29999" y="62213"/>
                  <a:pt x="36184" y="62304"/>
                </a:cubicBezTo>
                <a:cubicBezTo>
                  <a:pt x="36261" y="62305"/>
                  <a:pt x="36338" y="62305"/>
                  <a:pt x="36414" y="62305"/>
                </a:cubicBezTo>
                <a:cubicBezTo>
                  <a:pt x="40462" y="62305"/>
                  <a:pt x="44329" y="61123"/>
                  <a:pt x="47734" y="59040"/>
                </a:cubicBezTo>
                <a:cubicBezTo>
                  <a:pt x="48715" y="63765"/>
                  <a:pt x="50861" y="68102"/>
                  <a:pt x="52573" y="72598"/>
                </a:cubicBezTo>
                <a:cubicBezTo>
                  <a:pt x="52116" y="72827"/>
                  <a:pt x="51683" y="73078"/>
                  <a:pt x="51249" y="73374"/>
                </a:cubicBezTo>
                <a:cubicBezTo>
                  <a:pt x="51135" y="73443"/>
                  <a:pt x="50815" y="73694"/>
                  <a:pt x="50907" y="73876"/>
                </a:cubicBezTo>
                <a:cubicBezTo>
                  <a:pt x="50975" y="74013"/>
                  <a:pt x="51066" y="74128"/>
                  <a:pt x="51135" y="74242"/>
                </a:cubicBezTo>
                <a:cubicBezTo>
                  <a:pt x="51066" y="74356"/>
                  <a:pt x="51066" y="74447"/>
                  <a:pt x="51158" y="74516"/>
                </a:cubicBezTo>
                <a:cubicBezTo>
                  <a:pt x="51295" y="74584"/>
                  <a:pt x="51432" y="74675"/>
                  <a:pt x="51546" y="74767"/>
                </a:cubicBezTo>
                <a:cubicBezTo>
                  <a:pt x="51979" y="75246"/>
                  <a:pt x="52459" y="75680"/>
                  <a:pt x="52984" y="76091"/>
                </a:cubicBezTo>
                <a:cubicBezTo>
                  <a:pt x="53897" y="77095"/>
                  <a:pt x="54696" y="78213"/>
                  <a:pt x="55723" y="79081"/>
                </a:cubicBezTo>
                <a:cubicBezTo>
                  <a:pt x="55769" y="79116"/>
                  <a:pt x="55830" y="79132"/>
                  <a:pt x="55900" y="79132"/>
                </a:cubicBezTo>
                <a:cubicBezTo>
                  <a:pt x="56287" y="79132"/>
                  <a:pt x="56959" y="78663"/>
                  <a:pt x="56978" y="78373"/>
                </a:cubicBezTo>
                <a:cubicBezTo>
                  <a:pt x="57092" y="76068"/>
                  <a:pt x="56088" y="73991"/>
                  <a:pt x="55837" y="71731"/>
                </a:cubicBezTo>
                <a:cubicBezTo>
                  <a:pt x="55819" y="71604"/>
                  <a:pt x="55729" y="71564"/>
                  <a:pt x="55624" y="71564"/>
                </a:cubicBezTo>
                <a:cubicBezTo>
                  <a:pt x="55597" y="71564"/>
                  <a:pt x="55568" y="71566"/>
                  <a:pt x="55540" y="71571"/>
                </a:cubicBezTo>
                <a:cubicBezTo>
                  <a:pt x="54969" y="71662"/>
                  <a:pt x="54444" y="71799"/>
                  <a:pt x="53919" y="72005"/>
                </a:cubicBezTo>
                <a:cubicBezTo>
                  <a:pt x="52185" y="67440"/>
                  <a:pt x="49994" y="63012"/>
                  <a:pt x="49035" y="58196"/>
                </a:cubicBezTo>
                <a:cubicBezTo>
                  <a:pt x="49788" y="57671"/>
                  <a:pt x="50496" y="57100"/>
                  <a:pt x="51203" y="56484"/>
                </a:cubicBezTo>
                <a:cubicBezTo>
                  <a:pt x="59238" y="49316"/>
                  <a:pt x="62844" y="36854"/>
                  <a:pt x="59968" y="26491"/>
                </a:cubicBezTo>
                <a:cubicBezTo>
                  <a:pt x="59352" y="24209"/>
                  <a:pt x="58325" y="22086"/>
                  <a:pt x="56978" y="20214"/>
                </a:cubicBezTo>
                <a:cubicBezTo>
                  <a:pt x="60767" y="15398"/>
                  <a:pt x="65926" y="11997"/>
                  <a:pt x="70742" y="8277"/>
                </a:cubicBezTo>
                <a:cubicBezTo>
                  <a:pt x="71257" y="8728"/>
                  <a:pt x="71842" y="9054"/>
                  <a:pt x="72470" y="9054"/>
                </a:cubicBezTo>
                <a:cubicBezTo>
                  <a:pt x="72731" y="9054"/>
                  <a:pt x="73000" y="8998"/>
                  <a:pt x="73275" y="8870"/>
                </a:cubicBezTo>
                <a:cubicBezTo>
                  <a:pt x="75010" y="8117"/>
                  <a:pt x="75809" y="5195"/>
                  <a:pt x="76425" y="3620"/>
                </a:cubicBezTo>
                <a:cubicBezTo>
                  <a:pt x="76493" y="3462"/>
                  <a:pt x="75956" y="2296"/>
                  <a:pt x="75791" y="2296"/>
                </a:cubicBezTo>
                <a:cubicBezTo>
                  <a:pt x="75789" y="2296"/>
                  <a:pt x="75788" y="2296"/>
                  <a:pt x="75786" y="2296"/>
                </a:cubicBezTo>
                <a:cubicBezTo>
                  <a:pt x="73070" y="2411"/>
                  <a:pt x="70696" y="3917"/>
                  <a:pt x="68162" y="4762"/>
                </a:cubicBezTo>
                <a:cubicBezTo>
                  <a:pt x="68118" y="4784"/>
                  <a:pt x="68617" y="6088"/>
                  <a:pt x="68789" y="6088"/>
                </a:cubicBezTo>
                <a:cubicBezTo>
                  <a:pt x="68794" y="6088"/>
                  <a:pt x="68798" y="6087"/>
                  <a:pt x="68802" y="6085"/>
                </a:cubicBezTo>
                <a:cubicBezTo>
                  <a:pt x="68847" y="6085"/>
                  <a:pt x="68870" y="6063"/>
                  <a:pt x="68916" y="6063"/>
                </a:cubicBezTo>
                <a:cubicBezTo>
                  <a:pt x="68961" y="6177"/>
                  <a:pt x="69030" y="6291"/>
                  <a:pt x="69121" y="6405"/>
                </a:cubicBezTo>
                <a:cubicBezTo>
                  <a:pt x="69304" y="6656"/>
                  <a:pt x="69509" y="6953"/>
                  <a:pt x="69760" y="7250"/>
                </a:cubicBezTo>
                <a:cubicBezTo>
                  <a:pt x="64990" y="10947"/>
                  <a:pt x="59877" y="14303"/>
                  <a:pt x="56042" y="19005"/>
                </a:cubicBezTo>
                <a:cubicBezTo>
                  <a:pt x="54627" y="17338"/>
                  <a:pt x="52938" y="15900"/>
                  <a:pt x="50998" y="14759"/>
                </a:cubicBezTo>
                <a:cubicBezTo>
                  <a:pt x="48533" y="13321"/>
                  <a:pt x="45771" y="12522"/>
                  <a:pt x="42963" y="12066"/>
                </a:cubicBezTo>
                <a:cubicBezTo>
                  <a:pt x="40501" y="11666"/>
                  <a:pt x="37918" y="11401"/>
                  <a:pt x="35373" y="11401"/>
                </a:cubicBezTo>
                <a:cubicBezTo>
                  <a:pt x="34426" y="11401"/>
                  <a:pt x="33484" y="11437"/>
                  <a:pt x="32555" y="11518"/>
                </a:cubicBezTo>
                <a:cubicBezTo>
                  <a:pt x="30272" y="11723"/>
                  <a:pt x="28013" y="12294"/>
                  <a:pt x="25799" y="12887"/>
                </a:cubicBezTo>
                <a:cubicBezTo>
                  <a:pt x="25730" y="12910"/>
                  <a:pt x="25662" y="12933"/>
                  <a:pt x="25639" y="12956"/>
                </a:cubicBezTo>
                <a:cubicBezTo>
                  <a:pt x="21918" y="13641"/>
                  <a:pt x="18632" y="15307"/>
                  <a:pt x="16007" y="17681"/>
                </a:cubicBezTo>
                <a:cubicBezTo>
                  <a:pt x="14181" y="13458"/>
                  <a:pt x="10917" y="10011"/>
                  <a:pt x="7630" y="6793"/>
                </a:cubicBezTo>
                <a:cubicBezTo>
                  <a:pt x="8018" y="6291"/>
                  <a:pt x="8360" y="5789"/>
                  <a:pt x="8680" y="5355"/>
                </a:cubicBezTo>
                <a:cubicBezTo>
                  <a:pt x="8862" y="5241"/>
                  <a:pt x="8954" y="5035"/>
                  <a:pt x="8931" y="4784"/>
                </a:cubicBezTo>
                <a:cubicBezTo>
                  <a:pt x="8976" y="4716"/>
                  <a:pt x="8931" y="4647"/>
                  <a:pt x="8862" y="4579"/>
                </a:cubicBezTo>
                <a:cubicBezTo>
                  <a:pt x="8817" y="4488"/>
                  <a:pt x="8771" y="4396"/>
                  <a:pt x="8680" y="4305"/>
                </a:cubicBezTo>
                <a:cubicBezTo>
                  <a:pt x="6648" y="2388"/>
                  <a:pt x="3658" y="1110"/>
                  <a:pt x="1125" y="60"/>
                </a:cubicBezTo>
                <a:cubicBezTo>
                  <a:pt x="1028" y="19"/>
                  <a:pt x="930" y="0"/>
                  <a:pt x="8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43"/>
          <p:cNvSpPr/>
          <p:nvPr/>
        </p:nvSpPr>
        <p:spPr>
          <a:xfrm rot="4691603">
            <a:off x="5160970" y="3080435"/>
            <a:ext cx="256464" cy="106970"/>
          </a:xfrm>
          <a:custGeom>
            <a:avLst/>
            <a:gdLst/>
            <a:ahLst/>
            <a:cxnLst/>
            <a:rect l="l" t="t" r="r" b="b"/>
            <a:pathLst>
              <a:path w="10259" h="4279" extrusionOk="0">
                <a:moveTo>
                  <a:pt x="1011" y="0"/>
                </a:moveTo>
                <a:cubicBezTo>
                  <a:pt x="884" y="0"/>
                  <a:pt x="758" y="2"/>
                  <a:pt x="631" y="5"/>
                </a:cubicBezTo>
                <a:cubicBezTo>
                  <a:pt x="1" y="28"/>
                  <a:pt x="103" y="827"/>
                  <a:pt x="676" y="827"/>
                </a:cubicBezTo>
                <a:cubicBezTo>
                  <a:pt x="684" y="827"/>
                  <a:pt x="692" y="827"/>
                  <a:pt x="700" y="827"/>
                </a:cubicBezTo>
                <a:cubicBezTo>
                  <a:pt x="754" y="826"/>
                  <a:pt x="808" y="826"/>
                  <a:pt x="862" y="826"/>
                </a:cubicBezTo>
                <a:cubicBezTo>
                  <a:pt x="2426" y="826"/>
                  <a:pt x="3946" y="1144"/>
                  <a:pt x="5402" y="1740"/>
                </a:cubicBezTo>
                <a:cubicBezTo>
                  <a:pt x="6931" y="2333"/>
                  <a:pt x="8141" y="3338"/>
                  <a:pt x="9510" y="4205"/>
                </a:cubicBezTo>
                <a:cubicBezTo>
                  <a:pt x="9592" y="4256"/>
                  <a:pt x="9677" y="4279"/>
                  <a:pt x="9757" y="4279"/>
                </a:cubicBezTo>
                <a:cubicBezTo>
                  <a:pt x="10036" y="4279"/>
                  <a:pt x="10258" y="4005"/>
                  <a:pt x="10081" y="3703"/>
                </a:cubicBezTo>
                <a:cubicBezTo>
                  <a:pt x="9670" y="2973"/>
                  <a:pt x="8940" y="2493"/>
                  <a:pt x="8255" y="2060"/>
                </a:cubicBezTo>
                <a:cubicBezTo>
                  <a:pt x="7525" y="1603"/>
                  <a:pt x="6726" y="1192"/>
                  <a:pt x="5927" y="895"/>
                </a:cubicBezTo>
                <a:cubicBezTo>
                  <a:pt x="4357" y="280"/>
                  <a:pt x="2670" y="0"/>
                  <a:pt x="10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43"/>
          <p:cNvSpPr/>
          <p:nvPr/>
        </p:nvSpPr>
        <p:spPr>
          <a:xfrm rot="4691603">
            <a:off x="3760765" y="2880754"/>
            <a:ext cx="379883" cy="127469"/>
          </a:xfrm>
          <a:custGeom>
            <a:avLst/>
            <a:gdLst/>
            <a:ahLst/>
            <a:cxnLst/>
            <a:rect l="l" t="t" r="r" b="b"/>
            <a:pathLst>
              <a:path w="15196" h="5099" extrusionOk="0">
                <a:moveTo>
                  <a:pt x="654" y="0"/>
                </a:moveTo>
                <a:cubicBezTo>
                  <a:pt x="318" y="0"/>
                  <a:pt x="0" y="270"/>
                  <a:pt x="268" y="616"/>
                </a:cubicBezTo>
                <a:cubicBezTo>
                  <a:pt x="1751" y="2557"/>
                  <a:pt x="4148" y="3378"/>
                  <a:pt x="6408" y="3995"/>
                </a:cubicBezTo>
                <a:cubicBezTo>
                  <a:pt x="7663" y="4337"/>
                  <a:pt x="8964" y="4588"/>
                  <a:pt x="10242" y="4793"/>
                </a:cubicBezTo>
                <a:cubicBezTo>
                  <a:pt x="10904" y="4885"/>
                  <a:pt x="11566" y="4953"/>
                  <a:pt x="12251" y="4999"/>
                </a:cubicBezTo>
                <a:cubicBezTo>
                  <a:pt x="12686" y="5044"/>
                  <a:pt x="13160" y="5099"/>
                  <a:pt x="13622" y="5099"/>
                </a:cubicBezTo>
                <a:cubicBezTo>
                  <a:pt x="13863" y="5099"/>
                  <a:pt x="14101" y="5084"/>
                  <a:pt x="14328" y="5045"/>
                </a:cubicBezTo>
                <a:cubicBezTo>
                  <a:pt x="14716" y="4976"/>
                  <a:pt x="15195" y="4223"/>
                  <a:pt x="14602" y="4086"/>
                </a:cubicBezTo>
                <a:cubicBezTo>
                  <a:pt x="13917" y="3903"/>
                  <a:pt x="13141" y="3949"/>
                  <a:pt x="12434" y="3880"/>
                </a:cubicBezTo>
                <a:cubicBezTo>
                  <a:pt x="11772" y="3835"/>
                  <a:pt x="11110" y="3766"/>
                  <a:pt x="10448" y="3675"/>
                </a:cubicBezTo>
                <a:cubicBezTo>
                  <a:pt x="9169" y="3492"/>
                  <a:pt x="7868" y="3241"/>
                  <a:pt x="6613" y="2899"/>
                </a:cubicBezTo>
                <a:cubicBezTo>
                  <a:pt x="4650" y="2374"/>
                  <a:pt x="2436" y="1780"/>
                  <a:pt x="1067" y="183"/>
                </a:cubicBezTo>
                <a:cubicBezTo>
                  <a:pt x="960" y="55"/>
                  <a:pt x="805" y="0"/>
                  <a:pt x="6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6" name="Google Shape;1416;p43"/>
          <p:cNvGrpSpPr/>
          <p:nvPr/>
        </p:nvGrpSpPr>
        <p:grpSpPr>
          <a:xfrm rot="21292339" flipH="1">
            <a:off x="5899949" y="1386363"/>
            <a:ext cx="1523537" cy="585366"/>
            <a:chOff x="4345425" y="2175475"/>
            <a:chExt cx="800750" cy="176025"/>
          </a:xfrm>
        </p:grpSpPr>
        <p:sp>
          <p:nvSpPr>
            <p:cNvPr id="1417" name="Google Shape;141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1" name="Google Shape;1421;p43"/>
          <p:cNvGrpSpPr/>
          <p:nvPr/>
        </p:nvGrpSpPr>
        <p:grpSpPr>
          <a:xfrm rot="-977123" flipH="1">
            <a:off x="5846368" y="3450262"/>
            <a:ext cx="1429684" cy="585366"/>
            <a:chOff x="4345425" y="2175475"/>
            <a:chExt cx="800750" cy="176025"/>
          </a:xfrm>
        </p:grpSpPr>
        <p:sp>
          <p:nvSpPr>
            <p:cNvPr id="1422" name="Google Shape;1422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3"/>
          <p:cNvGrpSpPr/>
          <p:nvPr/>
        </p:nvGrpSpPr>
        <p:grpSpPr>
          <a:xfrm rot="278135">
            <a:off x="1416529" y="1489796"/>
            <a:ext cx="1885170" cy="450363"/>
            <a:chOff x="4345425" y="2175475"/>
            <a:chExt cx="800750" cy="176025"/>
          </a:xfrm>
        </p:grpSpPr>
        <p:sp>
          <p:nvSpPr>
            <p:cNvPr id="1427" name="Google Shape;1427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43"/>
          <p:cNvGrpSpPr/>
          <p:nvPr/>
        </p:nvGrpSpPr>
        <p:grpSpPr>
          <a:xfrm rot="977123">
            <a:off x="2260941" y="3482339"/>
            <a:ext cx="1188438" cy="714053"/>
            <a:chOff x="4345425" y="2175475"/>
            <a:chExt cx="800750" cy="176025"/>
          </a:xfrm>
        </p:grpSpPr>
        <p:sp>
          <p:nvSpPr>
            <p:cNvPr id="1432" name="Google Shape;1432;p4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43"/>
          <p:cNvGrpSpPr/>
          <p:nvPr/>
        </p:nvGrpSpPr>
        <p:grpSpPr>
          <a:xfrm rot="3497851">
            <a:off x="7378913" y="669860"/>
            <a:ext cx="500657" cy="377707"/>
            <a:chOff x="-583650" y="3109250"/>
            <a:chExt cx="570275" cy="272025"/>
          </a:xfrm>
        </p:grpSpPr>
        <p:sp>
          <p:nvSpPr>
            <p:cNvPr id="1475" name="Google Shape;1475;p43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3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3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43"/>
          <p:cNvGrpSpPr/>
          <p:nvPr/>
        </p:nvGrpSpPr>
        <p:grpSpPr>
          <a:xfrm rot="350572">
            <a:off x="7712287" y="-253348"/>
            <a:ext cx="711705" cy="793257"/>
            <a:chOff x="6554696" y="509501"/>
            <a:chExt cx="711709" cy="793261"/>
          </a:xfrm>
        </p:grpSpPr>
        <p:sp>
          <p:nvSpPr>
            <p:cNvPr id="1489" name="Google Shape;1489;p43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43"/>
          <p:cNvSpPr/>
          <p:nvPr/>
        </p:nvSpPr>
        <p:spPr>
          <a:xfrm rot="442426">
            <a:off x="8229710" y="-161880"/>
            <a:ext cx="102851" cy="551273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823;p30">
            <a:extLst>
              <a:ext uri="{FF2B5EF4-FFF2-40B4-BE49-F238E27FC236}">
                <a16:creationId xmlns:a16="http://schemas.microsoft.com/office/drawing/2014/main" id="{9A7AE3CE-FA40-447B-8A56-2499B938A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8851" y="413096"/>
            <a:ext cx="6908766" cy="6851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000" dirty="0">
                <a:latin typeface="Dubai" panose="020B0503030403030204" pitchFamily="34" charset="-78"/>
                <a:cs typeface="Dubai" panose="020B0503030403030204" pitchFamily="34" charset="-78"/>
              </a:rPr>
              <a:t>أشهر برامج العروض التقديمية </a:t>
            </a:r>
            <a:endParaRPr sz="4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91" name="Google Shape;18499;p76">
            <a:extLst>
              <a:ext uri="{FF2B5EF4-FFF2-40B4-BE49-F238E27FC236}">
                <a16:creationId xmlns:a16="http://schemas.microsoft.com/office/drawing/2014/main" id="{BD337C34-59AF-4DD2-B9FC-B27D2B63BA7E}"/>
              </a:ext>
            </a:extLst>
          </p:cNvPr>
          <p:cNvGrpSpPr/>
          <p:nvPr/>
        </p:nvGrpSpPr>
        <p:grpSpPr>
          <a:xfrm>
            <a:off x="4101960" y="2462167"/>
            <a:ext cx="1138684" cy="741131"/>
            <a:chOff x="6980143" y="1563869"/>
            <a:chExt cx="456522" cy="279535"/>
          </a:xfrm>
        </p:grpSpPr>
        <p:sp>
          <p:nvSpPr>
            <p:cNvPr id="92" name="Google Shape;18500;p76">
              <a:extLst>
                <a:ext uri="{FF2B5EF4-FFF2-40B4-BE49-F238E27FC236}">
                  <a16:creationId xmlns:a16="http://schemas.microsoft.com/office/drawing/2014/main" id="{A0D02DAA-5CFE-4A11-B09B-CAAD7D5C3743}"/>
                </a:ext>
              </a:extLst>
            </p:cNvPr>
            <p:cNvSpPr/>
            <p:nvPr/>
          </p:nvSpPr>
          <p:spPr>
            <a:xfrm>
              <a:off x="6986832" y="1800329"/>
              <a:ext cx="443248" cy="36386"/>
            </a:xfrm>
            <a:custGeom>
              <a:avLst/>
              <a:gdLst/>
              <a:ahLst/>
              <a:cxnLst/>
              <a:rect l="l" t="t" r="r" b="b"/>
              <a:pathLst>
                <a:path w="17030" h="1398" extrusionOk="0">
                  <a:moveTo>
                    <a:pt x="4" y="1"/>
                  </a:moveTo>
                  <a:lnTo>
                    <a:pt x="4" y="303"/>
                  </a:lnTo>
                  <a:cubicBezTo>
                    <a:pt x="0" y="905"/>
                    <a:pt x="489" y="1394"/>
                    <a:pt x="1094" y="1397"/>
                  </a:cubicBezTo>
                  <a:lnTo>
                    <a:pt x="15935" y="1397"/>
                  </a:lnTo>
                  <a:cubicBezTo>
                    <a:pt x="16537" y="1397"/>
                    <a:pt x="17029" y="908"/>
                    <a:pt x="17029" y="303"/>
                  </a:cubicBezTo>
                  <a:lnTo>
                    <a:pt x="17029" y="1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501;p76">
              <a:extLst>
                <a:ext uri="{FF2B5EF4-FFF2-40B4-BE49-F238E27FC236}">
                  <a16:creationId xmlns:a16="http://schemas.microsoft.com/office/drawing/2014/main" id="{5073EBD3-56D4-4873-B622-A74BBD243262}"/>
                </a:ext>
              </a:extLst>
            </p:cNvPr>
            <p:cNvSpPr/>
            <p:nvPr/>
          </p:nvSpPr>
          <p:spPr>
            <a:xfrm>
              <a:off x="6986832" y="1778622"/>
              <a:ext cx="443144" cy="21733"/>
            </a:xfrm>
            <a:custGeom>
              <a:avLst/>
              <a:gdLst/>
              <a:ahLst/>
              <a:cxnLst/>
              <a:rect l="l" t="t" r="r" b="b"/>
              <a:pathLst>
                <a:path w="17026" h="835" extrusionOk="0">
                  <a:moveTo>
                    <a:pt x="2160" y="1"/>
                  </a:moveTo>
                  <a:lnTo>
                    <a:pt x="0" y="835"/>
                  </a:lnTo>
                  <a:lnTo>
                    <a:pt x="17026" y="835"/>
                  </a:lnTo>
                  <a:lnTo>
                    <a:pt x="14866" y="1"/>
                  </a:lnTo>
                  <a:close/>
                </a:path>
              </a:pathLst>
            </a:custGeom>
            <a:solidFill>
              <a:srgbClr val="7487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502;p76">
              <a:extLst>
                <a:ext uri="{FF2B5EF4-FFF2-40B4-BE49-F238E27FC236}">
                  <a16:creationId xmlns:a16="http://schemas.microsoft.com/office/drawing/2014/main" id="{AF262679-2260-49F5-8144-10AF2DC9D1E7}"/>
                </a:ext>
              </a:extLst>
            </p:cNvPr>
            <p:cNvSpPr/>
            <p:nvPr/>
          </p:nvSpPr>
          <p:spPr>
            <a:xfrm>
              <a:off x="7043233" y="1570558"/>
              <a:ext cx="330627" cy="208090"/>
            </a:xfrm>
            <a:custGeom>
              <a:avLst/>
              <a:gdLst/>
              <a:ahLst/>
              <a:cxnLst/>
              <a:rect l="l" t="t" r="r" b="b"/>
              <a:pathLst>
                <a:path w="12703" h="7995" extrusionOk="0">
                  <a:moveTo>
                    <a:pt x="563" y="1"/>
                  </a:moveTo>
                  <a:cubicBezTo>
                    <a:pt x="254" y="1"/>
                    <a:pt x="0" y="254"/>
                    <a:pt x="0" y="564"/>
                  </a:cubicBezTo>
                  <a:lnTo>
                    <a:pt x="0" y="7995"/>
                  </a:lnTo>
                  <a:lnTo>
                    <a:pt x="12702" y="7995"/>
                  </a:lnTo>
                  <a:lnTo>
                    <a:pt x="12702" y="564"/>
                  </a:lnTo>
                  <a:cubicBezTo>
                    <a:pt x="12702" y="254"/>
                    <a:pt x="12449" y="1"/>
                    <a:pt x="12139" y="1"/>
                  </a:cubicBezTo>
                  <a:close/>
                </a:path>
              </a:pathLst>
            </a:custGeom>
            <a:solidFill>
              <a:srgbClr val="5A7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503;p76">
              <a:extLst>
                <a:ext uri="{FF2B5EF4-FFF2-40B4-BE49-F238E27FC236}">
                  <a16:creationId xmlns:a16="http://schemas.microsoft.com/office/drawing/2014/main" id="{4E5D3F31-C884-4E58-82E7-122F75B559A9}"/>
                </a:ext>
              </a:extLst>
            </p:cNvPr>
            <p:cNvSpPr/>
            <p:nvPr/>
          </p:nvSpPr>
          <p:spPr>
            <a:xfrm>
              <a:off x="7043233" y="1591172"/>
              <a:ext cx="330523" cy="166888"/>
            </a:xfrm>
            <a:custGeom>
              <a:avLst/>
              <a:gdLst/>
              <a:ahLst/>
              <a:cxnLst/>
              <a:rect l="l" t="t" r="r" b="b"/>
              <a:pathLst>
                <a:path w="12699" h="6412" extrusionOk="0">
                  <a:moveTo>
                    <a:pt x="0" y="0"/>
                  </a:moveTo>
                  <a:lnTo>
                    <a:pt x="0" y="6411"/>
                  </a:lnTo>
                  <a:lnTo>
                    <a:pt x="12699" y="6411"/>
                  </a:lnTo>
                  <a:lnTo>
                    <a:pt x="12699" y="0"/>
                  </a:lnTo>
                  <a:close/>
                </a:path>
              </a:pathLst>
            </a:custGeom>
            <a:solidFill>
              <a:srgbClr val="BAC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504;p76">
              <a:extLst>
                <a:ext uri="{FF2B5EF4-FFF2-40B4-BE49-F238E27FC236}">
                  <a16:creationId xmlns:a16="http://schemas.microsoft.com/office/drawing/2014/main" id="{2F01C03D-4A1F-48DA-AE31-2973A7B60A4B}"/>
                </a:ext>
              </a:extLst>
            </p:cNvPr>
            <p:cNvSpPr/>
            <p:nvPr/>
          </p:nvSpPr>
          <p:spPr>
            <a:xfrm>
              <a:off x="7043233" y="1591172"/>
              <a:ext cx="124203" cy="166888"/>
            </a:xfrm>
            <a:custGeom>
              <a:avLst/>
              <a:gdLst/>
              <a:ahLst/>
              <a:cxnLst/>
              <a:rect l="l" t="t" r="r" b="b"/>
              <a:pathLst>
                <a:path w="4772" h="6412" extrusionOk="0">
                  <a:moveTo>
                    <a:pt x="0" y="0"/>
                  </a:moveTo>
                  <a:lnTo>
                    <a:pt x="0" y="6411"/>
                  </a:lnTo>
                  <a:lnTo>
                    <a:pt x="4771" y="6411"/>
                  </a:lnTo>
                  <a:lnTo>
                    <a:pt x="4771" y="0"/>
                  </a:lnTo>
                  <a:close/>
                </a:path>
              </a:pathLst>
            </a:custGeom>
            <a:solidFill>
              <a:srgbClr val="7487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505;p76">
              <a:extLst>
                <a:ext uri="{FF2B5EF4-FFF2-40B4-BE49-F238E27FC236}">
                  <a16:creationId xmlns:a16="http://schemas.microsoft.com/office/drawing/2014/main" id="{2CF74FA5-EEBE-4BDF-8A8A-4A7E66034006}"/>
                </a:ext>
              </a:extLst>
            </p:cNvPr>
            <p:cNvSpPr/>
            <p:nvPr/>
          </p:nvSpPr>
          <p:spPr>
            <a:xfrm>
              <a:off x="7074102" y="1625606"/>
              <a:ext cx="39848" cy="23008"/>
            </a:xfrm>
            <a:custGeom>
              <a:avLst/>
              <a:gdLst/>
              <a:ahLst/>
              <a:cxnLst/>
              <a:rect l="l" t="t" r="r" b="b"/>
              <a:pathLst>
                <a:path w="1531" h="884" extrusionOk="0">
                  <a:moveTo>
                    <a:pt x="0" y="0"/>
                  </a:moveTo>
                  <a:lnTo>
                    <a:pt x="0" y="883"/>
                  </a:lnTo>
                  <a:lnTo>
                    <a:pt x="1531" y="883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506;p76">
              <a:extLst>
                <a:ext uri="{FF2B5EF4-FFF2-40B4-BE49-F238E27FC236}">
                  <a16:creationId xmlns:a16="http://schemas.microsoft.com/office/drawing/2014/main" id="{2122FF42-4296-4F56-92B7-5A7DCDA048E2}"/>
                </a:ext>
              </a:extLst>
            </p:cNvPr>
            <p:cNvSpPr/>
            <p:nvPr/>
          </p:nvSpPr>
          <p:spPr>
            <a:xfrm>
              <a:off x="7105309" y="1687968"/>
              <a:ext cx="39874" cy="23008"/>
            </a:xfrm>
            <a:custGeom>
              <a:avLst/>
              <a:gdLst/>
              <a:ahLst/>
              <a:cxnLst/>
              <a:rect l="l" t="t" r="r" b="b"/>
              <a:pathLst>
                <a:path w="1532" h="884" extrusionOk="0">
                  <a:moveTo>
                    <a:pt x="1" y="0"/>
                  </a:moveTo>
                  <a:lnTo>
                    <a:pt x="1" y="884"/>
                  </a:lnTo>
                  <a:lnTo>
                    <a:pt x="1531" y="884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507;p76">
              <a:extLst>
                <a:ext uri="{FF2B5EF4-FFF2-40B4-BE49-F238E27FC236}">
                  <a16:creationId xmlns:a16="http://schemas.microsoft.com/office/drawing/2014/main" id="{1FC81F71-E4D9-4791-9B11-562B660787BD}"/>
                </a:ext>
              </a:extLst>
            </p:cNvPr>
            <p:cNvSpPr/>
            <p:nvPr/>
          </p:nvSpPr>
          <p:spPr>
            <a:xfrm>
              <a:off x="6980143" y="1563869"/>
              <a:ext cx="456522" cy="279535"/>
            </a:xfrm>
            <a:custGeom>
              <a:avLst/>
              <a:gdLst/>
              <a:ahLst/>
              <a:cxnLst/>
              <a:rect l="l" t="t" r="r" b="b"/>
              <a:pathLst>
                <a:path w="17540" h="10740" extrusionOk="0">
                  <a:moveTo>
                    <a:pt x="14866" y="1310"/>
                  </a:moveTo>
                  <a:lnTo>
                    <a:pt x="14866" y="7203"/>
                  </a:lnTo>
                  <a:lnTo>
                    <a:pt x="12058" y="7203"/>
                  </a:lnTo>
                  <a:cubicBezTo>
                    <a:pt x="11917" y="7203"/>
                    <a:pt x="11801" y="7319"/>
                    <a:pt x="11801" y="7460"/>
                  </a:cubicBezTo>
                  <a:cubicBezTo>
                    <a:pt x="11801" y="7601"/>
                    <a:pt x="11917" y="7717"/>
                    <a:pt x="12058" y="7717"/>
                  </a:cubicBezTo>
                  <a:lnTo>
                    <a:pt x="14866" y="7717"/>
                  </a:lnTo>
                  <a:lnTo>
                    <a:pt x="14866" y="7995"/>
                  </a:lnTo>
                  <a:lnTo>
                    <a:pt x="2685" y="7995"/>
                  </a:lnTo>
                  <a:lnTo>
                    <a:pt x="2685" y="7717"/>
                  </a:lnTo>
                  <a:lnTo>
                    <a:pt x="10981" y="7717"/>
                  </a:lnTo>
                  <a:cubicBezTo>
                    <a:pt x="11122" y="7717"/>
                    <a:pt x="11238" y="7601"/>
                    <a:pt x="11238" y="7460"/>
                  </a:cubicBezTo>
                  <a:cubicBezTo>
                    <a:pt x="11238" y="7319"/>
                    <a:pt x="11122" y="7203"/>
                    <a:pt x="10981" y="7203"/>
                  </a:cubicBezTo>
                  <a:lnTo>
                    <a:pt x="7452" y="7203"/>
                  </a:lnTo>
                  <a:lnTo>
                    <a:pt x="7452" y="1310"/>
                  </a:lnTo>
                  <a:close/>
                  <a:moveTo>
                    <a:pt x="15077" y="8509"/>
                  </a:moveTo>
                  <a:lnTo>
                    <a:pt x="15907" y="8829"/>
                  </a:lnTo>
                  <a:lnTo>
                    <a:pt x="1633" y="8829"/>
                  </a:lnTo>
                  <a:lnTo>
                    <a:pt x="2467" y="8509"/>
                  </a:lnTo>
                  <a:close/>
                  <a:moveTo>
                    <a:pt x="10883" y="9342"/>
                  </a:moveTo>
                  <a:lnTo>
                    <a:pt x="10654" y="9575"/>
                  </a:lnTo>
                  <a:lnTo>
                    <a:pt x="6932" y="9575"/>
                  </a:lnTo>
                  <a:lnTo>
                    <a:pt x="6703" y="9342"/>
                  </a:lnTo>
                  <a:close/>
                  <a:moveTo>
                    <a:pt x="17030" y="9342"/>
                  </a:moveTo>
                  <a:lnTo>
                    <a:pt x="17026" y="9388"/>
                  </a:lnTo>
                  <a:cubicBezTo>
                    <a:pt x="17026" y="9849"/>
                    <a:pt x="16653" y="10222"/>
                    <a:pt x="16192" y="10222"/>
                  </a:cubicBezTo>
                  <a:lnTo>
                    <a:pt x="1351" y="10222"/>
                  </a:lnTo>
                  <a:cubicBezTo>
                    <a:pt x="890" y="10222"/>
                    <a:pt x="514" y="9849"/>
                    <a:pt x="514" y="9388"/>
                  </a:cubicBezTo>
                  <a:lnTo>
                    <a:pt x="514" y="9342"/>
                  </a:lnTo>
                  <a:lnTo>
                    <a:pt x="5978" y="9342"/>
                  </a:lnTo>
                  <a:lnTo>
                    <a:pt x="6647" y="10011"/>
                  </a:lnTo>
                  <a:cubicBezTo>
                    <a:pt x="6692" y="10060"/>
                    <a:pt x="6759" y="10088"/>
                    <a:pt x="6826" y="10088"/>
                  </a:cubicBezTo>
                  <a:lnTo>
                    <a:pt x="10763" y="10088"/>
                  </a:lnTo>
                  <a:cubicBezTo>
                    <a:pt x="10830" y="10088"/>
                    <a:pt x="10897" y="10060"/>
                    <a:pt x="10943" y="10011"/>
                  </a:cubicBezTo>
                  <a:lnTo>
                    <a:pt x="11611" y="9342"/>
                  </a:lnTo>
                  <a:close/>
                  <a:moveTo>
                    <a:pt x="2987" y="1"/>
                  </a:moveTo>
                  <a:cubicBezTo>
                    <a:pt x="2537" y="1"/>
                    <a:pt x="2171" y="370"/>
                    <a:pt x="2168" y="821"/>
                  </a:cubicBezTo>
                  <a:lnTo>
                    <a:pt x="2168" y="4040"/>
                  </a:lnTo>
                  <a:cubicBezTo>
                    <a:pt x="2168" y="4184"/>
                    <a:pt x="2284" y="4297"/>
                    <a:pt x="2424" y="4297"/>
                  </a:cubicBezTo>
                  <a:cubicBezTo>
                    <a:pt x="2569" y="4297"/>
                    <a:pt x="2681" y="4184"/>
                    <a:pt x="2681" y="4040"/>
                  </a:cubicBezTo>
                  <a:lnTo>
                    <a:pt x="2681" y="1306"/>
                  </a:lnTo>
                  <a:lnTo>
                    <a:pt x="6939" y="1306"/>
                  </a:lnTo>
                  <a:lnTo>
                    <a:pt x="6939" y="7200"/>
                  </a:lnTo>
                  <a:lnTo>
                    <a:pt x="2681" y="7200"/>
                  </a:lnTo>
                  <a:lnTo>
                    <a:pt x="2681" y="5078"/>
                  </a:lnTo>
                  <a:cubicBezTo>
                    <a:pt x="2681" y="4934"/>
                    <a:pt x="2569" y="4821"/>
                    <a:pt x="2424" y="4821"/>
                  </a:cubicBezTo>
                  <a:cubicBezTo>
                    <a:pt x="2284" y="4821"/>
                    <a:pt x="2168" y="4934"/>
                    <a:pt x="2168" y="5078"/>
                  </a:cubicBezTo>
                  <a:lnTo>
                    <a:pt x="2168" y="8072"/>
                  </a:lnTo>
                  <a:lnTo>
                    <a:pt x="166" y="8850"/>
                  </a:lnTo>
                  <a:cubicBezTo>
                    <a:pt x="67" y="8889"/>
                    <a:pt x="0" y="8984"/>
                    <a:pt x="0" y="9089"/>
                  </a:cubicBezTo>
                  <a:lnTo>
                    <a:pt x="0" y="9388"/>
                  </a:lnTo>
                  <a:cubicBezTo>
                    <a:pt x="0" y="10134"/>
                    <a:pt x="605" y="10739"/>
                    <a:pt x="1351" y="10739"/>
                  </a:cubicBezTo>
                  <a:lnTo>
                    <a:pt x="16192" y="10739"/>
                  </a:lnTo>
                  <a:cubicBezTo>
                    <a:pt x="16935" y="10739"/>
                    <a:pt x="17540" y="10134"/>
                    <a:pt x="17540" y="9388"/>
                  </a:cubicBezTo>
                  <a:lnTo>
                    <a:pt x="17540" y="9089"/>
                  </a:lnTo>
                  <a:cubicBezTo>
                    <a:pt x="17540" y="8980"/>
                    <a:pt x="17476" y="8885"/>
                    <a:pt x="17378" y="8846"/>
                  </a:cubicBezTo>
                  <a:lnTo>
                    <a:pt x="15379" y="8076"/>
                  </a:lnTo>
                  <a:lnTo>
                    <a:pt x="15379" y="821"/>
                  </a:lnTo>
                  <a:cubicBezTo>
                    <a:pt x="15379" y="370"/>
                    <a:pt x="15014" y="1"/>
                    <a:pt x="14563" y="1"/>
                  </a:cubicBezTo>
                  <a:lnTo>
                    <a:pt x="12283" y="1"/>
                  </a:lnTo>
                  <a:cubicBezTo>
                    <a:pt x="12139" y="1"/>
                    <a:pt x="12026" y="117"/>
                    <a:pt x="12026" y="258"/>
                  </a:cubicBezTo>
                  <a:cubicBezTo>
                    <a:pt x="12026" y="402"/>
                    <a:pt x="12139" y="515"/>
                    <a:pt x="12283" y="515"/>
                  </a:cubicBezTo>
                  <a:lnTo>
                    <a:pt x="14563" y="515"/>
                  </a:lnTo>
                  <a:cubicBezTo>
                    <a:pt x="14718" y="518"/>
                    <a:pt x="14852" y="638"/>
                    <a:pt x="14866" y="793"/>
                  </a:cubicBezTo>
                  <a:lnTo>
                    <a:pt x="2681" y="793"/>
                  </a:lnTo>
                  <a:cubicBezTo>
                    <a:pt x="2699" y="638"/>
                    <a:pt x="2829" y="518"/>
                    <a:pt x="2987" y="515"/>
                  </a:cubicBezTo>
                  <a:lnTo>
                    <a:pt x="11245" y="515"/>
                  </a:lnTo>
                  <a:cubicBezTo>
                    <a:pt x="11386" y="515"/>
                    <a:pt x="11502" y="402"/>
                    <a:pt x="11502" y="258"/>
                  </a:cubicBezTo>
                  <a:cubicBezTo>
                    <a:pt x="11502" y="117"/>
                    <a:pt x="11386" y="1"/>
                    <a:pt x="1124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508;p76">
              <a:extLst>
                <a:ext uri="{FF2B5EF4-FFF2-40B4-BE49-F238E27FC236}">
                  <a16:creationId xmlns:a16="http://schemas.microsoft.com/office/drawing/2014/main" id="{A7247DE5-55C6-4568-87C3-F8A521A49E93}"/>
                </a:ext>
              </a:extLst>
            </p:cNvPr>
            <p:cNvSpPr/>
            <p:nvPr/>
          </p:nvSpPr>
          <p:spPr>
            <a:xfrm>
              <a:off x="7067413" y="1618917"/>
              <a:ext cx="53226" cy="36386"/>
            </a:xfrm>
            <a:custGeom>
              <a:avLst/>
              <a:gdLst/>
              <a:ahLst/>
              <a:cxnLst/>
              <a:rect l="l" t="t" r="r" b="b"/>
              <a:pathLst>
                <a:path w="2045" h="1398" extrusionOk="0">
                  <a:moveTo>
                    <a:pt x="1531" y="514"/>
                  </a:moveTo>
                  <a:lnTo>
                    <a:pt x="1531" y="884"/>
                  </a:lnTo>
                  <a:lnTo>
                    <a:pt x="514" y="884"/>
                  </a:lnTo>
                  <a:lnTo>
                    <a:pt x="514" y="514"/>
                  </a:lnTo>
                  <a:close/>
                  <a:moveTo>
                    <a:pt x="257" y="0"/>
                  </a:moveTo>
                  <a:cubicBezTo>
                    <a:pt x="116" y="0"/>
                    <a:pt x="0" y="113"/>
                    <a:pt x="0" y="257"/>
                  </a:cubicBezTo>
                  <a:lnTo>
                    <a:pt x="0" y="1140"/>
                  </a:lnTo>
                  <a:cubicBezTo>
                    <a:pt x="0" y="1281"/>
                    <a:pt x="116" y="1397"/>
                    <a:pt x="257" y="1397"/>
                  </a:cubicBezTo>
                  <a:lnTo>
                    <a:pt x="1788" y="1397"/>
                  </a:lnTo>
                  <a:cubicBezTo>
                    <a:pt x="1928" y="1397"/>
                    <a:pt x="2045" y="1281"/>
                    <a:pt x="2045" y="1140"/>
                  </a:cubicBezTo>
                  <a:lnTo>
                    <a:pt x="2045" y="257"/>
                  </a:lnTo>
                  <a:cubicBezTo>
                    <a:pt x="2045" y="113"/>
                    <a:pt x="1928" y="0"/>
                    <a:pt x="178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509;p76">
              <a:extLst>
                <a:ext uri="{FF2B5EF4-FFF2-40B4-BE49-F238E27FC236}">
                  <a16:creationId xmlns:a16="http://schemas.microsoft.com/office/drawing/2014/main" id="{3D16AF0E-4712-4233-BEF0-DBADC17F5389}"/>
                </a:ext>
              </a:extLst>
            </p:cNvPr>
            <p:cNvSpPr/>
            <p:nvPr/>
          </p:nvSpPr>
          <p:spPr>
            <a:xfrm>
              <a:off x="7067413" y="1662409"/>
              <a:ext cx="84355" cy="13404"/>
            </a:xfrm>
            <a:custGeom>
              <a:avLst/>
              <a:gdLst/>
              <a:ahLst/>
              <a:cxnLst/>
              <a:rect l="l" t="t" r="r" b="b"/>
              <a:pathLst>
                <a:path w="3241" h="515" extrusionOk="0">
                  <a:moveTo>
                    <a:pt x="257" y="1"/>
                  </a:moveTo>
                  <a:cubicBezTo>
                    <a:pt x="116" y="1"/>
                    <a:pt x="0" y="113"/>
                    <a:pt x="0" y="258"/>
                  </a:cubicBezTo>
                  <a:cubicBezTo>
                    <a:pt x="0" y="398"/>
                    <a:pt x="116" y="514"/>
                    <a:pt x="257" y="514"/>
                  </a:cubicBezTo>
                  <a:lnTo>
                    <a:pt x="2984" y="514"/>
                  </a:lnTo>
                  <a:cubicBezTo>
                    <a:pt x="3128" y="514"/>
                    <a:pt x="3241" y="398"/>
                    <a:pt x="3241" y="258"/>
                  </a:cubicBezTo>
                  <a:cubicBezTo>
                    <a:pt x="3241" y="113"/>
                    <a:pt x="3128" y="1"/>
                    <a:pt x="298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510;p76">
              <a:extLst>
                <a:ext uri="{FF2B5EF4-FFF2-40B4-BE49-F238E27FC236}">
                  <a16:creationId xmlns:a16="http://schemas.microsoft.com/office/drawing/2014/main" id="{6139EF35-5D99-4993-903C-E3ABF6F4FE5D}"/>
                </a:ext>
              </a:extLst>
            </p:cNvPr>
            <p:cNvSpPr/>
            <p:nvPr/>
          </p:nvSpPr>
          <p:spPr>
            <a:xfrm>
              <a:off x="7098646" y="1681279"/>
              <a:ext cx="53226" cy="36386"/>
            </a:xfrm>
            <a:custGeom>
              <a:avLst/>
              <a:gdLst/>
              <a:ahLst/>
              <a:cxnLst/>
              <a:rect l="l" t="t" r="r" b="b"/>
              <a:pathLst>
                <a:path w="2045" h="1398" extrusionOk="0">
                  <a:moveTo>
                    <a:pt x="1531" y="514"/>
                  </a:moveTo>
                  <a:lnTo>
                    <a:pt x="1531" y="884"/>
                  </a:lnTo>
                  <a:lnTo>
                    <a:pt x="514" y="884"/>
                  </a:lnTo>
                  <a:lnTo>
                    <a:pt x="514" y="514"/>
                  </a:lnTo>
                  <a:close/>
                  <a:moveTo>
                    <a:pt x="257" y="1"/>
                  </a:moveTo>
                  <a:cubicBezTo>
                    <a:pt x="116" y="1"/>
                    <a:pt x="0" y="117"/>
                    <a:pt x="0" y="257"/>
                  </a:cubicBezTo>
                  <a:lnTo>
                    <a:pt x="0" y="1141"/>
                  </a:lnTo>
                  <a:cubicBezTo>
                    <a:pt x="0" y="1281"/>
                    <a:pt x="116" y="1397"/>
                    <a:pt x="257" y="1397"/>
                  </a:cubicBezTo>
                  <a:lnTo>
                    <a:pt x="1787" y="1397"/>
                  </a:lnTo>
                  <a:cubicBezTo>
                    <a:pt x="1928" y="1397"/>
                    <a:pt x="2044" y="1281"/>
                    <a:pt x="2044" y="1141"/>
                  </a:cubicBezTo>
                  <a:lnTo>
                    <a:pt x="2044" y="257"/>
                  </a:lnTo>
                  <a:cubicBezTo>
                    <a:pt x="2044" y="117"/>
                    <a:pt x="1928" y="1"/>
                    <a:pt x="1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511;p76">
              <a:extLst>
                <a:ext uri="{FF2B5EF4-FFF2-40B4-BE49-F238E27FC236}">
                  <a16:creationId xmlns:a16="http://schemas.microsoft.com/office/drawing/2014/main" id="{FF822700-60F2-40CD-B9D5-08B65F65B73C}"/>
                </a:ext>
              </a:extLst>
            </p:cNvPr>
            <p:cNvSpPr/>
            <p:nvPr/>
          </p:nvSpPr>
          <p:spPr>
            <a:xfrm>
              <a:off x="7067413" y="1724771"/>
              <a:ext cx="84355" cy="13404"/>
            </a:xfrm>
            <a:custGeom>
              <a:avLst/>
              <a:gdLst/>
              <a:ahLst/>
              <a:cxnLst/>
              <a:rect l="l" t="t" r="r" b="b"/>
              <a:pathLst>
                <a:path w="3241" h="515" extrusionOk="0">
                  <a:moveTo>
                    <a:pt x="257" y="1"/>
                  </a:moveTo>
                  <a:cubicBezTo>
                    <a:pt x="116" y="1"/>
                    <a:pt x="0" y="113"/>
                    <a:pt x="0" y="258"/>
                  </a:cubicBezTo>
                  <a:cubicBezTo>
                    <a:pt x="0" y="398"/>
                    <a:pt x="116" y="515"/>
                    <a:pt x="257" y="515"/>
                  </a:cubicBezTo>
                  <a:lnTo>
                    <a:pt x="2984" y="515"/>
                  </a:lnTo>
                  <a:cubicBezTo>
                    <a:pt x="3128" y="515"/>
                    <a:pt x="3241" y="398"/>
                    <a:pt x="3241" y="258"/>
                  </a:cubicBezTo>
                  <a:cubicBezTo>
                    <a:pt x="3241" y="113"/>
                    <a:pt x="3128" y="1"/>
                    <a:pt x="298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512;p76">
              <a:extLst>
                <a:ext uri="{FF2B5EF4-FFF2-40B4-BE49-F238E27FC236}">
                  <a16:creationId xmlns:a16="http://schemas.microsoft.com/office/drawing/2014/main" id="{2CEDB94C-094A-4421-BFA0-821E38BA127B}"/>
                </a:ext>
              </a:extLst>
            </p:cNvPr>
            <p:cNvSpPr/>
            <p:nvPr/>
          </p:nvSpPr>
          <p:spPr>
            <a:xfrm>
              <a:off x="7199372" y="1646194"/>
              <a:ext cx="45366" cy="70352"/>
            </a:xfrm>
            <a:custGeom>
              <a:avLst/>
              <a:gdLst/>
              <a:ahLst/>
              <a:cxnLst/>
              <a:rect l="l" t="t" r="r" b="b"/>
              <a:pathLst>
                <a:path w="1743" h="2703" extrusionOk="0">
                  <a:moveTo>
                    <a:pt x="1373" y="1"/>
                  </a:moveTo>
                  <a:cubicBezTo>
                    <a:pt x="1308" y="1"/>
                    <a:pt x="1242" y="26"/>
                    <a:pt x="1193" y="75"/>
                  </a:cubicBezTo>
                  <a:lnTo>
                    <a:pt x="102" y="1166"/>
                  </a:lnTo>
                  <a:cubicBezTo>
                    <a:pt x="0" y="1268"/>
                    <a:pt x="0" y="1429"/>
                    <a:pt x="102" y="1532"/>
                  </a:cubicBezTo>
                  <a:lnTo>
                    <a:pt x="1193" y="2622"/>
                  </a:lnTo>
                  <a:cubicBezTo>
                    <a:pt x="1249" y="2679"/>
                    <a:pt x="1312" y="2702"/>
                    <a:pt x="1372" y="2702"/>
                  </a:cubicBezTo>
                  <a:cubicBezTo>
                    <a:pt x="1571" y="2702"/>
                    <a:pt x="1742" y="2444"/>
                    <a:pt x="1556" y="2260"/>
                  </a:cubicBezTo>
                  <a:lnTo>
                    <a:pt x="644" y="1349"/>
                  </a:lnTo>
                  <a:lnTo>
                    <a:pt x="1556" y="441"/>
                  </a:lnTo>
                  <a:cubicBezTo>
                    <a:pt x="1658" y="339"/>
                    <a:pt x="1658" y="177"/>
                    <a:pt x="1556" y="75"/>
                  </a:cubicBezTo>
                  <a:cubicBezTo>
                    <a:pt x="1505" y="26"/>
                    <a:pt x="1439" y="1"/>
                    <a:pt x="13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513;p76">
              <a:extLst>
                <a:ext uri="{FF2B5EF4-FFF2-40B4-BE49-F238E27FC236}">
                  <a16:creationId xmlns:a16="http://schemas.microsoft.com/office/drawing/2014/main" id="{8A0729D6-AEF2-4195-9D17-81DE03750D63}"/>
                </a:ext>
              </a:extLst>
            </p:cNvPr>
            <p:cNvSpPr/>
            <p:nvPr/>
          </p:nvSpPr>
          <p:spPr>
            <a:xfrm>
              <a:off x="7300203" y="1646064"/>
              <a:ext cx="45340" cy="70378"/>
            </a:xfrm>
            <a:custGeom>
              <a:avLst/>
              <a:gdLst/>
              <a:ahLst/>
              <a:cxnLst/>
              <a:rect l="l" t="t" r="r" b="b"/>
              <a:pathLst>
                <a:path w="1742" h="2704" extrusionOk="0">
                  <a:moveTo>
                    <a:pt x="370" y="0"/>
                  </a:moveTo>
                  <a:cubicBezTo>
                    <a:pt x="171" y="0"/>
                    <a:pt x="0" y="259"/>
                    <a:pt x="187" y="446"/>
                  </a:cubicBezTo>
                  <a:lnTo>
                    <a:pt x="1095" y="1354"/>
                  </a:lnTo>
                  <a:lnTo>
                    <a:pt x="187" y="2265"/>
                  </a:lnTo>
                  <a:cubicBezTo>
                    <a:pt x="85" y="2363"/>
                    <a:pt x="85" y="2525"/>
                    <a:pt x="187" y="2627"/>
                  </a:cubicBezTo>
                  <a:cubicBezTo>
                    <a:pt x="236" y="2678"/>
                    <a:pt x="301" y="2704"/>
                    <a:pt x="367" y="2704"/>
                  </a:cubicBezTo>
                  <a:cubicBezTo>
                    <a:pt x="432" y="2704"/>
                    <a:pt x="498" y="2678"/>
                    <a:pt x="549" y="2627"/>
                  </a:cubicBezTo>
                  <a:lnTo>
                    <a:pt x="1640" y="1537"/>
                  </a:lnTo>
                  <a:cubicBezTo>
                    <a:pt x="1742" y="1434"/>
                    <a:pt x="1742" y="1273"/>
                    <a:pt x="1640" y="1174"/>
                  </a:cubicBezTo>
                  <a:lnTo>
                    <a:pt x="549" y="80"/>
                  </a:lnTo>
                  <a:cubicBezTo>
                    <a:pt x="493" y="24"/>
                    <a:pt x="430" y="0"/>
                    <a:pt x="3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514;p76">
              <a:extLst>
                <a:ext uri="{FF2B5EF4-FFF2-40B4-BE49-F238E27FC236}">
                  <a16:creationId xmlns:a16="http://schemas.microsoft.com/office/drawing/2014/main" id="{33872041-ACFA-4DA1-A8AE-1883A89325FB}"/>
                </a:ext>
              </a:extLst>
            </p:cNvPr>
            <p:cNvSpPr/>
            <p:nvPr/>
          </p:nvSpPr>
          <p:spPr>
            <a:xfrm>
              <a:off x="7251740" y="1637813"/>
              <a:ext cx="42243" cy="86932"/>
            </a:xfrm>
            <a:custGeom>
              <a:avLst/>
              <a:gdLst/>
              <a:ahLst/>
              <a:cxnLst/>
              <a:rect l="l" t="t" r="r" b="b"/>
              <a:pathLst>
                <a:path w="1623" h="3340" extrusionOk="0">
                  <a:moveTo>
                    <a:pt x="1331" y="1"/>
                  </a:moveTo>
                  <a:cubicBezTo>
                    <a:pt x="1228" y="1"/>
                    <a:pt x="1130" y="64"/>
                    <a:pt x="1092" y="168"/>
                  </a:cubicBezTo>
                  <a:lnTo>
                    <a:pt x="50" y="2993"/>
                  </a:lnTo>
                  <a:cubicBezTo>
                    <a:pt x="1" y="3127"/>
                    <a:pt x="71" y="3275"/>
                    <a:pt x="205" y="3324"/>
                  </a:cubicBezTo>
                  <a:cubicBezTo>
                    <a:pt x="234" y="3335"/>
                    <a:pt x="264" y="3340"/>
                    <a:pt x="293" y="3340"/>
                  </a:cubicBezTo>
                  <a:cubicBezTo>
                    <a:pt x="398" y="3340"/>
                    <a:pt x="496" y="3274"/>
                    <a:pt x="532" y="3169"/>
                  </a:cubicBezTo>
                  <a:lnTo>
                    <a:pt x="1574" y="344"/>
                  </a:lnTo>
                  <a:cubicBezTo>
                    <a:pt x="1623" y="210"/>
                    <a:pt x="1553" y="66"/>
                    <a:pt x="1419" y="17"/>
                  </a:cubicBezTo>
                  <a:cubicBezTo>
                    <a:pt x="1390" y="6"/>
                    <a:pt x="1360" y="1"/>
                    <a:pt x="133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A35624E5-64BC-4AFB-AE3A-B8573F408D27}"/>
              </a:ext>
            </a:extLst>
          </p:cNvPr>
          <p:cNvSpPr txBox="1"/>
          <p:nvPr/>
        </p:nvSpPr>
        <p:spPr>
          <a:xfrm>
            <a:off x="5571539" y="1415424"/>
            <a:ext cx="2685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" sz="1800" b="1" dirty="0"/>
              <a:t>برنامج لايبرأوفيس امبريس</a:t>
            </a:r>
            <a:endParaRPr lang="ar-SA" sz="1800" dirty="0"/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9799C0A8-4890-4A2D-B525-3BC3640E66CF}"/>
              </a:ext>
            </a:extLst>
          </p:cNvPr>
          <p:cNvSpPr txBox="1"/>
          <p:nvPr/>
        </p:nvSpPr>
        <p:spPr>
          <a:xfrm>
            <a:off x="5114244" y="3447907"/>
            <a:ext cx="348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dirty="0">
                <a:solidFill>
                  <a:schemeClr val="bg2"/>
                </a:solidFill>
              </a:rPr>
              <a:t>تطبيق جوجل </a:t>
            </a:r>
            <a:r>
              <a:rPr lang="ar-SA" sz="1800" b="1" dirty="0" err="1">
                <a:solidFill>
                  <a:schemeClr val="bg2"/>
                </a:solidFill>
              </a:rPr>
              <a:t>سلايدز</a:t>
            </a:r>
            <a:endParaRPr lang="ar-SA" sz="1800" b="1" dirty="0">
              <a:solidFill>
                <a:schemeClr val="bg2"/>
              </a:solidFill>
            </a:endParaRP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069012F5-AF2A-40DA-A289-42E3966D3DA3}"/>
              </a:ext>
            </a:extLst>
          </p:cNvPr>
          <p:cNvSpPr txBox="1"/>
          <p:nvPr/>
        </p:nvSpPr>
        <p:spPr>
          <a:xfrm>
            <a:off x="2108895" y="3512672"/>
            <a:ext cx="214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" sz="1800" b="1" dirty="0"/>
              <a:t>برنامج كي نوت</a:t>
            </a:r>
            <a:endParaRPr lang="ar-SA" sz="1800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5422521-11E4-4ECC-8C44-2202C3CDEFC0}"/>
              </a:ext>
            </a:extLst>
          </p:cNvPr>
          <p:cNvSpPr txBox="1"/>
          <p:nvPr/>
        </p:nvSpPr>
        <p:spPr>
          <a:xfrm>
            <a:off x="717003" y="1417111"/>
            <a:ext cx="348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800" b="1" dirty="0">
                <a:solidFill>
                  <a:schemeClr val="bg2"/>
                </a:solidFill>
              </a:rPr>
              <a:t>برنامج مايكروسوفت ب</a:t>
            </a:r>
            <a:r>
              <a:rPr lang="ar-SA" sz="1800" b="1" dirty="0">
                <a:solidFill>
                  <a:schemeClr val="bg2"/>
                </a:solidFill>
              </a:rPr>
              <a:t>او</a:t>
            </a:r>
            <a:r>
              <a:rPr lang="ar" sz="1800" b="1" dirty="0">
                <a:solidFill>
                  <a:schemeClr val="bg2"/>
                </a:solidFill>
              </a:rPr>
              <a:t>ربوينت</a:t>
            </a:r>
            <a:endParaRPr lang="ar-SA" sz="1800" b="1" dirty="0">
              <a:solidFill>
                <a:schemeClr val="bg2"/>
              </a:solidFill>
            </a:endParaRPr>
          </a:p>
        </p:txBody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FD23BB5B-114C-4C42-9A6D-9F0922B52612}"/>
              </a:ext>
            </a:extLst>
          </p:cNvPr>
          <p:cNvGrpSpPr/>
          <p:nvPr/>
        </p:nvGrpSpPr>
        <p:grpSpPr>
          <a:xfrm>
            <a:off x="466576" y="4046709"/>
            <a:ext cx="3326389" cy="1099426"/>
            <a:chOff x="466576" y="4046709"/>
            <a:chExt cx="3326389" cy="1099426"/>
          </a:xfrm>
        </p:grpSpPr>
        <p:sp>
          <p:nvSpPr>
            <p:cNvPr id="172" name="Google Shape;1621;p46">
              <a:extLst>
                <a:ext uri="{FF2B5EF4-FFF2-40B4-BE49-F238E27FC236}">
                  <a16:creationId xmlns:a16="http://schemas.microsoft.com/office/drawing/2014/main" id="{3771C929-EDC7-4580-A94B-C4AD9967F839}"/>
                </a:ext>
              </a:extLst>
            </p:cNvPr>
            <p:cNvSpPr/>
            <p:nvPr/>
          </p:nvSpPr>
          <p:spPr>
            <a:xfrm>
              <a:off x="1212782" y="4046709"/>
              <a:ext cx="2409205" cy="1044223"/>
            </a:xfrm>
            <a:custGeom>
              <a:avLst/>
              <a:gdLst/>
              <a:ahLst/>
              <a:cxnLst/>
              <a:rect l="l" t="t" r="r" b="b"/>
              <a:pathLst>
                <a:path w="69481" h="39618" extrusionOk="0">
                  <a:moveTo>
                    <a:pt x="32646" y="0"/>
                  </a:moveTo>
                  <a:cubicBezTo>
                    <a:pt x="30066" y="0"/>
                    <a:pt x="27473" y="144"/>
                    <a:pt x="24880" y="221"/>
                  </a:cubicBezTo>
                  <a:cubicBezTo>
                    <a:pt x="19950" y="335"/>
                    <a:pt x="15042" y="769"/>
                    <a:pt x="10180" y="1431"/>
                  </a:cubicBezTo>
                  <a:cubicBezTo>
                    <a:pt x="9929" y="1476"/>
                    <a:pt x="9701" y="1750"/>
                    <a:pt x="9473" y="1910"/>
                  </a:cubicBezTo>
                  <a:cubicBezTo>
                    <a:pt x="9709" y="1996"/>
                    <a:pt x="9966" y="2163"/>
                    <a:pt x="10205" y="2163"/>
                  </a:cubicBezTo>
                  <a:cubicBezTo>
                    <a:pt x="10220" y="2163"/>
                    <a:pt x="10234" y="2162"/>
                    <a:pt x="10249" y="2161"/>
                  </a:cubicBezTo>
                  <a:cubicBezTo>
                    <a:pt x="11778" y="2024"/>
                    <a:pt x="13330" y="1842"/>
                    <a:pt x="14859" y="1636"/>
                  </a:cubicBezTo>
                  <a:cubicBezTo>
                    <a:pt x="20086" y="997"/>
                    <a:pt x="25359" y="792"/>
                    <a:pt x="30609" y="792"/>
                  </a:cubicBezTo>
                  <a:cubicBezTo>
                    <a:pt x="37114" y="814"/>
                    <a:pt x="46609" y="1043"/>
                    <a:pt x="53115" y="1339"/>
                  </a:cubicBezTo>
                  <a:cubicBezTo>
                    <a:pt x="56128" y="1476"/>
                    <a:pt x="59141" y="1933"/>
                    <a:pt x="62154" y="2367"/>
                  </a:cubicBezTo>
                  <a:cubicBezTo>
                    <a:pt x="63957" y="2618"/>
                    <a:pt x="65714" y="3074"/>
                    <a:pt x="67221" y="4170"/>
                  </a:cubicBezTo>
                  <a:cubicBezTo>
                    <a:pt x="68020" y="4740"/>
                    <a:pt x="68522" y="5448"/>
                    <a:pt x="68545" y="6429"/>
                  </a:cubicBezTo>
                  <a:cubicBezTo>
                    <a:pt x="68545" y="7822"/>
                    <a:pt x="68682" y="9237"/>
                    <a:pt x="68453" y="10606"/>
                  </a:cubicBezTo>
                  <a:cubicBezTo>
                    <a:pt x="67791" y="14898"/>
                    <a:pt x="65920" y="20901"/>
                    <a:pt x="64596" y="25032"/>
                  </a:cubicBezTo>
                  <a:cubicBezTo>
                    <a:pt x="63614" y="28113"/>
                    <a:pt x="62633" y="31172"/>
                    <a:pt x="61172" y="34071"/>
                  </a:cubicBezTo>
                  <a:cubicBezTo>
                    <a:pt x="60852" y="34710"/>
                    <a:pt x="60579" y="35349"/>
                    <a:pt x="60213" y="35965"/>
                  </a:cubicBezTo>
                  <a:cubicBezTo>
                    <a:pt x="59734" y="36787"/>
                    <a:pt x="59004" y="37289"/>
                    <a:pt x="57999" y="37403"/>
                  </a:cubicBezTo>
                  <a:cubicBezTo>
                    <a:pt x="57200" y="37495"/>
                    <a:pt x="56402" y="37586"/>
                    <a:pt x="55603" y="37677"/>
                  </a:cubicBezTo>
                  <a:cubicBezTo>
                    <a:pt x="51015" y="38271"/>
                    <a:pt x="43414" y="38567"/>
                    <a:pt x="38780" y="38682"/>
                  </a:cubicBezTo>
                  <a:cubicBezTo>
                    <a:pt x="35312" y="38776"/>
                    <a:pt x="31844" y="38819"/>
                    <a:pt x="28375" y="38819"/>
                  </a:cubicBezTo>
                  <a:cubicBezTo>
                    <a:pt x="21755" y="38819"/>
                    <a:pt x="15134" y="38662"/>
                    <a:pt x="8514" y="38408"/>
                  </a:cubicBezTo>
                  <a:cubicBezTo>
                    <a:pt x="6779" y="38339"/>
                    <a:pt x="5045" y="38020"/>
                    <a:pt x="3310" y="37768"/>
                  </a:cubicBezTo>
                  <a:cubicBezTo>
                    <a:pt x="2967" y="37723"/>
                    <a:pt x="2534" y="37472"/>
                    <a:pt x="2397" y="37198"/>
                  </a:cubicBezTo>
                  <a:cubicBezTo>
                    <a:pt x="1803" y="36079"/>
                    <a:pt x="1301" y="34915"/>
                    <a:pt x="776" y="33774"/>
                  </a:cubicBezTo>
                  <a:cubicBezTo>
                    <a:pt x="708" y="33637"/>
                    <a:pt x="548" y="33523"/>
                    <a:pt x="457" y="33409"/>
                  </a:cubicBezTo>
                  <a:cubicBezTo>
                    <a:pt x="320" y="33546"/>
                    <a:pt x="92" y="33637"/>
                    <a:pt x="69" y="33774"/>
                  </a:cubicBezTo>
                  <a:cubicBezTo>
                    <a:pt x="0" y="33980"/>
                    <a:pt x="23" y="34231"/>
                    <a:pt x="114" y="34413"/>
                  </a:cubicBezTo>
                  <a:cubicBezTo>
                    <a:pt x="639" y="35486"/>
                    <a:pt x="1141" y="36559"/>
                    <a:pt x="1735" y="37586"/>
                  </a:cubicBezTo>
                  <a:cubicBezTo>
                    <a:pt x="1940" y="37928"/>
                    <a:pt x="2351" y="38271"/>
                    <a:pt x="2739" y="38408"/>
                  </a:cubicBezTo>
                  <a:cubicBezTo>
                    <a:pt x="3652" y="38659"/>
                    <a:pt x="4588" y="38910"/>
                    <a:pt x="5501" y="38955"/>
                  </a:cubicBezTo>
                  <a:cubicBezTo>
                    <a:pt x="10568" y="39161"/>
                    <a:pt x="15613" y="39366"/>
                    <a:pt x="20680" y="39480"/>
                  </a:cubicBezTo>
                  <a:cubicBezTo>
                    <a:pt x="22113" y="39517"/>
                    <a:pt x="23550" y="39528"/>
                    <a:pt x="24988" y="39528"/>
                  </a:cubicBezTo>
                  <a:cubicBezTo>
                    <a:pt x="27145" y="39528"/>
                    <a:pt x="29303" y="39503"/>
                    <a:pt x="31453" y="39503"/>
                  </a:cubicBezTo>
                  <a:cubicBezTo>
                    <a:pt x="31453" y="39549"/>
                    <a:pt x="31476" y="39572"/>
                    <a:pt x="31476" y="39617"/>
                  </a:cubicBezTo>
                  <a:cubicBezTo>
                    <a:pt x="36087" y="39435"/>
                    <a:pt x="40721" y="39343"/>
                    <a:pt x="45354" y="39092"/>
                  </a:cubicBezTo>
                  <a:cubicBezTo>
                    <a:pt x="48299" y="38933"/>
                    <a:pt x="54210" y="38545"/>
                    <a:pt x="57178" y="38293"/>
                  </a:cubicBezTo>
                  <a:cubicBezTo>
                    <a:pt x="58981" y="38134"/>
                    <a:pt x="60442" y="37495"/>
                    <a:pt x="61195" y="35783"/>
                  </a:cubicBezTo>
                  <a:cubicBezTo>
                    <a:pt x="62131" y="33751"/>
                    <a:pt x="63112" y="31720"/>
                    <a:pt x="63865" y="29620"/>
                  </a:cubicBezTo>
                  <a:cubicBezTo>
                    <a:pt x="65395" y="25420"/>
                    <a:pt x="67358" y="19349"/>
                    <a:pt x="68385" y="15012"/>
                  </a:cubicBezTo>
                  <a:cubicBezTo>
                    <a:pt x="69047" y="12318"/>
                    <a:pt x="69480" y="9602"/>
                    <a:pt x="69366" y="6817"/>
                  </a:cubicBezTo>
                  <a:cubicBezTo>
                    <a:pt x="69298" y="5402"/>
                    <a:pt x="68819" y="4170"/>
                    <a:pt x="67472" y="3485"/>
                  </a:cubicBezTo>
                  <a:cubicBezTo>
                    <a:pt x="66445" y="2937"/>
                    <a:pt x="65372" y="2412"/>
                    <a:pt x="64231" y="2070"/>
                  </a:cubicBezTo>
                  <a:cubicBezTo>
                    <a:pt x="60944" y="1134"/>
                    <a:pt x="57520" y="837"/>
                    <a:pt x="54119" y="655"/>
                  </a:cubicBezTo>
                  <a:cubicBezTo>
                    <a:pt x="48413" y="358"/>
                    <a:pt x="39739" y="130"/>
                    <a:pt x="34033" y="16"/>
                  </a:cubicBezTo>
                  <a:cubicBezTo>
                    <a:pt x="33571" y="5"/>
                    <a:pt x="33108" y="0"/>
                    <a:pt x="3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7C4527DF-41D3-47D5-9592-70F044E50F69}"/>
                </a:ext>
              </a:extLst>
            </p:cNvPr>
            <p:cNvGrpSpPr/>
            <p:nvPr/>
          </p:nvGrpSpPr>
          <p:grpSpPr>
            <a:xfrm>
              <a:off x="466576" y="4080185"/>
              <a:ext cx="3326389" cy="1065950"/>
              <a:chOff x="466576" y="4080185"/>
              <a:chExt cx="3326389" cy="1065950"/>
            </a:xfrm>
          </p:grpSpPr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923E776A-F1B6-436C-8B5D-031CA35C1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466576" y="4080185"/>
                <a:ext cx="880177" cy="880177"/>
              </a:xfrm>
              <a:prstGeom prst="rect">
                <a:avLst/>
              </a:prstGeom>
            </p:spPr>
          </p:pic>
          <p:sp>
            <p:nvSpPr>
              <p:cNvPr id="169" name="Google Shape;1618;p46">
                <a:extLst>
                  <a:ext uri="{FF2B5EF4-FFF2-40B4-BE49-F238E27FC236}">
                    <a16:creationId xmlns:a16="http://schemas.microsoft.com/office/drawing/2014/main" id="{ED03D5A3-BB17-434F-BAA2-EF2A1B1F9EBC}"/>
                  </a:ext>
                </a:extLst>
              </p:cNvPr>
              <p:cNvSpPr/>
              <p:nvPr/>
            </p:nvSpPr>
            <p:spPr>
              <a:xfrm>
                <a:off x="2092086" y="5114771"/>
                <a:ext cx="310299" cy="24881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944" extrusionOk="0">
                    <a:moveTo>
                      <a:pt x="8321" y="0"/>
                    </a:moveTo>
                    <a:cubicBezTo>
                      <a:pt x="8230" y="0"/>
                      <a:pt x="8137" y="15"/>
                      <a:pt x="8058" y="15"/>
                    </a:cubicBezTo>
                    <a:cubicBezTo>
                      <a:pt x="5844" y="61"/>
                      <a:pt x="3653" y="129"/>
                      <a:pt x="1462" y="175"/>
                    </a:cubicBezTo>
                    <a:cubicBezTo>
                      <a:pt x="1291" y="175"/>
                      <a:pt x="1119" y="169"/>
                      <a:pt x="951" y="169"/>
                    </a:cubicBezTo>
                    <a:cubicBezTo>
                      <a:pt x="783" y="169"/>
                      <a:pt x="617" y="175"/>
                      <a:pt x="457" y="198"/>
                    </a:cubicBezTo>
                    <a:cubicBezTo>
                      <a:pt x="298" y="221"/>
                      <a:pt x="161" y="403"/>
                      <a:pt x="1" y="495"/>
                    </a:cubicBezTo>
                    <a:cubicBezTo>
                      <a:pt x="138" y="631"/>
                      <a:pt x="252" y="837"/>
                      <a:pt x="435" y="905"/>
                    </a:cubicBezTo>
                    <a:cubicBezTo>
                      <a:pt x="493" y="935"/>
                      <a:pt x="565" y="943"/>
                      <a:pt x="641" y="943"/>
                    </a:cubicBezTo>
                    <a:cubicBezTo>
                      <a:pt x="743" y="943"/>
                      <a:pt x="855" y="928"/>
                      <a:pt x="960" y="928"/>
                    </a:cubicBezTo>
                    <a:lnTo>
                      <a:pt x="4383" y="928"/>
                    </a:lnTo>
                    <a:lnTo>
                      <a:pt x="4383" y="791"/>
                    </a:lnTo>
                    <a:cubicBezTo>
                      <a:pt x="5083" y="791"/>
                      <a:pt x="5773" y="801"/>
                      <a:pt x="6460" y="801"/>
                    </a:cubicBezTo>
                    <a:cubicBezTo>
                      <a:pt x="6803" y="801"/>
                      <a:pt x="7145" y="799"/>
                      <a:pt x="7488" y="791"/>
                    </a:cubicBezTo>
                    <a:cubicBezTo>
                      <a:pt x="7853" y="791"/>
                      <a:pt x="8218" y="791"/>
                      <a:pt x="8560" y="723"/>
                    </a:cubicBezTo>
                    <a:cubicBezTo>
                      <a:pt x="8697" y="700"/>
                      <a:pt x="8812" y="495"/>
                      <a:pt x="8948" y="358"/>
                    </a:cubicBezTo>
                    <a:cubicBezTo>
                      <a:pt x="8812" y="243"/>
                      <a:pt x="8675" y="107"/>
                      <a:pt x="8515" y="38"/>
                    </a:cubicBezTo>
                    <a:cubicBezTo>
                      <a:pt x="8456" y="9"/>
                      <a:pt x="8389" y="0"/>
                      <a:pt x="8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620;p46">
                <a:extLst>
                  <a:ext uri="{FF2B5EF4-FFF2-40B4-BE49-F238E27FC236}">
                    <a16:creationId xmlns:a16="http://schemas.microsoft.com/office/drawing/2014/main" id="{D328446C-5228-4251-83AD-23F9822E3AB1}"/>
                  </a:ext>
                </a:extLst>
              </p:cNvPr>
              <p:cNvSpPr/>
              <p:nvPr/>
            </p:nvSpPr>
            <p:spPr>
              <a:xfrm>
                <a:off x="1298166" y="4254145"/>
                <a:ext cx="2174379" cy="812674"/>
              </a:xfrm>
              <a:custGeom>
                <a:avLst/>
                <a:gdLst/>
                <a:ahLst/>
                <a:cxnLst/>
                <a:rect l="l" t="t" r="r" b="b"/>
                <a:pathLst>
                  <a:path w="67929" h="37141" extrusionOk="0">
                    <a:moveTo>
                      <a:pt x="45941" y="0"/>
                    </a:moveTo>
                    <a:cubicBezTo>
                      <a:pt x="43475" y="0"/>
                      <a:pt x="41009" y="75"/>
                      <a:pt x="38553" y="181"/>
                    </a:cubicBezTo>
                    <a:cubicBezTo>
                      <a:pt x="35311" y="318"/>
                      <a:pt x="32047" y="523"/>
                      <a:pt x="28806" y="660"/>
                    </a:cubicBezTo>
                    <a:cubicBezTo>
                      <a:pt x="25519" y="797"/>
                      <a:pt x="22232" y="843"/>
                      <a:pt x="18946" y="934"/>
                    </a:cubicBezTo>
                    <a:cubicBezTo>
                      <a:pt x="15613" y="1003"/>
                      <a:pt x="12281" y="1140"/>
                      <a:pt x="8948" y="1505"/>
                    </a:cubicBezTo>
                    <a:cubicBezTo>
                      <a:pt x="7419" y="1665"/>
                      <a:pt x="5867" y="1847"/>
                      <a:pt x="4360" y="2190"/>
                    </a:cubicBezTo>
                    <a:cubicBezTo>
                      <a:pt x="3082" y="2464"/>
                      <a:pt x="1804" y="2966"/>
                      <a:pt x="982" y="3993"/>
                    </a:cubicBezTo>
                    <a:cubicBezTo>
                      <a:pt x="275" y="4883"/>
                      <a:pt x="1" y="6024"/>
                      <a:pt x="434" y="7074"/>
                    </a:cubicBezTo>
                    <a:cubicBezTo>
                      <a:pt x="160" y="12918"/>
                      <a:pt x="343" y="18784"/>
                      <a:pt x="1028" y="24581"/>
                    </a:cubicBezTo>
                    <a:cubicBezTo>
                      <a:pt x="1210" y="26156"/>
                      <a:pt x="1416" y="27708"/>
                      <a:pt x="1667" y="29260"/>
                    </a:cubicBezTo>
                    <a:cubicBezTo>
                      <a:pt x="1872" y="30493"/>
                      <a:pt x="2146" y="31703"/>
                      <a:pt x="2671" y="32821"/>
                    </a:cubicBezTo>
                    <a:cubicBezTo>
                      <a:pt x="3219" y="33940"/>
                      <a:pt x="4109" y="34853"/>
                      <a:pt x="5250" y="35378"/>
                    </a:cubicBezTo>
                    <a:cubicBezTo>
                      <a:pt x="6460" y="35948"/>
                      <a:pt x="7807" y="36131"/>
                      <a:pt x="9131" y="36268"/>
                    </a:cubicBezTo>
                    <a:cubicBezTo>
                      <a:pt x="15269" y="36880"/>
                      <a:pt x="21447" y="37140"/>
                      <a:pt x="27609" y="37140"/>
                    </a:cubicBezTo>
                    <a:cubicBezTo>
                      <a:pt x="28115" y="37140"/>
                      <a:pt x="28620" y="37139"/>
                      <a:pt x="29126" y="37135"/>
                    </a:cubicBezTo>
                    <a:cubicBezTo>
                      <a:pt x="35859" y="37090"/>
                      <a:pt x="42570" y="36724"/>
                      <a:pt x="49280" y="36108"/>
                    </a:cubicBezTo>
                    <a:cubicBezTo>
                      <a:pt x="50947" y="35948"/>
                      <a:pt x="52590" y="35789"/>
                      <a:pt x="54256" y="35606"/>
                    </a:cubicBezTo>
                    <a:cubicBezTo>
                      <a:pt x="55808" y="35423"/>
                      <a:pt x="57452" y="35355"/>
                      <a:pt x="58936" y="34898"/>
                    </a:cubicBezTo>
                    <a:cubicBezTo>
                      <a:pt x="61606" y="34099"/>
                      <a:pt x="62907" y="31726"/>
                      <a:pt x="63820" y="29352"/>
                    </a:cubicBezTo>
                    <a:cubicBezTo>
                      <a:pt x="64984" y="26453"/>
                      <a:pt x="65715" y="23394"/>
                      <a:pt x="66308" y="20336"/>
                    </a:cubicBezTo>
                    <a:cubicBezTo>
                      <a:pt x="66947" y="17186"/>
                      <a:pt x="67495" y="14013"/>
                      <a:pt x="67723" y="10795"/>
                    </a:cubicBezTo>
                    <a:cubicBezTo>
                      <a:pt x="67837" y="9311"/>
                      <a:pt x="67929" y="7782"/>
                      <a:pt x="67769" y="6275"/>
                    </a:cubicBezTo>
                    <a:cubicBezTo>
                      <a:pt x="67632" y="5089"/>
                      <a:pt x="67267" y="3879"/>
                      <a:pt x="66285" y="3080"/>
                    </a:cubicBezTo>
                    <a:cubicBezTo>
                      <a:pt x="65213" y="2235"/>
                      <a:pt x="63752" y="1984"/>
                      <a:pt x="62451" y="1665"/>
                    </a:cubicBezTo>
                    <a:cubicBezTo>
                      <a:pt x="60876" y="1277"/>
                      <a:pt x="59278" y="980"/>
                      <a:pt x="57680" y="752"/>
                    </a:cubicBezTo>
                    <a:cubicBezTo>
                      <a:pt x="53796" y="191"/>
                      <a:pt x="49869" y="0"/>
                      <a:pt x="45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400" b="1" dirty="0"/>
                  <a:t>من إنتاج شركة آبل ضمن حزمة </a:t>
                </a:r>
                <a:r>
                  <a:rPr lang="en-US" sz="1400" b="1" dirty="0"/>
                  <a:t>iWork</a:t>
                </a:r>
              </a:p>
              <a:p>
                <a:pPr marL="0" lvl="0" indent="0" algn="ctr" rt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400" b="1" dirty="0"/>
                  <a:t>وهو برنامج غير مجاني يعمل على أجهزة آبل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622;p46">
                <a:extLst>
                  <a:ext uri="{FF2B5EF4-FFF2-40B4-BE49-F238E27FC236}">
                    <a16:creationId xmlns:a16="http://schemas.microsoft.com/office/drawing/2014/main" id="{89254ED3-746E-4349-91AF-C73C0B86D6E1}"/>
                  </a:ext>
                </a:extLst>
              </p:cNvPr>
              <p:cNvSpPr/>
              <p:nvPr/>
            </p:nvSpPr>
            <p:spPr>
              <a:xfrm>
                <a:off x="1672632" y="5122387"/>
                <a:ext cx="356971" cy="23748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01" extrusionOk="0">
                    <a:moveTo>
                      <a:pt x="9633" y="0"/>
                    </a:moveTo>
                    <a:cubicBezTo>
                      <a:pt x="6551" y="0"/>
                      <a:pt x="3493" y="23"/>
                      <a:pt x="411" y="46"/>
                    </a:cubicBezTo>
                    <a:cubicBezTo>
                      <a:pt x="274" y="46"/>
                      <a:pt x="137" y="206"/>
                      <a:pt x="1" y="297"/>
                    </a:cubicBezTo>
                    <a:cubicBezTo>
                      <a:pt x="115" y="457"/>
                      <a:pt x="183" y="708"/>
                      <a:pt x="320" y="731"/>
                    </a:cubicBezTo>
                    <a:cubicBezTo>
                      <a:pt x="708" y="845"/>
                      <a:pt x="1119" y="890"/>
                      <a:pt x="1530" y="890"/>
                    </a:cubicBezTo>
                    <a:cubicBezTo>
                      <a:pt x="1956" y="898"/>
                      <a:pt x="2382" y="900"/>
                      <a:pt x="2808" y="900"/>
                    </a:cubicBezTo>
                    <a:cubicBezTo>
                      <a:pt x="3660" y="900"/>
                      <a:pt x="4512" y="890"/>
                      <a:pt x="5364" y="890"/>
                    </a:cubicBezTo>
                    <a:lnTo>
                      <a:pt x="5364" y="753"/>
                    </a:lnTo>
                    <a:cubicBezTo>
                      <a:pt x="6072" y="753"/>
                      <a:pt x="6780" y="759"/>
                      <a:pt x="7487" y="759"/>
                    </a:cubicBezTo>
                    <a:cubicBezTo>
                      <a:pt x="8195" y="759"/>
                      <a:pt x="8902" y="753"/>
                      <a:pt x="9610" y="731"/>
                    </a:cubicBezTo>
                    <a:cubicBezTo>
                      <a:pt x="9838" y="731"/>
                      <a:pt x="10066" y="502"/>
                      <a:pt x="10295" y="365"/>
                    </a:cubicBezTo>
                    <a:cubicBezTo>
                      <a:pt x="10066" y="251"/>
                      <a:pt x="9861" y="0"/>
                      <a:pt x="9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623;p46">
                <a:extLst>
                  <a:ext uri="{FF2B5EF4-FFF2-40B4-BE49-F238E27FC236}">
                    <a16:creationId xmlns:a16="http://schemas.microsoft.com/office/drawing/2014/main" id="{5EB4282F-9A97-4018-BF3B-3162FF659E20}"/>
                  </a:ext>
                </a:extLst>
              </p:cNvPr>
              <p:cNvSpPr/>
              <p:nvPr/>
            </p:nvSpPr>
            <p:spPr>
              <a:xfrm>
                <a:off x="3640189" y="4203705"/>
                <a:ext cx="78365" cy="24370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9246" extrusionOk="0">
                    <a:moveTo>
                      <a:pt x="1644" y="1"/>
                    </a:moveTo>
                    <a:cubicBezTo>
                      <a:pt x="1530" y="206"/>
                      <a:pt x="1370" y="412"/>
                      <a:pt x="1347" y="640"/>
                    </a:cubicBezTo>
                    <a:cubicBezTo>
                      <a:pt x="1233" y="1644"/>
                      <a:pt x="1233" y="2671"/>
                      <a:pt x="1073" y="3676"/>
                    </a:cubicBezTo>
                    <a:cubicBezTo>
                      <a:pt x="776" y="5319"/>
                      <a:pt x="365" y="6940"/>
                      <a:pt x="46" y="8560"/>
                    </a:cubicBezTo>
                    <a:cubicBezTo>
                      <a:pt x="0" y="8766"/>
                      <a:pt x="228" y="9017"/>
                      <a:pt x="343" y="9245"/>
                    </a:cubicBezTo>
                    <a:cubicBezTo>
                      <a:pt x="480" y="9063"/>
                      <a:pt x="708" y="8903"/>
                      <a:pt x="776" y="8697"/>
                    </a:cubicBezTo>
                    <a:cubicBezTo>
                      <a:pt x="936" y="8127"/>
                      <a:pt x="1027" y="7533"/>
                      <a:pt x="1164" y="6963"/>
                    </a:cubicBezTo>
                    <a:cubicBezTo>
                      <a:pt x="1530" y="5137"/>
                      <a:pt x="1895" y="3333"/>
                      <a:pt x="2260" y="1507"/>
                    </a:cubicBezTo>
                    <a:lnTo>
                      <a:pt x="2169" y="1485"/>
                    </a:lnTo>
                    <a:cubicBezTo>
                      <a:pt x="2146" y="1165"/>
                      <a:pt x="2146" y="823"/>
                      <a:pt x="2055" y="503"/>
                    </a:cubicBezTo>
                    <a:cubicBezTo>
                      <a:pt x="1986" y="320"/>
                      <a:pt x="1781" y="161"/>
                      <a:pt x="16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624;p46">
                <a:extLst>
                  <a:ext uri="{FF2B5EF4-FFF2-40B4-BE49-F238E27FC236}">
                    <a16:creationId xmlns:a16="http://schemas.microsoft.com/office/drawing/2014/main" id="{681B33F0-2DA4-42F3-BEBB-7BB3EA29A004}"/>
                  </a:ext>
                </a:extLst>
              </p:cNvPr>
              <p:cNvSpPr/>
              <p:nvPr/>
            </p:nvSpPr>
            <p:spPr>
              <a:xfrm>
                <a:off x="3732770" y="4242819"/>
                <a:ext cx="6019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004" extrusionOk="0">
                    <a:moveTo>
                      <a:pt x="1279" y="1"/>
                    </a:moveTo>
                    <a:cubicBezTo>
                      <a:pt x="1142" y="229"/>
                      <a:pt x="914" y="434"/>
                      <a:pt x="868" y="685"/>
                    </a:cubicBezTo>
                    <a:cubicBezTo>
                      <a:pt x="617" y="1872"/>
                      <a:pt x="434" y="3082"/>
                      <a:pt x="206" y="4269"/>
                    </a:cubicBezTo>
                    <a:cubicBezTo>
                      <a:pt x="138" y="4725"/>
                      <a:pt x="46" y="5182"/>
                      <a:pt x="1" y="5638"/>
                    </a:cubicBezTo>
                    <a:cubicBezTo>
                      <a:pt x="1" y="5753"/>
                      <a:pt x="206" y="5889"/>
                      <a:pt x="298" y="6004"/>
                    </a:cubicBezTo>
                    <a:cubicBezTo>
                      <a:pt x="434" y="5912"/>
                      <a:pt x="640" y="5821"/>
                      <a:pt x="663" y="5707"/>
                    </a:cubicBezTo>
                    <a:cubicBezTo>
                      <a:pt x="1028" y="4109"/>
                      <a:pt x="1370" y="2511"/>
                      <a:pt x="1736" y="914"/>
                    </a:cubicBezTo>
                    <a:lnTo>
                      <a:pt x="1621" y="891"/>
                    </a:lnTo>
                    <a:cubicBezTo>
                      <a:pt x="1621" y="822"/>
                      <a:pt x="1644" y="754"/>
                      <a:pt x="1621" y="685"/>
                    </a:cubicBezTo>
                    <a:cubicBezTo>
                      <a:pt x="1507" y="457"/>
                      <a:pt x="1393" y="229"/>
                      <a:pt x="1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627;p46">
                <a:extLst>
                  <a:ext uri="{FF2B5EF4-FFF2-40B4-BE49-F238E27FC236}">
                    <a16:creationId xmlns:a16="http://schemas.microsoft.com/office/drawing/2014/main" id="{B3B9E399-4445-40E3-BEFA-914F5B4A02C3}"/>
                  </a:ext>
                </a:extLst>
              </p:cNvPr>
              <p:cNvSpPr/>
              <p:nvPr/>
            </p:nvSpPr>
            <p:spPr>
              <a:xfrm>
                <a:off x="1163037" y="4822367"/>
                <a:ext cx="611031" cy="130812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6423" extrusionOk="0">
                    <a:moveTo>
                      <a:pt x="573" y="1"/>
                    </a:moveTo>
                    <a:cubicBezTo>
                      <a:pt x="383" y="1"/>
                      <a:pt x="23" y="282"/>
                      <a:pt x="23" y="436"/>
                    </a:cubicBezTo>
                    <a:cubicBezTo>
                      <a:pt x="0" y="1098"/>
                      <a:pt x="46" y="1782"/>
                      <a:pt x="114" y="2467"/>
                    </a:cubicBezTo>
                    <a:cubicBezTo>
                      <a:pt x="137" y="2581"/>
                      <a:pt x="343" y="2695"/>
                      <a:pt x="457" y="2810"/>
                    </a:cubicBezTo>
                    <a:cubicBezTo>
                      <a:pt x="594" y="2673"/>
                      <a:pt x="776" y="2558"/>
                      <a:pt x="822" y="2421"/>
                    </a:cubicBezTo>
                    <a:cubicBezTo>
                      <a:pt x="868" y="2148"/>
                      <a:pt x="845" y="1874"/>
                      <a:pt x="845" y="1600"/>
                    </a:cubicBezTo>
                    <a:cubicBezTo>
                      <a:pt x="913" y="1600"/>
                      <a:pt x="959" y="1577"/>
                      <a:pt x="959" y="1577"/>
                    </a:cubicBezTo>
                    <a:cubicBezTo>
                      <a:pt x="1119" y="1714"/>
                      <a:pt x="1256" y="1851"/>
                      <a:pt x="1416" y="1988"/>
                    </a:cubicBezTo>
                    <a:cubicBezTo>
                      <a:pt x="3607" y="3974"/>
                      <a:pt x="6140" y="5366"/>
                      <a:pt x="9062" y="6051"/>
                    </a:cubicBezTo>
                    <a:cubicBezTo>
                      <a:pt x="10210" y="6313"/>
                      <a:pt x="11354" y="6423"/>
                      <a:pt x="12494" y="6423"/>
                    </a:cubicBezTo>
                    <a:cubicBezTo>
                      <a:pt x="14028" y="6423"/>
                      <a:pt x="15555" y="6225"/>
                      <a:pt x="17074" y="5937"/>
                    </a:cubicBezTo>
                    <a:cubicBezTo>
                      <a:pt x="17279" y="5891"/>
                      <a:pt x="17439" y="5594"/>
                      <a:pt x="17621" y="5412"/>
                    </a:cubicBezTo>
                    <a:cubicBezTo>
                      <a:pt x="17413" y="5349"/>
                      <a:pt x="17205" y="5249"/>
                      <a:pt x="16997" y="5249"/>
                    </a:cubicBezTo>
                    <a:cubicBezTo>
                      <a:pt x="16977" y="5249"/>
                      <a:pt x="16957" y="5250"/>
                      <a:pt x="16937" y="5252"/>
                    </a:cubicBezTo>
                    <a:cubicBezTo>
                      <a:pt x="16366" y="5275"/>
                      <a:pt x="15818" y="5389"/>
                      <a:pt x="15270" y="5480"/>
                    </a:cubicBezTo>
                    <a:cubicBezTo>
                      <a:pt x="14361" y="5617"/>
                      <a:pt x="13473" y="5685"/>
                      <a:pt x="12606" y="5685"/>
                    </a:cubicBezTo>
                    <a:cubicBezTo>
                      <a:pt x="8839" y="5685"/>
                      <a:pt x="5467" y="4402"/>
                      <a:pt x="2443" y="1897"/>
                    </a:cubicBezTo>
                    <a:cubicBezTo>
                      <a:pt x="2123" y="1623"/>
                      <a:pt x="1804" y="1372"/>
                      <a:pt x="1484" y="1120"/>
                    </a:cubicBezTo>
                    <a:cubicBezTo>
                      <a:pt x="1530" y="1052"/>
                      <a:pt x="1575" y="1006"/>
                      <a:pt x="1621" y="938"/>
                    </a:cubicBezTo>
                    <a:cubicBezTo>
                      <a:pt x="1786" y="956"/>
                      <a:pt x="1952" y="1019"/>
                      <a:pt x="2105" y="1019"/>
                    </a:cubicBezTo>
                    <a:cubicBezTo>
                      <a:pt x="2142" y="1019"/>
                      <a:pt x="2179" y="1015"/>
                      <a:pt x="2214" y="1006"/>
                    </a:cubicBezTo>
                    <a:cubicBezTo>
                      <a:pt x="2420" y="983"/>
                      <a:pt x="2602" y="847"/>
                      <a:pt x="2808" y="755"/>
                    </a:cubicBezTo>
                    <a:cubicBezTo>
                      <a:pt x="2671" y="595"/>
                      <a:pt x="2557" y="367"/>
                      <a:pt x="2374" y="322"/>
                    </a:cubicBezTo>
                    <a:cubicBezTo>
                      <a:pt x="1804" y="162"/>
                      <a:pt x="1187" y="48"/>
                      <a:pt x="594" y="2"/>
                    </a:cubicBezTo>
                    <a:cubicBezTo>
                      <a:pt x="587" y="1"/>
                      <a:pt x="580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0D49C000-4771-4C69-B16E-B1A33AB180D2}"/>
              </a:ext>
            </a:extLst>
          </p:cNvPr>
          <p:cNvGrpSpPr/>
          <p:nvPr/>
        </p:nvGrpSpPr>
        <p:grpSpPr>
          <a:xfrm>
            <a:off x="403693" y="2095821"/>
            <a:ext cx="3028074" cy="1210530"/>
            <a:chOff x="403693" y="2095821"/>
            <a:chExt cx="3028074" cy="1210530"/>
          </a:xfrm>
        </p:grpSpPr>
        <p:sp>
          <p:nvSpPr>
            <p:cNvPr id="186" name="Google Shape;1618;p46">
              <a:extLst>
                <a:ext uri="{FF2B5EF4-FFF2-40B4-BE49-F238E27FC236}">
                  <a16:creationId xmlns:a16="http://schemas.microsoft.com/office/drawing/2014/main" id="{0253B616-BB09-470F-A7F5-9F455636CD85}"/>
                </a:ext>
              </a:extLst>
            </p:cNvPr>
            <p:cNvSpPr/>
            <p:nvPr/>
          </p:nvSpPr>
          <p:spPr>
            <a:xfrm>
              <a:off x="1420223" y="3253721"/>
              <a:ext cx="558761" cy="45719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620;p46">
              <a:extLst>
                <a:ext uri="{FF2B5EF4-FFF2-40B4-BE49-F238E27FC236}">
                  <a16:creationId xmlns:a16="http://schemas.microsoft.com/office/drawing/2014/main" id="{1C20339F-1395-459F-8B62-9DBFBBEB06A8}"/>
                </a:ext>
              </a:extLst>
            </p:cNvPr>
            <p:cNvSpPr/>
            <p:nvPr/>
          </p:nvSpPr>
          <p:spPr>
            <a:xfrm>
              <a:off x="616688" y="2204461"/>
              <a:ext cx="2520712" cy="1069045"/>
            </a:xfrm>
            <a:custGeom>
              <a:avLst/>
              <a:gdLst/>
              <a:ahLst/>
              <a:cxnLst/>
              <a:rect l="l" t="t" r="r" b="b"/>
              <a:pathLst>
                <a:path w="67929" h="37141" extrusionOk="0">
                  <a:moveTo>
                    <a:pt x="45941" y="0"/>
                  </a:moveTo>
                  <a:cubicBezTo>
                    <a:pt x="43475" y="0"/>
                    <a:pt x="41009" y="75"/>
                    <a:pt x="38553" y="181"/>
                  </a:cubicBezTo>
                  <a:cubicBezTo>
                    <a:pt x="35311" y="318"/>
                    <a:pt x="32047" y="523"/>
                    <a:pt x="28806" y="660"/>
                  </a:cubicBezTo>
                  <a:cubicBezTo>
                    <a:pt x="25519" y="797"/>
                    <a:pt x="22232" y="843"/>
                    <a:pt x="18946" y="934"/>
                  </a:cubicBezTo>
                  <a:cubicBezTo>
                    <a:pt x="15613" y="1003"/>
                    <a:pt x="12281" y="1140"/>
                    <a:pt x="8948" y="1505"/>
                  </a:cubicBezTo>
                  <a:cubicBezTo>
                    <a:pt x="7419" y="1665"/>
                    <a:pt x="5867" y="1847"/>
                    <a:pt x="4360" y="2190"/>
                  </a:cubicBezTo>
                  <a:cubicBezTo>
                    <a:pt x="3082" y="2464"/>
                    <a:pt x="1804" y="2966"/>
                    <a:pt x="982" y="3993"/>
                  </a:cubicBezTo>
                  <a:cubicBezTo>
                    <a:pt x="275" y="4883"/>
                    <a:pt x="1" y="6024"/>
                    <a:pt x="434" y="7074"/>
                  </a:cubicBezTo>
                  <a:cubicBezTo>
                    <a:pt x="160" y="12918"/>
                    <a:pt x="343" y="18784"/>
                    <a:pt x="1028" y="24581"/>
                  </a:cubicBezTo>
                  <a:cubicBezTo>
                    <a:pt x="1210" y="26156"/>
                    <a:pt x="1416" y="27708"/>
                    <a:pt x="1667" y="29260"/>
                  </a:cubicBezTo>
                  <a:cubicBezTo>
                    <a:pt x="1872" y="30493"/>
                    <a:pt x="2146" y="31703"/>
                    <a:pt x="2671" y="32821"/>
                  </a:cubicBezTo>
                  <a:cubicBezTo>
                    <a:pt x="3219" y="33940"/>
                    <a:pt x="4109" y="34853"/>
                    <a:pt x="5250" y="35378"/>
                  </a:cubicBezTo>
                  <a:cubicBezTo>
                    <a:pt x="6460" y="35948"/>
                    <a:pt x="7807" y="36131"/>
                    <a:pt x="9131" y="36268"/>
                  </a:cubicBezTo>
                  <a:cubicBezTo>
                    <a:pt x="15269" y="36880"/>
                    <a:pt x="21447" y="37140"/>
                    <a:pt x="27609" y="37140"/>
                  </a:cubicBezTo>
                  <a:cubicBezTo>
                    <a:pt x="28115" y="37140"/>
                    <a:pt x="28620" y="37139"/>
                    <a:pt x="29126" y="37135"/>
                  </a:cubicBezTo>
                  <a:cubicBezTo>
                    <a:pt x="35859" y="37090"/>
                    <a:pt x="42570" y="36724"/>
                    <a:pt x="49280" y="36108"/>
                  </a:cubicBezTo>
                  <a:cubicBezTo>
                    <a:pt x="50947" y="35948"/>
                    <a:pt x="52590" y="35789"/>
                    <a:pt x="54256" y="35606"/>
                  </a:cubicBezTo>
                  <a:cubicBezTo>
                    <a:pt x="55808" y="35423"/>
                    <a:pt x="57452" y="35355"/>
                    <a:pt x="58936" y="34898"/>
                  </a:cubicBezTo>
                  <a:cubicBezTo>
                    <a:pt x="61606" y="34099"/>
                    <a:pt x="62907" y="31726"/>
                    <a:pt x="63820" y="29352"/>
                  </a:cubicBezTo>
                  <a:cubicBezTo>
                    <a:pt x="64984" y="26453"/>
                    <a:pt x="65715" y="23394"/>
                    <a:pt x="66308" y="20336"/>
                  </a:cubicBezTo>
                  <a:cubicBezTo>
                    <a:pt x="66947" y="17186"/>
                    <a:pt x="67495" y="14013"/>
                    <a:pt x="67723" y="10795"/>
                  </a:cubicBezTo>
                  <a:cubicBezTo>
                    <a:pt x="67837" y="9311"/>
                    <a:pt x="67929" y="7782"/>
                    <a:pt x="67769" y="6275"/>
                  </a:cubicBezTo>
                  <a:cubicBezTo>
                    <a:pt x="67632" y="5089"/>
                    <a:pt x="67267" y="3879"/>
                    <a:pt x="66285" y="3080"/>
                  </a:cubicBezTo>
                  <a:cubicBezTo>
                    <a:pt x="65213" y="2235"/>
                    <a:pt x="63752" y="1984"/>
                    <a:pt x="62451" y="1665"/>
                  </a:cubicBezTo>
                  <a:cubicBezTo>
                    <a:pt x="60876" y="1277"/>
                    <a:pt x="59278" y="980"/>
                    <a:pt x="57680" y="752"/>
                  </a:cubicBezTo>
                  <a:cubicBezTo>
                    <a:pt x="53796" y="191"/>
                    <a:pt x="49869" y="0"/>
                    <a:pt x="459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400" b="1" dirty="0"/>
                <a:t>من إنتاج شركة مايكروسوفت</a:t>
              </a:r>
            </a:p>
            <a:p>
              <a:pPr marL="0" lvl="0" indent="0" algn="ctr" rtl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400" b="1" dirty="0"/>
                <a:t>من أقوى وأشهر برامج العروض التقديمية الغير مجانية لما يوفره من مزايا متنوعة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621;p46">
              <a:extLst>
                <a:ext uri="{FF2B5EF4-FFF2-40B4-BE49-F238E27FC236}">
                  <a16:creationId xmlns:a16="http://schemas.microsoft.com/office/drawing/2014/main" id="{F7DBC1AD-BFD3-4751-895D-B06C00088715}"/>
                </a:ext>
              </a:extLst>
            </p:cNvPr>
            <p:cNvSpPr/>
            <p:nvPr/>
          </p:nvSpPr>
          <p:spPr>
            <a:xfrm>
              <a:off x="674039" y="2095821"/>
              <a:ext cx="2578304" cy="1140340"/>
            </a:xfrm>
            <a:custGeom>
              <a:avLst/>
              <a:gdLst/>
              <a:ahLst/>
              <a:cxnLst/>
              <a:rect l="l" t="t" r="r" b="b"/>
              <a:pathLst>
                <a:path w="69481" h="39618" extrusionOk="0">
                  <a:moveTo>
                    <a:pt x="32646" y="0"/>
                  </a:moveTo>
                  <a:cubicBezTo>
                    <a:pt x="30066" y="0"/>
                    <a:pt x="27473" y="144"/>
                    <a:pt x="24880" y="221"/>
                  </a:cubicBezTo>
                  <a:cubicBezTo>
                    <a:pt x="19950" y="335"/>
                    <a:pt x="15042" y="769"/>
                    <a:pt x="10180" y="1431"/>
                  </a:cubicBezTo>
                  <a:cubicBezTo>
                    <a:pt x="9929" y="1476"/>
                    <a:pt x="9701" y="1750"/>
                    <a:pt x="9473" y="1910"/>
                  </a:cubicBezTo>
                  <a:cubicBezTo>
                    <a:pt x="9709" y="1996"/>
                    <a:pt x="9966" y="2163"/>
                    <a:pt x="10205" y="2163"/>
                  </a:cubicBezTo>
                  <a:cubicBezTo>
                    <a:pt x="10220" y="2163"/>
                    <a:pt x="10234" y="2162"/>
                    <a:pt x="10249" y="2161"/>
                  </a:cubicBezTo>
                  <a:cubicBezTo>
                    <a:pt x="11778" y="2024"/>
                    <a:pt x="13330" y="1842"/>
                    <a:pt x="14859" y="1636"/>
                  </a:cubicBezTo>
                  <a:cubicBezTo>
                    <a:pt x="20086" y="997"/>
                    <a:pt x="25359" y="792"/>
                    <a:pt x="30609" y="792"/>
                  </a:cubicBezTo>
                  <a:cubicBezTo>
                    <a:pt x="37114" y="814"/>
                    <a:pt x="46609" y="1043"/>
                    <a:pt x="53115" y="1339"/>
                  </a:cubicBezTo>
                  <a:cubicBezTo>
                    <a:pt x="56128" y="1476"/>
                    <a:pt x="59141" y="1933"/>
                    <a:pt x="62154" y="2367"/>
                  </a:cubicBezTo>
                  <a:cubicBezTo>
                    <a:pt x="63957" y="2618"/>
                    <a:pt x="65714" y="3074"/>
                    <a:pt x="67221" y="4170"/>
                  </a:cubicBezTo>
                  <a:cubicBezTo>
                    <a:pt x="68020" y="4740"/>
                    <a:pt x="68522" y="5448"/>
                    <a:pt x="68545" y="6429"/>
                  </a:cubicBezTo>
                  <a:cubicBezTo>
                    <a:pt x="68545" y="7822"/>
                    <a:pt x="68682" y="9237"/>
                    <a:pt x="68453" y="10606"/>
                  </a:cubicBezTo>
                  <a:cubicBezTo>
                    <a:pt x="67791" y="14898"/>
                    <a:pt x="65920" y="20901"/>
                    <a:pt x="64596" y="25032"/>
                  </a:cubicBezTo>
                  <a:cubicBezTo>
                    <a:pt x="63614" y="28113"/>
                    <a:pt x="62633" y="31172"/>
                    <a:pt x="61172" y="34071"/>
                  </a:cubicBezTo>
                  <a:cubicBezTo>
                    <a:pt x="60852" y="34710"/>
                    <a:pt x="60579" y="35349"/>
                    <a:pt x="60213" y="35965"/>
                  </a:cubicBezTo>
                  <a:cubicBezTo>
                    <a:pt x="59734" y="36787"/>
                    <a:pt x="59004" y="37289"/>
                    <a:pt x="57999" y="37403"/>
                  </a:cubicBezTo>
                  <a:cubicBezTo>
                    <a:pt x="57200" y="37495"/>
                    <a:pt x="56402" y="37586"/>
                    <a:pt x="55603" y="37677"/>
                  </a:cubicBezTo>
                  <a:cubicBezTo>
                    <a:pt x="51015" y="38271"/>
                    <a:pt x="43414" y="38567"/>
                    <a:pt x="38780" y="38682"/>
                  </a:cubicBezTo>
                  <a:cubicBezTo>
                    <a:pt x="35312" y="38776"/>
                    <a:pt x="31844" y="38819"/>
                    <a:pt x="28375" y="38819"/>
                  </a:cubicBezTo>
                  <a:cubicBezTo>
                    <a:pt x="21755" y="38819"/>
                    <a:pt x="15134" y="38662"/>
                    <a:pt x="8514" y="38408"/>
                  </a:cubicBezTo>
                  <a:cubicBezTo>
                    <a:pt x="6779" y="38339"/>
                    <a:pt x="5045" y="38020"/>
                    <a:pt x="3310" y="37768"/>
                  </a:cubicBezTo>
                  <a:cubicBezTo>
                    <a:pt x="2967" y="37723"/>
                    <a:pt x="2534" y="37472"/>
                    <a:pt x="2397" y="37198"/>
                  </a:cubicBezTo>
                  <a:cubicBezTo>
                    <a:pt x="1803" y="36079"/>
                    <a:pt x="1301" y="34915"/>
                    <a:pt x="776" y="33774"/>
                  </a:cubicBezTo>
                  <a:cubicBezTo>
                    <a:pt x="708" y="33637"/>
                    <a:pt x="548" y="33523"/>
                    <a:pt x="457" y="33409"/>
                  </a:cubicBezTo>
                  <a:cubicBezTo>
                    <a:pt x="320" y="33546"/>
                    <a:pt x="92" y="33637"/>
                    <a:pt x="69" y="33774"/>
                  </a:cubicBezTo>
                  <a:cubicBezTo>
                    <a:pt x="0" y="33980"/>
                    <a:pt x="23" y="34231"/>
                    <a:pt x="114" y="34413"/>
                  </a:cubicBezTo>
                  <a:cubicBezTo>
                    <a:pt x="639" y="35486"/>
                    <a:pt x="1141" y="36559"/>
                    <a:pt x="1735" y="37586"/>
                  </a:cubicBezTo>
                  <a:cubicBezTo>
                    <a:pt x="1940" y="37928"/>
                    <a:pt x="2351" y="38271"/>
                    <a:pt x="2739" y="38408"/>
                  </a:cubicBezTo>
                  <a:cubicBezTo>
                    <a:pt x="3652" y="38659"/>
                    <a:pt x="4588" y="38910"/>
                    <a:pt x="5501" y="38955"/>
                  </a:cubicBezTo>
                  <a:cubicBezTo>
                    <a:pt x="10568" y="39161"/>
                    <a:pt x="15613" y="39366"/>
                    <a:pt x="20680" y="39480"/>
                  </a:cubicBezTo>
                  <a:cubicBezTo>
                    <a:pt x="22113" y="39517"/>
                    <a:pt x="23550" y="39528"/>
                    <a:pt x="24988" y="39528"/>
                  </a:cubicBezTo>
                  <a:cubicBezTo>
                    <a:pt x="27145" y="39528"/>
                    <a:pt x="29303" y="39503"/>
                    <a:pt x="31453" y="39503"/>
                  </a:cubicBezTo>
                  <a:cubicBezTo>
                    <a:pt x="31453" y="39549"/>
                    <a:pt x="31476" y="39572"/>
                    <a:pt x="31476" y="39617"/>
                  </a:cubicBezTo>
                  <a:cubicBezTo>
                    <a:pt x="36087" y="39435"/>
                    <a:pt x="40721" y="39343"/>
                    <a:pt x="45354" y="39092"/>
                  </a:cubicBezTo>
                  <a:cubicBezTo>
                    <a:pt x="48299" y="38933"/>
                    <a:pt x="54210" y="38545"/>
                    <a:pt x="57178" y="38293"/>
                  </a:cubicBezTo>
                  <a:cubicBezTo>
                    <a:pt x="58981" y="38134"/>
                    <a:pt x="60442" y="37495"/>
                    <a:pt x="61195" y="35783"/>
                  </a:cubicBezTo>
                  <a:cubicBezTo>
                    <a:pt x="62131" y="33751"/>
                    <a:pt x="63112" y="31720"/>
                    <a:pt x="63865" y="29620"/>
                  </a:cubicBezTo>
                  <a:cubicBezTo>
                    <a:pt x="65395" y="25420"/>
                    <a:pt x="67358" y="19349"/>
                    <a:pt x="68385" y="15012"/>
                  </a:cubicBezTo>
                  <a:cubicBezTo>
                    <a:pt x="69047" y="12318"/>
                    <a:pt x="69480" y="9602"/>
                    <a:pt x="69366" y="6817"/>
                  </a:cubicBezTo>
                  <a:cubicBezTo>
                    <a:pt x="69298" y="5402"/>
                    <a:pt x="68819" y="4170"/>
                    <a:pt x="67472" y="3485"/>
                  </a:cubicBezTo>
                  <a:cubicBezTo>
                    <a:pt x="66445" y="2937"/>
                    <a:pt x="65372" y="2412"/>
                    <a:pt x="64231" y="2070"/>
                  </a:cubicBezTo>
                  <a:cubicBezTo>
                    <a:pt x="60944" y="1134"/>
                    <a:pt x="57520" y="837"/>
                    <a:pt x="54119" y="655"/>
                  </a:cubicBezTo>
                  <a:cubicBezTo>
                    <a:pt x="48413" y="358"/>
                    <a:pt x="39739" y="130"/>
                    <a:pt x="34033" y="16"/>
                  </a:cubicBezTo>
                  <a:cubicBezTo>
                    <a:pt x="33571" y="5"/>
                    <a:pt x="33108" y="0"/>
                    <a:pt x="3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622;p46">
              <a:extLst>
                <a:ext uri="{FF2B5EF4-FFF2-40B4-BE49-F238E27FC236}">
                  <a16:creationId xmlns:a16="http://schemas.microsoft.com/office/drawing/2014/main" id="{26F16DCB-9846-49D6-80A8-FC4912F305D5}"/>
                </a:ext>
              </a:extLst>
            </p:cNvPr>
            <p:cNvSpPr/>
            <p:nvPr/>
          </p:nvSpPr>
          <p:spPr>
            <a:xfrm>
              <a:off x="916052" y="3260632"/>
              <a:ext cx="673476" cy="45719"/>
            </a:xfrm>
            <a:custGeom>
              <a:avLst/>
              <a:gdLst/>
              <a:ahLst/>
              <a:cxnLst/>
              <a:rect l="l" t="t" r="r" b="b"/>
              <a:pathLst>
                <a:path w="10295" h="901" extrusionOk="0">
                  <a:moveTo>
                    <a:pt x="9633" y="0"/>
                  </a:moveTo>
                  <a:cubicBezTo>
                    <a:pt x="6551" y="0"/>
                    <a:pt x="3493" y="23"/>
                    <a:pt x="411" y="46"/>
                  </a:cubicBezTo>
                  <a:cubicBezTo>
                    <a:pt x="274" y="46"/>
                    <a:pt x="137" y="206"/>
                    <a:pt x="1" y="297"/>
                  </a:cubicBezTo>
                  <a:cubicBezTo>
                    <a:pt x="115" y="457"/>
                    <a:pt x="183" y="708"/>
                    <a:pt x="320" y="731"/>
                  </a:cubicBezTo>
                  <a:cubicBezTo>
                    <a:pt x="708" y="845"/>
                    <a:pt x="1119" y="890"/>
                    <a:pt x="1530" y="890"/>
                  </a:cubicBezTo>
                  <a:cubicBezTo>
                    <a:pt x="1956" y="898"/>
                    <a:pt x="2382" y="900"/>
                    <a:pt x="2808" y="900"/>
                  </a:cubicBezTo>
                  <a:cubicBezTo>
                    <a:pt x="3660" y="900"/>
                    <a:pt x="4512" y="890"/>
                    <a:pt x="5364" y="890"/>
                  </a:cubicBezTo>
                  <a:lnTo>
                    <a:pt x="5364" y="753"/>
                  </a:lnTo>
                  <a:cubicBezTo>
                    <a:pt x="6072" y="753"/>
                    <a:pt x="6780" y="759"/>
                    <a:pt x="7487" y="759"/>
                  </a:cubicBezTo>
                  <a:cubicBezTo>
                    <a:pt x="8195" y="759"/>
                    <a:pt x="8902" y="753"/>
                    <a:pt x="9610" y="731"/>
                  </a:cubicBezTo>
                  <a:cubicBezTo>
                    <a:pt x="9838" y="731"/>
                    <a:pt x="10066" y="502"/>
                    <a:pt x="10295" y="365"/>
                  </a:cubicBezTo>
                  <a:cubicBezTo>
                    <a:pt x="10066" y="251"/>
                    <a:pt x="9861" y="0"/>
                    <a:pt x="9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623;p46">
              <a:extLst>
                <a:ext uri="{FF2B5EF4-FFF2-40B4-BE49-F238E27FC236}">
                  <a16:creationId xmlns:a16="http://schemas.microsoft.com/office/drawing/2014/main" id="{9157718F-1B79-4FC3-A896-5FD32D51585E}"/>
                </a:ext>
              </a:extLst>
            </p:cNvPr>
            <p:cNvSpPr/>
            <p:nvPr/>
          </p:nvSpPr>
          <p:spPr>
            <a:xfrm>
              <a:off x="3270162" y="2295325"/>
              <a:ext cx="83865" cy="266132"/>
            </a:xfrm>
            <a:custGeom>
              <a:avLst/>
              <a:gdLst/>
              <a:ahLst/>
              <a:cxnLst/>
              <a:rect l="l" t="t" r="r" b="b"/>
              <a:pathLst>
                <a:path w="2260" h="9246" extrusionOk="0">
                  <a:moveTo>
                    <a:pt x="1644" y="1"/>
                  </a:moveTo>
                  <a:cubicBezTo>
                    <a:pt x="1530" y="206"/>
                    <a:pt x="1370" y="412"/>
                    <a:pt x="1347" y="640"/>
                  </a:cubicBezTo>
                  <a:cubicBezTo>
                    <a:pt x="1233" y="1644"/>
                    <a:pt x="1233" y="2671"/>
                    <a:pt x="1073" y="3676"/>
                  </a:cubicBezTo>
                  <a:cubicBezTo>
                    <a:pt x="776" y="5319"/>
                    <a:pt x="365" y="6940"/>
                    <a:pt x="46" y="8560"/>
                  </a:cubicBezTo>
                  <a:cubicBezTo>
                    <a:pt x="0" y="8766"/>
                    <a:pt x="228" y="9017"/>
                    <a:pt x="343" y="9245"/>
                  </a:cubicBezTo>
                  <a:cubicBezTo>
                    <a:pt x="480" y="9063"/>
                    <a:pt x="708" y="8903"/>
                    <a:pt x="776" y="8697"/>
                  </a:cubicBezTo>
                  <a:cubicBezTo>
                    <a:pt x="936" y="8127"/>
                    <a:pt x="1027" y="7533"/>
                    <a:pt x="1164" y="6963"/>
                  </a:cubicBezTo>
                  <a:cubicBezTo>
                    <a:pt x="1530" y="5137"/>
                    <a:pt x="1895" y="3333"/>
                    <a:pt x="2260" y="1507"/>
                  </a:cubicBezTo>
                  <a:lnTo>
                    <a:pt x="2169" y="1485"/>
                  </a:lnTo>
                  <a:cubicBezTo>
                    <a:pt x="2146" y="1165"/>
                    <a:pt x="2146" y="823"/>
                    <a:pt x="2055" y="503"/>
                  </a:cubicBezTo>
                  <a:cubicBezTo>
                    <a:pt x="1986" y="320"/>
                    <a:pt x="1781" y="161"/>
                    <a:pt x="1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624;p46">
              <a:extLst>
                <a:ext uri="{FF2B5EF4-FFF2-40B4-BE49-F238E27FC236}">
                  <a16:creationId xmlns:a16="http://schemas.microsoft.com/office/drawing/2014/main" id="{52057B76-FE89-42C3-A1BC-3B044FCAAB44}"/>
                </a:ext>
              </a:extLst>
            </p:cNvPr>
            <p:cNvSpPr/>
            <p:nvPr/>
          </p:nvSpPr>
          <p:spPr>
            <a:xfrm>
              <a:off x="3367347" y="2339243"/>
              <a:ext cx="64420" cy="172815"/>
            </a:xfrm>
            <a:custGeom>
              <a:avLst/>
              <a:gdLst/>
              <a:ahLst/>
              <a:cxnLst/>
              <a:rect l="l" t="t" r="r" b="b"/>
              <a:pathLst>
                <a:path w="1736" h="6004" extrusionOk="0">
                  <a:moveTo>
                    <a:pt x="1279" y="1"/>
                  </a:moveTo>
                  <a:cubicBezTo>
                    <a:pt x="1142" y="229"/>
                    <a:pt x="914" y="434"/>
                    <a:pt x="868" y="685"/>
                  </a:cubicBezTo>
                  <a:cubicBezTo>
                    <a:pt x="617" y="1872"/>
                    <a:pt x="434" y="3082"/>
                    <a:pt x="206" y="4269"/>
                  </a:cubicBezTo>
                  <a:cubicBezTo>
                    <a:pt x="138" y="4725"/>
                    <a:pt x="46" y="5182"/>
                    <a:pt x="1" y="5638"/>
                  </a:cubicBezTo>
                  <a:cubicBezTo>
                    <a:pt x="1" y="5753"/>
                    <a:pt x="206" y="5889"/>
                    <a:pt x="298" y="6004"/>
                  </a:cubicBezTo>
                  <a:cubicBezTo>
                    <a:pt x="434" y="5912"/>
                    <a:pt x="640" y="5821"/>
                    <a:pt x="663" y="5707"/>
                  </a:cubicBezTo>
                  <a:cubicBezTo>
                    <a:pt x="1028" y="4109"/>
                    <a:pt x="1370" y="2511"/>
                    <a:pt x="1736" y="914"/>
                  </a:cubicBezTo>
                  <a:lnTo>
                    <a:pt x="1621" y="891"/>
                  </a:lnTo>
                  <a:cubicBezTo>
                    <a:pt x="1621" y="822"/>
                    <a:pt x="1644" y="754"/>
                    <a:pt x="1621" y="685"/>
                  </a:cubicBezTo>
                  <a:cubicBezTo>
                    <a:pt x="1507" y="457"/>
                    <a:pt x="1393" y="229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627;p46">
              <a:extLst>
                <a:ext uri="{FF2B5EF4-FFF2-40B4-BE49-F238E27FC236}">
                  <a16:creationId xmlns:a16="http://schemas.microsoft.com/office/drawing/2014/main" id="{6729B46D-80E7-40C6-ACDC-7FCB0A6F83B1}"/>
                </a:ext>
              </a:extLst>
            </p:cNvPr>
            <p:cNvSpPr/>
            <p:nvPr/>
          </p:nvSpPr>
          <p:spPr>
            <a:xfrm>
              <a:off x="544108" y="2778379"/>
              <a:ext cx="638363" cy="180478"/>
            </a:xfrm>
            <a:custGeom>
              <a:avLst/>
              <a:gdLst/>
              <a:ahLst/>
              <a:cxnLst/>
              <a:rect l="l" t="t" r="r" b="b"/>
              <a:pathLst>
                <a:path w="17622" h="6423" extrusionOk="0">
                  <a:moveTo>
                    <a:pt x="573" y="1"/>
                  </a:moveTo>
                  <a:cubicBezTo>
                    <a:pt x="383" y="1"/>
                    <a:pt x="23" y="282"/>
                    <a:pt x="23" y="436"/>
                  </a:cubicBezTo>
                  <a:cubicBezTo>
                    <a:pt x="0" y="1098"/>
                    <a:pt x="46" y="1782"/>
                    <a:pt x="114" y="2467"/>
                  </a:cubicBezTo>
                  <a:cubicBezTo>
                    <a:pt x="137" y="2581"/>
                    <a:pt x="343" y="2695"/>
                    <a:pt x="457" y="2810"/>
                  </a:cubicBezTo>
                  <a:cubicBezTo>
                    <a:pt x="594" y="2673"/>
                    <a:pt x="776" y="2558"/>
                    <a:pt x="822" y="2421"/>
                  </a:cubicBezTo>
                  <a:cubicBezTo>
                    <a:pt x="868" y="2148"/>
                    <a:pt x="845" y="1874"/>
                    <a:pt x="845" y="1600"/>
                  </a:cubicBezTo>
                  <a:cubicBezTo>
                    <a:pt x="913" y="1600"/>
                    <a:pt x="959" y="1577"/>
                    <a:pt x="959" y="1577"/>
                  </a:cubicBezTo>
                  <a:cubicBezTo>
                    <a:pt x="1119" y="1714"/>
                    <a:pt x="1256" y="1851"/>
                    <a:pt x="1416" y="1988"/>
                  </a:cubicBezTo>
                  <a:cubicBezTo>
                    <a:pt x="3607" y="3974"/>
                    <a:pt x="6140" y="5366"/>
                    <a:pt x="9062" y="6051"/>
                  </a:cubicBezTo>
                  <a:cubicBezTo>
                    <a:pt x="10210" y="6313"/>
                    <a:pt x="11354" y="6423"/>
                    <a:pt x="12494" y="6423"/>
                  </a:cubicBezTo>
                  <a:cubicBezTo>
                    <a:pt x="14028" y="6423"/>
                    <a:pt x="15555" y="6225"/>
                    <a:pt x="17074" y="5937"/>
                  </a:cubicBezTo>
                  <a:cubicBezTo>
                    <a:pt x="17279" y="5891"/>
                    <a:pt x="17439" y="5594"/>
                    <a:pt x="17621" y="5412"/>
                  </a:cubicBezTo>
                  <a:cubicBezTo>
                    <a:pt x="17413" y="5349"/>
                    <a:pt x="17205" y="5249"/>
                    <a:pt x="16997" y="5249"/>
                  </a:cubicBezTo>
                  <a:cubicBezTo>
                    <a:pt x="16977" y="5249"/>
                    <a:pt x="16957" y="5250"/>
                    <a:pt x="16937" y="5252"/>
                  </a:cubicBezTo>
                  <a:cubicBezTo>
                    <a:pt x="16366" y="5275"/>
                    <a:pt x="15818" y="5389"/>
                    <a:pt x="15270" y="5480"/>
                  </a:cubicBezTo>
                  <a:cubicBezTo>
                    <a:pt x="14361" y="5617"/>
                    <a:pt x="13473" y="5685"/>
                    <a:pt x="12606" y="5685"/>
                  </a:cubicBezTo>
                  <a:cubicBezTo>
                    <a:pt x="8839" y="5685"/>
                    <a:pt x="5467" y="4402"/>
                    <a:pt x="2443" y="1897"/>
                  </a:cubicBezTo>
                  <a:cubicBezTo>
                    <a:pt x="2123" y="1623"/>
                    <a:pt x="1804" y="1372"/>
                    <a:pt x="1484" y="1120"/>
                  </a:cubicBezTo>
                  <a:cubicBezTo>
                    <a:pt x="1530" y="1052"/>
                    <a:pt x="1575" y="1006"/>
                    <a:pt x="1621" y="938"/>
                  </a:cubicBezTo>
                  <a:cubicBezTo>
                    <a:pt x="1786" y="956"/>
                    <a:pt x="1952" y="1019"/>
                    <a:pt x="2105" y="1019"/>
                  </a:cubicBezTo>
                  <a:cubicBezTo>
                    <a:pt x="2142" y="1019"/>
                    <a:pt x="2179" y="1015"/>
                    <a:pt x="2214" y="1006"/>
                  </a:cubicBezTo>
                  <a:cubicBezTo>
                    <a:pt x="2420" y="983"/>
                    <a:pt x="2602" y="847"/>
                    <a:pt x="2808" y="755"/>
                  </a:cubicBezTo>
                  <a:cubicBezTo>
                    <a:pt x="2671" y="595"/>
                    <a:pt x="2557" y="367"/>
                    <a:pt x="2374" y="322"/>
                  </a:cubicBezTo>
                  <a:cubicBezTo>
                    <a:pt x="1804" y="162"/>
                    <a:pt x="1187" y="48"/>
                    <a:pt x="594" y="2"/>
                  </a:cubicBezTo>
                  <a:cubicBezTo>
                    <a:pt x="587" y="1"/>
                    <a:pt x="58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صورة 16" descr="صورة تحتوي على نص, علامة, ساعة حائط, رسم&#10;&#10;تم إنشاء الوصف تلقائياً">
              <a:extLst>
                <a:ext uri="{FF2B5EF4-FFF2-40B4-BE49-F238E27FC236}">
                  <a16:creationId xmlns:a16="http://schemas.microsoft.com/office/drawing/2014/main" id="{7EA128AB-33A6-4F00-B5C2-B3328E720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03693" y="2163158"/>
              <a:ext cx="540983" cy="531065"/>
            </a:xfrm>
            <a:prstGeom prst="rect">
              <a:avLst/>
            </a:prstGeom>
          </p:spPr>
        </p:pic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8E787ABC-F092-4DAE-819F-7F28828BD4D5}"/>
              </a:ext>
            </a:extLst>
          </p:cNvPr>
          <p:cNvGrpSpPr/>
          <p:nvPr/>
        </p:nvGrpSpPr>
        <p:grpSpPr>
          <a:xfrm>
            <a:off x="5463388" y="4072373"/>
            <a:ext cx="3169186" cy="1044588"/>
            <a:chOff x="5463388" y="4072373"/>
            <a:chExt cx="3169186" cy="1044588"/>
          </a:xfrm>
        </p:grpSpPr>
        <p:sp>
          <p:nvSpPr>
            <p:cNvPr id="152" name="Google Shape;1618;p46">
              <a:extLst>
                <a:ext uri="{FF2B5EF4-FFF2-40B4-BE49-F238E27FC236}">
                  <a16:creationId xmlns:a16="http://schemas.microsoft.com/office/drawing/2014/main" id="{0E8A803E-ED2F-4254-A013-DB2791255CD9}"/>
                </a:ext>
              </a:extLst>
            </p:cNvPr>
            <p:cNvSpPr/>
            <p:nvPr/>
          </p:nvSpPr>
          <p:spPr>
            <a:xfrm>
              <a:off x="6855613" y="5087447"/>
              <a:ext cx="324179" cy="23414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620;p46">
              <a:extLst>
                <a:ext uri="{FF2B5EF4-FFF2-40B4-BE49-F238E27FC236}">
                  <a16:creationId xmlns:a16="http://schemas.microsoft.com/office/drawing/2014/main" id="{C924DB4E-E4A1-499B-934E-65EB21928FF4}"/>
                </a:ext>
              </a:extLst>
            </p:cNvPr>
            <p:cNvSpPr/>
            <p:nvPr/>
          </p:nvSpPr>
          <p:spPr>
            <a:xfrm>
              <a:off x="5877458" y="4166772"/>
              <a:ext cx="2460749" cy="888232"/>
            </a:xfrm>
            <a:custGeom>
              <a:avLst/>
              <a:gdLst/>
              <a:ahLst/>
              <a:cxnLst/>
              <a:rect l="l" t="t" r="r" b="b"/>
              <a:pathLst>
                <a:path w="67929" h="37141" extrusionOk="0">
                  <a:moveTo>
                    <a:pt x="45941" y="0"/>
                  </a:moveTo>
                  <a:cubicBezTo>
                    <a:pt x="43475" y="0"/>
                    <a:pt x="41009" y="75"/>
                    <a:pt x="38553" y="181"/>
                  </a:cubicBezTo>
                  <a:cubicBezTo>
                    <a:pt x="35311" y="318"/>
                    <a:pt x="32047" y="523"/>
                    <a:pt x="28806" y="660"/>
                  </a:cubicBezTo>
                  <a:cubicBezTo>
                    <a:pt x="25519" y="797"/>
                    <a:pt x="22232" y="843"/>
                    <a:pt x="18946" y="934"/>
                  </a:cubicBezTo>
                  <a:cubicBezTo>
                    <a:pt x="15613" y="1003"/>
                    <a:pt x="12281" y="1140"/>
                    <a:pt x="8948" y="1505"/>
                  </a:cubicBezTo>
                  <a:cubicBezTo>
                    <a:pt x="7419" y="1665"/>
                    <a:pt x="5867" y="1847"/>
                    <a:pt x="4360" y="2190"/>
                  </a:cubicBezTo>
                  <a:cubicBezTo>
                    <a:pt x="3082" y="2464"/>
                    <a:pt x="1804" y="2966"/>
                    <a:pt x="982" y="3993"/>
                  </a:cubicBezTo>
                  <a:cubicBezTo>
                    <a:pt x="275" y="4883"/>
                    <a:pt x="1" y="6024"/>
                    <a:pt x="434" y="7074"/>
                  </a:cubicBezTo>
                  <a:cubicBezTo>
                    <a:pt x="160" y="12918"/>
                    <a:pt x="343" y="18784"/>
                    <a:pt x="1028" y="24581"/>
                  </a:cubicBezTo>
                  <a:cubicBezTo>
                    <a:pt x="1210" y="26156"/>
                    <a:pt x="1416" y="27708"/>
                    <a:pt x="1667" y="29260"/>
                  </a:cubicBezTo>
                  <a:cubicBezTo>
                    <a:pt x="1872" y="30493"/>
                    <a:pt x="2146" y="31703"/>
                    <a:pt x="2671" y="32821"/>
                  </a:cubicBezTo>
                  <a:cubicBezTo>
                    <a:pt x="3219" y="33940"/>
                    <a:pt x="4109" y="34853"/>
                    <a:pt x="5250" y="35378"/>
                  </a:cubicBezTo>
                  <a:cubicBezTo>
                    <a:pt x="6460" y="35948"/>
                    <a:pt x="7807" y="36131"/>
                    <a:pt x="9131" y="36268"/>
                  </a:cubicBezTo>
                  <a:cubicBezTo>
                    <a:pt x="15269" y="36880"/>
                    <a:pt x="21447" y="37140"/>
                    <a:pt x="27609" y="37140"/>
                  </a:cubicBezTo>
                  <a:cubicBezTo>
                    <a:pt x="28115" y="37140"/>
                    <a:pt x="28620" y="37139"/>
                    <a:pt x="29126" y="37135"/>
                  </a:cubicBezTo>
                  <a:cubicBezTo>
                    <a:pt x="35859" y="37090"/>
                    <a:pt x="42570" y="36724"/>
                    <a:pt x="49280" y="36108"/>
                  </a:cubicBezTo>
                  <a:cubicBezTo>
                    <a:pt x="50947" y="35948"/>
                    <a:pt x="52590" y="35789"/>
                    <a:pt x="54256" y="35606"/>
                  </a:cubicBezTo>
                  <a:cubicBezTo>
                    <a:pt x="55808" y="35423"/>
                    <a:pt x="57452" y="35355"/>
                    <a:pt x="58936" y="34898"/>
                  </a:cubicBezTo>
                  <a:cubicBezTo>
                    <a:pt x="61606" y="34099"/>
                    <a:pt x="62907" y="31726"/>
                    <a:pt x="63820" y="29352"/>
                  </a:cubicBezTo>
                  <a:cubicBezTo>
                    <a:pt x="64984" y="26453"/>
                    <a:pt x="65715" y="23394"/>
                    <a:pt x="66308" y="20336"/>
                  </a:cubicBezTo>
                  <a:cubicBezTo>
                    <a:pt x="66947" y="17186"/>
                    <a:pt x="67495" y="14013"/>
                    <a:pt x="67723" y="10795"/>
                  </a:cubicBezTo>
                  <a:cubicBezTo>
                    <a:pt x="67837" y="9311"/>
                    <a:pt x="67929" y="7782"/>
                    <a:pt x="67769" y="6275"/>
                  </a:cubicBezTo>
                  <a:cubicBezTo>
                    <a:pt x="67632" y="5089"/>
                    <a:pt x="67267" y="3879"/>
                    <a:pt x="66285" y="3080"/>
                  </a:cubicBezTo>
                  <a:cubicBezTo>
                    <a:pt x="65213" y="2235"/>
                    <a:pt x="63752" y="1984"/>
                    <a:pt x="62451" y="1665"/>
                  </a:cubicBezTo>
                  <a:cubicBezTo>
                    <a:pt x="60876" y="1277"/>
                    <a:pt x="59278" y="980"/>
                    <a:pt x="57680" y="752"/>
                  </a:cubicBezTo>
                  <a:cubicBezTo>
                    <a:pt x="53796" y="191"/>
                    <a:pt x="49869" y="0"/>
                    <a:pt x="459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400" b="1" dirty="0"/>
                <a:t>تطبيق مجاني لإنشاء عروض تقديمية حية عبر الإنترنت مقدم من شركة جوجل 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1621;p46">
              <a:extLst>
                <a:ext uri="{FF2B5EF4-FFF2-40B4-BE49-F238E27FC236}">
                  <a16:creationId xmlns:a16="http://schemas.microsoft.com/office/drawing/2014/main" id="{1E5D7D8F-E286-44B1-AB3F-E581B44DDF63}"/>
                </a:ext>
              </a:extLst>
            </p:cNvPr>
            <p:cNvSpPr/>
            <p:nvPr/>
          </p:nvSpPr>
          <p:spPr>
            <a:xfrm>
              <a:off x="5936179" y="4072373"/>
              <a:ext cx="2516971" cy="982631"/>
            </a:xfrm>
            <a:custGeom>
              <a:avLst/>
              <a:gdLst/>
              <a:ahLst/>
              <a:cxnLst/>
              <a:rect l="l" t="t" r="r" b="b"/>
              <a:pathLst>
                <a:path w="69481" h="39618" extrusionOk="0">
                  <a:moveTo>
                    <a:pt x="32646" y="0"/>
                  </a:moveTo>
                  <a:cubicBezTo>
                    <a:pt x="30066" y="0"/>
                    <a:pt x="27473" y="144"/>
                    <a:pt x="24880" y="221"/>
                  </a:cubicBezTo>
                  <a:cubicBezTo>
                    <a:pt x="19950" y="335"/>
                    <a:pt x="15042" y="769"/>
                    <a:pt x="10180" y="1431"/>
                  </a:cubicBezTo>
                  <a:cubicBezTo>
                    <a:pt x="9929" y="1476"/>
                    <a:pt x="9701" y="1750"/>
                    <a:pt x="9473" y="1910"/>
                  </a:cubicBezTo>
                  <a:cubicBezTo>
                    <a:pt x="9709" y="1996"/>
                    <a:pt x="9966" y="2163"/>
                    <a:pt x="10205" y="2163"/>
                  </a:cubicBezTo>
                  <a:cubicBezTo>
                    <a:pt x="10220" y="2163"/>
                    <a:pt x="10234" y="2162"/>
                    <a:pt x="10249" y="2161"/>
                  </a:cubicBezTo>
                  <a:cubicBezTo>
                    <a:pt x="11778" y="2024"/>
                    <a:pt x="13330" y="1842"/>
                    <a:pt x="14859" y="1636"/>
                  </a:cubicBezTo>
                  <a:cubicBezTo>
                    <a:pt x="20086" y="997"/>
                    <a:pt x="25359" y="792"/>
                    <a:pt x="30609" y="792"/>
                  </a:cubicBezTo>
                  <a:cubicBezTo>
                    <a:pt x="37114" y="814"/>
                    <a:pt x="46609" y="1043"/>
                    <a:pt x="53115" y="1339"/>
                  </a:cubicBezTo>
                  <a:cubicBezTo>
                    <a:pt x="56128" y="1476"/>
                    <a:pt x="59141" y="1933"/>
                    <a:pt x="62154" y="2367"/>
                  </a:cubicBezTo>
                  <a:cubicBezTo>
                    <a:pt x="63957" y="2618"/>
                    <a:pt x="65714" y="3074"/>
                    <a:pt x="67221" y="4170"/>
                  </a:cubicBezTo>
                  <a:cubicBezTo>
                    <a:pt x="68020" y="4740"/>
                    <a:pt x="68522" y="5448"/>
                    <a:pt x="68545" y="6429"/>
                  </a:cubicBezTo>
                  <a:cubicBezTo>
                    <a:pt x="68545" y="7822"/>
                    <a:pt x="68682" y="9237"/>
                    <a:pt x="68453" y="10606"/>
                  </a:cubicBezTo>
                  <a:cubicBezTo>
                    <a:pt x="67791" y="14898"/>
                    <a:pt x="65920" y="20901"/>
                    <a:pt x="64596" y="25032"/>
                  </a:cubicBezTo>
                  <a:cubicBezTo>
                    <a:pt x="63614" y="28113"/>
                    <a:pt x="62633" y="31172"/>
                    <a:pt x="61172" y="34071"/>
                  </a:cubicBezTo>
                  <a:cubicBezTo>
                    <a:pt x="60852" y="34710"/>
                    <a:pt x="60579" y="35349"/>
                    <a:pt x="60213" y="35965"/>
                  </a:cubicBezTo>
                  <a:cubicBezTo>
                    <a:pt x="59734" y="36787"/>
                    <a:pt x="59004" y="37289"/>
                    <a:pt x="57999" y="37403"/>
                  </a:cubicBezTo>
                  <a:cubicBezTo>
                    <a:pt x="57200" y="37495"/>
                    <a:pt x="56402" y="37586"/>
                    <a:pt x="55603" y="37677"/>
                  </a:cubicBezTo>
                  <a:cubicBezTo>
                    <a:pt x="51015" y="38271"/>
                    <a:pt x="43414" y="38567"/>
                    <a:pt x="38780" y="38682"/>
                  </a:cubicBezTo>
                  <a:cubicBezTo>
                    <a:pt x="35312" y="38776"/>
                    <a:pt x="31844" y="38819"/>
                    <a:pt x="28375" y="38819"/>
                  </a:cubicBezTo>
                  <a:cubicBezTo>
                    <a:pt x="21755" y="38819"/>
                    <a:pt x="15134" y="38662"/>
                    <a:pt x="8514" y="38408"/>
                  </a:cubicBezTo>
                  <a:cubicBezTo>
                    <a:pt x="6779" y="38339"/>
                    <a:pt x="5045" y="38020"/>
                    <a:pt x="3310" y="37768"/>
                  </a:cubicBezTo>
                  <a:cubicBezTo>
                    <a:pt x="2967" y="37723"/>
                    <a:pt x="2534" y="37472"/>
                    <a:pt x="2397" y="37198"/>
                  </a:cubicBezTo>
                  <a:cubicBezTo>
                    <a:pt x="1803" y="36079"/>
                    <a:pt x="1301" y="34915"/>
                    <a:pt x="776" y="33774"/>
                  </a:cubicBezTo>
                  <a:cubicBezTo>
                    <a:pt x="708" y="33637"/>
                    <a:pt x="548" y="33523"/>
                    <a:pt x="457" y="33409"/>
                  </a:cubicBezTo>
                  <a:cubicBezTo>
                    <a:pt x="320" y="33546"/>
                    <a:pt x="92" y="33637"/>
                    <a:pt x="69" y="33774"/>
                  </a:cubicBezTo>
                  <a:cubicBezTo>
                    <a:pt x="0" y="33980"/>
                    <a:pt x="23" y="34231"/>
                    <a:pt x="114" y="34413"/>
                  </a:cubicBezTo>
                  <a:cubicBezTo>
                    <a:pt x="639" y="35486"/>
                    <a:pt x="1141" y="36559"/>
                    <a:pt x="1735" y="37586"/>
                  </a:cubicBezTo>
                  <a:cubicBezTo>
                    <a:pt x="1940" y="37928"/>
                    <a:pt x="2351" y="38271"/>
                    <a:pt x="2739" y="38408"/>
                  </a:cubicBezTo>
                  <a:cubicBezTo>
                    <a:pt x="3652" y="38659"/>
                    <a:pt x="4588" y="38910"/>
                    <a:pt x="5501" y="38955"/>
                  </a:cubicBezTo>
                  <a:cubicBezTo>
                    <a:pt x="10568" y="39161"/>
                    <a:pt x="15613" y="39366"/>
                    <a:pt x="20680" y="39480"/>
                  </a:cubicBezTo>
                  <a:cubicBezTo>
                    <a:pt x="22113" y="39517"/>
                    <a:pt x="23550" y="39528"/>
                    <a:pt x="24988" y="39528"/>
                  </a:cubicBezTo>
                  <a:cubicBezTo>
                    <a:pt x="27145" y="39528"/>
                    <a:pt x="29303" y="39503"/>
                    <a:pt x="31453" y="39503"/>
                  </a:cubicBezTo>
                  <a:cubicBezTo>
                    <a:pt x="31453" y="39549"/>
                    <a:pt x="31476" y="39572"/>
                    <a:pt x="31476" y="39617"/>
                  </a:cubicBezTo>
                  <a:cubicBezTo>
                    <a:pt x="36087" y="39435"/>
                    <a:pt x="40721" y="39343"/>
                    <a:pt x="45354" y="39092"/>
                  </a:cubicBezTo>
                  <a:cubicBezTo>
                    <a:pt x="48299" y="38933"/>
                    <a:pt x="54210" y="38545"/>
                    <a:pt x="57178" y="38293"/>
                  </a:cubicBezTo>
                  <a:cubicBezTo>
                    <a:pt x="58981" y="38134"/>
                    <a:pt x="60442" y="37495"/>
                    <a:pt x="61195" y="35783"/>
                  </a:cubicBezTo>
                  <a:cubicBezTo>
                    <a:pt x="62131" y="33751"/>
                    <a:pt x="63112" y="31720"/>
                    <a:pt x="63865" y="29620"/>
                  </a:cubicBezTo>
                  <a:cubicBezTo>
                    <a:pt x="65395" y="25420"/>
                    <a:pt x="67358" y="19349"/>
                    <a:pt x="68385" y="15012"/>
                  </a:cubicBezTo>
                  <a:cubicBezTo>
                    <a:pt x="69047" y="12318"/>
                    <a:pt x="69480" y="9602"/>
                    <a:pt x="69366" y="6817"/>
                  </a:cubicBezTo>
                  <a:cubicBezTo>
                    <a:pt x="69298" y="5402"/>
                    <a:pt x="68819" y="4170"/>
                    <a:pt x="67472" y="3485"/>
                  </a:cubicBezTo>
                  <a:cubicBezTo>
                    <a:pt x="66445" y="2937"/>
                    <a:pt x="65372" y="2412"/>
                    <a:pt x="64231" y="2070"/>
                  </a:cubicBezTo>
                  <a:cubicBezTo>
                    <a:pt x="60944" y="1134"/>
                    <a:pt x="57520" y="837"/>
                    <a:pt x="54119" y="655"/>
                  </a:cubicBezTo>
                  <a:cubicBezTo>
                    <a:pt x="48413" y="358"/>
                    <a:pt x="39739" y="130"/>
                    <a:pt x="34033" y="16"/>
                  </a:cubicBezTo>
                  <a:cubicBezTo>
                    <a:pt x="33571" y="5"/>
                    <a:pt x="33108" y="0"/>
                    <a:pt x="32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622;p46">
              <a:extLst>
                <a:ext uri="{FF2B5EF4-FFF2-40B4-BE49-F238E27FC236}">
                  <a16:creationId xmlns:a16="http://schemas.microsoft.com/office/drawing/2014/main" id="{7F679B3F-9B1A-45DA-80CE-477D405C0AFF}"/>
                </a:ext>
              </a:extLst>
            </p:cNvPr>
            <p:cNvSpPr/>
            <p:nvPr/>
          </p:nvSpPr>
          <p:spPr>
            <a:xfrm>
              <a:off x="6417397" y="5094614"/>
              <a:ext cx="372939" cy="22347"/>
            </a:xfrm>
            <a:custGeom>
              <a:avLst/>
              <a:gdLst/>
              <a:ahLst/>
              <a:cxnLst/>
              <a:rect l="l" t="t" r="r" b="b"/>
              <a:pathLst>
                <a:path w="10295" h="901" extrusionOk="0">
                  <a:moveTo>
                    <a:pt x="9633" y="0"/>
                  </a:moveTo>
                  <a:cubicBezTo>
                    <a:pt x="6551" y="0"/>
                    <a:pt x="3493" y="23"/>
                    <a:pt x="411" y="46"/>
                  </a:cubicBezTo>
                  <a:cubicBezTo>
                    <a:pt x="274" y="46"/>
                    <a:pt x="137" y="206"/>
                    <a:pt x="1" y="297"/>
                  </a:cubicBezTo>
                  <a:cubicBezTo>
                    <a:pt x="115" y="457"/>
                    <a:pt x="183" y="708"/>
                    <a:pt x="320" y="731"/>
                  </a:cubicBezTo>
                  <a:cubicBezTo>
                    <a:pt x="708" y="845"/>
                    <a:pt x="1119" y="890"/>
                    <a:pt x="1530" y="890"/>
                  </a:cubicBezTo>
                  <a:cubicBezTo>
                    <a:pt x="1956" y="898"/>
                    <a:pt x="2382" y="900"/>
                    <a:pt x="2808" y="900"/>
                  </a:cubicBezTo>
                  <a:cubicBezTo>
                    <a:pt x="3660" y="900"/>
                    <a:pt x="4512" y="890"/>
                    <a:pt x="5364" y="890"/>
                  </a:cubicBezTo>
                  <a:lnTo>
                    <a:pt x="5364" y="753"/>
                  </a:lnTo>
                  <a:cubicBezTo>
                    <a:pt x="6072" y="753"/>
                    <a:pt x="6780" y="759"/>
                    <a:pt x="7487" y="759"/>
                  </a:cubicBezTo>
                  <a:cubicBezTo>
                    <a:pt x="8195" y="759"/>
                    <a:pt x="8902" y="753"/>
                    <a:pt x="9610" y="731"/>
                  </a:cubicBezTo>
                  <a:cubicBezTo>
                    <a:pt x="9838" y="731"/>
                    <a:pt x="10066" y="502"/>
                    <a:pt x="10295" y="365"/>
                  </a:cubicBezTo>
                  <a:cubicBezTo>
                    <a:pt x="10066" y="251"/>
                    <a:pt x="9861" y="0"/>
                    <a:pt x="9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623;p46">
              <a:extLst>
                <a:ext uri="{FF2B5EF4-FFF2-40B4-BE49-F238E27FC236}">
                  <a16:creationId xmlns:a16="http://schemas.microsoft.com/office/drawing/2014/main" id="{E4FCF1A2-988A-43D4-BCAF-097E58E12C73}"/>
                </a:ext>
              </a:extLst>
            </p:cNvPr>
            <p:cNvSpPr/>
            <p:nvPr/>
          </p:nvSpPr>
          <p:spPr>
            <a:xfrm>
              <a:off x="8472964" y="4230118"/>
              <a:ext cx="81870" cy="229326"/>
            </a:xfrm>
            <a:custGeom>
              <a:avLst/>
              <a:gdLst/>
              <a:ahLst/>
              <a:cxnLst/>
              <a:rect l="l" t="t" r="r" b="b"/>
              <a:pathLst>
                <a:path w="2260" h="9246" extrusionOk="0">
                  <a:moveTo>
                    <a:pt x="1644" y="1"/>
                  </a:moveTo>
                  <a:cubicBezTo>
                    <a:pt x="1530" y="206"/>
                    <a:pt x="1370" y="412"/>
                    <a:pt x="1347" y="640"/>
                  </a:cubicBezTo>
                  <a:cubicBezTo>
                    <a:pt x="1233" y="1644"/>
                    <a:pt x="1233" y="2671"/>
                    <a:pt x="1073" y="3676"/>
                  </a:cubicBezTo>
                  <a:cubicBezTo>
                    <a:pt x="776" y="5319"/>
                    <a:pt x="365" y="6940"/>
                    <a:pt x="46" y="8560"/>
                  </a:cubicBezTo>
                  <a:cubicBezTo>
                    <a:pt x="0" y="8766"/>
                    <a:pt x="228" y="9017"/>
                    <a:pt x="343" y="9245"/>
                  </a:cubicBezTo>
                  <a:cubicBezTo>
                    <a:pt x="480" y="9063"/>
                    <a:pt x="708" y="8903"/>
                    <a:pt x="776" y="8697"/>
                  </a:cubicBezTo>
                  <a:cubicBezTo>
                    <a:pt x="936" y="8127"/>
                    <a:pt x="1027" y="7533"/>
                    <a:pt x="1164" y="6963"/>
                  </a:cubicBezTo>
                  <a:cubicBezTo>
                    <a:pt x="1530" y="5137"/>
                    <a:pt x="1895" y="3333"/>
                    <a:pt x="2260" y="1507"/>
                  </a:cubicBezTo>
                  <a:lnTo>
                    <a:pt x="2169" y="1485"/>
                  </a:lnTo>
                  <a:cubicBezTo>
                    <a:pt x="2146" y="1165"/>
                    <a:pt x="2146" y="823"/>
                    <a:pt x="2055" y="503"/>
                  </a:cubicBezTo>
                  <a:cubicBezTo>
                    <a:pt x="1986" y="320"/>
                    <a:pt x="1781" y="161"/>
                    <a:pt x="1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624;p46">
              <a:extLst>
                <a:ext uri="{FF2B5EF4-FFF2-40B4-BE49-F238E27FC236}">
                  <a16:creationId xmlns:a16="http://schemas.microsoft.com/office/drawing/2014/main" id="{CB18FA43-7F37-4D41-88D9-9CEB04042391}"/>
                </a:ext>
              </a:extLst>
            </p:cNvPr>
            <p:cNvSpPr/>
            <p:nvPr/>
          </p:nvSpPr>
          <p:spPr>
            <a:xfrm>
              <a:off x="8569686" y="4266925"/>
              <a:ext cx="62888" cy="148916"/>
            </a:xfrm>
            <a:custGeom>
              <a:avLst/>
              <a:gdLst/>
              <a:ahLst/>
              <a:cxnLst/>
              <a:rect l="l" t="t" r="r" b="b"/>
              <a:pathLst>
                <a:path w="1736" h="6004" extrusionOk="0">
                  <a:moveTo>
                    <a:pt x="1279" y="1"/>
                  </a:moveTo>
                  <a:cubicBezTo>
                    <a:pt x="1142" y="229"/>
                    <a:pt x="914" y="434"/>
                    <a:pt x="868" y="685"/>
                  </a:cubicBezTo>
                  <a:cubicBezTo>
                    <a:pt x="617" y="1872"/>
                    <a:pt x="434" y="3082"/>
                    <a:pt x="206" y="4269"/>
                  </a:cubicBezTo>
                  <a:cubicBezTo>
                    <a:pt x="138" y="4725"/>
                    <a:pt x="46" y="5182"/>
                    <a:pt x="1" y="5638"/>
                  </a:cubicBezTo>
                  <a:cubicBezTo>
                    <a:pt x="1" y="5753"/>
                    <a:pt x="206" y="5889"/>
                    <a:pt x="298" y="6004"/>
                  </a:cubicBezTo>
                  <a:cubicBezTo>
                    <a:pt x="434" y="5912"/>
                    <a:pt x="640" y="5821"/>
                    <a:pt x="663" y="5707"/>
                  </a:cubicBezTo>
                  <a:cubicBezTo>
                    <a:pt x="1028" y="4109"/>
                    <a:pt x="1370" y="2511"/>
                    <a:pt x="1736" y="914"/>
                  </a:cubicBezTo>
                  <a:lnTo>
                    <a:pt x="1621" y="891"/>
                  </a:lnTo>
                  <a:cubicBezTo>
                    <a:pt x="1621" y="822"/>
                    <a:pt x="1644" y="754"/>
                    <a:pt x="1621" y="685"/>
                  </a:cubicBezTo>
                  <a:cubicBezTo>
                    <a:pt x="1507" y="457"/>
                    <a:pt x="1393" y="229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27;p46">
              <a:extLst>
                <a:ext uri="{FF2B5EF4-FFF2-40B4-BE49-F238E27FC236}">
                  <a16:creationId xmlns:a16="http://schemas.microsoft.com/office/drawing/2014/main" id="{7BCB8C0E-4728-41B8-B0DA-D36ED9F787F7}"/>
                </a:ext>
              </a:extLst>
            </p:cNvPr>
            <p:cNvSpPr/>
            <p:nvPr/>
          </p:nvSpPr>
          <p:spPr>
            <a:xfrm>
              <a:off x="5961263" y="4832264"/>
              <a:ext cx="638363" cy="159308"/>
            </a:xfrm>
            <a:custGeom>
              <a:avLst/>
              <a:gdLst/>
              <a:ahLst/>
              <a:cxnLst/>
              <a:rect l="l" t="t" r="r" b="b"/>
              <a:pathLst>
                <a:path w="17622" h="6423" extrusionOk="0">
                  <a:moveTo>
                    <a:pt x="573" y="1"/>
                  </a:moveTo>
                  <a:cubicBezTo>
                    <a:pt x="383" y="1"/>
                    <a:pt x="23" y="282"/>
                    <a:pt x="23" y="436"/>
                  </a:cubicBezTo>
                  <a:cubicBezTo>
                    <a:pt x="0" y="1098"/>
                    <a:pt x="46" y="1782"/>
                    <a:pt x="114" y="2467"/>
                  </a:cubicBezTo>
                  <a:cubicBezTo>
                    <a:pt x="137" y="2581"/>
                    <a:pt x="343" y="2695"/>
                    <a:pt x="457" y="2810"/>
                  </a:cubicBezTo>
                  <a:cubicBezTo>
                    <a:pt x="594" y="2673"/>
                    <a:pt x="776" y="2558"/>
                    <a:pt x="822" y="2421"/>
                  </a:cubicBezTo>
                  <a:cubicBezTo>
                    <a:pt x="868" y="2148"/>
                    <a:pt x="845" y="1874"/>
                    <a:pt x="845" y="1600"/>
                  </a:cubicBezTo>
                  <a:cubicBezTo>
                    <a:pt x="913" y="1600"/>
                    <a:pt x="959" y="1577"/>
                    <a:pt x="959" y="1577"/>
                  </a:cubicBezTo>
                  <a:cubicBezTo>
                    <a:pt x="1119" y="1714"/>
                    <a:pt x="1256" y="1851"/>
                    <a:pt x="1416" y="1988"/>
                  </a:cubicBezTo>
                  <a:cubicBezTo>
                    <a:pt x="3607" y="3974"/>
                    <a:pt x="6140" y="5366"/>
                    <a:pt x="9062" y="6051"/>
                  </a:cubicBezTo>
                  <a:cubicBezTo>
                    <a:pt x="10210" y="6313"/>
                    <a:pt x="11354" y="6423"/>
                    <a:pt x="12494" y="6423"/>
                  </a:cubicBezTo>
                  <a:cubicBezTo>
                    <a:pt x="14028" y="6423"/>
                    <a:pt x="15555" y="6225"/>
                    <a:pt x="17074" y="5937"/>
                  </a:cubicBezTo>
                  <a:cubicBezTo>
                    <a:pt x="17279" y="5891"/>
                    <a:pt x="17439" y="5594"/>
                    <a:pt x="17621" y="5412"/>
                  </a:cubicBezTo>
                  <a:cubicBezTo>
                    <a:pt x="17413" y="5349"/>
                    <a:pt x="17205" y="5249"/>
                    <a:pt x="16997" y="5249"/>
                  </a:cubicBezTo>
                  <a:cubicBezTo>
                    <a:pt x="16977" y="5249"/>
                    <a:pt x="16957" y="5250"/>
                    <a:pt x="16937" y="5252"/>
                  </a:cubicBezTo>
                  <a:cubicBezTo>
                    <a:pt x="16366" y="5275"/>
                    <a:pt x="15818" y="5389"/>
                    <a:pt x="15270" y="5480"/>
                  </a:cubicBezTo>
                  <a:cubicBezTo>
                    <a:pt x="14361" y="5617"/>
                    <a:pt x="13473" y="5685"/>
                    <a:pt x="12606" y="5685"/>
                  </a:cubicBezTo>
                  <a:cubicBezTo>
                    <a:pt x="8839" y="5685"/>
                    <a:pt x="5467" y="4402"/>
                    <a:pt x="2443" y="1897"/>
                  </a:cubicBezTo>
                  <a:cubicBezTo>
                    <a:pt x="2123" y="1623"/>
                    <a:pt x="1804" y="1372"/>
                    <a:pt x="1484" y="1120"/>
                  </a:cubicBezTo>
                  <a:cubicBezTo>
                    <a:pt x="1530" y="1052"/>
                    <a:pt x="1575" y="1006"/>
                    <a:pt x="1621" y="938"/>
                  </a:cubicBezTo>
                  <a:cubicBezTo>
                    <a:pt x="1786" y="956"/>
                    <a:pt x="1952" y="1019"/>
                    <a:pt x="2105" y="1019"/>
                  </a:cubicBezTo>
                  <a:cubicBezTo>
                    <a:pt x="2142" y="1019"/>
                    <a:pt x="2179" y="1015"/>
                    <a:pt x="2214" y="1006"/>
                  </a:cubicBezTo>
                  <a:cubicBezTo>
                    <a:pt x="2420" y="983"/>
                    <a:pt x="2602" y="847"/>
                    <a:pt x="2808" y="755"/>
                  </a:cubicBezTo>
                  <a:cubicBezTo>
                    <a:pt x="2671" y="595"/>
                    <a:pt x="2557" y="367"/>
                    <a:pt x="2374" y="322"/>
                  </a:cubicBezTo>
                  <a:cubicBezTo>
                    <a:pt x="1804" y="162"/>
                    <a:pt x="1187" y="48"/>
                    <a:pt x="594" y="2"/>
                  </a:cubicBezTo>
                  <a:cubicBezTo>
                    <a:pt x="587" y="1"/>
                    <a:pt x="58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4D06D57-CB1D-405C-90AF-6DE6B5E6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463388" y="4227672"/>
              <a:ext cx="533020" cy="533020"/>
            </a:xfrm>
            <a:prstGeom prst="rect">
              <a:avLst/>
            </a:prstGeom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240879B1-3C37-4C6F-A025-8258EC0FDFF2}"/>
              </a:ext>
            </a:extLst>
          </p:cNvPr>
          <p:cNvGrpSpPr/>
          <p:nvPr/>
        </p:nvGrpSpPr>
        <p:grpSpPr>
          <a:xfrm>
            <a:off x="6069990" y="2029885"/>
            <a:ext cx="2288292" cy="1095184"/>
            <a:chOff x="6069990" y="2029885"/>
            <a:chExt cx="2288292" cy="1095184"/>
          </a:xfrm>
        </p:grpSpPr>
        <p:sp>
          <p:nvSpPr>
            <p:cNvPr id="135" name="Google Shape;1618;p46">
              <a:extLst>
                <a:ext uri="{FF2B5EF4-FFF2-40B4-BE49-F238E27FC236}">
                  <a16:creationId xmlns:a16="http://schemas.microsoft.com/office/drawing/2014/main" id="{E172A740-A9C6-4BEF-A1C8-E1EB695A99D4}"/>
                </a:ext>
              </a:extLst>
            </p:cNvPr>
            <p:cNvSpPr/>
            <p:nvPr/>
          </p:nvSpPr>
          <p:spPr>
            <a:xfrm>
              <a:off x="7074011" y="3094126"/>
              <a:ext cx="234296" cy="24548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623;p46">
              <a:extLst>
                <a:ext uri="{FF2B5EF4-FFF2-40B4-BE49-F238E27FC236}">
                  <a16:creationId xmlns:a16="http://schemas.microsoft.com/office/drawing/2014/main" id="{B233D82F-535E-4DAB-8848-540FCB73BBDB}"/>
                </a:ext>
              </a:extLst>
            </p:cNvPr>
            <p:cNvSpPr/>
            <p:nvPr/>
          </p:nvSpPr>
          <p:spPr>
            <a:xfrm>
              <a:off x="8242927" y="2195270"/>
              <a:ext cx="59170" cy="240434"/>
            </a:xfrm>
            <a:custGeom>
              <a:avLst/>
              <a:gdLst/>
              <a:ahLst/>
              <a:cxnLst/>
              <a:rect l="l" t="t" r="r" b="b"/>
              <a:pathLst>
                <a:path w="2260" h="9246" extrusionOk="0">
                  <a:moveTo>
                    <a:pt x="1644" y="1"/>
                  </a:moveTo>
                  <a:cubicBezTo>
                    <a:pt x="1530" y="206"/>
                    <a:pt x="1370" y="412"/>
                    <a:pt x="1347" y="640"/>
                  </a:cubicBezTo>
                  <a:cubicBezTo>
                    <a:pt x="1233" y="1644"/>
                    <a:pt x="1233" y="2671"/>
                    <a:pt x="1073" y="3676"/>
                  </a:cubicBezTo>
                  <a:cubicBezTo>
                    <a:pt x="776" y="5319"/>
                    <a:pt x="365" y="6940"/>
                    <a:pt x="46" y="8560"/>
                  </a:cubicBezTo>
                  <a:cubicBezTo>
                    <a:pt x="0" y="8766"/>
                    <a:pt x="228" y="9017"/>
                    <a:pt x="343" y="9245"/>
                  </a:cubicBezTo>
                  <a:cubicBezTo>
                    <a:pt x="480" y="9063"/>
                    <a:pt x="708" y="8903"/>
                    <a:pt x="776" y="8697"/>
                  </a:cubicBezTo>
                  <a:cubicBezTo>
                    <a:pt x="936" y="8127"/>
                    <a:pt x="1027" y="7533"/>
                    <a:pt x="1164" y="6963"/>
                  </a:cubicBezTo>
                  <a:cubicBezTo>
                    <a:pt x="1530" y="5137"/>
                    <a:pt x="1895" y="3333"/>
                    <a:pt x="2260" y="1507"/>
                  </a:cubicBezTo>
                  <a:lnTo>
                    <a:pt x="2169" y="1485"/>
                  </a:lnTo>
                  <a:cubicBezTo>
                    <a:pt x="2146" y="1165"/>
                    <a:pt x="2146" y="823"/>
                    <a:pt x="2055" y="503"/>
                  </a:cubicBezTo>
                  <a:cubicBezTo>
                    <a:pt x="1986" y="320"/>
                    <a:pt x="1781" y="161"/>
                    <a:pt x="1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269F6CA1-15BC-42F7-87EA-9672120050E1}"/>
                </a:ext>
              </a:extLst>
            </p:cNvPr>
            <p:cNvGrpSpPr/>
            <p:nvPr/>
          </p:nvGrpSpPr>
          <p:grpSpPr>
            <a:xfrm>
              <a:off x="6069990" y="2029885"/>
              <a:ext cx="2288292" cy="1095184"/>
              <a:chOff x="6069990" y="2029885"/>
              <a:chExt cx="2288292" cy="1095184"/>
            </a:xfrm>
          </p:grpSpPr>
          <p:sp>
            <p:nvSpPr>
              <p:cNvPr id="137" name="Google Shape;1620;p46">
                <a:extLst>
                  <a:ext uri="{FF2B5EF4-FFF2-40B4-BE49-F238E27FC236}">
                    <a16:creationId xmlns:a16="http://schemas.microsoft.com/office/drawing/2014/main" id="{A6297518-15D6-4AEB-87C9-57AAE438B076}"/>
                  </a:ext>
                </a:extLst>
              </p:cNvPr>
              <p:cNvSpPr/>
              <p:nvPr/>
            </p:nvSpPr>
            <p:spPr>
              <a:xfrm>
                <a:off x="6367065" y="2128856"/>
                <a:ext cx="1778468" cy="965816"/>
              </a:xfrm>
              <a:custGeom>
                <a:avLst/>
                <a:gdLst/>
                <a:ahLst/>
                <a:cxnLst/>
                <a:rect l="l" t="t" r="r" b="b"/>
                <a:pathLst>
                  <a:path w="67929" h="37141" extrusionOk="0">
                    <a:moveTo>
                      <a:pt x="45941" y="0"/>
                    </a:moveTo>
                    <a:cubicBezTo>
                      <a:pt x="43475" y="0"/>
                      <a:pt x="41009" y="75"/>
                      <a:pt x="38553" y="181"/>
                    </a:cubicBezTo>
                    <a:cubicBezTo>
                      <a:pt x="35311" y="318"/>
                      <a:pt x="32047" y="523"/>
                      <a:pt x="28806" y="660"/>
                    </a:cubicBezTo>
                    <a:cubicBezTo>
                      <a:pt x="25519" y="797"/>
                      <a:pt x="22232" y="843"/>
                      <a:pt x="18946" y="934"/>
                    </a:cubicBezTo>
                    <a:cubicBezTo>
                      <a:pt x="15613" y="1003"/>
                      <a:pt x="12281" y="1140"/>
                      <a:pt x="8948" y="1505"/>
                    </a:cubicBezTo>
                    <a:cubicBezTo>
                      <a:pt x="7419" y="1665"/>
                      <a:pt x="5867" y="1847"/>
                      <a:pt x="4360" y="2190"/>
                    </a:cubicBezTo>
                    <a:cubicBezTo>
                      <a:pt x="3082" y="2464"/>
                      <a:pt x="1804" y="2966"/>
                      <a:pt x="982" y="3993"/>
                    </a:cubicBezTo>
                    <a:cubicBezTo>
                      <a:pt x="275" y="4883"/>
                      <a:pt x="1" y="6024"/>
                      <a:pt x="434" y="7074"/>
                    </a:cubicBezTo>
                    <a:cubicBezTo>
                      <a:pt x="160" y="12918"/>
                      <a:pt x="343" y="18784"/>
                      <a:pt x="1028" y="24581"/>
                    </a:cubicBezTo>
                    <a:cubicBezTo>
                      <a:pt x="1210" y="26156"/>
                      <a:pt x="1416" y="27708"/>
                      <a:pt x="1667" y="29260"/>
                    </a:cubicBezTo>
                    <a:cubicBezTo>
                      <a:pt x="1872" y="30493"/>
                      <a:pt x="2146" y="31703"/>
                      <a:pt x="2671" y="32821"/>
                    </a:cubicBezTo>
                    <a:cubicBezTo>
                      <a:pt x="3219" y="33940"/>
                      <a:pt x="4109" y="34853"/>
                      <a:pt x="5250" y="35378"/>
                    </a:cubicBezTo>
                    <a:cubicBezTo>
                      <a:pt x="6460" y="35948"/>
                      <a:pt x="7807" y="36131"/>
                      <a:pt x="9131" y="36268"/>
                    </a:cubicBezTo>
                    <a:cubicBezTo>
                      <a:pt x="15269" y="36880"/>
                      <a:pt x="21447" y="37140"/>
                      <a:pt x="27609" y="37140"/>
                    </a:cubicBezTo>
                    <a:cubicBezTo>
                      <a:pt x="28115" y="37140"/>
                      <a:pt x="28620" y="37139"/>
                      <a:pt x="29126" y="37135"/>
                    </a:cubicBezTo>
                    <a:cubicBezTo>
                      <a:pt x="35859" y="37090"/>
                      <a:pt x="42570" y="36724"/>
                      <a:pt x="49280" y="36108"/>
                    </a:cubicBezTo>
                    <a:cubicBezTo>
                      <a:pt x="50947" y="35948"/>
                      <a:pt x="52590" y="35789"/>
                      <a:pt x="54256" y="35606"/>
                    </a:cubicBezTo>
                    <a:cubicBezTo>
                      <a:pt x="55808" y="35423"/>
                      <a:pt x="57452" y="35355"/>
                      <a:pt x="58936" y="34898"/>
                    </a:cubicBezTo>
                    <a:cubicBezTo>
                      <a:pt x="61606" y="34099"/>
                      <a:pt x="62907" y="31726"/>
                      <a:pt x="63820" y="29352"/>
                    </a:cubicBezTo>
                    <a:cubicBezTo>
                      <a:pt x="64984" y="26453"/>
                      <a:pt x="65715" y="23394"/>
                      <a:pt x="66308" y="20336"/>
                    </a:cubicBezTo>
                    <a:cubicBezTo>
                      <a:pt x="66947" y="17186"/>
                      <a:pt x="67495" y="14013"/>
                      <a:pt x="67723" y="10795"/>
                    </a:cubicBezTo>
                    <a:cubicBezTo>
                      <a:pt x="67837" y="9311"/>
                      <a:pt x="67929" y="7782"/>
                      <a:pt x="67769" y="6275"/>
                    </a:cubicBezTo>
                    <a:cubicBezTo>
                      <a:pt x="67632" y="5089"/>
                      <a:pt x="67267" y="3879"/>
                      <a:pt x="66285" y="3080"/>
                    </a:cubicBezTo>
                    <a:cubicBezTo>
                      <a:pt x="65213" y="2235"/>
                      <a:pt x="63752" y="1984"/>
                      <a:pt x="62451" y="1665"/>
                    </a:cubicBezTo>
                    <a:cubicBezTo>
                      <a:pt x="60876" y="1277"/>
                      <a:pt x="59278" y="980"/>
                      <a:pt x="57680" y="752"/>
                    </a:cubicBezTo>
                    <a:cubicBezTo>
                      <a:pt x="53796" y="191"/>
                      <a:pt x="49869" y="0"/>
                      <a:pt x="45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400" b="1" dirty="0"/>
                  <a:t>برنامج عروض تقديمية مجاني</a:t>
                </a:r>
              </a:p>
              <a:p>
                <a:pPr marL="0" lvl="0" indent="0" algn="ctr" rtl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SA" sz="1400" b="1" dirty="0"/>
                  <a:t>مع حزمة برامج </a:t>
                </a:r>
                <a:r>
                  <a:rPr lang="ar-SA" sz="1400" b="1" dirty="0" err="1"/>
                  <a:t>ليبرأوفيس</a:t>
                </a:r>
                <a:endParaRPr lang="ar-SA" sz="1400" b="1" dirty="0"/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" name="Google Shape;1621;p46">
                <a:extLst>
                  <a:ext uri="{FF2B5EF4-FFF2-40B4-BE49-F238E27FC236}">
                    <a16:creationId xmlns:a16="http://schemas.microsoft.com/office/drawing/2014/main" id="{3B547439-649D-47A1-8FFE-A7A67634D4A7}"/>
                  </a:ext>
                </a:extLst>
              </p:cNvPr>
              <p:cNvSpPr/>
              <p:nvPr/>
            </p:nvSpPr>
            <p:spPr>
              <a:xfrm>
                <a:off x="6409505" y="2029885"/>
                <a:ext cx="1819102" cy="1030227"/>
              </a:xfrm>
              <a:custGeom>
                <a:avLst/>
                <a:gdLst/>
                <a:ahLst/>
                <a:cxnLst/>
                <a:rect l="l" t="t" r="r" b="b"/>
                <a:pathLst>
                  <a:path w="69481" h="39618" extrusionOk="0">
                    <a:moveTo>
                      <a:pt x="32646" y="0"/>
                    </a:moveTo>
                    <a:cubicBezTo>
                      <a:pt x="30066" y="0"/>
                      <a:pt x="27473" y="144"/>
                      <a:pt x="24880" y="221"/>
                    </a:cubicBezTo>
                    <a:cubicBezTo>
                      <a:pt x="19950" y="335"/>
                      <a:pt x="15042" y="769"/>
                      <a:pt x="10180" y="1431"/>
                    </a:cubicBezTo>
                    <a:cubicBezTo>
                      <a:pt x="9929" y="1476"/>
                      <a:pt x="9701" y="1750"/>
                      <a:pt x="9473" y="1910"/>
                    </a:cubicBezTo>
                    <a:cubicBezTo>
                      <a:pt x="9709" y="1996"/>
                      <a:pt x="9966" y="2163"/>
                      <a:pt x="10205" y="2163"/>
                    </a:cubicBezTo>
                    <a:cubicBezTo>
                      <a:pt x="10220" y="2163"/>
                      <a:pt x="10234" y="2162"/>
                      <a:pt x="10249" y="2161"/>
                    </a:cubicBezTo>
                    <a:cubicBezTo>
                      <a:pt x="11778" y="2024"/>
                      <a:pt x="13330" y="1842"/>
                      <a:pt x="14859" y="1636"/>
                    </a:cubicBezTo>
                    <a:cubicBezTo>
                      <a:pt x="20086" y="997"/>
                      <a:pt x="25359" y="792"/>
                      <a:pt x="30609" y="792"/>
                    </a:cubicBezTo>
                    <a:cubicBezTo>
                      <a:pt x="37114" y="814"/>
                      <a:pt x="46609" y="1043"/>
                      <a:pt x="53115" y="1339"/>
                    </a:cubicBezTo>
                    <a:cubicBezTo>
                      <a:pt x="56128" y="1476"/>
                      <a:pt x="59141" y="1933"/>
                      <a:pt x="62154" y="2367"/>
                    </a:cubicBezTo>
                    <a:cubicBezTo>
                      <a:pt x="63957" y="2618"/>
                      <a:pt x="65714" y="3074"/>
                      <a:pt x="67221" y="4170"/>
                    </a:cubicBezTo>
                    <a:cubicBezTo>
                      <a:pt x="68020" y="4740"/>
                      <a:pt x="68522" y="5448"/>
                      <a:pt x="68545" y="6429"/>
                    </a:cubicBezTo>
                    <a:cubicBezTo>
                      <a:pt x="68545" y="7822"/>
                      <a:pt x="68682" y="9237"/>
                      <a:pt x="68453" y="10606"/>
                    </a:cubicBezTo>
                    <a:cubicBezTo>
                      <a:pt x="67791" y="14898"/>
                      <a:pt x="65920" y="20901"/>
                      <a:pt x="64596" y="25032"/>
                    </a:cubicBezTo>
                    <a:cubicBezTo>
                      <a:pt x="63614" y="28113"/>
                      <a:pt x="62633" y="31172"/>
                      <a:pt x="61172" y="34071"/>
                    </a:cubicBezTo>
                    <a:cubicBezTo>
                      <a:pt x="60852" y="34710"/>
                      <a:pt x="60579" y="35349"/>
                      <a:pt x="60213" y="35965"/>
                    </a:cubicBezTo>
                    <a:cubicBezTo>
                      <a:pt x="59734" y="36787"/>
                      <a:pt x="59004" y="37289"/>
                      <a:pt x="57999" y="37403"/>
                    </a:cubicBezTo>
                    <a:cubicBezTo>
                      <a:pt x="57200" y="37495"/>
                      <a:pt x="56402" y="37586"/>
                      <a:pt x="55603" y="37677"/>
                    </a:cubicBezTo>
                    <a:cubicBezTo>
                      <a:pt x="51015" y="38271"/>
                      <a:pt x="43414" y="38567"/>
                      <a:pt x="38780" y="38682"/>
                    </a:cubicBezTo>
                    <a:cubicBezTo>
                      <a:pt x="35312" y="38776"/>
                      <a:pt x="31844" y="38819"/>
                      <a:pt x="28375" y="38819"/>
                    </a:cubicBezTo>
                    <a:cubicBezTo>
                      <a:pt x="21755" y="38819"/>
                      <a:pt x="15134" y="38662"/>
                      <a:pt x="8514" y="38408"/>
                    </a:cubicBezTo>
                    <a:cubicBezTo>
                      <a:pt x="6779" y="38339"/>
                      <a:pt x="5045" y="38020"/>
                      <a:pt x="3310" y="37768"/>
                    </a:cubicBezTo>
                    <a:cubicBezTo>
                      <a:pt x="2967" y="37723"/>
                      <a:pt x="2534" y="37472"/>
                      <a:pt x="2397" y="37198"/>
                    </a:cubicBezTo>
                    <a:cubicBezTo>
                      <a:pt x="1803" y="36079"/>
                      <a:pt x="1301" y="34915"/>
                      <a:pt x="776" y="33774"/>
                    </a:cubicBezTo>
                    <a:cubicBezTo>
                      <a:pt x="708" y="33637"/>
                      <a:pt x="548" y="33523"/>
                      <a:pt x="457" y="33409"/>
                    </a:cubicBezTo>
                    <a:cubicBezTo>
                      <a:pt x="320" y="33546"/>
                      <a:pt x="92" y="33637"/>
                      <a:pt x="69" y="33774"/>
                    </a:cubicBezTo>
                    <a:cubicBezTo>
                      <a:pt x="0" y="33980"/>
                      <a:pt x="23" y="34231"/>
                      <a:pt x="114" y="34413"/>
                    </a:cubicBezTo>
                    <a:cubicBezTo>
                      <a:pt x="639" y="35486"/>
                      <a:pt x="1141" y="36559"/>
                      <a:pt x="1735" y="37586"/>
                    </a:cubicBezTo>
                    <a:cubicBezTo>
                      <a:pt x="1940" y="37928"/>
                      <a:pt x="2351" y="38271"/>
                      <a:pt x="2739" y="38408"/>
                    </a:cubicBezTo>
                    <a:cubicBezTo>
                      <a:pt x="3652" y="38659"/>
                      <a:pt x="4588" y="38910"/>
                      <a:pt x="5501" y="38955"/>
                    </a:cubicBezTo>
                    <a:cubicBezTo>
                      <a:pt x="10568" y="39161"/>
                      <a:pt x="15613" y="39366"/>
                      <a:pt x="20680" y="39480"/>
                    </a:cubicBezTo>
                    <a:cubicBezTo>
                      <a:pt x="22113" y="39517"/>
                      <a:pt x="23550" y="39528"/>
                      <a:pt x="24988" y="39528"/>
                    </a:cubicBezTo>
                    <a:cubicBezTo>
                      <a:pt x="27145" y="39528"/>
                      <a:pt x="29303" y="39503"/>
                      <a:pt x="31453" y="39503"/>
                    </a:cubicBezTo>
                    <a:cubicBezTo>
                      <a:pt x="31453" y="39549"/>
                      <a:pt x="31476" y="39572"/>
                      <a:pt x="31476" y="39617"/>
                    </a:cubicBezTo>
                    <a:cubicBezTo>
                      <a:pt x="36087" y="39435"/>
                      <a:pt x="40721" y="39343"/>
                      <a:pt x="45354" y="39092"/>
                    </a:cubicBezTo>
                    <a:cubicBezTo>
                      <a:pt x="48299" y="38933"/>
                      <a:pt x="54210" y="38545"/>
                      <a:pt x="57178" y="38293"/>
                    </a:cubicBezTo>
                    <a:cubicBezTo>
                      <a:pt x="58981" y="38134"/>
                      <a:pt x="60442" y="37495"/>
                      <a:pt x="61195" y="35783"/>
                    </a:cubicBezTo>
                    <a:cubicBezTo>
                      <a:pt x="62131" y="33751"/>
                      <a:pt x="63112" y="31720"/>
                      <a:pt x="63865" y="29620"/>
                    </a:cubicBezTo>
                    <a:cubicBezTo>
                      <a:pt x="65395" y="25420"/>
                      <a:pt x="67358" y="19349"/>
                      <a:pt x="68385" y="15012"/>
                    </a:cubicBezTo>
                    <a:cubicBezTo>
                      <a:pt x="69047" y="12318"/>
                      <a:pt x="69480" y="9602"/>
                      <a:pt x="69366" y="6817"/>
                    </a:cubicBezTo>
                    <a:cubicBezTo>
                      <a:pt x="69298" y="5402"/>
                      <a:pt x="68819" y="4170"/>
                      <a:pt x="67472" y="3485"/>
                    </a:cubicBezTo>
                    <a:cubicBezTo>
                      <a:pt x="66445" y="2937"/>
                      <a:pt x="65372" y="2412"/>
                      <a:pt x="64231" y="2070"/>
                    </a:cubicBezTo>
                    <a:cubicBezTo>
                      <a:pt x="60944" y="1134"/>
                      <a:pt x="57520" y="837"/>
                      <a:pt x="54119" y="655"/>
                    </a:cubicBezTo>
                    <a:cubicBezTo>
                      <a:pt x="48413" y="358"/>
                      <a:pt x="39739" y="130"/>
                      <a:pt x="34033" y="16"/>
                    </a:cubicBezTo>
                    <a:cubicBezTo>
                      <a:pt x="33571" y="5"/>
                      <a:pt x="33108" y="0"/>
                      <a:pt x="32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622;p46">
                <a:extLst>
                  <a:ext uri="{FF2B5EF4-FFF2-40B4-BE49-F238E27FC236}">
                    <a16:creationId xmlns:a16="http://schemas.microsoft.com/office/drawing/2014/main" id="{3222E590-CE83-461A-841D-3A1FC325F795}"/>
                  </a:ext>
                </a:extLst>
              </p:cNvPr>
              <p:cNvSpPr/>
              <p:nvPr/>
            </p:nvSpPr>
            <p:spPr>
              <a:xfrm>
                <a:off x="6757297" y="3101640"/>
                <a:ext cx="269536" cy="23429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01" extrusionOk="0">
                    <a:moveTo>
                      <a:pt x="9633" y="0"/>
                    </a:moveTo>
                    <a:cubicBezTo>
                      <a:pt x="6551" y="0"/>
                      <a:pt x="3493" y="23"/>
                      <a:pt x="411" y="46"/>
                    </a:cubicBezTo>
                    <a:cubicBezTo>
                      <a:pt x="274" y="46"/>
                      <a:pt x="137" y="206"/>
                      <a:pt x="1" y="297"/>
                    </a:cubicBezTo>
                    <a:cubicBezTo>
                      <a:pt x="115" y="457"/>
                      <a:pt x="183" y="708"/>
                      <a:pt x="320" y="731"/>
                    </a:cubicBezTo>
                    <a:cubicBezTo>
                      <a:pt x="708" y="845"/>
                      <a:pt x="1119" y="890"/>
                      <a:pt x="1530" y="890"/>
                    </a:cubicBezTo>
                    <a:cubicBezTo>
                      <a:pt x="1956" y="898"/>
                      <a:pt x="2382" y="900"/>
                      <a:pt x="2808" y="900"/>
                    </a:cubicBezTo>
                    <a:cubicBezTo>
                      <a:pt x="3660" y="900"/>
                      <a:pt x="4512" y="890"/>
                      <a:pt x="5364" y="890"/>
                    </a:cubicBezTo>
                    <a:lnTo>
                      <a:pt x="5364" y="753"/>
                    </a:lnTo>
                    <a:cubicBezTo>
                      <a:pt x="6072" y="753"/>
                      <a:pt x="6780" y="759"/>
                      <a:pt x="7487" y="759"/>
                    </a:cubicBezTo>
                    <a:cubicBezTo>
                      <a:pt x="8195" y="759"/>
                      <a:pt x="8902" y="753"/>
                      <a:pt x="9610" y="731"/>
                    </a:cubicBezTo>
                    <a:cubicBezTo>
                      <a:pt x="9838" y="731"/>
                      <a:pt x="10066" y="502"/>
                      <a:pt x="10295" y="365"/>
                    </a:cubicBezTo>
                    <a:cubicBezTo>
                      <a:pt x="10066" y="251"/>
                      <a:pt x="9861" y="0"/>
                      <a:pt x="9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624;p46">
                <a:extLst>
                  <a:ext uri="{FF2B5EF4-FFF2-40B4-BE49-F238E27FC236}">
                    <a16:creationId xmlns:a16="http://schemas.microsoft.com/office/drawing/2014/main" id="{2A561716-55B5-47EB-9F16-98B144FC9E69}"/>
                  </a:ext>
                </a:extLst>
              </p:cNvPr>
              <p:cNvSpPr/>
              <p:nvPr/>
            </p:nvSpPr>
            <p:spPr>
              <a:xfrm>
                <a:off x="8312831" y="2233860"/>
                <a:ext cx="45451" cy="15612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004" extrusionOk="0">
                    <a:moveTo>
                      <a:pt x="1279" y="1"/>
                    </a:moveTo>
                    <a:cubicBezTo>
                      <a:pt x="1142" y="229"/>
                      <a:pt x="914" y="434"/>
                      <a:pt x="868" y="685"/>
                    </a:cubicBezTo>
                    <a:cubicBezTo>
                      <a:pt x="617" y="1872"/>
                      <a:pt x="434" y="3082"/>
                      <a:pt x="206" y="4269"/>
                    </a:cubicBezTo>
                    <a:cubicBezTo>
                      <a:pt x="138" y="4725"/>
                      <a:pt x="46" y="5182"/>
                      <a:pt x="1" y="5638"/>
                    </a:cubicBezTo>
                    <a:cubicBezTo>
                      <a:pt x="1" y="5753"/>
                      <a:pt x="206" y="5889"/>
                      <a:pt x="298" y="6004"/>
                    </a:cubicBezTo>
                    <a:cubicBezTo>
                      <a:pt x="434" y="5912"/>
                      <a:pt x="640" y="5821"/>
                      <a:pt x="663" y="5707"/>
                    </a:cubicBezTo>
                    <a:cubicBezTo>
                      <a:pt x="1028" y="4109"/>
                      <a:pt x="1370" y="2511"/>
                      <a:pt x="1736" y="914"/>
                    </a:cubicBezTo>
                    <a:lnTo>
                      <a:pt x="1621" y="891"/>
                    </a:lnTo>
                    <a:cubicBezTo>
                      <a:pt x="1621" y="822"/>
                      <a:pt x="1644" y="754"/>
                      <a:pt x="1621" y="685"/>
                    </a:cubicBezTo>
                    <a:cubicBezTo>
                      <a:pt x="1507" y="457"/>
                      <a:pt x="1393" y="229"/>
                      <a:pt x="1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627;p46">
                <a:extLst>
                  <a:ext uri="{FF2B5EF4-FFF2-40B4-BE49-F238E27FC236}">
                    <a16:creationId xmlns:a16="http://schemas.microsoft.com/office/drawing/2014/main" id="{EF819F3A-3FD1-441F-BBF2-AC6195E1D9C9}"/>
                  </a:ext>
                </a:extLst>
              </p:cNvPr>
              <p:cNvSpPr/>
              <p:nvPr/>
            </p:nvSpPr>
            <p:spPr>
              <a:xfrm>
                <a:off x="6260176" y="2734402"/>
                <a:ext cx="461367" cy="167024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6423" extrusionOk="0">
                    <a:moveTo>
                      <a:pt x="573" y="1"/>
                    </a:moveTo>
                    <a:cubicBezTo>
                      <a:pt x="383" y="1"/>
                      <a:pt x="23" y="282"/>
                      <a:pt x="23" y="436"/>
                    </a:cubicBezTo>
                    <a:cubicBezTo>
                      <a:pt x="0" y="1098"/>
                      <a:pt x="46" y="1782"/>
                      <a:pt x="114" y="2467"/>
                    </a:cubicBezTo>
                    <a:cubicBezTo>
                      <a:pt x="137" y="2581"/>
                      <a:pt x="343" y="2695"/>
                      <a:pt x="457" y="2810"/>
                    </a:cubicBezTo>
                    <a:cubicBezTo>
                      <a:pt x="594" y="2673"/>
                      <a:pt x="776" y="2558"/>
                      <a:pt x="822" y="2421"/>
                    </a:cubicBezTo>
                    <a:cubicBezTo>
                      <a:pt x="868" y="2148"/>
                      <a:pt x="845" y="1874"/>
                      <a:pt x="845" y="1600"/>
                    </a:cubicBezTo>
                    <a:cubicBezTo>
                      <a:pt x="913" y="1600"/>
                      <a:pt x="959" y="1577"/>
                      <a:pt x="959" y="1577"/>
                    </a:cubicBezTo>
                    <a:cubicBezTo>
                      <a:pt x="1119" y="1714"/>
                      <a:pt x="1256" y="1851"/>
                      <a:pt x="1416" y="1988"/>
                    </a:cubicBezTo>
                    <a:cubicBezTo>
                      <a:pt x="3607" y="3974"/>
                      <a:pt x="6140" y="5366"/>
                      <a:pt x="9062" y="6051"/>
                    </a:cubicBezTo>
                    <a:cubicBezTo>
                      <a:pt x="10210" y="6313"/>
                      <a:pt x="11354" y="6423"/>
                      <a:pt x="12494" y="6423"/>
                    </a:cubicBezTo>
                    <a:cubicBezTo>
                      <a:pt x="14028" y="6423"/>
                      <a:pt x="15555" y="6225"/>
                      <a:pt x="17074" y="5937"/>
                    </a:cubicBezTo>
                    <a:cubicBezTo>
                      <a:pt x="17279" y="5891"/>
                      <a:pt x="17439" y="5594"/>
                      <a:pt x="17621" y="5412"/>
                    </a:cubicBezTo>
                    <a:cubicBezTo>
                      <a:pt x="17413" y="5349"/>
                      <a:pt x="17205" y="5249"/>
                      <a:pt x="16997" y="5249"/>
                    </a:cubicBezTo>
                    <a:cubicBezTo>
                      <a:pt x="16977" y="5249"/>
                      <a:pt x="16957" y="5250"/>
                      <a:pt x="16937" y="5252"/>
                    </a:cubicBezTo>
                    <a:cubicBezTo>
                      <a:pt x="16366" y="5275"/>
                      <a:pt x="15818" y="5389"/>
                      <a:pt x="15270" y="5480"/>
                    </a:cubicBezTo>
                    <a:cubicBezTo>
                      <a:pt x="14361" y="5617"/>
                      <a:pt x="13473" y="5685"/>
                      <a:pt x="12606" y="5685"/>
                    </a:cubicBezTo>
                    <a:cubicBezTo>
                      <a:pt x="8839" y="5685"/>
                      <a:pt x="5467" y="4402"/>
                      <a:pt x="2443" y="1897"/>
                    </a:cubicBezTo>
                    <a:cubicBezTo>
                      <a:pt x="2123" y="1623"/>
                      <a:pt x="1804" y="1372"/>
                      <a:pt x="1484" y="1120"/>
                    </a:cubicBezTo>
                    <a:cubicBezTo>
                      <a:pt x="1530" y="1052"/>
                      <a:pt x="1575" y="1006"/>
                      <a:pt x="1621" y="938"/>
                    </a:cubicBezTo>
                    <a:cubicBezTo>
                      <a:pt x="1786" y="956"/>
                      <a:pt x="1952" y="1019"/>
                      <a:pt x="2105" y="1019"/>
                    </a:cubicBezTo>
                    <a:cubicBezTo>
                      <a:pt x="2142" y="1019"/>
                      <a:pt x="2179" y="1015"/>
                      <a:pt x="2214" y="1006"/>
                    </a:cubicBezTo>
                    <a:cubicBezTo>
                      <a:pt x="2420" y="983"/>
                      <a:pt x="2602" y="847"/>
                      <a:pt x="2808" y="755"/>
                    </a:cubicBezTo>
                    <a:cubicBezTo>
                      <a:pt x="2671" y="595"/>
                      <a:pt x="2557" y="367"/>
                      <a:pt x="2374" y="322"/>
                    </a:cubicBezTo>
                    <a:cubicBezTo>
                      <a:pt x="1804" y="162"/>
                      <a:pt x="1187" y="48"/>
                      <a:pt x="594" y="2"/>
                    </a:cubicBezTo>
                    <a:cubicBezTo>
                      <a:pt x="587" y="1"/>
                      <a:pt x="580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5" name="صورة 4">
                <a:extLst>
                  <a:ext uri="{FF2B5EF4-FFF2-40B4-BE49-F238E27FC236}">
                    <a16:creationId xmlns:a16="http://schemas.microsoft.com/office/drawing/2014/main" id="{60AB9FF3-D549-43FA-8185-EAAE772DE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837473B0-CC2E-450A-ABE3-18F120FF3D39}">
                    <a1611:picAttrSrcUrl xmlns:a1611="http://schemas.microsoft.com/office/drawing/2016/11/main" r:id="rId11"/>
                  </a:ext>
                </a:extLst>
              </a:blip>
              <a:stretch>
                <a:fillRect/>
              </a:stretch>
            </p:blipFill>
            <p:spPr>
              <a:xfrm>
                <a:off x="6069990" y="2079503"/>
                <a:ext cx="504075" cy="555928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63"/>
    </mc:Choice>
    <mc:Fallback>
      <p:transition spd="slow" advTm="33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5" grpId="0"/>
      <p:bldP spid="129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7|0.9|0.7|0.9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3|1.4|1.3|1.1|0.9|0.8|0.8|0.7|0.7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|5.9|4.2|4|1.3|4.4|2"/>
</p:tagLst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346</Words>
  <Application>Microsoft Office PowerPoint</Application>
  <PresentationFormat>عرض على الشاشة (16:9)</PresentationFormat>
  <Paragraphs>62</Paragraphs>
  <Slides>11</Slides>
  <Notes>11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7" baseType="lpstr">
      <vt:lpstr>Dubai</vt:lpstr>
      <vt:lpstr>Muli</vt:lpstr>
      <vt:lpstr>Dubai Medium</vt:lpstr>
      <vt:lpstr>Arial</vt:lpstr>
      <vt:lpstr>Itim</vt:lpstr>
      <vt:lpstr>Online Notebook by Slidesgo</vt:lpstr>
      <vt:lpstr>أُصمم عروضي</vt:lpstr>
      <vt:lpstr>أهداف الوحدة </vt:lpstr>
      <vt:lpstr>مراجعة الدرس السابق</vt:lpstr>
      <vt:lpstr>مواصفات العروض التقديمية الجيدة </vt:lpstr>
      <vt:lpstr>مواصفات العروض التقديمة الجيدة </vt:lpstr>
      <vt:lpstr>مواصفات العروض التقديمة الجيدة </vt:lpstr>
      <vt:lpstr>حل ورقة عمل التفاعلية </vt:lpstr>
      <vt:lpstr>أشهر برامج العروض التقديمية </vt:lpstr>
      <vt:lpstr>أشهر برامج العروض التقديمية </vt:lpstr>
      <vt:lpstr>حل ورقة عمل التفاعلية </vt:lpstr>
      <vt:lpstr>تقيم ختامي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NOTEBOOK</dc:title>
  <dc:creator>Maro 45</dc:creator>
  <cp:lastModifiedBy>Maram</cp:lastModifiedBy>
  <cp:revision>2</cp:revision>
  <dcterms:modified xsi:type="dcterms:W3CDTF">2020-09-29T20:42:31Z</dcterms:modified>
</cp:coreProperties>
</file>