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89" r:id="rId2"/>
    <p:sldId id="776" r:id="rId3"/>
    <p:sldId id="781" r:id="rId4"/>
    <p:sldId id="795" r:id="rId5"/>
    <p:sldId id="798" r:id="rId6"/>
    <p:sldId id="796" r:id="rId7"/>
    <p:sldId id="792" r:id="rId8"/>
    <p:sldId id="799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FF"/>
    <a:srgbClr val="00CC99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3" autoAdjust="0"/>
    <p:restoredTop sz="94660"/>
  </p:normalViewPr>
  <p:slideViewPr>
    <p:cSldViewPr snapToGrid="0">
      <p:cViewPr>
        <p:scale>
          <a:sx n="66" d="100"/>
          <a:sy n="66" d="100"/>
        </p:scale>
        <p:origin x="-90" y="-84"/>
      </p:cViewPr>
      <p:guideLst>
        <p:guide orient="horz" pos="1561"/>
        <p:guide pos="70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19/09/1442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057618" y="2680769"/>
            <a:ext cx="8035619" cy="1265254"/>
            <a:chOff x="9198889" y="2670931"/>
            <a:chExt cx="803561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935284" y="3031795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تعيش النباتات في أماكن كثيرة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348990" y="2533507"/>
            <a:ext cx="2628820" cy="707886"/>
            <a:chOff x="4535663" y="2533507"/>
            <a:chExt cx="2628820" cy="707886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663" y="2602770"/>
              <a:ext cx="587879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123542" y="2533507"/>
              <a:ext cx="20409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الثاني</a:t>
              </a:r>
            </a:p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تنمو و تتغير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03096" y="3723325"/>
            <a:ext cx="3353330" cy="652011"/>
            <a:chOff x="4296124" y="3723325"/>
            <a:chExt cx="3353330" cy="652011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124" y="3723325"/>
              <a:ext cx="764488" cy="5394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4948798" y="3975226"/>
              <a:ext cx="2700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تعيش النباتات في أماكن كثيرة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809374" y="4849642"/>
            <a:ext cx="1890889" cy="506304"/>
            <a:chOff x="4902402" y="4849642"/>
            <a:chExt cx="1890889" cy="506304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02" y="4849642"/>
              <a:ext cx="761481" cy="5063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97437" y="4986614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907582" y="1851466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178823" y="871897"/>
            <a:ext cx="882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تعيش بعض النباتات في الصحراء , كيف تنمو هذه النباتات في هذا المكان الحار الجاف ؟ 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40" name="Freeform: Shape 12">
            <a:extLst>
              <a:ext uri="{FF2B5EF4-FFF2-40B4-BE49-F238E27FC236}">
                <a16:creationId xmlns="" xmlns:a16="http://schemas.microsoft.com/office/drawing/2014/main" id="{66AAAF00-546E-4D11-A9DF-771E4009B418}"/>
              </a:ext>
            </a:extLst>
          </p:cNvPr>
          <p:cNvSpPr/>
          <p:nvPr/>
        </p:nvSpPr>
        <p:spPr>
          <a:xfrm flipH="1" flipV="1">
            <a:off x="6637148" y="1884805"/>
            <a:ext cx="5363169" cy="2906071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 flip="none" rotWithShape="1">
            <a:gsLst>
              <a:gs pos="0">
                <a:srgbClr val="00CCFF"/>
              </a:gs>
              <a:gs pos="100000">
                <a:srgbClr val="0033CC"/>
              </a:gs>
            </a:gsLst>
            <a:lin ang="10800000" scaled="1"/>
            <a:tileRect/>
          </a:gradFill>
          <a:ln>
            <a:noFill/>
          </a:ln>
          <a:effectLst>
            <a:innerShdw blurRad="2286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1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26" y="2324821"/>
            <a:ext cx="3266642" cy="2305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Freeform: Shape 13">
            <a:extLst>
              <a:ext uri="{FF2B5EF4-FFF2-40B4-BE49-F238E27FC236}">
                <a16:creationId xmlns="" xmlns:a16="http://schemas.microsoft.com/office/drawing/2014/main" id="{D2922E7D-05B2-4196-B387-C88EDA7D7FE0}"/>
              </a:ext>
            </a:extLst>
          </p:cNvPr>
          <p:cNvSpPr/>
          <p:nvPr/>
        </p:nvSpPr>
        <p:spPr>
          <a:xfrm flipH="1" flipV="1">
            <a:off x="6473935" y="1674568"/>
            <a:ext cx="5363168" cy="2906072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>
            <a:gsLst>
              <a:gs pos="47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7" name="Group 2">
            <a:extLst>
              <a:ext uri="{FF2B5EF4-FFF2-40B4-BE49-F238E27FC236}">
                <a16:creationId xmlns="" xmlns:a16="http://schemas.microsoft.com/office/drawing/2014/main" id="{DE6A379F-7BDE-447D-BA19-E77AE351583C}"/>
              </a:ext>
            </a:extLst>
          </p:cNvPr>
          <p:cNvGrpSpPr/>
          <p:nvPr/>
        </p:nvGrpSpPr>
        <p:grpSpPr>
          <a:xfrm>
            <a:off x="7214565" y="3054378"/>
            <a:ext cx="4209143" cy="1015663"/>
            <a:chOff x="5797937" y="4121999"/>
            <a:chExt cx="3603068" cy="1015663"/>
          </a:xfrm>
        </p:grpSpPr>
        <p:sp>
          <p:nvSpPr>
            <p:cNvPr id="48" name="TextBox 22">
              <a:extLst>
                <a:ext uri="{FF2B5EF4-FFF2-40B4-BE49-F238E27FC236}">
                  <a16:creationId xmlns="" xmlns:a16="http://schemas.microsoft.com/office/drawing/2014/main" id="{3656659C-DE48-4A4A-8918-D6B6FE244D42}"/>
                </a:ext>
              </a:extLst>
            </p:cNvPr>
            <p:cNvSpPr txBox="1"/>
            <p:nvPr/>
          </p:nvSpPr>
          <p:spPr>
            <a:xfrm>
              <a:off x="5797937" y="4121999"/>
              <a:ext cx="36030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33CC"/>
                  </a:solidFill>
                  <a:latin typeface="Century Gothic" panose="020B0502020202020204" pitchFamily="34" charset="0"/>
                </a:rPr>
                <a:t>النباتات الصحراوية لها سيقان سميكة و أوراق تساعدها على تخزين الماء , اوراق شوكية تساعدها في الحفاظ على الماء</a:t>
              </a:r>
              <a:endParaRPr lang="en-US" sz="2000" b="1" dirty="0">
                <a:solidFill>
                  <a:srgbClr val="0033C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23">
              <a:extLst>
                <a:ext uri="{FF2B5EF4-FFF2-40B4-BE49-F238E27FC236}">
                  <a16:creationId xmlns="" xmlns:a16="http://schemas.microsoft.com/office/drawing/2014/main" id="{C2363FE4-D677-4806-9FF1-D3FD9513713E}"/>
                </a:ext>
              </a:extLst>
            </p:cNvPr>
            <p:cNvSpPr txBox="1"/>
            <p:nvPr/>
          </p:nvSpPr>
          <p:spPr>
            <a:xfrm>
              <a:off x="6566706" y="4654726"/>
              <a:ext cx="2834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  <p:sp>
        <p:nvSpPr>
          <p:cNvPr id="56" name="TextBox 37">
            <a:extLst>
              <a:ext uri="{FF2B5EF4-FFF2-40B4-BE49-F238E27FC236}">
                <a16:creationId xmlns="" xmlns:a16="http://schemas.microsoft.com/office/drawing/2014/main" id="{E0673B62-28E7-435F-81AC-2973E74EB7D7}"/>
              </a:ext>
            </a:extLst>
          </p:cNvPr>
          <p:cNvSpPr txBox="1"/>
          <p:nvPr/>
        </p:nvSpPr>
        <p:spPr>
          <a:xfrm>
            <a:off x="4141021" y="87715"/>
            <a:ext cx="4665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تعيش النباتات في أماكن كثيرة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97249" y="2570304"/>
            <a:ext cx="2649150" cy="707886"/>
            <a:chOff x="4572633" y="2551099"/>
            <a:chExt cx="2649150" cy="707886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633" y="2602770"/>
              <a:ext cx="628507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233327" y="2551099"/>
              <a:ext cx="19884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الثاني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تنمو و تتغير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29258" y="3647500"/>
            <a:ext cx="3495659" cy="620173"/>
            <a:chOff x="4322286" y="3647500"/>
            <a:chExt cx="3495659" cy="620173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286" y="3647500"/>
              <a:ext cx="878854" cy="6201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169527" y="3867563"/>
              <a:ext cx="2648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تعيش النباتات في أماكن كثيرة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06117" y="4833257"/>
            <a:ext cx="1893981" cy="556593"/>
            <a:chOff x="4796703" y="4833257"/>
            <a:chExt cx="1893981" cy="556593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703" y="4833257"/>
              <a:ext cx="740764" cy="4925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394830" y="5020518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9115574" y="665821"/>
            <a:ext cx="263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أين تعيش النباتات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50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55" y="2551099"/>
            <a:ext cx="3048869" cy="3869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068186" y="1423910"/>
            <a:ext cx="76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تعيش النباتات في الأماكن التي تجد فيها حاجاتها .</a:t>
            </a: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068186" y="2226773"/>
            <a:ext cx="76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بعض النباتات  تعيش في الصحراء.</a:t>
            </a:r>
            <a:endParaRPr lang="ar-SY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361268" y="2533507"/>
            <a:ext cx="2648801" cy="707886"/>
            <a:chOff x="4588253" y="2533507"/>
            <a:chExt cx="2648801" cy="707886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253" y="2602770"/>
              <a:ext cx="600263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194389" y="2533507"/>
              <a:ext cx="20426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الثاني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تنمو و تتغير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39746" y="3706452"/>
            <a:ext cx="3443267" cy="575948"/>
            <a:chOff x="4332774" y="3706452"/>
            <a:chExt cx="3443267" cy="575948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774" y="3706452"/>
              <a:ext cx="816182" cy="5759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148956" y="3882290"/>
              <a:ext cx="2627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تعيش النباتات في أماكن كثيرة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89349" y="4850584"/>
            <a:ext cx="1947314" cy="533008"/>
            <a:chOff x="4868791" y="4665918"/>
            <a:chExt cx="1947314" cy="533008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791" y="4665918"/>
              <a:ext cx="733158" cy="4874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520251" y="4829594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905829" y="927431"/>
            <a:ext cx="708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</a:rPr>
              <a:t>الصحراء مكان جاف و قليل النباتات </a:t>
            </a:r>
            <a:endParaRPr lang="ar-SY" sz="2800" b="1" dirty="0">
              <a:solidFill>
                <a:schemeClr val="bg1"/>
              </a:solidFill>
            </a:endParaRPr>
          </a:p>
        </p:txBody>
      </p:sp>
      <p:sp>
        <p:nvSpPr>
          <p:cNvPr id="29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872073" y="3730578"/>
            <a:ext cx="708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</a:rPr>
              <a:t>نباتات الصحراء لها أجزاء تساعدها على الاحتفاظ بالماء</a:t>
            </a:r>
            <a:endParaRPr lang="ar-SY" sz="2800" b="1" dirty="0">
              <a:solidFill>
                <a:schemeClr val="bg1"/>
              </a:solidFill>
            </a:endParaRPr>
          </a:p>
        </p:txBody>
      </p:sp>
      <p:pic>
        <p:nvPicPr>
          <p:cNvPr id="30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52" y="981483"/>
            <a:ext cx="4104263" cy="2454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23" y="4379743"/>
            <a:ext cx="1917548" cy="2204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08" y="4335517"/>
            <a:ext cx="1997273" cy="2204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01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349336" y="2594226"/>
            <a:ext cx="2766879" cy="707886"/>
            <a:chOff x="4752059" y="2594226"/>
            <a:chExt cx="2766879" cy="707886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59" y="2602770"/>
              <a:ext cx="574684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214203" y="2594226"/>
              <a:ext cx="23047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الثاني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تنمو و تتغير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53062" y="3759569"/>
            <a:ext cx="3420993" cy="586616"/>
            <a:chOff x="4238171" y="3759569"/>
            <a:chExt cx="3420993" cy="586616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171" y="3759569"/>
              <a:ext cx="801229" cy="5866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023795" y="3946075"/>
              <a:ext cx="26353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تعيش النباتات في أماكن كثيرة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83909" y="4865306"/>
            <a:ext cx="1957652" cy="492529"/>
            <a:chOff x="4776937" y="4865306"/>
            <a:chExt cx="1957652" cy="492529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937" y="4865306"/>
              <a:ext cx="740764" cy="4925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38735" y="498850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7561943" y="665821"/>
            <a:ext cx="418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بعض النباتات  تعيش في الغابة .</a:t>
            </a: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068186" y="1423910"/>
            <a:ext cx="76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الغابة مكان رطب حار أو بارد , فيه نباتات كثيرة .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068186" y="2226773"/>
            <a:ext cx="76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نباتات الغابة لها أوراق كبيرة , تُساعدها على التخلص من الماء الزائد .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28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30" y="2847414"/>
            <a:ext cx="3259269" cy="25104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35" y="2819367"/>
            <a:ext cx="3118051" cy="23385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60" y="4316632"/>
            <a:ext cx="3538433" cy="23526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940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316732" y="2602770"/>
            <a:ext cx="3047652" cy="742031"/>
            <a:chOff x="4603169" y="2602770"/>
            <a:chExt cx="3047652" cy="742031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169" y="2602770"/>
              <a:ext cx="648733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094965" y="2636915"/>
              <a:ext cx="25558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الثاني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تنمو و تتغير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37449" y="3759569"/>
            <a:ext cx="3400381" cy="619363"/>
            <a:chOff x="4330477" y="3759569"/>
            <a:chExt cx="3400381" cy="619363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477" y="3759569"/>
              <a:ext cx="764488" cy="5394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4977582" y="3978822"/>
              <a:ext cx="2753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تعيش النباتات في أماكن كثيرة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27929" y="4812118"/>
            <a:ext cx="1875688" cy="531203"/>
            <a:chOff x="4820957" y="4812118"/>
            <a:chExt cx="1875688" cy="531203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957" y="4812118"/>
              <a:ext cx="725002" cy="4820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00791" y="4973989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5544453" y="665821"/>
            <a:ext cx="650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</a:rPr>
              <a:t>لماذا لا تستطيع نباتات الغابة العيش في الصحراء ؟</a:t>
            </a:r>
            <a:endParaRPr lang="ar-SY" sz="2800" b="1" dirty="0">
              <a:solidFill>
                <a:schemeClr val="bg1"/>
              </a:solidFill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364384" y="5036477"/>
            <a:ext cx="842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</a:rPr>
              <a:t>لأنّ الصحراء جافة و نباتات الغابة تكون رطبة فلا تتحمَّل جو الصحراء</a:t>
            </a:r>
            <a:endParaRPr lang="ar-SY" sz="2800" b="1" dirty="0">
              <a:solidFill>
                <a:srgbClr val="FFFF00"/>
              </a:solidFill>
            </a:endParaRPr>
          </a:p>
        </p:txBody>
      </p:sp>
      <p:pic>
        <p:nvPicPr>
          <p:cNvPr id="27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30" y="1786231"/>
            <a:ext cx="3557686" cy="23927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07" y="1786230"/>
            <a:ext cx="4423980" cy="24884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962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375447" y="2594226"/>
            <a:ext cx="2575905" cy="707886"/>
            <a:chOff x="4752058" y="2594226"/>
            <a:chExt cx="2575905" cy="707886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58" y="2602770"/>
              <a:ext cx="542563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294621" y="2594226"/>
              <a:ext cx="2033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الثاني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تنمو و تتغير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63867" y="3745775"/>
            <a:ext cx="3449369" cy="557702"/>
            <a:chOff x="4356895" y="3745775"/>
            <a:chExt cx="3449369" cy="55770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895" y="3745775"/>
              <a:ext cx="790326" cy="5577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056246" y="3872131"/>
              <a:ext cx="2750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تعيش النباتات في أماكن كثيرة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37304" y="4845154"/>
            <a:ext cx="1904257" cy="511923"/>
            <a:chOff x="4830332" y="4845154"/>
            <a:chExt cx="1904257" cy="511923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332" y="4845154"/>
              <a:ext cx="718918" cy="4780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38735" y="4987745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907582" y="186338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="" xmlns:a16="http://schemas.microsoft.com/office/drawing/2014/main" id="{97DB3C04-E536-4EB7-ABCE-64E37DBC02E0}"/>
              </a:ext>
            </a:extLst>
          </p:cNvPr>
          <p:cNvSpPr txBox="1"/>
          <p:nvPr/>
        </p:nvSpPr>
        <p:spPr>
          <a:xfrm>
            <a:off x="8241237" y="2480278"/>
            <a:ext cx="318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b="1" dirty="0"/>
          </a:p>
        </p:txBody>
      </p:sp>
      <p:sp>
        <p:nvSpPr>
          <p:cNvPr id="21" name="Freeform: Shape 5">
            <a:extLst>
              <a:ext uri="{FF2B5EF4-FFF2-40B4-BE49-F238E27FC236}">
                <a16:creationId xmlns="" xmlns:a16="http://schemas.microsoft.com/office/drawing/2014/main" id="{38FE7F47-D248-4947-93AD-EFD88C6C6250}"/>
              </a:ext>
            </a:extLst>
          </p:cNvPr>
          <p:cNvSpPr/>
          <p:nvPr/>
        </p:nvSpPr>
        <p:spPr>
          <a:xfrm>
            <a:off x="5073124" y="1379397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3">
            <a:extLst>
              <a:ext uri="{FF2B5EF4-FFF2-40B4-BE49-F238E27FC236}">
                <a16:creationId xmlns="" xmlns:a16="http://schemas.microsoft.com/office/drawing/2014/main" id="{05DD7B41-9B38-4767-944F-EC69296CFC48}"/>
              </a:ext>
            </a:extLst>
          </p:cNvPr>
          <p:cNvSpPr/>
          <p:nvPr/>
        </p:nvSpPr>
        <p:spPr>
          <a:xfrm>
            <a:off x="4601872" y="1016540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4 Points 16">
            <a:extLst>
              <a:ext uri="{FF2B5EF4-FFF2-40B4-BE49-F238E27FC236}">
                <a16:creationId xmlns="" xmlns:a16="http://schemas.microsoft.com/office/drawing/2014/main" id="{350D6AFD-4C02-4906-937B-C3011CB2581B}"/>
              </a:ext>
            </a:extLst>
          </p:cNvPr>
          <p:cNvSpPr/>
          <p:nvPr/>
        </p:nvSpPr>
        <p:spPr>
          <a:xfrm>
            <a:off x="8679794" y="4072186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">
            <a:extLst>
              <a:ext uri="{FF2B5EF4-FFF2-40B4-BE49-F238E27FC236}">
                <a16:creationId xmlns="" xmlns:a16="http://schemas.microsoft.com/office/drawing/2014/main" id="{6FE97CA9-EEB8-4F25-905F-F46466192B23}"/>
              </a:ext>
            </a:extLst>
          </p:cNvPr>
          <p:cNvGrpSpPr/>
          <p:nvPr/>
        </p:nvGrpSpPr>
        <p:grpSpPr>
          <a:xfrm>
            <a:off x="6016553" y="1447887"/>
            <a:ext cx="3627273" cy="1349553"/>
            <a:chOff x="4392542" y="1215118"/>
            <a:chExt cx="3627273" cy="1349553"/>
          </a:xfrm>
        </p:grpSpPr>
        <p:sp>
          <p:nvSpPr>
            <p:cNvPr id="29" name="TextBox 6">
              <a:extLst>
                <a:ext uri="{FF2B5EF4-FFF2-40B4-BE49-F238E27FC236}">
                  <a16:creationId xmlns="" xmlns:a16="http://schemas.microsoft.com/office/drawing/2014/main" id="{85F6043C-396C-498A-A0A0-BA201A7ADC10}"/>
                </a:ext>
              </a:extLst>
            </p:cNvPr>
            <p:cNvSpPr txBox="1"/>
            <p:nvPr/>
          </p:nvSpPr>
          <p:spPr>
            <a:xfrm>
              <a:off x="4565205" y="1699157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="" xmlns:a16="http://schemas.microsoft.com/office/drawing/2014/main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D60F5F48-A5B2-4A46-8D88-01279B6641FE}"/>
                </a:ext>
              </a:extLst>
            </p:cNvPr>
            <p:cNvSpPr txBox="1"/>
            <p:nvPr/>
          </p:nvSpPr>
          <p:spPr>
            <a:xfrm>
              <a:off x="5960351" y="1215118"/>
              <a:ext cx="20594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7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3" name="TextBox 9">
            <a:extLst>
              <a:ext uri="{FF2B5EF4-FFF2-40B4-BE49-F238E27FC236}">
                <a16:creationId xmlns="" xmlns:a16="http://schemas.microsoft.com/office/drawing/2014/main" id="{393E9811-67FC-4C3C-B752-072534E2A030}"/>
              </a:ext>
            </a:extLst>
          </p:cNvPr>
          <p:cNvSpPr txBox="1"/>
          <p:nvPr/>
        </p:nvSpPr>
        <p:spPr>
          <a:xfrm>
            <a:off x="5080980" y="2043112"/>
            <a:ext cx="50067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1- مشكلة و حل . الصحراء حارة جافة , كيف      تعيش النباتات في الصحراء ؟ </a:t>
            </a:r>
          </a:p>
          <a:p>
            <a:pPr algn="r"/>
            <a:r>
              <a:rPr lang="ar-SY" sz="2400" b="1" dirty="0" smtClean="0"/>
              <a:t>النباتات الصحراوية تكون سيقانها سميكة و أوراقها شوكية تساعدها في الحفاظ على الماء</a:t>
            </a:r>
          </a:p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2- السؤال الأساسي , ما الأماكن المختلفة التي      تعيش فيها النباتات؟</a:t>
            </a:r>
          </a:p>
          <a:p>
            <a:pPr algn="r"/>
            <a:r>
              <a:rPr lang="ar-SY" sz="2400" b="1" dirty="0">
                <a:solidFill>
                  <a:srgbClr val="7030A0"/>
                </a:solidFill>
              </a:rPr>
              <a:t> </a:t>
            </a:r>
            <a:r>
              <a:rPr lang="ar-SY" sz="2400" b="1" dirty="0" smtClean="0">
                <a:solidFill>
                  <a:srgbClr val="7030A0"/>
                </a:solidFill>
              </a:rPr>
              <a:t> </a:t>
            </a:r>
            <a:r>
              <a:rPr lang="ar-SY" sz="2400" b="1" dirty="0" smtClean="0"/>
              <a:t>في الصحراء و في الغابة</a:t>
            </a:r>
          </a:p>
        </p:txBody>
      </p:sp>
      <p:pic>
        <p:nvPicPr>
          <p:cNvPr id="34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30" y="4459570"/>
            <a:ext cx="1162257" cy="780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10079888" y="261610"/>
            <a:ext cx="187263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أفكّر و أتحدّث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6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30" y="3854895"/>
            <a:ext cx="1087885" cy="723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74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1" grpId="0" animBg="1"/>
      <p:bldP spid="26" grpId="0" animBg="1"/>
      <p:bldP spid="27" grpId="0" animBg="1"/>
      <p:bldP spid="27" grpId="1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20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7400</TotalTime>
  <Words>270</Words>
  <Application>Microsoft Office PowerPoint</Application>
  <PresentationFormat>مخصص</PresentationFormat>
  <Paragraphs>50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5279</cp:revision>
  <dcterms:created xsi:type="dcterms:W3CDTF">2020-10-10T04:32:51Z</dcterms:created>
  <dcterms:modified xsi:type="dcterms:W3CDTF">2021-04-30T10:24:42Z</dcterms:modified>
</cp:coreProperties>
</file>