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3"/>
  </p:notesMasterIdLst>
  <p:sldIdLst>
    <p:sldId id="256" r:id="rId2"/>
    <p:sldId id="257" r:id="rId3"/>
    <p:sldId id="267" r:id="rId4"/>
    <p:sldId id="266" r:id="rId5"/>
    <p:sldId id="269" r:id="rId6"/>
    <p:sldId id="271" r:id="rId7"/>
    <p:sldId id="272" r:id="rId8"/>
    <p:sldId id="273" r:id="rId9"/>
    <p:sldId id="268" r:id="rId10"/>
    <p:sldId id="274" r:id="rId11"/>
    <p:sldId id="275" r:id="rId12"/>
  </p:sldIdLst>
  <p:sldSz cx="9144000" cy="6858000" type="screen4x3"/>
  <p:notesSz cx="6858000" cy="9144000"/>
  <p:custDataLst>
    <p:tags r:id="rId14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02" autoAdjust="0"/>
    <p:restoredTop sz="91103" autoAdjust="0"/>
  </p:normalViewPr>
  <p:slideViewPr>
    <p:cSldViewPr>
      <p:cViewPr varScale="1">
        <p:scale>
          <a:sx n="81" d="100"/>
          <a:sy n="81" d="100"/>
        </p:scale>
        <p:origin x="178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01/03/1441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8001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9083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9601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6422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7392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5380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055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3463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2452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7757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9329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10/29/2019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4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8" y="2420888"/>
            <a:ext cx="7753615" cy="16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2901"/>
            <a:ext cx="5976484" cy="69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23525"/>
            <a:ext cx="6280864" cy="59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234713" y="2420888"/>
            <a:ext cx="7529919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baseline="30000" dirty="0">
                <a:solidFill>
                  <a:srgbClr val="FF0000"/>
                </a:solidFill>
              </a:rPr>
              <a:t>يحيط بكل ثغر خليتان حارستان تضبطان كمية الهواء التي تدخل إلي الورقة ، وكمية الماء </a:t>
            </a:r>
            <a:r>
              <a:rPr lang="ar-SA" sz="4000" b="1" baseline="30000">
                <a:solidFill>
                  <a:srgbClr val="FF0000"/>
                </a:solidFill>
              </a:rPr>
              <a:t>التي </a:t>
            </a:r>
            <a:r>
              <a:rPr lang="ar-SA" sz="4000" b="1" baseline="30000" smtClean="0">
                <a:solidFill>
                  <a:srgbClr val="FF0000"/>
                </a:solidFill>
              </a:rPr>
              <a:t>تفقدها</a:t>
            </a:r>
            <a:endParaRPr lang="ar-SA" sz="40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82" y="620688"/>
            <a:ext cx="6417722" cy="137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3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1" y="695551"/>
            <a:ext cx="3505909" cy="57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19" y="1390384"/>
            <a:ext cx="5083345" cy="49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7226169" cy="451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6012160" y="2420888"/>
            <a:ext cx="2304256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24" y="620688"/>
            <a:ext cx="6354180" cy="491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3995936" y="4725144"/>
            <a:ext cx="4608512" cy="8078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89109"/>
            <a:ext cx="5256641" cy="533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8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48325"/>
            <a:ext cx="6715392" cy="458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6516216" y="2276872"/>
            <a:ext cx="2433218" cy="8078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6603459" cy="549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6372200" y="5301477"/>
            <a:ext cx="2433218" cy="8078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00939"/>
            <a:ext cx="7274559" cy="467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4572000" y="2420888"/>
            <a:ext cx="3801370" cy="8078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5747"/>
            <a:ext cx="3750300" cy="6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25241"/>
            <a:ext cx="6100903" cy="437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4195</TotalTime>
  <Words>17</Words>
  <Application>Microsoft Office PowerPoint</Application>
  <PresentationFormat>عرض على الشاشة (3:4)‏</PresentationFormat>
  <Paragraphs>1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mos</cp:lastModifiedBy>
  <cp:revision>338</cp:revision>
  <dcterms:created xsi:type="dcterms:W3CDTF">2011-03-17T07:07:04Z</dcterms:created>
  <dcterms:modified xsi:type="dcterms:W3CDTF">2019-10-29T08:01:58Z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