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1" r:id="rId6"/>
    <p:sldId id="272" r:id="rId7"/>
    <p:sldId id="266" r:id="rId8"/>
    <p:sldId id="273" r:id="rId9"/>
    <p:sldId id="274" r:id="rId10"/>
    <p:sldId id="275" r:id="rId11"/>
    <p:sldId id="276" r:id="rId12"/>
    <p:sldId id="269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11/08/1434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214290"/>
            <a:ext cx="819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857232"/>
            <a:ext cx="348139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571480"/>
            <a:ext cx="2538424" cy="126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2071678"/>
            <a:ext cx="604838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62337" y="3143248"/>
            <a:ext cx="571024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3857628"/>
            <a:ext cx="220504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مستطيل مستدير الزوايا 21"/>
          <p:cNvSpPr/>
          <p:nvPr/>
        </p:nvSpPr>
        <p:spPr>
          <a:xfrm>
            <a:off x="4857752" y="4429132"/>
            <a:ext cx="3857652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5786446" y="4572008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 ( 12 ) + 4 ( 8 )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5572132" y="5039037"/>
            <a:ext cx="29432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   48    +    32    =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5072064" y="5043500"/>
            <a:ext cx="6572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642910" y="4429132"/>
            <a:ext cx="3857652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ربع نص 33"/>
          <p:cNvSpPr txBox="1"/>
          <p:nvPr/>
        </p:nvSpPr>
        <p:spPr>
          <a:xfrm>
            <a:off x="1571604" y="4572008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 ( 12 + 8 )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2000232" y="5039037"/>
            <a:ext cx="2300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4   ×   20     =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485878" y="5043500"/>
            <a:ext cx="6572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6029338" y="2557454"/>
            <a:ext cx="13716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80 ريالا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5857892"/>
            <a:ext cx="649129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 animBg="1"/>
      <p:bldP spid="34" grpId="0"/>
      <p:bldP spid="35" grpId="0"/>
      <p:bldP spid="36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مجموعة 26"/>
          <p:cNvGrpSpPr/>
          <p:nvPr/>
        </p:nvGrpSpPr>
        <p:grpSpPr>
          <a:xfrm>
            <a:off x="428596" y="785794"/>
            <a:ext cx="8501122" cy="928694"/>
            <a:chOff x="428596" y="857232"/>
            <a:chExt cx="8501122" cy="928694"/>
          </a:xfrm>
          <a:noFill/>
        </p:grpSpPr>
        <p:sp>
          <p:nvSpPr>
            <p:cNvPr id="29" name="دبوس زينة 28"/>
            <p:cNvSpPr/>
            <p:nvPr/>
          </p:nvSpPr>
          <p:spPr>
            <a:xfrm>
              <a:off x="428596" y="857232"/>
              <a:ext cx="7286676" cy="928694"/>
            </a:xfrm>
            <a:prstGeom prst="plaque">
              <a:avLst/>
            </a:prstGeom>
            <a:grp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  <a:grpFill/>
          </p:grpSpPr>
          <p:sp>
            <p:nvSpPr>
              <p:cNvPr id="33" name="دبوس زينة 32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grpFill/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000108"/>
            <a:ext cx="488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مستطيل مستدير الزوايا 36"/>
          <p:cNvSpPr/>
          <p:nvPr/>
        </p:nvSpPr>
        <p:spPr>
          <a:xfrm>
            <a:off x="3214678" y="2285992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3700456" y="2414580"/>
            <a:ext cx="2300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44 + ( 23 + 16 )</a:t>
            </a:r>
            <a:endParaRPr lang="ar-SA" sz="2400" b="1" dirty="0"/>
          </a:p>
        </p:txBody>
      </p:sp>
      <p:sp>
        <p:nvSpPr>
          <p:cNvPr id="39" name="مخطط انسيابي: مهلة 38"/>
          <p:cNvSpPr/>
          <p:nvPr/>
        </p:nvSpPr>
        <p:spPr>
          <a:xfrm rot="5400000">
            <a:off x="3228966" y="3057522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خماسي 39"/>
          <p:cNvSpPr/>
          <p:nvPr/>
        </p:nvSpPr>
        <p:spPr>
          <a:xfrm rot="5400000">
            <a:off x="4964186" y="3222827"/>
            <a:ext cx="792000" cy="1224000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خماسي 44"/>
          <p:cNvSpPr/>
          <p:nvPr/>
        </p:nvSpPr>
        <p:spPr>
          <a:xfrm rot="5400000">
            <a:off x="4486276" y="4038905"/>
            <a:ext cx="785818" cy="164307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4371976" y="5467665"/>
            <a:ext cx="10001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83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5000628" y="4467533"/>
            <a:ext cx="757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60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4457700" y="4467533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929058" y="4467533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</a:t>
            </a:r>
            <a:endParaRPr lang="ar-SA" sz="2400" b="1" dirty="0"/>
          </a:p>
        </p:txBody>
      </p:sp>
      <p:sp>
        <p:nvSpPr>
          <p:cNvPr id="56" name="خماسي 55"/>
          <p:cNvSpPr/>
          <p:nvPr/>
        </p:nvSpPr>
        <p:spPr>
          <a:xfrm>
            <a:off x="2214546" y="3367387"/>
            <a:ext cx="1500198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7" name="خماسي 56"/>
          <p:cNvSpPr/>
          <p:nvPr/>
        </p:nvSpPr>
        <p:spPr>
          <a:xfrm flipH="1">
            <a:off x="6143636" y="3367387"/>
            <a:ext cx="1512000" cy="5286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تجميع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8" name="خماسي 57"/>
          <p:cNvSpPr/>
          <p:nvPr/>
        </p:nvSpPr>
        <p:spPr>
          <a:xfrm flipH="1">
            <a:off x="6131834" y="4410383"/>
            <a:ext cx="1512000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جمع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3900484" y="3381675"/>
            <a:ext cx="141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          )</a:t>
            </a:r>
            <a:endParaRPr lang="ar-SA" sz="24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429256" y="340042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44</a:t>
            </a:r>
            <a:endParaRPr lang="ar-SA" sz="24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143504" y="3405788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4643438" y="3424539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4429124" y="3424539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029070" y="3424539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17 C 0.00313 -0.01921 0.00313 -0.04259 0.0125 -0.05208 C 0.02205 -0.06157 0.0507 -0.06111 0.06025 -0.05208 C 0.06997 -0.04305 0.06788 -0.00717 0.07066 0.00208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3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417 C 0.00035 0.02338 0.0033 0.04537 -0.00625 0.05255 C -0.0151 0.06273 -0.04427 0.05671 -0.05417 0.04699 C -0.06372 0.03843 -0.06372 0.01806 -0.06372 0.00185 " pathEditMode="relative" rAng="0" ptsTypes="aaaA">
                                      <p:cBhvr>
                                        <p:cTn id="7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3.7037E-7 L 0.08281 -3.7037E-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 animBg="1"/>
      <p:bldP spid="40" grpId="0" animBg="1"/>
      <p:bldP spid="45" grpId="0" animBg="1"/>
      <p:bldP spid="46" grpId="0"/>
      <p:bldP spid="47" grpId="0"/>
      <p:bldP spid="48" grpId="0"/>
      <p:bldP spid="50" grpId="0"/>
      <p:bldP spid="56" grpId="0" animBg="1"/>
      <p:bldP spid="57" grpId="0" animBg="1"/>
      <p:bldP spid="58" grpId="0" animBg="1"/>
      <p:bldP spid="59" grpId="0"/>
      <p:bldP spid="59" grpId="1"/>
      <p:bldP spid="60" grpId="0"/>
      <p:bldP spid="61" grpId="0"/>
      <p:bldP spid="62" grpId="0"/>
      <p:bldP spid="62" grpId="1"/>
      <p:bldP spid="63" grpId="0"/>
      <p:bldP spid="64" grpId="0"/>
      <p:bldP spid="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مجموعة 26"/>
          <p:cNvGrpSpPr/>
          <p:nvPr/>
        </p:nvGrpSpPr>
        <p:grpSpPr>
          <a:xfrm>
            <a:off x="428596" y="785794"/>
            <a:ext cx="8501122" cy="928694"/>
            <a:chOff x="428596" y="857232"/>
            <a:chExt cx="8501122" cy="928694"/>
          </a:xfrm>
          <a:noFill/>
        </p:grpSpPr>
        <p:sp>
          <p:nvSpPr>
            <p:cNvPr id="29" name="دبوس زينة 28"/>
            <p:cNvSpPr/>
            <p:nvPr/>
          </p:nvSpPr>
          <p:spPr>
            <a:xfrm>
              <a:off x="428596" y="857232"/>
              <a:ext cx="7286676" cy="928694"/>
            </a:xfrm>
            <a:prstGeom prst="plaque">
              <a:avLst/>
            </a:prstGeom>
            <a:grp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  <a:grpFill/>
          </p:grpSpPr>
          <p:sp>
            <p:nvSpPr>
              <p:cNvPr id="33" name="دبوس زينة 32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grpFill/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000108"/>
            <a:ext cx="488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مستطيل مستدير الزوايا 36"/>
          <p:cNvSpPr/>
          <p:nvPr/>
        </p:nvSpPr>
        <p:spPr>
          <a:xfrm>
            <a:off x="3214678" y="2285992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3700456" y="2414580"/>
            <a:ext cx="2300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50 × ( 33 × 2 )</a:t>
            </a:r>
            <a:endParaRPr lang="ar-SA" sz="2400" b="1" dirty="0"/>
          </a:p>
        </p:txBody>
      </p:sp>
      <p:sp>
        <p:nvSpPr>
          <p:cNvPr id="39" name="مخطط انسيابي: مهلة 38"/>
          <p:cNvSpPr/>
          <p:nvPr/>
        </p:nvSpPr>
        <p:spPr>
          <a:xfrm rot="5400000">
            <a:off x="3228966" y="3057522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خماسي 39"/>
          <p:cNvSpPr/>
          <p:nvPr/>
        </p:nvSpPr>
        <p:spPr>
          <a:xfrm rot="5400000">
            <a:off x="4949898" y="3222827"/>
            <a:ext cx="792000" cy="1224000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خماسي 44"/>
          <p:cNvSpPr/>
          <p:nvPr/>
        </p:nvSpPr>
        <p:spPr>
          <a:xfrm rot="5400000">
            <a:off x="4486276" y="4038905"/>
            <a:ext cx="785818" cy="164307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4371976" y="5467665"/>
            <a:ext cx="10001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3300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5000628" y="4467533"/>
            <a:ext cx="757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100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4457700" y="4467533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929058" y="4467533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33</a:t>
            </a:r>
            <a:endParaRPr lang="ar-SA" sz="2400" b="1" dirty="0"/>
          </a:p>
        </p:txBody>
      </p:sp>
      <p:sp>
        <p:nvSpPr>
          <p:cNvPr id="56" name="خماسي 55"/>
          <p:cNvSpPr/>
          <p:nvPr/>
        </p:nvSpPr>
        <p:spPr>
          <a:xfrm>
            <a:off x="2214546" y="3367387"/>
            <a:ext cx="1500198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7" name="خماسي 56"/>
          <p:cNvSpPr/>
          <p:nvPr/>
        </p:nvSpPr>
        <p:spPr>
          <a:xfrm flipH="1">
            <a:off x="6143636" y="3367387"/>
            <a:ext cx="1512000" cy="5286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تجميع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8" name="خماسي 57"/>
          <p:cNvSpPr/>
          <p:nvPr/>
        </p:nvSpPr>
        <p:spPr>
          <a:xfrm flipH="1">
            <a:off x="6131834" y="4410383"/>
            <a:ext cx="1512000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3900484" y="3381675"/>
            <a:ext cx="141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          )</a:t>
            </a:r>
            <a:endParaRPr lang="ar-SA" sz="24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429256" y="340042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50</a:t>
            </a:r>
            <a:endParaRPr lang="ar-SA" sz="24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143504" y="3405788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4643438" y="3424539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33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4429124" y="3424539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029070" y="3424539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17 C 0.00313 -0.01921 0.00313 -0.04259 0.0125 -0.05208 C 0.02205 -0.06157 0.0507 -0.06111 0.06025 -0.05208 C 0.06997 -0.04305 0.06788 -0.00717 0.07066 0.00208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3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417 C 0.00035 0.02338 0.0033 0.04537 -0.00625 0.05255 C -0.0151 0.06273 -0.04427 0.05671 -0.05417 0.04699 C -0.06372 0.03843 -0.06372 0.01806 -0.06372 0.00185 " pathEditMode="relative" rAng="0" ptsTypes="aaaA">
                                      <p:cBhvr>
                                        <p:cTn id="7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3.7037E-7 L 0.08281 -3.7037E-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 animBg="1"/>
      <p:bldP spid="40" grpId="0" animBg="1"/>
      <p:bldP spid="45" grpId="0" animBg="1"/>
      <p:bldP spid="46" grpId="0"/>
      <p:bldP spid="47" grpId="0"/>
      <p:bldP spid="48" grpId="0"/>
      <p:bldP spid="50" grpId="0"/>
      <p:bldP spid="56" grpId="0" animBg="1"/>
      <p:bldP spid="57" grpId="0" animBg="1"/>
      <p:bldP spid="58" grpId="0" animBg="1"/>
      <p:bldP spid="59" grpId="0"/>
      <p:bldP spid="59" grpId="1"/>
      <p:bldP spid="60" grpId="0"/>
      <p:bldP spid="61" grpId="0"/>
      <p:bldP spid="62" grpId="0"/>
      <p:bldP spid="62" grpId="1"/>
      <p:bldP spid="63" grpId="0"/>
      <p:bldP spid="64" grpId="0"/>
      <p:bldP spid="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/>
          <p:cNvGrpSpPr/>
          <p:nvPr/>
        </p:nvGrpSpPr>
        <p:grpSpPr>
          <a:xfrm>
            <a:off x="557184" y="981358"/>
            <a:ext cx="8372534" cy="1161758"/>
            <a:chOff x="557184" y="857231"/>
            <a:chExt cx="8372534" cy="1161758"/>
          </a:xfrm>
        </p:grpSpPr>
        <p:sp>
          <p:nvSpPr>
            <p:cNvPr id="51" name="دبوس زينة 50"/>
            <p:cNvSpPr/>
            <p:nvPr/>
          </p:nvSpPr>
          <p:spPr>
            <a:xfrm>
              <a:off x="557184" y="857231"/>
              <a:ext cx="7143800" cy="1161758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مجموعة 20"/>
            <p:cNvGrpSpPr/>
            <p:nvPr/>
          </p:nvGrpSpPr>
          <p:grpSpPr>
            <a:xfrm>
              <a:off x="7715272" y="961707"/>
              <a:ext cx="1214446" cy="928694"/>
              <a:chOff x="7715272" y="961707"/>
              <a:chExt cx="1214446" cy="928694"/>
            </a:xfrm>
          </p:grpSpPr>
          <p:sp>
            <p:nvSpPr>
              <p:cNvPr id="56" name="دبوس زينة 55"/>
              <p:cNvSpPr/>
              <p:nvPr/>
            </p:nvSpPr>
            <p:spPr>
              <a:xfrm>
                <a:off x="7715272" y="961707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204597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1142984"/>
            <a:ext cx="537210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مستطيل مستدير الزوايا 30"/>
          <p:cNvSpPr/>
          <p:nvPr/>
        </p:nvSpPr>
        <p:spPr>
          <a:xfrm>
            <a:off x="4986340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/>
          <p:cNvSpPr txBox="1"/>
          <p:nvPr/>
        </p:nvSpPr>
        <p:spPr>
          <a:xfrm>
            <a:off x="5572132" y="2447617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( 100 + 50 )</a:t>
            </a:r>
            <a:endParaRPr lang="ar-SA" sz="2400" b="1" dirty="0"/>
          </a:p>
        </p:txBody>
      </p:sp>
      <p:sp>
        <p:nvSpPr>
          <p:cNvPr id="33" name="مخطط انسيابي: مهلة 32"/>
          <p:cNvSpPr/>
          <p:nvPr/>
        </p:nvSpPr>
        <p:spPr>
          <a:xfrm rot="5400000">
            <a:off x="5000628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ربع نص 33"/>
          <p:cNvSpPr txBox="1"/>
          <p:nvPr/>
        </p:nvSpPr>
        <p:spPr>
          <a:xfrm>
            <a:off x="5629282" y="3447749"/>
            <a:ext cx="20288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( 100 + 50 )</a:t>
            </a:r>
            <a:endParaRPr lang="ar-SA" sz="2400" b="1" dirty="0"/>
          </a:p>
        </p:txBody>
      </p:sp>
      <p:sp>
        <p:nvSpPr>
          <p:cNvPr id="35" name="قوس 34"/>
          <p:cNvSpPr/>
          <p:nvPr/>
        </p:nvSpPr>
        <p:spPr>
          <a:xfrm rot="16372369">
            <a:off x="6920835" y="3325117"/>
            <a:ext cx="558403" cy="565470"/>
          </a:xfrm>
          <a:prstGeom prst="arc">
            <a:avLst>
              <a:gd name="adj1" fmla="val 16509634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خماسي 35"/>
          <p:cNvSpPr/>
          <p:nvPr/>
        </p:nvSpPr>
        <p:spPr>
          <a:xfrm rot="5400000">
            <a:off x="7015180" y="3962105"/>
            <a:ext cx="785818" cy="1071570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ربع نص 36"/>
          <p:cNvSpPr txBox="1"/>
          <p:nvPr/>
        </p:nvSpPr>
        <p:spPr>
          <a:xfrm>
            <a:off x="6743716" y="4090691"/>
            <a:ext cx="12573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× 100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529402" y="4090691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39" name="خماسي 38"/>
          <p:cNvSpPr/>
          <p:nvPr/>
        </p:nvSpPr>
        <p:spPr>
          <a:xfrm rot="5400000">
            <a:off x="5686433" y="4004966"/>
            <a:ext cx="785818" cy="98584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ربع نص 39"/>
          <p:cNvSpPr txBox="1"/>
          <p:nvPr/>
        </p:nvSpPr>
        <p:spPr>
          <a:xfrm>
            <a:off x="5429256" y="4090691"/>
            <a:ext cx="11715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× 50</a:t>
            </a:r>
            <a:endParaRPr lang="ar-SA" sz="2400" b="1" dirty="0"/>
          </a:p>
        </p:txBody>
      </p:sp>
      <p:sp>
        <p:nvSpPr>
          <p:cNvPr id="41" name="خماسي 40"/>
          <p:cNvSpPr/>
          <p:nvPr/>
        </p:nvSpPr>
        <p:spPr>
          <a:xfrm rot="5400000">
            <a:off x="6357950" y="4447881"/>
            <a:ext cx="785818" cy="192882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7015180" y="4986348"/>
            <a:ext cx="7715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500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6529402" y="4986348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5715008" y="4986348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250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215074" y="5948079"/>
            <a:ext cx="771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750</a:t>
            </a:r>
            <a:endParaRPr lang="ar-SA" sz="2400" b="1" dirty="0"/>
          </a:p>
        </p:txBody>
      </p:sp>
      <p:sp>
        <p:nvSpPr>
          <p:cNvPr id="47" name="قوس 46"/>
          <p:cNvSpPr/>
          <p:nvPr/>
        </p:nvSpPr>
        <p:spPr>
          <a:xfrm rot="16463009">
            <a:off x="6224699" y="2996681"/>
            <a:ext cx="1160676" cy="1470684"/>
          </a:xfrm>
          <a:prstGeom prst="arc">
            <a:avLst>
              <a:gd name="adj1" fmla="val 16946047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242990" y="3714752"/>
            <a:ext cx="3786214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ما يوفره في 5 أشهر = 750 ريال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/>
      <p:bldP spid="43" grpId="0"/>
      <p:bldP spid="44" grpId="0"/>
      <p:bldP spid="45" grpId="0"/>
      <p:bldP spid="47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مجموعة 28"/>
          <p:cNvGrpSpPr/>
          <p:nvPr/>
        </p:nvGrpSpPr>
        <p:grpSpPr>
          <a:xfrm>
            <a:off x="428596" y="714356"/>
            <a:ext cx="8501122" cy="1285884"/>
            <a:chOff x="428596" y="857232"/>
            <a:chExt cx="8501122" cy="1285884"/>
          </a:xfrm>
        </p:grpSpPr>
        <p:sp>
          <p:nvSpPr>
            <p:cNvPr id="30" name="دبوس زينة 29"/>
            <p:cNvSpPr/>
            <p:nvPr/>
          </p:nvSpPr>
          <p:spPr>
            <a:xfrm>
              <a:off x="428596" y="857232"/>
              <a:ext cx="7286676" cy="128588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مجموعة 16"/>
            <p:cNvGrpSpPr/>
            <p:nvPr/>
          </p:nvGrpSpPr>
          <p:grpSpPr>
            <a:xfrm>
              <a:off x="7715272" y="1014396"/>
              <a:ext cx="1214446" cy="928694"/>
              <a:chOff x="7715272" y="1014396"/>
              <a:chExt cx="1214446" cy="928694"/>
            </a:xfrm>
          </p:grpSpPr>
          <p:sp>
            <p:nvSpPr>
              <p:cNvPr id="32" name="دبوس زينة 31"/>
              <p:cNvSpPr/>
              <p:nvPr/>
            </p:nvSpPr>
            <p:spPr>
              <a:xfrm>
                <a:off x="7715272" y="1014396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157274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900098"/>
            <a:ext cx="640557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مستطيل مستدير الزوايا 34"/>
          <p:cNvSpPr/>
          <p:nvPr/>
        </p:nvSpPr>
        <p:spPr>
          <a:xfrm>
            <a:off x="4986340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ربع نص 35"/>
          <p:cNvSpPr txBox="1"/>
          <p:nvPr/>
        </p:nvSpPr>
        <p:spPr>
          <a:xfrm>
            <a:off x="5572132" y="2447617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( 12+ 5)</a:t>
            </a:r>
            <a:endParaRPr lang="ar-SA" sz="2400" b="1" dirty="0"/>
          </a:p>
        </p:txBody>
      </p:sp>
      <p:sp>
        <p:nvSpPr>
          <p:cNvPr id="37" name="مخطط انسيابي: مهلة 36"/>
          <p:cNvSpPr/>
          <p:nvPr/>
        </p:nvSpPr>
        <p:spPr>
          <a:xfrm rot="5400000">
            <a:off x="5000628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5357818" y="3447749"/>
            <a:ext cx="20288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 ( 12+ 5)</a:t>
            </a:r>
            <a:endParaRPr lang="ar-SA" sz="2400" b="1" dirty="0"/>
          </a:p>
        </p:txBody>
      </p:sp>
      <p:sp>
        <p:nvSpPr>
          <p:cNvPr id="39" name="قوس 38"/>
          <p:cNvSpPr/>
          <p:nvPr/>
        </p:nvSpPr>
        <p:spPr>
          <a:xfrm rot="16372369">
            <a:off x="6685000" y="3362579"/>
            <a:ext cx="558403" cy="494122"/>
          </a:xfrm>
          <a:prstGeom prst="arc">
            <a:avLst>
              <a:gd name="adj1" fmla="val 17011423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خماسي 39"/>
          <p:cNvSpPr/>
          <p:nvPr/>
        </p:nvSpPr>
        <p:spPr>
          <a:xfrm rot="5400000">
            <a:off x="6836584" y="4026399"/>
            <a:ext cx="785818" cy="942982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6486538" y="4090691"/>
            <a:ext cx="12573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 × 12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6443676" y="4090691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43" name="خماسي 42"/>
          <p:cNvSpPr/>
          <p:nvPr/>
        </p:nvSpPr>
        <p:spPr>
          <a:xfrm rot="5400000">
            <a:off x="5686432" y="4104979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5343530" y="4090691"/>
            <a:ext cx="11715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 × 5</a:t>
            </a:r>
            <a:endParaRPr lang="ar-SA" sz="2400" b="1" dirty="0"/>
          </a:p>
        </p:txBody>
      </p:sp>
      <p:sp>
        <p:nvSpPr>
          <p:cNvPr id="45" name="خماسي 44"/>
          <p:cNvSpPr/>
          <p:nvPr/>
        </p:nvSpPr>
        <p:spPr>
          <a:xfrm rot="5400000">
            <a:off x="6279369" y="4555038"/>
            <a:ext cx="785818" cy="1714512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6843728" y="4986348"/>
            <a:ext cx="7715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48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6443676" y="4986348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5686432" y="4986348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6286510" y="5948079"/>
            <a:ext cx="771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68</a:t>
            </a:r>
            <a:endParaRPr lang="ar-SA" sz="2400" b="1" dirty="0"/>
          </a:p>
        </p:txBody>
      </p:sp>
      <p:sp>
        <p:nvSpPr>
          <p:cNvPr id="50" name="قوس 49"/>
          <p:cNvSpPr/>
          <p:nvPr/>
        </p:nvSpPr>
        <p:spPr>
          <a:xfrm rot="16463009">
            <a:off x="6122620" y="3179547"/>
            <a:ext cx="1160676" cy="1130919"/>
          </a:xfrm>
          <a:prstGeom prst="arc">
            <a:avLst>
              <a:gd name="adj1" fmla="val 1748751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857224" y="3714752"/>
            <a:ext cx="4171980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تكلفة 4 وجبات و4 عصائر = 68 ريال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 animBg="1"/>
      <p:bldP spid="40" grpId="0" animBg="1"/>
      <p:bldP spid="41" grpId="0"/>
      <p:bldP spid="42" grpId="0"/>
      <p:bldP spid="43" grpId="0" animBg="1"/>
      <p:bldP spid="44" grpId="0"/>
      <p:bldP spid="45" grpId="0" animBg="1"/>
      <p:bldP spid="46" grpId="0"/>
      <p:bldP spid="47" grpId="0"/>
      <p:bldP spid="48" grpId="0"/>
      <p:bldP spid="49" grpId="0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خماسي 4"/>
          <p:cNvSpPr/>
          <p:nvPr/>
        </p:nvSpPr>
        <p:spPr>
          <a:xfrm flipH="1">
            <a:off x="6143636" y="1214422"/>
            <a:ext cx="2714644" cy="42862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حاصل ضرب 9 × 8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143504" y="1214422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72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8" name="خماسي 7"/>
          <p:cNvSpPr/>
          <p:nvPr/>
        </p:nvSpPr>
        <p:spPr>
          <a:xfrm flipH="1">
            <a:off x="6143636" y="1785926"/>
            <a:ext cx="2714644" cy="42862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حاصل ضرب 8 × 9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5143504" y="1785926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72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خماسي 10"/>
          <p:cNvSpPr/>
          <p:nvPr/>
        </p:nvSpPr>
        <p:spPr>
          <a:xfrm flipH="1">
            <a:off x="1500166" y="1285860"/>
            <a:ext cx="3357586" cy="78581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هل تؤثر عملية إبدال العناصر في عملية الضرب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500034" y="1471600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لا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خماسي 13"/>
          <p:cNvSpPr/>
          <p:nvPr/>
        </p:nvSpPr>
        <p:spPr>
          <a:xfrm flipH="1">
            <a:off x="6143636" y="3071810"/>
            <a:ext cx="2714644" cy="42862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حاصل جمع  9+ 8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5143504" y="3071810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17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6" name="خماسي 15"/>
          <p:cNvSpPr/>
          <p:nvPr/>
        </p:nvSpPr>
        <p:spPr>
          <a:xfrm flipH="1">
            <a:off x="6143636" y="3643314"/>
            <a:ext cx="2714644" cy="42862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حاصل جمع  8 + 9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5143504" y="3643314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17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خماسي 17"/>
          <p:cNvSpPr/>
          <p:nvPr/>
        </p:nvSpPr>
        <p:spPr>
          <a:xfrm flipH="1">
            <a:off x="1500166" y="3143248"/>
            <a:ext cx="3357586" cy="78581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هل تؤثر عملية إبدال العناصر في عملية الجمع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00034" y="3328988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لا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0" name="خماسي 19"/>
          <p:cNvSpPr/>
          <p:nvPr/>
        </p:nvSpPr>
        <p:spPr>
          <a:xfrm flipH="1">
            <a:off x="6143636" y="4929198"/>
            <a:ext cx="2714644" cy="42862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حاصل ضرب  ن × 1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143504" y="4929198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خماسي 21"/>
          <p:cNvSpPr/>
          <p:nvPr/>
        </p:nvSpPr>
        <p:spPr>
          <a:xfrm flipH="1">
            <a:off x="6143636" y="5500702"/>
            <a:ext cx="2714644" cy="428628"/>
          </a:xfrm>
          <a:prstGeom prst="homePlat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حاصل جمع   ن + 0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5143504" y="5500702"/>
            <a:ext cx="857256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ن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714356"/>
            <a:ext cx="649605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286124"/>
            <a:ext cx="651510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4986340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5715008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( 3 + 2 )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100122"/>
            <a:ext cx="541972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مخطط انسيابي: مهلة 53"/>
          <p:cNvSpPr/>
          <p:nvPr/>
        </p:nvSpPr>
        <p:spPr>
          <a:xfrm rot="5400000">
            <a:off x="5000628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6029336" y="3447749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( 3 + 2 )</a:t>
            </a:r>
            <a:endParaRPr lang="ar-SA" sz="2400" b="1" dirty="0"/>
          </a:p>
        </p:txBody>
      </p:sp>
      <p:sp>
        <p:nvSpPr>
          <p:cNvPr id="57" name="قوس 56"/>
          <p:cNvSpPr/>
          <p:nvPr/>
        </p:nvSpPr>
        <p:spPr>
          <a:xfrm rot="16372369">
            <a:off x="6914700" y="3378756"/>
            <a:ext cx="558403" cy="463312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خماسي 63"/>
          <p:cNvSpPr/>
          <p:nvPr/>
        </p:nvSpPr>
        <p:spPr>
          <a:xfrm rot="5400000">
            <a:off x="6843730" y="4104981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6743716" y="4090691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× 3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529402" y="4090691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5" name="خماسي 64"/>
          <p:cNvSpPr/>
          <p:nvPr/>
        </p:nvSpPr>
        <p:spPr>
          <a:xfrm rot="5400000">
            <a:off x="5772158" y="4104979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ربع نص 59"/>
          <p:cNvSpPr txBox="1"/>
          <p:nvPr/>
        </p:nvSpPr>
        <p:spPr>
          <a:xfrm>
            <a:off x="5672146" y="4090691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× 2</a:t>
            </a:r>
            <a:endParaRPr lang="ar-SA" sz="2400" b="1" dirty="0"/>
          </a:p>
        </p:txBody>
      </p:sp>
      <p:sp>
        <p:nvSpPr>
          <p:cNvPr id="66" name="خماسي 65"/>
          <p:cNvSpPr/>
          <p:nvPr/>
        </p:nvSpPr>
        <p:spPr>
          <a:xfrm rot="5400000">
            <a:off x="6315088" y="4662195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ربع نص 60"/>
          <p:cNvSpPr txBox="1"/>
          <p:nvPr/>
        </p:nvSpPr>
        <p:spPr>
          <a:xfrm>
            <a:off x="6943742" y="498634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529402" y="4986348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5857884" y="498634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6415102" y="594807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25</a:t>
            </a:r>
            <a:endParaRPr lang="ar-SA" sz="2400" b="1" dirty="0"/>
          </a:p>
        </p:txBody>
      </p:sp>
      <p:sp>
        <p:nvSpPr>
          <p:cNvPr id="68" name="قوس 67"/>
          <p:cNvSpPr/>
          <p:nvPr/>
        </p:nvSpPr>
        <p:spPr>
          <a:xfrm rot="16463009">
            <a:off x="6366193" y="3211134"/>
            <a:ext cx="1160676" cy="1072231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1000100" y="2333315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1643042" y="2461903"/>
            <a:ext cx="21574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( 7 ) + 3 ( 4 )</a:t>
            </a:r>
            <a:endParaRPr lang="ar-SA" sz="2400" b="1" dirty="0"/>
          </a:p>
        </p:txBody>
      </p:sp>
      <p:sp>
        <p:nvSpPr>
          <p:cNvPr id="40" name="مخطط انسيابي: مهلة 39"/>
          <p:cNvSpPr/>
          <p:nvPr/>
        </p:nvSpPr>
        <p:spPr>
          <a:xfrm rot="5400000">
            <a:off x="1014388" y="3104845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خماسي 42"/>
          <p:cNvSpPr/>
          <p:nvPr/>
        </p:nvSpPr>
        <p:spPr>
          <a:xfrm rot="5400000">
            <a:off x="2907495" y="3426319"/>
            <a:ext cx="785818" cy="85725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خماسي 45"/>
          <p:cNvSpPr/>
          <p:nvPr/>
        </p:nvSpPr>
        <p:spPr>
          <a:xfrm rot="5400000">
            <a:off x="1750199" y="3426319"/>
            <a:ext cx="785818" cy="85725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خماسي 47"/>
          <p:cNvSpPr/>
          <p:nvPr/>
        </p:nvSpPr>
        <p:spPr>
          <a:xfrm rot="5400000">
            <a:off x="2343135" y="4095153"/>
            <a:ext cx="785818" cy="158592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ربع نص 49"/>
          <p:cNvSpPr txBox="1"/>
          <p:nvPr/>
        </p:nvSpPr>
        <p:spPr>
          <a:xfrm>
            <a:off x="3000364" y="446216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2543160" y="4462169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814494" y="4462169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2443148" y="542390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33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500166" y="3462035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 ( 7 ) + 3 ( 4 )</a:t>
            </a:r>
            <a:endParaRPr lang="ar-SA" sz="2400" b="1" dirty="0"/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42" name="دبوس زينة 41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45" name="دبوس زينة 44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0" grpId="0"/>
      <p:bldP spid="54" grpId="0" animBg="1"/>
      <p:bldP spid="56" grpId="0"/>
      <p:bldP spid="57" grpId="0" animBg="1"/>
      <p:bldP spid="64" grpId="0" animBg="1"/>
      <p:bldP spid="58" grpId="0"/>
      <p:bldP spid="59" grpId="0"/>
      <p:bldP spid="65" grpId="0" animBg="1"/>
      <p:bldP spid="60" grpId="0"/>
      <p:bldP spid="66" grpId="0" animBg="1"/>
      <p:bldP spid="61" grpId="0"/>
      <p:bldP spid="62" grpId="0"/>
      <p:bldP spid="63" grpId="0"/>
      <p:bldP spid="67" grpId="0"/>
      <p:bldP spid="68" grpId="0" animBg="1"/>
      <p:bldP spid="37" grpId="0" animBg="1"/>
      <p:bldP spid="38" grpId="0"/>
      <p:bldP spid="40" grpId="0" animBg="1"/>
      <p:bldP spid="43" grpId="0" animBg="1"/>
      <p:bldP spid="46" grpId="0" animBg="1"/>
      <p:bldP spid="48" grpId="0" animBg="1"/>
      <p:bldP spid="50" grpId="0"/>
      <p:bldP spid="51" grpId="0"/>
      <p:bldP spid="52" grpId="0"/>
      <p:bldP spid="53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5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17" name="دبوس زينة 1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19" name="دبوس زينة 1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39" name="مستطيل مستدير الزوايا 38"/>
          <p:cNvSpPr/>
          <p:nvPr/>
        </p:nvSpPr>
        <p:spPr>
          <a:xfrm>
            <a:off x="4986340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5715008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( 1 + 4 )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104583"/>
            <a:ext cx="541972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مخطط انسيابي: مهلة 53"/>
          <p:cNvSpPr/>
          <p:nvPr/>
        </p:nvSpPr>
        <p:spPr>
          <a:xfrm rot="5400000">
            <a:off x="5000628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6029336" y="3447749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( 1 + 4 )</a:t>
            </a:r>
            <a:endParaRPr lang="ar-SA" sz="2400" b="1" dirty="0"/>
          </a:p>
        </p:txBody>
      </p:sp>
      <p:sp>
        <p:nvSpPr>
          <p:cNvPr id="57" name="قوس 56"/>
          <p:cNvSpPr/>
          <p:nvPr/>
        </p:nvSpPr>
        <p:spPr>
          <a:xfrm rot="16372369">
            <a:off x="6914700" y="3378756"/>
            <a:ext cx="558403" cy="463312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خماسي 63"/>
          <p:cNvSpPr/>
          <p:nvPr/>
        </p:nvSpPr>
        <p:spPr>
          <a:xfrm rot="5400000">
            <a:off x="6843730" y="4104981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6743716" y="4090691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× 1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529402" y="4090691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5" name="خماسي 64"/>
          <p:cNvSpPr/>
          <p:nvPr/>
        </p:nvSpPr>
        <p:spPr>
          <a:xfrm rot="5400000">
            <a:off x="5772158" y="4104979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ربع نص 59"/>
          <p:cNvSpPr txBox="1"/>
          <p:nvPr/>
        </p:nvSpPr>
        <p:spPr>
          <a:xfrm>
            <a:off x="5672146" y="4090691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× 4</a:t>
            </a:r>
            <a:endParaRPr lang="ar-SA" sz="2400" b="1" dirty="0"/>
          </a:p>
        </p:txBody>
      </p:sp>
      <p:sp>
        <p:nvSpPr>
          <p:cNvPr id="66" name="خماسي 65"/>
          <p:cNvSpPr/>
          <p:nvPr/>
        </p:nvSpPr>
        <p:spPr>
          <a:xfrm rot="5400000">
            <a:off x="6315088" y="4662195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ربع نص 60"/>
          <p:cNvSpPr txBox="1"/>
          <p:nvPr/>
        </p:nvSpPr>
        <p:spPr>
          <a:xfrm>
            <a:off x="6943742" y="498634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529402" y="4986348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5857884" y="498634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24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6415102" y="594807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</a:t>
            </a:r>
            <a:endParaRPr lang="ar-SA" sz="2400" b="1" dirty="0"/>
          </a:p>
        </p:txBody>
      </p:sp>
      <p:sp>
        <p:nvSpPr>
          <p:cNvPr id="68" name="قوس 67"/>
          <p:cNvSpPr/>
          <p:nvPr/>
        </p:nvSpPr>
        <p:spPr>
          <a:xfrm rot="16463009">
            <a:off x="6366193" y="3211134"/>
            <a:ext cx="1160676" cy="1072231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1000100" y="2333315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1643042" y="2461903"/>
            <a:ext cx="21574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( 9 ) + 6 ( 3 )</a:t>
            </a:r>
            <a:endParaRPr lang="ar-SA" sz="2400" b="1" dirty="0"/>
          </a:p>
        </p:txBody>
      </p:sp>
      <p:sp>
        <p:nvSpPr>
          <p:cNvPr id="40" name="مخطط انسيابي: مهلة 39"/>
          <p:cNvSpPr/>
          <p:nvPr/>
        </p:nvSpPr>
        <p:spPr>
          <a:xfrm rot="5400000">
            <a:off x="1014388" y="3104845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خماسي 42"/>
          <p:cNvSpPr/>
          <p:nvPr/>
        </p:nvSpPr>
        <p:spPr>
          <a:xfrm rot="5400000">
            <a:off x="2907495" y="3426319"/>
            <a:ext cx="785818" cy="85725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خماسي 45"/>
          <p:cNvSpPr/>
          <p:nvPr/>
        </p:nvSpPr>
        <p:spPr>
          <a:xfrm rot="5400000">
            <a:off x="1750199" y="3426319"/>
            <a:ext cx="785818" cy="85725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خماسي 47"/>
          <p:cNvSpPr/>
          <p:nvPr/>
        </p:nvSpPr>
        <p:spPr>
          <a:xfrm rot="5400000">
            <a:off x="2343135" y="4095153"/>
            <a:ext cx="785818" cy="158592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ربع نص 49"/>
          <p:cNvSpPr txBox="1"/>
          <p:nvPr/>
        </p:nvSpPr>
        <p:spPr>
          <a:xfrm>
            <a:off x="3000364" y="446216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54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2543160" y="4462169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814494" y="4462169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18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2443148" y="542390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72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500166" y="3462035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( 9 ) + 6 ( 3 )</a:t>
            </a:r>
            <a:endParaRPr lang="ar-SA" sz="2400" b="1" dirty="0"/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0" grpId="0"/>
      <p:bldP spid="54" grpId="0" animBg="1"/>
      <p:bldP spid="56" grpId="0"/>
      <p:bldP spid="57" grpId="0" animBg="1"/>
      <p:bldP spid="64" grpId="0" animBg="1"/>
      <p:bldP spid="58" grpId="0"/>
      <p:bldP spid="59" grpId="0"/>
      <p:bldP spid="65" grpId="0" animBg="1"/>
      <p:bldP spid="60" grpId="0"/>
      <p:bldP spid="66" grpId="0" animBg="1"/>
      <p:bldP spid="61" grpId="0"/>
      <p:bldP spid="62" grpId="0"/>
      <p:bldP spid="63" grpId="0"/>
      <p:bldP spid="67" grpId="0"/>
      <p:bldP spid="68" grpId="0" animBg="1"/>
      <p:bldP spid="37" grpId="0" animBg="1"/>
      <p:bldP spid="38" grpId="0"/>
      <p:bldP spid="40" grpId="0" animBg="1"/>
      <p:bldP spid="43" grpId="0" animBg="1"/>
      <p:bldP spid="46" grpId="0" animBg="1"/>
      <p:bldP spid="48" grpId="0" animBg="1"/>
      <p:bldP spid="50" grpId="0"/>
      <p:bldP spid="51" grpId="0"/>
      <p:bldP spid="52" grpId="0"/>
      <p:bldP spid="53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6089025" y="2319029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6400815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 ( 3 + 4 )</a:t>
            </a:r>
            <a:endParaRPr lang="ar-SA" sz="2400" b="1" dirty="0"/>
          </a:p>
        </p:txBody>
      </p:sp>
      <p:sp>
        <p:nvSpPr>
          <p:cNvPr id="54" name="مخطط انسيابي: مهلة 53"/>
          <p:cNvSpPr/>
          <p:nvPr/>
        </p:nvSpPr>
        <p:spPr>
          <a:xfrm rot="5400000">
            <a:off x="5722153" y="3440605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6715143" y="3447749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 ( 3 + 4 )</a:t>
            </a:r>
            <a:endParaRPr lang="ar-SA" sz="2400" b="1" dirty="0"/>
          </a:p>
        </p:txBody>
      </p:sp>
      <p:sp>
        <p:nvSpPr>
          <p:cNvPr id="57" name="قوس 56"/>
          <p:cNvSpPr/>
          <p:nvPr/>
        </p:nvSpPr>
        <p:spPr>
          <a:xfrm rot="16372369">
            <a:off x="7600507" y="3378756"/>
            <a:ext cx="558403" cy="463312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خماسي 63"/>
          <p:cNvSpPr/>
          <p:nvPr/>
        </p:nvSpPr>
        <p:spPr>
          <a:xfrm rot="5400000">
            <a:off x="7529537" y="4104981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7429523" y="4090691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 × 3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7215209" y="4090691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5" name="خماسي 64"/>
          <p:cNvSpPr/>
          <p:nvPr/>
        </p:nvSpPr>
        <p:spPr>
          <a:xfrm rot="5400000">
            <a:off x="6457965" y="4104979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ربع نص 59"/>
          <p:cNvSpPr txBox="1"/>
          <p:nvPr/>
        </p:nvSpPr>
        <p:spPr>
          <a:xfrm>
            <a:off x="6357953" y="4090691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 × 4</a:t>
            </a:r>
            <a:endParaRPr lang="ar-SA" sz="2400" b="1" dirty="0"/>
          </a:p>
        </p:txBody>
      </p:sp>
      <p:sp>
        <p:nvSpPr>
          <p:cNvPr id="66" name="خماسي 65"/>
          <p:cNvSpPr/>
          <p:nvPr/>
        </p:nvSpPr>
        <p:spPr>
          <a:xfrm rot="5400000">
            <a:off x="7000895" y="4662195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ربع نص 60"/>
          <p:cNvSpPr txBox="1"/>
          <p:nvPr/>
        </p:nvSpPr>
        <p:spPr>
          <a:xfrm>
            <a:off x="7629549" y="498634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7215209" y="4986348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543691" y="498634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7100909" y="594807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49</a:t>
            </a:r>
            <a:endParaRPr lang="ar-SA" sz="2400" b="1" dirty="0"/>
          </a:p>
        </p:txBody>
      </p:sp>
      <p:sp>
        <p:nvSpPr>
          <p:cNvPr id="68" name="قوس 67"/>
          <p:cNvSpPr/>
          <p:nvPr/>
        </p:nvSpPr>
        <p:spPr>
          <a:xfrm rot="16463009">
            <a:off x="7052000" y="3211134"/>
            <a:ext cx="1160676" cy="1072231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428596" y="2333315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654660" y="2461903"/>
            <a:ext cx="21574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( 9 ) + 3 ( 6 )</a:t>
            </a:r>
            <a:endParaRPr lang="ar-SA" sz="2400" b="1" dirty="0"/>
          </a:p>
        </p:txBody>
      </p:sp>
      <p:sp>
        <p:nvSpPr>
          <p:cNvPr id="40" name="مخطط انسيابي: مهلة 39"/>
          <p:cNvSpPr/>
          <p:nvPr/>
        </p:nvSpPr>
        <p:spPr>
          <a:xfrm rot="5400000">
            <a:off x="61724" y="3454891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خماسي 42"/>
          <p:cNvSpPr/>
          <p:nvPr/>
        </p:nvSpPr>
        <p:spPr>
          <a:xfrm rot="5400000">
            <a:off x="1919113" y="3426319"/>
            <a:ext cx="785818" cy="85725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خماسي 45"/>
          <p:cNvSpPr/>
          <p:nvPr/>
        </p:nvSpPr>
        <p:spPr>
          <a:xfrm rot="5400000">
            <a:off x="761817" y="3426319"/>
            <a:ext cx="785818" cy="85725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خماسي 47"/>
          <p:cNvSpPr/>
          <p:nvPr/>
        </p:nvSpPr>
        <p:spPr>
          <a:xfrm rot="5400000">
            <a:off x="1354753" y="4095153"/>
            <a:ext cx="785818" cy="158592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ربع نص 49"/>
          <p:cNvSpPr txBox="1"/>
          <p:nvPr/>
        </p:nvSpPr>
        <p:spPr>
          <a:xfrm>
            <a:off x="2011982" y="446216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27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1554778" y="4462169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826112" y="4462169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18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1454766" y="542390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11784" y="3462035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 ( 9 ) + 3 ( 6 )</a:t>
            </a:r>
            <a:endParaRPr lang="ar-SA" sz="2400" b="1" dirty="0"/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42" name="دبوس زينة 41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5" name="دبوس زينة 44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9" name="مستطيل مستدير الزوايا 48"/>
          <p:cNvSpPr/>
          <p:nvPr/>
        </p:nvSpPr>
        <p:spPr>
          <a:xfrm>
            <a:off x="3243252" y="2314568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3555042" y="2443156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( 6 + 2 )</a:t>
            </a:r>
            <a:endParaRPr lang="ar-SA" sz="2400" b="1" dirty="0"/>
          </a:p>
        </p:txBody>
      </p:sp>
      <p:sp>
        <p:nvSpPr>
          <p:cNvPr id="69" name="مخطط انسيابي: مهلة 68"/>
          <p:cNvSpPr/>
          <p:nvPr/>
        </p:nvSpPr>
        <p:spPr>
          <a:xfrm rot="5400000">
            <a:off x="2876380" y="3436144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مربع نص 70"/>
          <p:cNvSpPr txBox="1"/>
          <p:nvPr/>
        </p:nvSpPr>
        <p:spPr>
          <a:xfrm>
            <a:off x="3869370" y="3443288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( 6 + 2 )</a:t>
            </a:r>
            <a:endParaRPr lang="ar-SA" sz="2400" b="1" dirty="0"/>
          </a:p>
        </p:txBody>
      </p:sp>
      <p:sp>
        <p:nvSpPr>
          <p:cNvPr id="72" name="قوس 71"/>
          <p:cNvSpPr/>
          <p:nvPr/>
        </p:nvSpPr>
        <p:spPr>
          <a:xfrm rot="16372369">
            <a:off x="4754734" y="3374295"/>
            <a:ext cx="558403" cy="463312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خماسي 72"/>
          <p:cNvSpPr/>
          <p:nvPr/>
        </p:nvSpPr>
        <p:spPr>
          <a:xfrm rot="5400000">
            <a:off x="4683764" y="4100520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مربع نص 73"/>
          <p:cNvSpPr txBox="1"/>
          <p:nvPr/>
        </p:nvSpPr>
        <p:spPr>
          <a:xfrm>
            <a:off x="4583750" y="4086230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× 6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4369436" y="4086230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76" name="خماسي 75"/>
          <p:cNvSpPr/>
          <p:nvPr/>
        </p:nvSpPr>
        <p:spPr>
          <a:xfrm rot="5400000">
            <a:off x="3612192" y="4100518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3512180" y="4086230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× 2</a:t>
            </a:r>
            <a:endParaRPr lang="ar-SA" sz="2400" b="1" dirty="0"/>
          </a:p>
        </p:txBody>
      </p:sp>
      <p:sp>
        <p:nvSpPr>
          <p:cNvPr id="78" name="خماسي 77"/>
          <p:cNvSpPr/>
          <p:nvPr/>
        </p:nvSpPr>
        <p:spPr>
          <a:xfrm rot="5400000">
            <a:off x="4155122" y="4657734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9" name="مربع نص 78"/>
          <p:cNvSpPr txBox="1"/>
          <p:nvPr/>
        </p:nvSpPr>
        <p:spPr>
          <a:xfrm>
            <a:off x="4783776" y="498188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</a:t>
            </a:r>
            <a:endParaRPr lang="ar-SA" sz="24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4369436" y="4981887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3697918" y="4981887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4255136" y="59436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40</a:t>
            </a:r>
            <a:endParaRPr lang="ar-SA" sz="2400" b="1" dirty="0"/>
          </a:p>
        </p:txBody>
      </p:sp>
      <p:sp>
        <p:nvSpPr>
          <p:cNvPr id="83" name="قوس 82"/>
          <p:cNvSpPr/>
          <p:nvPr/>
        </p:nvSpPr>
        <p:spPr>
          <a:xfrm rot="16463009">
            <a:off x="4206227" y="3206673"/>
            <a:ext cx="1160676" cy="1072231"/>
          </a:xfrm>
          <a:prstGeom prst="arc">
            <a:avLst>
              <a:gd name="adj1" fmla="val 17585549"/>
              <a:gd name="adj2" fmla="val 3693198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1100122"/>
            <a:ext cx="55340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80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0" grpId="0"/>
      <p:bldP spid="54" grpId="0" animBg="1"/>
      <p:bldP spid="56" grpId="0"/>
      <p:bldP spid="57" grpId="0" animBg="1"/>
      <p:bldP spid="64" grpId="0" animBg="1"/>
      <p:bldP spid="58" grpId="0"/>
      <p:bldP spid="59" grpId="0"/>
      <p:bldP spid="65" grpId="0" animBg="1"/>
      <p:bldP spid="60" grpId="0"/>
      <p:bldP spid="66" grpId="0" animBg="1"/>
      <p:bldP spid="61" grpId="0"/>
      <p:bldP spid="62" grpId="0"/>
      <p:bldP spid="63" grpId="0"/>
      <p:bldP spid="67" grpId="0"/>
      <p:bldP spid="68" grpId="0" animBg="1"/>
      <p:bldP spid="37" grpId="0" animBg="1"/>
      <p:bldP spid="38" grpId="0"/>
      <p:bldP spid="40" grpId="0" animBg="1"/>
      <p:bldP spid="43" grpId="0" animBg="1"/>
      <p:bldP spid="46" grpId="0" animBg="1"/>
      <p:bldP spid="48" grpId="0" animBg="1"/>
      <p:bldP spid="50" grpId="0"/>
      <p:bldP spid="51" grpId="0"/>
      <p:bldP spid="52" grpId="0"/>
      <p:bldP spid="53" grpId="0"/>
      <p:bldP spid="41" grpId="0"/>
      <p:bldP spid="49" grpId="0" animBg="1"/>
      <p:bldP spid="55" grpId="0"/>
      <p:bldP spid="69" grpId="0" animBg="1"/>
      <p:bldP spid="71" grpId="0"/>
      <p:bldP spid="72" grpId="0" animBg="1"/>
      <p:bldP spid="73" grpId="0" animBg="1"/>
      <p:bldP spid="74" grpId="0"/>
      <p:bldP spid="75" grpId="0"/>
      <p:bldP spid="76" grpId="0" animBg="1"/>
      <p:bldP spid="77" grpId="0"/>
      <p:bldP spid="78" grpId="0" animBg="1"/>
      <p:bldP spid="79" grpId="0"/>
      <p:bldP spid="80" grpId="0"/>
      <p:bldP spid="81" grpId="0"/>
      <p:bldP spid="82" grpId="0"/>
      <p:bldP spid="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37" name="دبوس زينة 3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39" name="دبوس زينة 38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071546"/>
            <a:ext cx="4252930" cy="43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مستطيل مستدير الزوايا 40"/>
          <p:cNvSpPr/>
          <p:nvPr/>
        </p:nvSpPr>
        <p:spPr>
          <a:xfrm>
            <a:off x="3214678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943346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× 12 × 25</a:t>
            </a:r>
            <a:endParaRPr lang="ar-SA" sz="2400" b="1" dirty="0"/>
          </a:p>
        </p:txBody>
      </p:sp>
      <p:sp>
        <p:nvSpPr>
          <p:cNvPr id="43" name="مخطط انسيابي: مهلة 42"/>
          <p:cNvSpPr/>
          <p:nvPr/>
        </p:nvSpPr>
        <p:spPr>
          <a:xfrm rot="5400000">
            <a:off x="3228966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خماسي 48"/>
          <p:cNvSpPr/>
          <p:nvPr/>
        </p:nvSpPr>
        <p:spPr>
          <a:xfrm rot="5400000">
            <a:off x="4893471" y="3364707"/>
            <a:ext cx="785818" cy="1000132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4414836" y="4143380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4314824" y="5500702"/>
            <a:ext cx="10001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1200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5429256" y="3433461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5143504" y="3438825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700588" y="3457576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429124" y="3457576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3957632" y="3457576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25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900616" y="4500570"/>
            <a:ext cx="757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100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457700" y="4500570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929058" y="450057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72" name="خماسي 71"/>
          <p:cNvSpPr/>
          <p:nvPr/>
        </p:nvSpPr>
        <p:spPr>
          <a:xfrm>
            <a:off x="2285984" y="3400424"/>
            <a:ext cx="1500198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3" name="خماسي 72"/>
          <p:cNvSpPr/>
          <p:nvPr/>
        </p:nvSpPr>
        <p:spPr>
          <a:xfrm flipH="1">
            <a:off x="6072198" y="3400424"/>
            <a:ext cx="1512000" cy="5286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تجميع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4" name="خماسي 73"/>
          <p:cNvSpPr/>
          <p:nvPr/>
        </p:nvSpPr>
        <p:spPr>
          <a:xfrm flipH="1">
            <a:off x="6072198" y="4443420"/>
            <a:ext cx="1512000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4643438" y="3429000"/>
            <a:ext cx="12573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        )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417 C -0.00156 -0.01921 -0.00156 -0.04259 0.01059 -0.05208 C 0.02257 -0.06157 0.05851 -0.06111 0.07066 -0.05208 C 0.08264 -0.04305 0.08021 -0.00717 0.08316 0.00208 " pathEditMode="relative" rAng="0" ptsTypes="aaaA">
                                      <p:cBhvr>
                                        <p:cTn id="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3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833 C 0.0026 0.02755 0.00625 0.04954 -0.00625 0.05671 C -0.01823 0.0669 -0.05747 0.06088 -0.07083 0.05116 C -0.08385 0.04259 -0.08385 0.02222 -0.08385 0.00602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 animBg="1"/>
      <p:bldP spid="49" grpId="0" animBg="1"/>
      <p:bldP spid="51" grpId="0" animBg="1"/>
      <p:bldP spid="55" grpId="0"/>
      <p:bldP spid="44" grpId="0"/>
      <p:bldP spid="68" grpId="0"/>
      <p:bldP spid="69" grpId="0"/>
      <p:bldP spid="69" grpId="1"/>
      <p:bldP spid="70" grpId="0"/>
      <p:bldP spid="71" grpId="0"/>
      <p:bldP spid="71" grpId="1"/>
      <p:bldP spid="52" grpId="0"/>
      <p:bldP spid="53" grpId="0"/>
      <p:bldP spid="54" grpId="0"/>
      <p:bldP spid="72" grpId="0" animBg="1"/>
      <p:bldP spid="73" grpId="0" animBg="1"/>
      <p:bldP spid="74" grpId="0" animBg="1"/>
      <p:bldP spid="7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مستطيل مستدير الزوايا 40"/>
          <p:cNvSpPr/>
          <p:nvPr/>
        </p:nvSpPr>
        <p:spPr>
          <a:xfrm>
            <a:off x="3214678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943346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40 × ( 7 × 5 )</a:t>
            </a:r>
            <a:endParaRPr lang="ar-SA" sz="2400" b="1" dirty="0"/>
          </a:p>
        </p:txBody>
      </p:sp>
      <p:sp>
        <p:nvSpPr>
          <p:cNvPr id="43" name="مخطط انسيابي: مهلة 42"/>
          <p:cNvSpPr/>
          <p:nvPr/>
        </p:nvSpPr>
        <p:spPr>
          <a:xfrm rot="5400000">
            <a:off x="3228966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خماسي 48"/>
          <p:cNvSpPr/>
          <p:nvPr/>
        </p:nvSpPr>
        <p:spPr>
          <a:xfrm rot="5400000">
            <a:off x="4992762" y="3255864"/>
            <a:ext cx="792000" cy="1224000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4486276" y="4071942"/>
            <a:ext cx="785818" cy="1643074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4371976" y="5500702"/>
            <a:ext cx="10001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1400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5000628" y="4500570"/>
            <a:ext cx="757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200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457700" y="4500570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929058" y="450057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72" name="خماسي 71"/>
          <p:cNvSpPr/>
          <p:nvPr/>
        </p:nvSpPr>
        <p:spPr>
          <a:xfrm>
            <a:off x="2214546" y="3400424"/>
            <a:ext cx="1500198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3" name="خماسي 72"/>
          <p:cNvSpPr/>
          <p:nvPr/>
        </p:nvSpPr>
        <p:spPr>
          <a:xfrm flipH="1">
            <a:off x="6143636" y="3400424"/>
            <a:ext cx="1512000" cy="5286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تجميع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4" name="خماسي 73"/>
          <p:cNvSpPr/>
          <p:nvPr/>
        </p:nvSpPr>
        <p:spPr>
          <a:xfrm flipH="1">
            <a:off x="6131834" y="4443420"/>
            <a:ext cx="1512000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3900484" y="3414712"/>
            <a:ext cx="141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          )</a:t>
            </a:r>
            <a:endParaRPr lang="ar-SA" sz="2400" b="1" dirty="0"/>
          </a:p>
        </p:txBody>
      </p:sp>
      <p:grpSp>
        <p:nvGrpSpPr>
          <p:cNvPr id="27" name="مجموعة 15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8" name="دبوس زينة 27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0" name="دبوس زينة 29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071548"/>
            <a:ext cx="488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مربع نص 43"/>
          <p:cNvSpPr txBox="1"/>
          <p:nvPr/>
        </p:nvSpPr>
        <p:spPr>
          <a:xfrm>
            <a:off x="5429256" y="343346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40</a:t>
            </a:r>
            <a:endParaRPr lang="ar-SA" sz="24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5143504" y="3438825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643438" y="3457576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429124" y="3457576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4029070" y="3457576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17 C 0.00313 -0.01921 0.00313 -0.04259 0.0125 -0.05208 C 0.02205 -0.06157 0.0507 -0.06111 0.06025 -0.05208 C 0.06997 -0.04305 0.06788 -0.00717 0.07066 0.00208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3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417 C 0.00035 0.02338 0.0033 0.04537 -0.00625 0.05255 C -0.0151 0.06273 -0.04427 0.05671 -0.05417 0.04699 C -0.06372 0.03843 -0.06372 0.01806 -0.06372 0.00185 " pathEditMode="relative" rAng="0" ptsTypes="aaaA">
                                      <p:cBhvr>
                                        <p:cTn id="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1.48148E-6 L 0.08594 -1.48148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 animBg="1"/>
      <p:bldP spid="49" grpId="0" animBg="1"/>
      <p:bldP spid="51" grpId="0" animBg="1"/>
      <p:bldP spid="55" grpId="0"/>
      <p:bldP spid="52" grpId="0"/>
      <p:bldP spid="53" grpId="0"/>
      <p:bldP spid="54" grpId="0"/>
      <p:bldP spid="72" grpId="0" animBg="1"/>
      <p:bldP spid="73" grpId="0" animBg="1"/>
      <p:bldP spid="74" grpId="0" animBg="1"/>
      <p:bldP spid="77" grpId="0"/>
      <p:bldP spid="77" grpId="1"/>
      <p:bldP spid="44" grpId="0"/>
      <p:bldP spid="68" grpId="0"/>
      <p:bldP spid="69" grpId="0"/>
      <p:bldP spid="69" grpId="1"/>
      <p:bldP spid="70" grpId="0"/>
      <p:bldP spid="71" grpId="0"/>
      <p:bldP spid="7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67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مستطيل مستدير الزوايا 40"/>
          <p:cNvSpPr/>
          <p:nvPr/>
        </p:nvSpPr>
        <p:spPr>
          <a:xfrm>
            <a:off x="3214678" y="2319029"/>
            <a:ext cx="3357586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771894" y="2447617"/>
            <a:ext cx="22288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( 89 + 15 ) + 1</a:t>
            </a:r>
            <a:endParaRPr lang="ar-SA" sz="2400" b="1" dirty="0"/>
          </a:p>
        </p:txBody>
      </p:sp>
      <p:sp>
        <p:nvSpPr>
          <p:cNvPr id="43" name="مخطط انسيابي: مهلة 42"/>
          <p:cNvSpPr/>
          <p:nvPr/>
        </p:nvSpPr>
        <p:spPr>
          <a:xfrm rot="5400000">
            <a:off x="3228966" y="3090559"/>
            <a:ext cx="3357586" cy="3214710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خماسي 48"/>
          <p:cNvSpPr/>
          <p:nvPr/>
        </p:nvSpPr>
        <p:spPr>
          <a:xfrm rot="5400000">
            <a:off x="3949306" y="3165864"/>
            <a:ext cx="792000" cy="1404000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4497235" y="4107661"/>
            <a:ext cx="785818" cy="157163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4361504" y="5500702"/>
            <a:ext cx="10001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105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3961450" y="4500570"/>
            <a:ext cx="757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90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947294" y="4500570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5104458" y="450057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72" name="خماسي 71"/>
          <p:cNvSpPr/>
          <p:nvPr/>
        </p:nvSpPr>
        <p:spPr>
          <a:xfrm flipH="1">
            <a:off x="6239272" y="3400424"/>
            <a:ext cx="1476000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3" name="خماسي 72"/>
          <p:cNvSpPr/>
          <p:nvPr/>
        </p:nvSpPr>
        <p:spPr>
          <a:xfrm>
            <a:off x="1952992" y="3400424"/>
            <a:ext cx="1476000" cy="5286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تجميع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4" name="خماسي 73"/>
          <p:cNvSpPr/>
          <p:nvPr/>
        </p:nvSpPr>
        <p:spPr>
          <a:xfrm flipH="1">
            <a:off x="6239272" y="4443420"/>
            <a:ext cx="1476000" cy="57150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جمع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4290064" y="3414712"/>
            <a:ext cx="1700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            )</a:t>
            </a:r>
            <a:endParaRPr lang="ar-SA" sz="2400" b="1" dirty="0"/>
          </a:p>
        </p:txBody>
      </p:sp>
      <p:grpSp>
        <p:nvGrpSpPr>
          <p:cNvPr id="2" name="مجموعة 15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8" name="دبوس زينة 27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0" name="دبوس زينة 29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071548"/>
            <a:ext cx="488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مربع نص 43"/>
          <p:cNvSpPr txBox="1"/>
          <p:nvPr/>
        </p:nvSpPr>
        <p:spPr>
          <a:xfrm>
            <a:off x="5218758" y="343346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89</a:t>
            </a:r>
            <a:endParaRPr lang="ar-SA" sz="24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918718" y="3438825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432940" y="3457576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075750" y="3457576"/>
            <a:ext cx="400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3718560" y="3457576"/>
            <a:ext cx="5429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625 C -0.00052 -0.01782 -0.00104 -0.0419 -0.01007 -0.05324 C -0.0191 -0.06458 -0.04306 -0.06991 -0.05434 -0.06088 C -0.0658 -0.05162 -0.0724 -0.02477 -0.07865 0.00231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1.48148E-6 C 0.00417 0.02292 0.00694 0.0463 0.01632 0.05602 C 0.02587 0.06551 0.0474 0.06736 0.05799 0.05787 C 0.06892 0.04861 0.07656 0.00996 0.08056 -1.48148E-6 " pathEditMode="relative" rAng="0" ptsTypes="aaaA">
                                      <p:cBhvr>
                                        <p:cTn id="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1.48148E-6 L -0.08663 -1.48148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 animBg="1"/>
      <p:bldP spid="49" grpId="0" animBg="1"/>
      <p:bldP spid="51" grpId="0" animBg="1"/>
      <p:bldP spid="55" grpId="0"/>
      <p:bldP spid="52" grpId="0"/>
      <p:bldP spid="53" grpId="0"/>
      <p:bldP spid="54" grpId="0"/>
      <p:bldP spid="72" grpId="0" animBg="1"/>
      <p:bldP spid="73" grpId="0" animBg="1"/>
      <p:bldP spid="74" grpId="0" animBg="1"/>
      <p:bldP spid="77" grpId="0"/>
      <p:bldP spid="77" grpId="1"/>
      <p:bldP spid="44" grpId="0"/>
      <p:bldP spid="44" grpId="1"/>
      <p:bldP spid="68" grpId="0"/>
      <p:bldP spid="69" grpId="0"/>
      <p:bldP spid="69" grpId="1"/>
      <p:bldP spid="70" grpId="0"/>
      <p:bldP spid="71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414</Words>
  <Application>Microsoft Office PowerPoint</Application>
  <PresentationFormat>عرض على الشاشة (3:4)‏</PresentationFormat>
  <Paragraphs>167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91</cp:revision>
  <dcterms:created xsi:type="dcterms:W3CDTF">2013-06-02T15:27:24Z</dcterms:created>
  <dcterms:modified xsi:type="dcterms:W3CDTF">2013-06-19T12:30:00Z</dcterms:modified>
</cp:coreProperties>
</file>