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932" r:id="rId2"/>
    <p:sldId id="970" r:id="rId3"/>
    <p:sldId id="965" r:id="rId4"/>
    <p:sldId id="977" r:id="rId5"/>
    <p:sldId id="971" r:id="rId6"/>
    <p:sldId id="978" r:id="rId7"/>
    <p:sldId id="973" r:id="rId8"/>
    <p:sldId id="979" r:id="rId9"/>
    <p:sldId id="980" r:id="rId10"/>
    <p:sldId id="937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5" autoAdjust="0"/>
    <p:restoredTop sz="94660"/>
  </p:normalViewPr>
  <p:slideViewPr>
    <p:cSldViewPr snapToGrid="0">
      <p:cViewPr>
        <p:scale>
          <a:sx n="75" d="100"/>
          <a:sy n="75" d="100"/>
        </p:scale>
        <p:origin x="462" y="-162"/>
      </p:cViewPr>
      <p:guideLst>
        <p:guide orient="horz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28/11/1442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28/11/1442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svg"/><Relationship Id="rId5" Type="http://schemas.openxmlformats.org/officeDocument/2006/relationships/image" Target="../media/image4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5304895" y="2956271"/>
            <a:ext cx="1552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Economica" panose="02000506040000020004" pitchFamily="2" charset="0"/>
              </a:rPr>
              <a:t>في مَكْتَبتي</a:t>
            </a:r>
          </a:p>
        </p:txBody>
      </p:sp>
    </p:spTree>
    <p:extLst>
      <p:ext uri="{BB962C8B-B14F-4D97-AF65-F5344CB8AC3E}">
        <p14:creationId xmlns:p14="http://schemas.microsoft.com/office/powerpoint/2010/main" val="29947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560163" y="2967335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11185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77756" y="4320380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923" y="3580450"/>
              <a:ext cx="1276358" cy="30245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22498" y="2651624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92729" y="182472"/>
            <a:ext cx="984887" cy="2365989"/>
            <a:chOff x="1232840" y="2808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4" y="2808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886832" y="1217447"/>
            <a:ext cx="2072851" cy="5356965"/>
            <a:chOff x="5229732" y="938047"/>
            <a:chExt cx="2072851" cy="5356965"/>
          </a:xfrm>
        </p:grpSpPr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5472D723-F708-419C-8A1F-10914BBA3DC9}"/>
                </a:ext>
              </a:extLst>
            </p:cNvPr>
            <p:cNvGrpSpPr/>
            <p:nvPr/>
          </p:nvGrpSpPr>
          <p:grpSpPr>
            <a:xfrm>
              <a:off x="5229732" y="938047"/>
              <a:ext cx="2072851" cy="5356965"/>
              <a:chOff x="1292999" y="749708"/>
              <a:chExt cx="1618058" cy="5029389"/>
            </a:xfrm>
          </p:grpSpPr>
          <p:grpSp>
            <p:nvGrpSpPr>
              <p:cNvPr id="62" name="Group 16">
                <a:extLst>
                  <a:ext uri="{FF2B5EF4-FFF2-40B4-BE49-F238E27FC236}">
                    <a16:creationId xmlns="" xmlns:a16="http://schemas.microsoft.com/office/drawing/2014/main" id="{7022BA68-68BC-43BA-A8F4-8A2FFA86EFBA}"/>
                  </a:ext>
                </a:extLst>
              </p:cNvPr>
              <p:cNvGrpSpPr/>
              <p:nvPr/>
            </p:nvGrpSpPr>
            <p:grpSpPr>
              <a:xfrm>
                <a:off x="1292999" y="749708"/>
                <a:ext cx="1618058" cy="5029389"/>
                <a:chOff x="5371514" y="882559"/>
                <a:chExt cx="1618058" cy="5029389"/>
              </a:xfrm>
            </p:grpSpPr>
            <p:sp>
              <p:nvSpPr>
                <p:cNvPr id="66" name="Rectangle: Rounded Corners 13">
                  <a:extLst>
                    <a:ext uri="{FF2B5EF4-FFF2-40B4-BE49-F238E27FC236}">
                      <a16:creationId xmlns="" xmlns:a16="http://schemas.microsoft.com/office/drawing/2014/main" id="{790F437E-D890-48AE-9407-43B007559FA5}"/>
                    </a:ext>
                  </a:extLst>
                </p:cNvPr>
                <p:cNvSpPr/>
                <p:nvPr/>
              </p:nvSpPr>
              <p:spPr>
                <a:xfrm rot="236669">
                  <a:off x="5540600" y="882559"/>
                  <a:ext cx="1448972" cy="4965896"/>
                </a:xfrm>
                <a:prstGeom prst="roundRect">
                  <a:avLst/>
                </a:prstGeom>
                <a:solidFill>
                  <a:srgbClr val="C1C6CA">
                    <a:alpha val="70000"/>
                  </a:srgbClr>
                </a:solidFill>
                <a:ln w="31750">
                  <a:noFill/>
                </a:ln>
                <a:effectLst>
                  <a:softEdge rad="889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7" name="Group 11">
                  <a:extLst>
                    <a:ext uri="{FF2B5EF4-FFF2-40B4-BE49-F238E27FC236}">
                      <a16:creationId xmlns="" xmlns:a16="http://schemas.microsoft.com/office/drawing/2014/main" id="{B8194632-8423-47DD-A2A9-487170C687C2}"/>
                    </a:ext>
                  </a:extLst>
                </p:cNvPr>
                <p:cNvGrpSpPr/>
                <p:nvPr/>
              </p:nvGrpSpPr>
              <p:grpSpPr>
                <a:xfrm>
                  <a:off x="5371514" y="946052"/>
                  <a:ext cx="1456885" cy="4965896"/>
                  <a:chOff x="5371514" y="946052"/>
                  <a:chExt cx="1456885" cy="4965896"/>
                </a:xfrm>
              </p:grpSpPr>
              <p:sp>
                <p:nvSpPr>
                  <p:cNvPr id="68" name="Rectangle: Rounded Corners 4">
                    <a:extLst>
                      <a:ext uri="{FF2B5EF4-FFF2-40B4-BE49-F238E27FC236}">
                        <a16:creationId xmlns="" xmlns:a16="http://schemas.microsoft.com/office/drawing/2014/main" id="{41D27C86-8B0A-475A-B9AD-38CDD1AFE509}"/>
                      </a:ext>
                    </a:extLst>
                  </p:cNvPr>
                  <p:cNvSpPr/>
                  <p:nvPr/>
                </p:nvSpPr>
                <p:spPr>
                  <a:xfrm>
                    <a:off x="5371514" y="946052"/>
                    <a:ext cx="1448972" cy="496589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00CC99"/>
                      </a:gs>
                      <a:gs pos="100000">
                        <a:srgbClr val="008080"/>
                      </a:gs>
                    </a:gsLst>
                    <a:lin ang="5400000" scaled="1"/>
                  </a:gradFill>
                  <a:ln w="31750">
                    <a:gradFill>
                      <a:gsLst>
                        <a:gs pos="100000">
                          <a:srgbClr val="00CC99"/>
                        </a:gs>
                        <a:gs pos="0">
                          <a:srgbClr val="008080"/>
                        </a:gs>
                      </a:gsLst>
                      <a:lin ang="5400000" scaled="1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Freeform: Shape 7">
                    <a:extLst>
                      <a:ext uri="{FF2B5EF4-FFF2-40B4-BE49-F238E27FC236}">
                        <a16:creationId xmlns="" xmlns:a16="http://schemas.microsoft.com/office/drawing/2014/main" id="{FD75290E-6E61-4383-BD0C-4C40F71A05CA}"/>
                      </a:ext>
                    </a:extLst>
                  </p:cNvPr>
                  <p:cNvSpPr/>
                  <p:nvPr/>
                </p:nvSpPr>
                <p:spPr>
                  <a:xfrm>
                    <a:off x="5387340" y="4368800"/>
                    <a:ext cx="1417320" cy="1543148"/>
                  </a:xfrm>
                  <a:custGeom>
                    <a:avLst/>
                    <a:gdLst>
                      <a:gd name="connsiteX0" fmla="*/ 0 w 1417320"/>
                      <a:gd name="connsiteY0" fmla="*/ 0 h 1543148"/>
                      <a:gd name="connsiteX1" fmla="*/ 1417320 w 1417320"/>
                      <a:gd name="connsiteY1" fmla="*/ 0 h 1543148"/>
                      <a:gd name="connsiteX2" fmla="*/ 1417320 w 1417320"/>
                      <a:gd name="connsiteY2" fmla="*/ 1306923 h 1543148"/>
                      <a:gd name="connsiteX3" fmla="*/ 1181095 w 1417320"/>
                      <a:gd name="connsiteY3" fmla="*/ 1543148 h 1543148"/>
                      <a:gd name="connsiteX4" fmla="*/ 236225 w 1417320"/>
                      <a:gd name="connsiteY4" fmla="*/ 1543148 h 1543148"/>
                      <a:gd name="connsiteX5" fmla="*/ 0 w 1417320"/>
                      <a:gd name="connsiteY5" fmla="*/ 1306923 h 1543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17320" h="1543148">
                        <a:moveTo>
                          <a:pt x="0" y="0"/>
                        </a:moveTo>
                        <a:lnTo>
                          <a:pt x="1417320" y="0"/>
                        </a:lnTo>
                        <a:lnTo>
                          <a:pt x="1417320" y="1306923"/>
                        </a:lnTo>
                        <a:cubicBezTo>
                          <a:pt x="1417320" y="1437386"/>
                          <a:pt x="1311558" y="1543148"/>
                          <a:pt x="1181095" y="1543148"/>
                        </a:cubicBezTo>
                        <a:lnTo>
                          <a:pt x="236225" y="1543148"/>
                        </a:lnTo>
                        <a:cubicBezTo>
                          <a:pt x="105762" y="1543148"/>
                          <a:pt x="0" y="1437386"/>
                          <a:pt x="0" y="1306923"/>
                        </a:cubicBezTo>
                        <a:close/>
                      </a:path>
                    </a:pathLst>
                  </a:custGeom>
                  <a:solidFill>
                    <a:srgbClr val="C1C6CA"/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Freeform: Shape 10">
                    <a:extLst>
                      <a:ext uri="{FF2B5EF4-FFF2-40B4-BE49-F238E27FC236}">
                        <a16:creationId xmlns="" xmlns:a16="http://schemas.microsoft.com/office/drawing/2014/main" id="{1A4EDE0B-FA95-4B5D-9060-97802D88D943}"/>
                      </a:ext>
                    </a:extLst>
                  </p:cNvPr>
                  <p:cNvSpPr/>
                  <p:nvPr/>
                </p:nvSpPr>
                <p:spPr>
                  <a:xfrm>
                    <a:off x="5479999" y="946052"/>
                    <a:ext cx="1348400" cy="4838912"/>
                  </a:xfrm>
                  <a:custGeom>
                    <a:avLst/>
                    <a:gdLst>
                      <a:gd name="connsiteX0" fmla="*/ 140928 w 1348400"/>
                      <a:gd name="connsiteY0" fmla="*/ 0 h 4838912"/>
                      <a:gd name="connsiteX1" fmla="*/ 1106900 w 1348400"/>
                      <a:gd name="connsiteY1" fmla="*/ 0 h 4838912"/>
                      <a:gd name="connsiteX2" fmla="*/ 1348400 w 1348400"/>
                      <a:gd name="connsiteY2" fmla="*/ 241500 h 4838912"/>
                      <a:gd name="connsiteX3" fmla="*/ 1348400 w 1348400"/>
                      <a:gd name="connsiteY3" fmla="*/ 4724396 h 4838912"/>
                      <a:gd name="connsiteX4" fmla="*/ 1329422 w 1348400"/>
                      <a:gd name="connsiteY4" fmla="*/ 4818399 h 4838912"/>
                      <a:gd name="connsiteX5" fmla="*/ 1318288 w 1348400"/>
                      <a:gd name="connsiteY5" fmla="*/ 4838912 h 4838912"/>
                      <a:gd name="connsiteX6" fmla="*/ 0 w 1348400"/>
                      <a:gd name="connsiteY6" fmla="*/ 50616 h 4838912"/>
                      <a:gd name="connsiteX7" fmla="*/ 46925 w 1348400"/>
                      <a:gd name="connsiteY7" fmla="*/ 18978 h 4838912"/>
                      <a:gd name="connsiteX8" fmla="*/ 140928 w 1348400"/>
                      <a:gd name="connsiteY8" fmla="*/ 0 h 4838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8400" h="4838912">
                        <a:moveTo>
                          <a:pt x="140928" y="0"/>
                        </a:moveTo>
                        <a:lnTo>
                          <a:pt x="1106900" y="0"/>
                        </a:lnTo>
                        <a:cubicBezTo>
                          <a:pt x="1240277" y="0"/>
                          <a:pt x="1348400" y="108123"/>
                          <a:pt x="1348400" y="241500"/>
                        </a:cubicBezTo>
                        <a:lnTo>
                          <a:pt x="1348400" y="4724396"/>
                        </a:lnTo>
                        <a:cubicBezTo>
                          <a:pt x="1348400" y="4757740"/>
                          <a:pt x="1341642" y="4789506"/>
                          <a:pt x="1329422" y="4818399"/>
                        </a:cubicBezTo>
                        <a:lnTo>
                          <a:pt x="1318288" y="4838912"/>
                        </a:lnTo>
                        <a:lnTo>
                          <a:pt x="0" y="50616"/>
                        </a:lnTo>
                        <a:lnTo>
                          <a:pt x="46925" y="18978"/>
                        </a:lnTo>
                        <a:cubicBezTo>
                          <a:pt x="75818" y="6758"/>
                          <a:pt x="107584" y="0"/>
                          <a:pt x="140928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alpha val="18000"/>
                    </a:schemeClr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3" name="TextBox 17">
                <a:extLst>
                  <a:ext uri="{FF2B5EF4-FFF2-40B4-BE49-F238E27FC236}">
                    <a16:creationId xmlns="" xmlns:a16="http://schemas.microsoft.com/office/drawing/2014/main" id="{8380D9F0-4D23-4BAF-A50B-E67072C7B12C}"/>
                  </a:ext>
                </a:extLst>
              </p:cNvPr>
              <p:cNvSpPr txBox="1"/>
              <p:nvPr/>
            </p:nvSpPr>
            <p:spPr>
              <a:xfrm>
                <a:off x="1879091" y="4335926"/>
                <a:ext cx="276787" cy="664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1</a:t>
                </a:r>
                <a:endParaRPr lang="en-US" sz="40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4" name="TextBox 21">
                <a:extLst>
                  <a:ext uri="{FF2B5EF4-FFF2-40B4-BE49-F238E27FC236}">
                    <a16:creationId xmlns="" xmlns:a16="http://schemas.microsoft.com/office/drawing/2014/main" id="{F423DA6C-6610-48A5-BF07-F8D58311B786}"/>
                  </a:ext>
                </a:extLst>
              </p:cNvPr>
              <p:cNvSpPr txBox="1"/>
              <p:nvPr/>
            </p:nvSpPr>
            <p:spPr>
              <a:xfrm>
                <a:off x="1467773" y="940185"/>
                <a:ext cx="144200" cy="375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pic>
          <p:nvPicPr>
            <p:cNvPr id="74" name="Picture 161">
              <a:extLst>
                <a:ext uri="{FF2B5EF4-FFF2-40B4-BE49-F238E27FC236}">
                  <a16:creationId xmlns="" xmlns:a16="http://schemas.microsoft.com/office/drawing/2014/main" id="{6D79FB35-9FF1-44F6-BB5F-AA70EE5E94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66"/>
            <a:stretch/>
          </p:blipFill>
          <p:spPr>
            <a:xfrm>
              <a:off x="5277632" y="1756117"/>
              <a:ext cx="1773420" cy="25861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7" name="مجموعة 6"/>
          <p:cNvGrpSpPr/>
          <p:nvPr/>
        </p:nvGrpSpPr>
        <p:grpSpPr>
          <a:xfrm>
            <a:off x="7719136" y="1204747"/>
            <a:ext cx="2072851" cy="5356965"/>
            <a:chOff x="7655636" y="938047"/>
            <a:chExt cx="2072851" cy="5356965"/>
          </a:xfrm>
        </p:grpSpPr>
        <p:grpSp>
          <p:nvGrpSpPr>
            <p:cNvPr id="43" name="Group 61">
              <a:extLst>
                <a:ext uri="{FF2B5EF4-FFF2-40B4-BE49-F238E27FC236}">
                  <a16:creationId xmlns="" xmlns:a16="http://schemas.microsoft.com/office/drawing/2014/main" id="{DD462407-30DC-4BF2-BDF3-B1C1BCA68043}"/>
                </a:ext>
              </a:extLst>
            </p:cNvPr>
            <p:cNvGrpSpPr/>
            <p:nvPr/>
          </p:nvGrpSpPr>
          <p:grpSpPr>
            <a:xfrm>
              <a:off x="7655636" y="938047"/>
              <a:ext cx="2072851" cy="5356965"/>
              <a:chOff x="3718903" y="749708"/>
              <a:chExt cx="1618058" cy="5029389"/>
            </a:xfrm>
          </p:grpSpPr>
          <p:grpSp>
            <p:nvGrpSpPr>
              <p:cNvPr id="44" name="Group 15">
                <a:extLst>
                  <a:ext uri="{FF2B5EF4-FFF2-40B4-BE49-F238E27FC236}">
                    <a16:creationId xmlns="" xmlns:a16="http://schemas.microsoft.com/office/drawing/2014/main" id="{839FD4B1-9CA0-4BB8-A797-0FBFE231C2F4}"/>
                  </a:ext>
                </a:extLst>
              </p:cNvPr>
              <p:cNvGrpSpPr/>
              <p:nvPr/>
            </p:nvGrpSpPr>
            <p:grpSpPr>
              <a:xfrm>
                <a:off x="3718903" y="749708"/>
                <a:ext cx="1618058" cy="5029389"/>
                <a:chOff x="5371514" y="882559"/>
                <a:chExt cx="1618058" cy="5029389"/>
              </a:xfrm>
            </p:grpSpPr>
            <p:sp>
              <p:nvSpPr>
                <p:cNvPr id="49" name="Rectangle: Rounded Corners 27">
                  <a:extLst>
                    <a:ext uri="{FF2B5EF4-FFF2-40B4-BE49-F238E27FC236}">
                      <a16:creationId xmlns="" xmlns:a16="http://schemas.microsoft.com/office/drawing/2014/main" id="{A80AA72C-7A56-4F76-B1D7-1935979909AD}"/>
                    </a:ext>
                  </a:extLst>
                </p:cNvPr>
                <p:cNvSpPr/>
                <p:nvPr/>
              </p:nvSpPr>
              <p:spPr>
                <a:xfrm rot="236669">
                  <a:off x="5540600" y="882559"/>
                  <a:ext cx="1448972" cy="4965896"/>
                </a:xfrm>
                <a:prstGeom prst="roundRect">
                  <a:avLst/>
                </a:prstGeom>
                <a:solidFill>
                  <a:srgbClr val="C1C6CA">
                    <a:alpha val="70000"/>
                  </a:srgbClr>
                </a:solidFill>
                <a:ln w="31750">
                  <a:noFill/>
                </a:ln>
                <a:effectLst>
                  <a:softEdge rad="889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" name="Group 28">
                  <a:extLst>
                    <a:ext uri="{FF2B5EF4-FFF2-40B4-BE49-F238E27FC236}">
                      <a16:creationId xmlns="" xmlns:a16="http://schemas.microsoft.com/office/drawing/2014/main" id="{6369E4ED-BCE4-45DD-98B7-BF13C78D2E1D}"/>
                    </a:ext>
                  </a:extLst>
                </p:cNvPr>
                <p:cNvGrpSpPr/>
                <p:nvPr/>
              </p:nvGrpSpPr>
              <p:grpSpPr>
                <a:xfrm>
                  <a:off x="5371514" y="946052"/>
                  <a:ext cx="1456885" cy="4965896"/>
                  <a:chOff x="5371514" y="946052"/>
                  <a:chExt cx="1456885" cy="4965896"/>
                </a:xfrm>
              </p:grpSpPr>
              <p:sp>
                <p:nvSpPr>
                  <p:cNvPr id="55" name="Rectangle: Rounded Corners 29">
                    <a:extLst>
                      <a:ext uri="{FF2B5EF4-FFF2-40B4-BE49-F238E27FC236}">
                        <a16:creationId xmlns="" xmlns:a16="http://schemas.microsoft.com/office/drawing/2014/main" id="{E816269F-10E2-4E9F-9613-873C2BFB1971}"/>
                      </a:ext>
                    </a:extLst>
                  </p:cNvPr>
                  <p:cNvSpPr/>
                  <p:nvPr/>
                </p:nvSpPr>
                <p:spPr>
                  <a:xfrm>
                    <a:off x="5371514" y="946052"/>
                    <a:ext cx="1448972" cy="4965896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FF33CC"/>
                      </a:gs>
                      <a:gs pos="100000">
                        <a:srgbClr val="CC0066"/>
                      </a:gs>
                    </a:gsLst>
                    <a:lin ang="5400000" scaled="1"/>
                  </a:gradFill>
                  <a:ln w="31750">
                    <a:gradFill>
                      <a:gsLst>
                        <a:gs pos="100000">
                          <a:srgbClr val="FF33CC"/>
                        </a:gs>
                        <a:gs pos="0">
                          <a:srgbClr val="CC0066"/>
                        </a:gs>
                      </a:gsLst>
                      <a:lin ang="5400000" scaled="1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Freeform: Shape 30">
                    <a:extLst>
                      <a:ext uri="{FF2B5EF4-FFF2-40B4-BE49-F238E27FC236}">
                        <a16:creationId xmlns="" xmlns:a16="http://schemas.microsoft.com/office/drawing/2014/main" id="{5488E0BF-B2A9-4AB8-B196-CB61923069D0}"/>
                      </a:ext>
                    </a:extLst>
                  </p:cNvPr>
                  <p:cNvSpPr/>
                  <p:nvPr/>
                </p:nvSpPr>
                <p:spPr>
                  <a:xfrm>
                    <a:off x="5387340" y="4368800"/>
                    <a:ext cx="1417320" cy="1543148"/>
                  </a:xfrm>
                  <a:custGeom>
                    <a:avLst/>
                    <a:gdLst>
                      <a:gd name="connsiteX0" fmla="*/ 0 w 1417320"/>
                      <a:gd name="connsiteY0" fmla="*/ 0 h 1543148"/>
                      <a:gd name="connsiteX1" fmla="*/ 1417320 w 1417320"/>
                      <a:gd name="connsiteY1" fmla="*/ 0 h 1543148"/>
                      <a:gd name="connsiteX2" fmla="*/ 1417320 w 1417320"/>
                      <a:gd name="connsiteY2" fmla="*/ 1306923 h 1543148"/>
                      <a:gd name="connsiteX3" fmla="*/ 1181095 w 1417320"/>
                      <a:gd name="connsiteY3" fmla="*/ 1543148 h 1543148"/>
                      <a:gd name="connsiteX4" fmla="*/ 236225 w 1417320"/>
                      <a:gd name="connsiteY4" fmla="*/ 1543148 h 1543148"/>
                      <a:gd name="connsiteX5" fmla="*/ 0 w 1417320"/>
                      <a:gd name="connsiteY5" fmla="*/ 1306923 h 1543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417320" h="1543148">
                        <a:moveTo>
                          <a:pt x="0" y="0"/>
                        </a:moveTo>
                        <a:lnTo>
                          <a:pt x="1417320" y="0"/>
                        </a:lnTo>
                        <a:lnTo>
                          <a:pt x="1417320" y="1306923"/>
                        </a:lnTo>
                        <a:cubicBezTo>
                          <a:pt x="1417320" y="1437386"/>
                          <a:pt x="1311558" y="1543148"/>
                          <a:pt x="1181095" y="1543148"/>
                        </a:cubicBezTo>
                        <a:lnTo>
                          <a:pt x="236225" y="1543148"/>
                        </a:lnTo>
                        <a:cubicBezTo>
                          <a:pt x="105762" y="1543148"/>
                          <a:pt x="0" y="1437386"/>
                          <a:pt x="0" y="1306923"/>
                        </a:cubicBezTo>
                        <a:close/>
                      </a:path>
                    </a:pathLst>
                  </a:custGeom>
                  <a:solidFill>
                    <a:srgbClr val="C1C6CA"/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Freeform: Shape 31">
                    <a:extLst>
                      <a:ext uri="{FF2B5EF4-FFF2-40B4-BE49-F238E27FC236}">
                        <a16:creationId xmlns="" xmlns:a16="http://schemas.microsoft.com/office/drawing/2014/main" id="{AAA5B702-5060-43F4-AD53-FE56996C7401}"/>
                      </a:ext>
                    </a:extLst>
                  </p:cNvPr>
                  <p:cNvSpPr/>
                  <p:nvPr/>
                </p:nvSpPr>
                <p:spPr>
                  <a:xfrm>
                    <a:off x="5479999" y="946052"/>
                    <a:ext cx="1348400" cy="4838912"/>
                  </a:xfrm>
                  <a:custGeom>
                    <a:avLst/>
                    <a:gdLst>
                      <a:gd name="connsiteX0" fmla="*/ 140928 w 1348400"/>
                      <a:gd name="connsiteY0" fmla="*/ 0 h 4838912"/>
                      <a:gd name="connsiteX1" fmla="*/ 1106900 w 1348400"/>
                      <a:gd name="connsiteY1" fmla="*/ 0 h 4838912"/>
                      <a:gd name="connsiteX2" fmla="*/ 1348400 w 1348400"/>
                      <a:gd name="connsiteY2" fmla="*/ 241500 h 4838912"/>
                      <a:gd name="connsiteX3" fmla="*/ 1348400 w 1348400"/>
                      <a:gd name="connsiteY3" fmla="*/ 4724396 h 4838912"/>
                      <a:gd name="connsiteX4" fmla="*/ 1329422 w 1348400"/>
                      <a:gd name="connsiteY4" fmla="*/ 4818399 h 4838912"/>
                      <a:gd name="connsiteX5" fmla="*/ 1318288 w 1348400"/>
                      <a:gd name="connsiteY5" fmla="*/ 4838912 h 4838912"/>
                      <a:gd name="connsiteX6" fmla="*/ 0 w 1348400"/>
                      <a:gd name="connsiteY6" fmla="*/ 50616 h 4838912"/>
                      <a:gd name="connsiteX7" fmla="*/ 46925 w 1348400"/>
                      <a:gd name="connsiteY7" fmla="*/ 18978 h 4838912"/>
                      <a:gd name="connsiteX8" fmla="*/ 140928 w 1348400"/>
                      <a:gd name="connsiteY8" fmla="*/ 0 h 4838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48400" h="4838912">
                        <a:moveTo>
                          <a:pt x="140928" y="0"/>
                        </a:moveTo>
                        <a:lnTo>
                          <a:pt x="1106900" y="0"/>
                        </a:lnTo>
                        <a:cubicBezTo>
                          <a:pt x="1240277" y="0"/>
                          <a:pt x="1348400" y="108123"/>
                          <a:pt x="1348400" y="241500"/>
                        </a:cubicBezTo>
                        <a:lnTo>
                          <a:pt x="1348400" y="4724396"/>
                        </a:lnTo>
                        <a:cubicBezTo>
                          <a:pt x="1348400" y="4757740"/>
                          <a:pt x="1341642" y="4789506"/>
                          <a:pt x="1329422" y="4818399"/>
                        </a:cubicBezTo>
                        <a:lnTo>
                          <a:pt x="1318288" y="4838912"/>
                        </a:lnTo>
                        <a:lnTo>
                          <a:pt x="0" y="50616"/>
                        </a:lnTo>
                        <a:lnTo>
                          <a:pt x="46925" y="18978"/>
                        </a:lnTo>
                        <a:cubicBezTo>
                          <a:pt x="75818" y="6758"/>
                          <a:pt x="107584" y="0"/>
                          <a:pt x="140928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alpha val="18000"/>
                    </a:schemeClr>
                  </a:solidFill>
                  <a:ln w="317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5" name="TextBox 18">
                <a:extLst>
                  <a:ext uri="{FF2B5EF4-FFF2-40B4-BE49-F238E27FC236}">
                    <a16:creationId xmlns="" xmlns:a16="http://schemas.microsoft.com/office/drawing/2014/main" id="{C36682CC-2E3A-4971-BA18-48FD831CF812}"/>
                  </a:ext>
                </a:extLst>
              </p:cNvPr>
              <p:cNvSpPr txBox="1"/>
              <p:nvPr/>
            </p:nvSpPr>
            <p:spPr>
              <a:xfrm>
                <a:off x="4359597" y="4335407"/>
                <a:ext cx="276787" cy="664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2</a:t>
                </a:r>
                <a:endParaRPr lang="en-US" sz="40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6" name="TextBox 25">
                <a:extLst>
                  <a:ext uri="{FF2B5EF4-FFF2-40B4-BE49-F238E27FC236}">
                    <a16:creationId xmlns="" xmlns:a16="http://schemas.microsoft.com/office/drawing/2014/main" id="{4F3CFA07-04DC-4F4C-8240-9544D6BB0253}"/>
                  </a:ext>
                </a:extLst>
              </p:cNvPr>
              <p:cNvSpPr txBox="1"/>
              <p:nvPr/>
            </p:nvSpPr>
            <p:spPr>
              <a:xfrm>
                <a:off x="3893677" y="940185"/>
                <a:ext cx="144200" cy="375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pic>
          <p:nvPicPr>
            <p:cNvPr id="75" name="Picture 161">
              <a:extLst>
                <a:ext uri="{FF2B5EF4-FFF2-40B4-BE49-F238E27FC236}">
                  <a16:creationId xmlns="" xmlns:a16="http://schemas.microsoft.com/office/drawing/2014/main" id="{6D79FB35-9FF1-44F6-BB5F-AA70EE5E94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1" r="1"/>
            <a:stretch/>
          </p:blipFill>
          <p:spPr>
            <a:xfrm>
              <a:off x="7754281" y="1759760"/>
              <a:ext cx="1655269" cy="272540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71" name="Group 2">
            <a:extLst>
              <a:ext uri="{FF2B5EF4-FFF2-40B4-BE49-F238E27FC236}">
                <a16:creationId xmlns="" xmlns:a16="http://schemas.microsoft.com/office/drawing/2014/main" id="{137B9BBA-806A-4323-A4E0-D307EC6C1993}"/>
              </a:ext>
            </a:extLst>
          </p:cNvPr>
          <p:cNvGrpSpPr/>
          <p:nvPr/>
        </p:nvGrpSpPr>
        <p:grpSpPr>
          <a:xfrm>
            <a:off x="3882307" y="4751864"/>
            <a:ext cx="3280228" cy="1872343"/>
            <a:chOff x="217714" y="4235949"/>
            <a:chExt cx="3280228" cy="1872343"/>
          </a:xfrm>
        </p:grpSpPr>
        <p:sp>
          <p:nvSpPr>
            <p:cNvPr id="73" name="Right Triangle 19">
              <a:extLst>
                <a:ext uri="{FF2B5EF4-FFF2-40B4-BE49-F238E27FC236}">
                  <a16:creationId xmlns="" xmlns:a16="http://schemas.microsoft.com/office/drawing/2014/main" id="{9D63E415-445A-4C3B-B00F-95EB0EFE5907}"/>
                </a:ext>
              </a:extLst>
            </p:cNvPr>
            <p:cNvSpPr/>
            <p:nvPr/>
          </p:nvSpPr>
          <p:spPr>
            <a:xfrm>
              <a:off x="217714" y="4235949"/>
              <a:ext cx="3280228" cy="1872343"/>
            </a:xfrm>
            <a:prstGeom prst="rtTriangle">
              <a:avLst/>
            </a:prstGeom>
            <a:solidFill>
              <a:srgbClr val="F1F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0">
              <a:extLst>
                <a:ext uri="{FF2B5EF4-FFF2-40B4-BE49-F238E27FC236}">
                  <a16:creationId xmlns="" xmlns:a16="http://schemas.microsoft.com/office/drawing/2014/main" id="{EA5B5133-8504-499B-9DA2-0D0ECAA90042}"/>
                </a:ext>
              </a:extLst>
            </p:cNvPr>
            <p:cNvSpPr/>
            <p:nvPr/>
          </p:nvSpPr>
          <p:spPr>
            <a:xfrm rot="1727599">
              <a:off x="484557" y="5127617"/>
              <a:ext cx="2989943" cy="203200"/>
            </a:xfrm>
            <a:prstGeom prst="rect">
              <a:avLst/>
            </a:prstGeom>
            <a:gradFill flip="none" rotWithShape="1">
              <a:gsLst>
                <a:gs pos="17000">
                  <a:schemeClr val="tx1">
                    <a:lumMod val="50000"/>
                    <a:lumOff val="50000"/>
                  </a:schemeClr>
                </a:gs>
                <a:gs pos="100000">
                  <a:srgbClr val="F1F2F4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6">
            <a:extLst>
              <a:ext uri="{FF2B5EF4-FFF2-40B4-BE49-F238E27FC236}">
                <a16:creationId xmlns="" xmlns:a16="http://schemas.microsoft.com/office/drawing/2014/main" id="{AB53CC82-BC41-484E-9A4B-A2F5FE268D75}"/>
              </a:ext>
            </a:extLst>
          </p:cNvPr>
          <p:cNvGrpSpPr/>
          <p:nvPr/>
        </p:nvGrpSpPr>
        <p:grpSpPr>
          <a:xfrm>
            <a:off x="6765909" y="4751862"/>
            <a:ext cx="3280228" cy="1872343"/>
            <a:chOff x="2719818" y="4235949"/>
            <a:chExt cx="3280228" cy="1872343"/>
          </a:xfrm>
        </p:grpSpPr>
        <p:sp>
          <p:nvSpPr>
            <p:cNvPr id="60" name="Right Triangle 24">
              <a:extLst>
                <a:ext uri="{FF2B5EF4-FFF2-40B4-BE49-F238E27FC236}">
                  <a16:creationId xmlns="" xmlns:a16="http://schemas.microsoft.com/office/drawing/2014/main" id="{A3B09127-9E66-4DFC-8188-3975872A9764}"/>
                </a:ext>
              </a:extLst>
            </p:cNvPr>
            <p:cNvSpPr/>
            <p:nvPr/>
          </p:nvSpPr>
          <p:spPr>
            <a:xfrm>
              <a:off x="2719818" y="4235949"/>
              <a:ext cx="3280228" cy="1872343"/>
            </a:xfrm>
            <a:prstGeom prst="rtTriangle">
              <a:avLst/>
            </a:prstGeom>
            <a:solidFill>
              <a:srgbClr val="F1F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3">
              <a:extLst>
                <a:ext uri="{FF2B5EF4-FFF2-40B4-BE49-F238E27FC236}">
                  <a16:creationId xmlns="" xmlns:a16="http://schemas.microsoft.com/office/drawing/2014/main" id="{79BD915D-CD38-425B-ABA4-306B6328EA70}"/>
                </a:ext>
              </a:extLst>
            </p:cNvPr>
            <p:cNvSpPr/>
            <p:nvPr/>
          </p:nvSpPr>
          <p:spPr>
            <a:xfrm rot="1727599">
              <a:off x="2923161" y="5127617"/>
              <a:ext cx="2989943" cy="203200"/>
            </a:xfrm>
            <a:prstGeom prst="rect">
              <a:avLst/>
            </a:prstGeom>
            <a:gradFill flip="none" rotWithShape="1">
              <a:gsLst>
                <a:gs pos="17000">
                  <a:schemeClr val="tx1">
                    <a:lumMod val="50000"/>
                    <a:lumOff val="50000"/>
                  </a:schemeClr>
                </a:gs>
                <a:gs pos="100000">
                  <a:srgbClr val="F1F2F4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29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7765664" y="78583"/>
            <a:ext cx="3134573" cy="1096781"/>
            <a:chOff x="7765664" y="78583"/>
            <a:chExt cx="3134573" cy="1096781"/>
          </a:xfrm>
        </p:grpSpPr>
        <p:grpSp>
          <p:nvGrpSpPr>
            <p:cNvPr id="30" name="Group 81">
              <a:extLst>
                <a:ext uri="{FF2B5EF4-FFF2-40B4-BE49-F238E27FC236}">
                  <a16:creationId xmlns="" xmlns:a16="http://schemas.microsoft.com/office/drawing/2014/main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31" name="Rectangle 82">
                <a:extLst>
                  <a:ext uri="{FF2B5EF4-FFF2-40B4-BE49-F238E27FC236}">
                    <a16:creationId xmlns="" xmlns:a16="http://schemas.microsoft.com/office/drawing/2014/main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83">
                <a:extLst>
                  <a:ext uri="{FF2B5EF4-FFF2-40B4-BE49-F238E27FC236}">
                    <a16:creationId xmlns="" xmlns:a16="http://schemas.microsoft.com/office/drawing/2014/main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84">
                <a:extLst>
                  <a:ext uri="{FF2B5EF4-FFF2-40B4-BE49-F238E27FC236}">
                    <a16:creationId xmlns="" xmlns:a16="http://schemas.microsoft.com/office/drawing/2014/main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000" b="1" dirty="0" smtClean="0">
                    <a:solidFill>
                      <a:schemeClr val="tx1"/>
                    </a:solidFill>
                  </a:rPr>
                  <a:t>أستمعُ ثم أجيبُ :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up 88">
                <a:extLst>
                  <a:ext uri="{FF2B5EF4-FFF2-40B4-BE49-F238E27FC236}">
                    <a16:creationId xmlns="" xmlns:a16="http://schemas.microsoft.com/office/drawing/2014/main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38" name="Oval 91">
                  <a:extLst>
                    <a:ext uri="{FF2B5EF4-FFF2-40B4-BE49-F238E27FC236}">
                      <a16:creationId xmlns="" xmlns:a16="http://schemas.microsoft.com/office/drawing/2014/main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: Shape 92">
                  <a:extLst>
                    <a:ext uri="{FF2B5EF4-FFF2-40B4-BE49-F238E27FC236}">
                      <a16:creationId xmlns="" xmlns:a16="http://schemas.microsoft.com/office/drawing/2014/main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Freeform: Shape 89">
                <a:extLst>
                  <a:ext uri="{FF2B5EF4-FFF2-40B4-BE49-F238E27FC236}">
                    <a16:creationId xmlns="" xmlns:a16="http://schemas.microsoft.com/office/drawing/2014/main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90">
                <a:extLst>
                  <a:ext uri="{FF2B5EF4-FFF2-40B4-BE49-F238E27FC236}">
                    <a16:creationId xmlns="" xmlns:a16="http://schemas.microsoft.com/office/drawing/2014/main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" name="مجموعة 1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42" name="Rectangle 48">
                <a:extLst>
                  <a:ext uri="{FF2B5EF4-FFF2-40B4-BE49-F238E27FC236}">
                    <a16:creationId xmlns="" xmlns:a16="http://schemas.microsoft.com/office/drawing/2014/main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40">
                <a:extLst>
                  <a:ext uri="{FF2B5EF4-FFF2-40B4-BE49-F238E27FC236}">
                    <a16:creationId xmlns="" xmlns:a16="http://schemas.microsoft.com/office/drawing/2014/main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43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8271605" y="1348466"/>
            <a:ext cx="3597509" cy="457200"/>
            <a:chOff x="6808680" y="2432388"/>
            <a:chExt cx="3597508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574629" y="1146929"/>
              <a:ext cx="457200" cy="3028117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79806" y="2392903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3015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1-</a:t>
              </a:r>
              <a:r>
                <a:rPr lang="ar-SY" b="1" dirty="0" smtClean="0">
                  <a:solidFill>
                    <a:schemeClr val="bg1"/>
                  </a:solidFill>
                </a:rPr>
                <a:t> ألْتَقِطُ ممّا استمَعْتُ إليه ما يأتي: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851895" y="3068359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920114" y="3080126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5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851895" y="2054614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916964" y="2082504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7961532" y="2026461"/>
            <a:ext cx="2749978" cy="457200"/>
            <a:chOff x="2358988" y="2646425"/>
            <a:chExt cx="2749978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3457363" y="1548050"/>
              <a:ext cx="457200" cy="265395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2358988" y="2720146"/>
              <a:ext cx="2559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فعلين مضارعين</a:t>
              </a:r>
              <a:endParaRPr lang="en-US" b="1" dirty="0"/>
            </a:p>
          </p:txBody>
        </p:sp>
      </p:grpSp>
      <p:grpSp>
        <p:nvGrpSpPr>
          <p:cNvPr id="62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7961531" y="3032528"/>
            <a:ext cx="2749977" cy="457200"/>
            <a:chOff x="1332987" y="3373092"/>
            <a:chExt cx="3775978" cy="457200"/>
          </a:xfrm>
        </p:grpSpPr>
        <p:sp>
          <p:nvSpPr>
            <p:cNvPr id="63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2944363" y="1761716"/>
              <a:ext cx="457200" cy="367995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5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332988" y="3428237"/>
              <a:ext cx="3514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فعلاً من الأفعال الخمسة</a:t>
              </a:r>
              <a:endParaRPr lang="en-US" b="1" dirty="0"/>
            </a:p>
          </p:txBody>
        </p:sp>
      </p:grpSp>
      <p:grpSp>
        <p:nvGrpSpPr>
          <p:cNvPr id="85" name="Group 141">
            <a:extLst>
              <a:ext uri="{FF2B5EF4-FFF2-40B4-BE49-F238E27FC236}">
                <a16:creationId xmlns:a16="http://schemas.microsoft.com/office/drawing/2014/main" xmlns="" id="{27C6BF33-6D96-4701-A157-ECD1BDF7E271}"/>
              </a:ext>
            </a:extLst>
          </p:cNvPr>
          <p:cNvGrpSpPr/>
          <p:nvPr/>
        </p:nvGrpSpPr>
        <p:grpSpPr>
          <a:xfrm>
            <a:off x="6588340" y="2053175"/>
            <a:ext cx="1128308" cy="411606"/>
            <a:chOff x="1046683" y="1425160"/>
            <a:chExt cx="1460606" cy="532828"/>
          </a:xfrm>
        </p:grpSpPr>
        <p:sp>
          <p:nvSpPr>
            <p:cNvPr id="86" name="TextBox 142">
              <a:extLst>
                <a:ext uri="{FF2B5EF4-FFF2-40B4-BE49-F238E27FC236}">
                  <a16:creationId xmlns:a16="http://schemas.microsoft.com/office/drawing/2014/main" xmlns="" id="{75C277E7-4722-4F14-BFF6-34F31B86C566}"/>
                </a:ext>
              </a:extLst>
            </p:cNvPr>
            <p:cNvSpPr txBox="1"/>
            <p:nvPr/>
          </p:nvSpPr>
          <p:spPr>
            <a:xfrm>
              <a:off x="1086472" y="1479884"/>
              <a:ext cx="1333679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تكتبُ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Rectangle 143">
              <a:extLst>
                <a:ext uri="{FF2B5EF4-FFF2-40B4-BE49-F238E27FC236}">
                  <a16:creationId xmlns:a16="http://schemas.microsoft.com/office/drawing/2014/main" xmlns="" id="{C6F6DF90-3FC1-4F69-B6E0-EA026850DDE8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132">
            <a:extLst>
              <a:ext uri="{FF2B5EF4-FFF2-40B4-BE49-F238E27FC236}">
                <a16:creationId xmlns:a16="http://schemas.microsoft.com/office/drawing/2014/main" xmlns="" id="{7FD797EF-60A4-4599-97B4-1F599560E21A}"/>
              </a:ext>
            </a:extLst>
          </p:cNvPr>
          <p:cNvGrpSpPr/>
          <p:nvPr/>
        </p:nvGrpSpPr>
        <p:grpSpPr>
          <a:xfrm>
            <a:off x="4994885" y="2049889"/>
            <a:ext cx="1128308" cy="411606"/>
            <a:chOff x="1046683" y="1425160"/>
            <a:chExt cx="1460606" cy="532828"/>
          </a:xfrm>
        </p:grpSpPr>
        <p:sp>
          <p:nvSpPr>
            <p:cNvPr id="89" name="TextBox 133">
              <a:extLst>
                <a:ext uri="{FF2B5EF4-FFF2-40B4-BE49-F238E27FC236}">
                  <a16:creationId xmlns:a16="http://schemas.microsoft.com/office/drawing/2014/main" xmlns="" id="{873A033B-61DA-45CD-9303-D799FE7CC477}"/>
                </a:ext>
              </a:extLst>
            </p:cNvPr>
            <p:cNvSpPr txBox="1"/>
            <p:nvPr/>
          </p:nvSpPr>
          <p:spPr>
            <a:xfrm>
              <a:off x="1086472" y="1479884"/>
              <a:ext cx="1333679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تحملُ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0" name="Rectangle 134">
              <a:extLst>
                <a:ext uri="{FF2B5EF4-FFF2-40B4-BE49-F238E27FC236}">
                  <a16:creationId xmlns:a16="http://schemas.microsoft.com/office/drawing/2014/main" xmlns="" id="{A084C806-1535-433F-8AC7-5B6BC95BA581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141">
            <a:extLst>
              <a:ext uri="{FF2B5EF4-FFF2-40B4-BE49-F238E27FC236}">
                <a16:creationId xmlns:a16="http://schemas.microsoft.com/office/drawing/2014/main" xmlns="" id="{27C6BF33-6D96-4701-A157-ECD1BDF7E271}"/>
              </a:ext>
            </a:extLst>
          </p:cNvPr>
          <p:cNvGrpSpPr/>
          <p:nvPr/>
        </p:nvGrpSpPr>
        <p:grpSpPr>
          <a:xfrm>
            <a:off x="6570052" y="3069819"/>
            <a:ext cx="1146595" cy="373505"/>
            <a:chOff x="1046683" y="1425160"/>
            <a:chExt cx="1484279" cy="483507"/>
          </a:xfrm>
        </p:grpSpPr>
        <p:sp>
          <p:nvSpPr>
            <p:cNvPr id="92" name="TextBox 142">
              <a:extLst>
                <a:ext uri="{FF2B5EF4-FFF2-40B4-BE49-F238E27FC236}">
                  <a16:creationId xmlns:a16="http://schemas.microsoft.com/office/drawing/2014/main" xmlns="" id="{75C277E7-4722-4F14-BFF6-34F31B86C566}"/>
                </a:ext>
              </a:extLst>
            </p:cNvPr>
            <p:cNvSpPr txBox="1"/>
            <p:nvPr/>
          </p:nvSpPr>
          <p:spPr>
            <a:xfrm>
              <a:off x="1086471" y="1430563"/>
              <a:ext cx="1444491" cy="47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تدرسين </a:t>
              </a:r>
              <a:endParaRPr lang="en-US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3" name="Rectangle 143">
              <a:extLst>
                <a:ext uri="{FF2B5EF4-FFF2-40B4-BE49-F238E27FC236}">
                  <a16:creationId xmlns:a16="http://schemas.microsoft.com/office/drawing/2014/main" xmlns="" id="{C6F6DF90-3FC1-4F69-B6E0-EA026850DDE8}"/>
                </a:ext>
              </a:extLst>
            </p:cNvPr>
            <p:cNvSpPr/>
            <p:nvPr/>
          </p:nvSpPr>
          <p:spPr>
            <a:xfrm>
              <a:off x="1046683" y="1425160"/>
              <a:ext cx="1460606" cy="4636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8493568" y="3931811"/>
            <a:ext cx="3508611" cy="457200"/>
            <a:chOff x="6870363" y="2432389"/>
            <a:chExt cx="3508610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605472" y="1116088"/>
              <a:ext cx="457200" cy="308980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00334" y="2434057"/>
              <a:ext cx="193927" cy="45386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5" y="2501863"/>
              <a:ext cx="2717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2-</a:t>
              </a:r>
              <a:r>
                <a:rPr lang="ar-SY" b="1" dirty="0" smtClean="0">
                  <a:solidFill>
                    <a:schemeClr val="bg1"/>
                  </a:solidFill>
                </a:rPr>
                <a:t> أختارُ الإجابة الصحيحة: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1351590" y="5496296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1330507" y="4692262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9540045" y="4664109"/>
            <a:ext cx="1758474" cy="457200"/>
            <a:chOff x="3350492" y="2646425"/>
            <a:chExt cx="1758474" cy="457200"/>
          </a:xfrm>
        </p:grpSpPr>
        <p:sp>
          <p:nvSpPr>
            <p:cNvPr id="107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3953115" y="2043802"/>
              <a:ext cx="457200" cy="166244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8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3350492" y="2720146"/>
              <a:ext cx="156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كان الدرسُ تعبيراً</a:t>
              </a:r>
              <a:endParaRPr lang="en-US" b="1" dirty="0"/>
            </a:p>
          </p:txBody>
        </p:sp>
      </p:grpSp>
      <p:grpSp>
        <p:nvGrpSpPr>
          <p:cNvPr id="110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8573281" y="5472834"/>
            <a:ext cx="2716820" cy="457200"/>
            <a:chOff x="1378516" y="3373094"/>
            <a:chExt cx="3730449" cy="457200"/>
          </a:xfrm>
        </p:grpSpPr>
        <p:sp>
          <p:nvSpPr>
            <p:cNvPr id="111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3090723" y="1908077"/>
              <a:ext cx="457200" cy="338723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2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3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378516" y="3428237"/>
              <a:ext cx="3469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كان الدرسُ </a:t>
              </a:r>
              <a:r>
                <a:rPr lang="ar-SY" b="1" dirty="0" smtClean="0"/>
                <a:t>عن </a:t>
              </a:r>
              <a:r>
                <a:rPr lang="ar-SY" b="1" dirty="0" smtClean="0"/>
                <a:t>أهميةِ الكتابِ</a:t>
              </a:r>
              <a:endParaRPr lang="ar-SY" b="1" dirty="0"/>
            </a:p>
          </p:txBody>
        </p:sp>
      </p:grpSp>
      <p:sp>
        <p:nvSpPr>
          <p:cNvPr id="11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1359966" y="6324243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8544032" y="6288413"/>
            <a:ext cx="2724763" cy="457200"/>
            <a:chOff x="1367607" y="3373093"/>
            <a:chExt cx="3741358" cy="457200"/>
          </a:xfrm>
        </p:grpSpPr>
        <p:sp>
          <p:nvSpPr>
            <p:cNvPr id="117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3022605" y="1839959"/>
              <a:ext cx="457200" cy="3523467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367607" y="3428237"/>
              <a:ext cx="36745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قرأتْ لنا قائِدةُ المَدْرَسةِ الموضوعَ</a:t>
              </a:r>
              <a:endParaRPr lang="en-US" b="1" dirty="0"/>
            </a:p>
          </p:txBody>
        </p:sp>
      </p:grpSp>
      <p:grpSp>
        <p:nvGrpSpPr>
          <p:cNvPr id="9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6171367" y="4679713"/>
            <a:ext cx="1767044" cy="457200"/>
            <a:chOff x="3341922" y="2646425"/>
            <a:chExt cx="1767044" cy="457200"/>
          </a:xfrm>
        </p:grpSpPr>
        <p:sp>
          <p:nvSpPr>
            <p:cNvPr id="120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3948830" y="2039517"/>
              <a:ext cx="457200" cy="167101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21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2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3341923" y="2720146"/>
              <a:ext cx="157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كان الدرسُ قراءةً</a:t>
              </a:r>
              <a:endParaRPr lang="en-US" b="1" dirty="0"/>
            </a:p>
          </p:txBody>
        </p:sp>
      </p:grpSp>
      <p:grpSp>
        <p:nvGrpSpPr>
          <p:cNvPr id="134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3049230" y="4693896"/>
            <a:ext cx="1771560" cy="457200"/>
            <a:chOff x="3337406" y="2646425"/>
            <a:chExt cx="1771560" cy="457200"/>
          </a:xfrm>
        </p:grpSpPr>
        <p:sp>
          <p:nvSpPr>
            <p:cNvPr id="135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3946572" y="2037259"/>
              <a:ext cx="457200" cy="167553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6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7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3337407" y="2720146"/>
              <a:ext cx="1581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كان الدرسُ إملاءً</a:t>
              </a:r>
              <a:endParaRPr lang="en-US" b="1" dirty="0"/>
            </a:p>
          </p:txBody>
        </p:sp>
      </p:grpSp>
      <p:sp>
        <p:nvSpPr>
          <p:cNvPr id="13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984977" y="4720408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850796" y="4748886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993441" y="5535937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5521507" y="5500108"/>
            <a:ext cx="2393464" cy="457200"/>
            <a:chOff x="1822513" y="3373094"/>
            <a:chExt cx="3286452" cy="457200"/>
          </a:xfrm>
        </p:grpSpPr>
        <p:sp>
          <p:nvSpPr>
            <p:cNvPr id="142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3242097" y="2059452"/>
              <a:ext cx="457200" cy="308448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3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4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822513" y="3428237"/>
              <a:ext cx="3278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كان الدرسُ عن </a:t>
              </a:r>
              <a:r>
                <a:rPr lang="ar-SY" b="1" dirty="0" smtClean="0"/>
                <a:t>أهميةِ </a:t>
              </a:r>
              <a:r>
                <a:rPr lang="ar-SY" b="1" dirty="0" smtClean="0"/>
                <a:t>التّحدث</a:t>
              </a:r>
              <a:endParaRPr lang="ar-SY" b="1" dirty="0"/>
            </a:p>
          </p:txBody>
        </p:sp>
      </p:grpSp>
      <p:sp>
        <p:nvSpPr>
          <p:cNvPr id="14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891549" y="5587472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2385949" y="5551644"/>
            <a:ext cx="2452147" cy="457200"/>
            <a:chOff x="1741937" y="3373095"/>
            <a:chExt cx="3367028" cy="457200"/>
          </a:xfrm>
        </p:grpSpPr>
        <p:sp>
          <p:nvSpPr>
            <p:cNvPr id="147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3148839" y="1966193"/>
              <a:ext cx="457200" cy="327100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8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9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741938" y="3428237"/>
              <a:ext cx="3296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كان الدرسُ عن </a:t>
              </a:r>
              <a:r>
                <a:rPr lang="ar-SY" b="1" dirty="0" smtClean="0"/>
                <a:t>أهميةِ القراءةِ</a:t>
              </a:r>
              <a:endParaRPr lang="ar-SY" b="1" dirty="0"/>
            </a:p>
          </p:txBody>
        </p:sp>
      </p:grpSp>
      <p:sp>
        <p:nvSpPr>
          <p:cNvPr id="15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8004180" y="6325047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5598663" y="6289216"/>
            <a:ext cx="2314345" cy="457200"/>
            <a:chOff x="1931150" y="3373092"/>
            <a:chExt cx="3177815" cy="457200"/>
          </a:xfrm>
        </p:grpSpPr>
        <p:sp>
          <p:nvSpPr>
            <p:cNvPr id="159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3243444" y="2060798"/>
              <a:ext cx="457200" cy="308178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0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1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931150" y="3428237"/>
              <a:ext cx="3107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قرأتْ لنا </a:t>
              </a:r>
              <a:r>
                <a:rPr lang="ar-SY" b="1" dirty="0" smtClean="0"/>
                <a:t>الزّميلةُ الموضوعَ</a:t>
              </a:r>
              <a:endParaRPr lang="ar-SY" b="1" dirty="0"/>
            </a:p>
          </p:txBody>
        </p:sp>
      </p:grpSp>
      <p:sp>
        <p:nvSpPr>
          <p:cNvPr id="16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902394" y="6325851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2385950" y="6290021"/>
            <a:ext cx="2425273" cy="457200"/>
            <a:chOff x="1778836" y="3373093"/>
            <a:chExt cx="3330129" cy="457200"/>
          </a:xfrm>
        </p:grpSpPr>
        <p:sp>
          <p:nvSpPr>
            <p:cNvPr id="165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3167287" y="1984642"/>
              <a:ext cx="457200" cy="323410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6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7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778837" y="3428237"/>
              <a:ext cx="3069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قرأتْ لنا </a:t>
              </a:r>
              <a:r>
                <a:rPr lang="ar-SY" b="1" dirty="0" smtClean="0"/>
                <a:t>المعلِّمةُ الموضوعَ</a:t>
              </a:r>
              <a:endParaRPr lang="ar-SY" b="1" dirty="0"/>
            </a:p>
          </p:txBody>
        </p:sp>
      </p:grpSp>
      <p:grpSp>
        <p:nvGrpSpPr>
          <p:cNvPr id="168" name="Group 47">
            <a:extLst>
              <a:ext uri="{FF2B5EF4-FFF2-40B4-BE49-F238E27FC236}">
                <a16:creationId xmlns:a16="http://schemas.microsoft.com/office/drawing/2014/main" xmlns="" id="{C1B757D9-8D90-4B4B-B56E-8C0829E81185}"/>
              </a:ext>
            </a:extLst>
          </p:cNvPr>
          <p:cNvGrpSpPr/>
          <p:nvPr/>
        </p:nvGrpSpPr>
        <p:grpSpPr>
          <a:xfrm>
            <a:off x="11444719" y="4773098"/>
            <a:ext cx="228600" cy="228600"/>
            <a:chOff x="9158514" y="1814286"/>
            <a:chExt cx="435429" cy="435429"/>
          </a:xfrm>
        </p:grpSpPr>
        <p:sp>
          <p:nvSpPr>
            <p:cNvPr id="169" name="Oval 48">
              <a:extLst>
                <a:ext uri="{FF2B5EF4-FFF2-40B4-BE49-F238E27FC236}">
                  <a16:creationId xmlns:a16="http://schemas.microsoft.com/office/drawing/2014/main" xmlns="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0" name="Graphic 49" descr="Checkmark">
              <a:extLst>
                <a:ext uri="{FF2B5EF4-FFF2-40B4-BE49-F238E27FC236}">
                  <a16:creationId xmlns:a16="http://schemas.microsoft.com/office/drawing/2014/main" xmlns="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71" name="Group 47">
            <a:extLst>
              <a:ext uri="{FF2B5EF4-FFF2-40B4-BE49-F238E27FC236}">
                <a16:creationId xmlns:a16="http://schemas.microsoft.com/office/drawing/2014/main" xmlns="" id="{C1B757D9-8D90-4B4B-B56E-8C0829E81185}"/>
              </a:ext>
            </a:extLst>
          </p:cNvPr>
          <p:cNvGrpSpPr/>
          <p:nvPr/>
        </p:nvGrpSpPr>
        <p:grpSpPr>
          <a:xfrm>
            <a:off x="5001193" y="5673293"/>
            <a:ext cx="228600" cy="228600"/>
            <a:chOff x="9158514" y="1814286"/>
            <a:chExt cx="435429" cy="435429"/>
          </a:xfrm>
        </p:grpSpPr>
        <p:sp>
          <p:nvSpPr>
            <p:cNvPr id="172" name="Oval 48">
              <a:extLst>
                <a:ext uri="{FF2B5EF4-FFF2-40B4-BE49-F238E27FC236}">
                  <a16:creationId xmlns:a16="http://schemas.microsoft.com/office/drawing/2014/main" xmlns="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3" name="Graphic 49" descr="Checkmark">
              <a:extLst>
                <a:ext uri="{FF2B5EF4-FFF2-40B4-BE49-F238E27FC236}">
                  <a16:creationId xmlns:a16="http://schemas.microsoft.com/office/drawing/2014/main" xmlns="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74" name="Group 47">
            <a:extLst>
              <a:ext uri="{FF2B5EF4-FFF2-40B4-BE49-F238E27FC236}">
                <a16:creationId xmlns:a16="http://schemas.microsoft.com/office/drawing/2014/main" xmlns="" id="{C1B757D9-8D90-4B4B-B56E-8C0829E81185}"/>
              </a:ext>
            </a:extLst>
          </p:cNvPr>
          <p:cNvGrpSpPr/>
          <p:nvPr/>
        </p:nvGrpSpPr>
        <p:grpSpPr>
          <a:xfrm>
            <a:off x="5005761" y="6423832"/>
            <a:ext cx="228600" cy="228600"/>
            <a:chOff x="9158514" y="1814286"/>
            <a:chExt cx="435429" cy="435429"/>
          </a:xfrm>
        </p:grpSpPr>
        <p:sp>
          <p:nvSpPr>
            <p:cNvPr id="175" name="Oval 48">
              <a:extLst>
                <a:ext uri="{FF2B5EF4-FFF2-40B4-BE49-F238E27FC236}">
                  <a16:creationId xmlns:a16="http://schemas.microsoft.com/office/drawing/2014/main" xmlns="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6" name="Graphic 49" descr="Checkmark">
              <a:extLst>
                <a:ext uri="{FF2B5EF4-FFF2-40B4-BE49-F238E27FC236}">
                  <a16:creationId xmlns:a16="http://schemas.microsoft.com/office/drawing/2014/main" xmlns="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79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8" grpId="0" animBg="1"/>
      <p:bldP spid="49" grpId="0"/>
      <p:bldP spid="56" grpId="0" animBg="1"/>
      <p:bldP spid="57" grpId="0"/>
      <p:bldP spid="102" grpId="0" animBg="1"/>
      <p:bldP spid="104" grpId="0" animBg="1"/>
      <p:bldP spid="114" grpId="0" animBg="1"/>
      <p:bldP spid="138" grpId="0" animBg="1"/>
      <p:bldP spid="139" grpId="0" animBg="1"/>
      <p:bldP spid="140" grpId="0" animBg="1"/>
      <p:bldP spid="145" grpId="0" animBg="1"/>
      <p:bldP spid="156" grpId="0" animBg="1"/>
      <p:bldP spid="1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7862776" y="1815325"/>
            <a:ext cx="3253144" cy="457200"/>
            <a:chOff x="6516229" y="2432388"/>
            <a:chExt cx="3253143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300672" y="1420888"/>
              <a:ext cx="457200" cy="248020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820904" y="2259355"/>
              <a:ext cx="198651" cy="80800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5" y="2501863"/>
              <a:ext cx="23789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4-  </a:t>
              </a:r>
              <a:r>
                <a:rPr lang="ar-SY" b="1" dirty="0" smtClean="0">
                  <a:solidFill>
                    <a:schemeClr val="bg1"/>
                  </a:solidFill>
                </a:rPr>
                <a:t>أُجيبُ عن الأسئلة الآتية: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427302" y="2658941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492371" y="2686831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6014725" y="2630788"/>
            <a:ext cx="4272192" cy="457200"/>
            <a:chOff x="836774" y="2646425"/>
            <a:chExt cx="4272192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2924577" y="1015263"/>
              <a:ext cx="457200" cy="371952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836774" y="2720146"/>
              <a:ext cx="4082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ماذا فعلت المعلّمةُ عندما استحسنتِ الفكرةَ ؟</a:t>
              </a:r>
              <a:endParaRPr lang="en-US" b="1" dirty="0"/>
            </a:p>
          </p:txBody>
        </p:sp>
      </p:grpSp>
      <p:sp>
        <p:nvSpPr>
          <p:cNvPr id="10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447294" y="4079120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512363" y="4107010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6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6311172" y="4090903"/>
            <a:ext cx="3936408" cy="457200"/>
            <a:chOff x="1172558" y="2646425"/>
            <a:chExt cx="3936408" cy="457200"/>
          </a:xfrm>
        </p:grpSpPr>
        <p:sp>
          <p:nvSpPr>
            <p:cNvPr id="107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2927648" y="1018335"/>
              <a:ext cx="457200" cy="371338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8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1172558" y="2707446"/>
              <a:ext cx="3746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من أينَ تستقي رزانُ معلوماتِها الغزيرةَ ؟</a:t>
              </a:r>
              <a:endParaRPr lang="en-US" b="1" dirty="0"/>
            </a:p>
          </p:txBody>
        </p:sp>
      </p:grpSp>
      <p:sp>
        <p:nvSpPr>
          <p:cNvPr id="114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453383" y="5580131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559463" y="5596287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ج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16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6449061" y="5544301"/>
            <a:ext cx="3836951" cy="457200"/>
            <a:chOff x="-159531" y="3373093"/>
            <a:chExt cx="5268496" cy="457200"/>
          </a:xfrm>
        </p:grpSpPr>
        <p:sp>
          <p:nvSpPr>
            <p:cNvPr id="117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2198103" y="1015459"/>
              <a:ext cx="457200" cy="517246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8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622252" y="3428237"/>
              <a:ext cx="4225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ما سَببُ إعجابِ زميلاتِ رزان بها</a:t>
              </a:r>
              <a:endParaRPr lang="en-US" b="1" dirty="0"/>
            </a:p>
          </p:txBody>
        </p:sp>
      </p:grpSp>
      <p:sp>
        <p:nvSpPr>
          <p:cNvPr id="98" name="Rectangle: Rounded Corners 36">
            <a:extLst>
              <a:ext uri="{FF2B5EF4-FFF2-40B4-BE49-F238E27FC236}">
                <a16:creationId xmlns="" xmlns:a16="http://schemas.microsoft.com/office/drawing/2014/main" id="{C61902BB-2596-4298-A962-507D5F157AC6}"/>
              </a:ext>
            </a:extLst>
          </p:cNvPr>
          <p:cNvSpPr/>
          <p:nvPr/>
        </p:nvSpPr>
        <p:spPr>
          <a:xfrm>
            <a:off x="6481926" y="3139863"/>
            <a:ext cx="3442578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كانت المعلمة تكتب الجمل على السبورة </a:t>
            </a:r>
            <a:endParaRPr lang="en-US" b="1" dirty="0"/>
          </a:p>
        </p:txBody>
      </p:sp>
      <p:sp>
        <p:nvSpPr>
          <p:cNvPr id="121" name="Rectangle: Rounded Corners 42">
            <a:extLst>
              <a:ext uri="{FF2B5EF4-FFF2-40B4-BE49-F238E27FC236}">
                <a16:creationId xmlns="" xmlns:a16="http://schemas.microsoft.com/office/drawing/2014/main" id="{EE816F77-2882-4F60-B0D8-65AAC0CA55DE}"/>
              </a:ext>
            </a:extLst>
          </p:cNvPr>
          <p:cNvSpPr/>
          <p:nvPr/>
        </p:nvSpPr>
        <p:spPr>
          <a:xfrm>
            <a:off x="6448730" y="4613765"/>
            <a:ext cx="3464357" cy="460972"/>
          </a:xfrm>
          <a:prstGeom prst="roundRect">
            <a:avLst>
              <a:gd name="adj" fmla="val 50000"/>
            </a:avLst>
          </a:prstGeom>
          <a:solidFill>
            <a:srgbClr val="03A0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من قراءتها </a:t>
            </a:r>
            <a:r>
              <a:rPr lang="ar-SY" b="1" dirty="0" smtClean="0"/>
              <a:t>للكتبِ </a:t>
            </a:r>
            <a:r>
              <a:rPr lang="ar-SY" b="1" dirty="0"/>
              <a:t>الموجودة بمكتبها </a:t>
            </a:r>
            <a:endParaRPr lang="en-US" b="1" dirty="0"/>
          </a:p>
        </p:txBody>
      </p:sp>
      <p:sp>
        <p:nvSpPr>
          <p:cNvPr id="123" name="Rectangle: Rounded Corners 45">
            <a:extLst>
              <a:ext uri="{FF2B5EF4-FFF2-40B4-BE49-F238E27FC236}">
                <a16:creationId xmlns="" xmlns:a16="http://schemas.microsoft.com/office/drawing/2014/main" id="{E0A6A008-9D26-46D5-89C1-0ED27EFC4628}"/>
              </a:ext>
            </a:extLst>
          </p:cNvPr>
          <p:cNvSpPr/>
          <p:nvPr/>
        </p:nvSpPr>
        <p:spPr>
          <a:xfrm>
            <a:off x="6437792" y="6077642"/>
            <a:ext cx="3548406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 smtClean="0"/>
              <a:t>لكثرةِ </a:t>
            </a:r>
            <a:r>
              <a:rPr lang="ar-SY" b="1" dirty="0"/>
              <a:t>ما لديها </a:t>
            </a:r>
            <a:r>
              <a:rPr lang="ar-SY" b="1" dirty="0" smtClean="0"/>
              <a:t>مِنْ أفكارٍ وجملٍ ومعلوماتٍ </a:t>
            </a:r>
            <a:endParaRPr lang="en-US" b="1" dirty="0"/>
          </a:p>
        </p:txBody>
      </p:sp>
      <p:grpSp>
        <p:nvGrpSpPr>
          <p:cNvPr id="48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7175030" y="189237"/>
            <a:ext cx="3864075" cy="457200"/>
            <a:chOff x="6556323" y="2432390"/>
            <a:chExt cx="3864074" cy="457200"/>
          </a:xfrm>
        </p:grpSpPr>
        <p:sp>
          <p:nvSpPr>
            <p:cNvPr id="49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572016" y="1149544"/>
              <a:ext cx="457200" cy="302289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845956" y="2274395"/>
              <a:ext cx="153583" cy="73284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3030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3- </a:t>
              </a:r>
              <a:r>
                <a:rPr lang="ar-SY" b="1" dirty="0" smtClean="0">
                  <a:solidFill>
                    <a:schemeClr val="bg1"/>
                  </a:solidFill>
                </a:rPr>
                <a:t>أملأ الفراغ في الجمل الآتية: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 flipV="1">
            <a:off x="10845498" y="1153199"/>
            <a:ext cx="193609" cy="1695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5496370" y="971044"/>
            <a:ext cx="5316961" cy="674876"/>
            <a:chOff x="-207995" y="2646425"/>
            <a:chExt cx="5316961" cy="674876"/>
          </a:xfrm>
        </p:grpSpPr>
        <p:sp>
          <p:nvSpPr>
            <p:cNvPr id="64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2218321" y="309008"/>
              <a:ext cx="457200" cy="513203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5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-207995" y="2674970"/>
              <a:ext cx="521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الكتبُ غنيَّةٌ بـ                  سهلُ                      حُلوةُ التَّعبيرِ      </a:t>
              </a:r>
              <a:endParaRPr lang="en-US" b="1" dirty="0"/>
            </a:p>
          </p:txBody>
        </p:sp>
      </p:grpSp>
      <p:sp>
        <p:nvSpPr>
          <p:cNvPr id="67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8662419" y="999589"/>
            <a:ext cx="826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الأفكار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81">
            <a:extLst>
              <a:ext uri="{FF2B5EF4-FFF2-40B4-BE49-F238E27FC236}">
                <a16:creationId xmlns:a16="http://schemas.microsoft.com/office/drawing/2014/main" xmlns="" id="{BD126DD9-336E-4BE1-9D9D-62D5FE7CB40C}"/>
              </a:ext>
            </a:extLst>
          </p:cNvPr>
          <p:cNvSpPr txBox="1"/>
          <p:nvPr/>
        </p:nvSpPr>
        <p:spPr>
          <a:xfrm flipH="1">
            <a:off x="6859507" y="996657"/>
            <a:ext cx="1153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الأسلوب 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3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56" grpId="0" animBg="1"/>
      <p:bldP spid="57" grpId="0"/>
      <p:bldP spid="104" grpId="0" animBg="1"/>
      <p:bldP spid="105" grpId="0"/>
      <p:bldP spid="114" grpId="0" animBg="1"/>
      <p:bldP spid="115" grpId="0"/>
      <p:bldP spid="98" grpId="0" animBg="1"/>
      <p:bldP spid="121" grpId="0" animBg="1"/>
      <p:bldP spid="123" grpId="0" animBg="1"/>
      <p:bldP spid="62" grpId="0" animBg="1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3727715" y="991709"/>
            <a:ext cx="7404099" cy="457200"/>
            <a:chOff x="6910279" y="2432388"/>
            <a:chExt cx="7404097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573173" y="-851615"/>
              <a:ext cx="457200" cy="702520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42230" y="2432077"/>
              <a:ext cx="150048" cy="4139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6923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5- </a:t>
              </a:r>
              <a:r>
                <a:rPr lang="ar-SY" b="1" dirty="0" smtClean="0">
                  <a:solidFill>
                    <a:schemeClr val="bg1"/>
                  </a:solidFill>
                </a:rPr>
                <a:t>أضعُ علامة      على يمين العبارة الصحيحة, و علامة      على العبارة غير الصحيحة  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349020" y="3047179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326022" y="1988701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6249438" y="1985000"/>
            <a:ext cx="3951661" cy="457200"/>
            <a:chOff x="574351" y="2646426"/>
            <a:chExt cx="4534615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2565046" y="655731"/>
              <a:ext cx="457200" cy="443858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1238157" y="2720146"/>
              <a:ext cx="3680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كان الدّرسُ عن أهمّيةِ القراءةِ و فوائدها</a:t>
              </a:r>
              <a:endParaRPr lang="en-US" b="1" dirty="0"/>
            </a:p>
          </p:txBody>
        </p:sp>
      </p:grpSp>
      <p:grpSp>
        <p:nvGrpSpPr>
          <p:cNvPr id="62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6249439" y="3056254"/>
            <a:ext cx="3951658" cy="457200"/>
            <a:chOff x="-317035" y="3373094"/>
            <a:chExt cx="5426000" cy="457200"/>
          </a:xfrm>
        </p:grpSpPr>
        <p:sp>
          <p:nvSpPr>
            <p:cNvPr id="63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2119352" y="936707"/>
              <a:ext cx="457200" cy="532997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5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-160223" y="3428237"/>
              <a:ext cx="500807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لم يَحظَ كلّ ما قالتهُ رزانُ باستحسانِ المعلِّمةِ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341485" y="4224784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6250832" y="4188955"/>
            <a:ext cx="3950266" cy="457200"/>
            <a:chOff x="-315122" y="3373094"/>
            <a:chExt cx="5424087" cy="457200"/>
          </a:xfrm>
        </p:grpSpPr>
        <p:sp>
          <p:nvSpPr>
            <p:cNvPr id="122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2120308" y="937664"/>
              <a:ext cx="457200" cy="532805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4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5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-158309" y="3428237"/>
              <a:ext cx="5006161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r"/>
              <a:r>
                <a:rPr lang="ar-SY" sz="1800" b="1" dirty="0" smtClean="0">
                  <a:solidFill>
                    <a:schemeClr val="tx1"/>
                  </a:solidFill>
                </a:rPr>
                <a:t>تشتري الطّالبةُ الكتبَ ممّا توفّره من مصروفها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47">
            <a:extLst>
              <a:ext uri="{FF2B5EF4-FFF2-40B4-BE49-F238E27FC236}">
                <a16:creationId xmlns:a16="http://schemas.microsoft.com/office/drawing/2014/main" xmlns="" id="{C1B757D9-8D90-4B4B-B56E-8C0829E81185}"/>
              </a:ext>
            </a:extLst>
          </p:cNvPr>
          <p:cNvGrpSpPr/>
          <p:nvPr/>
        </p:nvGrpSpPr>
        <p:grpSpPr>
          <a:xfrm>
            <a:off x="9109769" y="1138347"/>
            <a:ext cx="228600" cy="228600"/>
            <a:chOff x="9158514" y="1814286"/>
            <a:chExt cx="435429" cy="435429"/>
          </a:xfrm>
        </p:grpSpPr>
        <p:sp>
          <p:nvSpPr>
            <p:cNvPr id="128" name="Oval 48">
              <a:extLst>
                <a:ext uri="{FF2B5EF4-FFF2-40B4-BE49-F238E27FC236}">
                  <a16:creationId xmlns:a16="http://schemas.microsoft.com/office/drawing/2014/main" xmlns="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0" name="Graphic 49" descr="Checkmark">
              <a:extLst>
                <a:ext uri="{FF2B5EF4-FFF2-40B4-BE49-F238E27FC236}">
                  <a16:creationId xmlns:a16="http://schemas.microsoft.com/office/drawing/2014/main" xmlns="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31" name="Group 47">
            <a:extLst>
              <a:ext uri="{FF2B5EF4-FFF2-40B4-BE49-F238E27FC236}">
                <a16:creationId xmlns:a16="http://schemas.microsoft.com/office/drawing/2014/main" xmlns="" id="{C1B757D9-8D90-4B4B-B56E-8C0829E81185}"/>
              </a:ext>
            </a:extLst>
          </p:cNvPr>
          <p:cNvGrpSpPr/>
          <p:nvPr/>
        </p:nvGrpSpPr>
        <p:grpSpPr>
          <a:xfrm>
            <a:off x="10464626" y="4316691"/>
            <a:ext cx="228600" cy="228600"/>
            <a:chOff x="9158514" y="1814286"/>
            <a:chExt cx="435429" cy="435429"/>
          </a:xfrm>
        </p:grpSpPr>
        <p:sp>
          <p:nvSpPr>
            <p:cNvPr id="133" name="Oval 48">
              <a:extLst>
                <a:ext uri="{FF2B5EF4-FFF2-40B4-BE49-F238E27FC236}">
                  <a16:creationId xmlns:a16="http://schemas.microsoft.com/office/drawing/2014/main" xmlns="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Graphic 49" descr="Checkmark">
              <a:extLst>
                <a:ext uri="{FF2B5EF4-FFF2-40B4-BE49-F238E27FC236}">
                  <a16:creationId xmlns:a16="http://schemas.microsoft.com/office/drawing/2014/main" xmlns="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37" name="Group 56">
            <a:extLst>
              <a:ext uri="{FF2B5EF4-FFF2-40B4-BE49-F238E27FC236}">
                <a16:creationId xmlns:a16="http://schemas.microsoft.com/office/drawing/2014/main" xmlns="" id="{96880128-18A3-451A-8E7E-1715259A373F}"/>
              </a:ext>
            </a:extLst>
          </p:cNvPr>
          <p:cNvGrpSpPr/>
          <p:nvPr/>
        </p:nvGrpSpPr>
        <p:grpSpPr>
          <a:xfrm>
            <a:off x="6019446" y="1151671"/>
            <a:ext cx="228600" cy="228600"/>
            <a:chOff x="8498339" y="2099136"/>
            <a:chExt cx="384292" cy="384292"/>
          </a:xfrm>
        </p:grpSpPr>
        <p:sp>
          <p:nvSpPr>
            <p:cNvPr id="138" name="Oval 57">
              <a:extLst>
                <a:ext uri="{FF2B5EF4-FFF2-40B4-BE49-F238E27FC236}">
                  <a16:creationId xmlns:a16="http://schemas.microsoft.com/office/drawing/2014/main" xmlns="" id="{8D328631-1C42-4079-B822-760FD06E7503}"/>
                </a:ext>
              </a:extLst>
            </p:cNvPr>
            <p:cNvSpPr/>
            <p:nvPr/>
          </p:nvSpPr>
          <p:spPr>
            <a:xfrm>
              <a:off x="8498339" y="2099136"/>
              <a:ext cx="384292" cy="3842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9" name="Graphic 58" descr="Close">
              <a:extLst>
                <a:ext uri="{FF2B5EF4-FFF2-40B4-BE49-F238E27FC236}">
                  <a16:creationId xmlns:a16="http://schemas.microsoft.com/office/drawing/2014/main" xmlns="" id="{218B36E8-BF6C-46F2-8CC4-679CE3AB6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8567041" y="2167838"/>
              <a:ext cx="246888" cy="246888"/>
            </a:xfrm>
            <a:prstGeom prst="rect">
              <a:avLst/>
            </a:prstGeom>
          </p:spPr>
        </p:pic>
      </p:grpSp>
      <p:grpSp>
        <p:nvGrpSpPr>
          <p:cNvPr id="140" name="Group 47">
            <a:extLst>
              <a:ext uri="{FF2B5EF4-FFF2-40B4-BE49-F238E27FC236}">
                <a16:creationId xmlns:a16="http://schemas.microsoft.com/office/drawing/2014/main" xmlns="" id="{C1B757D9-8D90-4B4B-B56E-8C0829E81185}"/>
              </a:ext>
            </a:extLst>
          </p:cNvPr>
          <p:cNvGrpSpPr/>
          <p:nvPr/>
        </p:nvGrpSpPr>
        <p:grpSpPr>
          <a:xfrm>
            <a:off x="10424493" y="2085074"/>
            <a:ext cx="228600" cy="228600"/>
            <a:chOff x="9158514" y="1814286"/>
            <a:chExt cx="435429" cy="435429"/>
          </a:xfrm>
        </p:grpSpPr>
        <p:sp>
          <p:nvSpPr>
            <p:cNvPr id="141" name="Oval 48">
              <a:extLst>
                <a:ext uri="{FF2B5EF4-FFF2-40B4-BE49-F238E27FC236}">
                  <a16:creationId xmlns:a16="http://schemas.microsoft.com/office/drawing/2014/main" xmlns="" id="{D2C142ED-132F-4D69-871D-D501C711ED71}"/>
                </a:ext>
              </a:extLst>
            </p:cNvPr>
            <p:cNvSpPr/>
            <p:nvPr/>
          </p:nvSpPr>
          <p:spPr>
            <a:xfrm>
              <a:off x="9158514" y="1814286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2" name="Graphic 49" descr="Checkmark">
              <a:extLst>
                <a:ext uri="{FF2B5EF4-FFF2-40B4-BE49-F238E27FC236}">
                  <a16:creationId xmlns:a16="http://schemas.microsoft.com/office/drawing/2014/main" xmlns="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9244877" y="1894840"/>
              <a:ext cx="274320" cy="274320"/>
            </a:xfrm>
            <a:prstGeom prst="rect">
              <a:avLst/>
            </a:prstGeom>
          </p:spPr>
        </p:pic>
      </p:grpSp>
      <p:grpSp>
        <p:nvGrpSpPr>
          <p:cNvPr id="143" name="Group 56">
            <a:extLst>
              <a:ext uri="{FF2B5EF4-FFF2-40B4-BE49-F238E27FC236}">
                <a16:creationId xmlns:a16="http://schemas.microsoft.com/office/drawing/2014/main" xmlns="" id="{96880128-18A3-451A-8E7E-1715259A373F}"/>
              </a:ext>
            </a:extLst>
          </p:cNvPr>
          <p:cNvGrpSpPr/>
          <p:nvPr/>
        </p:nvGrpSpPr>
        <p:grpSpPr>
          <a:xfrm>
            <a:off x="10454109" y="3146882"/>
            <a:ext cx="228600" cy="228600"/>
            <a:chOff x="8476989" y="2099136"/>
            <a:chExt cx="384292" cy="384292"/>
          </a:xfrm>
        </p:grpSpPr>
        <p:sp>
          <p:nvSpPr>
            <p:cNvPr id="144" name="Oval 57">
              <a:extLst>
                <a:ext uri="{FF2B5EF4-FFF2-40B4-BE49-F238E27FC236}">
                  <a16:creationId xmlns:a16="http://schemas.microsoft.com/office/drawing/2014/main" xmlns="" id="{8D328631-1C42-4079-B822-760FD06E7503}"/>
                </a:ext>
              </a:extLst>
            </p:cNvPr>
            <p:cNvSpPr/>
            <p:nvPr/>
          </p:nvSpPr>
          <p:spPr>
            <a:xfrm>
              <a:off x="8476989" y="2099136"/>
              <a:ext cx="384292" cy="3842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5" name="Graphic 58" descr="Close">
              <a:extLst>
                <a:ext uri="{FF2B5EF4-FFF2-40B4-BE49-F238E27FC236}">
                  <a16:creationId xmlns:a16="http://schemas.microsoft.com/office/drawing/2014/main" xmlns="" id="{218B36E8-BF6C-46F2-8CC4-679CE3AB6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8567041" y="2167838"/>
              <a:ext cx="246888" cy="246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53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8" grpId="0" animBg="1"/>
      <p:bldP spid="56" grpId="0" animBg="1"/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6183755" y="415823"/>
            <a:ext cx="4747213" cy="457200"/>
            <a:chOff x="6844962" y="2432391"/>
            <a:chExt cx="4747212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212072" y="509489"/>
              <a:ext cx="457200" cy="430300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4" y="2501863"/>
              <a:ext cx="4201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6- </a:t>
              </a:r>
              <a:r>
                <a:rPr lang="ar-SY" b="1" dirty="0" smtClean="0">
                  <a:solidFill>
                    <a:schemeClr val="bg1"/>
                  </a:solidFill>
                </a:rPr>
                <a:t>أكملُ الخريطة وفق ما استمعت إليه من النَّص::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Freeform: Shape 13">
            <a:extLst>
              <a:ext uri="{FF2B5EF4-FFF2-40B4-BE49-F238E27FC236}">
                <a16:creationId xmlns="" xmlns:a16="http://schemas.microsoft.com/office/drawing/2014/main" id="{EDC52054-8E01-49EA-91F5-19071DE478BE}"/>
              </a:ext>
            </a:extLst>
          </p:cNvPr>
          <p:cNvSpPr/>
          <p:nvPr/>
        </p:nvSpPr>
        <p:spPr>
          <a:xfrm flipH="1" flipV="1">
            <a:off x="6993132" y="4714970"/>
            <a:ext cx="1114745" cy="1633554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808000"/>
              </a:gs>
              <a:gs pos="25000">
                <a:srgbClr val="FFFF7D"/>
              </a:gs>
              <a:gs pos="59000">
                <a:srgbClr val="CCCC00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16">
            <a:extLst>
              <a:ext uri="{FF2B5EF4-FFF2-40B4-BE49-F238E27FC236}">
                <a16:creationId xmlns="" xmlns:a16="http://schemas.microsoft.com/office/drawing/2014/main" id="{B5E25AD7-E24A-4E09-B61E-C7EDE767079D}"/>
              </a:ext>
            </a:extLst>
          </p:cNvPr>
          <p:cNvSpPr/>
          <p:nvPr/>
        </p:nvSpPr>
        <p:spPr>
          <a:xfrm rot="19240953">
            <a:off x="5425424" y="1350827"/>
            <a:ext cx="1114745" cy="1633554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17">
            <a:extLst>
              <a:ext uri="{FF2B5EF4-FFF2-40B4-BE49-F238E27FC236}">
                <a16:creationId xmlns="" xmlns:a16="http://schemas.microsoft.com/office/drawing/2014/main" id="{4528F15A-2F1A-4521-A936-BCF4B7095A8C}"/>
              </a:ext>
            </a:extLst>
          </p:cNvPr>
          <p:cNvSpPr/>
          <p:nvPr/>
        </p:nvSpPr>
        <p:spPr>
          <a:xfrm rot="2636521">
            <a:off x="8236268" y="1389765"/>
            <a:ext cx="1114745" cy="1633554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FF0066"/>
              </a:gs>
              <a:gs pos="25000">
                <a:srgbClr val="FFC9F1"/>
              </a:gs>
              <a:gs pos="59000">
                <a:srgbClr val="FF33CC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5624473" y="1771493"/>
            <a:ext cx="3550795" cy="3550795"/>
            <a:chOff x="5624473" y="1771493"/>
            <a:chExt cx="3550795" cy="3550795"/>
          </a:xfrm>
        </p:grpSpPr>
        <p:sp>
          <p:nvSpPr>
            <p:cNvPr id="49" name="Circle: Hollow 12">
              <a:extLst>
                <a:ext uri="{FF2B5EF4-FFF2-40B4-BE49-F238E27FC236}">
                  <a16:creationId xmlns="" xmlns:a16="http://schemas.microsoft.com/office/drawing/2014/main" id="{AF798E0D-7222-4560-A2E3-56EEFF9486B9}"/>
                </a:ext>
              </a:extLst>
            </p:cNvPr>
            <p:cNvSpPr/>
            <p:nvPr/>
          </p:nvSpPr>
          <p:spPr>
            <a:xfrm>
              <a:off x="5624473" y="1771493"/>
              <a:ext cx="3550795" cy="3550795"/>
            </a:xfrm>
            <a:prstGeom prst="donut">
              <a:avLst>
                <a:gd name="adj" fmla="val 15134"/>
              </a:avLst>
            </a:prstGeom>
            <a:gradFill flip="none" rotWithShape="1">
              <a:gsLst>
                <a:gs pos="11000">
                  <a:schemeClr val="tx1"/>
                </a:gs>
                <a:gs pos="45000">
                  <a:schemeClr val="tx1">
                    <a:lumMod val="50000"/>
                    <a:lumOff val="50000"/>
                  </a:schemeClr>
                </a:gs>
                <a:gs pos="59000">
                  <a:schemeClr val="bg1">
                    <a:lumMod val="95000"/>
                  </a:schemeClr>
                </a:gs>
                <a:gs pos="64000">
                  <a:schemeClr val="bg1">
                    <a:lumMod val="0"/>
                    <a:lumOff val="100000"/>
                  </a:schemeClr>
                </a:gs>
                <a:gs pos="69000">
                  <a:srgbClr val="F1F3F3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10">
              <a:extLst>
                <a:ext uri="{FF2B5EF4-FFF2-40B4-BE49-F238E27FC236}">
                  <a16:creationId xmlns="" xmlns:a16="http://schemas.microsoft.com/office/drawing/2014/main" id="{9714D6FB-71F2-457D-AE08-1E13519FB428}"/>
                </a:ext>
              </a:extLst>
            </p:cNvPr>
            <p:cNvSpPr/>
            <p:nvPr/>
          </p:nvSpPr>
          <p:spPr>
            <a:xfrm>
              <a:off x="6059523" y="2206543"/>
              <a:ext cx="2680696" cy="2680696"/>
            </a:xfrm>
            <a:prstGeom prst="ellipse">
              <a:avLst/>
            </a:prstGeom>
            <a:solidFill>
              <a:srgbClr val="002C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9">
              <a:extLst>
                <a:ext uri="{FF2B5EF4-FFF2-40B4-BE49-F238E27FC236}">
                  <a16:creationId xmlns="" xmlns:a16="http://schemas.microsoft.com/office/drawing/2014/main" id="{31047EB1-C364-42D8-99B5-2D65CC73BB55}"/>
                </a:ext>
              </a:extLst>
            </p:cNvPr>
            <p:cNvSpPr/>
            <p:nvPr/>
          </p:nvSpPr>
          <p:spPr>
            <a:xfrm>
              <a:off x="6405026" y="2552046"/>
              <a:ext cx="1989688" cy="1989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1">
              <a:extLst>
                <a:ext uri="{FF2B5EF4-FFF2-40B4-BE49-F238E27FC236}">
                  <a16:creationId xmlns="" xmlns:a16="http://schemas.microsoft.com/office/drawing/2014/main" id="{03C3364B-629C-4302-AE45-5F16A7648278}"/>
                </a:ext>
              </a:extLst>
            </p:cNvPr>
            <p:cNvGrpSpPr/>
            <p:nvPr/>
          </p:nvGrpSpPr>
          <p:grpSpPr>
            <a:xfrm>
              <a:off x="6598778" y="2752082"/>
              <a:ext cx="1589839" cy="1172024"/>
              <a:chOff x="5270088" y="2592669"/>
              <a:chExt cx="1589839" cy="1172024"/>
            </a:xfrm>
          </p:grpSpPr>
          <p:pic>
            <p:nvPicPr>
              <p:cNvPr id="60" name="Graphic 2" descr="Presentation with bar chart">
                <a:extLst>
                  <a:ext uri="{FF2B5EF4-FFF2-40B4-BE49-F238E27FC236}">
                    <a16:creationId xmlns="" xmlns:a16="http://schemas.microsoft.com/office/drawing/2014/main" id="{025B8C71-84D4-40A6-A4B9-046B1A564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816507" y="2592669"/>
                <a:ext cx="474872" cy="474872"/>
              </a:xfrm>
              <a:prstGeom prst="rect">
                <a:avLst/>
              </a:prstGeom>
            </p:spPr>
          </p:pic>
          <p:sp>
            <p:nvSpPr>
              <p:cNvPr id="61" name="TextBox 3">
                <a:extLst>
                  <a:ext uri="{FF2B5EF4-FFF2-40B4-BE49-F238E27FC236}">
                    <a16:creationId xmlns="" xmlns:a16="http://schemas.microsoft.com/office/drawing/2014/main" id="{0CB5440A-ABEC-4EFE-A8F1-C436E2153BA5}"/>
                  </a:ext>
                </a:extLst>
              </p:cNvPr>
              <p:cNvSpPr txBox="1"/>
              <p:nvPr/>
            </p:nvSpPr>
            <p:spPr>
              <a:xfrm>
                <a:off x="5270088" y="3118362"/>
                <a:ext cx="15898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 smtClean="0">
                    <a:solidFill>
                      <a:srgbClr val="002C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استحسنت المعلّمة أن تكون</a:t>
                </a:r>
                <a:endParaRPr lang="en-US" b="1" dirty="0">
                  <a:solidFill>
                    <a:srgbClr val="002C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62" name="Group 18">
            <a:extLst>
              <a:ext uri="{FF2B5EF4-FFF2-40B4-BE49-F238E27FC236}">
                <a16:creationId xmlns="" xmlns:a16="http://schemas.microsoft.com/office/drawing/2014/main" id="{A6527038-FDFA-4D41-ACFD-A36813A4225C}"/>
              </a:ext>
            </a:extLst>
          </p:cNvPr>
          <p:cNvGrpSpPr/>
          <p:nvPr/>
        </p:nvGrpSpPr>
        <p:grpSpPr>
          <a:xfrm>
            <a:off x="9088517" y="1127254"/>
            <a:ext cx="2043012" cy="497970"/>
            <a:chOff x="5509315" y="92147"/>
            <a:chExt cx="2043012" cy="497970"/>
          </a:xfrm>
        </p:grpSpPr>
        <p:sp>
          <p:nvSpPr>
            <p:cNvPr id="63" name="TextBox 19">
              <a:extLst>
                <a:ext uri="{FF2B5EF4-FFF2-40B4-BE49-F238E27FC236}">
                  <a16:creationId xmlns="" xmlns:a16="http://schemas.microsoft.com/office/drawing/2014/main" id="{C3BCC358-D75E-4899-AE1B-8F278A87B791}"/>
                </a:ext>
              </a:extLst>
            </p:cNvPr>
            <p:cNvSpPr txBox="1"/>
            <p:nvPr/>
          </p:nvSpPr>
          <p:spPr>
            <a:xfrm>
              <a:off x="5509315" y="92147"/>
              <a:ext cx="2043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مرتبة لا يوجد تكرار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4" name="TextBox 20">
              <a:extLst>
                <a:ext uri="{FF2B5EF4-FFF2-40B4-BE49-F238E27FC236}">
                  <a16:creationId xmlns="" xmlns:a16="http://schemas.microsoft.com/office/drawing/2014/main" id="{34705CAE-B625-4200-9F65-424D69AE4E02}"/>
                </a:ext>
              </a:extLst>
            </p:cNvPr>
            <p:cNvSpPr txBox="1"/>
            <p:nvPr/>
          </p:nvSpPr>
          <p:spPr>
            <a:xfrm>
              <a:off x="5533154" y="328507"/>
              <a:ext cx="13052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5" name="Group 29">
            <a:extLst>
              <a:ext uri="{FF2B5EF4-FFF2-40B4-BE49-F238E27FC236}">
                <a16:creationId xmlns="" xmlns:a16="http://schemas.microsoft.com/office/drawing/2014/main" id="{E619024B-A345-46BB-9F69-5C1E6B48C5E0}"/>
              </a:ext>
            </a:extLst>
          </p:cNvPr>
          <p:cNvGrpSpPr/>
          <p:nvPr/>
        </p:nvGrpSpPr>
        <p:grpSpPr>
          <a:xfrm>
            <a:off x="6514391" y="6382650"/>
            <a:ext cx="2291856" cy="497970"/>
            <a:chOff x="5509315" y="92147"/>
            <a:chExt cx="2291856" cy="497970"/>
          </a:xfrm>
        </p:grpSpPr>
        <p:sp>
          <p:nvSpPr>
            <p:cNvPr id="66" name="TextBox 30">
              <a:extLst>
                <a:ext uri="{FF2B5EF4-FFF2-40B4-BE49-F238E27FC236}">
                  <a16:creationId xmlns="" xmlns:a16="http://schemas.microsoft.com/office/drawing/2014/main" id="{69453E34-A5BE-4EB0-852A-FCCAD2932AC2}"/>
                </a:ext>
              </a:extLst>
            </p:cNvPr>
            <p:cNvSpPr txBox="1"/>
            <p:nvPr/>
          </p:nvSpPr>
          <p:spPr>
            <a:xfrm>
              <a:off x="5509315" y="92147"/>
              <a:ext cx="2291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بلغة عربيّة فصيحة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7" name="TextBox 31">
              <a:extLst>
                <a:ext uri="{FF2B5EF4-FFF2-40B4-BE49-F238E27FC236}">
                  <a16:creationId xmlns="" xmlns:a16="http://schemas.microsoft.com/office/drawing/2014/main" id="{7A49C155-3656-4614-A837-0800EE903F51}"/>
                </a:ext>
              </a:extLst>
            </p:cNvPr>
            <p:cNvSpPr txBox="1"/>
            <p:nvPr/>
          </p:nvSpPr>
          <p:spPr>
            <a:xfrm>
              <a:off x="5533154" y="328507"/>
              <a:ext cx="13052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8" name="Group 38">
            <a:extLst>
              <a:ext uri="{FF2B5EF4-FFF2-40B4-BE49-F238E27FC236}">
                <a16:creationId xmlns="" xmlns:a16="http://schemas.microsoft.com/office/drawing/2014/main" id="{8105BF2B-6F43-4BCC-82D2-8A7440E12940}"/>
              </a:ext>
            </a:extLst>
          </p:cNvPr>
          <p:cNvGrpSpPr/>
          <p:nvPr/>
        </p:nvGrpSpPr>
        <p:grpSpPr>
          <a:xfrm>
            <a:off x="4295428" y="986066"/>
            <a:ext cx="2109597" cy="497970"/>
            <a:chOff x="5509314" y="92147"/>
            <a:chExt cx="2109597" cy="497970"/>
          </a:xfrm>
        </p:grpSpPr>
        <p:sp>
          <p:nvSpPr>
            <p:cNvPr id="69" name="TextBox 39">
              <a:extLst>
                <a:ext uri="{FF2B5EF4-FFF2-40B4-BE49-F238E27FC236}">
                  <a16:creationId xmlns="" xmlns:a16="http://schemas.microsoft.com/office/drawing/2014/main" id="{EF41F176-5967-4111-930A-AD284566F57C}"/>
                </a:ext>
              </a:extLst>
            </p:cNvPr>
            <p:cNvSpPr txBox="1"/>
            <p:nvPr/>
          </p:nvSpPr>
          <p:spPr>
            <a:xfrm>
              <a:off x="5509314" y="92147"/>
              <a:ext cx="2109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جميلة واضحة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0" name="TextBox 40">
              <a:extLst>
                <a:ext uri="{FF2B5EF4-FFF2-40B4-BE49-F238E27FC236}">
                  <a16:creationId xmlns="" xmlns:a16="http://schemas.microsoft.com/office/drawing/2014/main" id="{F7876D8D-E1A2-4670-8F0A-91B2A250D942}"/>
                </a:ext>
              </a:extLst>
            </p:cNvPr>
            <p:cNvSpPr txBox="1"/>
            <p:nvPr/>
          </p:nvSpPr>
          <p:spPr>
            <a:xfrm>
              <a:off x="5533154" y="328507"/>
              <a:ext cx="13052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1" name="TextBox 19">
            <a:extLst>
              <a:ext uri="{FF2B5EF4-FFF2-40B4-BE49-F238E27FC236}">
                <a16:creationId xmlns="" xmlns:a16="http://schemas.microsoft.com/office/drawing/2014/main" id="{C3BCC358-D75E-4899-AE1B-8F278A87B791}"/>
              </a:ext>
            </a:extLst>
          </p:cNvPr>
          <p:cNvSpPr txBox="1"/>
          <p:nvPr/>
        </p:nvSpPr>
        <p:spPr>
          <a:xfrm rot="18594032">
            <a:off x="8343142" y="1932769"/>
            <a:ext cx="1143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الأفكار</a:t>
            </a:r>
            <a:endParaRPr lang="en-US" sz="20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TextBox 19">
            <a:extLst>
              <a:ext uri="{FF2B5EF4-FFF2-40B4-BE49-F238E27FC236}">
                <a16:creationId xmlns="" xmlns:a16="http://schemas.microsoft.com/office/drawing/2014/main" id="{C3BCC358-D75E-4899-AE1B-8F278A87B791}"/>
              </a:ext>
            </a:extLst>
          </p:cNvPr>
          <p:cNvSpPr txBox="1"/>
          <p:nvPr/>
        </p:nvSpPr>
        <p:spPr>
          <a:xfrm rot="2970714">
            <a:off x="5173184" y="1932788"/>
            <a:ext cx="1645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الكلمات و الجمل</a:t>
            </a:r>
            <a:endParaRPr lang="en-US" sz="20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TextBox 19">
            <a:extLst>
              <a:ext uri="{FF2B5EF4-FFF2-40B4-BE49-F238E27FC236}">
                <a16:creationId xmlns="" xmlns:a16="http://schemas.microsoft.com/office/drawing/2014/main" id="{C3BCC358-D75E-4899-AE1B-8F278A87B791}"/>
              </a:ext>
            </a:extLst>
          </p:cNvPr>
          <p:cNvSpPr txBox="1"/>
          <p:nvPr/>
        </p:nvSpPr>
        <p:spPr>
          <a:xfrm rot="16200000">
            <a:off x="7091500" y="5428836"/>
            <a:ext cx="91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المناقشة</a:t>
            </a:r>
            <a:endParaRPr lang="en-US" sz="20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63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56" grpId="0" animBg="1"/>
      <p:bldP spid="57" grpId="0" animBg="1"/>
      <p:bldP spid="58" grpId="0" animBg="1"/>
      <p:bldP spid="71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3657595" y="1722955"/>
            <a:ext cx="7683495" cy="457200"/>
            <a:chOff x="6844962" y="2432389"/>
            <a:chExt cx="3369952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506732" y="1214827"/>
              <a:ext cx="457200" cy="289232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245943" y="2463763"/>
              <a:ext cx="296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1-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أُصوِّبُ مع من بجانبي الأخطاء الواردة فيما يأتي بإضافة حرف واحد أو حذفه: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8376542" y="78583"/>
            <a:ext cx="2523695" cy="1096781"/>
            <a:chOff x="7765664" y="78583"/>
            <a:chExt cx="3134573" cy="1096781"/>
          </a:xfrm>
        </p:grpSpPr>
        <p:grpSp>
          <p:nvGrpSpPr>
            <p:cNvPr id="31" name="Group 81">
              <a:extLst>
                <a:ext uri="{FF2B5EF4-FFF2-40B4-BE49-F238E27FC236}">
                  <a16:creationId xmlns="" xmlns:a16="http://schemas.microsoft.com/office/drawing/2014/main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35" name="Rectangle 82">
                <a:extLst>
                  <a:ext uri="{FF2B5EF4-FFF2-40B4-BE49-F238E27FC236}">
                    <a16:creationId xmlns="" xmlns:a16="http://schemas.microsoft.com/office/drawing/2014/main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83">
                <a:extLst>
                  <a:ext uri="{FF2B5EF4-FFF2-40B4-BE49-F238E27FC236}">
                    <a16:creationId xmlns="" xmlns:a16="http://schemas.microsoft.com/office/drawing/2014/main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84">
                <a:extLst>
                  <a:ext uri="{FF2B5EF4-FFF2-40B4-BE49-F238E27FC236}">
                    <a16:creationId xmlns="" xmlns:a16="http://schemas.microsoft.com/office/drawing/2014/main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400" b="1" dirty="0" smtClean="0">
                    <a:solidFill>
                      <a:schemeClr val="tx1"/>
                    </a:solidFill>
                  </a:rPr>
                  <a:t>جماعي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" name="Group 88">
                <a:extLst>
                  <a:ext uri="{FF2B5EF4-FFF2-40B4-BE49-F238E27FC236}">
                    <a16:creationId xmlns="" xmlns:a16="http://schemas.microsoft.com/office/drawing/2014/main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43" name="Oval 91">
                  <a:extLst>
                    <a:ext uri="{FF2B5EF4-FFF2-40B4-BE49-F238E27FC236}">
                      <a16:creationId xmlns="" xmlns:a16="http://schemas.microsoft.com/office/drawing/2014/main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: Shape 92">
                  <a:extLst>
                    <a:ext uri="{FF2B5EF4-FFF2-40B4-BE49-F238E27FC236}">
                      <a16:creationId xmlns="" xmlns:a16="http://schemas.microsoft.com/office/drawing/2014/main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Freeform: Shape 89">
                <a:extLst>
                  <a:ext uri="{FF2B5EF4-FFF2-40B4-BE49-F238E27FC236}">
                    <a16:creationId xmlns="" xmlns:a16="http://schemas.microsoft.com/office/drawing/2014/main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Freeform: Shape 90">
                <a:extLst>
                  <a:ext uri="{FF2B5EF4-FFF2-40B4-BE49-F238E27FC236}">
                    <a16:creationId xmlns="" xmlns:a16="http://schemas.microsoft.com/office/drawing/2014/main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2" name="مجموعة 31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33" name="Rectangle 48">
                <a:extLst>
                  <a:ext uri="{FF2B5EF4-FFF2-40B4-BE49-F238E27FC236}">
                    <a16:creationId xmlns="" xmlns:a16="http://schemas.microsoft.com/office/drawing/2014/main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40">
                <a:extLst>
                  <a:ext uri="{FF2B5EF4-FFF2-40B4-BE49-F238E27FC236}">
                    <a16:creationId xmlns="" xmlns:a16="http://schemas.microsoft.com/office/drawing/2014/main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4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427302" y="2658941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492371" y="2686831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4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6014725" y="2630788"/>
            <a:ext cx="4272192" cy="457200"/>
            <a:chOff x="836774" y="2646425"/>
            <a:chExt cx="4272192" cy="457200"/>
          </a:xfrm>
        </p:grpSpPr>
        <p:sp>
          <p:nvSpPr>
            <p:cNvPr id="49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2924577" y="1015263"/>
              <a:ext cx="457200" cy="371952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4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5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836774" y="2720146"/>
              <a:ext cx="4082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المدرسة </a:t>
              </a:r>
              <a:r>
                <a:rPr lang="ar-SY" b="1" dirty="0"/>
                <a:t>تعطينا العلم كله.</a:t>
              </a:r>
            </a:p>
          </p:txBody>
        </p:sp>
      </p:grpSp>
      <p:sp>
        <p:nvSpPr>
          <p:cNvPr id="5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447294" y="4079120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512363" y="4107010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5689600" y="4090903"/>
            <a:ext cx="4557980" cy="457200"/>
            <a:chOff x="550986" y="2646425"/>
            <a:chExt cx="4557980" cy="457200"/>
          </a:xfrm>
        </p:grpSpPr>
        <p:sp>
          <p:nvSpPr>
            <p:cNvPr id="59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2553362" y="644049"/>
              <a:ext cx="457200" cy="446195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60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550986" y="2707446"/>
              <a:ext cx="43678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القراءة المنظمة </a:t>
              </a:r>
              <a:r>
                <a:rPr lang="ar-SY" b="1" dirty="0" smtClean="0"/>
                <a:t>تصرف </a:t>
              </a:r>
              <a:r>
                <a:rPr lang="ar-SY" b="1" dirty="0"/>
                <a:t>الطالب عن مذاكرة دروسه .</a:t>
              </a:r>
              <a:endParaRPr lang="en-US" b="1" dirty="0"/>
            </a:p>
          </p:txBody>
        </p:sp>
      </p:grpSp>
      <p:sp>
        <p:nvSpPr>
          <p:cNvPr id="6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453383" y="5580131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559463" y="5596287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ج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4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6172200" y="5544301"/>
            <a:ext cx="4113812" cy="457200"/>
            <a:chOff x="-539687" y="3373093"/>
            <a:chExt cx="5648652" cy="457200"/>
          </a:xfrm>
        </p:grpSpPr>
        <p:sp>
          <p:nvSpPr>
            <p:cNvPr id="65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2008026" y="825380"/>
              <a:ext cx="457200" cy="555262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-539687" y="3428237"/>
              <a:ext cx="5387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رزان لا تملك </a:t>
              </a:r>
              <a:r>
                <a:rPr lang="ar-SY" b="1" dirty="0"/>
                <a:t>مكتبة </a:t>
              </a:r>
              <a:r>
                <a:rPr lang="ar-SY" b="1" dirty="0" smtClean="0"/>
                <a:t>تنمِّي </a:t>
              </a:r>
              <a:r>
                <a:rPr lang="ar-SY" b="1" dirty="0"/>
                <a:t>من خلالها معلوماتها.</a:t>
              </a:r>
              <a:endParaRPr lang="en-US" b="1" dirty="0"/>
            </a:p>
          </p:txBody>
        </p:sp>
      </p:grpSp>
      <p:sp>
        <p:nvSpPr>
          <p:cNvPr id="68" name="Rectangle: Rounded Corners 36">
            <a:extLst>
              <a:ext uri="{FF2B5EF4-FFF2-40B4-BE49-F238E27FC236}">
                <a16:creationId xmlns="" xmlns:a16="http://schemas.microsoft.com/office/drawing/2014/main" id="{C61902BB-2596-4298-A962-507D5F157AC6}"/>
              </a:ext>
            </a:extLst>
          </p:cNvPr>
          <p:cNvSpPr/>
          <p:nvPr/>
        </p:nvSpPr>
        <p:spPr>
          <a:xfrm>
            <a:off x="6481926" y="3139863"/>
            <a:ext cx="3442578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المدرسة لا تعطينا العلم كله.</a:t>
            </a:r>
            <a:endParaRPr lang="en-US" b="1" dirty="0"/>
          </a:p>
        </p:txBody>
      </p:sp>
      <p:sp>
        <p:nvSpPr>
          <p:cNvPr id="69" name="Rectangle: Rounded Corners 42">
            <a:extLst>
              <a:ext uri="{FF2B5EF4-FFF2-40B4-BE49-F238E27FC236}">
                <a16:creationId xmlns="" xmlns:a16="http://schemas.microsoft.com/office/drawing/2014/main" id="{EE816F77-2882-4F60-B0D8-65AAC0CA55DE}"/>
              </a:ext>
            </a:extLst>
          </p:cNvPr>
          <p:cNvSpPr/>
          <p:nvPr/>
        </p:nvSpPr>
        <p:spPr>
          <a:xfrm>
            <a:off x="5499100" y="4613765"/>
            <a:ext cx="4413987" cy="460972"/>
          </a:xfrm>
          <a:prstGeom prst="roundRect">
            <a:avLst>
              <a:gd name="adj" fmla="val 50000"/>
            </a:avLst>
          </a:prstGeom>
          <a:solidFill>
            <a:srgbClr val="03A0B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القراءة المنظمة لا تصرف الطالب عن مذاكرة دروسه .</a:t>
            </a:r>
            <a:endParaRPr lang="en-US" b="1" dirty="0"/>
          </a:p>
        </p:txBody>
      </p:sp>
      <p:sp>
        <p:nvSpPr>
          <p:cNvPr id="70" name="Rectangle: Rounded Corners 45">
            <a:extLst>
              <a:ext uri="{FF2B5EF4-FFF2-40B4-BE49-F238E27FC236}">
                <a16:creationId xmlns="" xmlns:a16="http://schemas.microsoft.com/office/drawing/2014/main" id="{E0A6A008-9D26-46D5-89C1-0ED27EFC4628}"/>
              </a:ext>
            </a:extLst>
          </p:cNvPr>
          <p:cNvSpPr/>
          <p:nvPr/>
        </p:nvSpPr>
        <p:spPr>
          <a:xfrm>
            <a:off x="6172200" y="6077642"/>
            <a:ext cx="3813998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رزان </a:t>
            </a:r>
            <a:r>
              <a:rPr lang="ar-SY" b="1" dirty="0" smtClean="0"/>
              <a:t>تملكُ </a:t>
            </a:r>
            <a:r>
              <a:rPr lang="ar-SY" b="1" dirty="0"/>
              <a:t>مكتبة </a:t>
            </a:r>
            <a:r>
              <a:rPr lang="ar-SY" b="1" dirty="0" smtClean="0"/>
              <a:t>تنمِّي </a:t>
            </a:r>
            <a:r>
              <a:rPr lang="ar-SY" b="1" dirty="0"/>
              <a:t>من خلالها معلوماتها.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56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5" grpId="0" animBg="1"/>
      <p:bldP spid="46" grpId="0"/>
      <p:bldP spid="56" grpId="0" animBg="1"/>
      <p:bldP spid="57" grpId="0"/>
      <p:bldP spid="62" grpId="0" animBg="1"/>
      <p:bldP spid="63" grpId="0"/>
      <p:bldP spid="68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97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7720624" y="908272"/>
            <a:ext cx="3708378" cy="457200"/>
            <a:chOff x="6844962" y="2432389"/>
            <a:chExt cx="1626480" cy="457200"/>
          </a:xfrm>
        </p:grpSpPr>
        <p:sp>
          <p:nvSpPr>
            <p:cNvPr id="99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7651706" y="2069853"/>
              <a:ext cx="457200" cy="118227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29493" y="2463763"/>
              <a:ext cx="106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2-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أُبدي رأيي فيما يأتي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710370" y="1877156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775439" y="1905046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48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7730090" y="1849003"/>
            <a:ext cx="2839895" cy="457200"/>
            <a:chOff x="2269071" y="2646425"/>
            <a:chExt cx="2839895" cy="457200"/>
          </a:xfrm>
        </p:grpSpPr>
        <p:sp>
          <p:nvSpPr>
            <p:cNvPr id="49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3412405" y="1503091"/>
              <a:ext cx="457200" cy="274386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54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5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2688168" y="2682046"/>
              <a:ext cx="2230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البيتُ الذي يخلو من مكتبةٍ</a:t>
              </a:r>
              <a:endParaRPr lang="ar-SY" b="1" dirty="0"/>
            </a:p>
          </p:txBody>
        </p:sp>
      </p:grpSp>
      <p:sp>
        <p:nvSpPr>
          <p:cNvPr id="6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750056" y="3282743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856136" y="3298899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4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7739555" y="3246914"/>
            <a:ext cx="2830430" cy="457200"/>
            <a:chOff x="1222518" y="3373094"/>
            <a:chExt cx="3886447" cy="457200"/>
          </a:xfrm>
        </p:grpSpPr>
        <p:sp>
          <p:nvSpPr>
            <p:cNvPr id="65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2889128" y="1706484"/>
              <a:ext cx="457200" cy="379041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1222520" y="3428237"/>
              <a:ext cx="3625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مغزى </a:t>
              </a:r>
              <a:r>
                <a:rPr lang="ar-SY" b="1" dirty="0" smtClean="0"/>
                <a:t>النَّص </a:t>
              </a:r>
              <a:r>
                <a:rPr lang="ar-SY" b="1" dirty="0" smtClean="0"/>
                <a:t>الذي استمعت إليه</a:t>
              </a:r>
              <a:endParaRPr lang="en-US" b="1" dirty="0"/>
            </a:p>
          </p:txBody>
        </p:sp>
      </p:grpSp>
      <p:sp>
        <p:nvSpPr>
          <p:cNvPr id="68" name="Rectangle: Rounded Corners 36">
            <a:extLst>
              <a:ext uri="{FF2B5EF4-FFF2-40B4-BE49-F238E27FC236}">
                <a16:creationId xmlns="" xmlns:a16="http://schemas.microsoft.com/office/drawing/2014/main" id="{C61902BB-2596-4298-A962-507D5F157AC6}"/>
              </a:ext>
            </a:extLst>
          </p:cNvPr>
          <p:cNvSpPr/>
          <p:nvPr/>
        </p:nvSpPr>
        <p:spPr>
          <a:xfrm>
            <a:off x="6002887" y="2358078"/>
            <a:ext cx="4487697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يفتقر إلى الكثير من المعلومات الضرورية </a:t>
            </a:r>
            <a:r>
              <a:rPr lang="ar-SY" b="1" dirty="0" smtClean="0"/>
              <a:t>والمهمَّة</a:t>
            </a:r>
            <a:r>
              <a:rPr lang="ar-SY" b="1" dirty="0"/>
              <a:t>.</a:t>
            </a:r>
            <a:endParaRPr lang="en-US" b="1" dirty="0"/>
          </a:p>
        </p:txBody>
      </p:sp>
      <p:sp>
        <p:nvSpPr>
          <p:cNvPr id="70" name="Rectangle: Rounded Corners 45">
            <a:extLst>
              <a:ext uri="{FF2B5EF4-FFF2-40B4-BE49-F238E27FC236}">
                <a16:creationId xmlns="" xmlns:a16="http://schemas.microsoft.com/office/drawing/2014/main" id="{E0A6A008-9D26-46D5-89C1-0ED27EFC4628}"/>
              </a:ext>
            </a:extLst>
          </p:cNvPr>
          <p:cNvSpPr/>
          <p:nvPr/>
        </p:nvSpPr>
        <p:spPr>
          <a:xfrm>
            <a:off x="6637077" y="3905249"/>
            <a:ext cx="3813998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أهمية وجود مكتبة منزلية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31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5" grpId="0" animBg="1"/>
      <p:bldP spid="46" grpId="0"/>
      <p:bldP spid="62" grpId="0" animBg="1"/>
      <p:bldP spid="63" grpId="0"/>
      <p:bldP spid="68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xmlns="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xmlns="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1175695" y="21221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1043529" y="182472"/>
            <a:ext cx="984887" cy="2365989"/>
            <a:chOff x="1232840" y="230096"/>
            <a:chExt cx="984887" cy="236598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725284" y="230096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في مَكْتَبتي</a:t>
              </a:r>
            </a:p>
          </p:txBody>
        </p:sp>
      </p:grpSp>
      <p:grpSp>
        <p:nvGrpSpPr>
          <p:cNvPr id="71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7381847" y="644423"/>
            <a:ext cx="3708378" cy="457200"/>
            <a:chOff x="6844962" y="2432389"/>
            <a:chExt cx="1626480" cy="457200"/>
          </a:xfrm>
        </p:grpSpPr>
        <p:sp>
          <p:nvSpPr>
            <p:cNvPr id="72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7651706" y="2069853"/>
              <a:ext cx="457200" cy="118227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23345" y="2385644"/>
              <a:ext cx="122501" cy="47926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29493" y="2463763"/>
              <a:ext cx="106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FF00"/>
                  </a:solidFill>
                </a:rPr>
                <a:t>3- </a:t>
              </a:r>
              <a:r>
                <a:rPr lang="ar-SY" sz="2000" b="1" dirty="0" smtClean="0">
                  <a:solidFill>
                    <a:schemeClr val="bg1"/>
                  </a:solidFill>
                </a:rPr>
                <a:t>أُلاحظُ و أُجيبُ شفهيّاً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344528" y="3654268"/>
            <a:ext cx="457024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409597" y="3682158"/>
            <a:ext cx="37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أ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77" name="Group 3">
            <a:extLst>
              <a:ext uri="{FF2B5EF4-FFF2-40B4-BE49-F238E27FC236}">
                <a16:creationId xmlns:a16="http://schemas.microsoft.com/office/drawing/2014/main" xmlns="" id="{CD8D4281-B2E6-49D5-B221-5FADED31DA96}"/>
              </a:ext>
            </a:extLst>
          </p:cNvPr>
          <p:cNvGrpSpPr/>
          <p:nvPr/>
        </p:nvGrpSpPr>
        <p:grpSpPr>
          <a:xfrm>
            <a:off x="7364248" y="3626115"/>
            <a:ext cx="2839895" cy="457200"/>
            <a:chOff x="2269071" y="2646425"/>
            <a:chExt cx="2839895" cy="457200"/>
          </a:xfrm>
        </p:grpSpPr>
        <p:sp>
          <p:nvSpPr>
            <p:cNvPr id="78" name="Rectangle: Top Corners Rounded 31">
              <a:extLst>
                <a:ext uri="{FF2B5EF4-FFF2-40B4-BE49-F238E27FC236}">
                  <a16:creationId xmlns:a16="http://schemas.microsoft.com/office/drawing/2014/main" xmlns="" id="{DC88F022-56F2-4D1E-811C-DAFB868B2DBF}"/>
                </a:ext>
              </a:extLst>
            </p:cNvPr>
            <p:cNvSpPr/>
            <p:nvPr/>
          </p:nvSpPr>
          <p:spPr>
            <a:xfrm rot="5400000">
              <a:off x="3412405" y="1503091"/>
              <a:ext cx="457200" cy="2743868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9" name="Isosceles Triangle 32">
              <a:extLst>
                <a:ext uri="{FF2B5EF4-FFF2-40B4-BE49-F238E27FC236}">
                  <a16:creationId xmlns:a16="http://schemas.microsoft.com/office/drawing/2014/main" xmlns="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0" name="TextBox 72">
              <a:extLst>
                <a:ext uri="{FF2B5EF4-FFF2-40B4-BE49-F238E27FC236}">
                  <a16:creationId xmlns:a16="http://schemas.microsoft.com/office/drawing/2014/main" xmlns="" id="{C4E3C3CF-F623-489E-8FF9-232F563DEE61}"/>
                </a:ext>
              </a:extLst>
            </p:cNvPr>
            <p:cNvSpPr txBox="1"/>
            <p:nvPr/>
          </p:nvSpPr>
          <p:spPr>
            <a:xfrm>
              <a:off x="2269071" y="2682046"/>
              <a:ext cx="2649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فيمَ تقضي كلُّ فتاةٍ وقتَ فراغِها ؟</a:t>
              </a:r>
              <a:endParaRPr lang="ar-SY" b="1" dirty="0"/>
            </a:p>
          </p:txBody>
        </p:sp>
      </p:grpSp>
      <p:sp>
        <p:nvSpPr>
          <p:cNvPr id="81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10384214" y="5059855"/>
            <a:ext cx="457025" cy="40024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10490294" y="5076011"/>
            <a:ext cx="33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ب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83" name="Group 11">
            <a:extLst>
              <a:ext uri="{FF2B5EF4-FFF2-40B4-BE49-F238E27FC236}">
                <a16:creationId xmlns:a16="http://schemas.microsoft.com/office/drawing/2014/main" xmlns="" id="{CD037CFC-817D-4D32-BD60-D0F26F214287}"/>
              </a:ext>
            </a:extLst>
          </p:cNvPr>
          <p:cNvGrpSpPr/>
          <p:nvPr/>
        </p:nvGrpSpPr>
        <p:grpSpPr>
          <a:xfrm>
            <a:off x="6070389" y="5024025"/>
            <a:ext cx="4133754" cy="457200"/>
            <a:chOff x="-567069" y="3373093"/>
            <a:chExt cx="5676034" cy="457200"/>
          </a:xfrm>
        </p:grpSpPr>
        <p:sp>
          <p:nvSpPr>
            <p:cNvPr id="84" name="Rectangle: Top Corners Rounded 35">
              <a:extLst>
                <a:ext uri="{FF2B5EF4-FFF2-40B4-BE49-F238E27FC236}">
                  <a16:creationId xmlns:a16="http://schemas.microsoft.com/office/drawing/2014/main" xmlns="" id="{99CEBF00-8713-444D-A6DF-CB25F44016E7}"/>
                </a:ext>
              </a:extLst>
            </p:cNvPr>
            <p:cNvSpPr/>
            <p:nvPr/>
          </p:nvSpPr>
          <p:spPr>
            <a:xfrm rot="5400000">
              <a:off x="1994335" y="811690"/>
              <a:ext cx="457200" cy="5580006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5" name="Isosceles Triangle 36">
              <a:extLst>
                <a:ext uri="{FF2B5EF4-FFF2-40B4-BE49-F238E27FC236}">
                  <a16:creationId xmlns:a16="http://schemas.microsoft.com/office/drawing/2014/main" xmlns="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6" name="TextBox 73">
              <a:extLst>
                <a:ext uri="{FF2B5EF4-FFF2-40B4-BE49-F238E27FC236}">
                  <a16:creationId xmlns:a16="http://schemas.microsoft.com/office/drawing/2014/main" xmlns="" id="{1ED73ACD-83A4-4DFC-945B-C81D5C698724}"/>
                </a:ext>
              </a:extLst>
            </p:cNvPr>
            <p:cNvSpPr txBox="1"/>
            <p:nvPr/>
          </p:nvSpPr>
          <p:spPr>
            <a:xfrm>
              <a:off x="-567069" y="3428237"/>
              <a:ext cx="5491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/>
                <a:t>أيُّ الأمرُ أُحبُّ أن أقضي فيه وقت فراغي ؟ و لماذا؟</a:t>
              </a:r>
              <a:endParaRPr lang="en-US" b="1" dirty="0"/>
            </a:p>
          </p:txBody>
        </p:sp>
      </p:grpSp>
      <p:sp>
        <p:nvSpPr>
          <p:cNvPr id="87" name="Rectangle: Rounded Corners 36">
            <a:extLst>
              <a:ext uri="{FF2B5EF4-FFF2-40B4-BE49-F238E27FC236}">
                <a16:creationId xmlns="" xmlns:a16="http://schemas.microsoft.com/office/drawing/2014/main" id="{C61902BB-2596-4298-A962-507D5F157AC6}"/>
              </a:ext>
            </a:extLst>
          </p:cNvPr>
          <p:cNvSpPr/>
          <p:nvPr/>
        </p:nvSpPr>
        <p:spPr>
          <a:xfrm>
            <a:off x="5637045" y="4135190"/>
            <a:ext cx="4487697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الأولى تلعب / والثانية تقرأ كتاب </a:t>
            </a:r>
            <a:endParaRPr lang="en-US" b="1" dirty="0"/>
          </a:p>
        </p:txBody>
      </p:sp>
      <p:sp>
        <p:nvSpPr>
          <p:cNvPr id="88" name="Rectangle: Rounded Corners 45">
            <a:extLst>
              <a:ext uri="{FF2B5EF4-FFF2-40B4-BE49-F238E27FC236}">
                <a16:creationId xmlns="" xmlns:a16="http://schemas.microsoft.com/office/drawing/2014/main" id="{E0A6A008-9D26-46D5-89C1-0ED27EFC4628}"/>
              </a:ext>
            </a:extLst>
          </p:cNvPr>
          <p:cNvSpPr/>
          <p:nvPr/>
        </p:nvSpPr>
        <p:spPr>
          <a:xfrm>
            <a:off x="5637045" y="5557366"/>
            <a:ext cx="4457654" cy="460972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Y" b="1" dirty="0"/>
              <a:t>أحب أن أقرأ القصص والكتب لأنها </a:t>
            </a:r>
            <a:r>
              <a:rPr lang="ar-SY" b="1" dirty="0" smtClean="0"/>
              <a:t>تنمِّي لُغتي العرَّبية </a:t>
            </a:r>
            <a:endParaRPr lang="en-US" b="1" dirty="0"/>
          </a:p>
        </p:txBody>
      </p:sp>
      <p:pic>
        <p:nvPicPr>
          <p:cNvPr id="56" name="Picture 161">
            <a:extLst>
              <a:ext uri="{FF2B5EF4-FFF2-40B4-BE49-F238E27FC236}">
                <a16:creationId xmlns:a16="http://schemas.microsoft.com/office/drawing/2014/main" xmlns="" id="{6D79FB35-9FF1-44F6-BB5F-AA70EE5E94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r="4492"/>
          <a:stretch/>
        </p:blipFill>
        <p:spPr>
          <a:xfrm>
            <a:off x="5883930" y="1429257"/>
            <a:ext cx="4252010" cy="15505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14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75" grpId="0" animBg="1"/>
      <p:bldP spid="76" grpId="0"/>
      <p:bldP spid="81" grpId="0" animBg="1"/>
      <p:bldP spid="82" grpId="0"/>
      <p:bldP spid="87" grpId="0" animBg="1"/>
      <p:bldP spid="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9644</TotalTime>
  <Words>405</Words>
  <Application>Microsoft Office PowerPoint</Application>
  <PresentationFormat>مخصص</PresentationFormat>
  <Paragraphs>114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7024</cp:revision>
  <dcterms:created xsi:type="dcterms:W3CDTF">2020-10-10T04:32:51Z</dcterms:created>
  <dcterms:modified xsi:type="dcterms:W3CDTF">2021-07-07T16:08:06Z</dcterms:modified>
</cp:coreProperties>
</file>