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337" r:id="rId2"/>
    <p:sldId id="343" r:id="rId3"/>
    <p:sldId id="342" r:id="rId4"/>
    <p:sldId id="345" r:id="rId5"/>
    <p:sldId id="346" r:id="rId6"/>
    <p:sldId id="347" r:id="rId7"/>
    <p:sldId id="348" r:id="rId8"/>
    <p:sldId id="349" r:id="rId9"/>
    <p:sldId id="350" r:id="rId10"/>
  </p:sldIdLst>
  <p:sldSz cx="9144000" cy="6858000" type="screen4x3"/>
  <p:notesSz cx="6858000" cy="9144000"/>
  <p:custDataLst>
    <p:tags r:id="rId12"/>
  </p:custDataLst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966FF"/>
    <a:srgbClr val="FFA161"/>
    <a:srgbClr val="006600"/>
    <a:srgbClr val="DFDA00"/>
    <a:srgbClr val="00005C"/>
    <a:srgbClr val="5C005C"/>
    <a:srgbClr val="D00054"/>
    <a:srgbClr val="CC3300"/>
    <a:srgbClr val="FFF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0A2CA0E-7D44-4824-90FE-E0DB12F531F4}" type="datetimeFigureOut">
              <a:rPr lang="ar-SA" smtClean="0"/>
              <a:t>13/01/43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514D41-8326-4221-B2B7-377E5FB732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276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B1972-87FB-453D-8328-3189DD5A0AC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1917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B8591-4E46-4CFC-AF81-4FD7B8EF709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4765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3F11-8934-4BA6-99F4-E16EAF0A1E2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5601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F721C-3139-4C59-B643-B2342CF0F06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781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8D08-8033-4EBB-9180-0661738BBE2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593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F721C-3139-4C59-B643-B2342CF0F06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781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B59D-8A2B-4752-8195-BAB280AA2C2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05494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AFF37-C947-4F2D-AA09-DF87E111658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02289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01C9C-7AAF-4EF6-B5DF-5DA357A7907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49988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DB2C-0018-4DCF-BDA3-A4113657D9D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47061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8/21/2021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57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8/21/2021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57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marL="0" marR="0" indent="0" algn="ctr">
              <a:buFontTx/>
              <a:buNone/>
            </a:pPr>
            <a:r>
              <a:rPr lang="en-US" i="0" dirty="0"/>
              <a:t>Click icon to add full page picture</a:t>
            </a:r>
            <a:endParaRPr lang="en-US" i="0" baseline="0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8/21/2021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91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F721C-3139-4C59-B643-B2342CF0F06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781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F721C-3139-4C59-B643-B2342CF0F06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781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F721C-3139-4C59-B643-B2342CF0F06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781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F721C-3139-4C59-B643-B2342CF0F06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781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C81F-7A7A-4496-8078-2FA401BD22A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320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8E493-9AA9-41E4-86B5-922A27A92F0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1788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C71"/>
            </a:gs>
            <a:gs pos="50000">
              <a:schemeClr val="bg1"/>
            </a:gs>
            <a:gs pos="100000">
              <a:srgbClr val="FFFC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03B85C33-2DA3-44B1-B994-E27945A325E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6" r:id="rId3"/>
    <p:sldLayoutId id="2147483681" r:id="rId4"/>
    <p:sldLayoutId id="2147483680" r:id="rId5"/>
    <p:sldLayoutId id="2147483669" r:id="rId6"/>
    <p:sldLayoutId id="2147483668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85" r:id="rId13"/>
    <p:sldLayoutId id="2147483684" r:id="rId14"/>
    <p:sldLayoutId id="2147483682" r:id="rId15"/>
    <p:sldLayoutId id="2147483679" r:id="rId16"/>
    <p:sldLayoutId id="2147483678" r:id="rId17"/>
    <p:sldLayoutId id="2147483677" r:id="rId18"/>
    <p:sldLayoutId id="2147483676" r:id="rId19"/>
    <p:sldLayoutId id="2147483675" r:id="rId20"/>
    <p:sldLayoutId id="2147483674" r:id="rId21"/>
    <p:sldLayoutId id="2147483673" r:id="rId22"/>
    <p:sldLayoutId id="2147483672" r:id="rId23"/>
    <p:sldLayoutId id="2147483670" r:id="rId24"/>
    <p:sldLayoutId id="2147483667" r:id="rId25"/>
    <p:sldLayoutId id="2147483666" r:id="rId26"/>
    <p:sldLayoutId id="2147483665" r:id="rId27"/>
    <p:sldLayoutId id="2147483664" r:id="rId28"/>
    <p:sldLayoutId id="2147483663" r:id="rId29"/>
    <p:sldLayoutId id="2147483656" r:id="rId30"/>
    <p:sldLayoutId id="2147483657" r:id="rId31"/>
    <p:sldLayoutId id="2147483658" r:id="rId32"/>
    <p:sldLayoutId id="2147483659" r:id="rId33"/>
    <p:sldLayoutId id="2147483683" r:id="rId34"/>
    <p:sldLayoutId id="2147483671" r:id="rId35"/>
    <p:sldLayoutId id="2147483661" r:id="rId36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7772400" cy="1470025"/>
          </a:xfrm>
        </p:spPr>
        <p:txBody>
          <a:bodyPr/>
          <a:lstStyle/>
          <a:p>
            <a:r>
              <a:rPr lang="ar-SA" altLang="ar-SA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تقنية المعلومات والاتصالات والمجتمع</a:t>
            </a:r>
            <a:endParaRPr lang="ar-SA" altLang="ar-SA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91680" y="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altLang="ar-SA" sz="9600" b="1" kern="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5</a:t>
            </a:r>
            <a:endParaRPr lang="ar-SA" altLang="ar-SA" sz="9600" b="1" kern="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6" name="Picture 2" descr="تخصص تقنية المعلومات - موقع مصاد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00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8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نشاط 1 </a:t>
            </a:r>
            <a:endParaRPr lang="en-US" sz="8000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6381609" cy="682426"/>
          </a:xfr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97" y="3140968"/>
            <a:ext cx="3284634" cy="2952013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660232" y="2132856"/>
            <a:ext cx="1420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هو </a:t>
            </a:r>
            <a:endParaRPr lang="en-US" sz="3200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3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"/>
          <p:cNvSpPr txBox="1">
            <a:spLocks/>
          </p:cNvSpPr>
          <p:nvPr/>
        </p:nvSpPr>
        <p:spPr>
          <a:xfrm>
            <a:off x="642910" y="142852"/>
            <a:ext cx="7286676" cy="500066"/>
          </a:xfrm>
          <a:prstGeom prst="rect">
            <a:avLst/>
          </a:prstGeom>
          <a:solidFill>
            <a:srgbClr val="FFA16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t">
            <a:no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أمثلة ل وظائف التي تؤثر سلباً أو إيجاباً بسبب التقنية</a:t>
            </a:r>
            <a:endParaRPr kumimoji="0" lang="ar-SA" sz="28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657" y="1052736"/>
            <a:ext cx="46958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4686954" cy="303889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66700" y="201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6323" name="Rectangle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144608" y="3161292"/>
            <a:ext cx="66961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SA" altLang="ar-SA" sz="3600" b="1" dirty="0" smtClean="0">
                <a:solidFill>
                  <a:srgbClr val="B8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0"/>
              </a:rPr>
              <a:t>بالتقنية الحياة أسهل وأفضل </a:t>
            </a:r>
            <a:endParaRPr lang="en-US" altLang="ar-SA" sz="3600" b="1" dirty="0">
              <a:solidFill>
                <a:srgbClr val="B8005C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0"/>
            </a:endParaRPr>
          </a:p>
        </p:txBody>
      </p:sp>
      <p:pic>
        <p:nvPicPr>
          <p:cNvPr id="24580" name="Picture 6" descr="CTOFF162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874814"/>
            <a:ext cx="2448719" cy="1976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 descr="توسع التجارة الإلكترونية.. الفوائد والتحديات | Emirates Center for  Strategic Studies and Resea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13017" r="32119"/>
          <a:stretch/>
        </p:blipFill>
        <p:spPr bwMode="auto">
          <a:xfrm>
            <a:off x="2699792" y="516192"/>
            <a:ext cx="3008671" cy="23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07623"/>
            <a:ext cx="2429214" cy="2362530"/>
          </a:xfrm>
          <a:prstGeom prst="rect">
            <a:avLst/>
          </a:prstGeom>
        </p:spPr>
      </p:pic>
      <p:pic>
        <p:nvPicPr>
          <p:cNvPr id="6148" name="Picture 4" descr="مواقع وتطبيقات التواصل الاجتماعي الأكثر استخدامًا اليوم | دولفينو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50" y="4160231"/>
            <a:ext cx="2502063" cy="19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1" y="3974990"/>
            <a:ext cx="2800741" cy="229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66700" y="201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6323" name="Rectangle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201699" y="833070"/>
            <a:ext cx="66961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SA" altLang="ar-SA" sz="4800" b="1" dirty="0" smtClean="0">
                <a:solidFill>
                  <a:srgbClr val="B8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0"/>
              </a:rPr>
              <a:t>التعلم مدى الحياة</a:t>
            </a:r>
            <a:endParaRPr lang="en-US" altLang="ar-SA" sz="4800" b="1" dirty="0">
              <a:solidFill>
                <a:srgbClr val="B8005C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0"/>
            </a:endParaRPr>
          </a:p>
        </p:txBody>
      </p:sp>
      <p:pic>
        <p:nvPicPr>
          <p:cNvPr id="5122" name="Picture 2" descr="التعلّم مدى الحياة.. كان خياراً وصار ضرورة اقتصاد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4" y="2012950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66700" y="201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6323" name="Rectangle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128395" y="833070"/>
            <a:ext cx="66961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SA" altLang="ar-SA" sz="4800" b="1" dirty="0" smtClean="0">
                <a:solidFill>
                  <a:srgbClr val="B8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0"/>
              </a:rPr>
              <a:t>تطور عملية دفع الأموال</a:t>
            </a:r>
            <a:endParaRPr lang="en-US" altLang="ar-SA" sz="4800" b="1" dirty="0">
              <a:solidFill>
                <a:srgbClr val="B8005C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0"/>
            </a:endParaRPr>
          </a:p>
        </p:txBody>
      </p:sp>
      <p:pic>
        <p:nvPicPr>
          <p:cNvPr id="4098" name="Picture 2" descr="الحوالات الخارجية بنك مصر وما هي أساسيات إتمام عملية التحويل - إيجي بر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62" y="1981321"/>
            <a:ext cx="6691798" cy="41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66700" y="201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6323" name="Rectangle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214302" y="395235"/>
            <a:ext cx="66961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SA" altLang="ar-SA" sz="4800" b="1" dirty="0" smtClean="0">
                <a:solidFill>
                  <a:srgbClr val="B8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0"/>
              </a:rPr>
              <a:t>التخزين </a:t>
            </a:r>
            <a:r>
              <a:rPr lang="ar-SA" altLang="ar-SA" sz="4800" b="1" dirty="0" err="1" smtClean="0">
                <a:solidFill>
                  <a:srgbClr val="B8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0"/>
              </a:rPr>
              <a:t>السحابي</a:t>
            </a:r>
            <a:endParaRPr lang="en-US" altLang="ar-SA" sz="4800" b="1" dirty="0">
              <a:solidFill>
                <a:srgbClr val="B8005C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0"/>
            </a:endParaRPr>
          </a:p>
        </p:txBody>
      </p:sp>
      <p:pic>
        <p:nvPicPr>
          <p:cNvPr id="3074" name="Picture 2" descr="قلادة مزعج ردهة برنامج تخزين سحابي - infinityauthor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4299148" cy="2433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مقارنة بين خدمات التخزين السحابية وأفضل الحلول السحابية » مجلت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92" y="3861048"/>
            <a:ext cx="4847359" cy="2544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3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66700" y="201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6323" name="Rectangle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259632" y="833070"/>
            <a:ext cx="66961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SA" altLang="ar-SA" sz="4800" b="1" dirty="0" smtClean="0">
                <a:solidFill>
                  <a:srgbClr val="B80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0"/>
              </a:rPr>
              <a:t>الفجوة الرقمية</a:t>
            </a:r>
            <a:endParaRPr lang="en-US" altLang="ar-SA" sz="4800" b="1" dirty="0">
              <a:solidFill>
                <a:srgbClr val="B8005C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0"/>
            </a:endParaRPr>
          </a:p>
        </p:txBody>
      </p:sp>
      <p:pic>
        <p:nvPicPr>
          <p:cNvPr id="2052" name="Picture 4" descr="Bridging the digital divide – American City and C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43" y="2012950"/>
            <a:ext cx="7026973" cy="35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2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3" y="72008"/>
            <a:ext cx="8888603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666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96755436"/>
</p:tagLst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35</Words>
  <Application>Microsoft Office PowerPoint</Application>
  <PresentationFormat>عرض على الشاشة (3:4)‏</PresentationFormat>
  <Paragraphs>10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تصميم افتراضي</vt:lpstr>
      <vt:lpstr>تقنية المعلومات والاتصالات والمجتمع</vt:lpstr>
      <vt:lpstr>نشاط 1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الحاسب</dc:title>
  <dc:creator>xp</dc:creator>
  <cp:lastModifiedBy>ohood alshuibi</cp:lastModifiedBy>
  <cp:revision>185</cp:revision>
  <dcterms:created xsi:type="dcterms:W3CDTF">2006-02-28T16:00:38Z</dcterms:created>
  <dcterms:modified xsi:type="dcterms:W3CDTF">2021-08-21T14:48:55Z</dcterms:modified>
</cp:coreProperties>
</file>