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68" r:id="rId10"/>
    <p:sldId id="275" r:id="rId11"/>
    <p:sldId id="276" r:id="rId12"/>
  </p:sldIdLst>
  <p:sldSz cx="9144000" cy="6858000" type="screen4x3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14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2296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145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98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398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12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994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15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931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61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578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8" y="2420888"/>
            <a:ext cx="7753615" cy="16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1710"/>
            <a:ext cx="2866063" cy="8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710825" cy="246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42" y="2924944"/>
            <a:ext cx="5924052" cy="262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68760"/>
            <a:ext cx="76390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1" y="695551"/>
            <a:ext cx="3505909" cy="5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86" y="1330768"/>
            <a:ext cx="6908950" cy="461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444208" y="4365104"/>
            <a:ext cx="2232248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27" y="646683"/>
            <a:ext cx="6559469" cy="472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724045" cy="472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437250" y="3069554"/>
            <a:ext cx="2232248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59078"/>
            <a:ext cx="7231545" cy="45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5796136" y="4369161"/>
            <a:ext cx="2664296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80689"/>
            <a:ext cx="5408930" cy="45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7008"/>
            <a:ext cx="4315956" cy="2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79512" y="3294977"/>
            <a:ext cx="4176464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9" y="620688"/>
            <a:ext cx="7376715" cy="529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5940152" y="3573016"/>
            <a:ext cx="2664296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61" y="675930"/>
            <a:ext cx="6412835" cy="41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732240" y="2758146"/>
            <a:ext cx="2016224" cy="7428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750300" cy="6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02" y="1196752"/>
            <a:ext cx="5883170" cy="119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67544" y="2348880"/>
            <a:ext cx="8064896" cy="390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معظم المخلوقات الحية التي تعيش علي عمق أكبر 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يتغذى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بعضها علي بعض ، وعلي مواد تصل إليها من سطح المحيط ، و تتغذي مخلوقات حية أخرى تعيش في أعماق المحيطات ، ومنها بعض أنواع البدائيات - علي مواد تحصل عليها من الفوهات </a:t>
            </a:r>
            <a:r>
              <a:rPr lang="ar-S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الحرمانية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الشقوق العميقة الموجودة في أعماق المحيطات ، و التي تتدفق منها بعض المحيطات و التي تتدفق منها بعض المواد الكيميائية الحارة 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9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66</Words>
  <Application>Microsoft Office PowerPoint</Application>
  <PresentationFormat>عرض على الشاشة (3:4)‏</PresentationFormat>
  <Paragraphs>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339</cp:revision>
  <dcterms:created xsi:type="dcterms:W3CDTF">2011-03-17T07:07:04Z</dcterms:created>
  <dcterms:modified xsi:type="dcterms:W3CDTF">2019-03-17T16:39:29Z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