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6" r:id="rId1"/>
  </p:sldMasterIdLst>
  <p:notesMasterIdLst>
    <p:notesMasterId r:id="rId11"/>
  </p:notesMasterIdLst>
  <p:sldIdLst>
    <p:sldId id="256" r:id="rId2"/>
    <p:sldId id="257" r:id="rId3"/>
    <p:sldId id="267" r:id="rId4"/>
    <p:sldId id="268" r:id="rId5"/>
    <p:sldId id="269" r:id="rId6"/>
    <p:sldId id="266" r:id="rId7"/>
    <p:sldId id="270" r:id="rId8"/>
    <p:sldId id="271" r:id="rId9"/>
    <p:sldId id="272" r:id="rId10"/>
  </p:sldIdLst>
  <p:sldSz cx="9144000" cy="6858000" type="screen4x3"/>
  <p:notesSz cx="6858000" cy="9144000"/>
  <p:custDataLst>
    <p:tags r:id="rId12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87" autoAdjust="0"/>
    <p:restoredTop sz="91103" autoAdjust="0"/>
  </p:normalViewPr>
  <p:slideViewPr>
    <p:cSldViewPr>
      <p:cViewPr varScale="1">
        <p:scale>
          <a:sx n="95" d="100"/>
          <a:sy n="95" d="100"/>
        </p:scale>
        <p:origin x="-5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DBE250-EBC8-4FF7-81AB-0EA693E88063}" type="datetimeFigureOut">
              <a:rPr lang="ar-EG" smtClean="0"/>
              <a:pPr/>
              <a:t>11/07/1440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26BDBA-3E88-4B35-AA02-961CF36B3C3A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2023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71108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0730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494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68717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38128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7261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8445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531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82173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30604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0767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3/17/2019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95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20" y="2420888"/>
            <a:ext cx="7753615" cy="169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88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61" y="695551"/>
            <a:ext cx="3505909" cy="57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688" y="1370515"/>
            <a:ext cx="7140145" cy="465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4860032" y="4437112"/>
            <a:ext cx="3744416" cy="86409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4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20688"/>
            <a:ext cx="5236945" cy="50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3592176" cy="196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103392" y="5157192"/>
            <a:ext cx="3744416" cy="46913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0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7441235" cy="518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4860032" y="4437112"/>
            <a:ext cx="3744416" cy="79208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1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967" y="620688"/>
            <a:ext cx="5118537" cy="417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4211960" y="2204864"/>
            <a:ext cx="4536504" cy="86409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20688"/>
            <a:ext cx="3409364" cy="61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431" y="1190134"/>
            <a:ext cx="5244045" cy="511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1"/>
          <p:cNvSpPr txBox="1"/>
          <p:nvPr/>
        </p:nvSpPr>
        <p:spPr>
          <a:xfrm>
            <a:off x="683568" y="5786100"/>
            <a:ext cx="70260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يوضح الشكل نمو الخلية و من ثم انقسامها لإنتاج خلايا جديدة. </a:t>
            </a:r>
            <a:endParaRPr lang="en-US" sz="2400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438" y="620688"/>
            <a:ext cx="6882066" cy="338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1"/>
          <p:cNvSpPr txBox="1"/>
          <p:nvPr/>
        </p:nvSpPr>
        <p:spPr>
          <a:xfrm>
            <a:off x="1475656" y="4010805"/>
            <a:ext cx="7026029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هذه البذور الملساء كانت هجين أي تحمل جين الصفة السائدة و جين الصفة المتنحية معًا  و عند حدوث عملية التلقيح التقت الجينات الصفة المتنحية ( البذور المجعدة ) فظهرت في الجيل التالي .</a:t>
            </a:r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92696"/>
            <a:ext cx="6530142" cy="537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96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92696"/>
            <a:ext cx="6731522" cy="361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1"/>
          <p:cNvSpPr txBox="1"/>
          <p:nvPr/>
        </p:nvSpPr>
        <p:spPr>
          <a:xfrm>
            <a:off x="755576" y="4581128"/>
            <a:ext cx="810039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عدد الأبناء الذين تظهر عليهم صفة شحمة  الأذن الملتحمة = 1 </a:t>
            </a:r>
          </a:p>
          <a:p>
            <a:r>
              <a:rPr lang="ar-SA" sz="2800" b="1" dirty="0">
                <a:solidFill>
                  <a:srgbClr val="FF0000"/>
                </a:solidFill>
              </a:rPr>
              <a:t>عدد الأبناء الذين تظهر عليهم صفة شحمة الإذن غير الملتحمة = </a:t>
            </a:r>
            <a:r>
              <a:rPr lang="ar-SA" sz="2800" b="1" dirty="0" smtClean="0">
                <a:solidFill>
                  <a:srgbClr val="FF0000"/>
                </a:solidFill>
              </a:rPr>
              <a:t>3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1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1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4151</TotalTime>
  <Words>68</Words>
  <Application>Microsoft Office PowerPoint</Application>
  <PresentationFormat>عرض على الشاشة (3:4)‏</PresentationFormat>
  <Paragraphs>4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عمرو و محمد نور عيني</dc:creator>
  <cp:lastModifiedBy>Ninja</cp:lastModifiedBy>
  <cp:revision>336</cp:revision>
  <dcterms:created xsi:type="dcterms:W3CDTF">2011-03-17T07:07:04Z</dcterms:created>
  <dcterms:modified xsi:type="dcterms:W3CDTF">2019-03-17T17:50:57Z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C89ED302-8AE5-4756-8AAD-B36EBC6E1DAB</vt:lpwstr>
  </property>
  <property fmtid="{D5CDD505-2E9C-101B-9397-08002B2CF9AE}" pid="3" name="ArticulatePath">
    <vt:lpwstr>1</vt:lpwstr>
  </property>
</Properties>
</file>