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04/08/1434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142852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928670"/>
            <a:ext cx="5229249" cy="180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071810"/>
            <a:ext cx="552452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4929198"/>
            <a:ext cx="451486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مربع نص 26"/>
          <p:cNvSpPr txBox="1"/>
          <p:nvPr/>
        </p:nvSpPr>
        <p:spPr>
          <a:xfrm>
            <a:off x="4572000" y="495777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500298" y="5500702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رقم الشكل + 2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00034" y="5500702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ر + 2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سهم إلى اليمين 29"/>
          <p:cNvSpPr/>
          <p:nvPr/>
        </p:nvSpPr>
        <p:spPr>
          <a:xfrm flipH="1">
            <a:off x="1500166" y="5514988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5300668" y="4071942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6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4700588" y="4071942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7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100510" y="4071942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8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142984"/>
            <a:ext cx="692948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ربع نص 6"/>
          <p:cNvSpPr txBox="1"/>
          <p:nvPr/>
        </p:nvSpPr>
        <p:spPr>
          <a:xfrm>
            <a:off x="8286776" y="2414580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</a:t>
            </a:r>
            <a:endParaRPr lang="ar-SA" sz="2400" b="1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9" name="دبوس زينة 8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</a:t>
              </a:r>
              <a:r>
                <a:rPr lang="ar-SA" sz="2400" b="1" dirty="0" err="1" smtClean="0">
                  <a:solidFill>
                    <a:schemeClr val="tx1"/>
                  </a:solidFill>
                </a:rPr>
                <a:t>ن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+ 3 إذا كانت  </a:t>
              </a:r>
              <a:r>
                <a:rPr lang="ar-SA" sz="2400" b="1" dirty="0" err="1" smtClean="0">
                  <a:solidFill>
                    <a:schemeClr val="tx1"/>
                  </a:solidFill>
                </a:rPr>
                <a:t>ن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= 4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11" name="دبوس زينة 5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3" name="مربع نص 12"/>
          <p:cNvSpPr txBox="1"/>
          <p:nvPr/>
        </p:nvSpPr>
        <p:spPr>
          <a:xfrm>
            <a:off x="7429520" y="242886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+ 3 =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8272490" y="2443156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7100904" y="245744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grpSp>
        <p:nvGrpSpPr>
          <p:cNvPr id="16" name="مجموعة 15"/>
          <p:cNvGrpSpPr/>
          <p:nvPr/>
        </p:nvGrpSpPr>
        <p:grpSpPr>
          <a:xfrm>
            <a:off x="571472" y="3643314"/>
            <a:ext cx="8358246" cy="928694"/>
            <a:chOff x="571472" y="857232"/>
            <a:chExt cx="8358246" cy="928694"/>
          </a:xfrm>
        </p:grpSpPr>
        <p:sp>
          <p:nvSpPr>
            <p:cNvPr id="17" name="دبوس زينة 1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كل من العبارات التالية إذا كانت   هـ = 8    ،    </a:t>
              </a:r>
              <a:r>
                <a:rPr lang="ar-SA" sz="2400" b="1" dirty="0" err="1" smtClean="0">
                  <a:solidFill>
                    <a:schemeClr val="tx1"/>
                  </a:solidFill>
                </a:rPr>
                <a:t>د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= 5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19" name="دبوس زينة 1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1" name="مربع نص 20"/>
          <p:cNvSpPr txBox="1"/>
          <p:nvPr/>
        </p:nvSpPr>
        <p:spPr>
          <a:xfrm>
            <a:off x="8286776" y="5424801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429520" y="5439089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 3 =</a:t>
            </a:r>
            <a:endParaRPr lang="ar-SA" sz="2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8272490" y="548641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7100904" y="5467665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4929190" y="5443552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 ــ      =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314958" y="547212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643438" y="547212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257410" y="542926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000232" y="5443550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2243124" y="545783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857224" y="547212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5329244" y="542926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1714480" y="5443550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د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1414438" y="5443552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657330" y="5472126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  <p:bldP spid="14" grpId="0"/>
      <p:bldP spid="15" grpId="0"/>
      <p:bldP spid="21" grpId="0"/>
      <p:bldP spid="21" grpId="1"/>
      <p:bldP spid="22" grpId="0"/>
      <p:bldP spid="23" grpId="0"/>
      <p:bldP spid="24" grpId="0"/>
      <p:bldP spid="26" grpId="0"/>
      <p:bldP spid="27" grpId="0"/>
      <p:bldP spid="28" grpId="0"/>
      <p:bldP spid="29" grpId="0"/>
      <p:bldP spid="29" grpId="1"/>
      <p:bldP spid="30" grpId="0"/>
      <p:bldP spid="31" grpId="0"/>
      <p:bldP spid="32" grpId="0"/>
      <p:bldP spid="25" grpId="0"/>
      <p:bldP spid="25" grpId="1"/>
      <p:bldP spid="33" grpId="0"/>
      <p:bldP spid="33" grpId="1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مجموعة 17"/>
          <p:cNvGrpSpPr/>
          <p:nvPr/>
        </p:nvGrpSpPr>
        <p:grpSpPr>
          <a:xfrm>
            <a:off x="571472" y="1142984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كل عبارة مما يأتي ، إذا كانت  أ = 3   ،   ب = 5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مربع نص 15"/>
          <p:cNvSpPr txBox="1"/>
          <p:nvPr/>
        </p:nvSpPr>
        <p:spPr>
          <a:xfrm>
            <a:off x="8286776" y="3571876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أ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7429520" y="3586164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+ 7 =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8272490" y="360045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7000892" y="3614740"/>
            <a:ext cx="5286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429124" y="3633491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 ــ       =</a:t>
            </a:r>
            <a:endParaRPr lang="ar-SA" sz="2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4814892" y="3633489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4143372" y="3647779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2257410" y="3576337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000232" y="3590625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243124" y="3610277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857224" y="361920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829178" y="3624565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1714480" y="3590625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1414438" y="3590627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1657330" y="358616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33356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571472" y="981359"/>
            <a:ext cx="8358246" cy="928694"/>
            <a:chOff x="571472" y="857232"/>
            <a:chExt cx="8358246" cy="928694"/>
          </a:xfrm>
        </p:grpSpPr>
        <p:sp>
          <p:nvSpPr>
            <p:cNvPr id="17" name="دبوس زينة 1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كل من العبارات التالية إذا كانت   هـ = 6    ،    ب = 4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19" name="دبوس زينة 1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39" name="مستطيل مستدير الزوايا 38"/>
          <p:cNvSpPr/>
          <p:nvPr/>
        </p:nvSpPr>
        <p:spPr>
          <a:xfrm>
            <a:off x="5000628" y="2443156"/>
            <a:ext cx="335758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7529534" y="2795883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7100904" y="2781595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7886724" y="281463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57820" y="281017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315088" y="2767307"/>
            <a:ext cx="4714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ب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15034" y="2810173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715142" y="281463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857224" y="2443156"/>
            <a:ext cx="335758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2886064" y="2614606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</a:t>
            </a:r>
            <a:endParaRPr lang="ar-SA" sz="2400" b="1" dirty="0"/>
          </a:p>
        </p:txBody>
      </p:sp>
      <p:cxnSp>
        <p:nvCxnSpPr>
          <p:cNvPr id="42" name="رابط مستقيم 41"/>
          <p:cNvCxnSpPr/>
          <p:nvPr/>
        </p:nvCxnSpPr>
        <p:spPr>
          <a:xfrm rot="10800000">
            <a:off x="2886066" y="3100382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مربع نص 42"/>
          <p:cNvSpPr txBox="1"/>
          <p:nvPr/>
        </p:nvSpPr>
        <p:spPr>
          <a:xfrm>
            <a:off x="3243254" y="2624431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3071802" y="3071810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457434" y="2857498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1914506" y="2867323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2928926" y="4519321"/>
            <a:ext cx="335758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/>
          <p:cNvSpPr txBox="1"/>
          <p:nvPr/>
        </p:nvSpPr>
        <p:spPr>
          <a:xfrm>
            <a:off x="5314956" y="487204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r>
              <a:rPr lang="ar-SA" sz="3000" b="1" spc="-100" baseline="30000" dirty="0" smtClean="0"/>
              <a:t>2</a:t>
            </a:r>
            <a:endParaRPr lang="ar-SA" sz="3000" b="1" spc="-100" baseline="30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5000626" y="4900624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815022" y="4890799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686168" y="488633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77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243382" y="4857760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543424" y="4905083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33356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مربع نص 35"/>
          <p:cNvSpPr txBox="1"/>
          <p:nvPr/>
        </p:nvSpPr>
        <p:spPr>
          <a:xfrm>
            <a:off x="7300932" y="2800346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( 6 )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2643174" y="261460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( 4 )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3286116" y="2624429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6100774" y="280034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( 4 )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5086356" y="4857760"/>
            <a:ext cx="9715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( 6 )</a:t>
            </a:r>
            <a:r>
              <a:rPr lang="ar-SA" sz="3000" b="1" spc="-100" baseline="30000" dirty="0" smtClean="0"/>
              <a:t>2</a:t>
            </a:r>
            <a:endParaRPr lang="ar-SA" sz="3000" b="1" spc="-1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8" grpId="0"/>
      <p:bldP spid="28" grpId="1"/>
      <p:bldP spid="29" grpId="0"/>
      <p:bldP spid="30" grpId="0"/>
      <p:bldP spid="31" grpId="0"/>
      <p:bldP spid="33" grpId="0"/>
      <p:bldP spid="33" grpId="1"/>
      <p:bldP spid="34" grpId="0"/>
      <p:bldP spid="35" grpId="0"/>
      <p:bldP spid="40" grpId="0" animBg="1"/>
      <p:bldP spid="38" grpId="0"/>
      <p:bldP spid="38" grpId="1"/>
      <p:bldP spid="43" grpId="0"/>
      <p:bldP spid="43" grpId="1"/>
      <p:bldP spid="44" grpId="0"/>
      <p:bldP spid="47" grpId="0"/>
      <p:bldP spid="48" grpId="0"/>
      <p:bldP spid="27" grpId="0" animBg="1"/>
      <p:bldP spid="32" grpId="0"/>
      <p:bldP spid="32" grpId="1"/>
      <p:bldP spid="37" grpId="0"/>
      <p:bldP spid="41" grpId="0"/>
      <p:bldP spid="50" grpId="0"/>
      <p:bldP spid="52" grpId="0"/>
      <p:bldP spid="53" grpId="0"/>
      <p:bldP spid="36" grpId="0"/>
      <p:bldP spid="45" grpId="0"/>
      <p:bldP spid="46" grpId="0"/>
      <p:bldP spid="4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5000628" y="2443156"/>
            <a:ext cx="335758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7529534" y="2795883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7100904" y="2781595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7886724" y="281463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57820" y="281017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315088" y="2767307"/>
            <a:ext cx="4714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15034" y="2810173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715142" y="281463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857224" y="2443156"/>
            <a:ext cx="335758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2" name="رابط مستقيم 41"/>
          <p:cNvCxnSpPr/>
          <p:nvPr/>
        </p:nvCxnSpPr>
        <p:spPr>
          <a:xfrm rot="10800000">
            <a:off x="1906756" y="3100382"/>
            <a:ext cx="190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2743188" y="3071810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1457302" y="2857498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1000100" y="2867323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2928926" y="4519321"/>
            <a:ext cx="3357586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/>
          <p:cNvSpPr txBox="1"/>
          <p:nvPr/>
        </p:nvSpPr>
        <p:spPr>
          <a:xfrm>
            <a:off x="4586288" y="487204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</a:t>
            </a:r>
            <a:r>
              <a:rPr lang="ar-SA" sz="3000" b="1" spc="-100" baseline="30000" dirty="0" smtClean="0"/>
              <a:t>2</a:t>
            </a:r>
            <a:endParaRPr lang="ar-SA" sz="3000" b="1" spc="-100" baseline="30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5243516" y="4900624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643570" y="4933663"/>
            <a:ext cx="5286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686168" y="4939023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243382" y="4910449"/>
            <a:ext cx="3286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33356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مربع نص 35"/>
          <p:cNvSpPr txBox="1"/>
          <p:nvPr/>
        </p:nvSpPr>
        <p:spPr>
          <a:xfrm>
            <a:off x="7300932" y="2800346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( 2 )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2857488" y="261460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( 2 )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6100774" y="280034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( 6 )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4357686" y="4910449"/>
            <a:ext cx="9715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( 2 )</a:t>
            </a:r>
            <a:r>
              <a:rPr lang="ar-SA" sz="3000" b="1" spc="-100" baseline="30000" dirty="0" smtClean="0"/>
              <a:t>2</a:t>
            </a:r>
            <a:endParaRPr lang="ar-SA" sz="3000" b="1" spc="-100" baseline="30000" dirty="0"/>
          </a:p>
        </p:txBody>
      </p:sp>
      <p:grpSp>
        <p:nvGrpSpPr>
          <p:cNvPr id="51" name="مجموعة 50"/>
          <p:cNvGrpSpPr/>
          <p:nvPr/>
        </p:nvGrpSpPr>
        <p:grpSpPr>
          <a:xfrm>
            <a:off x="428596" y="1000108"/>
            <a:ext cx="8501122" cy="928694"/>
            <a:chOff x="428596" y="857232"/>
            <a:chExt cx="8501122" cy="928694"/>
          </a:xfrm>
        </p:grpSpPr>
        <p:sp>
          <p:nvSpPr>
            <p:cNvPr id="54" name="دبوس زينة 53"/>
            <p:cNvSpPr/>
            <p:nvPr/>
          </p:nvSpPr>
          <p:spPr>
            <a:xfrm>
              <a:off x="428596" y="857232"/>
              <a:ext cx="7286676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كل عبارة مما يأتي ، إذا كانت  م = 2 ،  ن = 6 ، ب = 3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6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57" name="دبوس زينة 5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59" name="مربع نص 58"/>
          <p:cNvSpPr txBox="1"/>
          <p:nvPr/>
        </p:nvSpPr>
        <p:spPr>
          <a:xfrm>
            <a:off x="2143108" y="2624433"/>
            <a:ext cx="17145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        + 4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071670" y="260031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3143240" y="2581567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</a:t>
            </a:r>
            <a:endParaRPr lang="ar-SA" sz="24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743056" y="261460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( 3 )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8" grpId="0"/>
      <p:bldP spid="28" grpId="1"/>
      <p:bldP spid="29" grpId="0"/>
      <p:bldP spid="30" grpId="0"/>
      <p:bldP spid="31" grpId="0"/>
      <p:bldP spid="33" grpId="0"/>
      <p:bldP spid="33" grpId="1"/>
      <p:bldP spid="34" grpId="0"/>
      <p:bldP spid="35" grpId="0"/>
      <p:bldP spid="40" grpId="0" animBg="1"/>
      <p:bldP spid="44" grpId="0"/>
      <p:bldP spid="47" grpId="0"/>
      <p:bldP spid="48" grpId="0"/>
      <p:bldP spid="27" grpId="0" animBg="1"/>
      <p:bldP spid="32" grpId="0"/>
      <p:bldP spid="32" grpId="1"/>
      <p:bldP spid="37" grpId="0"/>
      <p:bldP spid="41" grpId="0"/>
      <p:bldP spid="50" grpId="0"/>
      <p:bldP spid="52" grpId="0"/>
      <p:bldP spid="36" grpId="0"/>
      <p:bldP spid="45" grpId="0"/>
      <p:bldP spid="49" grpId="0"/>
      <p:bldP spid="26" grpId="0"/>
      <p:bldP spid="59" grpId="0"/>
      <p:bldP spid="38" grpId="0"/>
      <p:bldP spid="38" grpId="1"/>
      <p:bldP spid="43" grpId="0"/>
      <p:bldP spid="43" grpId="1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33356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6" name="مجموعة 45"/>
          <p:cNvGrpSpPr/>
          <p:nvPr/>
        </p:nvGrpSpPr>
        <p:grpSpPr>
          <a:xfrm>
            <a:off x="571472" y="981358"/>
            <a:ext cx="8358246" cy="1661824"/>
            <a:chOff x="571472" y="857231"/>
            <a:chExt cx="8358246" cy="1661824"/>
          </a:xfrm>
        </p:grpSpPr>
        <p:sp>
          <p:nvSpPr>
            <p:cNvPr id="51" name="دبوس زينة 50"/>
            <p:cNvSpPr/>
            <p:nvPr/>
          </p:nvSpPr>
          <p:spPr>
            <a:xfrm>
              <a:off x="571472" y="857231"/>
              <a:ext cx="7143800" cy="1661824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مجموعة 20"/>
            <p:cNvGrpSpPr/>
            <p:nvPr/>
          </p:nvGrpSpPr>
          <p:grpSpPr>
            <a:xfrm>
              <a:off x="7715272" y="1233171"/>
              <a:ext cx="1214446" cy="928694"/>
              <a:chOff x="7715272" y="1233171"/>
              <a:chExt cx="1214446" cy="928694"/>
            </a:xfrm>
          </p:grpSpPr>
          <p:sp>
            <p:nvSpPr>
              <p:cNvPr id="56" name="دبوس زينة 55"/>
              <p:cNvSpPr/>
              <p:nvPr/>
            </p:nvSpPr>
            <p:spPr>
              <a:xfrm>
                <a:off x="7715272" y="1233171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476061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142984"/>
            <a:ext cx="637223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مربع نص 61"/>
          <p:cNvSpPr txBox="1"/>
          <p:nvPr/>
        </p:nvSpPr>
        <p:spPr>
          <a:xfrm>
            <a:off x="5900748" y="402015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مساحة المثلث  =</a:t>
            </a:r>
            <a:endParaRPr lang="ar-SA" sz="24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4600574" y="3805840"/>
            <a:ext cx="1285886" cy="909044"/>
            <a:chOff x="5629280" y="3429000"/>
            <a:chExt cx="1285886" cy="909044"/>
          </a:xfrm>
        </p:grpSpPr>
        <p:grpSp>
          <p:nvGrpSpPr>
            <p:cNvPr id="68" name="مجموعة 67"/>
            <p:cNvGrpSpPr/>
            <p:nvPr/>
          </p:nvGrpSpPr>
          <p:grpSpPr>
            <a:xfrm>
              <a:off x="6029334" y="3429000"/>
              <a:ext cx="885832" cy="909044"/>
              <a:chOff x="2857488" y="3162898"/>
              <a:chExt cx="885832" cy="909044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rot="10800000">
                <a:off x="2886066" y="3638849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مربع نص 64"/>
              <p:cNvSpPr txBox="1"/>
              <p:nvPr/>
            </p:nvSpPr>
            <p:spPr>
              <a:xfrm>
                <a:off x="2857488" y="3162898"/>
                <a:ext cx="8858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ق × </a:t>
                </a:r>
                <a:r>
                  <a:rPr lang="ar-SA" sz="2400" b="1" dirty="0" err="1" smtClean="0"/>
                  <a:t>ع</a:t>
                </a:r>
                <a:endParaRPr lang="ar-SA" sz="2400" b="1" dirty="0"/>
              </a:p>
            </p:txBody>
          </p:sp>
          <p:sp>
            <p:nvSpPr>
              <p:cNvPr id="66" name="مربع نص 65"/>
              <p:cNvSpPr txBox="1"/>
              <p:nvPr/>
            </p:nvSpPr>
            <p:spPr>
              <a:xfrm>
                <a:off x="3071802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</p:grpSp>
        <p:sp>
          <p:nvSpPr>
            <p:cNvPr id="69" name="مربع نص 68"/>
            <p:cNvSpPr txBox="1"/>
            <p:nvPr/>
          </p:nvSpPr>
          <p:spPr>
            <a:xfrm>
              <a:off x="5629280" y="3657600"/>
              <a:ext cx="3571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grpSp>
        <p:nvGrpSpPr>
          <p:cNvPr id="71" name="مجموعة 70"/>
          <p:cNvGrpSpPr/>
          <p:nvPr/>
        </p:nvGrpSpPr>
        <p:grpSpPr>
          <a:xfrm>
            <a:off x="3328978" y="3862992"/>
            <a:ext cx="1243022" cy="851892"/>
            <a:chOff x="5629280" y="3486152"/>
            <a:chExt cx="1243022" cy="851892"/>
          </a:xfrm>
        </p:grpSpPr>
        <p:grpSp>
          <p:nvGrpSpPr>
            <p:cNvPr id="72" name="مجموعة 71"/>
            <p:cNvGrpSpPr/>
            <p:nvPr/>
          </p:nvGrpSpPr>
          <p:grpSpPr>
            <a:xfrm>
              <a:off x="5986470" y="3486152"/>
              <a:ext cx="885832" cy="851892"/>
              <a:chOff x="2814624" y="3220050"/>
              <a:chExt cx="885832" cy="851892"/>
            </a:xfrm>
          </p:grpSpPr>
          <p:cxnSp>
            <p:nvCxnSpPr>
              <p:cNvPr id="74" name="رابط مستقيم 73"/>
              <p:cNvCxnSpPr/>
              <p:nvPr/>
            </p:nvCxnSpPr>
            <p:spPr>
              <a:xfrm rot="10800000">
                <a:off x="2886066" y="3638849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مربع نص 74"/>
              <p:cNvSpPr txBox="1"/>
              <p:nvPr/>
            </p:nvSpPr>
            <p:spPr>
              <a:xfrm>
                <a:off x="2814624" y="3220050"/>
                <a:ext cx="8858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 × 6</a:t>
                </a:r>
                <a:endParaRPr lang="ar-SA" sz="2400" b="1" dirty="0"/>
              </a:p>
            </p:txBody>
          </p:sp>
          <p:sp>
            <p:nvSpPr>
              <p:cNvPr id="76" name="مربع نص 75"/>
              <p:cNvSpPr txBox="1"/>
              <p:nvPr/>
            </p:nvSpPr>
            <p:spPr>
              <a:xfrm>
                <a:off x="3043226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</p:grpSp>
        <p:sp>
          <p:nvSpPr>
            <p:cNvPr id="73" name="مربع نص 72"/>
            <p:cNvSpPr txBox="1"/>
            <p:nvPr/>
          </p:nvSpPr>
          <p:spPr>
            <a:xfrm>
              <a:off x="5629280" y="3657600"/>
              <a:ext cx="3571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2328848" y="3877280"/>
            <a:ext cx="942984" cy="837604"/>
            <a:chOff x="5986470" y="3500440"/>
            <a:chExt cx="942984" cy="837604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6286510" y="3500440"/>
              <a:ext cx="642944" cy="837604"/>
              <a:chOff x="3114664" y="3234338"/>
              <a:chExt cx="642944" cy="837604"/>
            </a:xfrm>
          </p:grpSpPr>
          <p:cxnSp>
            <p:nvCxnSpPr>
              <p:cNvPr id="80" name="رابط مستقيم 79"/>
              <p:cNvCxnSpPr/>
              <p:nvPr/>
            </p:nvCxnSpPr>
            <p:spPr>
              <a:xfrm rot="10800000">
                <a:off x="3239884" y="3638849"/>
                <a:ext cx="432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مربع نص 80"/>
              <p:cNvSpPr txBox="1"/>
              <p:nvPr/>
            </p:nvSpPr>
            <p:spPr>
              <a:xfrm>
                <a:off x="3114664" y="3234338"/>
                <a:ext cx="64294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48</a:t>
                </a:r>
                <a:endParaRPr lang="ar-SA" sz="2400" b="1" dirty="0"/>
              </a:p>
            </p:txBody>
          </p:sp>
          <p:sp>
            <p:nvSpPr>
              <p:cNvPr id="82" name="مربع نص 81"/>
              <p:cNvSpPr txBox="1"/>
              <p:nvPr/>
            </p:nvSpPr>
            <p:spPr>
              <a:xfrm>
                <a:off x="3228966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</p:grpSp>
        <p:sp>
          <p:nvSpPr>
            <p:cNvPr id="79" name="مربع نص 78"/>
            <p:cNvSpPr txBox="1"/>
            <p:nvPr/>
          </p:nvSpPr>
          <p:spPr>
            <a:xfrm>
              <a:off x="5986470" y="3657600"/>
              <a:ext cx="3571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85" name="مربع نص 84"/>
          <p:cNvSpPr txBox="1"/>
          <p:nvPr/>
        </p:nvSpPr>
        <p:spPr>
          <a:xfrm>
            <a:off x="1285852" y="4034442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24 سم</a:t>
            </a:r>
            <a:r>
              <a:rPr lang="ar-SA" sz="3000" b="1" spc="-100" baseline="30000" dirty="0" smtClean="0"/>
              <a:t>2</a:t>
            </a:r>
            <a:endParaRPr lang="ar-SA" sz="3000" b="1" spc="-1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33356"/>
            <a:ext cx="3676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مربع نص 61"/>
          <p:cNvSpPr txBox="1"/>
          <p:nvPr/>
        </p:nvSpPr>
        <p:spPr>
          <a:xfrm>
            <a:off x="6143636" y="4020154"/>
            <a:ext cx="14001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المسافة  =</a:t>
            </a:r>
            <a:endParaRPr lang="ar-SA" sz="2400" b="1" dirty="0"/>
          </a:p>
        </p:txBody>
      </p:sp>
      <p:grpSp>
        <p:nvGrpSpPr>
          <p:cNvPr id="4" name="مجموعة 69"/>
          <p:cNvGrpSpPr/>
          <p:nvPr/>
        </p:nvGrpSpPr>
        <p:grpSpPr>
          <a:xfrm>
            <a:off x="4857750" y="3805840"/>
            <a:ext cx="1285886" cy="909044"/>
            <a:chOff x="5629280" y="3429000"/>
            <a:chExt cx="1285886" cy="909044"/>
          </a:xfrm>
        </p:grpSpPr>
        <p:grpSp>
          <p:nvGrpSpPr>
            <p:cNvPr id="5" name="مجموعة 67"/>
            <p:cNvGrpSpPr/>
            <p:nvPr/>
          </p:nvGrpSpPr>
          <p:grpSpPr>
            <a:xfrm>
              <a:off x="5915034" y="3429000"/>
              <a:ext cx="1000132" cy="909044"/>
              <a:chOff x="2743188" y="3162898"/>
              <a:chExt cx="1000132" cy="909044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rot="10800000">
                <a:off x="2886066" y="3638849"/>
                <a:ext cx="78581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مربع نص 64"/>
              <p:cNvSpPr txBox="1"/>
              <p:nvPr/>
            </p:nvSpPr>
            <p:spPr>
              <a:xfrm>
                <a:off x="2743188" y="3162898"/>
                <a:ext cx="10001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32 </a:t>
                </a:r>
                <a:r>
                  <a:rPr lang="ar-SA" sz="2400" b="1" dirty="0" smtClean="0">
                    <a:solidFill>
                      <a:srgbClr val="FF0000"/>
                    </a:solidFill>
                  </a:rPr>
                  <a:t>ن</a:t>
                </a:r>
                <a:r>
                  <a:rPr lang="ar-SA" sz="3000" b="1" spc="-100" baseline="30000" dirty="0" smtClean="0"/>
                  <a:t>2</a:t>
                </a:r>
                <a:endParaRPr lang="ar-SA" sz="3000" b="1" spc="-100" baseline="30000" dirty="0"/>
              </a:p>
            </p:txBody>
          </p:sp>
          <p:sp>
            <p:nvSpPr>
              <p:cNvPr id="66" name="مربع نص 65"/>
              <p:cNvSpPr txBox="1"/>
              <p:nvPr/>
            </p:nvSpPr>
            <p:spPr>
              <a:xfrm>
                <a:off x="3071802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</p:grpSp>
        <p:sp>
          <p:nvSpPr>
            <p:cNvPr id="69" name="مربع نص 68"/>
            <p:cNvSpPr txBox="1"/>
            <p:nvPr/>
          </p:nvSpPr>
          <p:spPr>
            <a:xfrm>
              <a:off x="5629280" y="3657600"/>
              <a:ext cx="3571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grpSp>
        <p:nvGrpSpPr>
          <p:cNvPr id="6" name="مجموعة 70"/>
          <p:cNvGrpSpPr/>
          <p:nvPr/>
        </p:nvGrpSpPr>
        <p:grpSpPr>
          <a:xfrm>
            <a:off x="3214678" y="3805840"/>
            <a:ext cx="1643074" cy="909044"/>
            <a:chOff x="5257804" y="3429000"/>
            <a:chExt cx="1643074" cy="909044"/>
          </a:xfrm>
        </p:grpSpPr>
        <p:grpSp>
          <p:nvGrpSpPr>
            <p:cNvPr id="7" name="مجموعة 71"/>
            <p:cNvGrpSpPr/>
            <p:nvPr/>
          </p:nvGrpSpPr>
          <p:grpSpPr>
            <a:xfrm>
              <a:off x="5500694" y="3429000"/>
              <a:ext cx="1400184" cy="909044"/>
              <a:chOff x="2328848" y="3162898"/>
              <a:chExt cx="1400184" cy="909044"/>
            </a:xfrm>
          </p:grpSpPr>
          <p:cxnSp>
            <p:nvCxnSpPr>
              <p:cNvPr id="74" name="رابط مستقيم 73"/>
              <p:cNvCxnSpPr/>
              <p:nvPr/>
            </p:nvCxnSpPr>
            <p:spPr>
              <a:xfrm rot="10800000">
                <a:off x="2483884" y="3638849"/>
                <a:ext cx="1188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مربع نص 74"/>
              <p:cNvSpPr txBox="1"/>
              <p:nvPr/>
            </p:nvSpPr>
            <p:spPr>
              <a:xfrm>
                <a:off x="2328848" y="3162898"/>
                <a:ext cx="140018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32 </a:t>
                </a:r>
                <a:r>
                  <a:rPr lang="ar-SA" sz="2400" b="1" dirty="0" smtClean="0">
                    <a:solidFill>
                      <a:srgbClr val="FF0000"/>
                    </a:solidFill>
                  </a:rPr>
                  <a:t>( 2 )</a:t>
                </a:r>
                <a:r>
                  <a:rPr lang="ar-SA" sz="3000" b="1" spc="-100" baseline="30000" dirty="0" smtClean="0"/>
                  <a:t>2</a:t>
                </a:r>
                <a:endParaRPr lang="ar-SA" sz="3000" b="1" spc="-100" baseline="30000" dirty="0"/>
              </a:p>
            </p:txBody>
          </p:sp>
          <p:sp>
            <p:nvSpPr>
              <p:cNvPr id="76" name="مربع نص 75"/>
              <p:cNvSpPr txBox="1"/>
              <p:nvPr/>
            </p:nvSpPr>
            <p:spPr>
              <a:xfrm>
                <a:off x="2857490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</p:grpSp>
        <p:sp>
          <p:nvSpPr>
            <p:cNvPr id="73" name="مربع نص 72"/>
            <p:cNvSpPr txBox="1"/>
            <p:nvPr/>
          </p:nvSpPr>
          <p:spPr>
            <a:xfrm>
              <a:off x="5257804" y="3657600"/>
              <a:ext cx="3571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grpSp>
        <p:nvGrpSpPr>
          <p:cNvPr id="8" name="مجموعة 76"/>
          <p:cNvGrpSpPr/>
          <p:nvPr/>
        </p:nvGrpSpPr>
        <p:grpSpPr>
          <a:xfrm>
            <a:off x="2257410" y="3877280"/>
            <a:ext cx="1028706" cy="837604"/>
            <a:chOff x="5986470" y="3500440"/>
            <a:chExt cx="1028706" cy="837604"/>
          </a:xfrm>
        </p:grpSpPr>
        <p:grpSp>
          <p:nvGrpSpPr>
            <p:cNvPr id="9" name="مجموعة 77"/>
            <p:cNvGrpSpPr/>
            <p:nvPr/>
          </p:nvGrpSpPr>
          <p:grpSpPr>
            <a:xfrm>
              <a:off x="6172204" y="3500440"/>
              <a:ext cx="842972" cy="837604"/>
              <a:chOff x="3000358" y="3234338"/>
              <a:chExt cx="842972" cy="837604"/>
            </a:xfrm>
          </p:grpSpPr>
          <p:cxnSp>
            <p:nvCxnSpPr>
              <p:cNvPr id="80" name="رابط مستقيم 79"/>
              <p:cNvCxnSpPr/>
              <p:nvPr/>
            </p:nvCxnSpPr>
            <p:spPr>
              <a:xfrm rot="10800000">
                <a:off x="3239884" y="3638849"/>
                <a:ext cx="432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مربع نص 80"/>
              <p:cNvSpPr txBox="1"/>
              <p:nvPr/>
            </p:nvSpPr>
            <p:spPr>
              <a:xfrm>
                <a:off x="3000358" y="3234338"/>
                <a:ext cx="8429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128</a:t>
                </a:r>
                <a:endParaRPr lang="ar-SA" sz="2400" b="1" dirty="0"/>
              </a:p>
            </p:txBody>
          </p:sp>
          <p:sp>
            <p:nvSpPr>
              <p:cNvPr id="82" name="مربع نص 81"/>
              <p:cNvSpPr txBox="1"/>
              <p:nvPr/>
            </p:nvSpPr>
            <p:spPr>
              <a:xfrm>
                <a:off x="3228966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</p:grpSp>
        <p:sp>
          <p:nvSpPr>
            <p:cNvPr id="79" name="مربع نص 78"/>
            <p:cNvSpPr txBox="1"/>
            <p:nvPr/>
          </p:nvSpPr>
          <p:spPr>
            <a:xfrm>
              <a:off x="5986470" y="3657600"/>
              <a:ext cx="3571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85" name="مربع نص 84"/>
          <p:cNvSpPr txBox="1"/>
          <p:nvPr/>
        </p:nvSpPr>
        <p:spPr>
          <a:xfrm>
            <a:off x="1214414" y="4034442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64 قدم</a:t>
            </a:r>
            <a:endParaRPr lang="ar-SA" sz="3000" b="1" spc="-100" baseline="30000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428596" y="1000108"/>
            <a:ext cx="8501122" cy="1285884"/>
            <a:chOff x="428596" y="857232"/>
            <a:chExt cx="8501122" cy="1285884"/>
          </a:xfrm>
        </p:grpSpPr>
        <p:sp>
          <p:nvSpPr>
            <p:cNvPr id="30" name="دبوس زينة 29"/>
            <p:cNvSpPr/>
            <p:nvPr/>
          </p:nvSpPr>
          <p:spPr>
            <a:xfrm>
              <a:off x="428596" y="857232"/>
              <a:ext cx="7286676" cy="128588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مجموعة 16"/>
            <p:cNvGrpSpPr/>
            <p:nvPr/>
          </p:nvGrpSpPr>
          <p:grpSpPr>
            <a:xfrm>
              <a:off x="7715272" y="1014396"/>
              <a:ext cx="1214446" cy="928694"/>
              <a:chOff x="7715272" y="1014396"/>
              <a:chExt cx="1214446" cy="928694"/>
            </a:xfrm>
          </p:grpSpPr>
          <p:sp>
            <p:nvSpPr>
              <p:cNvPr id="32" name="دبوس زينة 31"/>
              <p:cNvSpPr/>
              <p:nvPr/>
            </p:nvSpPr>
            <p:spPr>
              <a:xfrm>
                <a:off x="7715272" y="1014396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157274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1550" y="1157272"/>
            <a:ext cx="623888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85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236</Words>
  <Application>Microsoft Office PowerPoint</Application>
  <PresentationFormat>عرض على الشاشة (3:4)‏</PresentationFormat>
  <Paragraphs>113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56</cp:revision>
  <dcterms:created xsi:type="dcterms:W3CDTF">2013-06-02T15:27:24Z</dcterms:created>
  <dcterms:modified xsi:type="dcterms:W3CDTF">2013-06-12T12:47:11Z</dcterms:modified>
</cp:coreProperties>
</file>