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64" r:id="rId16"/>
    <p:sldId id="271" r:id="rId17"/>
    <p:sldId id="273" r:id="rId18"/>
    <p:sldId id="274" r:id="rId19"/>
    <p:sldId id="272" r:id="rId20"/>
    <p:sldId id="276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45F6A9-3325-4262-8664-22BA4E541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E9A9020-B00B-4D1A-B65B-96E47C066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520643-9DC1-4995-8A2F-31418D2E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939-E6D2-4651-9F5B-D4046BB565E4}" type="datetimeFigureOut">
              <a:rPr lang="ar-SA" smtClean="0"/>
              <a:t>16/03/42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C6AB27-B68D-4BAF-AB78-D8F9A0E1C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BE1F5E-236E-405B-8595-30F15E0D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E08-8A44-4FBC-AE82-C7B8C419DC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159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3EC4AF-5B36-46A2-A6CC-59EE71E8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D34D5DE-AD8C-4788-A9E6-D60242E33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198B99-CFAF-4D77-9356-BBD67A95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939-E6D2-4651-9F5B-D4046BB565E4}" type="datetimeFigureOut">
              <a:rPr lang="ar-SA" smtClean="0"/>
              <a:t>16/03/42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4C9A18-90B1-4391-A02E-4008352A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04FA74-EF2B-418B-BED2-6992BDD1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E08-8A44-4FBC-AE82-C7B8C419DC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66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302C7F7-E282-48DC-B32A-C9E8C6E5C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019849-80ED-4FAA-8606-823D2BF25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9EF0165-68C6-431E-8AC0-8EEAA57C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939-E6D2-4651-9F5B-D4046BB565E4}" type="datetimeFigureOut">
              <a:rPr lang="ar-SA" smtClean="0"/>
              <a:t>16/03/42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85A627-7FFC-4C95-B1A7-D423AD61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3F1D59-7D0F-44A2-8819-75EE5E04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E08-8A44-4FBC-AE82-C7B8C419DC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00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B9184A-AD1E-4B7B-8939-F94F4294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667FAD9-1993-4901-8F02-32EE7B408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5CC01C-B03C-47ED-A284-7CBB23DF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939-E6D2-4651-9F5B-D4046BB565E4}" type="datetimeFigureOut">
              <a:rPr lang="ar-SA" smtClean="0"/>
              <a:t>16/03/42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2DA9A5-E0F6-4DA8-A5B6-2ED8A66C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F791FE-7513-471B-87B4-B5D415F7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E08-8A44-4FBC-AE82-C7B8C419DC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007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54C8A9-CF27-4EE9-B282-F12EAB4D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7817CB4-1E56-43AA-A4C6-C2D5D91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4EF792-2585-48B3-9FD1-E8483EEA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939-E6D2-4651-9F5B-D4046BB565E4}" type="datetimeFigureOut">
              <a:rPr lang="ar-SA" smtClean="0"/>
              <a:t>16/03/42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D66017-04C4-4647-9998-4DEE3E7E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2B1F62-09AA-4AF9-8865-89A5C960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E08-8A44-4FBC-AE82-C7B8C419DC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03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1A811B-48FD-4F9B-B984-6BCE5515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A27F477-B5A1-46D6-91E6-74110A2D9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AB9849-B7A5-44FF-A367-452CB57C5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149565F-06E7-468E-BFC8-12639CCE5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939-E6D2-4651-9F5B-D4046BB565E4}" type="datetimeFigureOut">
              <a:rPr lang="ar-SA" smtClean="0"/>
              <a:t>16/03/42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885D66B-5579-4F55-9629-70B8FD98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F43321-A21F-4204-9896-6B85CADB6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E08-8A44-4FBC-AE82-C7B8C419DC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396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CA0A10-CA99-481C-A0F3-1121526F1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05E707-10B5-497A-9FCC-4DD01439A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B632BB3-26DE-4F1A-B3D5-E641AE191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F9A8E51-2BDC-4FC8-9509-872452F5A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FA4D7CA-12B9-4A6B-BBFA-D9709B69B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F2FDDE0-C643-4083-9663-2D257800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939-E6D2-4651-9F5B-D4046BB565E4}" type="datetimeFigureOut">
              <a:rPr lang="ar-SA" smtClean="0"/>
              <a:t>16/03/42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BCEDF0D-9F79-4CB1-9C6D-6DD5E8E1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AC098E3-D369-4A3A-A5D0-766FCBE4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E08-8A44-4FBC-AE82-C7B8C419DC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275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2691B0-CEB5-42E6-80D9-6F1A03D1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E14964F-7965-4322-B421-EFE8A9C0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939-E6D2-4651-9F5B-D4046BB565E4}" type="datetimeFigureOut">
              <a:rPr lang="ar-SA" smtClean="0"/>
              <a:t>16/03/42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FD4AEBF-0286-45C5-91FF-37EFE7DF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7869173-3947-494E-B64E-EB65A1A2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E08-8A44-4FBC-AE82-C7B8C419DC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225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1D3A19B-563B-4127-9D0B-1B7E4920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939-E6D2-4651-9F5B-D4046BB565E4}" type="datetimeFigureOut">
              <a:rPr lang="ar-SA" smtClean="0"/>
              <a:t>16/03/42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5BB8431-40C2-46F0-A219-B4B3E09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8DA7A59-6ED5-4AF6-84AF-0BCF5B89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E08-8A44-4FBC-AE82-C7B8C419DC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622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C55BBA-06AB-4B4D-B6AB-9C24D29E8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C6CDB6-FEE4-4D0D-BB2C-855A2E1F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AF7E894-247A-4341-96D5-73854ED37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8C61754-6FA7-4981-AD1E-CA92AF06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939-E6D2-4651-9F5B-D4046BB565E4}" type="datetimeFigureOut">
              <a:rPr lang="ar-SA" smtClean="0"/>
              <a:t>16/03/42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53DE16-AAD2-468D-90DD-04CC51426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24C83E-B15E-4A9F-892E-B0588107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E08-8A44-4FBC-AE82-C7B8C419DC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6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CE0413-3DC5-447D-A5C1-00DCF234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650FCF3-A13E-43CB-A189-56E19A38A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9A52EEF-6DFD-4B5A-8843-5657E12EC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F1828AE-5981-4656-BBE4-4BA549DA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C939-E6D2-4651-9F5B-D4046BB565E4}" type="datetimeFigureOut">
              <a:rPr lang="ar-SA" smtClean="0"/>
              <a:t>16/03/42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558A23C-9A0B-45A4-B8B8-3048BDC6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00478CD-D56D-4489-BB7A-F363BF84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DE08-8A44-4FBC-AE82-C7B8C419DC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220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69461A7-27A6-4FDD-B73E-D35DF0DC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55AB964-9B28-400C-AD5F-11999DCAA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9A3B5E-5E24-4276-9670-586348BDC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DC939-E6D2-4651-9F5B-D4046BB565E4}" type="datetimeFigureOut">
              <a:rPr lang="ar-SA" smtClean="0"/>
              <a:t>16/03/42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973147-9904-418B-97A3-46B2CCB6D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754752-23E5-4FBB-9B05-AEC4552B1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CDE08-8A44-4FBC-AE82-C7B8C419DC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235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6E2CD7E-B6D2-4512-8A3E-6078B975C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" y="169817"/>
            <a:ext cx="11220995" cy="6688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3813E60E-2408-4C06-946C-2B9E94B4ABC7}"/>
              </a:ext>
            </a:extLst>
          </p:cNvPr>
          <p:cNvSpPr/>
          <p:nvPr/>
        </p:nvSpPr>
        <p:spPr>
          <a:xfrm>
            <a:off x="5130203" y="1543483"/>
            <a:ext cx="5719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حلي المعادلة التالية ذهنيا: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4D6BB71-190B-4790-8AAD-60883E8A9504}"/>
              </a:ext>
            </a:extLst>
          </p:cNvPr>
          <p:cNvSpPr/>
          <p:nvPr/>
        </p:nvSpPr>
        <p:spPr>
          <a:xfrm>
            <a:off x="8081642" y="2466813"/>
            <a:ext cx="2481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س+4 =9</a:t>
            </a:r>
          </a:p>
        </p:txBody>
      </p:sp>
    </p:spTree>
    <p:extLst>
      <p:ext uri="{BB962C8B-B14F-4D97-AF65-F5344CB8AC3E}">
        <p14:creationId xmlns:p14="http://schemas.microsoft.com/office/powerpoint/2010/main" val="326909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9A2805D-C704-4B23-A493-110133CF4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054" y="406172"/>
            <a:ext cx="5981020" cy="72939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A1E4D69-F215-4510-B9C5-41FF0DC1E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854" y="1135565"/>
            <a:ext cx="5188146" cy="534665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F22892C-4CBC-4CCB-856D-F02EE9577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96" y="1135565"/>
            <a:ext cx="5188146" cy="53466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1CCA49B-A1AC-490F-A736-28AF7DA60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1417973"/>
            <a:ext cx="2369595" cy="54406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BD433D4-7028-4C5B-8EEA-F00A89D87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10" y="1417973"/>
            <a:ext cx="2101678" cy="62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3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BD62E1B-08B0-4763-87DD-07FD466A0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9993"/>
            <a:ext cx="5980694" cy="72548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CC2FA62-F854-4C32-A187-CB11F4661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138" y="1201352"/>
            <a:ext cx="5188146" cy="534665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8C36D0E-1FF5-4F6B-AB84-A1834B2E3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87" y="1343500"/>
            <a:ext cx="5188146" cy="53466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D8BBE78-2B2F-450A-BE3E-72E129BBA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10" y="1505159"/>
            <a:ext cx="2223224" cy="66208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C20E399-88B2-41CE-A9CD-F8C83EAB5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77" y="1606730"/>
            <a:ext cx="2163900" cy="5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6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51038E2-FAAA-48AA-A7F1-B0CAA93AA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054" y="406172"/>
            <a:ext cx="5981020" cy="72939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6A28A50-ADE1-4965-8B83-57BFC4409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928" y="1254193"/>
            <a:ext cx="5188146" cy="534665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7372677-DD72-45F2-8BED-D8451B1C4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26" y="1254192"/>
            <a:ext cx="5188146" cy="534665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72AB2E7-CA89-4003-80E3-D292A9FD3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63" y="1528110"/>
            <a:ext cx="2447414" cy="60113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E5FE7BA-4D9F-4F0E-83D3-34146B72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67" y="1657203"/>
            <a:ext cx="2369369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66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2CF270C-DE83-40CB-8FFE-10BA67AF6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054" y="406172"/>
            <a:ext cx="5981020" cy="72939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DD9D17B-1143-4144-9AAA-66642FA01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081" y="1291249"/>
            <a:ext cx="5188146" cy="534665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ECD42EC-76AD-43A6-B1CB-4696C4365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58" y="1291248"/>
            <a:ext cx="5188146" cy="53466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F47A594-BE6A-49B4-8A84-A0DFF78A3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48" y="1615142"/>
            <a:ext cx="1656758" cy="57941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C4663FC-783B-491F-99DD-673A65780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54" y="1549684"/>
            <a:ext cx="2356306" cy="6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7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E8E1600-1DFA-48E5-991A-4736D5144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0" y="230074"/>
            <a:ext cx="4602480" cy="72939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7ADB13E-4C99-401B-B70B-B49C44090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854" y="1177018"/>
            <a:ext cx="5188146" cy="53466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0918255-1BE9-41EF-9D93-F0FDFFE5E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89" y="1471308"/>
            <a:ext cx="1807666" cy="63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9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72294C3-22A6-4005-A0D1-16CAAEBA2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77" y="256755"/>
            <a:ext cx="7393577" cy="222518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9D84FE3-5825-40B1-9ACB-5526460A6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25" y="1854925"/>
            <a:ext cx="5828575" cy="48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52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CB157AE-C8AA-4175-A7DB-CC3C52D4D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36" y="1319349"/>
            <a:ext cx="5188146" cy="502661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502CB92-40A9-4340-94CD-BCC44E688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49" y="351517"/>
            <a:ext cx="6919915" cy="21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6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CB157AE-C8AA-4175-A7DB-CC3C52D4D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5" y="1828799"/>
            <a:ext cx="5188146" cy="483196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5D8B0E8-0086-4DFE-B0B5-E52ACAE3D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37" y="799420"/>
            <a:ext cx="8453751" cy="102938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9EEF5825-B7F3-4167-893E-DB048A203058}"/>
              </a:ext>
            </a:extLst>
          </p:cNvPr>
          <p:cNvSpPr/>
          <p:nvPr/>
        </p:nvSpPr>
        <p:spPr>
          <a:xfrm>
            <a:off x="6875678" y="153089"/>
            <a:ext cx="60826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اكتبي معادلة ، ثم حلها </a:t>
            </a:r>
          </a:p>
        </p:txBody>
      </p:sp>
    </p:spTree>
    <p:extLst>
      <p:ext uri="{BB962C8B-B14F-4D97-AF65-F5344CB8AC3E}">
        <p14:creationId xmlns:p14="http://schemas.microsoft.com/office/powerpoint/2010/main" val="227969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87DF527-E0F6-440C-BE25-CC3D2AF78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834" y="1030154"/>
            <a:ext cx="8635699" cy="119053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CB157AE-C8AA-4175-A7DB-CC3C52D4D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4" y="1789611"/>
            <a:ext cx="5188146" cy="483196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B245C09-8107-4140-BC2E-714AAAE86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181" y="218993"/>
            <a:ext cx="608433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36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C919F2-D1E0-4DD1-893C-9030321A4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7" y="169817"/>
            <a:ext cx="9144000" cy="5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5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30C8223-E6CE-4C70-87BE-82780E757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4" y="218802"/>
            <a:ext cx="8390709" cy="62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56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009569B-550C-4001-BF25-5CDA674FF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65" y="444138"/>
            <a:ext cx="9160335" cy="41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5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E88F697-E877-4CBA-82B9-BE14EEAFE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121920"/>
            <a:ext cx="11173097" cy="601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3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CA96B07-FB7D-46A7-932F-FF6B2C761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47" y="537618"/>
            <a:ext cx="2609850" cy="7143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E610653-5C6E-4938-A1FD-6CB000AF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93" y="1099321"/>
            <a:ext cx="7640683" cy="308150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FBE2951-F296-4D94-89AA-A493F5BE6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083" y="3718588"/>
            <a:ext cx="7904917" cy="23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5E7E687-3125-4C18-B0AF-ED1518504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5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4EB4FE1-D15E-4E7F-9C98-BE7B8B279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57" y="11756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6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6E0FB9D-AEBE-420E-8EBC-8BF8F0A17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5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211C780-DB9D-4E41-9666-A1755A5E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926" y="301670"/>
            <a:ext cx="5358357" cy="8609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AFCA614-1B76-4834-881A-BDE5CA5AA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87" y="1341391"/>
            <a:ext cx="5185954" cy="534679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F8CFC03-FC5D-4D47-9583-8E1673E79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88" y="1341391"/>
            <a:ext cx="5188146" cy="53466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2E63624-FAE5-448F-9DF3-40DD68AB40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32" y="1621449"/>
            <a:ext cx="2246811" cy="63412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2AD59D6-456C-4CD0-9C5D-DAFF074A2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13" y="1598493"/>
            <a:ext cx="2169890" cy="65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8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D4AAD3C-B5A7-4AA6-8B38-34F83833E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054" y="406172"/>
            <a:ext cx="5981020" cy="72939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42996F9-E217-4CCD-A5FC-82BCB1372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928" y="1369627"/>
            <a:ext cx="5188146" cy="534665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17398E-252B-4DAC-BB74-CBFC0BDB4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81" y="1369626"/>
            <a:ext cx="5188146" cy="53466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F39F709-EC2D-4851-936E-80AAF63FC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35" y="1672046"/>
            <a:ext cx="2521131" cy="62638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E7C9ACD-9840-4D0C-AB06-6CB21C312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82" y="1788977"/>
            <a:ext cx="2223059" cy="50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5426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</Words>
  <Application>Microsoft Office PowerPoint</Application>
  <PresentationFormat>شاشة عريضة</PresentationFormat>
  <Paragraphs>3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العليوي</dc:creator>
  <cp:lastModifiedBy>وفاء العليوي</cp:lastModifiedBy>
  <cp:revision>5</cp:revision>
  <dcterms:created xsi:type="dcterms:W3CDTF">2020-11-01T13:09:54Z</dcterms:created>
  <dcterms:modified xsi:type="dcterms:W3CDTF">2020-11-01T13:45:52Z</dcterms:modified>
</cp:coreProperties>
</file>