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324" r:id="rId2"/>
    <p:sldId id="256" r:id="rId3"/>
    <p:sldId id="291" r:id="rId4"/>
    <p:sldId id="292"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27" r:id="rId21"/>
    <p:sldId id="308" r:id="rId22"/>
    <p:sldId id="309" r:id="rId23"/>
    <p:sldId id="310" r:id="rId24"/>
    <p:sldId id="311" r:id="rId25"/>
    <p:sldId id="314" r:id="rId26"/>
    <p:sldId id="315" r:id="rId27"/>
    <p:sldId id="316" r:id="rId28"/>
    <p:sldId id="317" r:id="rId29"/>
    <p:sldId id="318" r:id="rId30"/>
    <p:sldId id="319" r:id="rId31"/>
    <p:sldId id="320" r:id="rId32"/>
    <p:sldId id="321" r:id="rId33"/>
    <p:sldId id="322" r:id="rId34"/>
    <p:sldId id="328" r:id="rId35"/>
    <p:sldId id="329"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5" r:id="rId50"/>
    <p:sldId id="343" r:id="rId51"/>
    <p:sldId id="344" r:id="rId52"/>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CC"/>
    <a:srgbClr val="CC00CC"/>
    <a:srgbClr val="0000FF"/>
    <a:srgbClr val="009900"/>
    <a:srgbClr val="FF3300"/>
    <a:srgbClr val="9900FF"/>
    <a:srgbClr val="00FF00"/>
    <a:srgbClr val="00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aximized" horzBarState="maximized">
    <p:restoredLeft sz="84412" autoAdjust="0"/>
    <p:restoredTop sz="94660"/>
  </p:normalViewPr>
  <p:slideViewPr>
    <p:cSldViewPr>
      <p:cViewPr>
        <p:scale>
          <a:sx n="40" d="100"/>
          <a:sy n="40" d="100"/>
        </p:scale>
        <p:origin x="-12" y="-6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4.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9.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0.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52E7C71C-9DB2-46CC-8B13-43C738FD6C0F}" type="datetimeFigureOut">
              <a:rPr lang="ar-EG"/>
              <a:pPr>
                <a:defRPr/>
              </a:pPr>
              <a:t>25/12/1438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42ACDF47-ADAE-4F28-BD39-4FEB58772C84}" type="slidenum">
              <a:rPr lang="ar-EG"/>
              <a:pPr>
                <a:defRPr/>
              </a:pPr>
              <a:t>‹#›</a:t>
            </a:fld>
            <a:endParaRPr lang="ar-EG"/>
          </a:p>
        </p:txBody>
      </p:sp>
    </p:spTree>
  </p:cSld>
  <p:clrMapOvr>
    <a:masterClrMapping/>
  </p:clrMapOvr>
  <p:transition>
    <p:dissolve/>
    <p:sndAc>
      <p:stSnd>
        <p:snd r:embed="rId1" name="arrow.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B1B6E46F-20C9-4F51-A360-14FB104EA1D2}" type="datetimeFigureOut">
              <a:rPr lang="ar-EG"/>
              <a:pPr>
                <a:defRPr/>
              </a:pPr>
              <a:t>25/12/1438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A6C456FE-35FE-41FA-9BF3-C0C5A85A07B5}" type="slidenum">
              <a:rPr lang="ar-EG"/>
              <a:pPr>
                <a:defRPr/>
              </a:pPr>
              <a:t>‹#›</a:t>
            </a:fld>
            <a:endParaRPr lang="ar-EG"/>
          </a:p>
        </p:txBody>
      </p:sp>
    </p:spTree>
  </p:cSld>
  <p:clrMapOvr>
    <a:masterClrMapping/>
  </p:clrMapOvr>
  <p:transition>
    <p:dissolve/>
    <p:sndAc>
      <p:stSnd>
        <p:snd r:embed="rId1" name="arrow.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6DCB98BB-1B15-4293-AD1C-89CC666EB0C0}" type="datetimeFigureOut">
              <a:rPr lang="ar-EG"/>
              <a:pPr>
                <a:defRPr/>
              </a:pPr>
              <a:t>25/12/1438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A887EE81-8E9F-4AF3-A308-3C3F486D179E}" type="slidenum">
              <a:rPr lang="ar-EG"/>
              <a:pPr>
                <a:defRPr/>
              </a:pPr>
              <a:t>‹#›</a:t>
            </a:fld>
            <a:endParaRPr lang="ar-EG"/>
          </a:p>
        </p:txBody>
      </p:sp>
    </p:spTree>
  </p:cSld>
  <p:clrMapOvr>
    <a:masterClrMapping/>
  </p:clrMapOvr>
  <p:transition>
    <p:dissolve/>
    <p:sndAc>
      <p:stSnd>
        <p:snd r:embed="rId1" name="arrow.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82553982-65BE-4D25-8C07-A80E65C16DAF}" type="datetimeFigureOut">
              <a:rPr lang="ar-EG"/>
              <a:pPr>
                <a:defRPr/>
              </a:pPr>
              <a:t>25/12/1438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97BA0C71-F84E-4270-ACA9-4789F1064CF9}" type="slidenum">
              <a:rPr lang="ar-EG"/>
              <a:pPr>
                <a:defRPr/>
              </a:pPr>
              <a:t>‹#›</a:t>
            </a:fld>
            <a:endParaRPr lang="ar-EG"/>
          </a:p>
        </p:txBody>
      </p:sp>
    </p:spTree>
  </p:cSld>
  <p:clrMapOvr>
    <a:masterClrMapping/>
  </p:clrMapOvr>
  <p:transition>
    <p:dissolve/>
    <p:sndAc>
      <p:stSnd>
        <p:snd r:embed="rId1" name="arrow.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DE3E162-859B-418C-9D74-5BAFFD786FF5}" type="datetimeFigureOut">
              <a:rPr lang="ar-EG"/>
              <a:pPr>
                <a:defRPr/>
              </a:pPr>
              <a:t>25/12/1438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EB3E8816-7D13-4C5A-85D0-2D1E966DBE5F}" type="slidenum">
              <a:rPr lang="ar-EG"/>
              <a:pPr>
                <a:defRPr/>
              </a:pPr>
              <a:t>‹#›</a:t>
            </a:fld>
            <a:endParaRPr lang="ar-EG"/>
          </a:p>
        </p:txBody>
      </p:sp>
    </p:spTree>
  </p:cSld>
  <p:clrMapOvr>
    <a:masterClrMapping/>
  </p:clrMapOvr>
  <p:transition>
    <p:dissolve/>
    <p:sndAc>
      <p:stSnd>
        <p:snd r:embed="rId1" name="arrow.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7FBA4E65-7022-4867-828A-A3B0AC370ED9}" type="datetimeFigureOut">
              <a:rPr lang="ar-EG"/>
              <a:pPr>
                <a:defRPr/>
              </a:pPr>
              <a:t>25/12/1438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41B2DCDE-58B9-41C2-9173-132C1198C54F}" type="slidenum">
              <a:rPr lang="ar-EG"/>
              <a:pPr>
                <a:defRPr/>
              </a:pPr>
              <a:t>‹#›</a:t>
            </a:fld>
            <a:endParaRPr lang="ar-EG"/>
          </a:p>
        </p:txBody>
      </p:sp>
    </p:spTree>
  </p:cSld>
  <p:clrMapOvr>
    <a:masterClrMapping/>
  </p:clrMapOvr>
  <p:transition>
    <p:dissolve/>
    <p:sndAc>
      <p:stSnd>
        <p:snd r:embed="rId1" name="arrow.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7135E35C-1CE9-44D2-8429-512A8FB7D667}" type="datetimeFigureOut">
              <a:rPr lang="ar-EG"/>
              <a:pPr>
                <a:defRPr/>
              </a:pPr>
              <a:t>25/12/1438</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AC9046EB-9AC1-47E0-B388-5E435AD0B0CF}" type="slidenum">
              <a:rPr lang="ar-EG"/>
              <a:pPr>
                <a:defRPr/>
              </a:pPr>
              <a:t>‹#›</a:t>
            </a:fld>
            <a:endParaRPr lang="ar-EG"/>
          </a:p>
        </p:txBody>
      </p:sp>
    </p:spTree>
  </p:cSld>
  <p:clrMapOvr>
    <a:masterClrMapping/>
  </p:clrMapOvr>
  <p:transition>
    <p:dissolve/>
    <p:sndAc>
      <p:stSnd>
        <p:snd r:embed="rId1" name="arrow.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E039A4AC-2CA3-48B6-9596-CC5F2E2BDEEE}" type="datetimeFigureOut">
              <a:rPr lang="ar-EG"/>
              <a:pPr>
                <a:defRPr/>
              </a:pPr>
              <a:t>25/12/1438</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BED528C4-761E-45A1-BC43-E6AC17BB77C6}" type="slidenum">
              <a:rPr lang="ar-EG"/>
              <a:pPr>
                <a:defRPr/>
              </a:pPr>
              <a:t>‹#›</a:t>
            </a:fld>
            <a:endParaRPr lang="ar-EG"/>
          </a:p>
        </p:txBody>
      </p:sp>
    </p:spTree>
  </p:cSld>
  <p:clrMapOvr>
    <a:masterClrMapping/>
  </p:clrMapOvr>
  <p:transition>
    <p:dissolve/>
    <p:sndAc>
      <p:stSnd>
        <p:snd r:embed="rId1" name="arrow.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85AE68-DC17-40D9-BEE8-7306BA391467}" type="datetimeFigureOut">
              <a:rPr lang="ar-EG"/>
              <a:pPr>
                <a:defRPr/>
              </a:pPr>
              <a:t>25/12/1438</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BD6EB97A-138E-4AC7-BB5A-2A57306F14CE}" type="slidenum">
              <a:rPr lang="ar-EG"/>
              <a:pPr>
                <a:defRPr/>
              </a:pPr>
              <a:t>‹#›</a:t>
            </a:fld>
            <a:endParaRPr lang="ar-EG"/>
          </a:p>
        </p:txBody>
      </p:sp>
    </p:spTree>
  </p:cSld>
  <p:clrMapOvr>
    <a:masterClrMapping/>
  </p:clrMapOvr>
  <p:transition>
    <p:dissolve/>
    <p:sndAc>
      <p:stSnd>
        <p:snd r:embed="rId1" name="arrow.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9E0B387-7005-42D5-8687-DF961CD888E9}" type="datetimeFigureOut">
              <a:rPr lang="ar-EG"/>
              <a:pPr>
                <a:defRPr/>
              </a:pPr>
              <a:t>25/12/1438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A28AC7FB-B928-475A-BCDC-BF56A90462BF}" type="slidenum">
              <a:rPr lang="ar-EG"/>
              <a:pPr>
                <a:defRPr/>
              </a:pPr>
              <a:t>‹#›</a:t>
            </a:fld>
            <a:endParaRPr lang="ar-EG"/>
          </a:p>
        </p:txBody>
      </p:sp>
    </p:spTree>
  </p:cSld>
  <p:clrMapOvr>
    <a:masterClrMapping/>
  </p:clrMapOvr>
  <p:transition>
    <p:dissolve/>
    <p:sndAc>
      <p:stSnd>
        <p:snd r:embed="rId1" name="arrow.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4530CD-CA19-41B8-9A92-3ED17E1D68B2}" type="datetimeFigureOut">
              <a:rPr lang="ar-EG"/>
              <a:pPr>
                <a:defRPr/>
              </a:pPr>
              <a:t>25/12/1438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22ACD0EB-91D5-4E11-8B69-4CD02BD80C15}" type="slidenum">
              <a:rPr lang="ar-EG"/>
              <a:pPr>
                <a:defRPr/>
              </a:pPr>
              <a:t>‹#›</a:t>
            </a:fld>
            <a:endParaRPr lang="ar-EG"/>
          </a:p>
        </p:txBody>
      </p:sp>
    </p:spTree>
  </p:cSld>
  <p:clrMapOvr>
    <a:masterClrMapping/>
  </p:clrMapOvr>
  <p:transition>
    <p:dissolve/>
    <p:sndAc>
      <p:stSnd>
        <p:snd r:embed="rId1" name="arrow.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47C50B3-2593-4339-A924-CAB02A8DC522}" type="datetimeFigureOut">
              <a:rPr lang="ar-EG"/>
              <a:pPr>
                <a:defRPr/>
              </a:pPr>
              <a:t>25/12/1438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E2DEB92-64F7-4FE4-AB7D-704301334B0B}"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sndAc>
      <p:stSnd>
        <p:snd r:embed="rId13" name="arrow.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7.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audio" Target="../media/audio15.wav"/></Relationships>
</file>

<file path=ppt/slides/_rels/slide10.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audio" Target="../media/audio42.wav"/><Relationship Id="rId4" Type="http://schemas.openxmlformats.org/officeDocument/2006/relationships/audio" Target="../media/audio41.wav"/></Relationships>
</file>

<file path=ppt/slides/_rels/slide11.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audio" Target="../media/audio44.wav"/><Relationship Id="rId4" Type="http://schemas.openxmlformats.org/officeDocument/2006/relationships/audio" Target="../media/audio43.wav"/></Relationships>
</file>

<file path=ppt/slides/_rels/slide12.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audio" Target="../media/audio46.wav"/><Relationship Id="rId4" Type="http://schemas.openxmlformats.org/officeDocument/2006/relationships/audio" Target="../media/audio45.wav"/></Relationships>
</file>

<file path=ppt/slides/_rels/slide13.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image" Target="../media/image4.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9.wav"/><Relationship Id="rId5" Type="http://schemas.openxmlformats.org/officeDocument/2006/relationships/audio" Target="../media/audio48.wav"/><Relationship Id="rId4" Type="http://schemas.openxmlformats.org/officeDocument/2006/relationships/audio" Target="../media/audio47.wav"/></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9.wav"/><Relationship Id="rId7" Type="http://schemas.openxmlformats.org/officeDocument/2006/relationships/audio" Target="../media/audio53.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52.wav"/><Relationship Id="rId5" Type="http://schemas.openxmlformats.org/officeDocument/2006/relationships/audio" Target="../media/audio51.wav"/><Relationship Id="rId4" Type="http://schemas.openxmlformats.org/officeDocument/2006/relationships/audio" Target="../media/audio50.wav"/></Relationships>
</file>

<file path=ppt/slides/_rels/slide15.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image" Target="../media/image4.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56.wav"/><Relationship Id="rId5" Type="http://schemas.openxmlformats.org/officeDocument/2006/relationships/audio" Target="../media/audio55.wav"/><Relationship Id="rId4" Type="http://schemas.openxmlformats.org/officeDocument/2006/relationships/audio" Target="../media/audio54.wav"/></Relationships>
</file>

<file path=ppt/slides/_rels/slide16.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image" Target="../media/image4.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59.wav"/><Relationship Id="rId5" Type="http://schemas.openxmlformats.org/officeDocument/2006/relationships/audio" Target="../media/audio58.wav"/><Relationship Id="rId4" Type="http://schemas.openxmlformats.org/officeDocument/2006/relationships/audio" Target="../media/audio57.wav"/></Relationships>
</file>

<file path=ppt/slides/_rels/slide17.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image" Target="../media/image4.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62.wav"/><Relationship Id="rId5" Type="http://schemas.openxmlformats.org/officeDocument/2006/relationships/audio" Target="../media/audio61.wav"/><Relationship Id="rId4" Type="http://schemas.openxmlformats.org/officeDocument/2006/relationships/audio" Target="../media/audio60.wav"/></Relationships>
</file>

<file path=ppt/slides/_rels/slide18.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image" Target="../media/image4.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65.wav"/><Relationship Id="rId5" Type="http://schemas.openxmlformats.org/officeDocument/2006/relationships/audio" Target="../media/audio64.wav"/><Relationship Id="rId4" Type="http://schemas.openxmlformats.org/officeDocument/2006/relationships/audio" Target="../media/audio63.wav"/></Relationships>
</file>

<file path=ppt/slides/_rels/slide19.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5.wmf"/><Relationship Id="rId4" Type="http://schemas.openxmlformats.org/officeDocument/2006/relationships/audio" Target="../media/audio66.wav"/></Relationships>
</file>

<file path=ppt/slides/_rels/slide2.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7.wav"/></Relationships>
</file>

<file path=ppt/slides/_rels/slide20.xml.rels><?xml version="1.0" encoding="UTF-8" standalone="yes"?>
<Relationships xmlns="http://schemas.openxmlformats.org/package/2006/relationships"><Relationship Id="rId3" Type="http://schemas.openxmlformats.org/officeDocument/2006/relationships/audio" Target="../media/audio67.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21.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68.wav"/></Relationships>
</file>

<file path=ppt/slides/_rels/slide22.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70.wav"/></Relationships>
</file>

<file path=ppt/slides/_rels/slide23.xml.rels><?xml version="1.0" encoding="UTF-8" standalone="yes"?>
<Relationships xmlns="http://schemas.openxmlformats.org/package/2006/relationships"><Relationship Id="rId8" Type="http://schemas.openxmlformats.org/officeDocument/2006/relationships/audio" Target="../media/audio75.wav"/><Relationship Id="rId3" Type="http://schemas.openxmlformats.org/officeDocument/2006/relationships/audio" Target="../media/audio28.wav"/><Relationship Id="rId7" Type="http://schemas.openxmlformats.org/officeDocument/2006/relationships/audio" Target="../media/audio74.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73.wav"/><Relationship Id="rId5" Type="http://schemas.openxmlformats.org/officeDocument/2006/relationships/audio" Target="../media/audio72.wav"/><Relationship Id="rId4" Type="http://schemas.openxmlformats.org/officeDocument/2006/relationships/audio" Target="../media/audio71.wav"/><Relationship Id="rId9" Type="http://schemas.openxmlformats.org/officeDocument/2006/relationships/image" Target="../media/image6.wmf"/></Relationships>
</file>

<file path=ppt/slides/_rels/slide24.xml.rels><?xml version="1.0" encoding="UTF-8" standalone="yes"?>
<Relationships xmlns="http://schemas.openxmlformats.org/package/2006/relationships"><Relationship Id="rId3" Type="http://schemas.openxmlformats.org/officeDocument/2006/relationships/audio" Target="../media/audio71.wav"/><Relationship Id="rId7" Type="http://schemas.openxmlformats.org/officeDocument/2006/relationships/image" Target="../media/image6.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78.wav"/><Relationship Id="rId5" Type="http://schemas.openxmlformats.org/officeDocument/2006/relationships/audio" Target="../media/audio77.wav"/><Relationship Id="rId4" Type="http://schemas.openxmlformats.org/officeDocument/2006/relationships/audio" Target="../media/audio76.wav"/></Relationships>
</file>

<file path=ppt/slides/_rels/slide25.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audio" Target="../media/audio71.wav"/><Relationship Id="rId7" Type="http://schemas.openxmlformats.org/officeDocument/2006/relationships/audio" Target="../media/audio82.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81.wav"/><Relationship Id="rId5" Type="http://schemas.openxmlformats.org/officeDocument/2006/relationships/audio" Target="../media/audio80.wav"/><Relationship Id="rId4" Type="http://schemas.openxmlformats.org/officeDocument/2006/relationships/audio" Target="../media/audio79.wav"/></Relationships>
</file>

<file path=ppt/slides/_rels/slide26.xml.rels><?xml version="1.0" encoding="UTF-8" standalone="yes"?>
<Relationships xmlns="http://schemas.openxmlformats.org/package/2006/relationships"><Relationship Id="rId8" Type="http://schemas.openxmlformats.org/officeDocument/2006/relationships/audio" Target="../media/audio87.wav"/><Relationship Id="rId3" Type="http://schemas.openxmlformats.org/officeDocument/2006/relationships/audio" Target="../media/audio71.wav"/><Relationship Id="rId7" Type="http://schemas.openxmlformats.org/officeDocument/2006/relationships/audio" Target="../media/audio86.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85.wav"/><Relationship Id="rId5" Type="http://schemas.openxmlformats.org/officeDocument/2006/relationships/audio" Target="../media/audio84.wav"/><Relationship Id="rId4" Type="http://schemas.openxmlformats.org/officeDocument/2006/relationships/audio" Target="../media/audio83.wav"/><Relationship Id="rId9" Type="http://schemas.openxmlformats.org/officeDocument/2006/relationships/image" Target="../media/image6.wmf"/></Relationships>
</file>

<file path=ppt/slides/_rels/slide27.xml.rels><?xml version="1.0" encoding="UTF-8" standalone="yes"?>
<Relationships xmlns="http://schemas.openxmlformats.org/package/2006/relationships"><Relationship Id="rId3" Type="http://schemas.openxmlformats.org/officeDocument/2006/relationships/audio" Target="../media/audio88.wav"/><Relationship Id="rId7" Type="http://schemas.openxmlformats.org/officeDocument/2006/relationships/image" Target="../media/image4.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91.wav"/><Relationship Id="rId5" Type="http://schemas.openxmlformats.org/officeDocument/2006/relationships/audio" Target="../media/audio90.wav"/><Relationship Id="rId4" Type="http://schemas.openxmlformats.org/officeDocument/2006/relationships/audio" Target="../media/audio89.wav"/></Relationships>
</file>

<file path=ppt/slides/_rels/slide28.xml.rels><?xml version="1.0" encoding="UTF-8" standalone="yes"?>
<Relationships xmlns="http://schemas.openxmlformats.org/package/2006/relationships"><Relationship Id="rId3" Type="http://schemas.openxmlformats.org/officeDocument/2006/relationships/audio" Target="../media/audio8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audio" Target="../media/audio93.wav"/><Relationship Id="rId4" Type="http://schemas.openxmlformats.org/officeDocument/2006/relationships/audio" Target="../media/audio92.wav"/></Relationships>
</file>

<file path=ppt/slides/_rels/slide29.xml.rels><?xml version="1.0" encoding="UTF-8" standalone="yes"?>
<Relationships xmlns="http://schemas.openxmlformats.org/package/2006/relationships"><Relationship Id="rId3" Type="http://schemas.openxmlformats.org/officeDocument/2006/relationships/audio" Target="../media/audio94.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7.wmf"/><Relationship Id="rId4" Type="http://schemas.openxmlformats.org/officeDocument/2006/relationships/audio" Target="../media/audio95.wav"/></Relationships>
</file>

<file path=ppt/slides/_rels/slide3.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audio" Target="../media/audio96.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audio" Target="../media/audio98.wav"/><Relationship Id="rId4" Type="http://schemas.openxmlformats.org/officeDocument/2006/relationships/audio" Target="../media/audio97.wav"/></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96.wav"/><Relationship Id="rId7" Type="http://schemas.openxmlformats.org/officeDocument/2006/relationships/image" Target="../media/image9.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01.wav"/><Relationship Id="rId5" Type="http://schemas.openxmlformats.org/officeDocument/2006/relationships/audio" Target="../media/audio100.wav"/><Relationship Id="rId4" Type="http://schemas.openxmlformats.org/officeDocument/2006/relationships/audio" Target="../media/audio99.wav"/></Relationships>
</file>

<file path=ppt/slides/_rels/slide32.xml.rels><?xml version="1.0" encoding="UTF-8" standalone="yes"?>
<Relationships xmlns="http://schemas.openxmlformats.org/package/2006/relationships"><Relationship Id="rId3" Type="http://schemas.openxmlformats.org/officeDocument/2006/relationships/audio" Target="../media/audio96.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103.wav"/><Relationship Id="rId4" Type="http://schemas.openxmlformats.org/officeDocument/2006/relationships/audio" Target="../media/audio102.wav"/></Relationships>
</file>

<file path=ppt/slides/_rels/slide33.xml.rels><?xml version="1.0" encoding="UTF-8" standalone="yes"?>
<Relationships xmlns="http://schemas.openxmlformats.org/package/2006/relationships"><Relationship Id="rId3" Type="http://schemas.openxmlformats.org/officeDocument/2006/relationships/audio" Target="../media/audio104.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106.wav"/><Relationship Id="rId4" Type="http://schemas.openxmlformats.org/officeDocument/2006/relationships/audio" Target="../media/audio105.wav"/></Relationships>
</file>

<file path=ppt/slides/_rels/slide34.xml.rels><?xml version="1.0" encoding="UTF-8" standalone="yes"?>
<Relationships xmlns="http://schemas.openxmlformats.org/package/2006/relationships"><Relationship Id="rId3" Type="http://schemas.openxmlformats.org/officeDocument/2006/relationships/audio" Target="../media/audio107.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audio" Target="../media/audio108.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audio" Target="../media/audio109.wav"/></Relationships>
</file>

<file path=ppt/slides/_rels/slide36.xml.rels><?xml version="1.0" encoding="UTF-8" standalone="yes"?>
<Relationships xmlns="http://schemas.openxmlformats.org/package/2006/relationships"><Relationship Id="rId3" Type="http://schemas.openxmlformats.org/officeDocument/2006/relationships/audio" Target="../media/audio110.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37.xml.rels><?xml version="1.0" encoding="UTF-8" standalone="yes"?>
<Relationships xmlns="http://schemas.openxmlformats.org/package/2006/relationships"><Relationship Id="rId3" Type="http://schemas.openxmlformats.org/officeDocument/2006/relationships/audio" Target="../media/audio111.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38.xml.rels><?xml version="1.0" encoding="UTF-8" standalone="yes"?>
<Relationships xmlns="http://schemas.openxmlformats.org/package/2006/relationships"><Relationship Id="rId3" Type="http://schemas.openxmlformats.org/officeDocument/2006/relationships/audio" Target="../media/audio112.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audio" Target="../media/audio113.wav"/></Relationships>
</file>

<file path=ppt/slides/_rels/slide39.xml.rels><?xml version="1.0" encoding="UTF-8" standalone="yes"?>
<Relationships xmlns="http://schemas.openxmlformats.org/package/2006/relationships"><Relationship Id="rId3" Type="http://schemas.openxmlformats.org/officeDocument/2006/relationships/audio" Target="../media/audio114.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15.wav"/></Relationships>
</file>

<file path=ppt/slides/_rels/slide4.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audio" Target="../media/audio19.wav"/><Relationship Id="rId7" Type="http://schemas.openxmlformats.org/officeDocument/2006/relationships/audio" Target="../media/audio23.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s>
</file>

<file path=ppt/slides/_rels/slide40.xml.rels><?xml version="1.0" encoding="UTF-8" standalone="yes"?>
<Relationships xmlns="http://schemas.openxmlformats.org/package/2006/relationships"><Relationship Id="rId3" Type="http://schemas.openxmlformats.org/officeDocument/2006/relationships/audio" Target="../media/audio11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17.wav"/></Relationships>
</file>

<file path=ppt/slides/_rels/slide41.xml.rels><?xml version="1.0" encoding="UTF-8" standalone="yes"?>
<Relationships xmlns="http://schemas.openxmlformats.org/package/2006/relationships"><Relationship Id="rId3" Type="http://schemas.openxmlformats.org/officeDocument/2006/relationships/audio" Target="../media/audio118.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audio" Target="../media/audio119.wav"/><Relationship Id="rId7" Type="http://schemas.openxmlformats.org/officeDocument/2006/relationships/audio" Target="../media/audio123.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22.wav"/><Relationship Id="rId5" Type="http://schemas.openxmlformats.org/officeDocument/2006/relationships/audio" Target="../media/audio121.wav"/><Relationship Id="rId10" Type="http://schemas.openxmlformats.org/officeDocument/2006/relationships/image" Target="../media/image14.png"/><Relationship Id="rId4" Type="http://schemas.openxmlformats.org/officeDocument/2006/relationships/audio" Target="../media/audio120.wav"/><Relationship Id="rId9" Type="http://schemas.openxmlformats.org/officeDocument/2006/relationships/image" Target="../media/image13.gif"/></Relationships>
</file>

<file path=ppt/slides/_rels/slide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21.wav"/><Relationship Id="rId7" Type="http://schemas.openxmlformats.org/officeDocument/2006/relationships/image" Target="../media/image13.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audio" Target="../media/audio125.wav"/><Relationship Id="rId4" Type="http://schemas.openxmlformats.org/officeDocument/2006/relationships/audio" Target="../media/audio124.wav"/></Relationships>
</file>

<file path=ppt/slides/_rels/slide4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21.wav"/><Relationship Id="rId7" Type="http://schemas.openxmlformats.org/officeDocument/2006/relationships/image" Target="../media/image13.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audio" Target="../media/audio127.wav"/><Relationship Id="rId4" Type="http://schemas.openxmlformats.org/officeDocument/2006/relationships/audio" Target="../media/audio126.wav"/></Relationships>
</file>

<file path=ppt/slides/_rels/slide4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21.wav"/><Relationship Id="rId7" Type="http://schemas.openxmlformats.org/officeDocument/2006/relationships/image" Target="../media/image13.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audio" Target="../media/audio129.wav"/><Relationship Id="rId4" Type="http://schemas.openxmlformats.org/officeDocument/2006/relationships/audio" Target="../media/audio128.wav"/></Relationships>
</file>

<file path=ppt/slides/_rels/slide46.xml.rels><?xml version="1.0" encoding="UTF-8" standalone="yes"?>
<Relationships xmlns="http://schemas.openxmlformats.org/package/2006/relationships"><Relationship Id="rId3" Type="http://schemas.openxmlformats.org/officeDocument/2006/relationships/audio" Target="../media/audio102.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30.wav"/></Relationships>
</file>

<file path=ppt/slides/_rels/slide47.xml.rels><?xml version="1.0" encoding="UTF-8" standalone="yes"?>
<Relationships xmlns="http://schemas.openxmlformats.org/package/2006/relationships"><Relationship Id="rId3" Type="http://schemas.openxmlformats.org/officeDocument/2006/relationships/audio" Target="../media/audio131.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32.wav"/></Relationships>
</file>

<file path=ppt/slides/_rels/slide48.xml.rels><?xml version="1.0" encoding="UTF-8" standalone="yes"?>
<Relationships xmlns="http://schemas.openxmlformats.org/package/2006/relationships"><Relationship Id="rId3" Type="http://schemas.openxmlformats.org/officeDocument/2006/relationships/audio" Target="../media/audio133.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audio" Target="../media/audio134.wav"/></Relationships>
</file>

<file path=ppt/slides/_rels/slide49.xml.rels><?xml version="1.0" encoding="UTF-8" standalone="yes"?>
<Relationships xmlns="http://schemas.openxmlformats.org/package/2006/relationships"><Relationship Id="rId3" Type="http://schemas.openxmlformats.org/officeDocument/2006/relationships/audio" Target="../media/audio121.wav"/><Relationship Id="rId7" Type="http://schemas.openxmlformats.org/officeDocument/2006/relationships/image" Target="../media/image18.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37.wav"/><Relationship Id="rId5" Type="http://schemas.openxmlformats.org/officeDocument/2006/relationships/audio" Target="../media/audio136.wav"/><Relationship Id="rId4" Type="http://schemas.openxmlformats.org/officeDocument/2006/relationships/audio" Target="../media/audio135.wav"/></Relationships>
</file>

<file path=ppt/slides/_rels/slide5.xml.rels><?xml version="1.0" encoding="UTF-8" standalone="yes"?>
<Relationships xmlns="http://schemas.openxmlformats.org/package/2006/relationships"><Relationship Id="rId3" Type="http://schemas.openxmlformats.org/officeDocument/2006/relationships/audio" Target="../media/audio28.wav"/><Relationship Id="rId7" Type="http://schemas.openxmlformats.org/officeDocument/2006/relationships/image" Target="../media/image4.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audio" Target="../media/audio29.wav"/></Relationships>
</file>

<file path=ppt/slides/_rels/slide50.xml.rels><?xml version="1.0" encoding="UTF-8" standalone="yes"?>
<Relationships xmlns="http://schemas.openxmlformats.org/package/2006/relationships"><Relationship Id="rId3" Type="http://schemas.openxmlformats.org/officeDocument/2006/relationships/audio" Target="../media/audio121.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audio" Target="../media/audio139.wav"/><Relationship Id="rId4" Type="http://schemas.openxmlformats.org/officeDocument/2006/relationships/audio" Target="../media/audio138.wav"/></Relationships>
</file>

<file path=ppt/slides/_rels/slide51.xml.rels><?xml version="1.0" encoding="UTF-8" standalone="yes"?>
<Relationships xmlns="http://schemas.openxmlformats.org/package/2006/relationships"><Relationship Id="rId3" Type="http://schemas.openxmlformats.org/officeDocument/2006/relationships/audio" Target="../media/audio121.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audio" Target="../media/audio141.wav"/><Relationship Id="rId4" Type="http://schemas.openxmlformats.org/officeDocument/2006/relationships/audio" Target="../media/audio140.wav"/></Relationships>
</file>

<file path=ppt/slides/_rels/slide6.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audio" Target="../media/audio33.wav"/><Relationship Id="rId4" Type="http://schemas.openxmlformats.org/officeDocument/2006/relationships/audio" Target="../media/audio32.wav"/></Relationships>
</file>

<file path=ppt/slides/_rels/slide7.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audio" Target="../media/audio35.wav"/><Relationship Id="rId4" Type="http://schemas.openxmlformats.org/officeDocument/2006/relationships/audio" Target="../media/audio34.wav"/></Relationships>
</file>

<file path=ppt/slides/_rels/slide8.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audio" Target="../media/audio37.wav"/><Relationship Id="rId4" Type="http://schemas.openxmlformats.org/officeDocument/2006/relationships/audio" Target="../media/audio36.wav"/></Relationships>
</file>

<file path=ppt/slides/_rels/slide9.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image" Target="../media/image4.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0.wav"/><Relationship Id="rId5" Type="http://schemas.openxmlformats.org/officeDocument/2006/relationships/audio" Target="../media/audio39.wav"/><Relationship Id="rId4" Type="http://schemas.openxmlformats.org/officeDocument/2006/relationships/audio" Target="../media/audio3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4500563" y="500063"/>
            <a:ext cx="4143375" cy="1357312"/>
            <a:chOff x="4500562" y="500042"/>
            <a:chExt cx="4143372" cy="1357322"/>
          </a:xfrm>
        </p:grpSpPr>
        <p:pic>
          <p:nvPicPr>
            <p:cNvPr id="5" name="Picture 4" descr="BCKLC227.WMF"/>
            <p:cNvPicPr>
              <a:picLocks noChangeAspect="1"/>
            </p:cNvPicPr>
            <p:nvPr/>
          </p:nvPicPr>
          <p:blipFill>
            <a:blip r:embed="rId5" cstate="print">
              <a:duotone>
                <a:prstClr val="black"/>
                <a:srgbClr val="FF0000">
                  <a:tint val="45000"/>
                  <a:satMod val="400000"/>
                </a:srgbClr>
              </a:duotone>
              <a:lum bright="-14000" contrast="61000"/>
            </a:blip>
            <a:stretch>
              <a:fillRect/>
            </a:stretch>
          </p:blipFill>
          <p:spPr>
            <a:xfrm>
              <a:off x="4500562" y="500042"/>
              <a:ext cx="4143372" cy="135732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p:cNvSpPr txBox="1"/>
            <p:nvPr/>
          </p:nvSpPr>
          <p:spPr>
            <a:xfrm>
              <a:off x="4929190" y="719720"/>
              <a:ext cx="3071834" cy="923330"/>
            </a:xfrm>
            <a:prstGeom prst="rect">
              <a:avLst/>
            </a:prstGeom>
            <a:noFill/>
          </p:spPr>
          <p:txBody>
            <a:bodyPr rtlCol="1">
              <a:spAutoFit/>
            </a:bodyPr>
            <a:lstStyle/>
            <a:p>
              <a:pPr algn="ctr" fontAlgn="auto">
                <a:spcBef>
                  <a:spcPts val="0"/>
                </a:spcBef>
                <a:spcAft>
                  <a:spcPts val="0"/>
                </a:spcAft>
                <a:defRPr/>
              </a:pPr>
              <a:r>
                <a:rPr lang="ar-EG" sz="5400" b="1" dirty="0">
                  <a:ln w="18415" cmpd="sng">
                    <a:solidFill>
                      <a:schemeClr val="tx1"/>
                    </a:solidFill>
                    <a:prstDash val="solid"/>
                  </a:ln>
                  <a:solidFill>
                    <a:srgbClr val="00FF00"/>
                  </a:solidFill>
                  <a:effectLst>
                    <a:outerShdw blurRad="63500" dir="3600000" algn="tl" rotWithShape="0">
                      <a:srgbClr val="000000">
                        <a:alpha val="70000"/>
                      </a:srgbClr>
                    </a:outerShdw>
                  </a:effectLst>
                  <a:latin typeface="+mn-lt"/>
                  <a:cs typeface="Times New Roman" pitchFamily="18" charset="0"/>
                </a:rPr>
                <a:t>الفصل الأول</a:t>
              </a:r>
            </a:p>
          </p:txBody>
        </p:sp>
      </p:grpSp>
      <p:grpSp>
        <p:nvGrpSpPr>
          <p:cNvPr id="4" name="Group 9"/>
          <p:cNvGrpSpPr>
            <a:grpSpLocks/>
          </p:cNvGrpSpPr>
          <p:nvPr/>
        </p:nvGrpSpPr>
        <p:grpSpPr bwMode="auto">
          <a:xfrm>
            <a:off x="357188" y="3478213"/>
            <a:ext cx="7572375" cy="2736850"/>
            <a:chOff x="24" y="3643314"/>
            <a:chExt cx="8072463" cy="2379049"/>
          </a:xfrm>
        </p:grpSpPr>
        <p:grpSp>
          <p:nvGrpSpPr>
            <p:cNvPr id="2052" name="Group 6"/>
            <p:cNvGrpSpPr>
              <a:grpSpLocks/>
            </p:cNvGrpSpPr>
            <p:nvPr/>
          </p:nvGrpSpPr>
          <p:grpSpPr bwMode="auto">
            <a:xfrm>
              <a:off x="24" y="3643314"/>
              <a:ext cx="8072463" cy="2379049"/>
              <a:chOff x="928684" y="2786058"/>
              <a:chExt cx="7400254" cy="2379049"/>
            </a:xfrm>
          </p:grpSpPr>
          <p:sp>
            <p:nvSpPr>
              <p:cNvPr id="8" name="Rectangle 7"/>
              <p:cNvSpPr/>
              <p:nvPr/>
            </p:nvSpPr>
            <p:spPr>
              <a:xfrm>
                <a:off x="1142779" y="2857816"/>
                <a:ext cx="7001540" cy="2143076"/>
              </a:xfrm>
              <a:prstGeom prst="rect">
                <a:avLst/>
              </a:prstGeom>
              <a:gradFill flip="none" rotWithShape="1">
                <a:gsLst>
                  <a:gs pos="0">
                    <a:srgbClr val="0000FF"/>
                  </a:gs>
                  <a:gs pos="50000">
                    <a:schemeClr val="bg1"/>
                  </a:gs>
                  <a:gs pos="100000">
                    <a:srgbClr val="00FFFF"/>
                  </a:gs>
                </a:gsLst>
                <a:lin ang="1350000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2055" name="Picture 8" descr="00137.WMF"/>
              <p:cNvPicPr>
                <a:picLocks noChangeAspect="1"/>
              </p:cNvPicPr>
              <p:nvPr/>
            </p:nvPicPr>
            <p:blipFill>
              <a:blip r:embed="rId6" cstate="print"/>
              <a:srcRect/>
              <a:stretch>
                <a:fillRect/>
              </a:stretch>
            </p:blipFill>
            <p:spPr bwMode="auto">
              <a:xfrm>
                <a:off x="928684" y="2786058"/>
                <a:ext cx="7400254" cy="2379049"/>
              </a:xfrm>
              <a:prstGeom prst="rect">
                <a:avLst/>
              </a:prstGeom>
              <a:noFill/>
              <a:ln w="9525">
                <a:noFill/>
                <a:miter lim="800000"/>
                <a:headEnd/>
                <a:tailEnd/>
              </a:ln>
            </p:spPr>
          </p:pic>
        </p:grpSp>
        <p:sp>
          <p:nvSpPr>
            <p:cNvPr id="2053" name="TextBox 3"/>
            <p:cNvSpPr txBox="1">
              <a:spLocks noChangeArrowheads="1"/>
            </p:cNvSpPr>
            <p:nvPr/>
          </p:nvSpPr>
          <p:spPr bwMode="auto">
            <a:xfrm>
              <a:off x="685367" y="3908703"/>
              <a:ext cx="6701020" cy="1846022"/>
            </a:xfrm>
            <a:prstGeom prst="rect">
              <a:avLst/>
            </a:prstGeom>
            <a:noFill/>
            <a:ln w="9525">
              <a:noFill/>
              <a:miter lim="800000"/>
              <a:headEnd/>
              <a:tailEnd/>
            </a:ln>
          </p:spPr>
          <p:txBody>
            <a:bodyPr>
              <a:spAutoFit/>
            </a:bodyPr>
            <a:lstStyle/>
            <a:p>
              <a:pPr algn="ctr"/>
              <a:r>
                <a:rPr lang="ar-EG" sz="6600" b="1" dirty="0">
                  <a:latin typeface="Calibri" pitchFamily="34" charset="0"/>
                  <a:cs typeface="Times New Roman" pitchFamily="18" charset="0"/>
                </a:rPr>
                <a:t>الجبر: الأنماط العددية والدوال</a:t>
              </a:r>
            </a:p>
          </p:txBody>
        </p:sp>
      </p:grpSp>
    </p:spTree>
  </p:cSld>
  <p:clrMapOvr>
    <a:masterClrMapping/>
  </p:clrMapOvr>
  <p:transition spd="slow">
    <p:fade/>
    <p:sndAc>
      <p:stSnd>
        <p:snd r:embed="rId2" name="reflector_bounc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صل الأول.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5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4" name="الجبر  الأنماط العددية والدوا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1"/>
          <p:cNvGrpSpPr>
            <a:grpSpLocks/>
          </p:cNvGrpSpPr>
          <p:nvPr/>
        </p:nvGrpSpPr>
        <p:grpSpPr bwMode="auto">
          <a:xfrm>
            <a:off x="500063" y="357188"/>
            <a:ext cx="8215312" cy="6215062"/>
            <a:chOff x="500021" y="357166"/>
            <a:chExt cx="8215397" cy="6215106"/>
          </a:xfrm>
        </p:grpSpPr>
        <p:grpSp>
          <p:nvGrpSpPr>
            <p:cNvPr id="11270" name="Group 46"/>
            <p:cNvGrpSpPr>
              <a:grpSpLocks/>
            </p:cNvGrpSpPr>
            <p:nvPr/>
          </p:nvGrpSpPr>
          <p:grpSpPr bwMode="auto">
            <a:xfrm>
              <a:off x="500021" y="357166"/>
              <a:ext cx="8215397" cy="6215106"/>
              <a:chOff x="500021" y="357166"/>
              <a:chExt cx="8215397" cy="6215106"/>
            </a:xfrm>
          </p:grpSpPr>
          <p:pic>
            <p:nvPicPr>
              <p:cNvPr id="11272" name="Picture 5" descr="4fe4d6be42519b2e5e498ef8a21718eb.gif"/>
              <p:cNvPicPr>
                <a:picLocks noChangeAspect="1"/>
              </p:cNvPicPr>
              <p:nvPr/>
            </p:nvPicPr>
            <p:blipFill>
              <a:blip r:embed="rId6" cstate="print"/>
              <a:srcRect/>
              <a:stretch>
                <a:fillRect/>
              </a:stretch>
            </p:blipFill>
            <p:spPr bwMode="auto">
              <a:xfrm>
                <a:off x="1066802" y="500042"/>
                <a:ext cx="3790950" cy="962025"/>
              </a:xfrm>
              <a:prstGeom prst="rect">
                <a:avLst/>
              </a:prstGeom>
              <a:noFill/>
              <a:ln w="9525">
                <a:noFill/>
                <a:miter lim="800000"/>
                <a:headEnd/>
                <a:tailEnd/>
              </a:ln>
            </p:spPr>
          </p:pic>
          <p:grpSp>
            <p:nvGrpSpPr>
              <p:cNvPr id="11273" name="Group 44"/>
              <p:cNvGrpSpPr>
                <a:grpSpLocks/>
              </p:cNvGrpSpPr>
              <p:nvPr/>
            </p:nvGrpSpPr>
            <p:grpSpPr bwMode="auto">
              <a:xfrm>
                <a:off x="500021" y="357166"/>
                <a:ext cx="8215397" cy="6215106"/>
                <a:chOff x="500021" y="357166"/>
                <a:chExt cx="8215397" cy="6215106"/>
              </a:xfrm>
            </p:grpSpPr>
            <p:grpSp>
              <p:nvGrpSpPr>
                <p:cNvPr id="6" name="Group 37"/>
                <p:cNvGrpSpPr/>
                <p:nvPr/>
              </p:nvGrpSpPr>
              <p:grpSpPr>
                <a:xfrm rot="16200000">
                  <a:off x="-1893152"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46"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1277" name="Group 22"/>
                <p:cNvGrpSpPr>
                  <a:grpSpLocks/>
                </p:cNvGrpSpPr>
                <p:nvPr/>
              </p:nvGrpSpPr>
              <p:grpSpPr bwMode="auto">
                <a:xfrm>
                  <a:off x="1000100" y="357166"/>
                  <a:ext cx="7072362" cy="642942"/>
                  <a:chOff x="1000100" y="357166"/>
                  <a:chExt cx="7072362" cy="500066"/>
                </a:xfrm>
              </p:grpSpPr>
              <p:grpSp>
                <p:nvGrpSpPr>
                  <p:cNvPr id="11281"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608" y="357166"/>
                      <a:ext cx="2000271"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78" y="357166"/>
                      <a:ext cx="2000271"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1282"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19" y="357166"/>
                      <a:ext cx="2000271"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90" y="357166"/>
                      <a:ext cx="2000271"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271" name="TextBox 3"/>
            <p:cNvSpPr txBox="1">
              <a:spLocks noChangeArrowheads="1"/>
            </p:cNvSpPr>
            <p:nvPr/>
          </p:nvSpPr>
          <p:spPr bwMode="auto">
            <a:xfrm>
              <a:off x="1357290" y="1500174"/>
              <a:ext cx="6643734" cy="831003"/>
            </a:xfrm>
            <a:prstGeom prst="rect">
              <a:avLst/>
            </a:prstGeom>
            <a:noFill/>
            <a:ln w="9525">
              <a:noFill/>
              <a:miter lim="800000"/>
              <a:headEnd/>
              <a:tailEnd/>
            </a:ln>
          </p:spPr>
          <p:txBody>
            <a:bodyPr>
              <a:spAutoFit/>
            </a:bodyPr>
            <a:lstStyle/>
            <a:p>
              <a:pPr algn="ctr"/>
              <a:r>
                <a:rPr lang="ar-EG" sz="4800" b="1" u="sng">
                  <a:solidFill>
                    <a:srgbClr val="0000CC"/>
                  </a:solidFill>
                </a:rPr>
                <a:t>أوجد قيمة كل عبارة مما يأتي:</a:t>
              </a:r>
            </a:p>
          </p:txBody>
        </p:sp>
      </p:grpSp>
      <p:grpSp>
        <p:nvGrpSpPr>
          <p:cNvPr id="31" name="Group 35"/>
          <p:cNvGrpSpPr/>
          <p:nvPr/>
        </p:nvGrpSpPr>
        <p:grpSpPr>
          <a:xfrm>
            <a:off x="6572264" y="3000372"/>
            <a:ext cx="1428760" cy="1357322"/>
            <a:chOff x="6000760" y="3286124"/>
            <a:chExt cx="2714644" cy="1807924"/>
          </a:xfrm>
          <a:effectLst>
            <a:reflection blurRad="6350" stA="52000" endA="300" endPos="35000" dir="5400000" sy="-100000" algn="bl" rotWithShape="0"/>
          </a:effectLst>
        </p:grpSpPr>
        <p:sp>
          <p:nvSpPr>
            <p:cNvPr id="37"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38"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13</a:t>
              </a:r>
            </a:p>
          </p:txBody>
        </p:sp>
      </p:grpSp>
      <p:sp>
        <p:nvSpPr>
          <p:cNvPr id="39" name="TextBox 5"/>
          <p:cNvSpPr txBox="1">
            <a:spLocks noChangeArrowheads="1"/>
          </p:cNvSpPr>
          <p:nvPr/>
        </p:nvSpPr>
        <p:spPr bwMode="auto">
          <a:xfrm>
            <a:off x="928688" y="3071813"/>
            <a:ext cx="5286375" cy="1200150"/>
          </a:xfrm>
          <a:prstGeom prst="rect">
            <a:avLst/>
          </a:prstGeom>
          <a:noFill/>
          <a:ln w="9525">
            <a:noFill/>
            <a:miter lim="800000"/>
            <a:headEnd/>
            <a:tailEnd/>
          </a:ln>
        </p:spPr>
        <p:txBody>
          <a:bodyPr>
            <a:spAutoFit/>
          </a:bodyPr>
          <a:lstStyle/>
          <a:p>
            <a:pPr algn="ctr">
              <a:defRPr/>
            </a:pPr>
            <a:r>
              <a:rPr lang="ar-EG" sz="7200" b="1" dirty="0">
                <a:latin typeface="Calibri" pitchFamily="34" charset="0"/>
                <a:cs typeface="+mj-cs"/>
              </a:rPr>
              <a:t>(9+2) × 6 – 5 </a:t>
            </a:r>
          </a:p>
        </p:txBody>
      </p:sp>
      <p:sp>
        <p:nvSpPr>
          <p:cNvPr id="40" name="TextBox 39"/>
          <p:cNvSpPr txBox="1">
            <a:spLocks noChangeArrowheads="1"/>
          </p:cNvSpPr>
          <p:nvPr/>
        </p:nvSpPr>
        <p:spPr bwMode="auto">
          <a:xfrm>
            <a:off x="1071563" y="4786313"/>
            <a:ext cx="6429375" cy="830997"/>
          </a:xfrm>
          <a:prstGeom prst="rect">
            <a:avLst/>
          </a:prstGeom>
          <a:noFill/>
          <a:ln w="9525">
            <a:noFill/>
            <a:miter lim="800000"/>
            <a:headEnd/>
            <a:tailEnd/>
          </a:ln>
        </p:spPr>
        <p:txBody>
          <a:bodyPr>
            <a:spAutoFit/>
          </a:bodyPr>
          <a:lstStyle/>
          <a:p>
            <a:pPr algn="ctr">
              <a:defRPr/>
            </a:pPr>
            <a:r>
              <a:rPr lang="ar-EG" sz="4800" b="1" dirty="0" smtClean="0">
                <a:solidFill>
                  <a:srgbClr val="9900FF"/>
                </a:solidFill>
              </a:rPr>
              <a:t>=11×6 </a:t>
            </a:r>
            <a:r>
              <a:rPr lang="ar-EG" sz="4800" b="1" dirty="0">
                <a:solidFill>
                  <a:srgbClr val="9900FF"/>
                </a:solidFill>
              </a:rPr>
              <a:t>-5 = 66-5 = </a:t>
            </a:r>
            <a:r>
              <a:rPr lang="ar-EG" sz="4800" b="1" dirty="0" smtClean="0">
                <a:solidFill>
                  <a:srgbClr val="FF0000"/>
                </a:solidFill>
              </a:rPr>
              <a:t>61</a:t>
            </a:r>
            <a:endParaRPr lang="ar-EG" sz="4800" b="1" dirty="0">
              <a:solidFill>
                <a:srgbClr val="9900FF"/>
              </a:solidFill>
              <a:latin typeface="Calibri" pitchFamily="34" charset="0"/>
              <a:cs typeface="+mj-cs"/>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4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1"/>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9+2) × 6 – 5.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5" name="=11×6 -5 = 66-5 = 6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500063" y="357188"/>
            <a:ext cx="8215312" cy="6215062"/>
            <a:chOff x="500019" y="357166"/>
            <a:chExt cx="8215401" cy="6215106"/>
          </a:xfrm>
        </p:grpSpPr>
        <p:grpSp>
          <p:nvGrpSpPr>
            <p:cNvPr id="12294" name="Group 46"/>
            <p:cNvGrpSpPr>
              <a:grpSpLocks/>
            </p:cNvGrpSpPr>
            <p:nvPr/>
          </p:nvGrpSpPr>
          <p:grpSpPr bwMode="auto">
            <a:xfrm>
              <a:off x="500019" y="357166"/>
              <a:ext cx="8215401" cy="6215106"/>
              <a:chOff x="500019" y="357166"/>
              <a:chExt cx="8215401" cy="6215106"/>
            </a:xfrm>
          </p:grpSpPr>
          <p:pic>
            <p:nvPicPr>
              <p:cNvPr id="12296" name="Picture 5" descr="4fe4d6be42519b2e5e498ef8a21718eb.gif"/>
              <p:cNvPicPr>
                <a:picLocks noChangeAspect="1"/>
              </p:cNvPicPr>
              <p:nvPr/>
            </p:nvPicPr>
            <p:blipFill>
              <a:blip r:embed="rId6" cstate="print"/>
              <a:srcRect/>
              <a:stretch>
                <a:fillRect/>
              </a:stretch>
            </p:blipFill>
            <p:spPr bwMode="auto">
              <a:xfrm>
                <a:off x="1066802" y="500042"/>
                <a:ext cx="3790950" cy="962025"/>
              </a:xfrm>
              <a:prstGeom prst="rect">
                <a:avLst/>
              </a:prstGeom>
              <a:noFill/>
              <a:ln w="9525">
                <a:noFill/>
                <a:miter lim="800000"/>
                <a:headEnd/>
                <a:tailEnd/>
              </a:ln>
            </p:spPr>
          </p:pic>
          <p:grpSp>
            <p:nvGrpSpPr>
              <p:cNvPr id="12297" name="Group 44"/>
              <p:cNvGrpSpPr>
                <a:grpSpLocks/>
              </p:cNvGrpSpPr>
              <p:nvPr/>
            </p:nvGrpSpPr>
            <p:grpSpPr bwMode="auto">
              <a:xfrm>
                <a:off x="500019" y="357166"/>
                <a:ext cx="8215401" cy="6215106"/>
                <a:chOff x="500019" y="357166"/>
                <a:chExt cx="8215401" cy="6215106"/>
              </a:xfrm>
            </p:grpSpPr>
            <p:grpSp>
              <p:nvGrpSpPr>
                <p:cNvPr id="6" name="Group 37"/>
                <p:cNvGrpSpPr/>
                <p:nvPr/>
              </p:nvGrpSpPr>
              <p:grpSpPr>
                <a:xfrm rot="16200000">
                  <a:off x="-1893154"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48"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2301" name="Group 22"/>
                <p:cNvGrpSpPr>
                  <a:grpSpLocks/>
                </p:cNvGrpSpPr>
                <p:nvPr/>
              </p:nvGrpSpPr>
              <p:grpSpPr bwMode="auto">
                <a:xfrm>
                  <a:off x="1000100" y="357166"/>
                  <a:ext cx="7072362" cy="642942"/>
                  <a:chOff x="1000100" y="357166"/>
                  <a:chExt cx="7072362" cy="500066"/>
                </a:xfrm>
              </p:grpSpPr>
              <p:grpSp>
                <p:nvGrpSpPr>
                  <p:cNvPr id="12305"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606" y="357166"/>
                      <a:ext cx="2000272"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78" y="357166"/>
                      <a:ext cx="2000272"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306"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18" y="357166"/>
                      <a:ext cx="2000272"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90" y="357166"/>
                      <a:ext cx="2000272"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2295" name="TextBox 3"/>
            <p:cNvSpPr txBox="1">
              <a:spLocks noChangeArrowheads="1"/>
            </p:cNvSpPr>
            <p:nvPr/>
          </p:nvSpPr>
          <p:spPr bwMode="auto">
            <a:xfrm>
              <a:off x="1357290" y="1500174"/>
              <a:ext cx="6643734" cy="831003"/>
            </a:xfrm>
            <a:prstGeom prst="rect">
              <a:avLst/>
            </a:prstGeom>
            <a:noFill/>
            <a:ln w="9525">
              <a:noFill/>
              <a:miter lim="800000"/>
              <a:headEnd/>
              <a:tailEnd/>
            </a:ln>
          </p:spPr>
          <p:txBody>
            <a:bodyPr>
              <a:spAutoFit/>
            </a:bodyPr>
            <a:lstStyle/>
            <a:p>
              <a:pPr algn="ctr"/>
              <a:r>
                <a:rPr lang="ar-EG" sz="4800" b="1" u="sng">
                  <a:solidFill>
                    <a:srgbClr val="0000CC"/>
                  </a:solidFill>
                </a:rPr>
                <a:t>أوجد قيمة كل عبارة مما يأتي:</a:t>
              </a:r>
            </a:p>
          </p:txBody>
        </p:sp>
      </p:grpSp>
      <p:grpSp>
        <p:nvGrpSpPr>
          <p:cNvPr id="31" name="Group 35"/>
          <p:cNvGrpSpPr/>
          <p:nvPr/>
        </p:nvGrpSpPr>
        <p:grpSpPr>
          <a:xfrm>
            <a:off x="6553200" y="2971800"/>
            <a:ext cx="1428760" cy="1357322"/>
            <a:chOff x="6000760" y="3286124"/>
            <a:chExt cx="2714644" cy="1807924"/>
          </a:xfrm>
          <a:effectLst>
            <a:reflection blurRad="6350" stA="52000" endA="300" endPos="35000" dir="5400000" sy="-100000" algn="bl" rotWithShape="0"/>
          </a:effectLst>
        </p:grpSpPr>
        <p:sp>
          <p:nvSpPr>
            <p:cNvPr id="37"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38"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14</a:t>
              </a:r>
            </a:p>
          </p:txBody>
        </p:sp>
      </p:grpSp>
      <p:sp>
        <p:nvSpPr>
          <p:cNvPr id="39" name="TextBox 5"/>
          <p:cNvSpPr txBox="1">
            <a:spLocks noChangeArrowheads="1"/>
          </p:cNvSpPr>
          <p:nvPr/>
        </p:nvSpPr>
        <p:spPr bwMode="auto">
          <a:xfrm>
            <a:off x="895350" y="3071813"/>
            <a:ext cx="5429250" cy="1016000"/>
          </a:xfrm>
          <a:prstGeom prst="rect">
            <a:avLst/>
          </a:prstGeom>
          <a:noFill/>
          <a:ln w="9525">
            <a:noFill/>
            <a:miter lim="800000"/>
            <a:headEnd/>
            <a:tailEnd/>
          </a:ln>
        </p:spPr>
        <p:txBody>
          <a:bodyPr>
            <a:spAutoFit/>
          </a:bodyPr>
          <a:lstStyle/>
          <a:p>
            <a:pPr algn="ctr">
              <a:defRPr/>
            </a:pPr>
            <a:r>
              <a:rPr lang="ar-EG" sz="6000" b="1" dirty="0">
                <a:latin typeface="Calibri" pitchFamily="34" charset="0"/>
                <a:cs typeface="+mj-cs"/>
              </a:rPr>
              <a:t>63 ÷ (10-3</a:t>
            </a:r>
            <a:r>
              <a:rPr lang="ar-EG" sz="6000" b="1" dirty="0" err="1">
                <a:latin typeface="Calibri" pitchFamily="34" charset="0"/>
                <a:cs typeface="+mj-cs"/>
              </a:rPr>
              <a:t>)</a:t>
            </a:r>
            <a:r>
              <a:rPr lang="en-US" sz="6000" b="1" dirty="0">
                <a:latin typeface="Calibri" pitchFamily="34" charset="0"/>
                <a:cs typeface="+mj-cs"/>
              </a:rPr>
              <a:t> </a:t>
            </a:r>
            <a:r>
              <a:rPr lang="ar-EG" sz="6000" b="1" dirty="0">
                <a:latin typeface="Calibri" pitchFamily="34" charset="0"/>
                <a:cs typeface="+mj-cs"/>
              </a:rPr>
              <a:t>× 3</a:t>
            </a:r>
          </a:p>
        </p:txBody>
      </p:sp>
      <p:sp>
        <p:nvSpPr>
          <p:cNvPr id="40" name="TextBox 39"/>
          <p:cNvSpPr txBox="1">
            <a:spLocks noChangeArrowheads="1"/>
          </p:cNvSpPr>
          <p:nvPr/>
        </p:nvSpPr>
        <p:spPr bwMode="auto">
          <a:xfrm>
            <a:off x="214313" y="4786313"/>
            <a:ext cx="8215312" cy="923330"/>
          </a:xfrm>
          <a:prstGeom prst="rect">
            <a:avLst/>
          </a:prstGeom>
          <a:noFill/>
          <a:ln w="9525">
            <a:noFill/>
            <a:miter lim="800000"/>
            <a:headEnd/>
            <a:tailEnd/>
          </a:ln>
        </p:spPr>
        <p:txBody>
          <a:bodyPr>
            <a:spAutoFit/>
          </a:bodyPr>
          <a:lstStyle/>
          <a:p>
            <a:pPr algn="ctr">
              <a:defRPr/>
            </a:pPr>
            <a:r>
              <a:rPr lang="ar-EG" sz="5400" b="1" dirty="0" smtClean="0">
                <a:solidFill>
                  <a:srgbClr val="9900FF"/>
                </a:solidFill>
              </a:rPr>
              <a:t>=63÷7×3 </a:t>
            </a:r>
            <a:r>
              <a:rPr lang="ar-EG" sz="5400" b="1" dirty="0">
                <a:solidFill>
                  <a:srgbClr val="9900FF"/>
                </a:solidFill>
              </a:rPr>
              <a:t>= </a:t>
            </a:r>
            <a:r>
              <a:rPr lang="ar-EG" sz="5400" b="1" dirty="0" smtClean="0">
                <a:solidFill>
                  <a:srgbClr val="9900FF"/>
                </a:solidFill>
              </a:rPr>
              <a:t>9×3= </a:t>
            </a:r>
            <a:r>
              <a:rPr lang="ar-EG" sz="5400" b="1" dirty="0" smtClean="0">
                <a:solidFill>
                  <a:srgbClr val="FF0000"/>
                </a:solidFill>
              </a:rPr>
              <a:t>27</a:t>
            </a:r>
            <a:endParaRPr lang="ar-EG" sz="5400" b="1" dirty="0">
              <a:solidFill>
                <a:srgbClr val="FF0000"/>
              </a:solidFill>
              <a:latin typeface="Calibri" pitchFamily="34" charset="0"/>
              <a:cs typeface="+mj-cs"/>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4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1"/>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63 ÷ (10-3) × 3.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5" name="=63 ÷7 ×3 = 9×3 = 2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1"/>
          <p:cNvGrpSpPr>
            <a:grpSpLocks/>
          </p:cNvGrpSpPr>
          <p:nvPr/>
        </p:nvGrpSpPr>
        <p:grpSpPr bwMode="auto">
          <a:xfrm>
            <a:off x="500063" y="357188"/>
            <a:ext cx="8215312" cy="6215062"/>
            <a:chOff x="500017" y="357166"/>
            <a:chExt cx="8215405" cy="6215106"/>
          </a:xfrm>
        </p:grpSpPr>
        <p:grpSp>
          <p:nvGrpSpPr>
            <p:cNvPr id="13318" name="Group 46"/>
            <p:cNvGrpSpPr>
              <a:grpSpLocks/>
            </p:cNvGrpSpPr>
            <p:nvPr/>
          </p:nvGrpSpPr>
          <p:grpSpPr bwMode="auto">
            <a:xfrm>
              <a:off x="500017" y="357166"/>
              <a:ext cx="8215405" cy="6215106"/>
              <a:chOff x="500017" y="357166"/>
              <a:chExt cx="8215405" cy="6215106"/>
            </a:xfrm>
          </p:grpSpPr>
          <p:pic>
            <p:nvPicPr>
              <p:cNvPr id="13320" name="Picture 5" descr="4fe4d6be42519b2e5e498ef8a21718eb.gif"/>
              <p:cNvPicPr>
                <a:picLocks noChangeAspect="1"/>
              </p:cNvPicPr>
              <p:nvPr/>
            </p:nvPicPr>
            <p:blipFill>
              <a:blip r:embed="rId6" cstate="print"/>
              <a:srcRect/>
              <a:stretch>
                <a:fillRect/>
              </a:stretch>
            </p:blipFill>
            <p:spPr bwMode="auto">
              <a:xfrm>
                <a:off x="1066802" y="500042"/>
                <a:ext cx="3790950" cy="962025"/>
              </a:xfrm>
              <a:prstGeom prst="rect">
                <a:avLst/>
              </a:prstGeom>
              <a:noFill/>
              <a:ln w="9525">
                <a:noFill/>
                <a:miter lim="800000"/>
                <a:headEnd/>
                <a:tailEnd/>
              </a:ln>
            </p:spPr>
          </p:pic>
          <p:grpSp>
            <p:nvGrpSpPr>
              <p:cNvPr id="13321" name="Group 44"/>
              <p:cNvGrpSpPr>
                <a:grpSpLocks/>
              </p:cNvGrpSpPr>
              <p:nvPr/>
            </p:nvGrpSpPr>
            <p:grpSpPr bwMode="auto">
              <a:xfrm>
                <a:off x="500017" y="357166"/>
                <a:ext cx="8215405" cy="6215106"/>
                <a:chOff x="500017" y="357166"/>
                <a:chExt cx="8215405" cy="6215106"/>
              </a:xfrm>
            </p:grpSpPr>
            <p:grpSp>
              <p:nvGrpSpPr>
                <p:cNvPr id="6" name="Group 37"/>
                <p:cNvGrpSpPr/>
                <p:nvPr/>
              </p:nvGrpSpPr>
              <p:grpSpPr>
                <a:xfrm rot="16200000">
                  <a:off x="-1893156"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50"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325" name="Group 22"/>
                <p:cNvGrpSpPr>
                  <a:grpSpLocks/>
                </p:cNvGrpSpPr>
                <p:nvPr/>
              </p:nvGrpSpPr>
              <p:grpSpPr bwMode="auto">
                <a:xfrm>
                  <a:off x="1000100" y="357166"/>
                  <a:ext cx="7072362" cy="642942"/>
                  <a:chOff x="1000100" y="357166"/>
                  <a:chExt cx="7072362" cy="500066"/>
                </a:xfrm>
              </p:grpSpPr>
              <p:grpSp>
                <p:nvGrpSpPr>
                  <p:cNvPr id="13329"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605" y="357166"/>
                      <a:ext cx="2000273"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77" y="357166"/>
                      <a:ext cx="2000273"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3330"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19" y="357166"/>
                      <a:ext cx="2000273"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92" y="357166"/>
                      <a:ext cx="2000273"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3319" name="TextBox 3"/>
            <p:cNvSpPr txBox="1">
              <a:spLocks noChangeArrowheads="1"/>
            </p:cNvSpPr>
            <p:nvPr/>
          </p:nvSpPr>
          <p:spPr bwMode="auto">
            <a:xfrm>
              <a:off x="1357290" y="1500174"/>
              <a:ext cx="6643734" cy="831003"/>
            </a:xfrm>
            <a:prstGeom prst="rect">
              <a:avLst/>
            </a:prstGeom>
            <a:noFill/>
            <a:ln w="9525">
              <a:noFill/>
              <a:miter lim="800000"/>
              <a:headEnd/>
              <a:tailEnd/>
            </a:ln>
          </p:spPr>
          <p:txBody>
            <a:bodyPr>
              <a:spAutoFit/>
            </a:bodyPr>
            <a:lstStyle/>
            <a:p>
              <a:pPr algn="ctr"/>
              <a:r>
                <a:rPr lang="ar-EG" sz="4800" b="1" u="sng">
                  <a:solidFill>
                    <a:srgbClr val="0000CC"/>
                  </a:solidFill>
                </a:rPr>
                <a:t>أوجد قيمة كل عبارة مما يأتي:</a:t>
              </a:r>
            </a:p>
          </p:txBody>
        </p:sp>
      </p:grpSp>
      <p:grpSp>
        <p:nvGrpSpPr>
          <p:cNvPr id="31" name="Group 35"/>
          <p:cNvGrpSpPr/>
          <p:nvPr/>
        </p:nvGrpSpPr>
        <p:grpSpPr>
          <a:xfrm>
            <a:off x="6572264" y="3000372"/>
            <a:ext cx="1428760" cy="1357322"/>
            <a:chOff x="6000760" y="3286124"/>
            <a:chExt cx="2714644" cy="1807924"/>
          </a:xfrm>
          <a:effectLst>
            <a:reflection blurRad="6350" stA="52000" endA="300" endPos="35000" dir="5400000" sy="-100000" algn="bl" rotWithShape="0"/>
          </a:effectLst>
        </p:grpSpPr>
        <p:sp>
          <p:nvSpPr>
            <p:cNvPr id="37"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38"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15</a:t>
              </a:r>
            </a:p>
          </p:txBody>
        </p:sp>
      </p:grpSp>
      <p:sp>
        <p:nvSpPr>
          <p:cNvPr id="39" name="TextBox 5"/>
          <p:cNvSpPr txBox="1">
            <a:spLocks noChangeArrowheads="1"/>
          </p:cNvSpPr>
          <p:nvPr/>
        </p:nvSpPr>
        <p:spPr bwMode="auto">
          <a:xfrm>
            <a:off x="928688" y="3071813"/>
            <a:ext cx="5286375" cy="1016000"/>
          </a:xfrm>
          <a:prstGeom prst="rect">
            <a:avLst/>
          </a:prstGeom>
          <a:noFill/>
          <a:ln w="9525">
            <a:noFill/>
            <a:miter lim="800000"/>
            <a:headEnd/>
            <a:tailEnd/>
          </a:ln>
        </p:spPr>
        <p:txBody>
          <a:bodyPr>
            <a:spAutoFit/>
          </a:bodyPr>
          <a:lstStyle/>
          <a:p>
            <a:pPr algn="ctr">
              <a:defRPr/>
            </a:pPr>
            <a:r>
              <a:rPr lang="ar-EG" sz="6000" b="1" dirty="0">
                <a:latin typeface="Calibri" pitchFamily="34" charset="0"/>
                <a:cs typeface="+mj-cs"/>
              </a:rPr>
              <a:t>66 × (6 ÷ 2) + 1 </a:t>
            </a:r>
          </a:p>
        </p:txBody>
      </p:sp>
      <p:sp>
        <p:nvSpPr>
          <p:cNvPr id="40" name="TextBox 39"/>
          <p:cNvSpPr txBox="1">
            <a:spLocks noChangeArrowheads="1"/>
          </p:cNvSpPr>
          <p:nvPr/>
        </p:nvSpPr>
        <p:spPr bwMode="auto">
          <a:xfrm>
            <a:off x="500063" y="4786313"/>
            <a:ext cx="7858125" cy="830997"/>
          </a:xfrm>
          <a:prstGeom prst="rect">
            <a:avLst/>
          </a:prstGeom>
          <a:noFill/>
          <a:ln w="9525">
            <a:noFill/>
            <a:miter lim="800000"/>
            <a:headEnd/>
            <a:tailEnd/>
          </a:ln>
        </p:spPr>
        <p:txBody>
          <a:bodyPr>
            <a:spAutoFit/>
          </a:bodyPr>
          <a:lstStyle/>
          <a:p>
            <a:pPr algn="ctr">
              <a:defRPr/>
            </a:pPr>
            <a:r>
              <a:rPr lang="ar-EG" sz="4800" b="1" dirty="0" smtClean="0">
                <a:solidFill>
                  <a:srgbClr val="9900FF"/>
                </a:solidFill>
              </a:rPr>
              <a:t>=66×3 </a:t>
            </a:r>
            <a:r>
              <a:rPr lang="ar-EG" sz="4800" b="1" dirty="0">
                <a:solidFill>
                  <a:srgbClr val="9900FF"/>
                </a:solidFill>
              </a:rPr>
              <a:t>+</a:t>
            </a:r>
            <a:r>
              <a:rPr lang="ar-EG" sz="4800" b="1" dirty="0" smtClean="0">
                <a:solidFill>
                  <a:srgbClr val="9900FF"/>
                </a:solidFill>
              </a:rPr>
              <a:t>1= 198+1= </a:t>
            </a:r>
            <a:r>
              <a:rPr lang="ar-EG" sz="4800" b="1" dirty="0" smtClean="0">
                <a:solidFill>
                  <a:srgbClr val="FF0000"/>
                </a:solidFill>
              </a:rPr>
              <a:t>199</a:t>
            </a:r>
            <a:endParaRPr lang="ar-EG" sz="4800" b="1" dirty="0">
              <a:solidFill>
                <a:srgbClr val="9900FF"/>
              </a:solidFill>
              <a:latin typeface="Calibri" pitchFamily="34" charset="0"/>
              <a:cs typeface="+mj-cs"/>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4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1"/>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66 × (6 ÷ 2) + 1.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5" name="=66 ×3 +1 = 198 +1 = 19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p:cNvGrpSpPr>
            <a:grpSpLocks/>
          </p:cNvGrpSpPr>
          <p:nvPr/>
        </p:nvGrpSpPr>
        <p:grpSpPr bwMode="auto">
          <a:xfrm>
            <a:off x="500063" y="357188"/>
            <a:ext cx="8215312" cy="6215062"/>
            <a:chOff x="500015" y="357166"/>
            <a:chExt cx="8215409" cy="6215106"/>
          </a:xfrm>
        </p:grpSpPr>
        <p:grpSp>
          <p:nvGrpSpPr>
            <p:cNvPr id="14343" name="Group 46"/>
            <p:cNvGrpSpPr>
              <a:grpSpLocks/>
            </p:cNvGrpSpPr>
            <p:nvPr/>
          </p:nvGrpSpPr>
          <p:grpSpPr bwMode="auto">
            <a:xfrm>
              <a:off x="500015" y="357166"/>
              <a:ext cx="8215409" cy="6215106"/>
              <a:chOff x="500015" y="357166"/>
              <a:chExt cx="8215409" cy="6215106"/>
            </a:xfrm>
          </p:grpSpPr>
          <p:pic>
            <p:nvPicPr>
              <p:cNvPr id="14345" name="Picture 5" descr="4fe4d6be42519b2e5e498ef8a21718eb.gif"/>
              <p:cNvPicPr>
                <a:picLocks noChangeAspect="1"/>
              </p:cNvPicPr>
              <p:nvPr/>
            </p:nvPicPr>
            <p:blipFill>
              <a:blip r:embed="rId7" cstate="print"/>
              <a:srcRect/>
              <a:stretch>
                <a:fillRect/>
              </a:stretch>
            </p:blipFill>
            <p:spPr bwMode="auto">
              <a:xfrm>
                <a:off x="1066802" y="500042"/>
                <a:ext cx="3790950" cy="962025"/>
              </a:xfrm>
              <a:prstGeom prst="rect">
                <a:avLst/>
              </a:prstGeom>
              <a:noFill/>
              <a:ln w="9525">
                <a:noFill/>
                <a:miter lim="800000"/>
                <a:headEnd/>
                <a:tailEnd/>
              </a:ln>
            </p:spPr>
          </p:pic>
          <p:grpSp>
            <p:nvGrpSpPr>
              <p:cNvPr id="14346" name="Group 44"/>
              <p:cNvGrpSpPr>
                <a:grpSpLocks/>
              </p:cNvGrpSpPr>
              <p:nvPr/>
            </p:nvGrpSpPr>
            <p:grpSpPr bwMode="auto">
              <a:xfrm>
                <a:off x="500015" y="357166"/>
                <a:ext cx="8215409" cy="6215106"/>
                <a:chOff x="500015" y="357166"/>
                <a:chExt cx="8215409" cy="6215106"/>
              </a:xfrm>
            </p:grpSpPr>
            <p:grpSp>
              <p:nvGrpSpPr>
                <p:cNvPr id="6" name="Group 37"/>
                <p:cNvGrpSpPr/>
                <p:nvPr/>
              </p:nvGrpSpPr>
              <p:grpSpPr>
                <a:xfrm rot="16200000">
                  <a:off x="-1893158"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52"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4350" name="Group 22"/>
                <p:cNvGrpSpPr>
                  <a:grpSpLocks/>
                </p:cNvGrpSpPr>
                <p:nvPr/>
              </p:nvGrpSpPr>
              <p:grpSpPr bwMode="auto">
                <a:xfrm>
                  <a:off x="1000100" y="357166"/>
                  <a:ext cx="7072362" cy="642942"/>
                  <a:chOff x="1000100" y="357166"/>
                  <a:chExt cx="7072362" cy="500066"/>
                </a:xfrm>
              </p:grpSpPr>
              <p:grpSp>
                <p:nvGrpSpPr>
                  <p:cNvPr id="14354"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603" y="357166"/>
                      <a:ext cx="2000274"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77" y="357166"/>
                      <a:ext cx="2000274"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4355"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18" y="357166"/>
                      <a:ext cx="2000274"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92" y="357166"/>
                      <a:ext cx="2000274"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4344" name="TextBox 3"/>
            <p:cNvSpPr txBox="1">
              <a:spLocks noChangeArrowheads="1"/>
            </p:cNvSpPr>
            <p:nvPr/>
          </p:nvSpPr>
          <p:spPr bwMode="auto">
            <a:xfrm>
              <a:off x="1357290" y="1500174"/>
              <a:ext cx="6643734" cy="831003"/>
            </a:xfrm>
            <a:prstGeom prst="rect">
              <a:avLst/>
            </a:prstGeom>
            <a:noFill/>
            <a:ln w="9525">
              <a:noFill/>
              <a:miter lim="800000"/>
              <a:headEnd/>
              <a:tailEnd/>
            </a:ln>
          </p:spPr>
          <p:txBody>
            <a:bodyPr>
              <a:spAutoFit/>
            </a:bodyPr>
            <a:lstStyle/>
            <a:p>
              <a:pPr algn="ctr"/>
              <a:r>
                <a:rPr lang="ar-EG" sz="4800" b="1" u="sng">
                  <a:solidFill>
                    <a:srgbClr val="0000CC"/>
                  </a:solidFill>
                </a:rPr>
                <a:t>أوجد قيمة كل عبارة مما يأتي:</a:t>
              </a:r>
            </a:p>
          </p:txBody>
        </p:sp>
      </p:grpSp>
      <p:grpSp>
        <p:nvGrpSpPr>
          <p:cNvPr id="31" name="Group 35"/>
          <p:cNvGrpSpPr/>
          <p:nvPr/>
        </p:nvGrpSpPr>
        <p:grpSpPr>
          <a:xfrm>
            <a:off x="6572264" y="3000372"/>
            <a:ext cx="1428760" cy="1357322"/>
            <a:chOff x="6000760" y="3286124"/>
            <a:chExt cx="2714644" cy="1807924"/>
          </a:xfrm>
          <a:effectLst>
            <a:reflection blurRad="6350" stA="52000" endA="300" endPos="35000" dir="5400000" sy="-100000" algn="bl" rotWithShape="0"/>
          </a:effectLst>
        </p:grpSpPr>
        <p:sp>
          <p:nvSpPr>
            <p:cNvPr id="37"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38"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16</a:t>
              </a:r>
            </a:p>
          </p:txBody>
        </p:sp>
      </p:grpSp>
      <p:sp>
        <p:nvSpPr>
          <p:cNvPr id="39" name="TextBox 5"/>
          <p:cNvSpPr txBox="1">
            <a:spLocks noChangeArrowheads="1"/>
          </p:cNvSpPr>
          <p:nvPr/>
        </p:nvSpPr>
        <p:spPr bwMode="auto">
          <a:xfrm>
            <a:off x="857250" y="3148013"/>
            <a:ext cx="5786438" cy="923925"/>
          </a:xfrm>
          <a:prstGeom prst="rect">
            <a:avLst/>
          </a:prstGeom>
          <a:noFill/>
          <a:ln w="9525">
            <a:noFill/>
            <a:miter lim="800000"/>
            <a:headEnd/>
            <a:tailEnd/>
          </a:ln>
        </p:spPr>
        <p:txBody>
          <a:bodyPr>
            <a:spAutoFit/>
          </a:bodyPr>
          <a:lstStyle/>
          <a:p>
            <a:pPr algn="ctr">
              <a:defRPr/>
            </a:pPr>
            <a:r>
              <a:rPr lang="ar-EG" sz="5400" b="1" dirty="0">
                <a:latin typeface="Calibri" pitchFamily="34" charset="0"/>
                <a:cs typeface="+mj-cs"/>
              </a:rPr>
              <a:t>27 ÷ (3+6) × 5 – 12 </a:t>
            </a:r>
          </a:p>
        </p:txBody>
      </p:sp>
      <p:sp>
        <p:nvSpPr>
          <p:cNvPr id="40" name="TextBox 39"/>
          <p:cNvSpPr txBox="1">
            <a:spLocks noChangeArrowheads="1"/>
          </p:cNvSpPr>
          <p:nvPr/>
        </p:nvSpPr>
        <p:spPr bwMode="auto">
          <a:xfrm>
            <a:off x="1981200" y="4343400"/>
            <a:ext cx="4400550" cy="830997"/>
          </a:xfrm>
          <a:prstGeom prst="rect">
            <a:avLst/>
          </a:prstGeom>
          <a:noFill/>
          <a:ln w="9525">
            <a:noFill/>
            <a:miter lim="800000"/>
            <a:headEnd/>
            <a:tailEnd/>
          </a:ln>
        </p:spPr>
        <p:txBody>
          <a:bodyPr wrap="square">
            <a:spAutoFit/>
          </a:bodyPr>
          <a:lstStyle/>
          <a:p>
            <a:r>
              <a:rPr lang="ar-EG" sz="4800" b="1" dirty="0" smtClean="0">
                <a:solidFill>
                  <a:srgbClr val="9900FF"/>
                </a:solidFill>
              </a:rPr>
              <a:t>=27÷9 </a:t>
            </a:r>
            <a:r>
              <a:rPr lang="ar-EG" sz="4800" b="1" dirty="0">
                <a:solidFill>
                  <a:srgbClr val="9900FF"/>
                </a:solidFill>
              </a:rPr>
              <a:t>×5 -12</a:t>
            </a:r>
            <a:endParaRPr lang="en-US" sz="4800" dirty="0">
              <a:solidFill>
                <a:srgbClr val="9900FF"/>
              </a:solidFill>
            </a:endParaRPr>
          </a:p>
        </p:txBody>
      </p:sp>
      <p:sp>
        <p:nvSpPr>
          <p:cNvPr id="41" name="TextBox 39"/>
          <p:cNvSpPr txBox="1">
            <a:spLocks noChangeArrowheads="1"/>
          </p:cNvSpPr>
          <p:nvPr/>
        </p:nvSpPr>
        <p:spPr bwMode="auto">
          <a:xfrm>
            <a:off x="762000" y="5172670"/>
            <a:ext cx="6705600" cy="830997"/>
          </a:xfrm>
          <a:prstGeom prst="rect">
            <a:avLst/>
          </a:prstGeom>
          <a:noFill/>
          <a:ln w="9525">
            <a:noFill/>
            <a:miter lim="800000"/>
            <a:headEnd/>
            <a:tailEnd/>
          </a:ln>
        </p:spPr>
        <p:txBody>
          <a:bodyPr wrap="square">
            <a:spAutoFit/>
          </a:bodyPr>
          <a:lstStyle/>
          <a:p>
            <a:r>
              <a:rPr lang="ar-EG" sz="4800" b="1" dirty="0">
                <a:solidFill>
                  <a:srgbClr val="9900FF"/>
                </a:solidFill>
              </a:rPr>
              <a:t>=3×5 </a:t>
            </a:r>
            <a:r>
              <a:rPr lang="ar-EG" sz="4800" b="1" dirty="0" smtClean="0">
                <a:solidFill>
                  <a:srgbClr val="9900FF"/>
                </a:solidFill>
              </a:rPr>
              <a:t>-12= 15 - 12= </a:t>
            </a:r>
            <a:r>
              <a:rPr lang="ar-EG" sz="4800" b="1" dirty="0" smtClean="0">
                <a:solidFill>
                  <a:srgbClr val="FF0000"/>
                </a:solidFill>
              </a:rPr>
              <a:t>3</a:t>
            </a:r>
            <a:endParaRPr lang="en-US" sz="4800" dirty="0">
              <a:solidFill>
                <a:srgbClr val="FF0000"/>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4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1"/>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27 ÷ (3+6) × 5 – 12.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5" name="=27÷9 ×5 -12.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subTnLst>
                                    <p:audio>
                                      <p:cMediaNode>
                                        <p:cTn display="0" masterRel="sameClick">
                                          <p:stCondLst>
                                            <p:cond evt="begin" delay="0">
                                              <p:tn val="23"/>
                                            </p:cond>
                                          </p:stCondLst>
                                          <p:endCondLst>
                                            <p:cond evt="onStopAudio" delay="0">
                                              <p:tgtEl>
                                                <p:sldTgt/>
                                              </p:tgtEl>
                                            </p:cond>
                                          </p:endCondLst>
                                        </p:cTn>
                                        <p:tgtEl>
                                          <p:sndTgt r:embed="rId6" name="=3×5 -12= 15 - 12=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
          <p:cNvGrpSpPr>
            <a:grpSpLocks/>
          </p:cNvGrpSpPr>
          <p:nvPr/>
        </p:nvGrpSpPr>
        <p:grpSpPr bwMode="auto">
          <a:xfrm>
            <a:off x="500063" y="357188"/>
            <a:ext cx="8215312" cy="6215062"/>
            <a:chOff x="500013" y="357166"/>
            <a:chExt cx="8215413" cy="6215106"/>
          </a:xfrm>
        </p:grpSpPr>
        <p:grpSp>
          <p:nvGrpSpPr>
            <p:cNvPr id="15367" name="Group 46"/>
            <p:cNvGrpSpPr>
              <a:grpSpLocks/>
            </p:cNvGrpSpPr>
            <p:nvPr/>
          </p:nvGrpSpPr>
          <p:grpSpPr bwMode="auto">
            <a:xfrm>
              <a:off x="500013" y="357166"/>
              <a:ext cx="8215413" cy="6215106"/>
              <a:chOff x="500013" y="357166"/>
              <a:chExt cx="8215413" cy="6215106"/>
            </a:xfrm>
          </p:grpSpPr>
          <p:pic>
            <p:nvPicPr>
              <p:cNvPr id="15369" name="Picture 5" descr="4fe4d6be42519b2e5e498ef8a21718eb.gif"/>
              <p:cNvPicPr>
                <a:picLocks noChangeAspect="1"/>
              </p:cNvPicPr>
              <p:nvPr/>
            </p:nvPicPr>
            <p:blipFill>
              <a:blip r:embed="rId8" cstate="print"/>
              <a:srcRect/>
              <a:stretch>
                <a:fillRect/>
              </a:stretch>
            </p:blipFill>
            <p:spPr bwMode="auto">
              <a:xfrm>
                <a:off x="1066802" y="500042"/>
                <a:ext cx="3790950" cy="962025"/>
              </a:xfrm>
              <a:prstGeom prst="rect">
                <a:avLst/>
              </a:prstGeom>
              <a:noFill/>
              <a:ln w="9525">
                <a:noFill/>
                <a:miter lim="800000"/>
                <a:headEnd/>
                <a:tailEnd/>
              </a:ln>
            </p:spPr>
          </p:pic>
          <p:grpSp>
            <p:nvGrpSpPr>
              <p:cNvPr id="15370" name="Group 44"/>
              <p:cNvGrpSpPr>
                <a:grpSpLocks/>
              </p:cNvGrpSpPr>
              <p:nvPr/>
            </p:nvGrpSpPr>
            <p:grpSpPr bwMode="auto">
              <a:xfrm>
                <a:off x="500013" y="357166"/>
                <a:ext cx="8215413" cy="6215106"/>
                <a:chOff x="500013" y="357166"/>
                <a:chExt cx="8215413" cy="6215106"/>
              </a:xfrm>
            </p:grpSpPr>
            <p:grpSp>
              <p:nvGrpSpPr>
                <p:cNvPr id="6" name="Group 37"/>
                <p:cNvGrpSpPr/>
                <p:nvPr/>
              </p:nvGrpSpPr>
              <p:grpSpPr>
                <a:xfrm rot="16200000">
                  <a:off x="-1893160"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54"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5374" name="Group 22"/>
                <p:cNvGrpSpPr>
                  <a:grpSpLocks/>
                </p:cNvGrpSpPr>
                <p:nvPr/>
              </p:nvGrpSpPr>
              <p:grpSpPr bwMode="auto">
                <a:xfrm>
                  <a:off x="1000100" y="357166"/>
                  <a:ext cx="7072362" cy="642942"/>
                  <a:chOff x="1000100" y="357166"/>
                  <a:chExt cx="7072362" cy="500066"/>
                </a:xfrm>
              </p:grpSpPr>
              <p:grpSp>
                <p:nvGrpSpPr>
                  <p:cNvPr id="15378"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601" y="357166"/>
                      <a:ext cx="2000275"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75" y="357166"/>
                      <a:ext cx="2000275"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5379"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18" y="357166"/>
                      <a:ext cx="2000275"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93" y="357166"/>
                      <a:ext cx="2000275"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5368" name="TextBox 3"/>
            <p:cNvSpPr txBox="1">
              <a:spLocks noChangeArrowheads="1"/>
            </p:cNvSpPr>
            <p:nvPr/>
          </p:nvSpPr>
          <p:spPr bwMode="auto">
            <a:xfrm>
              <a:off x="1357290" y="1500174"/>
              <a:ext cx="6643734" cy="831003"/>
            </a:xfrm>
            <a:prstGeom prst="rect">
              <a:avLst/>
            </a:prstGeom>
            <a:noFill/>
            <a:ln w="9525">
              <a:noFill/>
              <a:miter lim="800000"/>
              <a:headEnd/>
              <a:tailEnd/>
            </a:ln>
          </p:spPr>
          <p:txBody>
            <a:bodyPr>
              <a:spAutoFit/>
            </a:bodyPr>
            <a:lstStyle/>
            <a:p>
              <a:pPr algn="ctr"/>
              <a:r>
                <a:rPr lang="ar-EG" sz="4800" b="1" u="sng" dirty="0">
                  <a:solidFill>
                    <a:srgbClr val="0000CC"/>
                  </a:solidFill>
                </a:rPr>
                <a:t>أوجد قيمة كل عبارة مما يأتي:</a:t>
              </a:r>
            </a:p>
          </p:txBody>
        </p:sp>
      </p:grpSp>
      <p:grpSp>
        <p:nvGrpSpPr>
          <p:cNvPr id="31" name="Group 35"/>
          <p:cNvGrpSpPr/>
          <p:nvPr/>
        </p:nvGrpSpPr>
        <p:grpSpPr>
          <a:xfrm>
            <a:off x="6815648" y="3000372"/>
            <a:ext cx="1428760" cy="1357322"/>
            <a:chOff x="6000760" y="3286124"/>
            <a:chExt cx="2714644" cy="1807924"/>
          </a:xfrm>
          <a:effectLst>
            <a:reflection blurRad="6350" stA="52000" endA="300" endPos="35000" dir="5400000" sy="-100000" algn="bl" rotWithShape="0"/>
          </a:effectLst>
        </p:grpSpPr>
        <p:sp>
          <p:nvSpPr>
            <p:cNvPr id="37"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38"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17</a:t>
              </a:r>
            </a:p>
          </p:txBody>
        </p:sp>
      </p:grpSp>
      <p:sp>
        <p:nvSpPr>
          <p:cNvPr id="39" name="TextBox 5"/>
          <p:cNvSpPr txBox="1">
            <a:spLocks noChangeArrowheads="1"/>
          </p:cNvSpPr>
          <p:nvPr/>
        </p:nvSpPr>
        <p:spPr bwMode="auto">
          <a:xfrm>
            <a:off x="857250" y="3148013"/>
            <a:ext cx="6000750" cy="923925"/>
          </a:xfrm>
          <a:prstGeom prst="rect">
            <a:avLst/>
          </a:prstGeom>
          <a:noFill/>
          <a:ln w="9525">
            <a:noFill/>
            <a:miter lim="800000"/>
            <a:headEnd/>
            <a:tailEnd/>
          </a:ln>
        </p:spPr>
        <p:txBody>
          <a:bodyPr>
            <a:spAutoFit/>
          </a:bodyPr>
          <a:lstStyle/>
          <a:p>
            <a:pPr algn="ctr">
              <a:defRPr/>
            </a:pPr>
            <a:r>
              <a:rPr lang="ar-EG" sz="5400" b="1" dirty="0">
                <a:latin typeface="Calibri" pitchFamily="34" charset="0"/>
                <a:cs typeface="+mj-cs"/>
              </a:rPr>
              <a:t>55 ÷ 11+ 7×</a:t>
            </a:r>
            <a:r>
              <a:rPr lang="en-US" sz="5400" b="1" dirty="0">
                <a:latin typeface="Calibri" pitchFamily="34" charset="0"/>
                <a:cs typeface="+mj-cs"/>
              </a:rPr>
              <a:t> </a:t>
            </a:r>
            <a:r>
              <a:rPr lang="ar-EG" sz="5400" b="1" dirty="0">
                <a:latin typeface="Calibri" pitchFamily="34" charset="0"/>
                <a:cs typeface="+mj-cs"/>
              </a:rPr>
              <a:t>(2+14)</a:t>
            </a:r>
          </a:p>
        </p:txBody>
      </p:sp>
      <p:sp>
        <p:nvSpPr>
          <p:cNvPr id="40" name="TextBox 39"/>
          <p:cNvSpPr txBox="1">
            <a:spLocks noChangeArrowheads="1"/>
          </p:cNvSpPr>
          <p:nvPr/>
        </p:nvSpPr>
        <p:spPr bwMode="auto">
          <a:xfrm>
            <a:off x="1076325" y="3992940"/>
            <a:ext cx="5857875" cy="1569660"/>
          </a:xfrm>
          <a:prstGeom prst="rect">
            <a:avLst/>
          </a:prstGeom>
          <a:noFill/>
          <a:ln w="9525">
            <a:noFill/>
            <a:miter lim="800000"/>
            <a:headEnd/>
            <a:tailEnd/>
          </a:ln>
        </p:spPr>
        <p:txBody>
          <a:bodyPr>
            <a:spAutoFit/>
          </a:bodyPr>
          <a:lstStyle/>
          <a:p>
            <a:r>
              <a:rPr lang="ar-EG" sz="4800" b="1" dirty="0" smtClean="0">
                <a:solidFill>
                  <a:srgbClr val="9900FF"/>
                </a:solidFill>
              </a:rPr>
              <a:t>=55÷11+7×16</a:t>
            </a:r>
          </a:p>
          <a:p>
            <a:r>
              <a:rPr lang="ar-EG" sz="4800" b="1" dirty="0" smtClean="0">
                <a:solidFill>
                  <a:srgbClr val="9900FF"/>
                </a:solidFill>
              </a:rPr>
              <a:t>=5+ 7 × 16</a:t>
            </a:r>
            <a:endParaRPr lang="en-US" sz="4800" b="1" dirty="0">
              <a:solidFill>
                <a:srgbClr val="9900FF"/>
              </a:solidFill>
            </a:endParaRPr>
          </a:p>
        </p:txBody>
      </p:sp>
      <p:sp>
        <p:nvSpPr>
          <p:cNvPr id="41" name="TextBox 39"/>
          <p:cNvSpPr txBox="1">
            <a:spLocks noChangeArrowheads="1"/>
          </p:cNvSpPr>
          <p:nvPr/>
        </p:nvSpPr>
        <p:spPr bwMode="auto">
          <a:xfrm>
            <a:off x="1219200" y="5410200"/>
            <a:ext cx="5857875" cy="830997"/>
          </a:xfrm>
          <a:prstGeom prst="rect">
            <a:avLst/>
          </a:prstGeom>
          <a:noFill/>
          <a:ln w="9525">
            <a:noFill/>
            <a:miter lim="800000"/>
            <a:headEnd/>
            <a:tailEnd/>
          </a:ln>
        </p:spPr>
        <p:txBody>
          <a:bodyPr>
            <a:spAutoFit/>
          </a:bodyPr>
          <a:lstStyle/>
          <a:p>
            <a:r>
              <a:rPr lang="ar-EG" sz="4800" b="1" dirty="0">
                <a:solidFill>
                  <a:srgbClr val="9900FF"/>
                </a:solidFill>
              </a:rPr>
              <a:t> </a:t>
            </a:r>
            <a:r>
              <a:rPr lang="ar-EG" sz="4800" b="1" dirty="0" smtClean="0">
                <a:solidFill>
                  <a:srgbClr val="9900FF"/>
                </a:solidFill>
              </a:rPr>
              <a:t>=5+112 </a:t>
            </a:r>
            <a:r>
              <a:rPr lang="ar-EG" sz="4800" b="1" dirty="0">
                <a:solidFill>
                  <a:srgbClr val="9900FF"/>
                </a:solidFill>
              </a:rPr>
              <a:t>=</a:t>
            </a:r>
            <a:r>
              <a:rPr lang="ar-EG" sz="4800" b="1" dirty="0" smtClean="0">
                <a:solidFill>
                  <a:srgbClr val="FF0000"/>
                </a:solidFill>
              </a:rPr>
              <a:t>117 </a:t>
            </a:r>
            <a:endParaRPr lang="en-US" sz="4800" b="1" dirty="0">
              <a:solidFill>
                <a:srgbClr val="FF0000"/>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4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1"/>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55 ÷ 11+ 7× (2+14).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xEl>
                                              <p:pRg st="0" end="0"/>
                                            </p:txEl>
                                          </p:spTgt>
                                        </p:tgtEl>
                                        <p:attrNameLst>
                                          <p:attrName>style.visibility</p:attrName>
                                        </p:attrNameLst>
                                      </p:cBhvr>
                                      <p:to>
                                        <p:strVal val="visible"/>
                                      </p:to>
                                    </p:set>
                                    <p:animEffect transition="in" filter="dissolve">
                                      <p:cBhvr>
                                        <p:cTn id="20" dur="500"/>
                                        <p:tgtEl>
                                          <p:spTgt spid="40">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55÷11+7×16.wav"/>
                                        </p:tgtEl>
                                      </p:cMediaNode>
                                    </p:audio>
                                  </p:sub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0">
                                            <p:txEl>
                                              <p:pRg st="1" end="1"/>
                                            </p:txEl>
                                          </p:spTgt>
                                        </p:tgtEl>
                                        <p:attrNameLst>
                                          <p:attrName>style.visibility</p:attrName>
                                        </p:attrNameLst>
                                      </p:cBhvr>
                                      <p:to>
                                        <p:strVal val="visible"/>
                                      </p:to>
                                    </p:set>
                                    <p:animEffect transition="in" filter="dissolve">
                                      <p:cBhvr>
                                        <p:cTn id="25" dur="500"/>
                                        <p:tgtEl>
                                          <p:spTgt spid="40">
                                            <p:txEl>
                                              <p:pRg st="1" end="1"/>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6" name="=5 + 7 × 16.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dissolve">
                                      <p:cBhvr>
                                        <p:cTn id="30"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7" name="= 5 +112 =11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uiExpand="1" build="allAtOnce"/>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1"/>
          <p:cNvGrpSpPr>
            <a:grpSpLocks/>
          </p:cNvGrpSpPr>
          <p:nvPr/>
        </p:nvGrpSpPr>
        <p:grpSpPr bwMode="auto">
          <a:xfrm>
            <a:off x="500063" y="357188"/>
            <a:ext cx="8215312" cy="6215062"/>
            <a:chOff x="500011" y="357166"/>
            <a:chExt cx="8215417" cy="6215106"/>
          </a:xfrm>
        </p:grpSpPr>
        <p:grpSp>
          <p:nvGrpSpPr>
            <p:cNvPr id="16391" name="Group 46"/>
            <p:cNvGrpSpPr>
              <a:grpSpLocks/>
            </p:cNvGrpSpPr>
            <p:nvPr/>
          </p:nvGrpSpPr>
          <p:grpSpPr bwMode="auto">
            <a:xfrm>
              <a:off x="500011" y="357166"/>
              <a:ext cx="8215417" cy="6215106"/>
              <a:chOff x="500011" y="357166"/>
              <a:chExt cx="8215417" cy="6215106"/>
            </a:xfrm>
          </p:grpSpPr>
          <p:pic>
            <p:nvPicPr>
              <p:cNvPr id="16393" name="Picture 5" descr="4fe4d6be42519b2e5e498ef8a21718eb.gif"/>
              <p:cNvPicPr>
                <a:picLocks noChangeAspect="1"/>
              </p:cNvPicPr>
              <p:nvPr/>
            </p:nvPicPr>
            <p:blipFill>
              <a:blip r:embed="rId7" cstate="print"/>
              <a:srcRect/>
              <a:stretch>
                <a:fillRect/>
              </a:stretch>
            </p:blipFill>
            <p:spPr bwMode="auto">
              <a:xfrm>
                <a:off x="1066802" y="500042"/>
                <a:ext cx="3790950" cy="962025"/>
              </a:xfrm>
              <a:prstGeom prst="rect">
                <a:avLst/>
              </a:prstGeom>
              <a:noFill/>
              <a:ln w="9525">
                <a:noFill/>
                <a:miter lim="800000"/>
                <a:headEnd/>
                <a:tailEnd/>
              </a:ln>
            </p:spPr>
          </p:pic>
          <p:grpSp>
            <p:nvGrpSpPr>
              <p:cNvPr id="16394" name="Group 44"/>
              <p:cNvGrpSpPr>
                <a:grpSpLocks/>
              </p:cNvGrpSpPr>
              <p:nvPr/>
            </p:nvGrpSpPr>
            <p:grpSpPr bwMode="auto">
              <a:xfrm>
                <a:off x="500011" y="357166"/>
                <a:ext cx="8215417" cy="6215106"/>
                <a:chOff x="500011" y="357166"/>
                <a:chExt cx="8215417" cy="6215106"/>
              </a:xfrm>
            </p:grpSpPr>
            <p:grpSp>
              <p:nvGrpSpPr>
                <p:cNvPr id="6" name="Group 37"/>
                <p:cNvGrpSpPr/>
                <p:nvPr/>
              </p:nvGrpSpPr>
              <p:grpSpPr>
                <a:xfrm rot="16200000">
                  <a:off x="-1893162"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56"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6398" name="Group 22"/>
                <p:cNvGrpSpPr>
                  <a:grpSpLocks/>
                </p:cNvGrpSpPr>
                <p:nvPr/>
              </p:nvGrpSpPr>
              <p:grpSpPr bwMode="auto">
                <a:xfrm>
                  <a:off x="1000100" y="357166"/>
                  <a:ext cx="7072362" cy="642942"/>
                  <a:chOff x="1000100" y="357166"/>
                  <a:chExt cx="7072362" cy="500066"/>
                </a:xfrm>
              </p:grpSpPr>
              <p:grpSp>
                <p:nvGrpSpPr>
                  <p:cNvPr id="16402"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599" y="357166"/>
                      <a:ext cx="2000276"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74" y="357166"/>
                      <a:ext cx="2000276"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6403"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17" y="357166"/>
                      <a:ext cx="2000276"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93" y="357166"/>
                      <a:ext cx="2000276"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6392" name="TextBox 3"/>
            <p:cNvSpPr txBox="1">
              <a:spLocks noChangeArrowheads="1"/>
            </p:cNvSpPr>
            <p:nvPr/>
          </p:nvSpPr>
          <p:spPr bwMode="auto">
            <a:xfrm>
              <a:off x="1357290" y="1500174"/>
              <a:ext cx="6643734" cy="831003"/>
            </a:xfrm>
            <a:prstGeom prst="rect">
              <a:avLst/>
            </a:prstGeom>
            <a:noFill/>
            <a:ln w="9525">
              <a:noFill/>
              <a:miter lim="800000"/>
              <a:headEnd/>
              <a:tailEnd/>
            </a:ln>
          </p:spPr>
          <p:txBody>
            <a:bodyPr>
              <a:spAutoFit/>
            </a:bodyPr>
            <a:lstStyle/>
            <a:p>
              <a:pPr algn="ctr"/>
              <a:r>
                <a:rPr lang="ar-EG" sz="4800" b="1" u="sng">
                  <a:solidFill>
                    <a:srgbClr val="0000CC"/>
                  </a:solidFill>
                </a:rPr>
                <a:t>أوجد قيمة كل عبارة مما يأتي:</a:t>
              </a:r>
            </a:p>
          </p:txBody>
        </p:sp>
      </p:grpSp>
      <p:grpSp>
        <p:nvGrpSpPr>
          <p:cNvPr id="31" name="Group 35"/>
          <p:cNvGrpSpPr/>
          <p:nvPr/>
        </p:nvGrpSpPr>
        <p:grpSpPr>
          <a:xfrm>
            <a:off x="6572264" y="3000372"/>
            <a:ext cx="1428760" cy="1357322"/>
            <a:chOff x="6000760" y="3286124"/>
            <a:chExt cx="2714644" cy="1807924"/>
          </a:xfrm>
          <a:effectLst>
            <a:reflection blurRad="6350" stA="52000" endA="300" endPos="35000" dir="5400000" sy="-100000" algn="bl" rotWithShape="0"/>
          </a:effectLst>
        </p:grpSpPr>
        <p:sp>
          <p:nvSpPr>
            <p:cNvPr id="37"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38"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18</a:t>
              </a:r>
            </a:p>
          </p:txBody>
        </p:sp>
      </p:grpSp>
      <p:sp>
        <p:nvSpPr>
          <p:cNvPr id="39" name="TextBox 5"/>
          <p:cNvSpPr txBox="1">
            <a:spLocks noChangeArrowheads="1"/>
          </p:cNvSpPr>
          <p:nvPr/>
        </p:nvSpPr>
        <p:spPr bwMode="auto">
          <a:xfrm>
            <a:off x="1590675" y="3114675"/>
            <a:ext cx="5572125" cy="923925"/>
          </a:xfrm>
          <a:prstGeom prst="rect">
            <a:avLst/>
          </a:prstGeom>
          <a:noFill/>
          <a:ln w="9525">
            <a:noFill/>
            <a:miter lim="800000"/>
            <a:headEnd/>
            <a:tailEnd/>
          </a:ln>
        </p:spPr>
        <p:txBody>
          <a:bodyPr>
            <a:spAutoFit/>
          </a:bodyPr>
          <a:lstStyle/>
          <a:p>
            <a:pPr algn="ctr">
              <a:defRPr/>
            </a:pPr>
            <a:r>
              <a:rPr lang="ar-EG" sz="5400" b="1" baseline="30000" dirty="0">
                <a:latin typeface="Calibri" pitchFamily="34" charset="0"/>
                <a:cs typeface="+mn-cs"/>
              </a:rPr>
              <a:t>3</a:t>
            </a:r>
            <a:r>
              <a:rPr lang="ar-EG" sz="5400" b="1" dirty="0">
                <a:latin typeface="Calibri" pitchFamily="34" charset="0"/>
                <a:cs typeface="+mn-cs"/>
              </a:rPr>
              <a:t>5 – 12 ÷ 3 </a:t>
            </a:r>
          </a:p>
        </p:txBody>
      </p:sp>
      <p:sp>
        <p:nvSpPr>
          <p:cNvPr id="40" name="TextBox 39"/>
          <p:cNvSpPr txBox="1">
            <a:spLocks noChangeArrowheads="1"/>
          </p:cNvSpPr>
          <p:nvPr/>
        </p:nvSpPr>
        <p:spPr bwMode="auto">
          <a:xfrm>
            <a:off x="1314450" y="4029670"/>
            <a:ext cx="5086350" cy="923330"/>
          </a:xfrm>
          <a:prstGeom prst="rect">
            <a:avLst/>
          </a:prstGeom>
          <a:noFill/>
          <a:ln w="9525">
            <a:noFill/>
            <a:miter lim="800000"/>
            <a:headEnd/>
            <a:tailEnd/>
          </a:ln>
        </p:spPr>
        <p:txBody>
          <a:bodyPr wrap="square">
            <a:spAutoFit/>
          </a:bodyPr>
          <a:lstStyle/>
          <a:p>
            <a:r>
              <a:rPr lang="ar-EG" sz="5400" b="1" dirty="0" smtClean="0">
                <a:solidFill>
                  <a:srgbClr val="9900FF"/>
                </a:solidFill>
                <a:cs typeface="+mn-cs"/>
              </a:rPr>
              <a:t>=125-12÷3 </a:t>
            </a:r>
            <a:endParaRPr lang="en-US" sz="5400" dirty="0">
              <a:solidFill>
                <a:srgbClr val="9900FF"/>
              </a:solidFill>
              <a:cs typeface="+mn-cs"/>
            </a:endParaRPr>
          </a:p>
        </p:txBody>
      </p:sp>
      <p:sp>
        <p:nvSpPr>
          <p:cNvPr id="41" name="TextBox 39"/>
          <p:cNvSpPr txBox="1">
            <a:spLocks noChangeArrowheads="1"/>
          </p:cNvSpPr>
          <p:nvPr/>
        </p:nvSpPr>
        <p:spPr bwMode="auto">
          <a:xfrm>
            <a:off x="557213" y="4841875"/>
            <a:ext cx="6072187" cy="923330"/>
          </a:xfrm>
          <a:prstGeom prst="rect">
            <a:avLst/>
          </a:prstGeom>
          <a:noFill/>
          <a:ln w="9525">
            <a:noFill/>
            <a:miter lim="800000"/>
            <a:headEnd/>
            <a:tailEnd/>
          </a:ln>
        </p:spPr>
        <p:txBody>
          <a:bodyPr>
            <a:spAutoFit/>
          </a:bodyPr>
          <a:lstStyle/>
          <a:p>
            <a:r>
              <a:rPr lang="ar-EG" sz="5400" b="1" dirty="0">
                <a:solidFill>
                  <a:srgbClr val="9900FF"/>
                </a:solidFill>
                <a:cs typeface="+mn-cs"/>
              </a:rPr>
              <a:t> =</a:t>
            </a:r>
            <a:r>
              <a:rPr lang="ar-EG" sz="5400" b="1" dirty="0" smtClean="0">
                <a:solidFill>
                  <a:srgbClr val="9900FF"/>
                </a:solidFill>
                <a:cs typeface="+mn-cs"/>
              </a:rPr>
              <a:t>125-4 </a:t>
            </a:r>
            <a:r>
              <a:rPr lang="ar-EG" sz="5400" b="1" dirty="0">
                <a:solidFill>
                  <a:srgbClr val="9900FF"/>
                </a:solidFill>
                <a:cs typeface="+mn-cs"/>
              </a:rPr>
              <a:t>=</a:t>
            </a:r>
            <a:r>
              <a:rPr lang="ar-EG" sz="5400" b="1" dirty="0">
                <a:solidFill>
                  <a:srgbClr val="FF0000"/>
                </a:solidFill>
                <a:cs typeface="+mn-cs"/>
              </a:rPr>
              <a:t>121</a:t>
            </a:r>
            <a:endParaRPr lang="en-US" sz="5400" dirty="0">
              <a:solidFill>
                <a:srgbClr val="FF0000"/>
              </a:solidFill>
              <a:cs typeface="+mn-cs"/>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4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1"/>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35 – 12 ÷ 3.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5" name="=125-12÷3.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subTnLst>
                                    <p:audio>
                                      <p:cMediaNode>
                                        <p:cTn display="0" masterRel="sameClick">
                                          <p:stCondLst>
                                            <p:cond evt="begin" delay="0">
                                              <p:tn val="23"/>
                                            </p:cond>
                                          </p:stCondLst>
                                          <p:endCondLst>
                                            <p:cond evt="onStopAudio" delay="0">
                                              <p:tgtEl>
                                                <p:sldTgt/>
                                              </p:tgtEl>
                                            </p:cond>
                                          </p:endCondLst>
                                        </p:cTn>
                                        <p:tgtEl>
                                          <p:sndTgt r:embed="rId6" name="=125 -4 =1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
          <p:cNvGrpSpPr>
            <a:grpSpLocks/>
          </p:cNvGrpSpPr>
          <p:nvPr/>
        </p:nvGrpSpPr>
        <p:grpSpPr bwMode="auto">
          <a:xfrm>
            <a:off x="500063" y="357188"/>
            <a:ext cx="8215312" cy="6215062"/>
            <a:chOff x="500009" y="357166"/>
            <a:chExt cx="8215421" cy="6215106"/>
          </a:xfrm>
        </p:grpSpPr>
        <p:grpSp>
          <p:nvGrpSpPr>
            <p:cNvPr id="17415" name="Group 46"/>
            <p:cNvGrpSpPr>
              <a:grpSpLocks/>
            </p:cNvGrpSpPr>
            <p:nvPr/>
          </p:nvGrpSpPr>
          <p:grpSpPr bwMode="auto">
            <a:xfrm>
              <a:off x="500009" y="357166"/>
              <a:ext cx="8215421" cy="6215106"/>
              <a:chOff x="500009" y="357166"/>
              <a:chExt cx="8215421" cy="6215106"/>
            </a:xfrm>
          </p:grpSpPr>
          <p:pic>
            <p:nvPicPr>
              <p:cNvPr id="17417" name="Picture 5" descr="4fe4d6be42519b2e5e498ef8a21718eb.gif"/>
              <p:cNvPicPr>
                <a:picLocks noChangeAspect="1"/>
              </p:cNvPicPr>
              <p:nvPr/>
            </p:nvPicPr>
            <p:blipFill>
              <a:blip r:embed="rId7" cstate="print"/>
              <a:srcRect/>
              <a:stretch>
                <a:fillRect/>
              </a:stretch>
            </p:blipFill>
            <p:spPr bwMode="auto">
              <a:xfrm>
                <a:off x="1066802" y="500042"/>
                <a:ext cx="3790950" cy="962025"/>
              </a:xfrm>
              <a:prstGeom prst="rect">
                <a:avLst/>
              </a:prstGeom>
              <a:noFill/>
              <a:ln w="9525">
                <a:noFill/>
                <a:miter lim="800000"/>
                <a:headEnd/>
                <a:tailEnd/>
              </a:ln>
            </p:spPr>
          </p:pic>
          <p:grpSp>
            <p:nvGrpSpPr>
              <p:cNvPr id="17418" name="Group 44"/>
              <p:cNvGrpSpPr>
                <a:grpSpLocks/>
              </p:cNvGrpSpPr>
              <p:nvPr/>
            </p:nvGrpSpPr>
            <p:grpSpPr bwMode="auto">
              <a:xfrm>
                <a:off x="500009" y="357166"/>
                <a:ext cx="8215421" cy="6215106"/>
                <a:chOff x="500009" y="357166"/>
                <a:chExt cx="8215421" cy="6215106"/>
              </a:xfrm>
            </p:grpSpPr>
            <p:grpSp>
              <p:nvGrpSpPr>
                <p:cNvPr id="6" name="Group 37"/>
                <p:cNvGrpSpPr/>
                <p:nvPr/>
              </p:nvGrpSpPr>
              <p:grpSpPr>
                <a:xfrm rot="16200000">
                  <a:off x="-1893164"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58"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7422" name="Group 22"/>
                <p:cNvGrpSpPr>
                  <a:grpSpLocks/>
                </p:cNvGrpSpPr>
                <p:nvPr/>
              </p:nvGrpSpPr>
              <p:grpSpPr bwMode="auto">
                <a:xfrm>
                  <a:off x="1000100" y="357166"/>
                  <a:ext cx="7072362" cy="642942"/>
                  <a:chOff x="1000100" y="357166"/>
                  <a:chExt cx="7072362" cy="500066"/>
                </a:xfrm>
              </p:grpSpPr>
              <p:grpSp>
                <p:nvGrpSpPr>
                  <p:cNvPr id="17426"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598" y="357166"/>
                      <a:ext cx="2000277"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74" y="357166"/>
                      <a:ext cx="2000277"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7427"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18" y="357166"/>
                      <a:ext cx="2000277"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95" y="357166"/>
                      <a:ext cx="2000277"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7416" name="TextBox 3"/>
            <p:cNvSpPr txBox="1">
              <a:spLocks noChangeArrowheads="1"/>
            </p:cNvSpPr>
            <p:nvPr/>
          </p:nvSpPr>
          <p:spPr bwMode="auto">
            <a:xfrm>
              <a:off x="1357290" y="1500174"/>
              <a:ext cx="6643734" cy="831003"/>
            </a:xfrm>
            <a:prstGeom prst="rect">
              <a:avLst/>
            </a:prstGeom>
            <a:noFill/>
            <a:ln w="9525">
              <a:noFill/>
              <a:miter lim="800000"/>
              <a:headEnd/>
              <a:tailEnd/>
            </a:ln>
          </p:spPr>
          <p:txBody>
            <a:bodyPr>
              <a:spAutoFit/>
            </a:bodyPr>
            <a:lstStyle/>
            <a:p>
              <a:pPr algn="ctr"/>
              <a:r>
                <a:rPr lang="ar-EG" sz="4800" b="1" u="sng">
                  <a:solidFill>
                    <a:srgbClr val="0000CC"/>
                  </a:solidFill>
                </a:rPr>
                <a:t>أوجد قيمة كل عبارة مما يأتي:</a:t>
              </a:r>
            </a:p>
          </p:txBody>
        </p:sp>
      </p:grpSp>
      <p:grpSp>
        <p:nvGrpSpPr>
          <p:cNvPr id="31" name="Group 35"/>
          <p:cNvGrpSpPr/>
          <p:nvPr/>
        </p:nvGrpSpPr>
        <p:grpSpPr>
          <a:xfrm>
            <a:off x="6572264" y="3000372"/>
            <a:ext cx="1428760" cy="1357322"/>
            <a:chOff x="6000760" y="3286124"/>
            <a:chExt cx="2714644" cy="1807924"/>
          </a:xfrm>
          <a:effectLst>
            <a:reflection blurRad="6350" stA="52000" endA="300" endPos="35000" dir="5400000" sy="-100000" algn="bl" rotWithShape="0"/>
          </a:effectLst>
        </p:grpSpPr>
        <p:sp>
          <p:nvSpPr>
            <p:cNvPr id="37"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38"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19</a:t>
              </a:r>
            </a:p>
          </p:txBody>
        </p:sp>
      </p:grpSp>
      <p:sp>
        <p:nvSpPr>
          <p:cNvPr id="39" name="TextBox 5"/>
          <p:cNvSpPr txBox="1">
            <a:spLocks noChangeArrowheads="1"/>
          </p:cNvSpPr>
          <p:nvPr/>
        </p:nvSpPr>
        <p:spPr bwMode="auto">
          <a:xfrm>
            <a:off x="1514475" y="3148013"/>
            <a:ext cx="5572125" cy="1015663"/>
          </a:xfrm>
          <a:prstGeom prst="rect">
            <a:avLst/>
          </a:prstGeom>
          <a:noFill/>
          <a:ln w="9525">
            <a:noFill/>
            <a:miter lim="800000"/>
            <a:headEnd/>
            <a:tailEnd/>
          </a:ln>
        </p:spPr>
        <p:txBody>
          <a:bodyPr>
            <a:spAutoFit/>
          </a:bodyPr>
          <a:lstStyle/>
          <a:p>
            <a:pPr algn="ctr">
              <a:defRPr/>
            </a:pPr>
            <a:r>
              <a:rPr lang="ar-EG" sz="6000" b="1" dirty="0">
                <a:latin typeface="Calibri" pitchFamily="34" charset="0"/>
                <a:cs typeface="+mj-cs"/>
              </a:rPr>
              <a:t>26 + </a:t>
            </a:r>
            <a:r>
              <a:rPr lang="ar-EG" sz="6000" b="1" baseline="30000" dirty="0">
                <a:latin typeface="Calibri" pitchFamily="34" charset="0"/>
                <a:cs typeface="+mj-cs"/>
              </a:rPr>
              <a:t>2</a:t>
            </a:r>
            <a:r>
              <a:rPr lang="ar-EG" sz="6000" b="1" dirty="0">
                <a:latin typeface="Calibri" pitchFamily="34" charset="0"/>
                <a:cs typeface="+mj-cs"/>
              </a:rPr>
              <a:t>6 ÷ 4 </a:t>
            </a:r>
          </a:p>
        </p:txBody>
      </p:sp>
      <p:sp>
        <p:nvSpPr>
          <p:cNvPr id="40" name="TextBox 39"/>
          <p:cNvSpPr txBox="1">
            <a:spLocks noChangeArrowheads="1"/>
          </p:cNvSpPr>
          <p:nvPr/>
        </p:nvSpPr>
        <p:spPr bwMode="auto">
          <a:xfrm>
            <a:off x="1543050" y="4214813"/>
            <a:ext cx="4705350" cy="1015663"/>
          </a:xfrm>
          <a:prstGeom prst="rect">
            <a:avLst/>
          </a:prstGeom>
          <a:noFill/>
          <a:ln w="9525">
            <a:noFill/>
            <a:miter lim="800000"/>
            <a:headEnd/>
            <a:tailEnd/>
          </a:ln>
        </p:spPr>
        <p:txBody>
          <a:bodyPr wrap="square">
            <a:spAutoFit/>
          </a:bodyPr>
          <a:lstStyle/>
          <a:p>
            <a:r>
              <a:rPr lang="ar-EG" sz="6000" b="1" dirty="0" smtClean="0">
                <a:solidFill>
                  <a:srgbClr val="9900FF"/>
                </a:solidFill>
              </a:rPr>
              <a:t>=26+36÷4 </a:t>
            </a:r>
            <a:endParaRPr lang="en-US" sz="6000" b="1" dirty="0">
              <a:solidFill>
                <a:srgbClr val="9900FF"/>
              </a:solidFill>
            </a:endParaRPr>
          </a:p>
        </p:txBody>
      </p:sp>
      <p:sp>
        <p:nvSpPr>
          <p:cNvPr id="41" name="TextBox 39"/>
          <p:cNvSpPr txBox="1">
            <a:spLocks noChangeArrowheads="1"/>
          </p:cNvSpPr>
          <p:nvPr/>
        </p:nvSpPr>
        <p:spPr bwMode="auto">
          <a:xfrm>
            <a:off x="-223838" y="5062538"/>
            <a:ext cx="6724651" cy="1015663"/>
          </a:xfrm>
          <a:prstGeom prst="rect">
            <a:avLst/>
          </a:prstGeom>
          <a:noFill/>
          <a:ln w="9525">
            <a:noFill/>
            <a:miter lim="800000"/>
            <a:headEnd/>
            <a:tailEnd/>
          </a:ln>
        </p:spPr>
        <p:txBody>
          <a:bodyPr>
            <a:spAutoFit/>
          </a:bodyPr>
          <a:lstStyle/>
          <a:p>
            <a:r>
              <a:rPr lang="ar-EG" sz="6000" b="1" dirty="0">
                <a:solidFill>
                  <a:srgbClr val="9900FF"/>
                </a:solidFill>
              </a:rPr>
              <a:t> =</a:t>
            </a:r>
            <a:r>
              <a:rPr lang="ar-EG" sz="6000" b="1" dirty="0" smtClean="0">
                <a:solidFill>
                  <a:srgbClr val="9900FF"/>
                </a:solidFill>
              </a:rPr>
              <a:t>26+9=</a:t>
            </a:r>
            <a:r>
              <a:rPr lang="ar-EG" sz="6000" b="1" dirty="0" smtClean="0">
                <a:solidFill>
                  <a:srgbClr val="FF0000"/>
                </a:solidFill>
              </a:rPr>
              <a:t>35</a:t>
            </a:r>
            <a:endParaRPr lang="en-US" sz="6000" b="1" dirty="0">
              <a:solidFill>
                <a:srgbClr val="9900FF"/>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4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1"/>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26 + 26 ÷ 4.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5" name="=26 +36 ÷4.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subTnLst>
                                    <p:audio>
                                      <p:cMediaNode>
                                        <p:cTn display="0" masterRel="sameClick">
                                          <p:stCondLst>
                                            <p:cond evt="begin" delay="0">
                                              <p:tn val="23"/>
                                            </p:cond>
                                          </p:stCondLst>
                                          <p:endCondLst>
                                            <p:cond evt="onStopAudio" delay="0">
                                              <p:tgtEl>
                                                <p:sldTgt/>
                                              </p:tgtEl>
                                            </p:cond>
                                          </p:endCondLst>
                                        </p:cTn>
                                        <p:tgtEl>
                                          <p:sndTgt r:embed="rId6" name="=26+9 =3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
          <p:cNvGrpSpPr>
            <a:grpSpLocks/>
          </p:cNvGrpSpPr>
          <p:nvPr/>
        </p:nvGrpSpPr>
        <p:grpSpPr bwMode="auto">
          <a:xfrm>
            <a:off x="500063" y="357188"/>
            <a:ext cx="8215312" cy="6215062"/>
            <a:chOff x="500007" y="357166"/>
            <a:chExt cx="8215425" cy="6215106"/>
          </a:xfrm>
        </p:grpSpPr>
        <p:grpSp>
          <p:nvGrpSpPr>
            <p:cNvPr id="18439" name="Group 46"/>
            <p:cNvGrpSpPr>
              <a:grpSpLocks/>
            </p:cNvGrpSpPr>
            <p:nvPr/>
          </p:nvGrpSpPr>
          <p:grpSpPr bwMode="auto">
            <a:xfrm>
              <a:off x="500007" y="357166"/>
              <a:ext cx="8215425" cy="6215106"/>
              <a:chOff x="500007" y="357166"/>
              <a:chExt cx="8215425" cy="6215106"/>
            </a:xfrm>
          </p:grpSpPr>
          <p:pic>
            <p:nvPicPr>
              <p:cNvPr id="18441" name="Picture 5" descr="4fe4d6be42519b2e5e498ef8a21718eb.gif"/>
              <p:cNvPicPr>
                <a:picLocks noChangeAspect="1"/>
              </p:cNvPicPr>
              <p:nvPr/>
            </p:nvPicPr>
            <p:blipFill>
              <a:blip r:embed="rId7" cstate="print"/>
              <a:srcRect/>
              <a:stretch>
                <a:fillRect/>
              </a:stretch>
            </p:blipFill>
            <p:spPr bwMode="auto">
              <a:xfrm>
                <a:off x="1066802" y="500042"/>
                <a:ext cx="3790950" cy="962025"/>
              </a:xfrm>
              <a:prstGeom prst="rect">
                <a:avLst/>
              </a:prstGeom>
              <a:noFill/>
              <a:ln w="9525">
                <a:noFill/>
                <a:miter lim="800000"/>
                <a:headEnd/>
                <a:tailEnd/>
              </a:ln>
            </p:spPr>
          </p:pic>
          <p:grpSp>
            <p:nvGrpSpPr>
              <p:cNvPr id="18442" name="Group 44"/>
              <p:cNvGrpSpPr>
                <a:grpSpLocks/>
              </p:cNvGrpSpPr>
              <p:nvPr/>
            </p:nvGrpSpPr>
            <p:grpSpPr bwMode="auto">
              <a:xfrm>
                <a:off x="500007" y="357166"/>
                <a:ext cx="8215425" cy="6215106"/>
                <a:chOff x="500007" y="357166"/>
                <a:chExt cx="8215425" cy="6215106"/>
              </a:xfrm>
            </p:grpSpPr>
            <p:grpSp>
              <p:nvGrpSpPr>
                <p:cNvPr id="6" name="Group 37"/>
                <p:cNvGrpSpPr/>
                <p:nvPr/>
              </p:nvGrpSpPr>
              <p:grpSpPr>
                <a:xfrm rot="16200000">
                  <a:off x="-1893166"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60"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8446" name="Group 22"/>
                <p:cNvGrpSpPr>
                  <a:grpSpLocks/>
                </p:cNvGrpSpPr>
                <p:nvPr/>
              </p:nvGrpSpPr>
              <p:grpSpPr bwMode="auto">
                <a:xfrm>
                  <a:off x="1000100" y="357166"/>
                  <a:ext cx="7072362" cy="642942"/>
                  <a:chOff x="1000100" y="357166"/>
                  <a:chExt cx="7072362" cy="500066"/>
                </a:xfrm>
              </p:grpSpPr>
              <p:grpSp>
                <p:nvGrpSpPr>
                  <p:cNvPr id="18450"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596" y="357166"/>
                      <a:ext cx="2000278"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73" y="357166"/>
                      <a:ext cx="2000278"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8451"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17" y="357166"/>
                      <a:ext cx="2000278"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95" y="357166"/>
                      <a:ext cx="2000278"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8440" name="TextBox 3"/>
            <p:cNvSpPr txBox="1">
              <a:spLocks noChangeArrowheads="1"/>
            </p:cNvSpPr>
            <p:nvPr/>
          </p:nvSpPr>
          <p:spPr bwMode="auto">
            <a:xfrm>
              <a:off x="1357290" y="1500174"/>
              <a:ext cx="6643734" cy="831003"/>
            </a:xfrm>
            <a:prstGeom prst="rect">
              <a:avLst/>
            </a:prstGeom>
            <a:noFill/>
            <a:ln w="9525">
              <a:noFill/>
              <a:miter lim="800000"/>
              <a:headEnd/>
              <a:tailEnd/>
            </a:ln>
          </p:spPr>
          <p:txBody>
            <a:bodyPr>
              <a:spAutoFit/>
            </a:bodyPr>
            <a:lstStyle/>
            <a:p>
              <a:pPr algn="ctr"/>
              <a:r>
                <a:rPr lang="ar-EG" sz="4800" b="1" u="sng">
                  <a:solidFill>
                    <a:srgbClr val="0000CC"/>
                  </a:solidFill>
                </a:rPr>
                <a:t>أوجد قيمة كل عبارة مما يأتي:</a:t>
              </a:r>
            </a:p>
          </p:txBody>
        </p:sp>
      </p:grpSp>
      <p:grpSp>
        <p:nvGrpSpPr>
          <p:cNvPr id="31" name="Group 35"/>
          <p:cNvGrpSpPr/>
          <p:nvPr/>
        </p:nvGrpSpPr>
        <p:grpSpPr>
          <a:xfrm>
            <a:off x="6572264" y="3000372"/>
            <a:ext cx="1428760" cy="1357322"/>
            <a:chOff x="6000760" y="3286124"/>
            <a:chExt cx="2714644" cy="1807924"/>
          </a:xfrm>
          <a:effectLst>
            <a:reflection blurRad="6350" stA="52000" endA="300" endPos="35000" dir="5400000" sy="-100000" algn="bl" rotWithShape="0"/>
          </a:effectLst>
        </p:grpSpPr>
        <p:sp>
          <p:nvSpPr>
            <p:cNvPr id="37"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38"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20</a:t>
              </a:r>
            </a:p>
          </p:txBody>
        </p:sp>
      </p:grpSp>
      <p:sp>
        <p:nvSpPr>
          <p:cNvPr id="39" name="TextBox 5"/>
          <p:cNvSpPr txBox="1">
            <a:spLocks noChangeArrowheads="1"/>
          </p:cNvSpPr>
          <p:nvPr/>
        </p:nvSpPr>
        <p:spPr bwMode="auto">
          <a:xfrm>
            <a:off x="1219200" y="2971800"/>
            <a:ext cx="5572125" cy="923925"/>
          </a:xfrm>
          <a:prstGeom prst="rect">
            <a:avLst/>
          </a:prstGeom>
          <a:noFill/>
          <a:ln w="9525">
            <a:noFill/>
            <a:miter lim="800000"/>
            <a:headEnd/>
            <a:tailEnd/>
          </a:ln>
        </p:spPr>
        <p:txBody>
          <a:bodyPr>
            <a:spAutoFit/>
          </a:bodyPr>
          <a:lstStyle/>
          <a:p>
            <a:pPr algn="ctr">
              <a:defRPr/>
            </a:pPr>
            <a:r>
              <a:rPr lang="ar-EG" sz="5400" b="1" dirty="0">
                <a:latin typeface="Calibri" pitchFamily="34" charset="0"/>
                <a:cs typeface="+mj-cs"/>
              </a:rPr>
              <a:t>15 - </a:t>
            </a:r>
            <a:r>
              <a:rPr lang="ar-EG" sz="5400" b="1" baseline="30000" dirty="0">
                <a:latin typeface="Calibri" pitchFamily="34" charset="0"/>
                <a:cs typeface="+mj-cs"/>
              </a:rPr>
              <a:t>3</a:t>
            </a:r>
            <a:r>
              <a:rPr lang="ar-EG" sz="5400" b="1" dirty="0">
                <a:latin typeface="Calibri" pitchFamily="34" charset="0"/>
                <a:cs typeface="+mj-cs"/>
              </a:rPr>
              <a:t>2 ÷ 4 </a:t>
            </a:r>
          </a:p>
        </p:txBody>
      </p:sp>
      <p:sp>
        <p:nvSpPr>
          <p:cNvPr id="40" name="TextBox 39"/>
          <p:cNvSpPr txBox="1">
            <a:spLocks noChangeArrowheads="1"/>
          </p:cNvSpPr>
          <p:nvPr/>
        </p:nvSpPr>
        <p:spPr bwMode="auto">
          <a:xfrm>
            <a:off x="2000250" y="4143375"/>
            <a:ext cx="4000500" cy="1016000"/>
          </a:xfrm>
          <a:prstGeom prst="rect">
            <a:avLst/>
          </a:prstGeom>
          <a:noFill/>
          <a:ln w="9525">
            <a:noFill/>
            <a:miter lim="800000"/>
            <a:headEnd/>
            <a:tailEnd/>
          </a:ln>
        </p:spPr>
        <p:txBody>
          <a:bodyPr>
            <a:spAutoFit/>
          </a:bodyPr>
          <a:lstStyle/>
          <a:p>
            <a:pPr algn="ctr">
              <a:defRPr/>
            </a:pPr>
            <a:r>
              <a:rPr lang="ar-EG" sz="6000" b="1" dirty="0" smtClean="0">
                <a:solidFill>
                  <a:srgbClr val="9900FF"/>
                </a:solidFill>
              </a:rPr>
              <a:t>=15-8 ÷4 </a:t>
            </a:r>
            <a:endParaRPr lang="ar-EG" sz="6000" b="1" dirty="0">
              <a:solidFill>
                <a:srgbClr val="9900FF"/>
              </a:solidFill>
              <a:latin typeface="Calibri" pitchFamily="34" charset="0"/>
              <a:cs typeface="+mj-cs"/>
            </a:endParaRPr>
          </a:p>
        </p:txBody>
      </p:sp>
      <p:sp>
        <p:nvSpPr>
          <p:cNvPr id="41" name="TextBox 39"/>
          <p:cNvSpPr txBox="1">
            <a:spLocks noChangeArrowheads="1"/>
          </p:cNvSpPr>
          <p:nvPr/>
        </p:nvSpPr>
        <p:spPr bwMode="auto">
          <a:xfrm>
            <a:off x="1928813" y="4991100"/>
            <a:ext cx="4000500" cy="1015663"/>
          </a:xfrm>
          <a:prstGeom prst="rect">
            <a:avLst/>
          </a:prstGeom>
          <a:noFill/>
          <a:ln w="9525">
            <a:noFill/>
            <a:miter lim="800000"/>
            <a:headEnd/>
            <a:tailEnd/>
          </a:ln>
        </p:spPr>
        <p:txBody>
          <a:bodyPr>
            <a:spAutoFit/>
          </a:bodyPr>
          <a:lstStyle/>
          <a:p>
            <a:pPr algn="ctr">
              <a:defRPr/>
            </a:pPr>
            <a:r>
              <a:rPr lang="ar-EG" sz="6000" b="1" dirty="0">
                <a:solidFill>
                  <a:srgbClr val="9900FF"/>
                </a:solidFill>
              </a:rPr>
              <a:t> =15-2 =</a:t>
            </a:r>
            <a:r>
              <a:rPr lang="ar-EG" sz="6000" b="1" dirty="0" smtClean="0">
                <a:solidFill>
                  <a:srgbClr val="FF0000"/>
                </a:solidFill>
              </a:rPr>
              <a:t>13</a:t>
            </a:r>
            <a:endParaRPr lang="ar-EG" sz="6000" b="1" dirty="0">
              <a:solidFill>
                <a:srgbClr val="FF0000"/>
              </a:solidFill>
              <a:latin typeface="Calibri" pitchFamily="34" charset="0"/>
              <a:cs typeface="+mj-cs"/>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4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1"/>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15 - 32 ÷ 4.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5" name="=15-8 ÷4.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subTnLst>
                                    <p:audio>
                                      <p:cMediaNode>
                                        <p:cTn display="0" masterRel="sameClick">
                                          <p:stCondLst>
                                            <p:cond evt="begin" delay="0">
                                              <p:tn val="23"/>
                                            </p:cond>
                                          </p:stCondLst>
                                          <p:endCondLst>
                                            <p:cond evt="onStopAudio" delay="0">
                                              <p:tgtEl>
                                                <p:sldTgt/>
                                              </p:tgtEl>
                                            </p:cond>
                                          </p:endCondLst>
                                        </p:cTn>
                                        <p:tgtEl>
                                          <p:sndTgt r:embed="rId6" name="=15-2 =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1"/>
          <p:cNvGrpSpPr>
            <a:grpSpLocks/>
          </p:cNvGrpSpPr>
          <p:nvPr/>
        </p:nvGrpSpPr>
        <p:grpSpPr bwMode="auto">
          <a:xfrm>
            <a:off x="500063" y="357188"/>
            <a:ext cx="8215312" cy="6215062"/>
            <a:chOff x="500005" y="357166"/>
            <a:chExt cx="8215429" cy="6215106"/>
          </a:xfrm>
        </p:grpSpPr>
        <p:grpSp>
          <p:nvGrpSpPr>
            <p:cNvPr id="19463" name="Group 46"/>
            <p:cNvGrpSpPr>
              <a:grpSpLocks/>
            </p:cNvGrpSpPr>
            <p:nvPr/>
          </p:nvGrpSpPr>
          <p:grpSpPr bwMode="auto">
            <a:xfrm>
              <a:off x="500005" y="357166"/>
              <a:ext cx="8215429" cy="6215106"/>
              <a:chOff x="500005" y="357166"/>
              <a:chExt cx="8215429" cy="6215106"/>
            </a:xfrm>
          </p:grpSpPr>
          <p:pic>
            <p:nvPicPr>
              <p:cNvPr id="19465" name="Picture 5" descr="4fe4d6be42519b2e5e498ef8a21718eb.gif"/>
              <p:cNvPicPr>
                <a:picLocks noChangeAspect="1"/>
              </p:cNvPicPr>
              <p:nvPr/>
            </p:nvPicPr>
            <p:blipFill>
              <a:blip r:embed="rId7" cstate="print"/>
              <a:srcRect/>
              <a:stretch>
                <a:fillRect/>
              </a:stretch>
            </p:blipFill>
            <p:spPr bwMode="auto">
              <a:xfrm>
                <a:off x="1066802" y="500042"/>
                <a:ext cx="3790950" cy="962025"/>
              </a:xfrm>
              <a:prstGeom prst="rect">
                <a:avLst/>
              </a:prstGeom>
              <a:noFill/>
              <a:ln w="9525">
                <a:noFill/>
                <a:miter lim="800000"/>
                <a:headEnd/>
                <a:tailEnd/>
              </a:ln>
            </p:spPr>
          </p:pic>
          <p:grpSp>
            <p:nvGrpSpPr>
              <p:cNvPr id="19466" name="Group 44"/>
              <p:cNvGrpSpPr>
                <a:grpSpLocks/>
              </p:cNvGrpSpPr>
              <p:nvPr/>
            </p:nvGrpSpPr>
            <p:grpSpPr bwMode="auto">
              <a:xfrm>
                <a:off x="500005" y="357166"/>
                <a:ext cx="8215429" cy="6215106"/>
                <a:chOff x="500005" y="357166"/>
                <a:chExt cx="8215429" cy="6215106"/>
              </a:xfrm>
            </p:grpSpPr>
            <p:grpSp>
              <p:nvGrpSpPr>
                <p:cNvPr id="6" name="Group 37"/>
                <p:cNvGrpSpPr/>
                <p:nvPr/>
              </p:nvGrpSpPr>
              <p:grpSpPr>
                <a:xfrm rot="16200000">
                  <a:off x="-1893168"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62"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9470" name="Group 22"/>
                <p:cNvGrpSpPr>
                  <a:grpSpLocks/>
                </p:cNvGrpSpPr>
                <p:nvPr/>
              </p:nvGrpSpPr>
              <p:grpSpPr bwMode="auto">
                <a:xfrm>
                  <a:off x="1000100" y="357166"/>
                  <a:ext cx="7072362" cy="642942"/>
                  <a:chOff x="1000100" y="357166"/>
                  <a:chExt cx="7072362" cy="500066"/>
                </a:xfrm>
              </p:grpSpPr>
              <p:grpSp>
                <p:nvGrpSpPr>
                  <p:cNvPr id="19474"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594" y="357166"/>
                      <a:ext cx="2000279"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72" y="357166"/>
                      <a:ext cx="2000279"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475"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17" y="357166"/>
                      <a:ext cx="2000279"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96" y="357166"/>
                      <a:ext cx="2000279"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9464" name="TextBox 3"/>
            <p:cNvSpPr txBox="1">
              <a:spLocks noChangeArrowheads="1"/>
            </p:cNvSpPr>
            <p:nvPr/>
          </p:nvSpPr>
          <p:spPr bwMode="auto">
            <a:xfrm>
              <a:off x="1357290" y="1500174"/>
              <a:ext cx="6643734" cy="831003"/>
            </a:xfrm>
            <a:prstGeom prst="rect">
              <a:avLst/>
            </a:prstGeom>
            <a:noFill/>
            <a:ln w="9525">
              <a:noFill/>
              <a:miter lim="800000"/>
              <a:headEnd/>
              <a:tailEnd/>
            </a:ln>
          </p:spPr>
          <p:txBody>
            <a:bodyPr>
              <a:spAutoFit/>
            </a:bodyPr>
            <a:lstStyle/>
            <a:p>
              <a:pPr algn="ctr"/>
              <a:r>
                <a:rPr lang="ar-EG" sz="4800" b="1" u="sng">
                  <a:solidFill>
                    <a:srgbClr val="0000CC"/>
                  </a:solidFill>
                </a:rPr>
                <a:t>أوجد قيمة كل عبارة مما يأتي:</a:t>
              </a:r>
            </a:p>
          </p:txBody>
        </p:sp>
      </p:grpSp>
      <p:grpSp>
        <p:nvGrpSpPr>
          <p:cNvPr id="31" name="Group 35"/>
          <p:cNvGrpSpPr/>
          <p:nvPr/>
        </p:nvGrpSpPr>
        <p:grpSpPr>
          <a:xfrm>
            <a:off x="6572264" y="3000372"/>
            <a:ext cx="1428760" cy="1357322"/>
            <a:chOff x="6000760" y="3286124"/>
            <a:chExt cx="2714644" cy="1807924"/>
          </a:xfrm>
          <a:effectLst>
            <a:reflection blurRad="6350" stA="52000" endA="300" endPos="35000" dir="5400000" sy="-100000" algn="bl" rotWithShape="0"/>
          </a:effectLst>
        </p:grpSpPr>
        <p:sp>
          <p:nvSpPr>
            <p:cNvPr id="37"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38"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21</a:t>
              </a:r>
            </a:p>
          </p:txBody>
        </p:sp>
      </p:grpSp>
      <p:sp>
        <p:nvSpPr>
          <p:cNvPr id="39" name="TextBox 5"/>
          <p:cNvSpPr txBox="1">
            <a:spLocks noChangeArrowheads="1"/>
          </p:cNvSpPr>
          <p:nvPr/>
        </p:nvSpPr>
        <p:spPr bwMode="auto">
          <a:xfrm>
            <a:off x="1438275" y="2971800"/>
            <a:ext cx="5572125" cy="923925"/>
          </a:xfrm>
          <a:prstGeom prst="rect">
            <a:avLst/>
          </a:prstGeom>
          <a:noFill/>
          <a:ln w="9525">
            <a:noFill/>
            <a:miter lim="800000"/>
            <a:headEnd/>
            <a:tailEnd/>
          </a:ln>
        </p:spPr>
        <p:txBody>
          <a:bodyPr>
            <a:spAutoFit/>
          </a:bodyPr>
          <a:lstStyle/>
          <a:p>
            <a:pPr algn="ctr">
              <a:defRPr/>
            </a:pPr>
            <a:r>
              <a:rPr lang="ar-EG" sz="5400" b="1" dirty="0">
                <a:latin typeface="Calibri" pitchFamily="34" charset="0"/>
                <a:cs typeface="+mj-cs"/>
              </a:rPr>
              <a:t>22 ÷ 2 × </a:t>
            </a:r>
            <a:r>
              <a:rPr lang="ar-EG" sz="5400" b="1" baseline="30000" dirty="0">
                <a:latin typeface="Calibri" pitchFamily="34" charset="0"/>
                <a:cs typeface="+mj-cs"/>
              </a:rPr>
              <a:t>2</a:t>
            </a:r>
            <a:r>
              <a:rPr lang="ar-EG" sz="5400" b="1" dirty="0">
                <a:latin typeface="Calibri" pitchFamily="34" charset="0"/>
                <a:cs typeface="+mj-cs"/>
              </a:rPr>
              <a:t>3 </a:t>
            </a:r>
          </a:p>
        </p:txBody>
      </p:sp>
      <p:sp>
        <p:nvSpPr>
          <p:cNvPr id="40" name="TextBox 39"/>
          <p:cNvSpPr txBox="1">
            <a:spLocks noChangeArrowheads="1"/>
          </p:cNvSpPr>
          <p:nvPr/>
        </p:nvSpPr>
        <p:spPr bwMode="auto">
          <a:xfrm>
            <a:off x="2171700" y="4071938"/>
            <a:ext cx="4000500" cy="1016000"/>
          </a:xfrm>
          <a:prstGeom prst="rect">
            <a:avLst/>
          </a:prstGeom>
          <a:noFill/>
          <a:ln w="9525">
            <a:noFill/>
            <a:miter lim="800000"/>
            <a:headEnd/>
            <a:tailEnd/>
          </a:ln>
        </p:spPr>
        <p:txBody>
          <a:bodyPr>
            <a:spAutoFit/>
          </a:bodyPr>
          <a:lstStyle/>
          <a:p>
            <a:r>
              <a:rPr lang="ar-EG" sz="6000" b="1" dirty="0">
                <a:solidFill>
                  <a:srgbClr val="9900FF"/>
                </a:solidFill>
              </a:rPr>
              <a:t> </a:t>
            </a:r>
            <a:r>
              <a:rPr lang="ar-EG" sz="6000" b="1" dirty="0" smtClean="0">
                <a:solidFill>
                  <a:srgbClr val="9900FF"/>
                </a:solidFill>
              </a:rPr>
              <a:t>=22÷2 </a:t>
            </a:r>
            <a:r>
              <a:rPr lang="ar-EG" sz="6000" b="1" dirty="0">
                <a:solidFill>
                  <a:srgbClr val="9900FF"/>
                </a:solidFill>
              </a:rPr>
              <a:t>×9</a:t>
            </a:r>
            <a:endParaRPr lang="en-US" sz="6000" dirty="0">
              <a:solidFill>
                <a:srgbClr val="9900FF"/>
              </a:solidFill>
            </a:endParaRPr>
          </a:p>
        </p:txBody>
      </p:sp>
      <p:sp>
        <p:nvSpPr>
          <p:cNvPr id="41" name="TextBox 39"/>
          <p:cNvSpPr txBox="1">
            <a:spLocks noChangeArrowheads="1"/>
          </p:cNvSpPr>
          <p:nvPr/>
        </p:nvSpPr>
        <p:spPr bwMode="auto">
          <a:xfrm>
            <a:off x="152400" y="4876800"/>
            <a:ext cx="6072188" cy="1015663"/>
          </a:xfrm>
          <a:prstGeom prst="rect">
            <a:avLst/>
          </a:prstGeom>
          <a:noFill/>
          <a:ln w="9525">
            <a:noFill/>
            <a:miter lim="800000"/>
            <a:headEnd/>
            <a:tailEnd/>
          </a:ln>
        </p:spPr>
        <p:txBody>
          <a:bodyPr>
            <a:spAutoFit/>
          </a:bodyPr>
          <a:lstStyle/>
          <a:p>
            <a:r>
              <a:rPr lang="ar-EG" sz="6000" b="1" dirty="0">
                <a:solidFill>
                  <a:srgbClr val="9900FF"/>
                </a:solidFill>
              </a:rPr>
              <a:t> =11×9 = </a:t>
            </a:r>
            <a:r>
              <a:rPr lang="ar-EG" sz="6000" b="1" dirty="0" smtClean="0">
                <a:solidFill>
                  <a:srgbClr val="FF0000"/>
                </a:solidFill>
              </a:rPr>
              <a:t>99</a:t>
            </a:r>
            <a:endParaRPr lang="en-US" sz="6000" dirty="0">
              <a:solidFill>
                <a:srgbClr val="9900FF"/>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4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1"/>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22 ÷ 2 × 23.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5" name="=22÷2 ×9.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subTnLst>
                                    <p:audio>
                                      <p:cMediaNode>
                                        <p:cTn display="0" masterRel="sameClick">
                                          <p:stCondLst>
                                            <p:cond evt="begin" delay="0">
                                              <p:tn val="23"/>
                                            </p:cond>
                                          </p:stCondLst>
                                          <p:endCondLst>
                                            <p:cond evt="onStopAudio" delay="0">
                                              <p:tgtEl>
                                                <p:sldTgt/>
                                              </p:tgtEl>
                                            </p:cond>
                                          </p:endCondLst>
                                        </p:cTn>
                                        <p:tgtEl>
                                          <p:sndTgt r:embed="rId6" name="=11×9 = 9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42875" y="428625"/>
            <a:ext cx="9286875" cy="6218238"/>
            <a:chOff x="71406" y="1285860"/>
            <a:chExt cx="8786842" cy="4286280"/>
          </a:xfrm>
        </p:grpSpPr>
        <p:grpSp>
          <p:nvGrpSpPr>
            <p:cNvPr id="20484" name="Group 6"/>
            <p:cNvGrpSpPr>
              <a:grpSpLocks/>
            </p:cNvGrpSpPr>
            <p:nvPr/>
          </p:nvGrpSpPr>
          <p:grpSpPr bwMode="auto">
            <a:xfrm>
              <a:off x="71406" y="1285860"/>
              <a:ext cx="8786842" cy="4286280"/>
              <a:chOff x="455125" y="1357298"/>
              <a:chExt cx="8117403" cy="4286280"/>
            </a:xfrm>
          </p:grpSpPr>
          <p:sp>
            <p:nvSpPr>
              <p:cNvPr id="9" name="Rounded Rectangle 8"/>
              <p:cNvSpPr/>
              <p:nvPr/>
            </p:nvSpPr>
            <p:spPr>
              <a:xfrm>
                <a:off x="455125" y="1357298"/>
                <a:ext cx="7331585" cy="3929090"/>
              </a:xfrm>
              <a:prstGeom prst="roundRect">
                <a:avLst/>
              </a:prstGeom>
              <a:gradFill>
                <a:gsLst>
                  <a:gs pos="0">
                    <a:schemeClr val="lt1">
                      <a:tint val="80000"/>
                      <a:satMod val="300000"/>
                    </a:schemeClr>
                  </a:gs>
                  <a:gs pos="100000">
                    <a:srgbClr val="006600"/>
                  </a:gs>
                </a:gsLst>
              </a:gradFill>
              <a:ln>
                <a:solidFill>
                  <a:srgbClr val="00FF00"/>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20489" name="Picture 9" descr="00125.WMF"/>
              <p:cNvPicPr>
                <a:picLocks noChangeAspect="1"/>
              </p:cNvPicPr>
              <p:nvPr/>
            </p:nvPicPr>
            <p:blipFill>
              <a:blip r:embed="rId5" cstate="print">
                <a:lum bright="-24000" contrast="44000"/>
              </a:blip>
              <a:srcRect/>
              <a:stretch>
                <a:fillRect/>
              </a:stretch>
            </p:blipFill>
            <p:spPr bwMode="auto">
              <a:xfrm flipH="1">
                <a:off x="3714744" y="1357298"/>
                <a:ext cx="4857784" cy="4286280"/>
              </a:xfrm>
              <a:prstGeom prst="rect">
                <a:avLst/>
              </a:prstGeom>
              <a:noFill/>
              <a:ln w="9525">
                <a:noFill/>
                <a:miter lim="800000"/>
                <a:headEnd/>
                <a:tailEnd/>
              </a:ln>
            </p:spPr>
          </p:pic>
        </p:grpSp>
        <p:sp>
          <p:nvSpPr>
            <p:cNvPr id="20485" name="Rectangle 7"/>
            <p:cNvSpPr>
              <a:spLocks noChangeArrowheads="1"/>
            </p:cNvSpPr>
            <p:nvPr/>
          </p:nvSpPr>
          <p:spPr bwMode="auto">
            <a:xfrm>
              <a:off x="138997" y="1780507"/>
              <a:ext cx="6871235" cy="2864063"/>
            </a:xfrm>
            <a:prstGeom prst="rect">
              <a:avLst/>
            </a:prstGeom>
            <a:noFill/>
            <a:ln w="9525">
              <a:noFill/>
              <a:miter lim="800000"/>
              <a:headEnd/>
              <a:tailEnd/>
            </a:ln>
          </p:spPr>
          <p:txBody>
            <a:bodyPr>
              <a:spAutoFit/>
            </a:bodyPr>
            <a:lstStyle/>
            <a:p>
              <a:r>
                <a:rPr lang="ar-EG" sz="4400" b="1" dirty="0">
                  <a:solidFill>
                    <a:srgbClr val="FF0000"/>
                  </a:solidFill>
                  <a:latin typeface="Times New Roman" pitchFamily="18" charset="0"/>
                  <a:cs typeface="Times New Roman" pitchFamily="18" charset="0"/>
                </a:rPr>
                <a:t>قراءة: </a:t>
              </a:r>
              <a:r>
                <a:rPr lang="ar-EG" sz="4400" b="1" dirty="0">
                  <a:latin typeface="Times New Roman" pitchFamily="18" charset="0"/>
                  <a:cs typeface="Times New Roman" pitchFamily="18" charset="0"/>
                </a:rPr>
                <a:t>تقرأ مريم </a:t>
              </a:r>
              <a:r>
                <a:rPr lang="ar-EG" sz="4400" b="1" dirty="0" smtClean="0">
                  <a:latin typeface="Times New Roman" pitchFamily="18" charset="0"/>
                  <a:cs typeface="Times New Roman" pitchFamily="18" charset="0"/>
                </a:rPr>
                <a:t>كتاب</a:t>
              </a:r>
              <a:r>
                <a:rPr lang="ar-SA" sz="4400" b="1" dirty="0" smtClean="0">
                  <a:latin typeface="Times New Roman" pitchFamily="18" charset="0"/>
                  <a:cs typeface="Times New Roman" pitchFamily="18" charset="0"/>
                </a:rPr>
                <a:t>ً</a:t>
              </a:r>
              <a:r>
                <a:rPr lang="ar-EG" sz="4400" b="1" dirty="0" smtClean="0">
                  <a:latin typeface="Times New Roman" pitchFamily="18" charset="0"/>
                  <a:cs typeface="Times New Roman" pitchFamily="18" charset="0"/>
                </a:rPr>
                <a:t>ا </a:t>
              </a:r>
              <a:r>
                <a:rPr lang="ar-EG" sz="4400" b="1" dirty="0">
                  <a:latin typeface="Times New Roman" pitchFamily="18" charset="0"/>
                  <a:cs typeface="Times New Roman" pitchFamily="18" charset="0"/>
                </a:rPr>
                <a:t>عن سيرة أحد الصحابة, فقرأت في 5 أيام متتالية بمعدل كل يوم 6 صفحات, وفي اليومين التاليين كل يوم 3 صفحات, وبقيت 5 صفحات من الكتاب. اكتب عبارة تمثل عدد صفحات الكتاب, ثم أوجد العدد.</a:t>
              </a:r>
            </a:p>
          </p:txBody>
        </p:sp>
      </p:grpSp>
      <p:grpSp>
        <p:nvGrpSpPr>
          <p:cNvPr id="6" name="Group 1"/>
          <p:cNvGrpSpPr/>
          <p:nvPr/>
        </p:nvGrpSpPr>
        <p:grpSpPr>
          <a:xfrm>
            <a:off x="7643834" y="1285860"/>
            <a:ext cx="1428760" cy="1357322"/>
            <a:chOff x="6000760" y="3286124"/>
            <a:chExt cx="2714644" cy="1807924"/>
          </a:xfrm>
          <a:effectLst>
            <a:reflection blurRad="6350" stA="52000" endA="300" endPos="35000" dir="5400000" sy="-100000" algn="bl" rotWithShape="0"/>
          </a:effectLst>
        </p:grpSpPr>
        <p:sp>
          <p:nvSpPr>
            <p:cNvPr id="3"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p>
          </p:txBody>
        </p:sp>
        <p:sp>
          <p:nvSpPr>
            <p:cNvPr id="4"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t>22</a:t>
              </a:r>
            </a:p>
          </p:txBody>
        </p:sp>
      </p:gr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1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plus(i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4" name="قراءة  تقرأ مريم كتاباً عن سي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857250" y="3429000"/>
            <a:ext cx="5788025" cy="2786063"/>
            <a:chOff x="1000100" y="3071810"/>
            <a:chExt cx="5787278" cy="3143272"/>
          </a:xfrm>
        </p:grpSpPr>
        <p:grpSp>
          <p:nvGrpSpPr>
            <p:cNvPr id="3084" name="Group 18"/>
            <p:cNvGrpSpPr>
              <a:grpSpLocks/>
            </p:cNvGrpSpPr>
            <p:nvPr/>
          </p:nvGrpSpPr>
          <p:grpSpPr bwMode="auto">
            <a:xfrm>
              <a:off x="1000100" y="3071810"/>
              <a:ext cx="5787278" cy="3143272"/>
              <a:chOff x="2535617" y="428604"/>
              <a:chExt cx="5072898" cy="1772926"/>
            </a:xfrm>
          </p:grpSpPr>
          <p:sp>
            <p:nvSpPr>
              <p:cNvPr id="12" name="Freeform 11"/>
              <p:cNvSpPr/>
              <p:nvPr/>
            </p:nvSpPr>
            <p:spPr>
              <a:xfrm>
                <a:off x="2571736" y="428604"/>
                <a:ext cx="5036779" cy="1630049"/>
              </a:xfrm>
              <a:custGeom>
                <a:avLst/>
                <a:gdLst>
                  <a:gd name="connsiteX0" fmla="*/ 4772025 w 5036779"/>
                  <a:gd name="connsiteY0" fmla="*/ 115585 h 1244298"/>
                  <a:gd name="connsiteX1" fmla="*/ 4657725 w 5036779"/>
                  <a:gd name="connsiteY1" fmla="*/ 215598 h 1244298"/>
                  <a:gd name="connsiteX2" fmla="*/ 4572000 w 5036779"/>
                  <a:gd name="connsiteY2" fmla="*/ 272748 h 1244298"/>
                  <a:gd name="connsiteX3" fmla="*/ 4486275 w 5036779"/>
                  <a:gd name="connsiteY3" fmla="*/ 229885 h 1244298"/>
                  <a:gd name="connsiteX4" fmla="*/ 4414837 w 5036779"/>
                  <a:gd name="connsiteY4" fmla="*/ 187023 h 1244298"/>
                  <a:gd name="connsiteX5" fmla="*/ 4371975 w 5036779"/>
                  <a:gd name="connsiteY5" fmla="*/ 158448 h 1244298"/>
                  <a:gd name="connsiteX6" fmla="*/ 4314825 w 5036779"/>
                  <a:gd name="connsiteY6" fmla="*/ 144160 h 1244298"/>
                  <a:gd name="connsiteX7" fmla="*/ 4214812 w 5036779"/>
                  <a:gd name="connsiteY7" fmla="*/ 101298 h 1244298"/>
                  <a:gd name="connsiteX8" fmla="*/ 4129087 w 5036779"/>
                  <a:gd name="connsiteY8" fmla="*/ 115585 h 1244298"/>
                  <a:gd name="connsiteX9" fmla="*/ 4029075 w 5036779"/>
                  <a:gd name="connsiteY9" fmla="*/ 215598 h 1244298"/>
                  <a:gd name="connsiteX10" fmla="*/ 3986212 w 5036779"/>
                  <a:gd name="connsiteY10" fmla="*/ 244173 h 1244298"/>
                  <a:gd name="connsiteX11" fmla="*/ 3871912 w 5036779"/>
                  <a:gd name="connsiteY11" fmla="*/ 258460 h 1244298"/>
                  <a:gd name="connsiteX12" fmla="*/ 3800475 w 5036779"/>
                  <a:gd name="connsiteY12" fmla="*/ 244173 h 1244298"/>
                  <a:gd name="connsiteX13" fmla="*/ 3686175 w 5036779"/>
                  <a:gd name="connsiteY13" fmla="*/ 187023 h 1244298"/>
                  <a:gd name="connsiteX14" fmla="*/ 3571875 w 5036779"/>
                  <a:gd name="connsiteY14" fmla="*/ 158448 h 1244298"/>
                  <a:gd name="connsiteX15" fmla="*/ 3443287 w 5036779"/>
                  <a:gd name="connsiteY15" fmla="*/ 187023 h 1244298"/>
                  <a:gd name="connsiteX16" fmla="*/ 3414712 w 5036779"/>
                  <a:gd name="connsiteY16" fmla="*/ 229885 h 1244298"/>
                  <a:gd name="connsiteX17" fmla="*/ 3371850 w 5036779"/>
                  <a:gd name="connsiteY17" fmla="*/ 287035 h 1244298"/>
                  <a:gd name="connsiteX18" fmla="*/ 3314700 w 5036779"/>
                  <a:gd name="connsiteY18" fmla="*/ 344185 h 1244298"/>
                  <a:gd name="connsiteX19" fmla="*/ 3257550 w 5036779"/>
                  <a:gd name="connsiteY19" fmla="*/ 429910 h 1244298"/>
                  <a:gd name="connsiteX20" fmla="*/ 3171825 w 5036779"/>
                  <a:gd name="connsiteY20" fmla="*/ 387048 h 1244298"/>
                  <a:gd name="connsiteX21" fmla="*/ 3057525 w 5036779"/>
                  <a:gd name="connsiteY21" fmla="*/ 301323 h 1244298"/>
                  <a:gd name="connsiteX22" fmla="*/ 2928937 w 5036779"/>
                  <a:gd name="connsiteY22" fmla="*/ 315610 h 1244298"/>
                  <a:gd name="connsiteX23" fmla="*/ 2871787 w 5036779"/>
                  <a:gd name="connsiteY23" fmla="*/ 344185 h 1244298"/>
                  <a:gd name="connsiteX24" fmla="*/ 2828925 w 5036779"/>
                  <a:gd name="connsiteY24" fmla="*/ 358473 h 1244298"/>
                  <a:gd name="connsiteX25" fmla="*/ 2700337 w 5036779"/>
                  <a:gd name="connsiteY25" fmla="*/ 472773 h 1244298"/>
                  <a:gd name="connsiteX26" fmla="*/ 2657475 w 5036779"/>
                  <a:gd name="connsiteY26" fmla="*/ 487060 h 1244298"/>
                  <a:gd name="connsiteX27" fmla="*/ 2614612 w 5036779"/>
                  <a:gd name="connsiteY27" fmla="*/ 444198 h 1244298"/>
                  <a:gd name="connsiteX28" fmla="*/ 2571750 w 5036779"/>
                  <a:gd name="connsiteY28" fmla="*/ 415623 h 1244298"/>
                  <a:gd name="connsiteX29" fmla="*/ 2543175 w 5036779"/>
                  <a:gd name="connsiteY29" fmla="*/ 372760 h 1244298"/>
                  <a:gd name="connsiteX30" fmla="*/ 2443162 w 5036779"/>
                  <a:gd name="connsiteY30" fmla="*/ 315610 h 1244298"/>
                  <a:gd name="connsiteX31" fmla="*/ 2257425 w 5036779"/>
                  <a:gd name="connsiteY31" fmla="*/ 372760 h 1244298"/>
                  <a:gd name="connsiteX32" fmla="*/ 2214562 w 5036779"/>
                  <a:gd name="connsiteY32" fmla="*/ 401335 h 1244298"/>
                  <a:gd name="connsiteX33" fmla="*/ 2171700 w 5036779"/>
                  <a:gd name="connsiteY33" fmla="*/ 387048 h 1244298"/>
                  <a:gd name="connsiteX34" fmla="*/ 2057400 w 5036779"/>
                  <a:gd name="connsiteY34" fmla="*/ 315610 h 1244298"/>
                  <a:gd name="connsiteX35" fmla="*/ 1985962 w 5036779"/>
                  <a:gd name="connsiteY35" fmla="*/ 301323 h 1244298"/>
                  <a:gd name="connsiteX36" fmla="*/ 1885950 w 5036779"/>
                  <a:gd name="connsiteY36" fmla="*/ 258460 h 1244298"/>
                  <a:gd name="connsiteX37" fmla="*/ 1800225 w 5036779"/>
                  <a:gd name="connsiteY37" fmla="*/ 229885 h 1244298"/>
                  <a:gd name="connsiteX38" fmla="*/ 1657350 w 5036779"/>
                  <a:gd name="connsiteY38" fmla="*/ 172735 h 1244298"/>
                  <a:gd name="connsiteX39" fmla="*/ 1471612 w 5036779"/>
                  <a:gd name="connsiteY39" fmla="*/ 158448 h 1244298"/>
                  <a:gd name="connsiteX40" fmla="*/ 1428750 w 5036779"/>
                  <a:gd name="connsiteY40" fmla="*/ 144160 h 1244298"/>
                  <a:gd name="connsiteX41" fmla="*/ 1343025 w 5036779"/>
                  <a:gd name="connsiteY41" fmla="*/ 129873 h 1244298"/>
                  <a:gd name="connsiteX42" fmla="*/ 1271587 w 5036779"/>
                  <a:gd name="connsiteY42" fmla="*/ 115585 h 1244298"/>
                  <a:gd name="connsiteX43" fmla="*/ 871537 w 5036779"/>
                  <a:gd name="connsiteY43" fmla="*/ 129873 h 1244298"/>
                  <a:gd name="connsiteX44" fmla="*/ 828675 w 5036779"/>
                  <a:gd name="connsiteY44" fmla="*/ 144160 h 1244298"/>
                  <a:gd name="connsiteX45" fmla="*/ 728662 w 5036779"/>
                  <a:gd name="connsiteY45" fmla="*/ 215598 h 1244298"/>
                  <a:gd name="connsiteX46" fmla="*/ 628650 w 5036779"/>
                  <a:gd name="connsiteY46" fmla="*/ 201310 h 1244298"/>
                  <a:gd name="connsiteX47" fmla="*/ 600075 w 5036779"/>
                  <a:gd name="connsiteY47" fmla="*/ 158448 h 1244298"/>
                  <a:gd name="connsiteX48" fmla="*/ 542925 w 5036779"/>
                  <a:gd name="connsiteY48" fmla="*/ 87010 h 1244298"/>
                  <a:gd name="connsiteX49" fmla="*/ 471487 w 5036779"/>
                  <a:gd name="connsiteY49" fmla="*/ 1285 h 1244298"/>
                  <a:gd name="connsiteX50" fmla="*/ 414337 w 5036779"/>
                  <a:gd name="connsiteY50" fmla="*/ 15573 h 1244298"/>
                  <a:gd name="connsiteX51" fmla="*/ 371475 w 5036779"/>
                  <a:gd name="connsiteY51" fmla="*/ 29860 h 1244298"/>
                  <a:gd name="connsiteX52" fmla="*/ 185737 w 5036779"/>
                  <a:gd name="connsiteY52" fmla="*/ 58435 h 1244298"/>
                  <a:gd name="connsiteX53" fmla="*/ 71437 w 5036779"/>
                  <a:gd name="connsiteY53" fmla="*/ 87010 h 1244298"/>
                  <a:gd name="connsiteX54" fmla="*/ 28575 w 5036779"/>
                  <a:gd name="connsiteY54" fmla="*/ 129873 h 1244298"/>
                  <a:gd name="connsiteX55" fmla="*/ 0 w 5036779"/>
                  <a:gd name="connsiteY55" fmla="*/ 215598 h 1244298"/>
                  <a:gd name="connsiteX56" fmla="*/ 14287 w 5036779"/>
                  <a:gd name="connsiteY56" fmla="*/ 258460 h 1244298"/>
                  <a:gd name="connsiteX57" fmla="*/ 100012 w 5036779"/>
                  <a:gd name="connsiteY57" fmla="*/ 301323 h 1244298"/>
                  <a:gd name="connsiteX58" fmla="*/ 371475 w 5036779"/>
                  <a:gd name="connsiteY58" fmla="*/ 344185 h 1244298"/>
                  <a:gd name="connsiteX59" fmla="*/ 328612 w 5036779"/>
                  <a:gd name="connsiteY59" fmla="*/ 372760 h 1244298"/>
                  <a:gd name="connsiteX60" fmla="*/ 185737 w 5036779"/>
                  <a:gd name="connsiteY60" fmla="*/ 501348 h 1244298"/>
                  <a:gd name="connsiteX61" fmla="*/ 314325 w 5036779"/>
                  <a:gd name="connsiteY61" fmla="*/ 687085 h 1244298"/>
                  <a:gd name="connsiteX62" fmla="*/ 357187 w 5036779"/>
                  <a:gd name="connsiteY62" fmla="*/ 729948 h 1244298"/>
                  <a:gd name="connsiteX63" fmla="*/ 371475 w 5036779"/>
                  <a:gd name="connsiteY63" fmla="*/ 772810 h 1244298"/>
                  <a:gd name="connsiteX64" fmla="*/ 328612 w 5036779"/>
                  <a:gd name="connsiteY64" fmla="*/ 815673 h 1244298"/>
                  <a:gd name="connsiteX65" fmla="*/ 314325 w 5036779"/>
                  <a:gd name="connsiteY65" fmla="*/ 858535 h 1244298"/>
                  <a:gd name="connsiteX66" fmla="*/ 357187 w 5036779"/>
                  <a:gd name="connsiteY66" fmla="*/ 887110 h 1244298"/>
                  <a:gd name="connsiteX67" fmla="*/ 385762 w 5036779"/>
                  <a:gd name="connsiteY67" fmla="*/ 1001410 h 1244298"/>
                  <a:gd name="connsiteX68" fmla="*/ 428625 w 5036779"/>
                  <a:gd name="connsiteY68" fmla="*/ 1029985 h 1244298"/>
                  <a:gd name="connsiteX69" fmla="*/ 528637 w 5036779"/>
                  <a:gd name="connsiteY69" fmla="*/ 1015698 h 1244298"/>
                  <a:gd name="connsiteX70" fmla="*/ 571500 w 5036779"/>
                  <a:gd name="connsiteY70" fmla="*/ 987123 h 1244298"/>
                  <a:gd name="connsiteX71" fmla="*/ 714375 w 5036779"/>
                  <a:gd name="connsiteY71" fmla="*/ 1044273 h 1244298"/>
                  <a:gd name="connsiteX72" fmla="*/ 728662 w 5036779"/>
                  <a:gd name="connsiteY72" fmla="*/ 1001410 h 1244298"/>
                  <a:gd name="connsiteX73" fmla="*/ 785812 w 5036779"/>
                  <a:gd name="connsiteY73" fmla="*/ 901398 h 1244298"/>
                  <a:gd name="connsiteX74" fmla="*/ 814387 w 5036779"/>
                  <a:gd name="connsiteY74" fmla="*/ 944260 h 1244298"/>
                  <a:gd name="connsiteX75" fmla="*/ 871537 w 5036779"/>
                  <a:gd name="connsiteY75" fmla="*/ 987123 h 1244298"/>
                  <a:gd name="connsiteX76" fmla="*/ 914400 w 5036779"/>
                  <a:gd name="connsiteY76" fmla="*/ 1029985 h 1244298"/>
                  <a:gd name="connsiteX77" fmla="*/ 1028700 w 5036779"/>
                  <a:gd name="connsiteY77" fmla="*/ 1001410 h 1244298"/>
                  <a:gd name="connsiteX78" fmla="*/ 1128712 w 5036779"/>
                  <a:gd name="connsiteY78" fmla="*/ 972835 h 1244298"/>
                  <a:gd name="connsiteX79" fmla="*/ 1200150 w 5036779"/>
                  <a:gd name="connsiteY79" fmla="*/ 1044273 h 1244298"/>
                  <a:gd name="connsiteX80" fmla="*/ 1285875 w 5036779"/>
                  <a:gd name="connsiteY80" fmla="*/ 958548 h 1244298"/>
                  <a:gd name="connsiteX81" fmla="*/ 1314450 w 5036779"/>
                  <a:gd name="connsiteY81" fmla="*/ 1001410 h 1244298"/>
                  <a:gd name="connsiteX82" fmla="*/ 1371600 w 5036779"/>
                  <a:gd name="connsiteY82" fmla="*/ 1044273 h 1244298"/>
                  <a:gd name="connsiteX83" fmla="*/ 1414462 w 5036779"/>
                  <a:gd name="connsiteY83" fmla="*/ 1087135 h 1244298"/>
                  <a:gd name="connsiteX84" fmla="*/ 1528762 w 5036779"/>
                  <a:gd name="connsiteY84" fmla="*/ 1087135 h 1244298"/>
                  <a:gd name="connsiteX85" fmla="*/ 1671637 w 5036779"/>
                  <a:gd name="connsiteY85" fmla="*/ 1201435 h 1244298"/>
                  <a:gd name="connsiteX86" fmla="*/ 1771650 w 5036779"/>
                  <a:gd name="connsiteY86" fmla="*/ 1144285 h 1244298"/>
                  <a:gd name="connsiteX87" fmla="*/ 1857375 w 5036779"/>
                  <a:gd name="connsiteY87" fmla="*/ 1087135 h 1244298"/>
                  <a:gd name="connsiteX88" fmla="*/ 1943100 w 5036779"/>
                  <a:gd name="connsiteY88" fmla="*/ 1158573 h 1244298"/>
                  <a:gd name="connsiteX89" fmla="*/ 2000250 w 5036779"/>
                  <a:gd name="connsiteY89" fmla="*/ 1172860 h 1244298"/>
                  <a:gd name="connsiteX90" fmla="*/ 2085975 w 5036779"/>
                  <a:gd name="connsiteY90" fmla="*/ 1144285 h 1244298"/>
                  <a:gd name="connsiteX91" fmla="*/ 2200275 w 5036779"/>
                  <a:gd name="connsiteY91" fmla="*/ 1115710 h 1244298"/>
                  <a:gd name="connsiteX92" fmla="*/ 2243137 w 5036779"/>
                  <a:gd name="connsiteY92" fmla="*/ 1129998 h 1244298"/>
                  <a:gd name="connsiteX93" fmla="*/ 2371725 w 5036779"/>
                  <a:gd name="connsiteY93" fmla="*/ 1158573 h 1244298"/>
                  <a:gd name="connsiteX94" fmla="*/ 2471737 w 5036779"/>
                  <a:gd name="connsiteY94" fmla="*/ 1201435 h 1244298"/>
                  <a:gd name="connsiteX95" fmla="*/ 2514600 w 5036779"/>
                  <a:gd name="connsiteY95" fmla="*/ 1215723 h 1244298"/>
                  <a:gd name="connsiteX96" fmla="*/ 2628900 w 5036779"/>
                  <a:gd name="connsiteY96" fmla="*/ 1187148 h 1244298"/>
                  <a:gd name="connsiteX97" fmla="*/ 2686050 w 5036779"/>
                  <a:gd name="connsiteY97" fmla="*/ 1144285 h 1244298"/>
                  <a:gd name="connsiteX98" fmla="*/ 2800350 w 5036779"/>
                  <a:gd name="connsiteY98" fmla="*/ 1072848 h 1244298"/>
                  <a:gd name="connsiteX99" fmla="*/ 2843212 w 5036779"/>
                  <a:gd name="connsiteY99" fmla="*/ 1087135 h 1244298"/>
                  <a:gd name="connsiteX100" fmla="*/ 2943225 w 5036779"/>
                  <a:gd name="connsiteY100" fmla="*/ 1158573 h 1244298"/>
                  <a:gd name="connsiteX101" fmla="*/ 3014662 w 5036779"/>
                  <a:gd name="connsiteY101" fmla="*/ 1172860 h 1244298"/>
                  <a:gd name="connsiteX102" fmla="*/ 3128962 w 5036779"/>
                  <a:gd name="connsiteY102" fmla="*/ 1129998 h 1244298"/>
                  <a:gd name="connsiteX103" fmla="*/ 3171825 w 5036779"/>
                  <a:gd name="connsiteY103" fmla="*/ 1158573 h 1244298"/>
                  <a:gd name="connsiteX104" fmla="*/ 3243262 w 5036779"/>
                  <a:gd name="connsiteY104" fmla="*/ 1215723 h 1244298"/>
                  <a:gd name="connsiteX105" fmla="*/ 3314700 w 5036779"/>
                  <a:gd name="connsiteY105" fmla="*/ 1244298 h 1244298"/>
                  <a:gd name="connsiteX106" fmla="*/ 3414712 w 5036779"/>
                  <a:gd name="connsiteY106" fmla="*/ 1230010 h 1244298"/>
                  <a:gd name="connsiteX107" fmla="*/ 3500437 w 5036779"/>
                  <a:gd name="connsiteY107" fmla="*/ 1172860 h 1244298"/>
                  <a:gd name="connsiteX108" fmla="*/ 3671887 w 5036779"/>
                  <a:gd name="connsiteY108" fmla="*/ 1201435 h 1244298"/>
                  <a:gd name="connsiteX109" fmla="*/ 3786187 w 5036779"/>
                  <a:gd name="connsiteY109" fmla="*/ 1187148 h 1244298"/>
                  <a:gd name="connsiteX110" fmla="*/ 3886200 w 5036779"/>
                  <a:gd name="connsiteY110" fmla="*/ 1129998 h 1244298"/>
                  <a:gd name="connsiteX111" fmla="*/ 3957637 w 5036779"/>
                  <a:gd name="connsiteY111" fmla="*/ 1101423 h 1244298"/>
                  <a:gd name="connsiteX112" fmla="*/ 4043362 w 5036779"/>
                  <a:gd name="connsiteY112" fmla="*/ 1087135 h 1244298"/>
                  <a:gd name="connsiteX113" fmla="*/ 4429125 w 5036779"/>
                  <a:gd name="connsiteY113" fmla="*/ 1072848 h 1244298"/>
                  <a:gd name="connsiteX114" fmla="*/ 4486275 w 5036779"/>
                  <a:gd name="connsiteY114" fmla="*/ 1044273 h 1244298"/>
                  <a:gd name="connsiteX115" fmla="*/ 4529137 w 5036779"/>
                  <a:gd name="connsiteY115" fmla="*/ 1001410 h 1244298"/>
                  <a:gd name="connsiteX116" fmla="*/ 4614862 w 5036779"/>
                  <a:gd name="connsiteY116" fmla="*/ 972835 h 1244298"/>
                  <a:gd name="connsiteX117" fmla="*/ 4657725 w 5036779"/>
                  <a:gd name="connsiteY117" fmla="*/ 944260 h 1244298"/>
                  <a:gd name="connsiteX118" fmla="*/ 4729162 w 5036779"/>
                  <a:gd name="connsiteY118" fmla="*/ 872823 h 1244298"/>
                  <a:gd name="connsiteX119" fmla="*/ 4772025 w 5036779"/>
                  <a:gd name="connsiteY119" fmla="*/ 787098 h 1244298"/>
                  <a:gd name="connsiteX120" fmla="*/ 4800600 w 5036779"/>
                  <a:gd name="connsiteY120" fmla="*/ 744235 h 1244298"/>
                  <a:gd name="connsiteX121" fmla="*/ 4843462 w 5036779"/>
                  <a:gd name="connsiteY121" fmla="*/ 701373 h 1244298"/>
                  <a:gd name="connsiteX122" fmla="*/ 4986337 w 5036779"/>
                  <a:gd name="connsiteY122" fmla="*/ 687085 h 1244298"/>
                  <a:gd name="connsiteX123" fmla="*/ 5029200 w 5036779"/>
                  <a:gd name="connsiteY123" fmla="*/ 644223 h 1244298"/>
                  <a:gd name="connsiteX124" fmla="*/ 5014912 w 5036779"/>
                  <a:gd name="connsiteY124" fmla="*/ 472773 h 1244298"/>
                  <a:gd name="connsiteX125" fmla="*/ 5000625 w 5036779"/>
                  <a:gd name="connsiteY125" fmla="*/ 429910 h 1244298"/>
                  <a:gd name="connsiteX126" fmla="*/ 4957762 w 5036779"/>
                  <a:gd name="connsiteY126" fmla="*/ 401335 h 1244298"/>
                  <a:gd name="connsiteX127" fmla="*/ 4943475 w 5036779"/>
                  <a:gd name="connsiteY127" fmla="*/ 358473 h 1244298"/>
                  <a:gd name="connsiteX128" fmla="*/ 4900612 w 5036779"/>
                  <a:gd name="connsiteY128" fmla="*/ 315610 h 1244298"/>
                  <a:gd name="connsiteX129" fmla="*/ 4886325 w 5036779"/>
                  <a:gd name="connsiteY129" fmla="*/ 229885 h 1244298"/>
                  <a:gd name="connsiteX130" fmla="*/ 4800600 w 5036779"/>
                  <a:gd name="connsiteY130" fmla="*/ 158448 h 1244298"/>
                  <a:gd name="connsiteX131" fmla="*/ 4772025 w 5036779"/>
                  <a:gd name="connsiteY131" fmla="*/ 115585 h 124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036779" h="1244298">
                    <a:moveTo>
                      <a:pt x="4772025" y="115585"/>
                    </a:moveTo>
                    <a:cubicBezTo>
                      <a:pt x="4748213" y="125110"/>
                      <a:pt x="4773123" y="125845"/>
                      <a:pt x="4657725" y="215598"/>
                    </a:cubicBezTo>
                    <a:cubicBezTo>
                      <a:pt x="4577457" y="278028"/>
                      <a:pt x="4653973" y="245422"/>
                      <a:pt x="4572000" y="272748"/>
                    </a:cubicBezTo>
                    <a:cubicBezTo>
                      <a:pt x="4449164" y="190858"/>
                      <a:pt x="4604577" y="289036"/>
                      <a:pt x="4486275" y="229885"/>
                    </a:cubicBezTo>
                    <a:cubicBezTo>
                      <a:pt x="4461437" y="217466"/>
                      <a:pt x="4438386" y="201741"/>
                      <a:pt x="4414837" y="187023"/>
                    </a:cubicBezTo>
                    <a:cubicBezTo>
                      <a:pt x="4400276" y="177922"/>
                      <a:pt x="4387758" y="165212"/>
                      <a:pt x="4371975" y="158448"/>
                    </a:cubicBezTo>
                    <a:cubicBezTo>
                      <a:pt x="4353926" y="150713"/>
                      <a:pt x="4333706" y="149554"/>
                      <a:pt x="4314825" y="144160"/>
                    </a:cubicBezTo>
                    <a:cubicBezTo>
                      <a:pt x="4265767" y="130144"/>
                      <a:pt x="4265618" y="126701"/>
                      <a:pt x="4214812" y="101298"/>
                    </a:cubicBezTo>
                    <a:cubicBezTo>
                      <a:pt x="4186237" y="106060"/>
                      <a:pt x="4153759" y="100402"/>
                      <a:pt x="4129087" y="115585"/>
                    </a:cubicBezTo>
                    <a:cubicBezTo>
                      <a:pt x="4088934" y="140294"/>
                      <a:pt x="4068303" y="189446"/>
                      <a:pt x="4029075" y="215598"/>
                    </a:cubicBezTo>
                    <a:cubicBezTo>
                      <a:pt x="4014787" y="225123"/>
                      <a:pt x="4002779" y="239655"/>
                      <a:pt x="3986212" y="244173"/>
                    </a:cubicBezTo>
                    <a:cubicBezTo>
                      <a:pt x="3949168" y="254276"/>
                      <a:pt x="3910012" y="253698"/>
                      <a:pt x="3871912" y="258460"/>
                    </a:cubicBezTo>
                    <a:cubicBezTo>
                      <a:pt x="3848100" y="253698"/>
                      <a:pt x="3823140" y="252890"/>
                      <a:pt x="3800475" y="244173"/>
                    </a:cubicBezTo>
                    <a:cubicBezTo>
                      <a:pt x="3760717" y="228882"/>
                      <a:pt x="3727500" y="197354"/>
                      <a:pt x="3686175" y="187023"/>
                    </a:cubicBezTo>
                    <a:lnTo>
                      <a:pt x="3571875" y="158448"/>
                    </a:lnTo>
                    <a:cubicBezTo>
                      <a:pt x="3570297" y="158764"/>
                      <a:pt x="3451937" y="181256"/>
                      <a:pt x="3443287" y="187023"/>
                    </a:cubicBezTo>
                    <a:cubicBezTo>
                      <a:pt x="3429000" y="196548"/>
                      <a:pt x="3424693" y="215912"/>
                      <a:pt x="3414712" y="229885"/>
                    </a:cubicBezTo>
                    <a:cubicBezTo>
                      <a:pt x="3400871" y="249262"/>
                      <a:pt x="3387531" y="269114"/>
                      <a:pt x="3371850" y="287035"/>
                    </a:cubicBezTo>
                    <a:cubicBezTo>
                      <a:pt x="3354109" y="307310"/>
                      <a:pt x="3331530" y="323148"/>
                      <a:pt x="3314700" y="344185"/>
                    </a:cubicBezTo>
                    <a:cubicBezTo>
                      <a:pt x="3293246" y="371002"/>
                      <a:pt x="3257550" y="429910"/>
                      <a:pt x="3257550" y="429910"/>
                    </a:cubicBezTo>
                    <a:cubicBezTo>
                      <a:pt x="3205870" y="412684"/>
                      <a:pt x="3218697" y="421137"/>
                      <a:pt x="3171825" y="387048"/>
                    </a:cubicBezTo>
                    <a:cubicBezTo>
                      <a:pt x="3133309" y="359036"/>
                      <a:pt x="3057525" y="301323"/>
                      <a:pt x="3057525" y="301323"/>
                    </a:cubicBezTo>
                    <a:cubicBezTo>
                      <a:pt x="3014662" y="306085"/>
                      <a:pt x="2970959" y="305913"/>
                      <a:pt x="2928937" y="315610"/>
                    </a:cubicBezTo>
                    <a:cubicBezTo>
                      <a:pt x="2908184" y="320399"/>
                      <a:pt x="2891363" y="335795"/>
                      <a:pt x="2871787" y="344185"/>
                    </a:cubicBezTo>
                    <a:cubicBezTo>
                      <a:pt x="2857944" y="350118"/>
                      <a:pt x="2843212" y="353710"/>
                      <a:pt x="2828925" y="358473"/>
                    </a:cubicBezTo>
                    <a:cubicBezTo>
                      <a:pt x="2787262" y="400135"/>
                      <a:pt x="2750956" y="439027"/>
                      <a:pt x="2700337" y="472773"/>
                    </a:cubicBezTo>
                    <a:cubicBezTo>
                      <a:pt x="2687806" y="481127"/>
                      <a:pt x="2671762" y="482298"/>
                      <a:pt x="2657475" y="487060"/>
                    </a:cubicBezTo>
                    <a:cubicBezTo>
                      <a:pt x="2643187" y="472773"/>
                      <a:pt x="2630134" y="457133"/>
                      <a:pt x="2614612" y="444198"/>
                    </a:cubicBezTo>
                    <a:cubicBezTo>
                      <a:pt x="2601421" y="433205"/>
                      <a:pt x="2583892" y="427765"/>
                      <a:pt x="2571750" y="415623"/>
                    </a:cubicBezTo>
                    <a:cubicBezTo>
                      <a:pt x="2559608" y="403481"/>
                      <a:pt x="2555317" y="384902"/>
                      <a:pt x="2543175" y="372760"/>
                    </a:cubicBezTo>
                    <a:cubicBezTo>
                      <a:pt x="2499927" y="329512"/>
                      <a:pt x="2492202" y="331957"/>
                      <a:pt x="2443162" y="315610"/>
                    </a:cubicBezTo>
                    <a:cubicBezTo>
                      <a:pt x="2370070" y="333883"/>
                      <a:pt x="2322167" y="340389"/>
                      <a:pt x="2257425" y="372760"/>
                    </a:cubicBezTo>
                    <a:cubicBezTo>
                      <a:pt x="2242066" y="380439"/>
                      <a:pt x="2228850" y="391810"/>
                      <a:pt x="2214562" y="401335"/>
                    </a:cubicBezTo>
                    <a:cubicBezTo>
                      <a:pt x="2200275" y="396573"/>
                      <a:pt x="2184776" y="394520"/>
                      <a:pt x="2171700" y="387048"/>
                    </a:cubicBezTo>
                    <a:cubicBezTo>
                      <a:pt x="2103266" y="347942"/>
                      <a:pt x="2130702" y="340044"/>
                      <a:pt x="2057400" y="315610"/>
                    </a:cubicBezTo>
                    <a:cubicBezTo>
                      <a:pt x="2034362" y="307931"/>
                      <a:pt x="2009521" y="307213"/>
                      <a:pt x="1985962" y="301323"/>
                    </a:cubicBezTo>
                    <a:cubicBezTo>
                      <a:pt x="1924648" y="285995"/>
                      <a:pt x="1954090" y="285716"/>
                      <a:pt x="1885950" y="258460"/>
                    </a:cubicBezTo>
                    <a:cubicBezTo>
                      <a:pt x="1857984" y="247273"/>
                      <a:pt x="1828191" y="241072"/>
                      <a:pt x="1800225" y="229885"/>
                    </a:cubicBezTo>
                    <a:cubicBezTo>
                      <a:pt x="1749554" y="209617"/>
                      <a:pt x="1716017" y="177248"/>
                      <a:pt x="1657350" y="172735"/>
                    </a:cubicBezTo>
                    <a:lnTo>
                      <a:pt x="1471612" y="158448"/>
                    </a:lnTo>
                    <a:cubicBezTo>
                      <a:pt x="1457325" y="153685"/>
                      <a:pt x="1443452" y="147427"/>
                      <a:pt x="1428750" y="144160"/>
                    </a:cubicBezTo>
                    <a:cubicBezTo>
                      <a:pt x="1400471" y="137876"/>
                      <a:pt x="1371527" y="135055"/>
                      <a:pt x="1343025" y="129873"/>
                    </a:cubicBezTo>
                    <a:cubicBezTo>
                      <a:pt x="1319132" y="125529"/>
                      <a:pt x="1295400" y="120348"/>
                      <a:pt x="1271587" y="115585"/>
                    </a:cubicBezTo>
                    <a:cubicBezTo>
                      <a:pt x="1138237" y="120348"/>
                      <a:pt x="1004695" y="121282"/>
                      <a:pt x="871537" y="129873"/>
                    </a:cubicBezTo>
                    <a:cubicBezTo>
                      <a:pt x="856508" y="130843"/>
                      <a:pt x="841206" y="135806"/>
                      <a:pt x="828675" y="144160"/>
                    </a:cubicBezTo>
                    <a:cubicBezTo>
                      <a:pt x="654905" y="260007"/>
                      <a:pt x="925996" y="116931"/>
                      <a:pt x="728662" y="215598"/>
                    </a:cubicBezTo>
                    <a:cubicBezTo>
                      <a:pt x="695325" y="210835"/>
                      <a:pt x="659423" y="214987"/>
                      <a:pt x="628650" y="201310"/>
                    </a:cubicBezTo>
                    <a:cubicBezTo>
                      <a:pt x="612959" y="194336"/>
                      <a:pt x="610378" y="172185"/>
                      <a:pt x="600075" y="158448"/>
                    </a:cubicBezTo>
                    <a:cubicBezTo>
                      <a:pt x="581778" y="134052"/>
                      <a:pt x="559841" y="112383"/>
                      <a:pt x="542925" y="87010"/>
                    </a:cubicBezTo>
                    <a:cubicBezTo>
                      <a:pt x="484919" y="0"/>
                      <a:pt x="549609" y="53366"/>
                      <a:pt x="471487" y="1285"/>
                    </a:cubicBezTo>
                    <a:cubicBezTo>
                      <a:pt x="452437" y="6048"/>
                      <a:pt x="433218" y="10178"/>
                      <a:pt x="414337" y="15573"/>
                    </a:cubicBezTo>
                    <a:cubicBezTo>
                      <a:pt x="399856" y="19710"/>
                      <a:pt x="386177" y="26593"/>
                      <a:pt x="371475" y="29860"/>
                    </a:cubicBezTo>
                    <a:cubicBezTo>
                      <a:pt x="265179" y="53481"/>
                      <a:pt x="299726" y="35637"/>
                      <a:pt x="185737" y="58435"/>
                    </a:cubicBezTo>
                    <a:cubicBezTo>
                      <a:pt x="147227" y="66137"/>
                      <a:pt x="71437" y="87010"/>
                      <a:pt x="71437" y="87010"/>
                    </a:cubicBezTo>
                    <a:cubicBezTo>
                      <a:pt x="57150" y="101298"/>
                      <a:pt x="38388" y="112210"/>
                      <a:pt x="28575" y="129873"/>
                    </a:cubicBezTo>
                    <a:cubicBezTo>
                      <a:pt x="13947" y="156203"/>
                      <a:pt x="0" y="215598"/>
                      <a:pt x="0" y="215598"/>
                    </a:cubicBezTo>
                    <a:cubicBezTo>
                      <a:pt x="4762" y="229885"/>
                      <a:pt x="2853" y="248659"/>
                      <a:pt x="14287" y="258460"/>
                    </a:cubicBezTo>
                    <a:cubicBezTo>
                      <a:pt x="38544" y="279251"/>
                      <a:pt x="70194" y="289854"/>
                      <a:pt x="100012" y="301323"/>
                    </a:cubicBezTo>
                    <a:cubicBezTo>
                      <a:pt x="204234" y="341408"/>
                      <a:pt x="249718" y="334039"/>
                      <a:pt x="371475" y="344185"/>
                    </a:cubicBezTo>
                    <a:cubicBezTo>
                      <a:pt x="357187" y="353710"/>
                      <a:pt x="341376" y="361273"/>
                      <a:pt x="328612" y="372760"/>
                    </a:cubicBezTo>
                    <a:cubicBezTo>
                      <a:pt x="168391" y="516959"/>
                      <a:pt x="285335" y="434950"/>
                      <a:pt x="185737" y="501348"/>
                    </a:cubicBezTo>
                    <a:cubicBezTo>
                      <a:pt x="210593" y="625621"/>
                      <a:pt x="182853" y="555613"/>
                      <a:pt x="314325" y="687085"/>
                    </a:cubicBezTo>
                    <a:lnTo>
                      <a:pt x="357187" y="729948"/>
                    </a:lnTo>
                    <a:cubicBezTo>
                      <a:pt x="361950" y="744235"/>
                      <a:pt x="376237" y="758523"/>
                      <a:pt x="371475" y="772810"/>
                    </a:cubicBezTo>
                    <a:cubicBezTo>
                      <a:pt x="365085" y="791979"/>
                      <a:pt x="339820" y="798861"/>
                      <a:pt x="328612" y="815673"/>
                    </a:cubicBezTo>
                    <a:cubicBezTo>
                      <a:pt x="320258" y="828204"/>
                      <a:pt x="319087" y="844248"/>
                      <a:pt x="314325" y="858535"/>
                    </a:cubicBezTo>
                    <a:cubicBezTo>
                      <a:pt x="328612" y="868060"/>
                      <a:pt x="346460" y="873701"/>
                      <a:pt x="357187" y="887110"/>
                    </a:cubicBezTo>
                    <a:cubicBezTo>
                      <a:pt x="371775" y="905345"/>
                      <a:pt x="380420" y="992061"/>
                      <a:pt x="385762" y="1001410"/>
                    </a:cubicBezTo>
                    <a:cubicBezTo>
                      <a:pt x="394282" y="1016319"/>
                      <a:pt x="414337" y="1020460"/>
                      <a:pt x="428625" y="1029985"/>
                    </a:cubicBezTo>
                    <a:cubicBezTo>
                      <a:pt x="461962" y="1025223"/>
                      <a:pt x="496381" y="1025375"/>
                      <a:pt x="528637" y="1015698"/>
                    </a:cubicBezTo>
                    <a:cubicBezTo>
                      <a:pt x="545084" y="1010764"/>
                      <a:pt x="554328" y="987123"/>
                      <a:pt x="571500" y="987123"/>
                    </a:cubicBezTo>
                    <a:cubicBezTo>
                      <a:pt x="606810" y="987123"/>
                      <a:pt x="680220" y="1027196"/>
                      <a:pt x="714375" y="1044273"/>
                    </a:cubicBezTo>
                    <a:cubicBezTo>
                      <a:pt x="719137" y="1029985"/>
                      <a:pt x="721190" y="1014486"/>
                      <a:pt x="728662" y="1001410"/>
                    </a:cubicBezTo>
                    <a:cubicBezTo>
                      <a:pt x="797861" y="880311"/>
                      <a:pt x="753054" y="999675"/>
                      <a:pt x="785812" y="901398"/>
                    </a:cubicBezTo>
                    <a:cubicBezTo>
                      <a:pt x="795337" y="915685"/>
                      <a:pt x="802245" y="932118"/>
                      <a:pt x="814387" y="944260"/>
                    </a:cubicBezTo>
                    <a:cubicBezTo>
                      <a:pt x="831225" y="961098"/>
                      <a:pt x="853457" y="971626"/>
                      <a:pt x="871537" y="987123"/>
                    </a:cubicBezTo>
                    <a:cubicBezTo>
                      <a:pt x="886878" y="1000273"/>
                      <a:pt x="900112" y="1015698"/>
                      <a:pt x="914400" y="1029985"/>
                    </a:cubicBezTo>
                    <a:cubicBezTo>
                      <a:pt x="952500" y="1020460"/>
                      <a:pt x="992948" y="1017661"/>
                      <a:pt x="1028700" y="1001410"/>
                    </a:cubicBezTo>
                    <a:cubicBezTo>
                      <a:pt x="1129381" y="955646"/>
                      <a:pt x="1009263" y="942974"/>
                      <a:pt x="1128712" y="972835"/>
                    </a:cubicBezTo>
                    <a:cubicBezTo>
                      <a:pt x="1134155" y="981000"/>
                      <a:pt x="1175656" y="1055159"/>
                      <a:pt x="1200150" y="1044273"/>
                    </a:cubicBezTo>
                    <a:cubicBezTo>
                      <a:pt x="1237078" y="1027861"/>
                      <a:pt x="1285875" y="958548"/>
                      <a:pt x="1285875" y="958548"/>
                    </a:cubicBezTo>
                    <a:cubicBezTo>
                      <a:pt x="1295400" y="972835"/>
                      <a:pt x="1302308" y="989268"/>
                      <a:pt x="1314450" y="1001410"/>
                    </a:cubicBezTo>
                    <a:cubicBezTo>
                      <a:pt x="1331288" y="1018248"/>
                      <a:pt x="1353520" y="1028776"/>
                      <a:pt x="1371600" y="1044273"/>
                    </a:cubicBezTo>
                    <a:cubicBezTo>
                      <a:pt x="1386941" y="1057422"/>
                      <a:pt x="1400175" y="1072848"/>
                      <a:pt x="1414462" y="1087135"/>
                    </a:cubicBezTo>
                    <a:cubicBezTo>
                      <a:pt x="1455413" y="1073485"/>
                      <a:pt x="1482787" y="1056485"/>
                      <a:pt x="1528762" y="1087135"/>
                    </a:cubicBezTo>
                    <a:cubicBezTo>
                      <a:pt x="1750084" y="1234683"/>
                      <a:pt x="1548699" y="1160457"/>
                      <a:pt x="1671637" y="1201435"/>
                    </a:cubicBezTo>
                    <a:cubicBezTo>
                      <a:pt x="1706572" y="1183967"/>
                      <a:pt x="1741359" y="1169528"/>
                      <a:pt x="1771650" y="1144285"/>
                    </a:cubicBezTo>
                    <a:cubicBezTo>
                      <a:pt x="1843000" y="1084827"/>
                      <a:pt x="1782047" y="1112245"/>
                      <a:pt x="1857375" y="1087135"/>
                    </a:cubicBezTo>
                    <a:cubicBezTo>
                      <a:pt x="1883123" y="1112883"/>
                      <a:pt x="1908288" y="1143654"/>
                      <a:pt x="1943100" y="1158573"/>
                    </a:cubicBezTo>
                    <a:cubicBezTo>
                      <a:pt x="1961149" y="1166308"/>
                      <a:pt x="1981200" y="1168098"/>
                      <a:pt x="2000250" y="1172860"/>
                    </a:cubicBezTo>
                    <a:cubicBezTo>
                      <a:pt x="2028825" y="1163335"/>
                      <a:pt x="2057013" y="1152560"/>
                      <a:pt x="2085975" y="1144285"/>
                    </a:cubicBezTo>
                    <a:cubicBezTo>
                      <a:pt x="2123737" y="1133496"/>
                      <a:pt x="2200275" y="1115710"/>
                      <a:pt x="2200275" y="1115710"/>
                    </a:cubicBezTo>
                    <a:cubicBezTo>
                      <a:pt x="2214562" y="1120473"/>
                      <a:pt x="2228526" y="1126345"/>
                      <a:pt x="2243137" y="1129998"/>
                    </a:cubicBezTo>
                    <a:cubicBezTo>
                      <a:pt x="2285734" y="1140647"/>
                      <a:pt x="2329815" y="1145476"/>
                      <a:pt x="2371725" y="1158573"/>
                    </a:cubicBezTo>
                    <a:cubicBezTo>
                      <a:pt x="2406344" y="1169391"/>
                      <a:pt x="2438061" y="1187965"/>
                      <a:pt x="2471737" y="1201435"/>
                    </a:cubicBezTo>
                    <a:cubicBezTo>
                      <a:pt x="2485720" y="1207028"/>
                      <a:pt x="2500312" y="1210960"/>
                      <a:pt x="2514600" y="1215723"/>
                    </a:cubicBezTo>
                    <a:cubicBezTo>
                      <a:pt x="2552700" y="1206198"/>
                      <a:pt x="2597482" y="1210712"/>
                      <a:pt x="2628900" y="1187148"/>
                    </a:cubicBezTo>
                    <a:cubicBezTo>
                      <a:pt x="2647950" y="1172860"/>
                      <a:pt x="2666673" y="1158126"/>
                      <a:pt x="2686050" y="1144285"/>
                    </a:cubicBezTo>
                    <a:cubicBezTo>
                      <a:pt x="2724536" y="1116795"/>
                      <a:pt x="2758633" y="1097878"/>
                      <a:pt x="2800350" y="1072848"/>
                    </a:cubicBezTo>
                    <a:cubicBezTo>
                      <a:pt x="2814637" y="1077610"/>
                      <a:pt x="2830136" y="1079663"/>
                      <a:pt x="2843212" y="1087135"/>
                    </a:cubicBezTo>
                    <a:cubicBezTo>
                      <a:pt x="2849491" y="1090723"/>
                      <a:pt x="2927139" y="1152541"/>
                      <a:pt x="2943225" y="1158573"/>
                    </a:cubicBezTo>
                    <a:cubicBezTo>
                      <a:pt x="2965963" y="1167100"/>
                      <a:pt x="2990850" y="1168098"/>
                      <a:pt x="3014662" y="1172860"/>
                    </a:cubicBezTo>
                    <a:cubicBezTo>
                      <a:pt x="3037798" y="1161292"/>
                      <a:pt x="3098701" y="1125675"/>
                      <a:pt x="3128962" y="1129998"/>
                    </a:cubicBezTo>
                    <a:cubicBezTo>
                      <a:pt x="3145961" y="1132426"/>
                      <a:pt x="3158088" y="1148270"/>
                      <a:pt x="3171825" y="1158573"/>
                    </a:cubicBezTo>
                    <a:cubicBezTo>
                      <a:pt x="3196221" y="1176870"/>
                      <a:pt x="3217113" y="1200034"/>
                      <a:pt x="3243262" y="1215723"/>
                    </a:cubicBezTo>
                    <a:cubicBezTo>
                      <a:pt x="3265254" y="1228918"/>
                      <a:pt x="3290887" y="1234773"/>
                      <a:pt x="3314700" y="1244298"/>
                    </a:cubicBezTo>
                    <a:cubicBezTo>
                      <a:pt x="3348037" y="1239535"/>
                      <a:pt x="3383281" y="1242099"/>
                      <a:pt x="3414712" y="1230010"/>
                    </a:cubicBezTo>
                    <a:cubicBezTo>
                      <a:pt x="3446766" y="1217682"/>
                      <a:pt x="3500437" y="1172860"/>
                      <a:pt x="3500437" y="1172860"/>
                    </a:cubicBezTo>
                    <a:cubicBezTo>
                      <a:pt x="3541003" y="1180973"/>
                      <a:pt x="3636438" y="1201435"/>
                      <a:pt x="3671887" y="1201435"/>
                    </a:cubicBezTo>
                    <a:cubicBezTo>
                      <a:pt x="3710283" y="1201435"/>
                      <a:pt x="3748087" y="1191910"/>
                      <a:pt x="3786187" y="1187148"/>
                    </a:cubicBezTo>
                    <a:cubicBezTo>
                      <a:pt x="3832157" y="1156502"/>
                      <a:pt x="3831819" y="1154168"/>
                      <a:pt x="3886200" y="1129998"/>
                    </a:cubicBezTo>
                    <a:cubicBezTo>
                      <a:pt x="3909636" y="1119582"/>
                      <a:pt x="3932894" y="1108171"/>
                      <a:pt x="3957637" y="1101423"/>
                    </a:cubicBezTo>
                    <a:cubicBezTo>
                      <a:pt x="3985585" y="1093801"/>
                      <a:pt x="4014446" y="1088887"/>
                      <a:pt x="4043362" y="1087135"/>
                    </a:cubicBezTo>
                    <a:cubicBezTo>
                      <a:pt x="4171802" y="1079351"/>
                      <a:pt x="4300537" y="1077610"/>
                      <a:pt x="4429125" y="1072848"/>
                    </a:cubicBezTo>
                    <a:cubicBezTo>
                      <a:pt x="4448175" y="1063323"/>
                      <a:pt x="4468944" y="1056653"/>
                      <a:pt x="4486275" y="1044273"/>
                    </a:cubicBezTo>
                    <a:cubicBezTo>
                      <a:pt x="4502717" y="1032529"/>
                      <a:pt x="4511474" y="1011223"/>
                      <a:pt x="4529137" y="1001410"/>
                    </a:cubicBezTo>
                    <a:cubicBezTo>
                      <a:pt x="4555467" y="986782"/>
                      <a:pt x="4586287" y="982360"/>
                      <a:pt x="4614862" y="972835"/>
                    </a:cubicBezTo>
                    <a:cubicBezTo>
                      <a:pt x="4631152" y="967405"/>
                      <a:pt x="4643437" y="953785"/>
                      <a:pt x="4657725" y="944260"/>
                    </a:cubicBezTo>
                    <a:cubicBezTo>
                      <a:pt x="4733928" y="829957"/>
                      <a:pt x="4633910" y="968076"/>
                      <a:pt x="4729162" y="872823"/>
                    </a:cubicBezTo>
                    <a:cubicBezTo>
                      <a:pt x="4770107" y="831878"/>
                      <a:pt x="4748785" y="833578"/>
                      <a:pt x="4772025" y="787098"/>
                    </a:cubicBezTo>
                    <a:cubicBezTo>
                      <a:pt x="4779704" y="771739"/>
                      <a:pt x="4789607" y="757427"/>
                      <a:pt x="4800600" y="744235"/>
                    </a:cubicBezTo>
                    <a:cubicBezTo>
                      <a:pt x="4813535" y="728713"/>
                      <a:pt x="4824150" y="707315"/>
                      <a:pt x="4843462" y="701373"/>
                    </a:cubicBezTo>
                    <a:cubicBezTo>
                      <a:pt x="4889208" y="687297"/>
                      <a:pt x="4938712" y="691848"/>
                      <a:pt x="4986337" y="687085"/>
                    </a:cubicBezTo>
                    <a:cubicBezTo>
                      <a:pt x="5000625" y="672798"/>
                      <a:pt x="5026530" y="664251"/>
                      <a:pt x="5029200" y="644223"/>
                    </a:cubicBezTo>
                    <a:cubicBezTo>
                      <a:pt x="5036779" y="587378"/>
                      <a:pt x="5022491" y="529618"/>
                      <a:pt x="5014912" y="472773"/>
                    </a:cubicBezTo>
                    <a:cubicBezTo>
                      <a:pt x="5012922" y="457845"/>
                      <a:pt x="5010033" y="441670"/>
                      <a:pt x="5000625" y="429910"/>
                    </a:cubicBezTo>
                    <a:cubicBezTo>
                      <a:pt x="4989898" y="416501"/>
                      <a:pt x="4972050" y="410860"/>
                      <a:pt x="4957762" y="401335"/>
                    </a:cubicBezTo>
                    <a:cubicBezTo>
                      <a:pt x="4953000" y="387048"/>
                      <a:pt x="4951829" y="371004"/>
                      <a:pt x="4943475" y="358473"/>
                    </a:cubicBezTo>
                    <a:cubicBezTo>
                      <a:pt x="4932267" y="341661"/>
                      <a:pt x="4908818" y="334074"/>
                      <a:pt x="4900612" y="315610"/>
                    </a:cubicBezTo>
                    <a:cubicBezTo>
                      <a:pt x="4888847" y="289138"/>
                      <a:pt x="4898091" y="256357"/>
                      <a:pt x="4886325" y="229885"/>
                    </a:cubicBezTo>
                    <a:cubicBezTo>
                      <a:pt x="4871594" y="196740"/>
                      <a:pt x="4826048" y="179655"/>
                      <a:pt x="4800600" y="158448"/>
                    </a:cubicBezTo>
                    <a:cubicBezTo>
                      <a:pt x="4754370" y="119922"/>
                      <a:pt x="4795838" y="106060"/>
                      <a:pt x="4772025" y="115585"/>
                    </a:cubicBezTo>
                    <a:close/>
                  </a:path>
                </a:pathLst>
              </a:custGeom>
              <a:gradFill flip="none" rotWithShape="1">
                <a:gsLst>
                  <a:gs pos="0">
                    <a:srgbClr val="CC3300">
                      <a:shade val="30000"/>
                      <a:satMod val="115000"/>
                    </a:srgbClr>
                  </a:gs>
                  <a:gs pos="50000">
                    <a:srgbClr val="CC3300">
                      <a:shade val="67500"/>
                      <a:satMod val="115000"/>
                    </a:srgbClr>
                  </a:gs>
                  <a:gs pos="100000">
                    <a:srgbClr val="CC3300">
                      <a:shade val="100000"/>
                      <a:satMod val="115000"/>
                    </a:srgbClr>
                  </a:gs>
                </a:gsLst>
                <a:lin ang="5400000" scaled="1"/>
                <a:tileRect/>
              </a:gra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n>
                    <a:solidFill>
                      <a:sysClr val="windowText" lastClr="000000"/>
                    </a:solidFill>
                  </a:ln>
                </a:endParaRPr>
              </a:p>
            </p:txBody>
          </p:sp>
          <p:sp>
            <p:nvSpPr>
              <p:cNvPr id="13" name="Freeform 12"/>
              <p:cNvSpPr/>
              <p:nvPr/>
            </p:nvSpPr>
            <p:spPr>
              <a:xfrm rot="10800000">
                <a:off x="2535617" y="571481"/>
                <a:ext cx="5036779" cy="1630049"/>
              </a:xfrm>
              <a:custGeom>
                <a:avLst/>
                <a:gdLst>
                  <a:gd name="connsiteX0" fmla="*/ 4772025 w 5036779"/>
                  <a:gd name="connsiteY0" fmla="*/ 115585 h 1244298"/>
                  <a:gd name="connsiteX1" fmla="*/ 4657725 w 5036779"/>
                  <a:gd name="connsiteY1" fmla="*/ 215598 h 1244298"/>
                  <a:gd name="connsiteX2" fmla="*/ 4572000 w 5036779"/>
                  <a:gd name="connsiteY2" fmla="*/ 272748 h 1244298"/>
                  <a:gd name="connsiteX3" fmla="*/ 4486275 w 5036779"/>
                  <a:gd name="connsiteY3" fmla="*/ 229885 h 1244298"/>
                  <a:gd name="connsiteX4" fmla="*/ 4414837 w 5036779"/>
                  <a:gd name="connsiteY4" fmla="*/ 187023 h 1244298"/>
                  <a:gd name="connsiteX5" fmla="*/ 4371975 w 5036779"/>
                  <a:gd name="connsiteY5" fmla="*/ 158448 h 1244298"/>
                  <a:gd name="connsiteX6" fmla="*/ 4314825 w 5036779"/>
                  <a:gd name="connsiteY6" fmla="*/ 144160 h 1244298"/>
                  <a:gd name="connsiteX7" fmla="*/ 4214812 w 5036779"/>
                  <a:gd name="connsiteY7" fmla="*/ 101298 h 1244298"/>
                  <a:gd name="connsiteX8" fmla="*/ 4129087 w 5036779"/>
                  <a:gd name="connsiteY8" fmla="*/ 115585 h 1244298"/>
                  <a:gd name="connsiteX9" fmla="*/ 4029075 w 5036779"/>
                  <a:gd name="connsiteY9" fmla="*/ 215598 h 1244298"/>
                  <a:gd name="connsiteX10" fmla="*/ 3986212 w 5036779"/>
                  <a:gd name="connsiteY10" fmla="*/ 244173 h 1244298"/>
                  <a:gd name="connsiteX11" fmla="*/ 3871912 w 5036779"/>
                  <a:gd name="connsiteY11" fmla="*/ 258460 h 1244298"/>
                  <a:gd name="connsiteX12" fmla="*/ 3800475 w 5036779"/>
                  <a:gd name="connsiteY12" fmla="*/ 244173 h 1244298"/>
                  <a:gd name="connsiteX13" fmla="*/ 3686175 w 5036779"/>
                  <a:gd name="connsiteY13" fmla="*/ 187023 h 1244298"/>
                  <a:gd name="connsiteX14" fmla="*/ 3571875 w 5036779"/>
                  <a:gd name="connsiteY14" fmla="*/ 158448 h 1244298"/>
                  <a:gd name="connsiteX15" fmla="*/ 3443287 w 5036779"/>
                  <a:gd name="connsiteY15" fmla="*/ 187023 h 1244298"/>
                  <a:gd name="connsiteX16" fmla="*/ 3414712 w 5036779"/>
                  <a:gd name="connsiteY16" fmla="*/ 229885 h 1244298"/>
                  <a:gd name="connsiteX17" fmla="*/ 3371850 w 5036779"/>
                  <a:gd name="connsiteY17" fmla="*/ 287035 h 1244298"/>
                  <a:gd name="connsiteX18" fmla="*/ 3314700 w 5036779"/>
                  <a:gd name="connsiteY18" fmla="*/ 344185 h 1244298"/>
                  <a:gd name="connsiteX19" fmla="*/ 3257550 w 5036779"/>
                  <a:gd name="connsiteY19" fmla="*/ 429910 h 1244298"/>
                  <a:gd name="connsiteX20" fmla="*/ 3171825 w 5036779"/>
                  <a:gd name="connsiteY20" fmla="*/ 387048 h 1244298"/>
                  <a:gd name="connsiteX21" fmla="*/ 3057525 w 5036779"/>
                  <a:gd name="connsiteY21" fmla="*/ 301323 h 1244298"/>
                  <a:gd name="connsiteX22" fmla="*/ 2928937 w 5036779"/>
                  <a:gd name="connsiteY22" fmla="*/ 315610 h 1244298"/>
                  <a:gd name="connsiteX23" fmla="*/ 2871787 w 5036779"/>
                  <a:gd name="connsiteY23" fmla="*/ 344185 h 1244298"/>
                  <a:gd name="connsiteX24" fmla="*/ 2828925 w 5036779"/>
                  <a:gd name="connsiteY24" fmla="*/ 358473 h 1244298"/>
                  <a:gd name="connsiteX25" fmla="*/ 2700337 w 5036779"/>
                  <a:gd name="connsiteY25" fmla="*/ 472773 h 1244298"/>
                  <a:gd name="connsiteX26" fmla="*/ 2657475 w 5036779"/>
                  <a:gd name="connsiteY26" fmla="*/ 487060 h 1244298"/>
                  <a:gd name="connsiteX27" fmla="*/ 2614612 w 5036779"/>
                  <a:gd name="connsiteY27" fmla="*/ 444198 h 1244298"/>
                  <a:gd name="connsiteX28" fmla="*/ 2571750 w 5036779"/>
                  <a:gd name="connsiteY28" fmla="*/ 415623 h 1244298"/>
                  <a:gd name="connsiteX29" fmla="*/ 2543175 w 5036779"/>
                  <a:gd name="connsiteY29" fmla="*/ 372760 h 1244298"/>
                  <a:gd name="connsiteX30" fmla="*/ 2443162 w 5036779"/>
                  <a:gd name="connsiteY30" fmla="*/ 315610 h 1244298"/>
                  <a:gd name="connsiteX31" fmla="*/ 2257425 w 5036779"/>
                  <a:gd name="connsiteY31" fmla="*/ 372760 h 1244298"/>
                  <a:gd name="connsiteX32" fmla="*/ 2214562 w 5036779"/>
                  <a:gd name="connsiteY32" fmla="*/ 401335 h 1244298"/>
                  <a:gd name="connsiteX33" fmla="*/ 2171700 w 5036779"/>
                  <a:gd name="connsiteY33" fmla="*/ 387048 h 1244298"/>
                  <a:gd name="connsiteX34" fmla="*/ 2057400 w 5036779"/>
                  <a:gd name="connsiteY34" fmla="*/ 315610 h 1244298"/>
                  <a:gd name="connsiteX35" fmla="*/ 1985962 w 5036779"/>
                  <a:gd name="connsiteY35" fmla="*/ 301323 h 1244298"/>
                  <a:gd name="connsiteX36" fmla="*/ 1885950 w 5036779"/>
                  <a:gd name="connsiteY36" fmla="*/ 258460 h 1244298"/>
                  <a:gd name="connsiteX37" fmla="*/ 1800225 w 5036779"/>
                  <a:gd name="connsiteY37" fmla="*/ 229885 h 1244298"/>
                  <a:gd name="connsiteX38" fmla="*/ 1657350 w 5036779"/>
                  <a:gd name="connsiteY38" fmla="*/ 172735 h 1244298"/>
                  <a:gd name="connsiteX39" fmla="*/ 1471612 w 5036779"/>
                  <a:gd name="connsiteY39" fmla="*/ 158448 h 1244298"/>
                  <a:gd name="connsiteX40" fmla="*/ 1428750 w 5036779"/>
                  <a:gd name="connsiteY40" fmla="*/ 144160 h 1244298"/>
                  <a:gd name="connsiteX41" fmla="*/ 1343025 w 5036779"/>
                  <a:gd name="connsiteY41" fmla="*/ 129873 h 1244298"/>
                  <a:gd name="connsiteX42" fmla="*/ 1271587 w 5036779"/>
                  <a:gd name="connsiteY42" fmla="*/ 115585 h 1244298"/>
                  <a:gd name="connsiteX43" fmla="*/ 871537 w 5036779"/>
                  <a:gd name="connsiteY43" fmla="*/ 129873 h 1244298"/>
                  <a:gd name="connsiteX44" fmla="*/ 828675 w 5036779"/>
                  <a:gd name="connsiteY44" fmla="*/ 144160 h 1244298"/>
                  <a:gd name="connsiteX45" fmla="*/ 728662 w 5036779"/>
                  <a:gd name="connsiteY45" fmla="*/ 215598 h 1244298"/>
                  <a:gd name="connsiteX46" fmla="*/ 628650 w 5036779"/>
                  <a:gd name="connsiteY46" fmla="*/ 201310 h 1244298"/>
                  <a:gd name="connsiteX47" fmla="*/ 600075 w 5036779"/>
                  <a:gd name="connsiteY47" fmla="*/ 158448 h 1244298"/>
                  <a:gd name="connsiteX48" fmla="*/ 542925 w 5036779"/>
                  <a:gd name="connsiteY48" fmla="*/ 87010 h 1244298"/>
                  <a:gd name="connsiteX49" fmla="*/ 471487 w 5036779"/>
                  <a:gd name="connsiteY49" fmla="*/ 1285 h 1244298"/>
                  <a:gd name="connsiteX50" fmla="*/ 414337 w 5036779"/>
                  <a:gd name="connsiteY50" fmla="*/ 15573 h 1244298"/>
                  <a:gd name="connsiteX51" fmla="*/ 371475 w 5036779"/>
                  <a:gd name="connsiteY51" fmla="*/ 29860 h 1244298"/>
                  <a:gd name="connsiteX52" fmla="*/ 185737 w 5036779"/>
                  <a:gd name="connsiteY52" fmla="*/ 58435 h 1244298"/>
                  <a:gd name="connsiteX53" fmla="*/ 71437 w 5036779"/>
                  <a:gd name="connsiteY53" fmla="*/ 87010 h 1244298"/>
                  <a:gd name="connsiteX54" fmla="*/ 28575 w 5036779"/>
                  <a:gd name="connsiteY54" fmla="*/ 129873 h 1244298"/>
                  <a:gd name="connsiteX55" fmla="*/ 0 w 5036779"/>
                  <a:gd name="connsiteY55" fmla="*/ 215598 h 1244298"/>
                  <a:gd name="connsiteX56" fmla="*/ 14287 w 5036779"/>
                  <a:gd name="connsiteY56" fmla="*/ 258460 h 1244298"/>
                  <a:gd name="connsiteX57" fmla="*/ 100012 w 5036779"/>
                  <a:gd name="connsiteY57" fmla="*/ 301323 h 1244298"/>
                  <a:gd name="connsiteX58" fmla="*/ 371475 w 5036779"/>
                  <a:gd name="connsiteY58" fmla="*/ 344185 h 1244298"/>
                  <a:gd name="connsiteX59" fmla="*/ 328612 w 5036779"/>
                  <a:gd name="connsiteY59" fmla="*/ 372760 h 1244298"/>
                  <a:gd name="connsiteX60" fmla="*/ 185737 w 5036779"/>
                  <a:gd name="connsiteY60" fmla="*/ 501348 h 1244298"/>
                  <a:gd name="connsiteX61" fmla="*/ 314325 w 5036779"/>
                  <a:gd name="connsiteY61" fmla="*/ 687085 h 1244298"/>
                  <a:gd name="connsiteX62" fmla="*/ 357187 w 5036779"/>
                  <a:gd name="connsiteY62" fmla="*/ 729948 h 1244298"/>
                  <a:gd name="connsiteX63" fmla="*/ 371475 w 5036779"/>
                  <a:gd name="connsiteY63" fmla="*/ 772810 h 1244298"/>
                  <a:gd name="connsiteX64" fmla="*/ 328612 w 5036779"/>
                  <a:gd name="connsiteY64" fmla="*/ 815673 h 1244298"/>
                  <a:gd name="connsiteX65" fmla="*/ 314325 w 5036779"/>
                  <a:gd name="connsiteY65" fmla="*/ 858535 h 1244298"/>
                  <a:gd name="connsiteX66" fmla="*/ 357187 w 5036779"/>
                  <a:gd name="connsiteY66" fmla="*/ 887110 h 1244298"/>
                  <a:gd name="connsiteX67" fmla="*/ 385762 w 5036779"/>
                  <a:gd name="connsiteY67" fmla="*/ 1001410 h 1244298"/>
                  <a:gd name="connsiteX68" fmla="*/ 428625 w 5036779"/>
                  <a:gd name="connsiteY68" fmla="*/ 1029985 h 1244298"/>
                  <a:gd name="connsiteX69" fmla="*/ 528637 w 5036779"/>
                  <a:gd name="connsiteY69" fmla="*/ 1015698 h 1244298"/>
                  <a:gd name="connsiteX70" fmla="*/ 571500 w 5036779"/>
                  <a:gd name="connsiteY70" fmla="*/ 987123 h 1244298"/>
                  <a:gd name="connsiteX71" fmla="*/ 714375 w 5036779"/>
                  <a:gd name="connsiteY71" fmla="*/ 1044273 h 1244298"/>
                  <a:gd name="connsiteX72" fmla="*/ 728662 w 5036779"/>
                  <a:gd name="connsiteY72" fmla="*/ 1001410 h 1244298"/>
                  <a:gd name="connsiteX73" fmla="*/ 785812 w 5036779"/>
                  <a:gd name="connsiteY73" fmla="*/ 901398 h 1244298"/>
                  <a:gd name="connsiteX74" fmla="*/ 814387 w 5036779"/>
                  <a:gd name="connsiteY74" fmla="*/ 944260 h 1244298"/>
                  <a:gd name="connsiteX75" fmla="*/ 871537 w 5036779"/>
                  <a:gd name="connsiteY75" fmla="*/ 987123 h 1244298"/>
                  <a:gd name="connsiteX76" fmla="*/ 914400 w 5036779"/>
                  <a:gd name="connsiteY76" fmla="*/ 1029985 h 1244298"/>
                  <a:gd name="connsiteX77" fmla="*/ 1028700 w 5036779"/>
                  <a:gd name="connsiteY77" fmla="*/ 1001410 h 1244298"/>
                  <a:gd name="connsiteX78" fmla="*/ 1128712 w 5036779"/>
                  <a:gd name="connsiteY78" fmla="*/ 972835 h 1244298"/>
                  <a:gd name="connsiteX79" fmla="*/ 1200150 w 5036779"/>
                  <a:gd name="connsiteY79" fmla="*/ 1044273 h 1244298"/>
                  <a:gd name="connsiteX80" fmla="*/ 1285875 w 5036779"/>
                  <a:gd name="connsiteY80" fmla="*/ 958548 h 1244298"/>
                  <a:gd name="connsiteX81" fmla="*/ 1314450 w 5036779"/>
                  <a:gd name="connsiteY81" fmla="*/ 1001410 h 1244298"/>
                  <a:gd name="connsiteX82" fmla="*/ 1371600 w 5036779"/>
                  <a:gd name="connsiteY82" fmla="*/ 1044273 h 1244298"/>
                  <a:gd name="connsiteX83" fmla="*/ 1414462 w 5036779"/>
                  <a:gd name="connsiteY83" fmla="*/ 1087135 h 1244298"/>
                  <a:gd name="connsiteX84" fmla="*/ 1528762 w 5036779"/>
                  <a:gd name="connsiteY84" fmla="*/ 1087135 h 1244298"/>
                  <a:gd name="connsiteX85" fmla="*/ 1671637 w 5036779"/>
                  <a:gd name="connsiteY85" fmla="*/ 1201435 h 1244298"/>
                  <a:gd name="connsiteX86" fmla="*/ 1771650 w 5036779"/>
                  <a:gd name="connsiteY86" fmla="*/ 1144285 h 1244298"/>
                  <a:gd name="connsiteX87" fmla="*/ 1857375 w 5036779"/>
                  <a:gd name="connsiteY87" fmla="*/ 1087135 h 1244298"/>
                  <a:gd name="connsiteX88" fmla="*/ 1943100 w 5036779"/>
                  <a:gd name="connsiteY88" fmla="*/ 1158573 h 1244298"/>
                  <a:gd name="connsiteX89" fmla="*/ 2000250 w 5036779"/>
                  <a:gd name="connsiteY89" fmla="*/ 1172860 h 1244298"/>
                  <a:gd name="connsiteX90" fmla="*/ 2085975 w 5036779"/>
                  <a:gd name="connsiteY90" fmla="*/ 1144285 h 1244298"/>
                  <a:gd name="connsiteX91" fmla="*/ 2200275 w 5036779"/>
                  <a:gd name="connsiteY91" fmla="*/ 1115710 h 1244298"/>
                  <a:gd name="connsiteX92" fmla="*/ 2243137 w 5036779"/>
                  <a:gd name="connsiteY92" fmla="*/ 1129998 h 1244298"/>
                  <a:gd name="connsiteX93" fmla="*/ 2371725 w 5036779"/>
                  <a:gd name="connsiteY93" fmla="*/ 1158573 h 1244298"/>
                  <a:gd name="connsiteX94" fmla="*/ 2471737 w 5036779"/>
                  <a:gd name="connsiteY94" fmla="*/ 1201435 h 1244298"/>
                  <a:gd name="connsiteX95" fmla="*/ 2514600 w 5036779"/>
                  <a:gd name="connsiteY95" fmla="*/ 1215723 h 1244298"/>
                  <a:gd name="connsiteX96" fmla="*/ 2628900 w 5036779"/>
                  <a:gd name="connsiteY96" fmla="*/ 1187148 h 1244298"/>
                  <a:gd name="connsiteX97" fmla="*/ 2686050 w 5036779"/>
                  <a:gd name="connsiteY97" fmla="*/ 1144285 h 1244298"/>
                  <a:gd name="connsiteX98" fmla="*/ 2800350 w 5036779"/>
                  <a:gd name="connsiteY98" fmla="*/ 1072848 h 1244298"/>
                  <a:gd name="connsiteX99" fmla="*/ 2843212 w 5036779"/>
                  <a:gd name="connsiteY99" fmla="*/ 1087135 h 1244298"/>
                  <a:gd name="connsiteX100" fmla="*/ 2943225 w 5036779"/>
                  <a:gd name="connsiteY100" fmla="*/ 1158573 h 1244298"/>
                  <a:gd name="connsiteX101" fmla="*/ 3014662 w 5036779"/>
                  <a:gd name="connsiteY101" fmla="*/ 1172860 h 1244298"/>
                  <a:gd name="connsiteX102" fmla="*/ 3128962 w 5036779"/>
                  <a:gd name="connsiteY102" fmla="*/ 1129998 h 1244298"/>
                  <a:gd name="connsiteX103" fmla="*/ 3171825 w 5036779"/>
                  <a:gd name="connsiteY103" fmla="*/ 1158573 h 1244298"/>
                  <a:gd name="connsiteX104" fmla="*/ 3243262 w 5036779"/>
                  <a:gd name="connsiteY104" fmla="*/ 1215723 h 1244298"/>
                  <a:gd name="connsiteX105" fmla="*/ 3314700 w 5036779"/>
                  <a:gd name="connsiteY105" fmla="*/ 1244298 h 1244298"/>
                  <a:gd name="connsiteX106" fmla="*/ 3414712 w 5036779"/>
                  <a:gd name="connsiteY106" fmla="*/ 1230010 h 1244298"/>
                  <a:gd name="connsiteX107" fmla="*/ 3500437 w 5036779"/>
                  <a:gd name="connsiteY107" fmla="*/ 1172860 h 1244298"/>
                  <a:gd name="connsiteX108" fmla="*/ 3671887 w 5036779"/>
                  <a:gd name="connsiteY108" fmla="*/ 1201435 h 1244298"/>
                  <a:gd name="connsiteX109" fmla="*/ 3786187 w 5036779"/>
                  <a:gd name="connsiteY109" fmla="*/ 1187148 h 1244298"/>
                  <a:gd name="connsiteX110" fmla="*/ 3886200 w 5036779"/>
                  <a:gd name="connsiteY110" fmla="*/ 1129998 h 1244298"/>
                  <a:gd name="connsiteX111" fmla="*/ 3957637 w 5036779"/>
                  <a:gd name="connsiteY111" fmla="*/ 1101423 h 1244298"/>
                  <a:gd name="connsiteX112" fmla="*/ 4043362 w 5036779"/>
                  <a:gd name="connsiteY112" fmla="*/ 1087135 h 1244298"/>
                  <a:gd name="connsiteX113" fmla="*/ 4429125 w 5036779"/>
                  <a:gd name="connsiteY113" fmla="*/ 1072848 h 1244298"/>
                  <a:gd name="connsiteX114" fmla="*/ 4486275 w 5036779"/>
                  <a:gd name="connsiteY114" fmla="*/ 1044273 h 1244298"/>
                  <a:gd name="connsiteX115" fmla="*/ 4529137 w 5036779"/>
                  <a:gd name="connsiteY115" fmla="*/ 1001410 h 1244298"/>
                  <a:gd name="connsiteX116" fmla="*/ 4614862 w 5036779"/>
                  <a:gd name="connsiteY116" fmla="*/ 972835 h 1244298"/>
                  <a:gd name="connsiteX117" fmla="*/ 4657725 w 5036779"/>
                  <a:gd name="connsiteY117" fmla="*/ 944260 h 1244298"/>
                  <a:gd name="connsiteX118" fmla="*/ 4729162 w 5036779"/>
                  <a:gd name="connsiteY118" fmla="*/ 872823 h 1244298"/>
                  <a:gd name="connsiteX119" fmla="*/ 4772025 w 5036779"/>
                  <a:gd name="connsiteY119" fmla="*/ 787098 h 1244298"/>
                  <a:gd name="connsiteX120" fmla="*/ 4800600 w 5036779"/>
                  <a:gd name="connsiteY120" fmla="*/ 744235 h 1244298"/>
                  <a:gd name="connsiteX121" fmla="*/ 4843462 w 5036779"/>
                  <a:gd name="connsiteY121" fmla="*/ 701373 h 1244298"/>
                  <a:gd name="connsiteX122" fmla="*/ 4986337 w 5036779"/>
                  <a:gd name="connsiteY122" fmla="*/ 687085 h 1244298"/>
                  <a:gd name="connsiteX123" fmla="*/ 5029200 w 5036779"/>
                  <a:gd name="connsiteY123" fmla="*/ 644223 h 1244298"/>
                  <a:gd name="connsiteX124" fmla="*/ 5014912 w 5036779"/>
                  <a:gd name="connsiteY124" fmla="*/ 472773 h 1244298"/>
                  <a:gd name="connsiteX125" fmla="*/ 5000625 w 5036779"/>
                  <a:gd name="connsiteY125" fmla="*/ 429910 h 1244298"/>
                  <a:gd name="connsiteX126" fmla="*/ 4957762 w 5036779"/>
                  <a:gd name="connsiteY126" fmla="*/ 401335 h 1244298"/>
                  <a:gd name="connsiteX127" fmla="*/ 4943475 w 5036779"/>
                  <a:gd name="connsiteY127" fmla="*/ 358473 h 1244298"/>
                  <a:gd name="connsiteX128" fmla="*/ 4900612 w 5036779"/>
                  <a:gd name="connsiteY128" fmla="*/ 315610 h 1244298"/>
                  <a:gd name="connsiteX129" fmla="*/ 4886325 w 5036779"/>
                  <a:gd name="connsiteY129" fmla="*/ 229885 h 1244298"/>
                  <a:gd name="connsiteX130" fmla="*/ 4800600 w 5036779"/>
                  <a:gd name="connsiteY130" fmla="*/ 158448 h 1244298"/>
                  <a:gd name="connsiteX131" fmla="*/ 4772025 w 5036779"/>
                  <a:gd name="connsiteY131" fmla="*/ 115585 h 124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036779" h="1244298">
                    <a:moveTo>
                      <a:pt x="4772025" y="115585"/>
                    </a:moveTo>
                    <a:cubicBezTo>
                      <a:pt x="4748213" y="125110"/>
                      <a:pt x="4773123" y="125845"/>
                      <a:pt x="4657725" y="215598"/>
                    </a:cubicBezTo>
                    <a:cubicBezTo>
                      <a:pt x="4577457" y="278028"/>
                      <a:pt x="4653973" y="245422"/>
                      <a:pt x="4572000" y="272748"/>
                    </a:cubicBezTo>
                    <a:cubicBezTo>
                      <a:pt x="4449164" y="190858"/>
                      <a:pt x="4604577" y="289036"/>
                      <a:pt x="4486275" y="229885"/>
                    </a:cubicBezTo>
                    <a:cubicBezTo>
                      <a:pt x="4461437" y="217466"/>
                      <a:pt x="4438386" y="201741"/>
                      <a:pt x="4414837" y="187023"/>
                    </a:cubicBezTo>
                    <a:cubicBezTo>
                      <a:pt x="4400276" y="177922"/>
                      <a:pt x="4387758" y="165212"/>
                      <a:pt x="4371975" y="158448"/>
                    </a:cubicBezTo>
                    <a:cubicBezTo>
                      <a:pt x="4353926" y="150713"/>
                      <a:pt x="4333706" y="149554"/>
                      <a:pt x="4314825" y="144160"/>
                    </a:cubicBezTo>
                    <a:cubicBezTo>
                      <a:pt x="4265767" y="130144"/>
                      <a:pt x="4265618" y="126701"/>
                      <a:pt x="4214812" y="101298"/>
                    </a:cubicBezTo>
                    <a:cubicBezTo>
                      <a:pt x="4186237" y="106060"/>
                      <a:pt x="4153759" y="100402"/>
                      <a:pt x="4129087" y="115585"/>
                    </a:cubicBezTo>
                    <a:cubicBezTo>
                      <a:pt x="4088934" y="140294"/>
                      <a:pt x="4068303" y="189446"/>
                      <a:pt x="4029075" y="215598"/>
                    </a:cubicBezTo>
                    <a:cubicBezTo>
                      <a:pt x="4014787" y="225123"/>
                      <a:pt x="4002779" y="239655"/>
                      <a:pt x="3986212" y="244173"/>
                    </a:cubicBezTo>
                    <a:cubicBezTo>
                      <a:pt x="3949168" y="254276"/>
                      <a:pt x="3910012" y="253698"/>
                      <a:pt x="3871912" y="258460"/>
                    </a:cubicBezTo>
                    <a:cubicBezTo>
                      <a:pt x="3848100" y="253698"/>
                      <a:pt x="3823140" y="252890"/>
                      <a:pt x="3800475" y="244173"/>
                    </a:cubicBezTo>
                    <a:cubicBezTo>
                      <a:pt x="3760717" y="228882"/>
                      <a:pt x="3727500" y="197354"/>
                      <a:pt x="3686175" y="187023"/>
                    </a:cubicBezTo>
                    <a:lnTo>
                      <a:pt x="3571875" y="158448"/>
                    </a:lnTo>
                    <a:cubicBezTo>
                      <a:pt x="3570297" y="158764"/>
                      <a:pt x="3451937" y="181256"/>
                      <a:pt x="3443287" y="187023"/>
                    </a:cubicBezTo>
                    <a:cubicBezTo>
                      <a:pt x="3429000" y="196548"/>
                      <a:pt x="3424693" y="215912"/>
                      <a:pt x="3414712" y="229885"/>
                    </a:cubicBezTo>
                    <a:cubicBezTo>
                      <a:pt x="3400871" y="249262"/>
                      <a:pt x="3387531" y="269114"/>
                      <a:pt x="3371850" y="287035"/>
                    </a:cubicBezTo>
                    <a:cubicBezTo>
                      <a:pt x="3354109" y="307310"/>
                      <a:pt x="3331530" y="323148"/>
                      <a:pt x="3314700" y="344185"/>
                    </a:cubicBezTo>
                    <a:cubicBezTo>
                      <a:pt x="3293246" y="371002"/>
                      <a:pt x="3257550" y="429910"/>
                      <a:pt x="3257550" y="429910"/>
                    </a:cubicBezTo>
                    <a:cubicBezTo>
                      <a:pt x="3205870" y="412684"/>
                      <a:pt x="3218697" y="421137"/>
                      <a:pt x="3171825" y="387048"/>
                    </a:cubicBezTo>
                    <a:cubicBezTo>
                      <a:pt x="3133309" y="359036"/>
                      <a:pt x="3057525" y="301323"/>
                      <a:pt x="3057525" y="301323"/>
                    </a:cubicBezTo>
                    <a:cubicBezTo>
                      <a:pt x="3014662" y="306085"/>
                      <a:pt x="2970959" y="305913"/>
                      <a:pt x="2928937" y="315610"/>
                    </a:cubicBezTo>
                    <a:cubicBezTo>
                      <a:pt x="2908184" y="320399"/>
                      <a:pt x="2891363" y="335795"/>
                      <a:pt x="2871787" y="344185"/>
                    </a:cubicBezTo>
                    <a:cubicBezTo>
                      <a:pt x="2857944" y="350118"/>
                      <a:pt x="2843212" y="353710"/>
                      <a:pt x="2828925" y="358473"/>
                    </a:cubicBezTo>
                    <a:cubicBezTo>
                      <a:pt x="2787262" y="400135"/>
                      <a:pt x="2750956" y="439027"/>
                      <a:pt x="2700337" y="472773"/>
                    </a:cubicBezTo>
                    <a:cubicBezTo>
                      <a:pt x="2687806" y="481127"/>
                      <a:pt x="2671762" y="482298"/>
                      <a:pt x="2657475" y="487060"/>
                    </a:cubicBezTo>
                    <a:cubicBezTo>
                      <a:pt x="2643187" y="472773"/>
                      <a:pt x="2630134" y="457133"/>
                      <a:pt x="2614612" y="444198"/>
                    </a:cubicBezTo>
                    <a:cubicBezTo>
                      <a:pt x="2601421" y="433205"/>
                      <a:pt x="2583892" y="427765"/>
                      <a:pt x="2571750" y="415623"/>
                    </a:cubicBezTo>
                    <a:cubicBezTo>
                      <a:pt x="2559608" y="403481"/>
                      <a:pt x="2555317" y="384902"/>
                      <a:pt x="2543175" y="372760"/>
                    </a:cubicBezTo>
                    <a:cubicBezTo>
                      <a:pt x="2499927" y="329512"/>
                      <a:pt x="2492202" y="331957"/>
                      <a:pt x="2443162" y="315610"/>
                    </a:cubicBezTo>
                    <a:cubicBezTo>
                      <a:pt x="2370070" y="333883"/>
                      <a:pt x="2322167" y="340389"/>
                      <a:pt x="2257425" y="372760"/>
                    </a:cubicBezTo>
                    <a:cubicBezTo>
                      <a:pt x="2242066" y="380439"/>
                      <a:pt x="2228850" y="391810"/>
                      <a:pt x="2214562" y="401335"/>
                    </a:cubicBezTo>
                    <a:cubicBezTo>
                      <a:pt x="2200275" y="396573"/>
                      <a:pt x="2184776" y="394520"/>
                      <a:pt x="2171700" y="387048"/>
                    </a:cubicBezTo>
                    <a:cubicBezTo>
                      <a:pt x="2103266" y="347942"/>
                      <a:pt x="2130702" y="340044"/>
                      <a:pt x="2057400" y="315610"/>
                    </a:cubicBezTo>
                    <a:cubicBezTo>
                      <a:pt x="2034362" y="307931"/>
                      <a:pt x="2009521" y="307213"/>
                      <a:pt x="1985962" y="301323"/>
                    </a:cubicBezTo>
                    <a:cubicBezTo>
                      <a:pt x="1924648" y="285995"/>
                      <a:pt x="1954090" y="285716"/>
                      <a:pt x="1885950" y="258460"/>
                    </a:cubicBezTo>
                    <a:cubicBezTo>
                      <a:pt x="1857984" y="247273"/>
                      <a:pt x="1828191" y="241072"/>
                      <a:pt x="1800225" y="229885"/>
                    </a:cubicBezTo>
                    <a:cubicBezTo>
                      <a:pt x="1749554" y="209617"/>
                      <a:pt x="1716017" y="177248"/>
                      <a:pt x="1657350" y="172735"/>
                    </a:cubicBezTo>
                    <a:lnTo>
                      <a:pt x="1471612" y="158448"/>
                    </a:lnTo>
                    <a:cubicBezTo>
                      <a:pt x="1457325" y="153685"/>
                      <a:pt x="1443452" y="147427"/>
                      <a:pt x="1428750" y="144160"/>
                    </a:cubicBezTo>
                    <a:cubicBezTo>
                      <a:pt x="1400471" y="137876"/>
                      <a:pt x="1371527" y="135055"/>
                      <a:pt x="1343025" y="129873"/>
                    </a:cubicBezTo>
                    <a:cubicBezTo>
                      <a:pt x="1319132" y="125529"/>
                      <a:pt x="1295400" y="120348"/>
                      <a:pt x="1271587" y="115585"/>
                    </a:cubicBezTo>
                    <a:cubicBezTo>
                      <a:pt x="1138237" y="120348"/>
                      <a:pt x="1004695" y="121282"/>
                      <a:pt x="871537" y="129873"/>
                    </a:cubicBezTo>
                    <a:cubicBezTo>
                      <a:pt x="856508" y="130843"/>
                      <a:pt x="841206" y="135806"/>
                      <a:pt x="828675" y="144160"/>
                    </a:cubicBezTo>
                    <a:cubicBezTo>
                      <a:pt x="654905" y="260007"/>
                      <a:pt x="925996" y="116931"/>
                      <a:pt x="728662" y="215598"/>
                    </a:cubicBezTo>
                    <a:cubicBezTo>
                      <a:pt x="695325" y="210835"/>
                      <a:pt x="659423" y="214987"/>
                      <a:pt x="628650" y="201310"/>
                    </a:cubicBezTo>
                    <a:cubicBezTo>
                      <a:pt x="612959" y="194336"/>
                      <a:pt x="610378" y="172185"/>
                      <a:pt x="600075" y="158448"/>
                    </a:cubicBezTo>
                    <a:cubicBezTo>
                      <a:pt x="581778" y="134052"/>
                      <a:pt x="559841" y="112383"/>
                      <a:pt x="542925" y="87010"/>
                    </a:cubicBezTo>
                    <a:cubicBezTo>
                      <a:pt x="484919" y="0"/>
                      <a:pt x="549609" y="53366"/>
                      <a:pt x="471487" y="1285"/>
                    </a:cubicBezTo>
                    <a:cubicBezTo>
                      <a:pt x="452437" y="6048"/>
                      <a:pt x="433218" y="10178"/>
                      <a:pt x="414337" y="15573"/>
                    </a:cubicBezTo>
                    <a:cubicBezTo>
                      <a:pt x="399856" y="19710"/>
                      <a:pt x="386177" y="26593"/>
                      <a:pt x="371475" y="29860"/>
                    </a:cubicBezTo>
                    <a:cubicBezTo>
                      <a:pt x="265179" y="53481"/>
                      <a:pt x="299726" y="35637"/>
                      <a:pt x="185737" y="58435"/>
                    </a:cubicBezTo>
                    <a:cubicBezTo>
                      <a:pt x="147227" y="66137"/>
                      <a:pt x="71437" y="87010"/>
                      <a:pt x="71437" y="87010"/>
                    </a:cubicBezTo>
                    <a:cubicBezTo>
                      <a:pt x="57150" y="101298"/>
                      <a:pt x="38388" y="112210"/>
                      <a:pt x="28575" y="129873"/>
                    </a:cubicBezTo>
                    <a:cubicBezTo>
                      <a:pt x="13947" y="156203"/>
                      <a:pt x="0" y="215598"/>
                      <a:pt x="0" y="215598"/>
                    </a:cubicBezTo>
                    <a:cubicBezTo>
                      <a:pt x="4762" y="229885"/>
                      <a:pt x="2853" y="248659"/>
                      <a:pt x="14287" y="258460"/>
                    </a:cubicBezTo>
                    <a:cubicBezTo>
                      <a:pt x="38544" y="279251"/>
                      <a:pt x="70194" y="289854"/>
                      <a:pt x="100012" y="301323"/>
                    </a:cubicBezTo>
                    <a:cubicBezTo>
                      <a:pt x="204234" y="341408"/>
                      <a:pt x="249718" y="334039"/>
                      <a:pt x="371475" y="344185"/>
                    </a:cubicBezTo>
                    <a:cubicBezTo>
                      <a:pt x="357187" y="353710"/>
                      <a:pt x="341376" y="361273"/>
                      <a:pt x="328612" y="372760"/>
                    </a:cubicBezTo>
                    <a:cubicBezTo>
                      <a:pt x="168391" y="516959"/>
                      <a:pt x="285335" y="434950"/>
                      <a:pt x="185737" y="501348"/>
                    </a:cubicBezTo>
                    <a:cubicBezTo>
                      <a:pt x="210593" y="625621"/>
                      <a:pt x="182853" y="555613"/>
                      <a:pt x="314325" y="687085"/>
                    </a:cubicBezTo>
                    <a:lnTo>
                      <a:pt x="357187" y="729948"/>
                    </a:lnTo>
                    <a:cubicBezTo>
                      <a:pt x="361950" y="744235"/>
                      <a:pt x="376237" y="758523"/>
                      <a:pt x="371475" y="772810"/>
                    </a:cubicBezTo>
                    <a:cubicBezTo>
                      <a:pt x="365085" y="791979"/>
                      <a:pt x="339820" y="798861"/>
                      <a:pt x="328612" y="815673"/>
                    </a:cubicBezTo>
                    <a:cubicBezTo>
                      <a:pt x="320258" y="828204"/>
                      <a:pt x="319087" y="844248"/>
                      <a:pt x="314325" y="858535"/>
                    </a:cubicBezTo>
                    <a:cubicBezTo>
                      <a:pt x="328612" y="868060"/>
                      <a:pt x="346460" y="873701"/>
                      <a:pt x="357187" y="887110"/>
                    </a:cubicBezTo>
                    <a:cubicBezTo>
                      <a:pt x="371775" y="905345"/>
                      <a:pt x="380420" y="992061"/>
                      <a:pt x="385762" y="1001410"/>
                    </a:cubicBezTo>
                    <a:cubicBezTo>
                      <a:pt x="394282" y="1016319"/>
                      <a:pt x="414337" y="1020460"/>
                      <a:pt x="428625" y="1029985"/>
                    </a:cubicBezTo>
                    <a:cubicBezTo>
                      <a:pt x="461962" y="1025223"/>
                      <a:pt x="496381" y="1025375"/>
                      <a:pt x="528637" y="1015698"/>
                    </a:cubicBezTo>
                    <a:cubicBezTo>
                      <a:pt x="545084" y="1010764"/>
                      <a:pt x="554328" y="987123"/>
                      <a:pt x="571500" y="987123"/>
                    </a:cubicBezTo>
                    <a:cubicBezTo>
                      <a:pt x="606810" y="987123"/>
                      <a:pt x="680220" y="1027196"/>
                      <a:pt x="714375" y="1044273"/>
                    </a:cubicBezTo>
                    <a:cubicBezTo>
                      <a:pt x="719137" y="1029985"/>
                      <a:pt x="721190" y="1014486"/>
                      <a:pt x="728662" y="1001410"/>
                    </a:cubicBezTo>
                    <a:cubicBezTo>
                      <a:pt x="797861" y="880311"/>
                      <a:pt x="753054" y="999675"/>
                      <a:pt x="785812" y="901398"/>
                    </a:cubicBezTo>
                    <a:cubicBezTo>
                      <a:pt x="795337" y="915685"/>
                      <a:pt x="802245" y="932118"/>
                      <a:pt x="814387" y="944260"/>
                    </a:cubicBezTo>
                    <a:cubicBezTo>
                      <a:pt x="831225" y="961098"/>
                      <a:pt x="853457" y="971626"/>
                      <a:pt x="871537" y="987123"/>
                    </a:cubicBezTo>
                    <a:cubicBezTo>
                      <a:pt x="886878" y="1000273"/>
                      <a:pt x="900112" y="1015698"/>
                      <a:pt x="914400" y="1029985"/>
                    </a:cubicBezTo>
                    <a:cubicBezTo>
                      <a:pt x="952500" y="1020460"/>
                      <a:pt x="992948" y="1017661"/>
                      <a:pt x="1028700" y="1001410"/>
                    </a:cubicBezTo>
                    <a:cubicBezTo>
                      <a:pt x="1129381" y="955646"/>
                      <a:pt x="1009263" y="942974"/>
                      <a:pt x="1128712" y="972835"/>
                    </a:cubicBezTo>
                    <a:cubicBezTo>
                      <a:pt x="1134155" y="981000"/>
                      <a:pt x="1175656" y="1055159"/>
                      <a:pt x="1200150" y="1044273"/>
                    </a:cubicBezTo>
                    <a:cubicBezTo>
                      <a:pt x="1237078" y="1027861"/>
                      <a:pt x="1285875" y="958548"/>
                      <a:pt x="1285875" y="958548"/>
                    </a:cubicBezTo>
                    <a:cubicBezTo>
                      <a:pt x="1295400" y="972835"/>
                      <a:pt x="1302308" y="989268"/>
                      <a:pt x="1314450" y="1001410"/>
                    </a:cubicBezTo>
                    <a:cubicBezTo>
                      <a:pt x="1331288" y="1018248"/>
                      <a:pt x="1353520" y="1028776"/>
                      <a:pt x="1371600" y="1044273"/>
                    </a:cubicBezTo>
                    <a:cubicBezTo>
                      <a:pt x="1386941" y="1057422"/>
                      <a:pt x="1400175" y="1072848"/>
                      <a:pt x="1414462" y="1087135"/>
                    </a:cubicBezTo>
                    <a:cubicBezTo>
                      <a:pt x="1455413" y="1073485"/>
                      <a:pt x="1482787" y="1056485"/>
                      <a:pt x="1528762" y="1087135"/>
                    </a:cubicBezTo>
                    <a:cubicBezTo>
                      <a:pt x="1750084" y="1234683"/>
                      <a:pt x="1548699" y="1160457"/>
                      <a:pt x="1671637" y="1201435"/>
                    </a:cubicBezTo>
                    <a:cubicBezTo>
                      <a:pt x="1706572" y="1183967"/>
                      <a:pt x="1741359" y="1169528"/>
                      <a:pt x="1771650" y="1144285"/>
                    </a:cubicBezTo>
                    <a:cubicBezTo>
                      <a:pt x="1843000" y="1084827"/>
                      <a:pt x="1782047" y="1112245"/>
                      <a:pt x="1857375" y="1087135"/>
                    </a:cubicBezTo>
                    <a:cubicBezTo>
                      <a:pt x="1883123" y="1112883"/>
                      <a:pt x="1908288" y="1143654"/>
                      <a:pt x="1943100" y="1158573"/>
                    </a:cubicBezTo>
                    <a:cubicBezTo>
                      <a:pt x="1961149" y="1166308"/>
                      <a:pt x="1981200" y="1168098"/>
                      <a:pt x="2000250" y="1172860"/>
                    </a:cubicBezTo>
                    <a:cubicBezTo>
                      <a:pt x="2028825" y="1163335"/>
                      <a:pt x="2057013" y="1152560"/>
                      <a:pt x="2085975" y="1144285"/>
                    </a:cubicBezTo>
                    <a:cubicBezTo>
                      <a:pt x="2123737" y="1133496"/>
                      <a:pt x="2200275" y="1115710"/>
                      <a:pt x="2200275" y="1115710"/>
                    </a:cubicBezTo>
                    <a:cubicBezTo>
                      <a:pt x="2214562" y="1120473"/>
                      <a:pt x="2228526" y="1126345"/>
                      <a:pt x="2243137" y="1129998"/>
                    </a:cubicBezTo>
                    <a:cubicBezTo>
                      <a:pt x="2285734" y="1140647"/>
                      <a:pt x="2329815" y="1145476"/>
                      <a:pt x="2371725" y="1158573"/>
                    </a:cubicBezTo>
                    <a:cubicBezTo>
                      <a:pt x="2406344" y="1169391"/>
                      <a:pt x="2438061" y="1187965"/>
                      <a:pt x="2471737" y="1201435"/>
                    </a:cubicBezTo>
                    <a:cubicBezTo>
                      <a:pt x="2485720" y="1207028"/>
                      <a:pt x="2500312" y="1210960"/>
                      <a:pt x="2514600" y="1215723"/>
                    </a:cubicBezTo>
                    <a:cubicBezTo>
                      <a:pt x="2552700" y="1206198"/>
                      <a:pt x="2597482" y="1210712"/>
                      <a:pt x="2628900" y="1187148"/>
                    </a:cubicBezTo>
                    <a:cubicBezTo>
                      <a:pt x="2647950" y="1172860"/>
                      <a:pt x="2666673" y="1158126"/>
                      <a:pt x="2686050" y="1144285"/>
                    </a:cubicBezTo>
                    <a:cubicBezTo>
                      <a:pt x="2724536" y="1116795"/>
                      <a:pt x="2758633" y="1097878"/>
                      <a:pt x="2800350" y="1072848"/>
                    </a:cubicBezTo>
                    <a:cubicBezTo>
                      <a:pt x="2814637" y="1077610"/>
                      <a:pt x="2830136" y="1079663"/>
                      <a:pt x="2843212" y="1087135"/>
                    </a:cubicBezTo>
                    <a:cubicBezTo>
                      <a:pt x="2849491" y="1090723"/>
                      <a:pt x="2927139" y="1152541"/>
                      <a:pt x="2943225" y="1158573"/>
                    </a:cubicBezTo>
                    <a:cubicBezTo>
                      <a:pt x="2965963" y="1167100"/>
                      <a:pt x="2990850" y="1168098"/>
                      <a:pt x="3014662" y="1172860"/>
                    </a:cubicBezTo>
                    <a:cubicBezTo>
                      <a:pt x="3037798" y="1161292"/>
                      <a:pt x="3098701" y="1125675"/>
                      <a:pt x="3128962" y="1129998"/>
                    </a:cubicBezTo>
                    <a:cubicBezTo>
                      <a:pt x="3145961" y="1132426"/>
                      <a:pt x="3158088" y="1148270"/>
                      <a:pt x="3171825" y="1158573"/>
                    </a:cubicBezTo>
                    <a:cubicBezTo>
                      <a:pt x="3196221" y="1176870"/>
                      <a:pt x="3217113" y="1200034"/>
                      <a:pt x="3243262" y="1215723"/>
                    </a:cubicBezTo>
                    <a:cubicBezTo>
                      <a:pt x="3265254" y="1228918"/>
                      <a:pt x="3290887" y="1234773"/>
                      <a:pt x="3314700" y="1244298"/>
                    </a:cubicBezTo>
                    <a:cubicBezTo>
                      <a:pt x="3348037" y="1239535"/>
                      <a:pt x="3383281" y="1242099"/>
                      <a:pt x="3414712" y="1230010"/>
                    </a:cubicBezTo>
                    <a:cubicBezTo>
                      <a:pt x="3446766" y="1217682"/>
                      <a:pt x="3500437" y="1172860"/>
                      <a:pt x="3500437" y="1172860"/>
                    </a:cubicBezTo>
                    <a:cubicBezTo>
                      <a:pt x="3541003" y="1180973"/>
                      <a:pt x="3636438" y="1201435"/>
                      <a:pt x="3671887" y="1201435"/>
                    </a:cubicBezTo>
                    <a:cubicBezTo>
                      <a:pt x="3710283" y="1201435"/>
                      <a:pt x="3748087" y="1191910"/>
                      <a:pt x="3786187" y="1187148"/>
                    </a:cubicBezTo>
                    <a:cubicBezTo>
                      <a:pt x="3832157" y="1156502"/>
                      <a:pt x="3831819" y="1154168"/>
                      <a:pt x="3886200" y="1129998"/>
                    </a:cubicBezTo>
                    <a:cubicBezTo>
                      <a:pt x="3909636" y="1119582"/>
                      <a:pt x="3932894" y="1108171"/>
                      <a:pt x="3957637" y="1101423"/>
                    </a:cubicBezTo>
                    <a:cubicBezTo>
                      <a:pt x="3985585" y="1093801"/>
                      <a:pt x="4014446" y="1088887"/>
                      <a:pt x="4043362" y="1087135"/>
                    </a:cubicBezTo>
                    <a:cubicBezTo>
                      <a:pt x="4171802" y="1079351"/>
                      <a:pt x="4300537" y="1077610"/>
                      <a:pt x="4429125" y="1072848"/>
                    </a:cubicBezTo>
                    <a:cubicBezTo>
                      <a:pt x="4448175" y="1063323"/>
                      <a:pt x="4468944" y="1056653"/>
                      <a:pt x="4486275" y="1044273"/>
                    </a:cubicBezTo>
                    <a:cubicBezTo>
                      <a:pt x="4502717" y="1032529"/>
                      <a:pt x="4511474" y="1011223"/>
                      <a:pt x="4529137" y="1001410"/>
                    </a:cubicBezTo>
                    <a:cubicBezTo>
                      <a:pt x="4555467" y="986782"/>
                      <a:pt x="4586287" y="982360"/>
                      <a:pt x="4614862" y="972835"/>
                    </a:cubicBezTo>
                    <a:cubicBezTo>
                      <a:pt x="4631152" y="967405"/>
                      <a:pt x="4643437" y="953785"/>
                      <a:pt x="4657725" y="944260"/>
                    </a:cubicBezTo>
                    <a:cubicBezTo>
                      <a:pt x="4733928" y="829957"/>
                      <a:pt x="4633910" y="968076"/>
                      <a:pt x="4729162" y="872823"/>
                    </a:cubicBezTo>
                    <a:cubicBezTo>
                      <a:pt x="4770107" y="831878"/>
                      <a:pt x="4748785" y="833578"/>
                      <a:pt x="4772025" y="787098"/>
                    </a:cubicBezTo>
                    <a:cubicBezTo>
                      <a:pt x="4779704" y="771739"/>
                      <a:pt x="4789607" y="757427"/>
                      <a:pt x="4800600" y="744235"/>
                    </a:cubicBezTo>
                    <a:cubicBezTo>
                      <a:pt x="4813535" y="728713"/>
                      <a:pt x="4824150" y="707315"/>
                      <a:pt x="4843462" y="701373"/>
                    </a:cubicBezTo>
                    <a:cubicBezTo>
                      <a:pt x="4889208" y="687297"/>
                      <a:pt x="4938712" y="691848"/>
                      <a:pt x="4986337" y="687085"/>
                    </a:cubicBezTo>
                    <a:cubicBezTo>
                      <a:pt x="5000625" y="672798"/>
                      <a:pt x="5026530" y="664251"/>
                      <a:pt x="5029200" y="644223"/>
                    </a:cubicBezTo>
                    <a:cubicBezTo>
                      <a:pt x="5036779" y="587378"/>
                      <a:pt x="5022491" y="529618"/>
                      <a:pt x="5014912" y="472773"/>
                    </a:cubicBezTo>
                    <a:cubicBezTo>
                      <a:pt x="5012922" y="457845"/>
                      <a:pt x="5010033" y="441670"/>
                      <a:pt x="5000625" y="429910"/>
                    </a:cubicBezTo>
                    <a:cubicBezTo>
                      <a:pt x="4989898" y="416501"/>
                      <a:pt x="4972050" y="410860"/>
                      <a:pt x="4957762" y="401335"/>
                    </a:cubicBezTo>
                    <a:cubicBezTo>
                      <a:pt x="4953000" y="387048"/>
                      <a:pt x="4951829" y="371004"/>
                      <a:pt x="4943475" y="358473"/>
                    </a:cubicBezTo>
                    <a:cubicBezTo>
                      <a:pt x="4932267" y="341661"/>
                      <a:pt x="4908818" y="334074"/>
                      <a:pt x="4900612" y="315610"/>
                    </a:cubicBezTo>
                    <a:cubicBezTo>
                      <a:pt x="4888847" y="289138"/>
                      <a:pt x="4898091" y="256357"/>
                      <a:pt x="4886325" y="229885"/>
                    </a:cubicBezTo>
                    <a:cubicBezTo>
                      <a:pt x="4871594" y="196740"/>
                      <a:pt x="4826048" y="179655"/>
                      <a:pt x="4800600" y="158448"/>
                    </a:cubicBezTo>
                    <a:cubicBezTo>
                      <a:pt x="4754370" y="119922"/>
                      <a:pt x="4795838" y="106060"/>
                      <a:pt x="4772025" y="115585"/>
                    </a:cubicBezTo>
                    <a:close/>
                  </a:path>
                </a:pathLst>
              </a:custGeom>
              <a:gradFill flip="none" rotWithShape="1">
                <a:gsLst>
                  <a:gs pos="0">
                    <a:srgbClr val="00CC00"/>
                  </a:gs>
                  <a:gs pos="50000">
                    <a:srgbClr val="FFFF00"/>
                  </a:gs>
                  <a:gs pos="100000">
                    <a:srgbClr val="9900CC"/>
                  </a:gs>
                </a:gsLst>
                <a:lin ang="5400000" scaled="1"/>
                <a:tileRect/>
              </a:gra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n>
                    <a:solidFill>
                      <a:sysClr val="windowText" lastClr="000000"/>
                    </a:solidFill>
                  </a:ln>
                </a:endParaRPr>
              </a:p>
            </p:txBody>
          </p:sp>
        </p:grpSp>
        <p:sp>
          <p:nvSpPr>
            <p:cNvPr id="11" name="TextBox 10"/>
            <p:cNvSpPr txBox="1"/>
            <p:nvPr/>
          </p:nvSpPr>
          <p:spPr>
            <a:xfrm>
              <a:off x="1438193" y="4119567"/>
              <a:ext cx="4595132" cy="1041713"/>
            </a:xfrm>
            <a:prstGeom prst="rect">
              <a:avLst/>
            </a:prstGeom>
            <a:noFill/>
          </p:spPr>
          <p:txBody>
            <a:bodyPr rtlCol="1">
              <a:spAutoFit/>
            </a:bodyPr>
            <a:lstStyle/>
            <a:p>
              <a:pPr algn="ctr" fontAlgn="auto">
                <a:spcBef>
                  <a:spcPts val="0"/>
                </a:spcBef>
                <a:spcAft>
                  <a:spcPts val="0"/>
                </a:spcAft>
                <a:defRPr/>
              </a:pPr>
              <a:r>
                <a:rPr lang="ar-EG" sz="5400" b="1" dirty="0">
                  <a:ln>
                    <a:solidFill>
                      <a:sysClr val="windowText" lastClr="000000"/>
                    </a:solidFill>
                  </a:ln>
                  <a:solidFill>
                    <a:srgbClr val="9900CC"/>
                  </a:solidFill>
                  <a:latin typeface="+mn-lt"/>
                  <a:cs typeface="Times New Roman" pitchFamily="18" charset="0"/>
                </a:rPr>
                <a:t>تابع ترتيب العمليات</a:t>
              </a:r>
            </a:p>
          </p:txBody>
        </p:sp>
      </p:grpSp>
      <p:grpSp>
        <p:nvGrpSpPr>
          <p:cNvPr id="4" name="Group 13"/>
          <p:cNvGrpSpPr>
            <a:grpSpLocks/>
          </p:cNvGrpSpPr>
          <p:nvPr/>
        </p:nvGrpSpPr>
        <p:grpSpPr bwMode="auto">
          <a:xfrm>
            <a:off x="3929063" y="285750"/>
            <a:ext cx="4857750" cy="2000250"/>
            <a:chOff x="3857620" y="285728"/>
            <a:chExt cx="4857752" cy="2000264"/>
          </a:xfrm>
        </p:grpSpPr>
        <p:grpSp>
          <p:nvGrpSpPr>
            <p:cNvPr id="3076" name="Group 3"/>
            <p:cNvGrpSpPr>
              <a:grpSpLocks/>
            </p:cNvGrpSpPr>
            <p:nvPr/>
          </p:nvGrpSpPr>
          <p:grpSpPr bwMode="auto">
            <a:xfrm>
              <a:off x="3857620" y="285728"/>
              <a:ext cx="4857752" cy="2000264"/>
              <a:chOff x="3571868" y="285728"/>
              <a:chExt cx="5143504" cy="2643206"/>
            </a:xfrm>
          </p:grpSpPr>
          <p:sp>
            <p:nvSpPr>
              <p:cNvPr id="17" name="32-Point Star 16"/>
              <p:cNvSpPr/>
              <p:nvPr/>
            </p:nvSpPr>
            <p:spPr>
              <a:xfrm>
                <a:off x="3571868" y="285728"/>
                <a:ext cx="5143504" cy="2643206"/>
              </a:xfrm>
              <a:prstGeom prst="star32">
                <a:avLst/>
              </a:prstGeom>
              <a:gradFill>
                <a:gsLst>
                  <a:gs pos="0">
                    <a:schemeClr val="bg1">
                      <a:lumMod val="65000"/>
                    </a:schemeClr>
                  </a:gs>
                  <a:gs pos="50000">
                    <a:schemeClr val="bg1"/>
                  </a:gs>
                  <a:gs pos="100000">
                    <a:schemeClr val="bg1">
                      <a:lumMod val="65000"/>
                    </a:schemeClr>
                  </a:gs>
                </a:gsLst>
                <a:lin ang="5400000" scaled="0"/>
              </a:gradFill>
              <a:ln w="57150">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sz="4400" b="1" dirty="0"/>
              </a:p>
            </p:txBody>
          </p:sp>
          <p:sp>
            <p:nvSpPr>
              <p:cNvPr id="18" name="32-Point Star 17"/>
              <p:cNvSpPr/>
              <p:nvPr/>
            </p:nvSpPr>
            <p:spPr>
              <a:xfrm>
                <a:off x="3857620" y="642918"/>
                <a:ext cx="4572032" cy="1928826"/>
              </a:xfrm>
              <a:prstGeom prst="star32">
                <a:avLst/>
              </a:prstGeom>
              <a:solidFill>
                <a:srgbClr val="FF0000"/>
              </a:solidFill>
              <a:ln w="38100">
                <a:solidFill>
                  <a:srgbClr val="990099"/>
                </a:solidFill>
              </a:ln>
              <a:effectLst>
                <a:innerShdw blurRad="863600">
                  <a:srgbClr val="0033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16" name="Rectangle 1"/>
            <p:cNvSpPr>
              <a:spLocks noChangeArrowheads="1"/>
            </p:cNvSpPr>
            <p:nvPr/>
          </p:nvSpPr>
          <p:spPr bwMode="auto">
            <a:xfrm>
              <a:off x="5186090" y="785794"/>
              <a:ext cx="2172390" cy="1107996"/>
            </a:xfrm>
            <a:prstGeom prst="rect">
              <a:avLst/>
            </a:prstGeom>
            <a:noFill/>
            <a:ln w="9525">
              <a:noFill/>
              <a:miter lim="800000"/>
              <a:headEnd/>
              <a:tailEnd/>
            </a:ln>
            <a:effectLst/>
          </p:spPr>
          <p:txBody>
            <a:bodyPr wrap="none" anchor="ctr">
              <a:spAutoFit/>
            </a:bodyPr>
            <a:lstStyle/>
            <a:p>
              <a:pPr algn="l">
                <a:defRPr/>
              </a:pPr>
              <a:r>
                <a:rPr lang="ar-EG" sz="6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Times New Roman" pitchFamily="18" charset="0"/>
                </a:rPr>
                <a:t>1 – 4 </a:t>
              </a:r>
              <a:endParaRPr lang="ar-EG" sz="8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1 – 4.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3"/>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تابع ترتيب العملي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6"/>
          <p:cNvGrpSpPr>
            <a:grpSpLocks/>
          </p:cNvGrpSpPr>
          <p:nvPr/>
        </p:nvGrpSpPr>
        <p:grpSpPr bwMode="auto">
          <a:xfrm>
            <a:off x="142875" y="428625"/>
            <a:ext cx="9286875" cy="6218238"/>
            <a:chOff x="455125" y="1357298"/>
            <a:chExt cx="8117403" cy="4286280"/>
          </a:xfrm>
        </p:grpSpPr>
        <p:sp>
          <p:nvSpPr>
            <p:cNvPr id="9" name="Rounded Rectangle 8"/>
            <p:cNvSpPr/>
            <p:nvPr/>
          </p:nvSpPr>
          <p:spPr>
            <a:xfrm>
              <a:off x="455125" y="1357298"/>
              <a:ext cx="7331585" cy="3929090"/>
            </a:xfrm>
            <a:prstGeom prst="roundRect">
              <a:avLst/>
            </a:prstGeom>
            <a:gradFill>
              <a:gsLst>
                <a:gs pos="0">
                  <a:schemeClr val="lt1">
                    <a:tint val="80000"/>
                    <a:satMod val="300000"/>
                  </a:schemeClr>
                </a:gs>
                <a:gs pos="100000">
                  <a:srgbClr val="006600"/>
                </a:gs>
              </a:gsLst>
            </a:gradFill>
            <a:ln>
              <a:solidFill>
                <a:srgbClr val="00FF00"/>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21512" name="Picture 9" descr="00125.WMF"/>
            <p:cNvPicPr>
              <a:picLocks noChangeAspect="1"/>
            </p:cNvPicPr>
            <p:nvPr/>
          </p:nvPicPr>
          <p:blipFill>
            <a:blip r:embed="rId4" cstate="print">
              <a:lum bright="-24000" contrast="44000"/>
            </a:blip>
            <a:srcRect/>
            <a:stretch>
              <a:fillRect/>
            </a:stretch>
          </p:blipFill>
          <p:spPr bwMode="auto">
            <a:xfrm flipH="1">
              <a:off x="3714744" y="1357298"/>
              <a:ext cx="4857784" cy="4286280"/>
            </a:xfrm>
            <a:prstGeom prst="rect">
              <a:avLst/>
            </a:prstGeom>
            <a:noFill/>
            <a:ln w="9525">
              <a:noFill/>
              <a:miter lim="800000"/>
              <a:headEnd/>
              <a:tailEnd/>
            </a:ln>
          </p:spPr>
        </p:pic>
      </p:grpSp>
      <p:grpSp>
        <p:nvGrpSpPr>
          <p:cNvPr id="5" name="Group 1"/>
          <p:cNvGrpSpPr/>
          <p:nvPr/>
        </p:nvGrpSpPr>
        <p:grpSpPr>
          <a:xfrm>
            <a:off x="7643834" y="1285860"/>
            <a:ext cx="1428760" cy="1357322"/>
            <a:chOff x="6000760" y="3286124"/>
            <a:chExt cx="2714644" cy="1807924"/>
          </a:xfrm>
          <a:effectLst>
            <a:reflection blurRad="6350" stA="52000" endA="300" endPos="35000" dir="5400000" sy="-100000" algn="bl" rotWithShape="0"/>
          </a:effectLst>
        </p:grpSpPr>
        <p:sp>
          <p:nvSpPr>
            <p:cNvPr id="3"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p>
          </p:txBody>
        </p:sp>
        <p:sp>
          <p:nvSpPr>
            <p:cNvPr id="4"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t>22</a:t>
              </a:r>
            </a:p>
          </p:txBody>
        </p:sp>
      </p:grpSp>
      <p:sp>
        <p:nvSpPr>
          <p:cNvPr id="11" name="Text Box 33"/>
          <p:cNvSpPr txBox="1">
            <a:spLocks noChangeArrowheads="1"/>
          </p:cNvSpPr>
          <p:nvPr/>
        </p:nvSpPr>
        <p:spPr bwMode="auto">
          <a:xfrm>
            <a:off x="838200" y="1295400"/>
            <a:ext cx="6477000" cy="3416320"/>
          </a:xfrm>
          <a:prstGeom prst="rect">
            <a:avLst/>
          </a:prstGeom>
          <a:noFill/>
          <a:ln w="9525">
            <a:noFill/>
            <a:miter lim="800000"/>
            <a:headEnd/>
            <a:tailEnd/>
          </a:ln>
        </p:spPr>
        <p:txBody>
          <a:bodyPr wrap="square">
            <a:spAutoFit/>
          </a:bodyPr>
          <a:lstStyle/>
          <a:p>
            <a:pPr algn="ctr" eaLnBrk="0" hangingPunct="0">
              <a:lnSpc>
                <a:spcPct val="150000"/>
              </a:lnSpc>
            </a:pPr>
            <a:r>
              <a:rPr lang="ar-EG" sz="4800" b="1" dirty="0" smtClean="0">
                <a:solidFill>
                  <a:srgbClr val="0000CC"/>
                </a:solidFill>
              </a:rPr>
              <a:t>عدد الصفحات التي قرأتها مريم = </a:t>
            </a:r>
            <a:r>
              <a:rPr lang="ar-SA" sz="4800" b="1" dirty="0" smtClean="0">
                <a:solidFill>
                  <a:srgbClr val="0000CC"/>
                </a:solidFill>
              </a:rPr>
              <a:t>6(5</a:t>
            </a:r>
            <a:r>
              <a:rPr lang="ar-SA" sz="4800" b="1" dirty="0">
                <a:solidFill>
                  <a:srgbClr val="0000CC"/>
                </a:solidFill>
              </a:rPr>
              <a:t>) + 3(2) + 5</a:t>
            </a:r>
            <a:endParaRPr lang="en-US" sz="4800" dirty="0">
              <a:solidFill>
                <a:srgbClr val="0000CC"/>
              </a:solidFill>
            </a:endParaRPr>
          </a:p>
          <a:p>
            <a:pPr algn="ctr" eaLnBrk="0" hangingPunct="0">
              <a:lnSpc>
                <a:spcPct val="150000"/>
              </a:lnSpc>
            </a:pPr>
            <a:r>
              <a:rPr lang="ar-EG" sz="4800" b="1" dirty="0" smtClean="0">
                <a:solidFill>
                  <a:srgbClr val="0000CC"/>
                </a:solidFill>
              </a:rPr>
              <a:t>=</a:t>
            </a:r>
            <a:r>
              <a:rPr lang="ar-SA" sz="4800" b="1" dirty="0" smtClean="0">
                <a:solidFill>
                  <a:srgbClr val="0000CC"/>
                </a:solidFill>
              </a:rPr>
              <a:t>30 </a:t>
            </a:r>
            <a:r>
              <a:rPr lang="ar-SA" sz="4800" b="1" dirty="0">
                <a:solidFill>
                  <a:srgbClr val="0000CC"/>
                </a:solidFill>
              </a:rPr>
              <a:t>+ 6 + 5 = </a:t>
            </a:r>
            <a:r>
              <a:rPr lang="ar-SA" sz="4800" b="1" dirty="0">
                <a:solidFill>
                  <a:srgbClr val="FF0000"/>
                </a:solidFill>
              </a:rPr>
              <a:t>41 صفحة.</a:t>
            </a:r>
            <a:endParaRPr lang="en-US" sz="4800" dirty="0">
              <a:solidFill>
                <a:srgbClr val="FF0000"/>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عدد الصفحات التي قرأتها مريم.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p:cTn id="11"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1">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85750" y="0"/>
            <a:ext cx="7358063" cy="6858000"/>
            <a:chOff x="214282" y="500061"/>
            <a:chExt cx="8786872" cy="5929333"/>
          </a:xfrm>
        </p:grpSpPr>
        <p:grpSp>
          <p:nvGrpSpPr>
            <p:cNvPr id="22532" name="Group 4"/>
            <p:cNvGrpSpPr>
              <a:grpSpLocks/>
            </p:cNvGrpSpPr>
            <p:nvPr/>
          </p:nvGrpSpPr>
          <p:grpSpPr bwMode="auto">
            <a:xfrm>
              <a:off x="214282" y="500061"/>
              <a:ext cx="8786872" cy="5929333"/>
              <a:chOff x="285723" y="500061"/>
              <a:chExt cx="8786872" cy="5929333"/>
            </a:xfrm>
          </p:grpSpPr>
          <p:sp>
            <p:nvSpPr>
              <p:cNvPr id="9" name="Flowchart: Punched Tape 8"/>
              <p:cNvSpPr/>
              <p:nvPr/>
            </p:nvSpPr>
            <p:spPr>
              <a:xfrm rot="10800000" flipH="1">
                <a:off x="427906" y="500061"/>
                <a:ext cx="8288285" cy="5857961"/>
              </a:xfrm>
              <a:prstGeom prst="flowChartPunchedTape">
                <a:avLst/>
              </a:prstGeom>
              <a:solidFill>
                <a:srgbClr val="0000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p>
            </p:txBody>
          </p:sp>
          <p:grpSp>
            <p:nvGrpSpPr>
              <p:cNvPr id="22535" name="Group 2"/>
              <p:cNvGrpSpPr>
                <a:grpSpLocks/>
              </p:cNvGrpSpPr>
              <p:nvPr/>
            </p:nvGrpSpPr>
            <p:grpSpPr bwMode="auto">
              <a:xfrm rot="10800000">
                <a:off x="285723" y="571501"/>
                <a:ext cx="8786872" cy="5857893"/>
                <a:chOff x="3973707" y="428605"/>
                <a:chExt cx="4027317" cy="3143272"/>
              </a:xfrm>
            </p:grpSpPr>
            <p:sp>
              <p:nvSpPr>
                <p:cNvPr id="11" name="Flowchart: Punched Tape 10"/>
                <p:cNvSpPr/>
                <p:nvPr/>
              </p:nvSpPr>
              <p:spPr>
                <a:xfrm>
                  <a:off x="3973707" y="428605"/>
                  <a:ext cx="3699744" cy="3143309"/>
                </a:xfrm>
                <a:prstGeom prst="flowChartPunchedTap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p>
              </p:txBody>
            </p:sp>
            <p:sp>
              <p:nvSpPr>
                <p:cNvPr id="12" name="Round Single Corner Rectangle 11"/>
                <p:cNvSpPr/>
                <p:nvPr/>
              </p:nvSpPr>
              <p:spPr>
                <a:xfrm>
                  <a:off x="4071892" y="790218"/>
                  <a:ext cx="3929132" cy="2500359"/>
                </a:xfrm>
                <a:prstGeom prst="round1Rect">
                  <a:avLst>
                    <a:gd name="adj" fmla="val 41243"/>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p>
              </p:txBody>
            </p:sp>
          </p:grpSp>
        </p:grpSp>
        <p:sp>
          <p:nvSpPr>
            <p:cNvPr id="22533" name="Rectangle 7"/>
            <p:cNvSpPr>
              <a:spLocks noChangeArrowheads="1"/>
            </p:cNvSpPr>
            <p:nvPr/>
          </p:nvSpPr>
          <p:spPr bwMode="auto">
            <a:xfrm>
              <a:off x="603359" y="1076357"/>
              <a:ext cx="8003922" cy="4816399"/>
            </a:xfrm>
            <a:prstGeom prst="rect">
              <a:avLst/>
            </a:prstGeom>
            <a:noFill/>
            <a:ln w="9525">
              <a:noFill/>
              <a:miter lim="800000"/>
              <a:headEnd/>
              <a:tailEnd/>
            </a:ln>
          </p:spPr>
          <p:txBody>
            <a:bodyPr>
              <a:spAutoFit/>
            </a:bodyPr>
            <a:lstStyle/>
            <a:p>
              <a:pPr algn="ctr"/>
              <a:r>
                <a:rPr lang="ar-EG" sz="4800" b="1" dirty="0">
                  <a:solidFill>
                    <a:srgbClr val="FF0000"/>
                  </a:solidFill>
                  <a:latin typeface="Times New Roman" pitchFamily="18" charset="0"/>
                  <a:cs typeface="Times New Roman" pitchFamily="18" charset="0"/>
                </a:rPr>
                <a:t>ترفيه: </a:t>
              </a:r>
              <a:r>
                <a:rPr lang="ar-EG" sz="4400" b="1" dirty="0">
                  <a:latin typeface="Times New Roman" pitchFamily="18" charset="0"/>
                  <a:cs typeface="Times New Roman" pitchFamily="18" charset="0"/>
                </a:rPr>
                <a:t>ذهبت عبير مع ثلاث من زميلاتها إلى مدينة الألعاب, فإذا دفعت كل منهن 7 ريالات ثمن تذكرة الدخول, و3 ريالات ثمن قطعة حلوى، </a:t>
              </a:r>
              <a:r>
                <a:rPr lang="ar-EG" sz="4400" b="1" dirty="0" smtClean="0">
                  <a:latin typeface="Times New Roman" pitchFamily="18" charset="0"/>
                  <a:cs typeface="Times New Roman" pitchFamily="18" charset="0"/>
                </a:rPr>
                <a:t>وريال</a:t>
              </a:r>
              <a:r>
                <a:rPr lang="ar-SA" sz="4400" b="1" dirty="0" smtClean="0">
                  <a:latin typeface="Times New Roman" pitchFamily="18" charset="0"/>
                  <a:cs typeface="Times New Roman" pitchFamily="18" charset="0"/>
                </a:rPr>
                <a:t>ً</a:t>
              </a:r>
              <a:r>
                <a:rPr lang="ar-EG" sz="4400" b="1" dirty="0" smtClean="0">
                  <a:latin typeface="Times New Roman" pitchFamily="18" charset="0"/>
                  <a:cs typeface="Times New Roman" pitchFamily="18" charset="0"/>
                </a:rPr>
                <a:t>ا </a:t>
              </a:r>
              <a:r>
                <a:rPr lang="ar-EG" sz="4400" b="1" dirty="0">
                  <a:latin typeface="Times New Roman" pitchFamily="18" charset="0"/>
                  <a:cs typeface="Times New Roman" pitchFamily="18" charset="0"/>
                </a:rPr>
                <a:t>ثمن قارورة ماء, فاكتب عبارة تمثل الثمن الكلي الذي دفعته عبير وزميلاتها, ثم أوجد هذا الثمن.</a:t>
              </a:r>
            </a:p>
          </p:txBody>
        </p:sp>
      </p:grpSp>
      <p:grpSp>
        <p:nvGrpSpPr>
          <p:cNvPr id="7" name="Group 1"/>
          <p:cNvGrpSpPr/>
          <p:nvPr/>
        </p:nvGrpSpPr>
        <p:grpSpPr>
          <a:xfrm>
            <a:off x="7572396" y="1714488"/>
            <a:ext cx="1428760" cy="1357322"/>
            <a:chOff x="6000760" y="3286124"/>
            <a:chExt cx="2714644" cy="1807924"/>
          </a:xfrm>
          <a:effectLst>
            <a:reflection blurRad="6350" stA="52000" endA="300" endPos="35000" dir="5400000" sy="-100000" algn="bl" rotWithShape="0"/>
          </a:effectLst>
        </p:grpSpPr>
        <p:sp>
          <p:nvSpPr>
            <p:cNvPr id="3"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p>
          </p:txBody>
        </p:sp>
        <p:sp>
          <p:nvSpPr>
            <p:cNvPr id="4"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t>23</a:t>
              </a:r>
            </a:p>
          </p:txBody>
        </p:sp>
      </p:gr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1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plus(i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4" name="ترفيه  ذهبت عبير مع ثلاث.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4"/>
          <p:cNvGrpSpPr>
            <a:grpSpLocks/>
          </p:cNvGrpSpPr>
          <p:nvPr/>
        </p:nvGrpSpPr>
        <p:grpSpPr bwMode="auto">
          <a:xfrm>
            <a:off x="285750" y="0"/>
            <a:ext cx="7358063" cy="6858000"/>
            <a:chOff x="285723" y="500061"/>
            <a:chExt cx="8786872" cy="5929333"/>
          </a:xfrm>
        </p:grpSpPr>
        <p:sp>
          <p:nvSpPr>
            <p:cNvPr id="9" name="Flowchart: Punched Tape 8"/>
            <p:cNvSpPr/>
            <p:nvPr/>
          </p:nvSpPr>
          <p:spPr>
            <a:xfrm rot="10800000" flipH="1">
              <a:off x="427906" y="500061"/>
              <a:ext cx="8288285" cy="5857961"/>
            </a:xfrm>
            <a:prstGeom prst="flowChartPunchedTape">
              <a:avLst/>
            </a:prstGeom>
            <a:solidFill>
              <a:srgbClr val="0000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p>
          </p:txBody>
        </p:sp>
        <p:grpSp>
          <p:nvGrpSpPr>
            <p:cNvPr id="23558" name="Group 2"/>
            <p:cNvGrpSpPr>
              <a:grpSpLocks/>
            </p:cNvGrpSpPr>
            <p:nvPr/>
          </p:nvGrpSpPr>
          <p:grpSpPr bwMode="auto">
            <a:xfrm rot="10800000">
              <a:off x="285723" y="571501"/>
              <a:ext cx="8786872" cy="5857893"/>
              <a:chOff x="3973707" y="428605"/>
              <a:chExt cx="4027317" cy="3143272"/>
            </a:xfrm>
          </p:grpSpPr>
          <p:sp>
            <p:nvSpPr>
              <p:cNvPr id="11" name="Flowchart: Punched Tape 10"/>
              <p:cNvSpPr/>
              <p:nvPr/>
            </p:nvSpPr>
            <p:spPr>
              <a:xfrm>
                <a:off x="3973707" y="428605"/>
                <a:ext cx="3699744" cy="3143309"/>
              </a:xfrm>
              <a:prstGeom prst="flowChartPunchedTap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p>
            </p:txBody>
          </p:sp>
          <p:sp>
            <p:nvSpPr>
              <p:cNvPr id="12" name="Round Single Corner Rectangle 11"/>
              <p:cNvSpPr/>
              <p:nvPr/>
            </p:nvSpPr>
            <p:spPr>
              <a:xfrm>
                <a:off x="4071892" y="790218"/>
                <a:ext cx="3929132" cy="2500359"/>
              </a:xfrm>
              <a:prstGeom prst="round1Rect">
                <a:avLst>
                  <a:gd name="adj" fmla="val 41243"/>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p>
            </p:txBody>
          </p:sp>
        </p:grpSp>
      </p:grpSp>
      <p:grpSp>
        <p:nvGrpSpPr>
          <p:cNvPr id="6" name="Group 1"/>
          <p:cNvGrpSpPr/>
          <p:nvPr/>
        </p:nvGrpSpPr>
        <p:grpSpPr>
          <a:xfrm>
            <a:off x="7500958" y="1714488"/>
            <a:ext cx="1428760" cy="1357322"/>
            <a:chOff x="6000760" y="3286124"/>
            <a:chExt cx="2714644" cy="1807924"/>
          </a:xfrm>
          <a:effectLst>
            <a:reflection blurRad="6350" stA="52000" endA="300" endPos="35000" dir="5400000" sy="-100000" algn="bl" rotWithShape="0"/>
          </a:effectLst>
        </p:grpSpPr>
        <p:sp>
          <p:nvSpPr>
            <p:cNvPr id="3"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p>
          </p:txBody>
        </p:sp>
        <p:sp>
          <p:nvSpPr>
            <p:cNvPr id="4"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t>23</a:t>
              </a:r>
            </a:p>
          </p:txBody>
        </p:sp>
      </p:grpSp>
      <p:sp>
        <p:nvSpPr>
          <p:cNvPr id="14" name="Text Box 33"/>
          <p:cNvSpPr txBox="1">
            <a:spLocks noChangeArrowheads="1"/>
          </p:cNvSpPr>
          <p:nvPr/>
        </p:nvSpPr>
        <p:spPr bwMode="auto">
          <a:xfrm>
            <a:off x="461963" y="1243548"/>
            <a:ext cx="6929437" cy="3785652"/>
          </a:xfrm>
          <a:prstGeom prst="rect">
            <a:avLst/>
          </a:prstGeom>
          <a:noFill/>
          <a:ln w="9525">
            <a:noFill/>
            <a:miter lim="800000"/>
            <a:headEnd/>
            <a:tailEnd/>
          </a:ln>
        </p:spPr>
        <p:txBody>
          <a:bodyPr>
            <a:spAutoFit/>
          </a:bodyPr>
          <a:lstStyle/>
          <a:p>
            <a:pPr algn="ctr" eaLnBrk="0" hangingPunct="0"/>
            <a:r>
              <a:rPr lang="ar-EG" sz="4800" b="1" dirty="0" smtClean="0">
                <a:solidFill>
                  <a:srgbClr val="0000CC"/>
                </a:solidFill>
              </a:rPr>
              <a:t>إجمالي المصروفات = ثمن تذاكر الدخول + ثمن الحلوى + ثمن قارورة الماء</a:t>
            </a:r>
          </a:p>
          <a:p>
            <a:pPr algn="ctr" eaLnBrk="0" hangingPunct="0"/>
            <a:r>
              <a:rPr lang="ar-SA" sz="4800" b="1" dirty="0" smtClean="0">
                <a:solidFill>
                  <a:srgbClr val="0000CC"/>
                </a:solidFill>
              </a:rPr>
              <a:t>= </a:t>
            </a:r>
            <a:r>
              <a:rPr lang="ar-EG" sz="4800" b="1" dirty="0" smtClean="0">
                <a:solidFill>
                  <a:srgbClr val="0000CC"/>
                </a:solidFill>
              </a:rPr>
              <a:t>4 </a:t>
            </a:r>
            <a:r>
              <a:rPr lang="ar-EG" sz="4800" b="1" dirty="0">
                <a:solidFill>
                  <a:srgbClr val="0000CC"/>
                </a:solidFill>
              </a:rPr>
              <a:t>× 7 </a:t>
            </a:r>
            <a:r>
              <a:rPr lang="ar-EG" sz="4800" b="1" dirty="0" smtClean="0">
                <a:solidFill>
                  <a:srgbClr val="0000CC"/>
                </a:solidFill>
              </a:rPr>
              <a:t>+ </a:t>
            </a:r>
            <a:r>
              <a:rPr lang="ar-EG" sz="4800" b="1" dirty="0">
                <a:solidFill>
                  <a:srgbClr val="0000CC"/>
                </a:solidFill>
              </a:rPr>
              <a:t>4 × 3 </a:t>
            </a:r>
            <a:r>
              <a:rPr lang="ar-EG" sz="4800" b="1" dirty="0" smtClean="0">
                <a:solidFill>
                  <a:srgbClr val="0000CC"/>
                </a:solidFill>
              </a:rPr>
              <a:t>+ </a:t>
            </a:r>
            <a:r>
              <a:rPr lang="ar-EG" sz="4800" b="1" dirty="0">
                <a:solidFill>
                  <a:srgbClr val="0000CC"/>
                </a:solidFill>
              </a:rPr>
              <a:t>4 × </a:t>
            </a:r>
            <a:r>
              <a:rPr lang="ar-EG" sz="4800" b="1" dirty="0" smtClean="0">
                <a:solidFill>
                  <a:srgbClr val="0000CC"/>
                </a:solidFill>
              </a:rPr>
              <a:t>1</a:t>
            </a:r>
            <a:endParaRPr lang="en-US" sz="4800" dirty="0">
              <a:solidFill>
                <a:srgbClr val="0000CC"/>
              </a:solidFill>
            </a:endParaRPr>
          </a:p>
          <a:p>
            <a:pPr algn="ctr" eaLnBrk="0" hangingPunct="0"/>
            <a:r>
              <a:rPr lang="ar-EG" sz="4800" b="1" dirty="0">
                <a:solidFill>
                  <a:srgbClr val="0000CC"/>
                </a:solidFill>
              </a:rPr>
              <a:t>= 28 + 12 + 4 = </a:t>
            </a:r>
            <a:r>
              <a:rPr lang="ar-EG" sz="4800" b="1" dirty="0">
                <a:solidFill>
                  <a:srgbClr val="FF0000"/>
                </a:solidFill>
              </a:rPr>
              <a:t>44 </a:t>
            </a:r>
            <a:r>
              <a:rPr lang="ar-EG" sz="4800" b="1" dirty="0" smtClean="0">
                <a:solidFill>
                  <a:srgbClr val="FF0000"/>
                </a:solidFill>
              </a:rPr>
              <a:t>ريال</a:t>
            </a:r>
            <a:r>
              <a:rPr lang="ar-SA" sz="4800" b="1" dirty="0" err="1" smtClean="0">
                <a:solidFill>
                  <a:srgbClr val="FF0000"/>
                </a:solidFill>
              </a:rPr>
              <a:t>ًا</a:t>
            </a:r>
            <a:endParaRPr lang="en-US" sz="4800" dirty="0">
              <a:solidFill>
                <a:srgbClr val="FF0000"/>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إجمالي المصروفات.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p:cTn id="13"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4">
                                            <p:txEl>
                                              <p:pRg st="1" end="1"/>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4" name="4 × 7 + 4 × 3.wav"/>
                                        </p:tgtEl>
                                      </p:cMediaNode>
                                    </p:audio>
                                  </p:subTnLst>
                                </p:cTn>
                              </p:par>
                              <p:par>
                                <p:cTn id="15" presetID="23" presetClass="entr" presetSubtype="16" fill="hold" grpId="0" nodeType="with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p:cTn id="17"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14313" y="571500"/>
            <a:ext cx="8643937" cy="5786438"/>
            <a:chOff x="142844" y="1857363"/>
            <a:chExt cx="8643997" cy="4929221"/>
          </a:xfrm>
        </p:grpSpPr>
        <p:grpSp>
          <p:nvGrpSpPr>
            <p:cNvPr id="24588" name="Group 8"/>
            <p:cNvGrpSpPr>
              <a:grpSpLocks/>
            </p:cNvGrpSpPr>
            <p:nvPr/>
          </p:nvGrpSpPr>
          <p:grpSpPr bwMode="auto">
            <a:xfrm>
              <a:off x="142844" y="1857363"/>
              <a:ext cx="8643997" cy="4929221"/>
              <a:chOff x="1719210" y="3181518"/>
              <a:chExt cx="5724247" cy="3099899"/>
            </a:xfrm>
          </p:grpSpPr>
          <p:sp>
            <p:nvSpPr>
              <p:cNvPr id="10" name="Rectangle 9"/>
              <p:cNvSpPr/>
              <p:nvPr/>
            </p:nvSpPr>
            <p:spPr>
              <a:xfrm>
                <a:off x="2071390" y="3286124"/>
                <a:ext cx="5215426" cy="2857520"/>
              </a:xfrm>
              <a:prstGeom prst="rect">
                <a:avLst/>
              </a:prstGeom>
              <a:gradFill>
                <a:gsLst>
                  <a:gs pos="0">
                    <a:srgbClr val="0000FF"/>
                  </a:gs>
                  <a:gs pos="50000">
                    <a:schemeClr val="bg1"/>
                  </a:gs>
                  <a:gs pos="100000">
                    <a:srgbClr val="00FF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u="sng">
                  <a:ln>
                    <a:solidFill>
                      <a:sysClr val="windowText" lastClr="000000"/>
                    </a:solidFill>
                  </a:ln>
                  <a:solidFill>
                    <a:srgbClr val="FF0000"/>
                  </a:solidFill>
                  <a:cs typeface="+mj-cs"/>
                </a:endParaRPr>
              </a:p>
            </p:txBody>
          </p:sp>
          <p:pic>
            <p:nvPicPr>
              <p:cNvPr id="24591" name="Picture 10" descr="Westmort.wmf"/>
              <p:cNvPicPr>
                <a:picLocks noChangeAspect="1"/>
              </p:cNvPicPr>
              <p:nvPr/>
            </p:nvPicPr>
            <p:blipFill>
              <a:blip r:embed="rId9" cstate="print"/>
              <a:srcRect/>
              <a:stretch>
                <a:fillRect/>
              </a:stretch>
            </p:blipFill>
            <p:spPr bwMode="auto">
              <a:xfrm>
                <a:off x="1719210" y="3181518"/>
                <a:ext cx="5724247" cy="3099899"/>
              </a:xfrm>
              <a:prstGeom prst="rect">
                <a:avLst/>
              </a:prstGeom>
              <a:noFill/>
              <a:ln w="9525">
                <a:noFill/>
                <a:miter lim="800000"/>
                <a:headEnd/>
                <a:tailEnd/>
              </a:ln>
            </p:spPr>
          </p:pic>
        </p:grpSp>
        <p:sp>
          <p:nvSpPr>
            <p:cNvPr id="9" name="Rectangle 8"/>
            <p:cNvSpPr/>
            <p:nvPr/>
          </p:nvSpPr>
          <p:spPr>
            <a:xfrm>
              <a:off x="1428728" y="2357723"/>
              <a:ext cx="6143668" cy="707266"/>
            </a:xfrm>
            <a:prstGeom prst="rect">
              <a:avLst/>
            </a:prstGeom>
          </p:spPr>
          <p:txBody>
            <a:bodyPr>
              <a:spAutoFit/>
            </a:bodyPr>
            <a:lstStyle/>
            <a:p>
              <a:pPr fontAlgn="auto">
                <a:spcBef>
                  <a:spcPts val="0"/>
                </a:spcBef>
                <a:spcAft>
                  <a:spcPts val="0"/>
                </a:spcAft>
                <a:defRPr/>
              </a:pPr>
              <a:r>
                <a:rPr lang="ar-EG" sz="4800" b="1" u="sng" dirty="0">
                  <a:solidFill>
                    <a:srgbClr val="002060"/>
                  </a:solidFill>
                  <a:latin typeface="+mn-lt"/>
                  <a:cs typeface="+mj-cs"/>
                </a:rPr>
                <a:t>أوجد قيمة كل عبارة مما يأتي:</a:t>
              </a:r>
              <a:endParaRPr lang="ar-EG" sz="4000" b="1" u="sng" dirty="0">
                <a:solidFill>
                  <a:srgbClr val="002060"/>
                </a:solidFill>
                <a:latin typeface="+mn-lt"/>
                <a:cs typeface="+mj-cs"/>
              </a:endParaRPr>
            </a:p>
          </p:txBody>
        </p:sp>
      </p:grpSp>
      <p:grpSp>
        <p:nvGrpSpPr>
          <p:cNvPr id="4" name="Group 15"/>
          <p:cNvGrpSpPr>
            <a:grpSpLocks/>
          </p:cNvGrpSpPr>
          <p:nvPr/>
        </p:nvGrpSpPr>
        <p:grpSpPr bwMode="auto">
          <a:xfrm>
            <a:off x="6929438" y="2143125"/>
            <a:ext cx="1571625" cy="1428750"/>
            <a:chOff x="7358082" y="2500306"/>
            <a:chExt cx="1571636" cy="1428760"/>
          </a:xfrm>
        </p:grpSpPr>
        <p:grpSp>
          <p:nvGrpSpPr>
            <p:cNvPr id="24582" name="Group 11"/>
            <p:cNvGrpSpPr>
              <a:grpSpLocks/>
            </p:cNvGrpSpPr>
            <p:nvPr/>
          </p:nvGrpSpPr>
          <p:grpSpPr bwMode="auto">
            <a:xfrm>
              <a:off x="7358082" y="2500306"/>
              <a:ext cx="1571636" cy="1428760"/>
              <a:chOff x="1273707" y="3071810"/>
              <a:chExt cx="729012" cy="656481"/>
            </a:xfrm>
          </p:grpSpPr>
          <p:sp>
            <p:nvSpPr>
              <p:cNvPr id="13" name="Diamond 12"/>
              <p:cNvSpPr/>
              <p:nvPr/>
            </p:nvSpPr>
            <p:spPr>
              <a:xfrm rot="946210">
                <a:off x="1288339" y="3085349"/>
                <a:ext cx="714380" cy="642942"/>
              </a:xfrm>
              <a:prstGeom prst="diamond">
                <a:avLst/>
              </a:prstGeom>
              <a:solidFill>
                <a:srgbClr val="FF00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a:ln>
                    <a:solidFill>
                      <a:sysClr val="windowText" lastClr="000000"/>
                    </a:solidFill>
                  </a:ln>
                  <a:solidFill>
                    <a:srgbClr val="FF0000"/>
                  </a:solidFill>
                  <a:cs typeface="+mj-cs"/>
                </a:endParaRPr>
              </a:p>
            </p:txBody>
          </p:sp>
          <p:sp>
            <p:nvSpPr>
              <p:cNvPr id="14" name="Diamond 13"/>
              <p:cNvSpPr/>
              <p:nvPr/>
            </p:nvSpPr>
            <p:spPr>
              <a:xfrm rot="20489341">
                <a:off x="1273707" y="3071810"/>
                <a:ext cx="714284" cy="642622"/>
              </a:xfrm>
              <a:prstGeom prst="diamond">
                <a:avLst/>
              </a:prstGeom>
              <a:solidFill>
                <a:srgbClr val="FF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dirty="0">
                  <a:ln>
                    <a:solidFill>
                      <a:sysClr val="windowText" lastClr="000000"/>
                    </a:solidFill>
                  </a:ln>
                  <a:solidFill>
                    <a:srgbClr val="FF0000"/>
                  </a:solidFill>
                  <a:cs typeface="+mj-cs"/>
                </a:endParaRPr>
              </a:p>
            </p:txBody>
          </p:sp>
        </p:grpSp>
        <p:sp>
          <p:nvSpPr>
            <p:cNvPr id="15" name="Rectangle 14"/>
            <p:cNvSpPr/>
            <p:nvPr/>
          </p:nvSpPr>
          <p:spPr>
            <a:xfrm>
              <a:off x="7715272" y="2857496"/>
              <a:ext cx="832280" cy="830997"/>
            </a:xfrm>
            <a:prstGeom prst="rect">
              <a:avLst/>
            </a:prstGeom>
          </p:spPr>
          <p:txBody>
            <a:bodyPr wrap="none">
              <a:spAutoFit/>
            </a:bodyPr>
            <a:lstStyle/>
            <a:p>
              <a:pPr algn="ctr" fontAlgn="auto">
                <a:spcBef>
                  <a:spcPts val="0"/>
                </a:spcBef>
                <a:spcAft>
                  <a:spcPts val="0"/>
                </a:spcAft>
                <a:defRPr/>
              </a:pPr>
              <a:r>
                <a:rPr lang="ar-EG" sz="4800" dirty="0">
                  <a:ln>
                    <a:solidFill>
                      <a:sysClr val="windowText" lastClr="000000"/>
                    </a:solidFill>
                  </a:ln>
                  <a:solidFill>
                    <a:srgbClr val="FF0000"/>
                  </a:solidFill>
                  <a:latin typeface="+mn-lt"/>
                  <a:cs typeface="+mj-cs"/>
                </a:rPr>
                <a:t>24</a:t>
              </a:r>
            </a:p>
          </p:txBody>
        </p:sp>
      </p:grpSp>
      <p:sp>
        <p:nvSpPr>
          <p:cNvPr id="17" name="TextBox 16"/>
          <p:cNvSpPr txBox="1"/>
          <p:nvPr/>
        </p:nvSpPr>
        <p:spPr>
          <a:xfrm>
            <a:off x="1857375" y="2598738"/>
            <a:ext cx="4429125" cy="830262"/>
          </a:xfrm>
          <a:prstGeom prst="rect">
            <a:avLst/>
          </a:prstGeom>
          <a:noFill/>
        </p:spPr>
        <p:txBody>
          <a:bodyPr rtlCol="1">
            <a:spAutoFit/>
          </a:bodyPr>
          <a:lstStyle/>
          <a:p>
            <a:pPr algn="ctr" fontAlgn="auto">
              <a:spcBef>
                <a:spcPts val="0"/>
              </a:spcBef>
              <a:spcAft>
                <a:spcPts val="0"/>
              </a:spcAft>
              <a:defRPr/>
            </a:pPr>
            <a:r>
              <a:rPr lang="ar-EG" sz="4800" b="1" dirty="0">
                <a:latin typeface="+mn-lt"/>
                <a:cs typeface="+mj-cs"/>
              </a:rPr>
              <a:t>8 </a:t>
            </a:r>
            <a:r>
              <a:rPr lang="ar-EG" sz="4800" b="1" dirty="0" err="1">
                <a:latin typeface="+mn-lt"/>
                <a:cs typeface="+mj-cs"/>
              </a:rPr>
              <a:t>× (</a:t>
            </a:r>
            <a:r>
              <a:rPr lang="ar-EG" sz="4800" b="1" baseline="30000" dirty="0" err="1">
                <a:latin typeface="+mn-lt"/>
                <a:cs typeface="+mj-cs"/>
              </a:rPr>
              <a:t>4</a:t>
            </a:r>
            <a:r>
              <a:rPr lang="ar-EG" sz="4800" b="1" dirty="0" err="1">
                <a:latin typeface="+mn-lt"/>
                <a:cs typeface="+mj-cs"/>
              </a:rPr>
              <a:t>2 </a:t>
            </a:r>
            <a:r>
              <a:rPr lang="ar-EG" sz="4800" b="1" dirty="0">
                <a:latin typeface="+mn-lt"/>
                <a:cs typeface="+mj-cs"/>
              </a:rPr>
              <a:t>– 3</a:t>
            </a:r>
            <a:r>
              <a:rPr lang="ar-EG" sz="4800" b="1" dirty="0" err="1">
                <a:latin typeface="+mn-lt"/>
                <a:cs typeface="+mj-cs"/>
              </a:rPr>
              <a:t>) </a:t>
            </a:r>
            <a:r>
              <a:rPr lang="ar-EG" sz="4800" b="1" dirty="0">
                <a:latin typeface="+mn-lt"/>
                <a:cs typeface="+mj-cs"/>
              </a:rPr>
              <a:t>+ 8 </a:t>
            </a:r>
          </a:p>
        </p:txBody>
      </p:sp>
      <p:sp>
        <p:nvSpPr>
          <p:cNvPr id="18" name="TextBox 17"/>
          <p:cNvSpPr txBox="1">
            <a:spLocks noChangeArrowheads="1"/>
          </p:cNvSpPr>
          <p:nvPr/>
        </p:nvSpPr>
        <p:spPr bwMode="auto">
          <a:xfrm>
            <a:off x="669925" y="3733800"/>
            <a:ext cx="7358063" cy="2308324"/>
          </a:xfrm>
          <a:prstGeom prst="rect">
            <a:avLst/>
          </a:prstGeom>
          <a:noFill/>
          <a:ln w="9525">
            <a:noFill/>
            <a:miter lim="800000"/>
            <a:headEnd/>
            <a:tailEnd/>
          </a:ln>
        </p:spPr>
        <p:txBody>
          <a:bodyPr>
            <a:spAutoFit/>
          </a:bodyPr>
          <a:lstStyle/>
          <a:p>
            <a:pPr algn="ctr"/>
            <a:r>
              <a:rPr lang="ar-EG" sz="4800" b="1" dirty="0" smtClean="0">
                <a:solidFill>
                  <a:srgbClr val="0000CC"/>
                </a:solidFill>
              </a:rPr>
              <a:t>=8 × (16- 3) + 8</a:t>
            </a:r>
          </a:p>
          <a:p>
            <a:pPr algn="ctr"/>
            <a:r>
              <a:rPr lang="ar-EG" sz="4800" b="1" dirty="0" smtClean="0">
                <a:solidFill>
                  <a:srgbClr val="0000CC"/>
                </a:solidFill>
              </a:rPr>
              <a:t>= </a:t>
            </a:r>
            <a:r>
              <a:rPr lang="ar-EG" sz="4800" b="1" dirty="0">
                <a:solidFill>
                  <a:srgbClr val="0000CC"/>
                </a:solidFill>
              </a:rPr>
              <a:t>8 × 13 + </a:t>
            </a:r>
            <a:r>
              <a:rPr lang="ar-EG" sz="4800" b="1" dirty="0" smtClean="0">
                <a:solidFill>
                  <a:srgbClr val="0000CC"/>
                </a:solidFill>
              </a:rPr>
              <a:t>8</a:t>
            </a:r>
          </a:p>
          <a:p>
            <a:pPr algn="ctr"/>
            <a:r>
              <a:rPr lang="ar-EG" sz="4800" b="1" dirty="0" smtClean="0">
                <a:solidFill>
                  <a:srgbClr val="0000CC"/>
                </a:solidFill>
              </a:rPr>
              <a:t>= </a:t>
            </a:r>
            <a:r>
              <a:rPr lang="ar-EG" sz="4800" b="1" dirty="0">
                <a:solidFill>
                  <a:srgbClr val="0000CC"/>
                </a:solidFill>
              </a:rPr>
              <a:t>104 + 8 = </a:t>
            </a:r>
            <a:r>
              <a:rPr lang="ar-EG" sz="4800" b="1" dirty="0">
                <a:solidFill>
                  <a:srgbClr val="FF0000"/>
                </a:solidFill>
              </a:rPr>
              <a:t>112</a:t>
            </a:r>
            <a:endParaRPr lang="en-US" sz="4800" dirty="0">
              <a:solidFill>
                <a:srgbClr val="FF0000"/>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وجد قيمة كل عبارة مما يأتي.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coin.wav"/>
                                        </p:tgtEl>
                                      </p:cMediaNode>
                                    </p:audio>
                                  </p:subTnLst>
                                </p:cTn>
                              </p:par>
                              <p:par>
                                <p:cTn id="13" presetID="53"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subTnLst>
                                    <p:audio>
                                      <p:cMediaNode>
                                        <p:cTn display="0" masterRel="sameClick">
                                          <p:stCondLst>
                                            <p:cond evt="begin" delay="0">
                                              <p:tn val="13"/>
                                            </p:cond>
                                          </p:stCondLst>
                                          <p:endCondLst>
                                            <p:cond evt="onStopAudio" delay="0">
                                              <p:tgtEl>
                                                <p:sldTgt/>
                                              </p:tgtEl>
                                            </p:cond>
                                          </p:endCondLst>
                                        </p:cTn>
                                        <p:tgtEl>
                                          <p:sndTgt r:embed="rId5" name="8 × (42 – 3) + 8.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 calcmode="lin" valueType="num">
                                      <p:cBhvr>
                                        <p:cTn id="22" dur="500" fill="hold"/>
                                        <p:tgtEl>
                                          <p:spTgt spid="18">
                                            <p:txEl>
                                              <p:pRg st="0" end="0"/>
                                            </p:txEl>
                                          </p:spTgt>
                                        </p:tgtEl>
                                        <p:attrNameLst>
                                          <p:attrName>ppt_w</p:attrName>
                                        </p:attrNameLst>
                                      </p:cBhvr>
                                      <p:tavLst>
                                        <p:tav tm="0">
                                          <p:val>
                                            <p:strVal val="#ppt_w+.3"/>
                                          </p:val>
                                        </p:tav>
                                        <p:tav tm="100000">
                                          <p:val>
                                            <p:strVal val="#ppt_w"/>
                                          </p:val>
                                        </p:tav>
                                      </p:tavLst>
                                    </p:anim>
                                    <p:anim calcmode="lin" valueType="num">
                                      <p:cBhvr>
                                        <p:cTn id="23" dur="5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24" dur="500"/>
                                        <p:tgtEl>
                                          <p:spTgt spid="18">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6" name="=8 × (16- 3) + 8.wav"/>
                                        </p:tgtEl>
                                      </p:cMediaNode>
                                    </p:audio>
                                  </p:sub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anim calcmode="lin" valueType="num">
                                      <p:cBhvr>
                                        <p:cTn id="29" dur="500" fill="hold"/>
                                        <p:tgtEl>
                                          <p:spTgt spid="18">
                                            <p:txEl>
                                              <p:pRg st="1" end="1"/>
                                            </p:txEl>
                                          </p:spTgt>
                                        </p:tgtEl>
                                        <p:attrNameLst>
                                          <p:attrName>ppt_w</p:attrName>
                                        </p:attrNameLst>
                                      </p:cBhvr>
                                      <p:tavLst>
                                        <p:tav tm="0">
                                          <p:val>
                                            <p:strVal val="#ppt_w+.3"/>
                                          </p:val>
                                        </p:tav>
                                        <p:tav tm="100000">
                                          <p:val>
                                            <p:strVal val="#ppt_w"/>
                                          </p:val>
                                        </p:tav>
                                      </p:tavLst>
                                    </p:anim>
                                    <p:anim calcmode="lin" valueType="num">
                                      <p:cBhvr>
                                        <p:cTn id="30" dur="500" fill="hold"/>
                                        <p:tgtEl>
                                          <p:spTgt spid="18">
                                            <p:txEl>
                                              <p:pRg st="1" end="1"/>
                                            </p:txEl>
                                          </p:spTgt>
                                        </p:tgtEl>
                                        <p:attrNameLst>
                                          <p:attrName>ppt_h</p:attrName>
                                        </p:attrNameLst>
                                      </p:cBhvr>
                                      <p:tavLst>
                                        <p:tav tm="0">
                                          <p:val>
                                            <p:strVal val="#ppt_h"/>
                                          </p:val>
                                        </p:tav>
                                        <p:tav tm="100000">
                                          <p:val>
                                            <p:strVal val="#ppt_h"/>
                                          </p:val>
                                        </p:tav>
                                      </p:tavLst>
                                    </p:anim>
                                    <p:animEffect transition="in" filter="fade">
                                      <p:cBhvr>
                                        <p:cTn id="31" dur="500"/>
                                        <p:tgtEl>
                                          <p:spTgt spid="18">
                                            <p:txEl>
                                              <p:pRg st="1" end="1"/>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7" name="= 8 × 13 + 8.wav"/>
                                        </p:tgtEl>
                                      </p:cMediaNode>
                                    </p:audio>
                                  </p:sub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18">
                                            <p:txEl>
                                              <p:pRg st="2" end="2"/>
                                            </p:txEl>
                                          </p:spTgt>
                                        </p:tgtEl>
                                        <p:attrNameLst>
                                          <p:attrName>style.visibility</p:attrName>
                                        </p:attrNameLst>
                                      </p:cBhvr>
                                      <p:to>
                                        <p:strVal val="visible"/>
                                      </p:to>
                                    </p:set>
                                    <p:anim calcmode="lin" valueType="num">
                                      <p:cBhvr>
                                        <p:cTn id="36" dur="500" fill="hold"/>
                                        <p:tgtEl>
                                          <p:spTgt spid="18">
                                            <p:txEl>
                                              <p:pRg st="2" end="2"/>
                                            </p:txEl>
                                          </p:spTgt>
                                        </p:tgtEl>
                                        <p:attrNameLst>
                                          <p:attrName>ppt_w</p:attrName>
                                        </p:attrNameLst>
                                      </p:cBhvr>
                                      <p:tavLst>
                                        <p:tav tm="0">
                                          <p:val>
                                            <p:strVal val="#ppt_w+.3"/>
                                          </p:val>
                                        </p:tav>
                                        <p:tav tm="100000">
                                          <p:val>
                                            <p:strVal val="#ppt_w"/>
                                          </p:val>
                                        </p:tav>
                                      </p:tavLst>
                                    </p:anim>
                                    <p:anim calcmode="lin" valueType="num">
                                      <p:cBhvr>
                                        <p:cTn id="37" dur="500" fill="hold"/>
                                        <p:tgtEl>
                                          <p:spTgt spid="18">
                                            <p:txEl>
                                              <p:pRg st="2" end="2"/>
                                            </p:txEl>
                                          </p:spTgt>
                                        </p:tgtEl>
                                        <p:attrNameLst>
                                          <p:attrName>ppt_h</p:attrName>
                                        </p:attrNameLst>
                                      </p:cBhvr>
                                      <p:tavLst>
                                        <p:tav tm="0">
                                          <p:val>
                                            <p:strVal val="#ppt_h"/>
                                          </p:val>
                                        </p:tav>
                                        <p:tav tm="100000">
                                          <p:val>
                                            <p:strVal val="#ppt_h"/>
                                          </p:val>
                                        </p:tav>
                                      </p:tavLst>
                                    </p:anim>
                                    <p:animEffect transition="in" filter="fade">
                                      <p:cBhvr>
                                        <p:cTn id="38" dur="500"/>
                                        <p:tgtEl>
                                          <p:spTgt spid="18">
                                            <p:txEl>
                                              <p:pRg st="2" end="2"/>
                                            </p:txEl>
                                          </p:spTgt>
                                        </p:tgtEl>
                                      </p:cBhvr>
                                    </p:animEffect>
                                  </p:childTnLst>
                                  <p:subTnLst>
                                    <p:audio>
                                      <p:cMediaNode>
                                        <p:cTn display="0" masterRel="sameClick">
                                          <p:stCondLst>
                                            <p:cond evt="begin" delay="0">
                                              <p:tn val="34"/>
                                            </p:cond>
                                          </p:stCondLst>
                                          <p:endCondLst>
                                            <p:cond evt="onStopAudio" delay="0">
                                              <p:tgtEl>
                                                <p:sldTgt/>
                                              </p:tgtEl>
                                            </p:cond>
                                          </p:endCondLst>
                                        </p:cTn>
                                        <p:tgtEl>
                                          <p:sndTgt r:embed="rId8" name="= 104 + 8 = 1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
          <p:cNvGrpSpPr>
            <a:grpSpLocks/>
          </p:cNvGrpSpPr>
          <p:nvPr/>
        </p:nvGrpSpPr>
        <p:grpSpPr bwMode="auto">
          <a:xfrm>
            <a:off x="214313" y="571500"/>
            <a:ext cx="8643937" cy="5786438"/>
            <a:chOff x="142844" y="1857363"/>
            <a:chExt cx="8643997" cy="4929221"/>
          </a:xfrm>
        </p:grpSpPr>
        <p:grpSp>
          <p:nvGrpSpPr>
            <p:cNvPr id="25612" name="Group 8"/>
            <p:cNvGrpSpPr>
              <a:grpSpLocks/>
            </p:cNvGrpSpPr>
            <p:nvPr/>
          </p:nvGrpSpPr>
          <p:grpSpPr bwMode="auto">
            <a:xfrm>
              <a:off x="142844" y="1857363"/>
              <a:ext cx="8643997" cy="4929221"/>
              <a:chOff x="1719210" y="3181518"/>
              <a:chExt cx="5724247" cy="3099899"/>
            </a:xfrm>
          </p:grpSpPr>
          <p:sp>
            <p:nvSpPr>
              <p:cNvPr id="5" name="Rectangle 4"/>
              <p:cNvSpPr/>
              <p:nvPr/>
            </p:nvSpPr>
            <p:spPr>
              <a:xfrm>
                <a:off x="2071390" y="3286124"/>
                <a:ext cx="5215426" cy="2857520"/>
              </a:xfrm>
              <a:prstGeom prst="rect">
                <a:avLst/>
              </a:prstGeom>
              <a:gradFill>
                <a:gsLst>
                  <a:gs pos="0">
                    <a:srgbClr val="0000FF"/>
                  </a:gs>
                  <a:gs pos="50000">
                    <a:schemeClr val="bg1"/>
                  </a:gs>
                  <a:gs pos="100000">
                    <a:srgbClr val="00FF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u="sng">
                  <a:ln>
                    <a:solidFill>
                      <a:sysClr val="windowText" lastClr="000000"/>
                    </a:solidFill>
                  </a:ln>
                  <a:solidFill>
                    <a:srgbClr val="FF0000"/>
                  </a:solidFill>
                  <a:cs typeface="+mj-cs"/>
                </a:endParaRPr>
              </a:p>
            </p:txBody>
          </p:sp>
          <p:pic>
            <p:nvPicPr>
              <p:cNvPr id="25615" name="Picture 5" descr="Westmort.wmf"/>
              <p:cNvPicPr>
                <a:picLocks noChangeAspect="1"/>
              </p:cNvPicPr>
              <p:nvPr/>
            </p:nvPicPr>
            <p:blipFill>
              <a:blip r:embed="rId7" cstate="print"/>
              <a:srcRect/>
              <a:stretch>
                <a:fillRect/>
              </a:stretch>
            </p:blipFill>
            <p:spPr bwMode="auto">
              <a:xfrm>
                <a:off x="1719210" y="3181518"/>
                <a:ext cx="5724247" cy="3099899"/>
              </a:xfrm>
              <a:prstGeom prst="rect">
                <a:avLst/>
              </a:prstGeom>
              <a:noFill/>
              <a:ln w="9525">
                <a:noFill/>
                <a:miter lim="800000"/>
                <a:headEnd/>
                <a:tailEnd/>
              </a:ln>
            </p:spPr>
          </p:pic>
        </p:grpSp>
        <p:sp>
          <p:nvSpPr>
            <p:cNvPr id="25613" name="Rectangle 3"/>
            <p:cNvSpPr>
              <a:spLocks noChangeArrowheads="1"/>
            </p:cNvSpPr>
            <p:nvPr/>
          </p:nvSpPr>
          <p:spPr bwMode="auto">
            <a:xfrm>
              <a:off x="1428728" y="2357430"/>
              <a:ext cx="6143668" cy="707886"/>
            </a:xfrm>
            <a:prstGeom prst="rect">
              <a:avLst/>
            </a:prstGeom>
            <a:noFill/>
            <a:ln w="9525">
              <a:noFill/>
              <a:miter lim="800000"/>
              <a:headEnd/>
              <a:tailEnd/>
            </a:ln>
          </p:spPr>
          <p:txBody>
            <a:bodyPr>
              <a:spAutoFit/>
            </a:bodyPr>
            <a:lstStyle/>
            <a:p>
              <a:r>
                <a:rPr lang="ar-EG" sz="4800" b="1" u="sng">
                  <a:solidFill>
                    <a:srgbClr val="002060"/>
                  </a:solidFill>
                </a:rPr>
                <a:t>أوجد قيمة كل عبارة مما يأتي:</a:t>
              </a:r>
              <a:endParaRPr lang="ar-EG" sz="4000" b="1" u="sng">
                <a:solidFill>
                  <a:srgbClr val="002060"/>
                </a:solidFill>
              </a:endParaRPr>
            </a:p>
          </p:txBody>
        </p:sp>
      </p:grpSp>
      <p:grpSp>
        <p:nvGrpSpPr>
          <p:cNvPr id="6" name="Group 6"/>
          <p:cNvGrpSpPr>
            <a:grpSpLocks/>
          </p:cNvGrpSpPr>
          <p:nvPr/>
        </p:nvGrpSpPr>
        <p:grpSpPr bwMode="auto">
          <a:xfrm>
            <a:off x="6929438" y="2143125"/>
            <a:ext cx="1571625" cy="1428750"/>
            <a:chOff x="7358082" y="2500306"/>
            <a:chExt cx="1571636" cy="1428760"/>
          </a:xfrm>
        </p:grpSpPr>
        <p:grpSp>
          <p:nvGrpSpPr>
            <p:cNvPr id="25606" name="Group 11"/>
            <p:cNvGrpSpPr>
              <a:grpSpLocks/>
            </p:cNvGrpSpPr>
            <p:nvPr/>
          </p:nvGrpSpPr>
          <p:grpSpPr bwMode="auto">
            <a:xfrm>
              <a:off x="7358082" y="2500306"/>
              <a:ext cx="1571636" cy="1428760"/>
              <a:chOff x="1273707" y="3071810"/>
              <a:chExt cx="729012" cy="656481"/>
            </a:xfrm>
          </p:grpSpPr>
          <p:sp>
            <p:nvSpPr>
              <p:cNvPr id="10" name="Diamond 9"/>
              <p:cNvSpPr/>
              <p:nvPr/>
            </p:nvSpPr>
            <p:spPr>
              <a:xfrm rot="946210">
                <a:off x="1288339" y="3085349"/>
                <a:ext cx="714380" cy="642942"/>
              </a:xfrm>
              <a:prstGeom prst="diamond">
                <a:avLst/>
              </a:prstGeom>
              <a:solidFill>
                <a:srgbClr val="FF00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a:ln>
                    <a:solidFill>
                      <a:sysClr val="windowText" lastClr="000000"/>
                    </a:solidFill>
                  </a:ln>
                  <a:solidFill>
                    <a:srgbClr val="FF0000"/>
                  </a:solidFill>
                  <a:cs typeface="+mj-cs"/>
                </a:endParaRPr>
              </a:p>
            </p:txBody>
          </p:sp>
          <p:sp>
            <p:nvSpPr>
              <p:cNvPr id="11" name="Diamond 10"/>
              <p:cNvSpPr/>
              <p:nvPr/>
            </p:nvSpPr>
            <p:spPr>
              <a:xfrm rot="20489341">
                <a:off x="1273707" y="3071810"/>
                <a:ext cx="714284" cy="642622"/>
              </a:xfrm>
              <a:prstGeom prst="diamond">
                <a:avLst/>
              </a:prstGeom>
              <a:solidFill>
                <a:srgbClr val="FF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dirty="0">
                  <a:ln>
                    <a:solidFill>
                      <a:sysClr val="windowText" lastClr="000000"/>
                    </a:solidFill>
                  </a:ln>
                  <a:solidFill>
                    <a:srgbClr val="FF0000"/>
                  </a:solidFill>
                  <a:cs typeface="+mj-cs"/>
                </a:endParaRPr>
              </a:p>
            </p:txBody>
          </p:sp>
        </p:grpSp>
        <p:sp>
          <p:nvSpPr>
            <p:cNvPr id="9" name="Rectangle 8"/>
            <p:cNvSpPr/>
            <p:nvPr/>
          </p:nvSpPr>
          <p:spPr>
            <a:xfrm>
              <a:off x="7715272" y="2857496"/>
              <a:ext cx="832280" cy="830997"/>
            </a:xfrm>
            <a:prstGeom prst="rect">
              <a:avLst/>
            </a:prstGeom>
          </p:spPr>
          <p:txBody>
            <a:bodyPr wrap="none">
              <a:spAutoFit/>
            </a:bodyPr>
            <a:lstStyle/>
            <a:p>
              <a:pPr algn="ctr" fontAlgn="auto">
                <a:spcBef>
                  <a:spcPts val="0"/>
                </a:spcBef>
                <a:spcAft>
                  <a:spcPts val="0"/>
                </a:spcAft>
                <a:defRPr/>
              </a:pPr>
              <a:r>
                <a:rPr lang="ar-EG" sz="4800" dirty="0">
                  <a:ln>
                    <a:solidFill>
                      <a:sysClr val="windowText" lastClr="000000"/>
                    </a:solidFill>
                  </a:ln>
                  <a:solidFill>
                    <a:srgbClr val="FF0000"/>
                  </a:solidFill>
                  <a:latin typeface="+mn-lt"/>
                  <a:cs typeface="+mj-cs"/>
                </a:rPr>
                <a:t>25</a:t>
              </a:r>
            </a:p>
          </p:txBody>
        </p:sp>
      </p:grpSp>
      <p:sp>
        <p:nvSpPr>
          <p:cNvPr id="12" name="TextBox 11"/>
          <p:cNvSpPr txBox="1"/>
          <p:nvPr/>
        </p:nvSpPr>
        <p:spPr>
          <a:xfrm>
            <a:off x="1857375" y="2598738"/>
            <a:ext cx="4429125" cy="830262"/>
          </a:xfrm>
          <a:prstGeom prst="rect">
            <a:avLst/>
          </a:prstGeom>
          <a:noFill/>
        </p:spPr>
        <p:txBody>
          <a:bodyPr rtlCol="1">
            <a:spAutoFit/>
          </a:bodyPr>
          <a:lstStyle/>
          <a:p>
            <a:pPr algn="ctr" fontAlgn="auto">
              <a:spcBef>
                <a:spcPts val="0"/>
              </a:spcBef>
              <a:spcAft>
                <a:spcPts val="0"/>
              </a:spcAft>
              <a:defRPr/>
            </a:pPr>
            <a:r>
              <a:rPr lang="ar-EG" sz="4800" b="1" dirty="0">
                <a:latin typeface="+mn-lt"/>
                <a:cs typeface="+mj-cs"/>
              </a:rPr>
              <a:t>12 ÷ 4 + (25 – 6)</a:t>
            </a:r>
          </a:p>
        </p:txBody>
      </p:sp>
      <p:sp>
        <p:nvSpPr>
          <p:cNvPr id="13" name="TextBox 12"/>
          <p:cNvSpPr txBox="1">
            <a:spLocks noChangeArrowheads="1"/>
          </p:cNvSpPr>
          <p:nvPr/>
        </p:nvSpPr>
        <p:spPr bwMode="auto">
          <a:xfrm>
            <a:off x="1071563" y="3884613"/>
            <a:ext cx="6643687" cy="1570037"/>
          </a:xfrm>
          <a:prstGeom prst="rect">
            <a:avLst/>
          </a:prstGeom>
          <a:noFill/>
          <a:ln w="9525">
            <a:noFill/>
            <a:miter lim="800000"/>
            <a:headEnd/>
            <a:tailEnd/>
          </a:ln>
        </p:spPr>
        <p:txBody>
          <a:bodyPr>
            <a:spAutoFit/>
          </a:bodyPr>
          <a:lstStyle/>
          <a:p>
            <a:pPr algn="ctr"/>
            <a:r>
              <a:rPr lang="ar-EG" sz="4800" b="1" dirty="0">
                <a:solidFill>
                  <a:srgbClr val="0000CC"/>
                </a:solidFill>
              </a:rPr>
              <a:t>= 12÷ 4 + </a:t>
            </a:r>
            <a:r>
              <a:rPr lang="ar-EG" sz="4800" b="1" dirty="0" smtClean="0">
                <a:solidFill>
                  <a:srgbClr val="0000CC"/>
                </a:solidFill>
              </a:rPr>
              <a:t>19</a:t>
            </a:r>
          </a:p>
          <a:p>
            <a:pPr algn="ctr"/>
            <a:r>
              <a:rPr lang="ar-EG" sz="4800" b="1" dirty="0" smtClean="0">
                <a:solidFill>
                  <a:srgbClr val="0000CC"/>
                </a:solidFill>
              </a:rPr>
              <a:t>= </a:t>
            </a:r>
            <a:r>
              <a:rPr lang="ar-EG" sz="4800" b="1" dirty="0">
                <a:solidFill>
                  <a:srgbClr val="0000CC"/>
                </a:solidFill>
              </a:rPr>
              <a:t>3 + 19 = </a:t>
            </a:r>
            <a:r>
              <a:rPr lang="ar-EG" sz="4800" b="1" dirty="0">
                <a:solidFill>
                  <a:srgbClr val="FF0000"/>
                </a:solidFill>
              </a:rPr>
              <a:t>22</a:t>
            </a:r>
            <a:endParaRPr lang="en-US" sz="4800" dirty="0">
              <a:solidFill>
                <a:srgbClr val="FF0000"/>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par>
                                <p:cTn id="8" presetID="53"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subTnLst>
                                    <p:audio>
                                      <p:cMediaNode>
                                        <p:cTn display="0" masterRel="sameClick">
                                          <p:stCondLst>
                                            <p:cond evt="begin" delay="0">
                                              <p:tn val="8"/>
                                            </p:cond>
                                          </p:stCondLst>
                                          <p:endCondLst>
                                            <p:cond evt="onStopAudio" delay="0">
                                              <p:tgtEl>
                                                <p:sldTgt/>
                                              </p:tgtEl>
                                            </p:cond>
                                          </p:endCondLst>
                                        </p:cTn>
                                        <p:tgtEl>
                                          <p:sndTgt r:embed="rId4" name="12 ÷ 4 + (25 – 6).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13">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 12÷ 4 + 19.wav"/>
                                        </p:tgtEl>
                                      </p:cMediaNode>
                                    </p:audio>
                                  </p:sub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 calcmode="lin" valueType="num">
                                      <p:cBhvr>
                                        <p:cTn id="24" dur="500" fill="hold"/>
                                        <p:tgtEl>
                                          <p:spTgt spid="13">
                                            <p:txEl>
                                              <p:pRg st="1" end="1"/>
                                            </p:txEl>
                                          </p:spTgt>
                                        </p:tgtEl>
                                        <p:attrNameLst>
                                          <p:attrName>ppt_w</p:attrName>
                                        </p:attrNameLst>
                                      </p:cBhvr>
                                      <p:tavLst>
                                        <p:tav tm="0">
                                          <p:val>
                                            <p:strVal val="#ppt_w+.3"/>
                                          </p:val>
                                        </p:tav>
                                        <p:tav tm="100000">
                                          <p:val>
                                            <p:strVal val="#ppt_w"/>
                                          </p:val>
                                        </p:tav>
                                      </p:tavLst>
                                    </p:anim>
                                    <p:anim calcmode="lin" valueType="num">
                                      <p:cBhvr>
                                        <p:cTn id="25" dur="5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26" dur="500"/>
                                        <p:tgtEl>
                                          <p:spTgt spid="13">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6" name="= 3 + 19 = 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uiExpan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
          <p:cNvGrpSpPr>
            <a:grpSpLocks/>
          </p:cNvGrpSpPr>
          <p:nvPr/>
        </p:nvGrpSpPr>
        <p:grpSpPr bwMode="auto">
          <a:xfrm>
            <a:off x="214313" y="571500"/>
            <a:ext cx="8643937" cy="5786438"/>
            <a:chOff x="142844" y="1857363"/>
            <a:chExt cx="8643997" cy="4929221"/>
          </a:xfrm>
        </p:grpSpPr>
        <p:grpSp>
          <p:nvGrpSpPr>
            <p:cNvPr id="26637" name="Group 8"/>
            <p:cNvGrpSpPr>
              <a:grpSpLocks/>
            </p:cNvGrpSpPr>
            <p:nvPr/>
          </p:nvGrpSpPr>
          <p:grpSpPr bwMode="auto">
            <a:xfrm>
              <a:off x="142844" y="1857363"/>
              <a:ext cx="8643997" cy="4929221"/>
              <a:chOff x="1719210" y="3181518"/>
              <a:chExt cx="5724247" cy="3099899"/>
            </a:xfrm>
          </p:grpSpPr>
          <p:sp>
            <p:nvSpPr>
              <p:cNvPr id="5" name="Rectangle 4"/>
              <p:cNvSpPr/>
              <p:nvPr/>
            </p:nvSpPr>
            <p:spPr>
              <a:xfrm>
                <a:off x="2071390" y="3286124"/>
                <a:ext cx="5215426" cy="2857520"/>
              </a:xfrm>
              <a:prstGeom prst="rect">
                <a:avLst/>
              </a:prstGeom>
              <a:gradFill>
                <a:gsLst>
                  <a:gs pos="0">
                    <a:srgbClr val="0000FF"/>
                  </a:gs>
                  <a:gs pos="50000">
                    <a:schemeClr val="bg1"/>
                  </a:gs>
                  <a:gs pos="100000">
                    <a:srgbClr val="00FF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u="sng">
                  <a:ln>
                    <a:solidFill>
                      <a:sysClr val="windowText" lastClr="000000"/>
                    </a:solidFill>
                  </a:ln>
                  <a:solidFill>
                    <a:srgbClr val="FF0000"/>
                  </a:solidFill>
                  <a:cs typeface="+mj-cs"/>
                </a:endParaRPr>
              </a:p>
            </p:txBody>
          </p:sp>
          <p:pic>
            <p:nvPicPr>
              <p:cNvPr id="26640" name="Picture 5" descr="Westmort.wmf"/>
              <p:cNvPicPr>
                <a:picLocks noChangeAspect="1"/>
              </p:cNvPicPr>
              <p:nvPr/>
            </p:nvPicPr>
            <p:blipFill>
              <a:blip r:embed="rId8" cstate="print"/>
              <a:srcRect/>
              <a:stretch>
                <a:fillRect/>
              </a:stretch>
            </p:blipFill>
            <p:spPr bwMode="auto">
              <a:xfrm>
                <a:off x="1719210" y="3181518"/>
                <a:ext cx="5724247" cy="3099899"/>
              </a:xfrm>
              <a:prstGeom prst="rect">
                <a:avLst/>
              </a:prstGeom>
              <a:noFill/>
              <a:ln w="9525">
                <a:noFill/>
                <a:miter lim="800000"/>
                <a:headEnd/>
                <a:tailEnd/>
              </a:ln>
            </p:spPr>
          </p:pic>
        </p:grpSp>
        <p:sp>
          <p:nvSpPr>
            <p:cNvPr id="26638" name="Rectangle 3"/>
            <p:cNvSpPr>
              <a:spLocks noChangeArrowheads="1"/>
            </p:cNvSpPr>
            <p:nvPr/>
          </p:nvSpPr>
          <p:spPr bwMode="auto">
            <a:xfrm>
              <a:off x="1428728" y="2357430"/>
              <a:ext cx="6143668" cy="707886"/>
            </a:xfrm>
            <a:prstGeom prst="rect">
              <a:avLst/>
            </a:prstGeom>
            <a:noFill/>
            <a:ln w="9525">
              <a:noFill/>
              <a:miter lim="800000"/>
              <a:headEnd/>
              <a:tailEnd/>
            </a:ln>
          </p:spPr>
          <p:txBody>
            <a:bodyPr>
              <a:spAutoFit/>
            </a:bodyPr>
            <a:lstStyle/>
            <a:p>
              <a:r>
                <a:rPr lang="ar-EG" sz="4800" b="1" u="sng">
                  <a:solidFill>
                    <a:srgbClr val="002060"/>
                  </a:solidFill>
                </a:rPr>
                <a:t>أوجد قيمة كل عبارة مما يأتي:</a:t>
              </a:r>
              <a:endParaRPr lang="ar-EG" sz="4000" b="1" u="sng">
                <a:solidFill>
                  <a:srgbClr val="002060"/>
                </a:solidFill>
              </a:endParaRPr>
            </a:p>
          </p:txBody>
        </p:sp>
      </p:grpSp>
      <p:grpSp>
        <p:nvGrpSpPr>
          <p:cNvPr id="6" name="Group 6"/>
          <p:cNvGrpSpPr>
            <a:grpSpLocks/>
          </p:cNvGrpSpPr>
          <p:nvPr/>
        </p:nvGrpSpPr>
        <p:grpSpPr bwMode="auto">
          <a:xfrm>
            <a:off x="6929438" y="2143125"/>
            <a:ext cx="1571625" cy="1428750"/>
            <a:chOff x="7358082" y="2500306"/>
            <a:chExt cx="1571636" cy="1428760"/>
          </a:xfrm>
        </p:grpSpPr>
        <p:grpSp>
          <p:nvGrpSpPr>
            <p:cNvPr id="26631" name="Group 11"/>
            <p:cNvGrpSpPr>
              <a:grpSpLocks/>
            </p:cNvGrpSpPr>
            <p:nvPr/>
          </p:nvGrpSpPr>
          <p:grpSpPr bwMode="auto">
            <a:xfrm>
              <a:off x="7358082" y="2500306"/>
              <a:ext cx="1571636" cy="1428760"/>
              <a:chOff x="1273707" y="3071810"/>
              <a:chExt cx="729012" cy="656481"/>
            </a:xfrm>
          </p:grpSpPr>
          <p:sp>
            <p:nvSpPr>
              <p:cNvPr id="10" name="Diamond 9"/>
              <p:cNvSpPr/>
              <p:nvPr/>
            </p:nvSpPr>
            <p:spPr>
              <a:xfrm rot="946210">
                <a:off x="1288339" y="3085349"/>
                <a:ext cx="714380" cy="642942"/>
              </a:xfrm>
              <a:prstGeom prst="diamond">
                <a:avLst/>
              </a:prstGeom>
              <a:solidFill>
                <a:srgbClr val="FF00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a:ln>
                    <a:solidFill>
                      <a:sysClr val="windowText" lastClr="000000"/>
                    </a:solidFill>
                  </a:ln>
                  <a:solidFill>
                    <a:srgbClr val="FF0000"/>
                  </a:solidFill>
                  <a:cs typeface="+mj-cs"/>
                </a:endParaRPr>
              </a:p>
            </p:txBody>
          </p:sp>
          <p:sp>
            <p:nvSpPr>
              <p:cNvPr id="11" name="Diamond 10"/>
              <p:cNvSpPr/>
              <p:nvPr/>
            </p:nvSpPr>
            <p:spPr>
              <a:xfrm rot="20489341">
                <a:off x="1273707" y="3071810"/>
                <a:ext cx="714284" cy="642622"/>
              </a:xfrm>
              <a:prstGeom prst="diamond">
                <a:avLst/>
              </a:prstGeom>
              <a:solidFill>
                <a:srgbClr val="FF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dirty="0">
                  <a:ln>
                    <a:solidFill>
                      <a:sysClr val="windowText" lastClr="000000"/>
                    </a:solidFill>
                  </a:ln>
                  <a:solidFill>
                    <a:srgbClr val="FF0000"/>
                  </a:solidFill>
                  <a:cs typeface="+mj-cs"/>
                </a:endParaRPr>
              </a:p>
            </p:txBody>
          </p:sp>
        </p:grpSp>
        <p:sp>
          <p:nvSpPr>
            <p:cNvPr id="9" name="Rectangle 8"/>
            <p:cNvSpPr/>
            <p:nvPr/>
          </p:nvSpPr>
          <p:spPr>
            <a:xfrm>
              <a:off x="7715272" y="2857496"/>
              <a:ext cx="832280" cy="830997"/>
            </a:xfrm>
            <a:prstGeom prst="rect">
              <a:avLst/>
            </a:prstGeom>
          </p:spPr>
          <p:txBody>
            <a:bodyPr wrap="none">
              <a:spAutoFit/>
            </a:bodyPr>
            <a:lstStyle/>
            <a:p>
              <a:pPr algn="ctr" fontAlgn="auto">
                <a:spcBef>
                  <a:spcPts val="0"/>
                </a:spcBef>
                <a:spcAft>
                  <a:spcPts val="0"/>
                </a:spcAft>
                <a:defRPr/>
              </a:pPr>
              <a:r>
                <a:rPr lang="ar-EG" sz="4800" dirty="0">
                  <a:ln>
                    <a:solidFill>
                      <a:sysClr val="windowText" lastClr="000000"/>
                    </a:solidFill>
                  </a:ln>
                  <a:solidFill>
                    <a:srgbClr val="FF0000"/>
                  </a:solidFill>
                  <a:latin typeface="+mn-lt"/>
                  <a:cs typeface="+mj-cs"/>
                </a:rPr>
                <a:t>26</a:t>
              </a:r>
            </a:p>
          </p:txBody>
        </p:sp>
      </p:grpSp>
      <p:sp>
        <p:nvSpPr>
          <p:cNvPr id="12" name="TextBox 11"/>
          <p:cNvSpPr txBox="1"/>
          <p:nvPr/>
        </p:nvSpPr>
        <p:spPr>
          <a:xfrm>
            <a:off x="1371600" y="2811462"/>
            <a:ext cx="5715000" cy="769938"/>
          </a:xfrm>
          <a:prstGeom prst="rect">
            <a:avLst/>
          </a:prstGeom>
          <a:noFill/>
        </p:spPr>
        <p:txBody>
          <a:bodyPr rtlCol="1">
            <a:spAutoFit/>
          </a:bodyPr>
          <a:lstStyle/>
          <a:p>
            <a:pPr algn="ctr" fontAlgn="auto">
              <a:spcBef>
                <a:spcPts val="0"/>
              </a:spcBef>
              <a:spcAft>
                <a:spcPts val="0"/>
              </a:spcAft>
              <a:defRPr/>
            </a:pPr>
            <a:r>
              <a:rPr lang="ar-EG" sz="4400" b="1" dirty="0">
                <a:latin typeface="+mn-lt"/>
                <a:cs typeface="+mj-cs"/>
              </a:rPr>
              <a:t>9 + 34 × (20 – 8) ÷ 2+ 6 </a:t>
            </a:r>
          </a:p>
        </p:txBody>
      </p:sp>
      <p:sp>
        <p:nvSpPr>
          <p:cNvPr id="13" name="TextBox 12"/>
          <p:cNvSpPr txBox="1">
            <a:spLocks noChangeArrowheads="1"/>
          </p:cNvSpPr>
          <p:nvPr/>
        </p:nvSpPr>
        <p:spPr bwMode="auto">
          <a:xfrm>
            <a:off x="1676400" y="3733800"/>
            <a:ext cx="5786438" cy="707886"/>
          </a:xfrm>
          <a:prstGeom prst="rect">
            <a:avLst/>
          </a:prstGeom>
          <a:noFill/>
          <a:ln w="9525">
            <a:noFill/>
            <a:miter lim="800000"/>
            <a:headEnd/>
            <a:tailEnd/>
          </a:ln>
        </p:spPr>
        <p:txBody>
          <a:bodyPr>
            <a:spAutoFit/>
          </a:bodyPr>
          <a:lstStyle/>
          <a:p>
            <a:pPr algn="ctr">
              <a:defRPr/>
            </a:pPr>
            <a:r>
              <a:rPr lang="ar-SA" sz="4000" b="1" dirty="0" smtClean="0">
                <a:solidFill>
                  <a:srgbClr val="0000CC"/>
                </a:solidFill>
              </a:rPr>
              <a:t>=</a:t>
            </a:r>
            <a:r>
              <a:rPr lang="ar-EG" sz="4000" b="1" dirty="0" smtClean="0">
                <a:solidFill>
                  <a:srgbClr val="0000CC"/>
                </a:solidFill>
              </a:rPr>
              <a:t>9+34 </a:t>
            </a:r>
            <a:r>
              <a:rPr lang="ar-EG" sz="4000" b="1" dirty="0">
                <a:solidFill>
                  <a:srgbClr val="0000CC"/>
                </a:solidFill>
              </a:rPr>
              <a:t>×12 ÷2 +6</a:t>
            </a:r>
            <a:endParaRPr lang="ar-EG" sz="4000" b="1" dirty="0">
              <a:solidFill>
                <a:srgbClr val="0000CC"/>
              </a:solidFill>
              <a:latin typeface="Calibri" pitchFamily="34" charset="0"/>
              <a:cs typeface="+mj-cs"/>
            </a:endParaRPr>
          </a:p>
        </p:txBody>
      </p:sp>
      <p:sp>
        <p:nvSpPr>
          <p:cNvPr id="14" name="TextBox 12"/>
          <p:cNvSpPr txBox="1">
            <a:spLocks noChangeArrowheads="1"/>
          </p:cNvSpPr>
          <p:nvPr/>
        </p:nvSpPr>
        <p:spPr bwMode="auto">
          <a:xfrm>
            <a:off x="1600200" y="4495800"/>
            <a:ext cx="5014913" cy="1323439"/>
          </a:xfrm>
          <a:prstGeom prst="rect">
            <a:avLst/>
          </a:prstGeom>
          <a:noFill/>
          <a:ln w="9525">
            <a:noFill/>
            <a:miter lim="800000"/>
            <a:headEnd/>
            <a:tailEnd/>
          </a:ln>
        </p:spPr>
        <p:txBody>
          <a:bodyPr wrap="square">
            <a:spAutoFit/>
          </a:bodyPr>
          <a:lstStyle/>
          <a:p>
            <a:r>
              <a:rPr lang="ar-EG" sz="4000" b="1" dirty="0">
                <a:solidFill>
                  <a:srgbClr val="0000CC"/>
                </a:solidFill>
              </a:rPr>
              <a:t>=9+408 ÷2 +</a:t>
            </a:r>
            <a:r>
              <a:rPr lang="ar-EG" sz="4000" b="1" dirty="0" smtClean="0">
                <a:solidFill>
                  <a:srgbClr val="0000CC"/>
                </a:solidFill>
              </a:rPr>
              <a:t>6</a:t>
            </a:r>
          </a:p>
          <a:p>
            <a:r>
              <a:rPr lang="ar-EG" sz="4000" b="1" dirty="0" smtClean="0">
                <a:solidFill>
                  <a:srgbClr val="0000CC"/>
                </a:solidFill>
              </a:rPr>
              <a:t>=9+204 </a:t>
            </a:r>
            <a:r>
              <a:rPr lang="ar-EG" sz="4000" b="1" dirty="0">
                <a:solidFill>
                  <a:srgbClr val="0000CC"/>
                </a:solidFill>
              </a:rPr>
              <a:t>+6 = </a:t>
            </a:r>
            <a:r>
              <a:rPr lang="ar-EG" sz="4000" b="1" dirty="0" smtClean="0">
                <a:solidFill>
                  <a:srgbClr val="FF0000"/>
                </a:solidFill>
              </a:rPr>
              <a:t>219</a:t>
            </a:r>
            <a:endParaRPr lang="en-US" sz="4000" dirty="0">
              <a:solidFill>
                <a:srgbClr val="0000CC"/>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par>
                                <p:cTn id="8" presetID="53"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subTnLst>
                                    <p:audio>
                                      <p:cMediaNode>
                                        <p:cTn display="0" masterRel="sameClick">
                                          <p:stCondLst>
                                            <p:cond evt="begin" delay="0">
                                              <p:tn val="8"/>
                                            </p:cond>
                                          </p:stCondLst>
                                          <p:endCondLst>
                                            <p:cond evt="onStopAudio" delay="0">
                                              <p:tgtEl>
                                                <p:sldTgt/>
                                              </p:tgtEl>
                                            </p:cond>
                                          </p:endCondLst>
                                        </p:cTn>
                                        <p:tgtEl>
                                          <p:sndTgt r:embed="rId4" name="9 + 34 × (20 – 8) ÷ 2+ 6.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strVal val="#ppt_w+.3"/>
                                          </p:val>
                                        </p:tav>
                                        <p:tav tm="100000">
                                          <p:val>
                                            <p:strVal val="#ppt_w"/>
                                          </p:val>
                                        </p:tav>
                                      </p:tavLst>
                                    </p:anim>
                                    <p:anim calcmode="lin" valueType="num">
                                      <p:cBhvr>
                                        <p:cTn id="18" dur="500" fill="hold"/>
                                        <p:tgtEl>
                                          <p:spTgt spid="13"/>
                                        </p:tgtEl>
                                        <p:attrNameLst>
                                          <p:attrName>ppt_h</p:attrName>
                                        </p:attrNameLst>
                                      </p:cBhvr>
                                      <p:tavLst>
                                        <p:tav tm="0">
                                          <p:val>
                                            <p:strVal val="#ppt_h"/>
                                          </p:val>
                                        </p:tav>
                                        <p:tav tm="100000">
                                          <p:val>
                                            <p:strVal val="#ppt_h"/>
                                          </p:val>
                                        </p:tav>
                                      </p:tavLst>
                                    </p:anim>
                                    <p:animEffect transition="in" filter="fade">
                                      <p:cBhvr>
                                        <p:cTn id="19"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5" name="9+34 ×12 ÷2 +6.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p:cTn id="24" dur="500" fill="hold"/>
                                        <p:tgtEl>
                                          <p:spTgt spid="14">
                                            <p:txEl>
                                              <p:pRg st="0" end="0"/>
                                            </p:txEl>
                                          </p:spTgt>
                                        </p:tgtEl>
                                        <p:attrNameLst>
                                          <p:attrName>ppt_w</p:attrName>
                                        </p:attrNameLst>
                                      </p:cBhvr>
                                      <p:tavLst>
                                        <p:tav tm="0">
                                          <p:val>
                                            <p:strVal val="#ppt_w+.3"/>
                                          </p:val>
                                        </p:tav>
                                        <p:tav tm="100000">
                                          <p:val>
                                            <p:strVal val="#ppt_w"/>
                                          </p:val>
                                        </p:tav>
                                      </p:tavLst>
                                    </p:anim>
                                    <p:anim calcmode="lin" valueType="num">
                                      <p:cBhvr>
                                        <p:cTn id="25" dur="5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26" dur="500"/>
                                        <p:tgtEl>
                                          <p:spTgt spid="14">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6" name="=9+408 ÷2 +6.wav"/>
                                        </p:tgtEl>
                                      </p:cMediaNode>
                                    </p:audio>
                                  </p:sub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anim calcmode="lin" valueType="num">
                                      <p:cBhvr>
                                        <p:cTn id="31" dur="500" fill="hold"/>
                                        <p:tgtEl>
                                          <p:spTgt spid="14">
                                            <p:txEl>
                                              <p:pRg st="1" end="1"/>
                                            </p:txEl>
                                          </p:spTgt>
                                        </p:tgtEl>
                                        <p:attrNameLst>
                                          <p:attrName>ppt_w</p:attrName>
                                        </p:attrNameLst>
                                      </p:cBhvr>
                                      <p:tavLst>
                                        <p:tav tm="0">
                                          <p:val>
                                            <p:strVal val="#ppt_w+.3"/>
                                          </p:val>
                                        </p:tav>
                                        <p:tav tm="100000">
                                          <p:val>
                                            <p:strVal val="#ppt_w"/>
                                          </p:val>
                                        </p:tav>
                                      </p:tavLst>
                                    </p:anim>
                                    <p:anim calcmode="lin" valueType="num">
                                      <p:cBhvr>
                                        <p:cTn id="32" dur="500" fill="hold"/>
                                        <p:tgtEl>
                                          <p:spTgt spid="14">
                                            <p:txEl>
                                              <p:pRg st="1" end="1"/>
                                            </p:txEl>
                                          </p:spTgt>
                                        </p:tgtEl>
                                        <p:attrNameLst>
                                          <p:attrName>ppt_h</p:attrName>
                                        </p:attrNameLst>
                                      </p:cBhvr>
                                      <p:tavLst>
                                        <p:tav tm="0">
                                          <p:val>
                                            <p:strVal val="#ppt_h"/>
                                          </p:val>
                                        </p:tav>
                                        <p:tav tm="100000">
                                          <p:val>
                                            <p:strVal val="#ppt_h"/>
                                          </p:val>
                                        </p:tav>
                                      </p:tavLst>
                                    </p:anim>
                                    <p:animEffect transition="in" filter="fade">
                                      <p:cBhvr>
                                        <p:cTn id="33" dur="500"/>
                                        <p:tgtEl>
                                          <p:spTgt spid="14">
                                            <p:txEl>
                                              <p:pRg st="1" end="1"/>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7" name="=9+204 +6 = 2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uiExpan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
          <p:cNvGrpSpPr>
            <a:grpSpLocks/>
          </p:cNvGrpSpPr>
          <p:nvPr/>
        </p:nvGrpSpPr>
        <p:grpSpPr bwMode="auto">
          <a:xfrm>
            <a:off x="214313" y="571500"/>
            <a:ext cx="8643937" cy="5786438"/>
            <a:chOff x="142844" y="1857363"/>
            <a:chExt cx="8643997" cy="4929221"/>
          </a:xfrm>
        </p:grpSpPr>
        <p:grpSp>
          <p:nvGrpSpPr>
            <p:cNvPr id="27660" name="Group 8"/>
            <p:cNvGrpSpPr>
              <a:grpSpLocks/>
            </p:cNvGrpSpPr>
            <p:nvPr/>
          </p:nvGrpSpPr>
          <p:grpSpPr bwMode="auto">
            <a:xfrm>
              <a:off x="142844" y="1857363"/>
              <a:ext cx="8643997" cy="4929221"/>
              <a:chOff x="1719210" y="3181518"/>
              <a:chExt cx="5724247" cy="3099899"/>
            </a:xfrm>
          </p:grpSpPr>
          <p:sp>
            <p:nvSpPr>
              <p:cNvPr id="5" name="Rectangle 4"/>
              <p:cNvSpPr/>
              <p:nvPr/>
            </p:nvSpPr>
            <p:spPr>
              <a:xfrm>
                <a:off x="2071390" y="3286124"/>
                <a:ext cx="5215426" cy="2857520"/>
              </a:xfrm>
              <a:prstGeom prst="rect">
                <a:avLst/>
              </a:prstGeom>
              <a:gradFill>
                <a:gsLst>
                  <a:gs pos="0">
                    <a:srgbClr val="0000FF"/>
                  </a:gs>
                  <a:gs pos="50000">
                    <a:schemeClr val="bg1"/>
                  </a:gs>
                  <a:gs pos="100000">
                    <a:srgbClr val="00FF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u="sng">
                  <a:ln>
                    <a:solidFill>
                      <a:sysClr val="windowText" lastClr="000000"/>
                    </a:solidFill>
                  </a:ln>
                  <a:solidFill>
                    <a:srgbClr val="FF0000"/>
                  </a:solidFill>
                  <a:cs typeface="+mj-cs"/>
                </a:endParaRPr>
              </a:p>
            </p:txBody>
          </p:sp>
          <p:pic>
            <p:nvPicPr>
              <p:cNvPr id="27663" name="Picture 5" descr="Westmort.wmf"/>
              <p:cNvPicPr>
                <a:picLocks noChangeAspect="1"/>
              </p:cNvPicPr>
              <p:nvPr/>
            </p:nvPicPr>
            <p:blipFill>
              <a:blip r:embed="rId9" cstate="print"/>
              <a:srcRect/>
              <a:stretch>
                <a:fillRect/>
              </a:stretch>
            </p:blipFill>
            <p:spPr bwMode="auto">
              <a:xfrm>
                <a:off x="1719210" y="3181518"/>
                <a:ext cx="5724247" cy="3099899"/>
              </a:xfrm>
              <a:prstGeom prst="rect">
                <a:avLst/>
              </a:prstGeom>
              <a:noFill/>
              <a:ln w="9525">
                <a:noFill/>
                <a:miter lim="800000"/>
                <a:headEnd/>
                <a:tailEnd/>
              </a:ln>
            </p:spPr>
          </p:pic>
        </p:grpSp>
        <p:sp>
          <p:nvSpPr>
            <p:cNvPr id="27661" name="Rectangle 3"/>
            <p:cNvSpPr>
              <a:spLocks noChangeArrowheads="1"/>
            </p:cNvSpPr>
            <p:nvPr/>
          </p:nvSpPr>
          <p:spPr bwMode="auto">
            <a:xfrm>
              <a:off x="1428728" y="2357430"/>
              <a:ext cx="6143668" cy="707886"/>
            </a:xfrm>
            <a:prstGeom prst="rect">
              <a:avLst/>
            </a:prstGeom>
            <a:noFill/>
            <a:ln w="9525">
              <a:noFill/>
              <a:miter lim="800000"/>
              <a:headEnd/>
              <a:tailEnd/>
            </a:ln>
          </p:spPr>
          <p:txBody>
            <a:bodyPr>
              <a:spAutoFit/>
            </a:bodyPr>
            <a:lstStyle/>
            <a:p>
              <a:r>
                <a:rPr lang="ar-EG" sz="4800" b="1" u="sng">
                  <a:solidFill>
                    <a:srgbClr val="002060"/>
                  </a:solidFill>
                </a:rPr>
                <a:t>أوجد قيمة كل عبارة مما يأتي:</a:t>
              </a:r>
              <a:endParaRPr lang="ar-EG" sz="4000" b="1" u="sng">
                <a:solidFill>
                  <a:srgbClr val="002060"/>
                </a:solidFill>
              </a:endParaRPr>
            </a:p>
          </p:txBody>
        </p:sp>
      </p:grpSp>
      <p:grpSp>
        <p:nvGrpSpPr>
          <p:cNvPr id="6" name="Group 6"/>
          <p:cNvGrpSpPr>
            <a:grpSpLocks/>
          </p:cNvGrpSpPr>
          <p:nvPr/>
        </p:nvGrpSpPr>
        <p:grpSpPr bwMode="auto">
          <a:xfrm>
            <a:off x="6929438" y="2143125"/>
            <a:ext cx="1571625" cy="1428750"/>
            <a:chOff x="7358082" y="2500306"/>
            <a:chExt cx="1571636" cy="1428760"/>
          </a:xfrm>
        </p:grpSpPr>
        <p:grpSp>
          <p:nvGrpSpPr>
            <p:cNvPr id="27654" name="Group 11"/>
            <p:cNvGrpSpPr>
              <a:grpSpLocks/>
            </p:cNvGrpSpPr>
            <p:nvPr/>
          </p:nvGrpSpPr>
          <p:grpSpPr bwMode="auto">
            <a:xfrm>
              <a:off x="7358082" y="2500306"/>
              <a:ext cx="1571636" cy="1428760"/>
              <a:chOff x="1273707" y="3071810"/>
              <a:chExt cx="729012" cy="656481"/>
            </a:xfrm>
          </p:grpSpPr>
          <p:sp>
            <p:nvSpPr>
              <p:cNvPr id="10" name="Diamond 9"/>
              <p:cNvSpPr/>
              <p:nvPr/>
            </p:nvSpPr>
            <p:spPr>
              <a:xfrm rot="946210">
                <a:off x="1288339" y="3085349"/>
                <a:ext cx="714380" cy="642942"/>
              </a:xfrm>
              <a:prstGeom prst="diamond">
                <a:avLst/>
              </a:prstGeom>
              <a:solidFill>
                <a:srgbClr val="FF00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a:ln>
                    <a:solidFill>
                      <a:sysClr val="windowText" lastClr="000000"/>
                    </a:solidFill>
                  </a:ln>
                  <a:solidFill>
                    <a:srgbClr val="FF0000"/>
                  </a:solidFill>
                  <a:cs typeface="+mj-cs"/>
                </a:endParaRPr>
              </a:p>
            </p:txBody>
          </p:sp>
          <p:sp>
            <p:nvSpPr>
              <p:cNvPr id="11" name="Diamond 10"/>
              <p:cNvSpPr/>
              <p:nvPr/>
            </p:nvSpPr>
            <p:spPr>
              <a:xfrm rot="20489341">
                <a:off x="1273707" y="3071810"/>
                <a:ext cx="714284" cy="642622"/>
              </a:xfrm>
              <a:prstGeom prst="diamond">
                <a:avLst/>
              </a:prstGeom>
              <a:solidFill>
                <a:srgbClr val="FF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dirty="0">
                  <a:ln>
                    <a:solidFill>
                      <a:sysClr val="windowText" lastClr="000000"/>
                    </a:solidFill>
                  </a:ln>
                  <a:solidFill>
                    <a:srgbClr val="FF0000"/>
                  </a:solidFill>
                  <a:cs typeface="+mj-cs"/>
                </a:endParaRPr>
              </a:p>
            </p:txBody>
          </p:sp>
        </p:grpSp>
        <p:sp>
          <p:nvSpPr>
            <p:cNvPr id="9" name="Rectangle 8"/>
            <p:cNvSpPr/>
            <p:nvPr/>
          </p:nvSpPr>
          <p:spPr>
            <a:xfrm>
              <a:off x="7715272" y="2857496"/>
              <a:ext cx="832280" cy="830997"/>
            </a:xfrm>
            <a:prstGeom prst="rect">
              <a:avLst/>
            </a:prstGeom>
          </p:spPr>
          <p:txBody>
            <a:bodyPr wrap="none">
              <a:spAutoFit/>
            </a:bodyPr>
            <a:lstStyle/>
            <a:p>
              <a:pPr algn="ctr" fontAlgn="auto">
                <a:spcBef>
                  <a:spcPts val="0"/>
                </a:spcBef>
                <a:spcAft>
                  <a:spcPts val="0"/>
                </a:spcAft>
                <a:defRPr/>
              </a:pPr>
              <a:r>
                <a:rPr lang="ar-EG" sz="4800" dirty="0">
                  <a:ln>
                    <a:solidFill>
                      <a:sysClr val="windowText" lastClr="000000"/>
                    </a:solidFill>
                  </a:ln>
                  <a:solidFill>
                    <a:srgbClr val="FF0000"/>
                  </a:solidFill>
                  <a:latin typeface="+mn-lt"/>
                  <a:cs typeface="+mj-cs"/>
                </a:rPr>
                <a:t>27</a:t>
              </a:r>
            </a:p>
          </p:txBody>
        </p:sp>
      </p:grpSp>
      <p:sp>
        <p:nvSpPr>
          <p:cNvPr id="12" name="TextBox 11"/>
          <p:cNvSpPr txBox="1"/>
          <p:nvPr/>
        </p:nvSpPr>
        <p:spPr>
          <a:xfrm>
            <a:off x="1143000" y="2730500"/>
            <a:ext cx="5715000" cy="708025"/>
          </a:xfrm>
          <a:prstGeom prst="rect">
            <a:avLst/>
          </a:prstGeom>
          <a:noFill/>
        </p:spPr>
        <p:txBody>
          <a:bodyPr rtlCol="1">
            <a:spAutoFit/>
          </a:bodyPr>
          <a:lstStyle/>
          <a:p>
            <a:pPr algn="ctr" fontAlgn="auto">
              <a:spcBef>
                <a:spcPts val="0"/>
              </a:spcBef>
              <a:spcAft>
                <a:spcPts val="0"/>
              </a:spcAft>
              <a:defRPr/>
            </a:pPr>
            <a:r>
              <a:rPr lang="ar-EG" sz="4000" b="1" dirty="0">
                <a:latin typeface="+mn-lt"/>
                <a:cs typeface="+mj-cs"/>
              </a:rPr>
              <a:t>96 ÷ 24 + (25×2) – 15 – 3 </a:t>
            </a:r>
          </a:p>
        </p:txBody>
      </p:sp>
      <p:sp>
        <p:nvSpPr>
          <p:cNvPr id="13" name="TextBox 12"/>
          <p:cNvSpPr txBox="1">
            <a:spLocks noChangeArrowheads="1"/>
          </p:cNvSpPr>
          <p:nvPr/>
        </p:nvSpPr>
        <p:spPr bwMode="auto">
          <a:xfrm>
            <a:off x="1524000" y="3505200"/>
            <a:ext cx="5659437" cy="2554545"/>
          </a:xfrm>
          <a:prstGeom prst="rect">
            <a:avLst/>
          </a:prstGeom>
          <a:noFill/>
          <a:ln w="9525">
            <a:noFill/>
            <a:miter lim="800000"/>
            <a:headEnd/>
            <a:tailEnd/>
          </a:ln>
        </p:spPr>
        <p:txBody>
          <a:bodyPr>
            <a:spAutoFit/>
          </a:bodyPr>
          <a:lstStyle/>
          <a:p>
            <a:pPr eaLnBrk="0" hangingPunct="0"/>
            <a:r>
              <a:rPr lang="ar-EG" sz="4000" b="1" dirty="0">
                <a:solidFill>
                  <a:srgbClr val="0000CC"/>
                </a:solidFill>
              </a:rPr>
              <a:t>= 96 ÷ 24 + 50 – 15–  3 </a:t>
            </a:r>
            <a:endParaRPr lang="en-US" sz="4000" dirty="0">
              <a:solidFill>
                <a:srgbClr val="0000CC"/>
              </a:solidFill>
            </a:endParaRPr>
          </a:p>
          <a:p>
            <a:pPr eaLnBrk="0" hangingPunct="0"/>
            <a:r>
              <a:rPr lang="ar-EG" sz="4000" b="1" dirty="0">
                <a:solidFill>
                  <a:srgbClr val="0000CC"/>
                </a:solidFill>
              </a:rPr>
              <a:t>= 4 + 50 –  15–  </a:t>
            </a:r>
            <a:r>
              <a:rPr lang="ar-EG" sz="4000" b="1" dirty="0" smtClean="0">
                <a:solidFill>
                  <a:srgbClr val="0000CC"/>
                </a:solidFill>
              </a:rPr>
              <a:t>3</a:t>
            </a:r>
          </a:p>
          <a:p>
            <a:pPr eaLnBrk="0" hangingPunct="0"/>
            <a:r>
              <a:rPr lang="ar-EG" sz="4000" b="1" dirty="0" smtClean="0">
                <a:solidFill>
                  <a:srgbClr val="0000CC"/>
                </a:solidFill>
              </a:rPr>
              <a:t>= </a:t>
            </a:r>
            <a:r>
              <a:rPr lang="ar-EG" sz="4000" b="1" dirty="0">
                <a:solidFill>
                  <a:srgbClr val="0000CC"/>
                </a:solidFill>
              </a:rPr>
              <a:t>54 – 15  –  3 </a:t>
            </a:r>
            <a:endParaRPr lang="ar-EG" sz="4000" b="1" dirty="0" smtClean="0">
              <a:solidFill>
                <a:srgbClr val="0000CC"/>
              </a:solidFill>
            </a:endParaRPr>
          </a:p>
          <a:p>
            <a:pPr eaLnBrk="0" hangingPunct="0"/>
            <a:r>
              <a:rPr lang="ar-EG" sz="4000" b="1" dirty="0" smtClean="0">
                <a:solidFill>
                  <a:srgbClr val="0000CC"/>
                </a:solidFill>
              </a:rPr>
              <a:t>= </a:t>
            </a:r>
            <a:r>
              <a:rPr lang="ar-EG" sz="4000" b="1" dirty="0">
                <a:solidFill>
                  <a:srgbClr val="0000CC"/>
                </a:solidFill>
              </a:rPr>
              <a:t>39 – 3  = </a:t>
            </a:r>
            <a:r>
              <a:rPr lang="ar-EG" sz="4000" b="1" dirty="0">
                <a:solidFill>
                  <a:srgbClr val="FF0000"/>
                </a:solidFill>
              </a:rPr>
              <a:t>36</a:t>
            </a:r>
            <a:endParaRPr lang="en-US" sz="4000" dirty="0">
              <a:solidFill>
                <a:srgbClr val="FF0000"/>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par>
                                <p:cTn id="8" presetID="53"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subTnLst>
                                    <p:audio>
                                      <p:cMediaNode>
                                        <p:cTn display="0" masterRel="sameClick">
                                          <p:stCondLst>
                                            <p:cond evt="begin" delay="0">
                                              <p:tn val="8"/>
                                            </p:cond>
                                          </p:stCondLst>
                                          <p:endCondLst>
                                            <p:cond evt="onStopAudio" delay="0">
                                              <p:tgtEl>
                                                <p:sldTgt/>
                                              </p:tgtEl>
                                            </p:cond>
                                          </p:endCondLst>
                                        </p:cTn>
                                        <p:tgtEl>
                                          <p:sndTgt r:embed="rId4" name="96 ÷ 24 + (25×2) – 15 – 3.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13">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 96 ÷ 24 + 50 – 15–  3.wav"/>
                                        </p:tgtEl>
                                      </p:cMediaNode>
                                    </p:audio>
                                  </p:sub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 calcmode="lin" valueType="num">
                                      <p:cBhvr>
                                        <p:cTn id="24" dur="500" fill="hold"/>
                                        <p:tgtEl>
                                          <p:spTgt spid="13">
                                            <p:txEl>
                                              <p:pRg st="1" end="1"/>
                                            </p:txEl>
                                          </p:spTgt>
                                        </p:tgtEl>
                                        <p:attrNameLst>
                                          <p:attrName>ppt_w</p:attrName>
                                        </p:attrNameLst>
                                      </p:cBhvr>
                                      <p:tavLst>
                                        <p:tav tm="0">
                                          <p:val>
                                            <p:strVal val="#ppt_w+.3"/>
                                          </p:val>
                                        </p:tav>
                                        <p:tav tm="100000">
                                          <p:val>
                                            <p:strVal val="#ppt_w"/>
                                          </p:val>
                                        </p:tav>
                                      </p:tavLst>
                                    </p:anim>
                                    <p:anim calcmode="lin" valueType="num">
                                      <p:cBhvr>
                                        <p:cTn id="25" dur="5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26" dur="500"/>
                                        <p:tgtEl>
                                          <p:spTgt spid="13">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6" name="= 4 + 50 –  15–  3.wav"/>
                                        </p:tgtEl>
                                      </p:cMediaNode>
                                    </p:audio>
                                  </p:sub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 calcmode="lin" valueType="num">
                                      <p:cBhvr>
                                        <p:cTn id="31" dur="500" fill="hold"/>
                                        <p:tgtEl>
                                          <p:spTgt spid="13">
                                            <p:txEl>
                                              <p:pRg st="2" end="2"/>
                                            </p:txEl>
                                          </p:spTgt>
                                        </p:tgtEl>
                                        <p:attrNameLst>
                                          <p:attrName>ppt_w</p:attrName>
                                        </p:attrNameLst>
                                      </p:cBhvr>
                                      <p:tavLst>
                                        <p:tav tm="0">
                                          <p:val>
                                            <p:strVal val="#ppt_w+.3"/>
                                          </p:val>
                                        </p:tav>
                                        <p:tav tm="100000">
                                          <p:val>
                                            <p:strVal val="#ppt_w"/>
                                          </p:val>
                                        </p:tav>
                                      </p:tavLst>
                                    </p:anim>
                                    <p:anim calcmode="lin" valueType="num">
                                      <p:cBhvr>
                                        <p:cTn id="32" dur="500" fill="hold"/>
                                        <p:tgtEl>
                                          <p:spTgt spid="13">
                                            <p:txEl>
                                              <p:pRg st="2" end="2"/>
                                            </p:txEl>
                                          </p:spTgt>
                                        </p:tgtEl>
                                        <p:attrNameLst>
                                          <p:attrName>ppt_h</p:attrName>
                                        </p:attrNameLst>
                                      </p:cBhvr>
                                      <p:tavLst>
                                        <p:tav tm="0">
                                          <p:val>
                                            <p:strVal val="#ppt_h"/>
                                          </p:val>
                                        </p:tav>
                                        <p:tav tm="100000">
                                          <p:val>
                                            <p:strVal val="#ppt_h"/>
                                          </p:val>
                                        </p:tav>
                                      </p:tavLst>
                                    </p:anim>
                                    <p:animEffect transition="in" filter="fade">
                                      <p:cBhvr>
                                        <p:cTn id="33" dur="500"/>
                                        <p:tgtEl>
                                          <p:spTgt spid="13">
                                            <p:txEl>
                                              <p:pRg st="2" end="2"/>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7" name="= 54 – 15  –  3.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 calcmode="lin" valueType="num">
                                      <p:cBhvr>
                                        <p:cTn id="38" dur="500" fill="hold"/>
                                        <p:tgtEl>
                                          <p:spTgt spid="13">
                                            <p:txEl>
                                              <p:pRg st="3" end="3"/>
                                            </p:txEl>
                                          </p:spTgt>
                                        </p:tgtEl>
                                        <p:attrNameLst>
                                          <p:attrName>ppt_w</p:attrName>
                                        </p:attrNameLst>
                                      </p:cBhvr>
                                      <p:tavLst>
                                        <p:tav tm="0">
                                          <p:val>
                                            <p:strVal val="#ppt_w+.3"/>
                                          </p:val>
                                        </p:tav>
                                        <p:tav tm="100000">
                                          <p:val>
                                            <p:strVal val="#ppt_w"/>
                                          </p:val>
                                        </p:tav>
                                      </p:tavLst>
                                    </p:anim>
                                    <p:anim calcmode="lin" valueType="num">
                                      <p:cBhvr>
                                        <p:cTn id="39" dur="500" fill="hold"/>
                                        <p:tgtEl>
                                          <p:spTgt spid="13">
                                            <p:txEl>
                                              <p:pRg st="3" end="3"/>
                                            </p:txEl>
                                          </p:spTgt>
                                        </p:tgtEl>
                                        <p:attrNameLst>
                                          <p:attrName>ppt_h</p:attrName>
                                        </p:attrNameLst>
                                      </p:cBhvr>
                                      <p:tavLst>
                                        <p:tav tm="0">
                                          <p:val>
                                            <p:strVal val="#ppt_h"/>
                                          </p:val>
                                        </p:tav>
                                        <p:tav tm="100000">
                                          <p:val>
                                            <p:strVal val="#ppt_h"/>
                                          </p:val>
                                        </p:tav>
                                      </p:tavLst>
                                    </p:anim>
                                    <p:animEffect transition="in" filter="fade">
                                      <p:cBhvr>
                                        <p:cTn id="40" dur="500"/>
                                        <p:tgtEl>
                                          <p:spTgt spid="13">
                                            <p:txEl>
                                              <p:pRg st="3" end="3"/>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8" name="= 39 – 3  = 3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14313" y="571500"/>
            <a:ext cx="8715375" cy="5857875"/>
            <a:chOff x="571472" y="500042"/>
            <a:chExt cx="6421729" cy="5715040"/>
          </a:xfrm>
        </p:grpSpPr>
        <p:grpSp>
          <p:nvGrpSpPr>
            <p:cNvPr id="28680" name="Group 13"/>
            <p:cNvGrpSpPr>
              <a:grpSpLocks/>
            </p:cNvGrpSpPr>
            <p:nvPr/>
          </p:nvGrpSpPr>
          <p:grpSpPr bwMode="auto">
            <a:xfrm>
              <a:off x="571472" y="500042"/>
              <a:ext cx="6286544" cy="5715040"/>
              <a:chOff x="571472" y="500042"/>
              <a:chExt cx="6286544" cy="5715040"/>
            </a:xfrm>
          </p:grpSpPr>
          <p:grpSp>
            <p:nvGrpSpPr>
              <p:cNvPr id="28682" name="Group 10"/>
              <p:cNvGrpSpPr>
                <a:grpSpLocks/>
              </p:cNvGrpSpPr>
              <p:nvPr/>
            </p:nvGrpSpPr>
            <p:grpSpPr bwMode="auto">
              <a:xfrm>
                <a:off x="571472" y="500042"/>
                <a:ext cx="6286544" cy="5715040"/>
                <a:chOff x="714348" y="1857364"/>
                <a:chExt cx="7858180" cy="2896664"/>
              </a:xfrm>
            </p:grpSpPr>
            <p:sp>
              <p:nvSpPr>
                <p:cNvPr id="7" name="Wave 6"/>
                <p:cNvSpPr/>
                <p:nvPr/>
              </p:nvSpPr>
              <p:spPr>
                <a:xfrm>
                  <a:off x="714348" y="1857364"/>
                  <a:ext cx="7857553" cy="1142966"/>
                </a:xfrm>
                <a:prstGeom prst="wave">
                  <a:avLst/>
                </a:prstGeom>
                <a:gradFill flip="none" rotWithShape="1">
                  <a:gsLst>
                    <a:gs pos="0">
                      <a:srgbClr val="0000FF"/>
                    </a:gs>
                    <a:gs pos="49000">
                      <a:schemeClr val="bg1"/>
                    </a:gs>
                    <a:gs pos="100000">
                      <a:srgbClr val="0000FF"/>
                    </a:gs>
                  </a:gsLst>
                  <a:lin ang="135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u="sng">
                    <a:cs typeface="+mj-cs"/>
                  </a:endParaRPr>
                </a:p>
              </p:txBody>
            </p:sp>
            <p:sp>
              <p:nvSpPr>
                <p:cNvPr id="8" name="Flowchart: Manual Input 7"/>
                <p:cNvSpPr/>
                <p:nvPr/>
              </p:nvSpPr>
              <p:spPr>
                <a:xfrm>
                  <a:off x="714348" y="2143105"/>
                  <a:ext cx="7857553" cy="2610923"/>
                </a:xfrm>
                <a:prstGeom prst="flowChartManualInput">
                  <a:avLst/>
                </a:prstGeom>
                <a:solidFill>
                  <a:schemeClr val="bg1"/>
                </a:solid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u="sng">
                    <a:cs typeface="+mj-cs"/>
                  </a:endParaRPr>
                </a:p>
              </p:txBody>
            </p:sp>
          </p:grpSp>
          <p:sp>
            <p:nvSpPr>
              <p:cNvPr id="6" name="TextBox 5"/>
              <p:cNvSpPr txBox="1"/>
              <p:nvPr/>
            </p:nvSpPr>
            <p:spPr>
              <a:xfrm>
                <a:off x="856882" y="2271859"/>
                <a:ext cx="5662584" cy="1410949"/>
              </a:xfrm>
              <a:prstGeom prst="rect">
                <a:avLst/>
              </a:prstGeom>
              <a:noFill/>
            </p:spPr>
            <p:txBody>
              <a:bodyPr rtlCol="1">
                <a:spAutoFit/>
              </a:bodyPr>
              <a:lstStyle/>
              <a:p>
                <a:pPr fontAlgn="auto">
                  <a:spcBef>
                    <a:spcPts val="0"/>
                  </a:spcBef>
                  <a:spcAft>
                    <a:spcPts val="0"/>
                  </a:spcAft>
                  <a:defRPr/>
                </a:pPr>
                <a:r>
                  <a:rPr lang="ar-EG" sz="4400" b="1" u="sng" dirty="0">
                    <a:solidFill>
                      <a:srgbClr val="CC00CC"/>
                    </a:solidFill>
                    <a:latin typeface="+mn-lt"/>
                    <a:cs typeface="+mj-cs"/>
                  </a:rPr>
                  <a:t>اكتب عبارة عددية لكل عبارة لفظية فيما يأتي, ثم أوجد قيمتها:</a:t>
                </a:r>
                <a:endParaRPr lang="ar-EG" sz="4000" b="1" u="sng" dirty="0">
                  <a:solidFill>
                    <a:srgbClr val="CC00CC"/>
                  </a:solidFill>
                  <a:latin typeface="+mn-lt"/>
                  <a:cs typeface="+mj-cs"/>
                </a:endParaRPr>
              </a:p>
            </p:txBody>
          </p:sp>
        </p:grpSp>
        <p:pic>
          <p:nvPicPr>
            <p:cNvPr id="28681" name="Picture 3" descr="4fe4d6be42519b2e5e498ef8a21718eb.gif"/>
            <p:cNvPicPr>
              <a:picLocks noChangeAspect="1"/>
            </p:cNvPicPr>
            <p:nvPr/>
          </p:nvPicPr>
          <p:blipFill>
            <a:blip r:embed="rId7" cstate="print"/>
            <a:srcRect/>
            <a:stretch>
              <a:fillRect/>
            </a:stretch>
          </p:blipFill>
          <p:spPr bwMode="auto">
            <a:xfrm rot="-523624">
              <a:off x="3202251" y="1358503"/>
              <a:ext cx="3790950" cy="962025"/>
            </a:xfrm>
            <a:prstGeom prst="rect">
              <a:avLst/>
            </a:prstGeom>
            <a:noFill/>
            <a:ln w="9525">
              <a:noFill/>
              <a:miter lim="800000"/>
              <a:headEnd/>
              <a:tailEnd/>
            </a:ln>
          </p:spPr>
        </p:pic>
      </p:grpSp>
      <p:grpSp>
        <p:nvGrpSpPr>
          <p:cNvPr id="5" name="مجموعة 8"/>
          <p:cNvGrpSpPr>
            <a:grpSpLocks/>
          </p:cNvGrpSpPr>
          <p:nvPr/>
        </p:nvGrpSpPr>
        <p:grpSpPr bwMode="auto">
          <a:xfrm rot="1680256">
            <a:off x="7394575" y="3662363"/>
            <a:ext cx="1427163" cy="1730375"/>
            <a:chOff x="-554038" y="207963"/>
            <a:chExt cx="6715126" cy="6650037"/>
          </a:xfrm>
        </p:grpSpPr>
        <p:sp>
          <p:nvSpPr>
            <p:cNvPr id="12" name="موجة 1"/>
            <p:cNvSpPr/>
            <p:nvPr/>
          </p:nvSpPr>
          <p:spPr>
            <a:xfrm rot="16200000">
              <a:off x="-1106315" y="2168143"/>
              <a:ext cx="6650037" cy="2726387"/>
            </a:xfrm>
            <a:prstGeom prst="wave">
              <a:avLst>
                <a:gd name="adj1" fmla="val 20000"/>
                <a:gd name="adj2" fmla="val 6812"/>
              </a:avLst>
            </a:prstGeom>
            <a:solidFill>
              <a:srgbClr val="FFFF00"/>
            </a:solid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400">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13" name="مخطط انسيابي: رابط 4"/>
            <p:cNvSpPr/>
            <p:nvPr/>
          </p:nvSpPr>
          <p:spPr>
            <a:xfrm rot="19130015">
              <a:off x="-554038" y="1838325"/>
              <a:ext cx="6715126" cy="3009900"/>
            </a:xfrm>
            <a:prstGeom prst="flowChartConnector">
              <a:avLst/>
            </a:prstGeom>
            <a:gradFill>
              <a:gsLst>
                <a:gs pos="0">
                  <a:srgbClr val="CC00FF"/>
                </a:gs>
                <a:gs pos="35000">
                  <a:schemeClr val="tx1"/>
                </a:gs>
                <a:gs pos="100000">
                  <a:srgbClr val="FF0000"/>
                </a:gs>
              </a:gsLst>
            </a:gradFill>
            <a:ln w="57150">
              <a:solidFill>
                <a:srgbClr val="FF0000"/>
              </a:solidFill>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r>
                <a:rPr lang="ar-EG" sz="4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j-cs"/>
                </a:rPr>
                <a:t>28</a:t>
              </a:r>
            </a:p>
          </p:txBody>
        </p:sp>
      </p:grpSp>
      <p:sp>
        <p:nvSpPr>
          <p:cNvPr id="14" name="TextBox 13"/>
          <p:cNvSpPr txBox="1">
            <a:spLocks noChangeArrowheads="1"/>
          </p:cNvSpPr>
          <p:nvPr/>
        </p:nvSpPr>
        <p:spPr bwMode="auto">
          <a:xfrm>
            <a:off x="714375" y="4143375"/>
            <a:ext cx="6572250" cy="830263"/>
          </a:xfrm>
          <a:prstGeom prst="rect">
            <a:avLst/>
          </a:prstGeom>
          <a:noFill/>
          <a:ln w="9525">
            <a:noFill/>
            <a:miter lim="800000"/>
            <a:headEnd/>
            <a:tailEnd/>
          </a:ln>
        </p:spPr>
        <p:txBody>
          <a:bodyPr>
            <a:spAutoFit/>
          </a:bodyPr>
          <a:lstStyle/>
          <a:p>
            <a:pPr>
              <a:defRPr/>
            </a:pPr>
            <a:r>
              <a:rPr lang="ar-EG" sz="4800" b="1" dirty="0">
                <a:latin typeface="Calibri" pitchFamily="34" charset="0"/>
                <a:cs typeface="+mj-cs"/>
              </a:rPr>
              <a:t>ضرب العدد 7 في </a:t>
            </a:r>
            <a:r>
              <a:rPr lang="ar-EG" sz="4800" b="1" dirty="0" smtClean="0">
                <a:latin typeface="Calibri" pitchFamily="34" charset="0"/>
                <a:cs typeface="+mj-cs"/>
              </a:rPr>
              <a:t>6</a:t>
            </a:r>
            <a:r>
              <a:rPr lang="ar-SA" sz="4800" b="1" dirty="0" smtClean="0">
                <a:latin typeface="Calibri" pitchFamily="34" charset="0"/>
                <a:cs typeface="+mj-cs"/>
              </a:rPr>
              <a:t>،</a:t>
            </a:r>
            <a:r>
              <a:rPr lang="ar-EG" sz="4800" b="1" dirty="0" smtClean="0">
                <a:latin typeface="Calibri" pitchFamily="34" charset="0"/>
                <a:cs typeface="+mj-cs"/>
              </a:rPr>
              <a:t> </a:t>
            </a:r>
            <a:r>
              <a:rPr lang="ar-EG" sz="4800" b="1" dirty="0">
                <a:latin typeface="Calibri" pitchFamily="34" charset="0"/>
                <a:cs typeface="+mj-cs"/>
              </a:rPr>
              <a:t>ثم طرح 2. </a:t>
            </a:r>
          </a:p>
        </p:txBody>
      </p:sp>
      <p:sp>
        <p:nvSpPr>
          <p:cNvPr id="15" name="TextBox 14"/>
          <p:cNvSpPr txBox="1">
            <a:spLocks noChangeArrowheads="1"/>
          </p:cNvSpPr>
          <p:nvPr/>
        </p:nvSpPr>
        <p:spPr bwMode="auto">
          <a:xfrm>
            <a:off x="611188" y="5262563"/>
            <a:ext cx="7027862" cy="830262"/>
          </a:xfrm>
          <a:prstGeom prst="rect">
            <a:avLst/>
          </a:prstGeom>
          <a:noFill/>
          <a:ln w="9525">
            <a:noFill/>
            <a:miter lim="800000"/>
            <a:headEnd/>
            <a:tailEnd/>
          </a:ln>
        </p:spPr>
        <p:txBody>
          <a:bodyPr>
            <a:spAutoFit/>
          </a:bodyPr>
          <a:lstStyle/>
          <a:p>
            <a:pPr algn="ctr"/>
            <a:r>
              <a:rPr lang="ar-EG" sz="4800" b="1" dirty="0">
                <a:solidFill>
                  <a:srgbClr val="0000FF"/>
                </a:solidFill>
              </a:rPr>
              <a:t>7 × 6 – 2 =  42 – 2 = </a:t>
            </a:r>
            <a:r>
              <a:rPr lang="ar-EG" sz="4800" b="1" dirty="0">
                <a:solidFill>
                  <a:srgbClr val="FF0000"/>
                </a:solidFill>
              </a:rPr>
              <a:t>40</a:t>
            </a:r>
            <a:endParaRPr lang="en-US" sz="4800" dirty="0">
              <a:solidFill>
                <a:srgbClr val="FF0000"/>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1" accel="100000" fill="hold">
                                          <p:stCondLst>
                                            <p:cond delay="499"/>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كتب عبارة عددية لكل عبارة.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4)">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xplode.wav"/>
                                        </p:tgtEl>
                                      </p:cMediaNode>
                                    </p:audio>
                                  </p:subTnLst>
                                </p:cTn>
                              </p:par>
                              <p:par>
                                <p:cTn id="16" presetID="29"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ppt_x</p:attrName>
                                        </p:attrNameLst>
                                      </p:cBhvr>
                                      <p:tavLst>
                                        <p:tav tm="0">
                                          <p:val>
                                            <p:strVal val="#ppt_x-.2"/>
                                          </p:val>
                                        </p:tav>
                                        <p:tav tm="100000">
                                          <p:val>
                                            <p:strVal val="#ppt_x"/>
                                          </p:val>
                                        </p:tav>
                                      </p:tavLst>
                                    </p:anim>
                                    <p:anim calcmode="lin" valueType="num">
                                      <p:cBhvr>
                                        <p:cTn id="19"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ضرب العدد 7 في 6 ثم طرح 2.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6" name="7 × 6 – 2 =  42 – 2 = 4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
          <p:cNvGrpSpPr>
            <a:grpSpLocks/>
          </p:cNvGrpSpPr>
          <p:nvPr/>
        </p:nvGrpSpPr>
        <p:grpSpPr bwMode="auto">
          <a:xfrm>
            <a:off x="214313" y="571500"/>
            <a:ext cx="8715375" cy="5857875"/>
            <a:chOff x="571472" y="500042"/>
            <a:chExt cx="6421729" cy="5715040"/>
          </a:xfrm>
        </p:grpSpPr>
        <p:grpSp>
          <p:nvGrpSpPr>
            <p:cNvPr id="29704" name="Group 13"/>
            <p:cNvGrpSpPr>
              <a:grpSpLocks/>
            </p:cNvGrpSpPr>
            <p:nvPr/>
          </p:nvGrpSpPr>
          <p:grpSpPr bwMode="auto">
            <a:xfrm>
              <a:off x="571472" y="500042"/>
              <a:ext cx="6286544" cy="5715040"/>
              <a:chOff x="571472" y="500042"/>
              <a:chExt cx="6286544" cy="5715040"/>
            </a:xfrm>
          </p:grpSpPr>
          <p:grpSp>
            <p:nvGrpSpPr>
              <p:cNvPr id="29706" name="Group 10"/>
              <p:cNvGrpSpPr>
                <a:grpSpLocks/>
              </p:cNvGrpSpPr>
              <p:nvPr/>
            </p:nvGrpSpPr>
            <p:grpSpPr bwMode="auto">
              <a:xfrm>
                <a:off x="571472" y="500042"/>
                <a:ext cx="6286544" cy="5715040"/>
                <a:chOff x="714348" y="1857364"/>
                <a:chExt cx="7858180" cy="2896664"/>
              </a:xfrm>
            </p:grpSpPr>
            <p:sp>
              <p:nvSpPr>
                <p:cNvPr id="7" name="Wave 6"/>
                <p:cNvSpPr/>
                <p:nvPr/>
              </p:nvSpPr>
              <p:spPr>
                <a:xfrm>
                  <a:off x="714348" y="1857364"/>
                  <a:ext cx="7857553" cy="1142966"/>
                </a:xfrm>
                <a:prstGeom prst="wave">
                  <a:avLst/>
                </a:prstGeom>
                <a:gradFill flip="none" rotWithShape="1">
                  <a:gsLst>
                    <a:gs pos="0">
                      <a:srgbClr val="0000FF"/>
                    </a:gs>
                    <a:gs pos="49000">
                      <a:schemeClr val="bg1"/>
                    </a:gs>
                    <a:gs pos="100000">
                      <a:srgbClr val="0000FF"/>
                    </a:gs>
                  </a:gsLst>
                  <a:lin ang="135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u="sng">
                    <a:cs typeface="+mj-cs"/>
                  </a:endParaRPr>
                </a:p>
              </p:txBody>
            </p:sp>
            <p:sp>
              <p:nvSpPr>
                <p:cNvPr id="8" name="Flowchart: Manual Input 7"/>
                <p:cNvSpPr/>
                <p:nvPr/>
              </p:nvSpPr>
              <p:spPr>
                <a:xfrm>
                  <a:off x="714348" y="2143105"/>
                  <a:ext cx="7857553" cy="2610923"/>
                </a:xfrm>
                <a:prstGeom prst="flowChartManualInput">
                  <a:avLst/>
                </a:prstGeom>
                <a:solidFill>
                  <a:schemeClr val="bg1"/>
                </a:solid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u="sng">
                    <a:cs typeface="+mj-cs"/>
                  </a:endParaRPr>
                </a:p>
              </p:txBody>
            </p:sp>
          </p:grpSp>
          <p:sp>
            <p:nvSpPr>
              <p:cNvPr id="29707" name="TextBox 5"/>
              <p:cNvSpPr txBox="1">
                <a:spLocks noChangeArrowheads="1"/>
              </p:cNvSpPr>
              <p:nvPr/>
            </p:nvSpPr>
            <p:spPr bwMode="auto">
              <a:xfrm>
                <a:off x="857224" y="2271307"/>
                <a:ext cx="5662265" cy="1411268"/>
              </a:xfrm>
              <a:prstGeom prst="rect">
                <a:avLst/>
              </a:prstGeom>
              <a:noFill/>
              <a:ln w="9525">
                <a:noFill/>
                <a:miter lim="800000"/>
                <a:headEnd/>
                <a:tailEnd/>
              </a:ln>
            </p:spPr>
            <p:txBody>
              <a:bodyPr>
                <a:spAutoFit/>
              </a:bodyPr>
              <a:lstStyle/>
              <a:p>
                <a:r>
                  <a:rPr lang="ar-EG" sz="4400" b="1" u="sng">
                    <a:solidFill>
                      <a:srgbClr val="CC00CC"/>
                    </a:solidFill>
                  </a:rPr>
                  <a:t>اكتب عبارة عددية لكل عبارة لفظية فيما يأتي, ثم أوجد قيمتها:</a:t>
                </a:r>
                <a:endParaRPr lang="ar-EG" sz="4000" b="1" u="sng">
                  <a:solidFill>
                    <a:srgbClr val="CC00CC"/>
                  </a:solidFill>
                </a:endParaRPr>
              </a:p>
            </p:txBody>
          </p:sp>
        </p:grpSp>
        <p:pic>
          <p:nvPicPr>
            <p:cNvPr id="29705" name="Picture 3" descr="4fe4d6be42519b2e5e498ef8a21718eb.gif"/>
            <p:cNvPicPr>
              <a:picLocks noChangeAspect="1"/>
            </p:cNvPicPr>
            <p:nvPr/>
          </p:nvPicPr>
          <p:blipFill>
            <a:blip r:embed="rId6" cstate="print"/>
            <a:srcRect/>
            <a:stretch>
              <a:fillRect/>
            </a:stretch>
          </p:blipFill>
          <p:spPr bwMode="auto">
            <a:xfrm rot="-523624">
              <a:off x="3202251" y="1358503"/>
              <a:ext cx="3790950" cy="962025"/>
            </a:xfrm>
            <a:prstGeom prst="rect">
              <a:avLst/>
            </a:prstGeom>
            <a:noFill/>
            <a:ln w="9525">
              <a:noFill/>
              <a:miter lim="800000"/>
              <a:headEnd/>
              <a:tailEnd/>
            </a:ln>
          </p:spPr>
        </p:pic>
      </p:grpSp>
      <p:grpSp>
        <p:nvGrpSpPr>
          <p:cNvPr id="5" name="مجموعة 8"/>
          <p:cNvGrpSpPr>
            <a:grpSpLocks/>
          </p:cNvGrpSpPr>
          <p:nvPr/>
        </p:nvGrpSpPr>
        <p:grpSpPr bwMode="auto">
          <a:xfrm rot="1680256">
            <a:off x="7394575" y="3662363"/>
            <a:ext cx="1427163" cy="1730375"/>
            <a:chOff x="-554038" y="207963"/>
            <a:chExt cx="6715126" cy="6650037"/>
          </a:xfrm>
        </p:grpSpPr>
        <p:sp>
          <p:nvSpPr>
            <p:cNvPr id="10" name="موجة 1"/>
            <p:cNvSpPr/>
            <p:nvPr/>
          </p:nvSpPr>
          <p:spPr>
            <a:xfrm rot="16200000">
              <a:off x="-1106315" y="2168143"/>
              <a:ext cx="6650037" cy="2726387"/>
            </a:xfrm>
            <a:prstGeom prst="wave">
              <a:avLst>
                <a:gd name="adj1" fmla="val 20000"/>
                <a:gd name="adj2" fmla="val 6812"/>
              </a:avLst>
            </a:prstGeom>
            <a:solidFill>
              <a:srgbClr val="FFFF00"/>
            </a:solid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400">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11" name="مخطط انسيابي: رابط 4"/>
            <p:cNvSpPr/>
            <p:nvPr/>
          </p:nvSpPr>
          <p:spPr>
            <a:xfrm rot="19130015">
              <a:off x="-554038" y="1838325"/>
              <a:ext cx="6715126" cy="3009900"/>
            </a:xfrm>
            <a:prstGeom prst="flowChartConnector">
              <a:avLst/>
            </a:prstGeom>
            <a:gradFill>
              <a:gsLst>
                <a:gs pos="0">
                  <a:srgbClr val="CC00FF"/>
                </a:gs>
                <a:gs pos="35000">
                  <a:schemeClr val="tx1"/>
                </a:gs>
                <a:gs pos="100000">
                  <a:srgbClr val="FF0000"/>
                </a:gs>
              </a:gsLst>
            </a:gradFill>
            <a:ln w="57150">
              <a:solidFill>
                <a:srgbClr val="FF0000"/>
              </a:solidFill>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r>
                <a:rPr lang="ar-EG" sz="4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mj-cs"/>
                </a:rPr>
                <a:t>29</a:t>
              </a:r>
            </a:p>
          </p:txBody>
        </p:sp>
      </p:grpSp>
      <p:sp>
        <p:nvSpPr>
          <p:cNvPr id="12" name="TextBox 11"/>
          <p:cNvSpPr txBox="1">
            <a:spLocks noChangeArrowheads="1"/>
          </p:cNvSpPr>
          <p:nvPr/>
        </p:nvSpPr>
        <p:spPr bwMode="auto">
          <a:xfrm>
            <a:off x="0" y="4170363"/>
            <a:ext cx="7143750" cy="830262"/>
          </a:xfrm>
          <a:prstGeom prst="rect">
            <a:avLst/>
          </a:prstGeom>
          <a:noFill/>
          <a:ln w="9525">
            <a:noFill/>
            <a:miter lim="800000"/>
            <a:headEnd/>
            <a:tailEnd/>
          </a:ln>
        </p:spPr>
        <p:txBody>
          <a:bodyPr>
            <a:spAutoFit/>
          </a:bodyPr>
          <a:lstStyle/>
          <a:p>
            <a:pPr>
              <a:defRPr/>
            </a:pPr>
            <a:r>
              <a:rPr lang="ar-EG" sz="4800" b="1" dirty="0">
                <a:latin typeface="Calibri" pitchFamily="34" charset="0"/>
                <a:cs typeface="+mj-cs"/>
              </a:rPr>
              <a:t>مكعب ناتج قسمة العدد 24 على 6.</a:t>
            </a:r>
          </a:p>
        </p:txBody>
      </p:sp>
      <p:sp>
        <p:nvSpPr>
          <p:cNvPr id="13" name="TextBox 12"/>
          <p:cNvSpPr txBox="1">
            <a:spLocks noChangeArrowheads="1"/>
          </p:cNvSpPr>
          <p:nvPr/>
        </p:nvSpPr>
        <p:spPr bwMode="auto">
          <a:xfrm>
            <a:off x="1143000" y="5072063"/>
            <a:ext cx="5500688" cy="830262"/>
          </a:xfrm>
          <a:prstGeom prst="rect">
            <a:avLst/>
          </a:prstGeom>
          <a:noFill/>
          <a:ln w="9525">
            <a:noFill/>
            <a:miter lim="800000"/>
            <a:headEnd/>
            <a:tailEnd/>
          </a:ln>
        </p:spPr>
        <p:txBody>
          <a:bodyPr>
            <a:spAutoFit/>
          </a:bodyPr>
          <a:lstStyle/>
          <a:p>
            <a:pPr algn="ctr"/>
            <a:r>
              <a:rPr lang="ar-EG" sz="4800" b="1" dirty="0">
                <a:solidFill>
                  <a:srgbClr val="0000FF"/>
                </a:solidFill>
              </a:rPr>
              <a:t>(24 ÷ 6)</a:t>
            </a:r>
            <a:r>
              <a:rPr lang="ar-EG" sz="4800" b="1" baseline="30000" dirty="0">
                <a:solidFill>
                  <a:srgbClr val="0000FF"/>
                </a:solidFill>
              </a:rPr>
              <a:t>3</a:t>
            </a:r>
            <a:r>
              <a:rPr lang="ar-EG" sz="4800" b="1" dirty="0">
                <a:solidFill>
                  <a:srgbClr val="0000FF"/>
                </a:solidFill>
              </a:rPr>
              <a:t> = </a:t>
            </a:r>
            <a:r>
              <a:rPr lang="ar-EG" sz="4800" b="1" baseline="30000" dirty="0">
                <a:solidFill>
                  <a:srgbClr val="0000FF"/>
                </a:solidFill>
              </a:rPr>
              <a:t>3</a:t>
            </a:r>
            <a:r>
              <a:rPr lang="ar-EG" sz="4800" b="1" dirty="0">
                <a:solidFill>
                  <a:srgbClr val="0000FF"/>
                </a:solidFill>
              </a:rPr>
              <a:t>4 = </a:t>
            </a:r>
            <a:r>
              <a:rPr lang="ar-EG" sz="4800" b="1" dirty="0">
                <a:solidFill>
                  <a:srgbClr val="FF0000"/>
                </a:solidFill>
              </a:rPr>
              <a:t>64</a:t>
            </a:r>
            <a:endParaRPr lang="en-US" sz="4800" dirty="0">
              <a:solidFill>
                <a:srgbClr val="FF0000"/>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par>
                                <p:cTn id="8" presetID="2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ppt_x</p:attrName>
                                        </p:attrNameLst>
                                      </p:cBhvr>
                                      <p:tavLst>
                                        <p:tav tm="0">
                                          <p:val>
                                            <p:strVal val="#ppt_x-.2"/>
                                          </p:val>
                                        </p:tav>
                                        <p:tav tm="100000">
                                          <p:val>
                                            <p:strVal val="#ppt_x"/>
                                          </p:val>
                                        </p:tav>
                                      </p:tavLst>
                                    </p:anim>
                                    <p:anim calcmode="lin" valueType="num">
                                      <p:cBhvr>
                                        <p:cTn id="11"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2" dur="500"/>
                                        <p:tgtEl>
                                          <p:spTgt spid="12"/>
                                        </p:tgtEl>
                                      </p:cBhvr>
                                    </p:animEffect>
                                  </p:childTnLst>
                                  <p:subTnLst>
                                    <p:audio>
                                      <p:cMediaNode>
                                        <p:cTn display="0" masterRel="sameClick">
                                          <p:stCondLst>
                                            <p:cond evt="begin" delay="0">
                                              <p:tn val="8"/>
                                            </p:cond>
                                          </p:stCondLst>
                                          <p:endCondLst>
                                            <p:cond evt="onStopAudio" delay="0">
                                              <p:tgtEl>
                                                <p:sldTgt/>
                                              </p:tgtEl>
                                            </p:cond>
                                          </p:endCondLst>
                                        </p:cTn>
                                        <p:tgtEl>
                                          <p:sndTgt r:embed="rId4" name="مكعب ناتج قسمة العدد 24 على 6.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5" name="(24 ÷ 6)3 = 34 = 6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0097.WMF"/>
          <p:cNvPicPr>
            <a:picLocks noChangeAspect="1"/>
          </p:cNvPicPr>
          <p:nvPr/>
        </p:nvPicPr>
        <p:blipFill>
          <a:blip r:embed="rId5" cstate="print"/>
          <a:srcRect/>
          <a:stretch>
            <a:fillRect/>
          </a:stretch>
        </p:blipFill>
        <p:spPr bwMode="auto">
          <a:xfrm>
            <a:off x="1285875" y="1285875"/>
            <a:ext cx="6891338" cy="3714750"/>
          </a:xfrm>
          <a:prstGeom prst="rect">
            <a:avLst/>
          </a:prstGeom>
          <a:noFill/>
          <a:ln w="9525">
            <a:noFill/>
            <a:miter lim="800000"/>
            <a:headEnd/>
            <a:tailEnd/>
          </a:ln>
        </p:spPr>
      </p:pic>
      <p:sp>
        <p:nvSpPr>
          <p:cNvPr id="3" name="TextBox 2"/>
          <p:cNvSpPr txBox="1">
            <a:spLocks noChangeArrowheads="1"/>
          </p:cNvSpPr>
          <p:nvPr/>
        </p:nvSpPr>
        <p:spPr bwMode="auto">
          <a:xfrm rot="-176704">
            <a:off x="1928813" y="3084513"/>
            <a:ext cx="5715000" cy="1754187"/>
          </a:xfrm>
          <a:prstGeom prst="rect">
            <a:avLst/>
          </a:prstGeom>
          <a:noFill/>
          <a:ln w="9525">
            <a:noFill/>
            <a:miter lim="800000"/>
            <a:headEnd/>
            <a:tailEnd/>
          </a:ln>
        </p:spPr>
        <p:txBody>
          <a:bodyPr>
            <a:spAutoFit/>
          </a:bodyPr>
          <a:lstStyle/>
          <a:p>
            <a:pPr algn="ctr"/>
            <a:r>
              <a:rPr lang="ar-EG" sz="5400" b="1" dirty="0" smtClean="0">
                <a:solidFill>
                  <a:srgbClr val="0000CC"/>
                </a:solidFill>
                <a:latin typeface="Times New Roman" pitchFamily="18" charset="0"/>
                <a:cs typeface="Times New Roman" pitchFamily="18" charset="0"/>
              </a:rPr>
              <a:t>مسائل</a:t>
            </a:r>
            <a:r>
              <a:rPr lang="ar-SA" sz="5400" b="1" dirty="0" smtClean="0">
                <a:solidFill>
                  <a:srgbClr val="0000CC"/>
                </a:solidFill>
                <a:latin typeface="Times New Roman" pitchFamily="18" charset="0"/>
                <a:cs typeface="Times New Roman" pitchFamily="18" charset="0"/>
              </a:rPr>
              <a:t/>
            </a:r>
            <a:br>
              <a:rPr lang="ar-SA" sz="5400" b="1" dirty="0" smtClean="0">
                <a:solidFill>
                  <a:srgbClr val="0000CC"/>
                </a:solidFill>
                <a:latin typeface="Times New Roman" pitchFamily="18" charset="0"/>
                <a:cs typeface="Times New Roman" pitchFamily="18" charset="0"/>
              </a:rPr>
            </a:br>
            <a:r>
              <a:rPr lang="ar-EG" sz="5400" b="1" dirty="0" smtClean="0">
                <a:solidFill>
                  <a:srgbClr val="0000CC"/>
                </a:solidFill>
                <a:latin typeface="Times New Roman" pitchFamily="18" charset="0"/>
                <a:cs typeface="Times New Roman" pitchFamily="18" charset="0"/>
              </a:rPr>
              <a:t>مهارات </a:t>
            </a:r>
            <a:r>
              <a:rPr lang="ar-EG" sz="5400" b="1" dirty="0">
                <a:solidFill>
                  <a:srgbClr val="0000CC"/>
                </a:solidFill>
                <a:latin typeface="Times New Roman" pitchFamily="18" charset="0"/>
                <a:cs typeface="Times New Roman" pitchFamily="18" charset="0"/>
              </a:rPr>
              <a:t>التفكير </a:t>
            </a:r>
            <a:r>
              <a:rPr lang="ar-EG" sz="5400" b="1" dirty="0" smtClean="0">
                <a:solidFill>
                  <a:srgbClr val="0000CC"/>
                </a:solidFill>
                <a:latin typeface="Times New Roman" pitchFamily="18" charset="0"/>
                <a:cs typeface="Times New Roman" pitchFamily="18" charset="0"/>
              </a:rPr>
              <a:t>العليا:</a:t>
            </a:r>
            <a:endParaRPr lang="ar-EG" sz="5400" b="1" dirty="0">
              <a:solidFill>
                <a:srgbClr val="0000CC"/>
              </a:solidFill>
              <a:latin typeface="Times New Roman" pitchFamily="18" charset="0"/>
              <a:cs typeface="Times New Roman" pitchFamily="18" charset="0"/>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557 - الجرس القرصي.wav"/>
                                        </p:tgtEl>
                                      </p:cMediaNode>
                                    </p:audio>
                                  </p:subTnLst>
                                </p:cTn>
                              </p:par>
                              <p:par>
                                <p:cTn id="12" presetID="54" presetClass="entr" presetSubtype="0" accel="10000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ppt_w*0.05"/>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anim calcmode="lin" valueType="num">
                                      <p:cBhvr>
                                        <p:cTn id="16" dur="500" fill="hold"/>
                                        <p:tgtEl>
                                          <p:spTgt spid="3"/>
                                        </p:tgtEl>
                                        <p:attrNameLst>
                                          <p:attrName>ppt_x</p:attrName>
                                        </p:attrNameLst>
                                      </p:cBhvr>
                                      <p:tavLst>
                                        <p:tav tm="0">
                                          <p:val>
                                            <p:strVal val="#ppt_x-.2"/>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Effect transition="in" filter="fade">
                                      <p:cBhvr>
                                        <p:cTn id="18"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4" name="مسائل مهارات التفكير العل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000125" y="571500"/>
            <a:ext cx="7429500" cy="5286375"/>
            <a:chOff x="4357687" y="1357298"/>
            <a:chExt cx="4214811" cy="5286411"/>
          </a:xfrm>
        </p:grpSpPr>
        <p:grpSp>
          <p:nvGrpSpPr>
            <p:cNvPr id="4099" name="Group 2"/>
            <p:cNvGrpSpPr>
              <a:grpSpLocks/>
            </p:cNvGrpSpPr>
            <p:nvPr/>
          </p:nvGrpSpPr>
          <p:grpSpPr bwMode="auto">
            <a:xfrm>
              <a:off x="4357687" y="1357298"/>
              <a:ext cx="4214811" cy="5286411"/>
              <a:chOff x="2285984" y="-664396"/>
              <a:chExt cx="5286412" cy="3087990"/>
            </a:xfrm>
          </p:grpSpPr>
          <p:sp>
            <p:nvSpPr>
              <p:cNvPr id="5" name="Lightning Bolt 4"/>
              <p:cNvSpPr/>
              <p:nvPr/>
            </p:nvSpPr>
            <p:spPr>
              <a:xfrm rot="7675323" flipH="1" flipV="1">
                <a:off x="4976362" y="204839"/>
                <a:ext cx="2048459" cy="2389051"/>
              </a:xfrm>
              <a:prstGeom prst="lightningBol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6" name="Lightning Bolt 5"/>
              <p:cNvSpPr/>
              <p:nvPr/>
            </p:nvSpPr>
            <p:spPr>
              <a:xfrm rot="7985834">
                <a:off x="2689339" y="-595588"/>
                <a:ext cx="2196832" cy="205921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7" name="Flowchart: Punched Tape 6"/>
              <p:cNvSpPr/>
              <p:nvPr/>
            </p:nvSpPr>
            <p:spPr>
              <a:xfrm>
                <a:off x="2285984" y="357515"/>
                <a:ext cx="5286412" cy="1213868"/>
              </a:xfrm>
              <a:prstGeom prst="flowChartPunchedTap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sp>
          <p:nvSpPr>
            <p:cNvPr id="4" name="Rectangle 2"/>
            <p:cNvSpPr>
              <a:spLocks noChangeArrowheads="1"/>
            </p:cNvSpPr>
            <p:nvPr/>
          </p:nvSpPr>
          <p:spPr bwMode="auto">
            <a:xfrm>
              <a:off x="4619762" y="3606801"/>
              <a:ext cx="3853670" cy="1108083"/>
            </a:xfrm>
            <a:prstGeom prst="rect">
              <a:avLst/>
            </a:prstGeom>
            <a:noFill/>
            <a:ln w="9525">
              <a:noFill/>
              <a:miter lim="800000"/>
              <a:headEnd/>
              <a:tailEnd/>
            </a:ln>
            <a:effectLst/>
          </p:spPr>
          <p:txBody>
            <a:bodyPr anchor="ctr">
              <a:spAutoFit/>
            </a:bodyPr>
            <a:lstStyle/>
            <a:p>
              <a:pPr algn="ctr">
                <a:defRPr/>
              </a:pPr>
              <a:r>
                <a:rPr lang="ar-EG" sz="6600" b="1" dirty="0">
                  <a:solidFill>
                    <a:srgbClr val="CC00CC"/>
                  </a:solidFill>
                  <a:latin typeface="Calibri" pitchFamily="34" charset="0"/>
                  <a:ea typeface="Times New Roman" pitchFamily="18" charset="0"/>
                  <a:cs typeface="+mj-cs"/>
                </a:rPr>
                <a:t>تدرب، وحل المسائل</a:t>
              </a:r>
              <a:endParaRPr lang="ar-EG" sz="8000" b="1" dirty="0">
                <a:solidFill>
                  <a:srgbClr val="CC00CC"/>
                </a:solidFill>
                <a:cs typeface="+mj-cs"/>
              </a:endParaRPr>
            </a:p>
          </p:txBody>
        </p:sp>
      </p:gr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تدرب، وحل المسائ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53" name="Group 8"/>
          <p:cNvGrpSpPr>
            <a:grpSpLocks/>
          </p:cNvGrpSpPr>
          <p:nvPr/>
        </p:nvGrpSpPr>
        <p:grpSpPr bwMode="auto">
          <a:xfrm>
            <a:off x="428625" y="706262"/>
            <a:ext cx="6643688" cy="5508801"/>
            <a:chOff x="500034" y="2449139"/>
            <a:chExt cx="8143900" cy="4988252"/>
          </a:xfrm>
        </p:grpSpPr>
        <p:pic>
          <p:nvPicPr>
            <p:cNvPr id="14" name="Picture 13" descr="BANNR028.WMF"/>
            <p:cNvPicPr>
              <a:picLocks noChangeAspect="1"/>
            </p:cNvPicPr>
            <p:nvPr/>
          </p:nvPicPr>
          <p:blipFill>
            <a:blip r:embed="rId6" cstate="print">
              <a:duotone>
                <a:prstClr val="black"/>
                <a:srgbClr val="FF0066">
                  <a:tint val="45000"/>
                  <a:satMod val="400000"/>
                </a:srgbClr>
              </a:duotone>
              <a:lum bright="46000" contrast="93000"/>
            </a:blip>
            <a:stretch>
              <a:fillRect/>
            </a:stretch>
          </p:blipFill>
          <p:spPr>
            <a:xfrm rot="10800000">
              <a:off x="500034" y="2449139"/>
              <a:ext cx="8143900" cy="4988252"/>
            </a:xfrm>
            <a:prstGeom prst="rect">
              <a:avLst/>
            </a:prstGeom>
            <a:effectLst>
              <a:innerShdw blurRad="774700">
                <a:srgbClr val="FF0000"/>
              </a:innerShdw>
            </a:effectLst>
          </p:spPr>
        </p:pic>
        <p:sp>
          <p:nvSpPr>
            <p:cNvPr id="15" name="Rectangle 2"/>
            <p:cNvSpPr/>
            <p:nvPr/>
          </p:nvSpPr>
          <p:spPr>
            <a:xfrm>
              <a:off x="1375722" y="3244230"/>
              <a:ext cx="6404200" cy="2061362"/>
            </a:xfrm>
            <a:prstGeom prst="rect">
              <a:avLst/>
            </a:prstGeom>
          </p:spPr>
          <p:txBody>
            <a:bodyPr>
              <a:spAutoFit/>
            </a:bodyPr>
            <a:lstStyle/>
            <a:p>
              <a:pPr fontAlgn="auto">
                <a:spcBef>
                  <a:spcPts val="0"/>
                </a:spcBef>
                <a:spcAft>
                  <a:spcPts val="0"/>
                </a:spcAft>
                <a:defRPr/>
              </a:pPr>
              <a:r>
                <a:rPr lang="ar-EG" sz="5400" b="1" dirty="0" smtClean="0">
                  <a:solidFill>
                    <a:schemeClr val="bg1"/>
                  </a:solidFill>
                  <a:latin typeface="+mn-lt"/>
                  <a:cs typeface="+mj-cs"/>
                </a:rPr>
                <a:t>تحد</a:t>
              </a:r>
              <a:r>
                <a:rPr lang="ar-SA" sz="5400" b="1" dirty="0" smtClean="0">
                  <a:solidFill>
                    <a:schemeClr val="bg1"/>
                  </a:solidFill>
                  <a:latin typeface="+mn-lt"/>
                  <a:cs typeface="+mj-cs"/>
                </a:rPr>
                <a:t>ٍ</a:t>
              </a:r>
              <a:r>
                <a:rPr lang="ar-EG" sz="5400" b="1" dirty="0" smtClean="0">
                  <a:solidFill>
                    <a:schemeClr val="bg1"/>
                  </a:solidFill>
                  <a:latin typeface="+mn-lt"/>
                  <a:cs typeface="+mj-cs"/>
                </a:rPr>
                <a:t>: </a:t>
              </a:r>
              <a:r>
                <a:rPr lang="ar-EG" sz="4400" b="1" dirty="0">
                  <a:latin typeface="+mn-lt"/>
                  <a:cs typeface="+mj-cs"/>
                </a:rPr>
                <a:t>اكتب عبارة عددية قيمتها 10, تتضمن عمليتين مختلفتين وأربعة أعداد.</a:t>
              </a:r>
            </a:p>
          </p:txBody>
        </p:sp>
      </p:grpSp>
      <p:grpSp>
        <p:nvGrpSpPr>
          <p:cNvPr id="6" name="Group 1"/>
          <p:cNvGrpSpPr>
            <a:grpSpLocks/>
          </p:cNvGrpSpPr>
          <p:nvPr/>
        </p:nvGrpSpPr>
        <p:grpSpPr bwMode="auto">
          <a:xfrm>
            <a:off x="7072313" y="1428750"/>
            <a:ext cx="1857375" cy="1285875"/>
            <a:chOff x="6000760" y="642918"/>
            <a:chExt cx="2214578" cy="1500198"/>
          </a:xfrm>
        </p:grpSpPr>
        <p:sp>
          <p:nvSpPr>
            <p:cNvPr id="3" name="Oval Callout 2"/>
            <p:cNvSpPr/>
            <p:nvPr/>
          </p:nvSpPr>
          <p:spPr>
            <a:xfrm>
              <a:off x="6000760" y="642918"/>
              <a:ext cx="2214578" cy="1500198"/>
            </a:xfrm>
            <a:prstGeom prst="wedgeEllipseCallout">
              <a:avLst>
                <a:gd name="adj1" fmla="val -14904"/>
                <a:gd name="adj2" fmla="val 18691"/>
              </a:avLst>
            </a:prstGeom>
            <a:solidFill>
              <a:srgbClr val="9900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sz="16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4" name="TextBox 3"/>
            <p:cNvSpPr txBox="1"/>
            <p:nvPr/>
          </p:nvSpPr>
          <p:spPr>
            <a:xfrm>
              <a:off x="6572265" y="857231"/>
              <a:ext cx="1357322" cy="1184948"/>
            </a:xfrm>
            <a:prstGeom prst="rect">
              <a:avLst/>
            </a:prstGeom>
            <a:noFill/>
          </p:spPr>
          <p:txBody>
            <a:bodyPr rtlCol="1">
              <a:spAutoFit/>
            </a:bodyPr>
            <a:lstStyle/>
            <a:p>
              <a:pPr algn="ctr" fontAlgn="auto">
                <a:spcBef>
                  <a:spcPts val="0"/>
                </a:spcBef>
                <a:spcAft>
                  <a:spcPts val="0"/>
                </a:spcAft>
                <a:defRPr/>
              </a:pPr>
              <a:r>
                <a:rPr lang="ar-EG" sz="6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j-cs"/>
                </a:rPr>
                <a:t>30</a:t>
              </a:r>
            </a:p>
          </p:txBody>
        </p:sp>
      </p:grpSp>
      <p:sp>
        <p:nvSpPr>
          <p:cNvPr id="16" name="TextBox 15"/>
          <p:cNvSpPr txBox="1">
            <a:spLocks noChangeArrowheads="1"/>
          </p:cNvSpPr>
          <p:nvPr/>
        </p:nvSpPr>
        <p:spPr bwMode="auto">
          <a:xfrm>
            <a:off x="1300163" y="3962400"/>
            <a:ext cx="5000625" cy="2308324"/>
          </a:xfrm>
          <a:prstGeom prst="rect">
            <a:avLst/>
          </a:prstGeom>
          <a:noFill/>
          <a:ln w="9525">
            <a:noFill/>
            <a:miter lim="800000"/>
            <a:headEnd/>
            <a:tailEnd/>
          </a:ln>
        </p:spPr>
        <p:txBody>
          <a:bodyPr>
            <a:spAutoFit/>
          </a:bodyPr>
          <a:lstStyle/>
          <a:p>
            <a:pPr algn="ctr"/>
            <a:r>
              <a:rPr lang="ar-EG" sz="4800" b="1" dirty="0" smtClean="0">
                <a:solidFill>
                  <a:srgbClr val="FFFF00"/>
                </a:solidFill>
              </a:rPr>
              <a:t>العبارة العددية 25 </a:t>
            </a:r>
            <a:r>
              <a:rPr lang="ar-EG" sz="4800" b="1" dirty="0">
                <a:solidFill>
                  <a:srgbClr val="FFFF00"/>
                </a:solidFill>
              </a:rPr>
              <a:t>÷ 5 + 10 ÷ 2 = 5 + 5 = 10</a:t>
            </a:r>
            <a:endParaRPr lang="en-US" sz="4800" dirty="0">
              <a:solidFill>
                <a:srgbClr val="FFFF00"/>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10" presetID="47" presetClass="entr" presetSubtype="0" fill="hold" nodeType="withEffect">
                                  <p:stCondLst>
                                    <p:cond delay="0"/>
                                  </p:stCondLst>
                                  <p:childTnLst>
                                    <p:set>
                                      <p:cBhvr>
                                        <p:cTn id="11" dur="1" fill="hold">
                                          <p:stCondLst>
                                            <p:cond delay="0"/>
                                          </p:stCondLst>
                                        </p:cTn>
                                        <p:tgtEl>
                                          <p:spTgt spid="31753"/>
                                        </p:tgtEl>
                                        <p:attrNameLst>
                                          <p:attrName>style.visibility</p:attrName>
                                        </p:attrNameLst>
                                      </p:cBhvr>
                                      <p:to>
                                        <p:strVal val="visible"/>
                                      </p:to>
                                    </p:set>
                                    <p:animEffect transition="in" filter="fade">
                                      <p:cBhvr>
                                        <p:cTn id="12" dur="1000"/>
                                        <p:tgtEl>
                                          <p:spTgt spid="31753"/>
                                        </p:tgtEl>
                                      </p:cBhvr>
                                    </p:animEffect>
                                    <p:anim calcmode="lin" valueType="num">
                                      <p:cBhvr>
                                        <p:cTn id="13" dur="1000" fill="hold"/>
                                        <p:tgtEl>
                                          <p:spTgt spid="31753"/>
                                        </p:tgtEl>
                                        <p:attrNameLst>
                                          <p:attrName>ppt_x</p:attrName>
                                        </p:attrNameLst>
                                      </p:cBhvr>
                                      <p:tavLst>
                                        <p:tav tm="0">
                                          <p:val>
                                            <p:strVal val="#ppt_x"/>
                                          </p:val>
                                        </p:tav>
                                        <p:tav tm="100000">
                                          <p:val>
                                            <p:strVal val="#ppt_x"/>
                                          </p:val>
                                        </p:tav>
                                      </p:tavLst>
                                    </p:anim>
                                    <p:anim calcmode="lin" valueType="num">
                                      <p:cBhvr>
                                        <p:cTn id="14" dur="1000" fill="hold"/>
                                        <p:tgtEl>
                                          <p:spTgt spid="3175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تحد  اكتب عبارة عددية.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strVal val="#ppt_w+.3"/>
                                          </p:val>
                                        </p:tav>
                                        <p:tav tm="100000">
                                          <p:val>
                                            <p:strVal val="#ppt_w"/>
                                          </p:val>
                                        </p:tav>
                                      </p:tavLst>
                                    </p:anim>
                                    <p:anim calcmode="lin" valueType="num">
                                      <p:cBhvr>
                                        <p:cTn id="20" dur="500" fill="hold"/>
                                        <p:tgtEl>
                                          <p:spTgt spid="16"/>
                                        </p:tgtEl>
                                        <p:attrNameLst>
                                          <p:attrName>ppt_h</p:attrName>
                                        </p:attrNameLst>
                                      </p:cBhvr>
                                      <p:tavLst>
                                        <p:tav tm="0">
                                          <p:val>
                                            <p:strVal val="#ppt_h"/>
                                          </p:val>
                                        </p:tav>
                                        <p:tav tm="100000">
                                          <p:val>
                                            <p:strVal val="#ppt_h"/>
                                          </p:val>
                                        </p:tav>
                                      </p:tavLst>
                                    </p:anim>
                                    <p:animEffect transition="in" filter="fade">
                                      <p:cBhvr>
                                        <p:cTn id="21" dur="500"/>
                                        <p:tgtEl>
                                          <p:spTgt spid="16"/>
                                        </p:tgtEl>
                                      </p:cBhvr>
                                    </p:animEffect>
                                  </p:childTnLst>
                                  <p:subTnLst>
                                    <p:audio>
                                      <p:cMediaNode>
                                        <p:cTn display="0" masterRel="sameClick">
                                          <p:stCondLst>
                                            <p:cond evt="begin" delay="0">
                                              <p:tn val="17"/>
                                            </p:cond>
                                          </p:stCondLst>
                                          <p:endCondLst>
                                            <p:cond evt="onStopAudio" delay="0">
                                              <p:tgtEl>
                                                <p:sldTgt/>
                                              </p:tgtEl>
                                            </p:cond>
                                          </p:endCondLst>
                                        </p:cTn>
                                        <p:tgtEl>
                                          <p:sndTgt r:embed="rId5" name="العبارة العددية 25 ÷ 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85750" y="285750"/>
            <a:ext cx="8429625" cy="6429375"/>
            <a:chOff x="357158" y="357166"/>
            <a:chExt cx="8429684" cy="6429396"/>
          </a:xfrm>
        </p:grpSpPr>
        <p:grpSp>
          <p:nvGrpSpPr>
            <p:cNvPr id="32778" name="Group 4"/>
            <p:cNvGrpSpPr>
              <a:grpSpLocks/>
            </p:cNvGrpSpPr>
            <p:nvPr/>
          </p:nvGrpSpPr>
          <p:grpSpPr bwMode="auto">
            <a:xfrm>
              <a:off x="357158" y="357166"/>
              <a:ext cx="8429684" cy="6429396"/>
              <a:chOff x="3929058" y="857232"/>
              <a:chExt cx="2786082" cy="2628120"/>
            </a:xfrm>
          </p:grpSpPr>
          <p:sp>
            <p:nvSpPr>
              <p:cNvPr id="10" name="Rectangle 9"/>
              <p:cNvSpPr/>
              <p:nvPr/>
            </p:nvSpPr>
            <p:spPr>
              <a:xfrm>
                <a:off x="4071934" y="928670"/>
                <a:ext cx="2571768" cy="2500330"/>
              </a:xfrm>
              <a:prstGeom prst="rect">
                <a:avLst/>
              </a:prstGeom>
              <a:gradFill>
                <a:gsLst>
                  <a:gs pos="0">
                    <a:srgbClr val="00FF00"/>
                  </a:gs>
                  <a:gs pos="50000">
                    <a:schemeClr val="bg1"/>
                  </a:gs>
                  <a:gs pos="100000">
                    <a:srgbClr val="FF0000"/>
                  </a:gs>
                </a:gsLst>
                <a:lin ang="13500000" scaled="1"/>
              </a:gradFill>
              <a:ln>
                <a:solidFill>
                  <a:schemeClr val="tx1"/>
                </a:solidFill>
              </a:ln>
              <a:effectLst>
                <a:innerShdw blurRad="723900">
                  <a:srgbClr val="9933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32783" name="Picture 10" descr="00128.WMF"/>
              <p:cNvPicPr>
                <a:picLocks noChangeAspect="1"/>
              </p:cNvPicPr>
              <p:nvPr/>
            </p:nvPicPr>
            <p:blipFill>
              <a:blip r:embed="rId7" cstate="print"/>
              <a:srcRect/>
              <a:stretch>
                <a:fillRect/>
              </a:stretch>
            </p:blipFill>
            <p:spPr bwMode="auto">
              <a:xfrm>
                <a:off x="3929058" y="857232"/>
                <a:ext cx="2786082" cy="2628120"/>
              </a:xfrm>
              <a:prstGeom prst="rect">
                <a:avLst/>
              </a:prstGeom>
              <a:noFill/>
              <a:ln w="9525">
                <a:noFill/>
                <a:miter lim="800000"/>
                <a:headEnd/>
                <a:tailEnd/>
              </a:ln>
            </p:spPr>
          </p:pic>
        </p:grpSp>
        <p:sp>
          <p:nvSpPr>
            <p:cNvPr id="65547" name="TextBox 8"/>
            <p:cNvSpPr txBox="1">
              <a:spLocks noChangeArrowheads="1"/>
            </p:cNvSpPr>
            <p:nvPr/>
          </p:nvSpPr>
          <p:spPr bwMode="auto">
            <a:xfrm>
              <a:off x="857225" y="954068"/>
              <a:ext cx="6357981" cy="2124082"/>
            </a:xfrm>
            <a:prstGeom prst="rect">
              <a:avLst/>
            </a:prstGeom>
            <a:noFill/>
            <a:ln w="9525">
              <a:noFill/>
              <a:miter lim="800000"/>
              <a:headEnd/>
              <a:tailEnd/>
            </a:ln>
          </p:spPr>
          <p:txBody>
            <a:bodyPr>
              <a:spAutoFit/>
            </a:bodyPr>
            <a:lstStyle/>
            <a:p>
              <a:pPr>
                <a:defRPr/>
              </a:pPr>
              <a:r>
                <a:rPr lang="ar-EG" sz="4400" b="1" dirty="0">
                  <a:solidFill>
                    <a:srgbClr val="FF0000"/>
                  </a:solidFill>
                  <a:effectLst>
                    <a:outerShdw blurRad="38100" dist="38100" dir="2700000" algn="tl">
                      <a:srgbClr val="000000">
                        <a:alpha val="43137"/>
                      </a:srgbClr>
                    </a:outerShdw>
                  </a:effectLst>
                  <a:latin typeface="Calibri" pitchFamily="34" charset="0"/>
                  <a:cs typeface="+mj-cs"/>
                </a:rPr>
                <a:t>اكتشف الخطأ</a:t>
              </a:r>
              <a:r>
                <a:rPr lang="ar-EG" sz="4400" b="1" dirty="0">
                  <a:solidFill>
                    <a:srgbClr val="FF0000"/>
                  </a:solidFill>
                  <a:latin typeface="Calibri" pitchFamily="34" charset="0"/>
                  <a:cs typeface="+mj-cs"/>
                </a:rPr>
                <a:t>: </a:t>
              </a:r>
              <a:r>
                <a:rPr lang="ar-EG" sz="4400" b="1" dirty="0">
                  <a:latin typeface="Calibri" pitchFamily="34" charset="0"/>
                  <a:cs typeface="+mj-cs"/>
                </a:rPr>
                <a:t>أوجد كل من ناصر وجمال ناتج 9 – 6 + 2, فأيهما كانت إجابته صحيحة؟ فسر إجابتك.</a:t>
              </a:r>
            </a:p>
          </p:txBody>
        </p:sp>
      </p:grpSp>
      <p:grpSp>
        <p:nvGrpSpPr>
          <p:cNvPr id="6" name="Group 1"/>
          <p:cNvGrpSpPr>
            <a:grpSpLocks/>
          </p:cNvGrpSpPr>
          <p:nvPr/>
        </p:nvGrpSpPr>
        <p:grpSpPr bwMode="auto">
          <a:xfrm>
            <a:off x="7143750" y="1143000"/>
            <a:ext cx="1857375" cy="1285875"/>
            <a:chOff x="6000760" y="642918"/>
            <a:chExt cx="2214578" cy="1500198"/>
          </a:xfrm>
        </p:grpSpPr>
        <p:sp>
          <p:nvSpPr>
            <p:cNvPr id="3" name="Oval Callout 2"/>
            <p:cNvSpPr/>
            <p:nvPr/>
          </p:nvSpPr>
          <p:spPr>
            <a:xfrm>
              <a:off x="6000760" y="642918"/>
              <a:ext cx="2214578" cy="1500198"/>
            </a:xfrm>
            <a:prstGeom prst="wedgeEllipseCallout">
              <a:avLst>
                <a:gd name="adj1" fmla="val -14904"/>
                <a:gd name="adj2" fmla="val 18691"/>
              </a:avLst>
            </a:prstGeom>
            <a:solidFill>
              <a:srgbClr val="9900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sz="16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4" name="TextBox 3"/>
            <p:cNvSpPr txBox="1"/>
            <p:nvPr/>
          </p:nvSpPr>
          <p:spPr>
            <a:xfrm>
              <a:off x="6572264" y="857232"/>
              <a:ext cx="1357322" cy="1184940"/>
            </a:xfrm>
            <a:prstGeom prst="rect">
              <a:avLst/>
            </a:prstGeom>
            <a:noFill/>
          </p:spPr>
          <p:txBody>
            <a:bodyPr rtlCol="1">
              <a:spAutoFit/>
            </a:bodyPr>
            <a:lstStyle/>
            <a:p>
              <a:pPr algn="ctr" fontAlgn="auto">
                <a:spcBef>
                  <a:spcPts val="0"/>
                </a:spcBef>
                <a:spcAft>
                  <a:spcPts val="0"/>
                </a:spcAft>
                <a:defRPr/>
              </a:pPr>
              <a:r>
                <a:rPr lang="ar-EG" sz="6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j-cs"/>
                </a:rPr>
                <a:t>31</a:t>
              </a:r>
            </a:p>
          </p:txBody>
        </p:sp>
      </p:grpSp>
      <p:pic>
        <p:nvPicPr>
          <p:cNvPr id="1026" name="Picture 2"/>
          <p:cNvPicPr>
            <a:picLocks noChangeAspect="1" noChangeArrowheads="1"/>
          </p:cNvPicPr>
          <p:nvPr/>
        </p:nvPicPr>
        <p:blipFill>
          <a:blip r:embed="rId8" cstate="print">
            <a:lum bright="-28000" contrast="40000"/>
          </a:blip>
          <a:srcRect/>
          <a:stretch>
            <a:fillRect/>
          </a:stretch>
        </p:blipFill>
        <p:spPr bwMode="auto">
          <a:xfrm>
            <a:off x="2163763" y="3143250"/>
            <a:ext cx="4640262" cy="1762125"/>
          </a:xfrm>
          <a:prstGeom prst="rect">
            <a:avLst/>
          </a:prstGeom>
          <a:noFill/>
          <a:ln w="57150">
            <a:solidFill>
              <a:schemeClr val="tx1"/>
            </a:solidFill>
            <a:miter lim="800000"/>
            <a:headEnd/>
            <a:tailEnd/>
          </a:ln>
        </p:spPr>
      </p:pic>
      <p:sp>
        <p:nvSpPr>
          <p:cNvPr id="12" name="TextBox 15"/>
          <p:cNvSpPr txBox="1"/>
          <p:nvPr/>
        </p:nvSpPr>
        <p:spPr>
          <a:xfrm>
            <a:off x="1058862" y="5000625"/>
            <a:ext cx="6713538"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defRPr/>
            </a:pPr>
            <a:r>
              <a:rPr lang="ar-EG" sz="3600" b="1" dirty="0" smtClean="0">
                <a:solidFill>
                  <a:srgbClr val="FF0000"/>
                </a:solidFill>
              </a:rPr>
              <a:t>إجابة ناصر هي الإجابة الصحيحة</a:t>
            </a:r>
            <a:r>
              <a:rPr lang="ar-SA" sz="3600" b="1" dirty="0" smtClean="0">
                <a:solidFill>
                  <a:srgbClr val="FF0000"/>
                </a:solidFill>
              </a:rPr>
              <a:t>؛</a:t>
            </a:r>
            <a:r>
              <a:rPr lang="ar-EG" sz="3600" b="1" dirty="0" smtClean="0">
                <a:solidFill>
                  <a:srgbClr val="FF0000"/>
                </a:solidFill>
              </a:rPr>
              <a:t> </a:t>
            </a:r>
            <a:r>
              <a:rPr lang="ar-EG" sz="3600" b="1" dirty="0" smtClean="0">
                <a:solidFill>
                  <a:srgbClr val="0000CC"/>
                </a:solidFill>
              </a:rPr>
              <a:t>لأن جمال لم يجمع أو يطرح بالترتيب من اليمين إلي اليسار.</a:t>
            </a:r>
            <a:endParaRPr lang="en-US" sz="3600" dirty="0">
              <a:solidFill>
                <a:srgbClr val="0000CC"/>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10" presetID="3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style.rotation</p:attrName>
                                        </p:attrNameLst>
                                      </p:cBhvr>
                                      <p:tavLst>
                                        <p:tav tm="0">
                                          <p:val>
                                            <p:fltVal val="720"/>
                                          </p:val>
                                        </p:tav>
                                        <p:tav tm="100000">
                                          <p:val>
                                            <p:fltVal val="0"/>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0"/>
                                            </p:cond>
                                          </p:stCondLst>
                                          <p:endCondLst>
                                            <p:cond evt="onStopAudio" delay="0">
                                              <p:tgtEl>
                                                <p:sldTgt/>
                                              </p:tgtEl>
                                            </p:cond>
                                          </p:endCondLst>
                                        </p:cTn>
                                        <p:tgtEl>
                                          <p:sndTgt r:embed="rId4" name="اكتشف الخطأ  أوجد كل من ناصر.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checkerboard(across)">
                                      <p:cBhvr>
                                        <p:cTn id="20" dur="500"/>
                                        <p:tgtEl>
                                          <p:spTgt spid="1026"/>
                                        </p:tgtEl>
                                      </p:cBhvr>
                                    </p:animEffect>
                                  </p:childTnLst>
                                  <p:subTnLst>
                                    <p:audio>
                                      <p:cMediaNode>
                                        <p:cTn display="0" masterRel="sameClick">
                                          <p:stCondLst>
                                            <p:cond evt="begin" delay="0">
                                              <p:tn val="18"/>
                                            </p:cond>
                                          </p:stCondLst>
                                          <p:endCondLst>
                                            <p:cond evt="onStopAudio" delay="0">
                                              <p:tgtEl>
                                                <p:sldTgt/>
                                              </p:tgtEl>
                                            </p:cond>
                                          </p:endCondLst>
                                        </p:cTn>
                                        <p:tgtEl>
                                          <p:sndTgt r:embed="rId5" name="ناصر.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strVal val="#ppt_w+.3"/>
                                          </p:val>
                                        </p:tav>
                                        <p:tav tm="100000">
                                          <p:val>
                                            <p:strVal val="#ppt_w"/>
                                          </p:val>
                                        </p:tav>
                                      </p:tavLst>
                                    </p:anim>
                                    <p:anim calcmode="lin" valueType="num">
                                      <p:cBhvr>
                                        <p:cTn id="26" dur="500" fill="hold"/>
                                        <p:tgtEl>
                                          <p:spTgt spid="12"/>
                                        </p:tgtEl>
                                        <p:attrNameLst>
                                          <p:attrName>ppt_h</p:attrName>
                                        </p:attrNameLst>
                                      </p:cBhvr>
                                      <p:tavLst>
                                        <p:tav tm="0">
                                          <p:val>
                                            <p:strVal val="#ppt_h"/>
                                          </p:val>
                                        </p:tav>
                                        <p:tav tm="100000">
                                          <p:val>
                                            <p:strVal val="#ppt_h"/>
                                          </p:val>
                                        </p:tav>
                                      </p:tavLst>
                                    </p:anim>
                                    <p:animEffect transition="in" filter="fade">
                                      <p:cBhvr>
                                        <p:cTn id="27"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6" name="إجابة ناصر هي الإجابة الصحيح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04788" y="1785938"/>
            <a:ext cx="8724900" cy="4786312"/>
            <a:chOff x="204758" y="714356"/>
            <a:chExt cx="8724960" cy="5857916"/>
          </a:xfrm>
        </p:grpSpPr>
        <p:grpSp>
          <p:nvGrpSpPr>
            <p:cNvPr id="33807" name="Group 9"/>
            <p:cNvGrpSpPr>
              <a:grpSpLocks/>
            </p:cNvGrpSpPr>
            <p:nvPr/>
          </p:nvGrpSpPr>
          <p:grpSpPr bwMode="auto">
            <a:xfrm>
              <a:off x="204758" y="714356"/>
              <a:ext cx="8724960" cy="5857916"/>
              <a:chOff x="204758" y="714356"/>
              <a:chExt cx="8724960" cy="5857916"/>
            </a:xfrm>
          </p:grpSpPr>
          <p:sp>
            <p:nvSpPr>
              <p:cNvPr id="13" name="Flowchart: Delay 12"/>
              <p:cNvSpPr/>
              <p:nvPr/>
            </p:nvSpPr>
            <p:spPr>
              <a:xfrm rot="5400000">
                <a:off x="2071232" y="-143338"/>
                <a:ext cx="5072975" cy="8358245"/>
              </a:xfrm>
              <a:prstGeom prst="flowChartDelay">
                <a:avLst/>
              </a:prstGeom>
              <a:solidFill>
                <a:srgbClr val="CC3300"/>
              </a:solidFill>
              <a:ln w="762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4" name="Flowchart: Delay 13"/>
              <p:cNvSpPr/>
              <p:nvPr/>
            </p:nvSpPr>
            <p:spPr>
              <a:xfrm rot="5400000">
                <a:off x="2071232" y="-928279"/>
                <a:ext cx="5072975" cy="8358245"/>
              </a:xfrm>
              <a:prstGeom prst="flowChartDelay">
                <a:avLst/>
              </a:prstGeom>
              <a:solidFill>
                <a:srgbClr val="FFFF00"/>
              </a:solidFill>
              <a:ln w="76200">
                <a:solidFill>
                  <a:srgbClr val="00FF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nvGrpSpPr>
              <p:cNvPr id="33811" name="Group 3"/>
              <p:cNvGrpSpPr>
                <a:grpSpLocks/>
              </p:cNvGrpSpPr>
              <p:nvPr/>
            </p:nvGrpSpPr>
            <p:grpSpPr bwMode="auto">
              <a:xfrm>
                <a:off x="204758" y="1000108"/>
                <a:ext cx="8724960" cy="5224498"/>
                <a:chOff x="142844" y="1571612"/>
                <a:chExt cx="8724960" cy="5224498"/>
              </a:xfrm>
            </p:grpSpPr>
            <p:sp>
              <p:nvSpPr>
                <p:cNvPr id="16" name="Flowchart: Delay 15"/>
                <p:cNvSpPr/>
                <p:nvPr/>
              </p:nvSpPr>
              <p:spPr>
                <a:xfrm rot="5400000">
                  <a:off x="1786450" y="71639"/>
                  <a:ext cx="5071032" cy="8358244"/>
                </a:xfrm>
                <a:prstGeom prst="flowChartDelay">
                  <a:avLst/>
                </a:prstGeom>
                <a:solidFill>
                  <a:srgbClr val="0000FF"/>
                </a:solidFill>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7" name="Flowchart: Delay 16"/>
                <p:cNvSpPr/>
                <p:nvPr/>
              </p:nvSpPr>
              <p:spPr>
                <a:xfrm rot="5400000">
                  <a:off x="2152193" y="80383"/>
                  <a:ext cx="5072976" cy="8358245"/>
                </a:xfrm>
                <a:prstGeom prst="flowChartDelay">
                  <a:avLst/>
                </a:prstGeom>
                <a:solidFill>
                  <a:srgbClr val="0000FF"/>
                </a:solidFill>
                <a:ln w="76200">
                  <a:solidFill>
                    <a:srgbClr val="00FFFF"/>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8" name="Flowchart: Delay 6"/>
                <p:cNvSpPr/>
                <p:nvPr/>
              </p:nvSpPr>
              <p:spPr>
                <a:xfrm rot="5400000">
                  <a:off x="1999792" y="-71166"/>
                  <a:ext cx="5072976" cy="8358245"/>
                </a:xfrm>
                <a:prstGeom prst="flowChartDelay">
                  <a:avLst/>
                </a:prstGeom>
                <a:ln/>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grpSp>
        <p:sp>
          <p:nvSpPr>
            <p:cNvPr id="66574" name="TextBox 11"/>
            <p:cNvSpPr txBox="1">
              <a:spLocks noChangeArrowheads="1"/>
            </p:cNvSpPr>
            <p:nvPr/>
          </p:nvSpPr>
          <p:spPr bwMode="auto">
            <a:xfrm>
              <a:off x="761974" y="1606158"/>
              <a:ext cx="7453364" cy="3503093"/>
            </a:xfrm>
            <a:prstGeom prst="rect">
              <a:avLst/>
            </a:prstGeom>
            <a:noFill/>
            <a:ln w="9525">
              <a:noFill/>
              <a:miter lim="800000"/>
              <a:headEnd/>
              <a:tailEnd/>
            </a:ln>
          </p:spPr>
          <p:txBody>
            <a:bodyPr>
              <a:spAutoFit/>
            </a:bodyPr>
            <a:lstStyle/>
            <a:p>
              <a:pPr algn="ctr">
                <a:defRPr/>
              </a:pPr>
              <a:r>
                <a:rPr lang="ar-EG" sz="6000" b="1" dirty="0">
                  <a:latin typeface="Calibri" pitchFamily="34" charset="0"/>
                  <a:cs typeface="+mj-cs"/>
                </a:rPr>
                <a:t>مسألة من واقع الحياة يمكن حلها باستعمال ترتيب العمليات, ثم </a:t>
              </a:r>
              <a:r>
                <a:rPr lang="ar-EG" sz="6000" b="1" dirty="0" err="1" smtClean="0">
                  <a:latin typeface="Calibri" pitchFamily="34" charset="0"/>
                  <a:cs typeface="+mj-cs"/>
                </a:rPr>
                <a:t>ح</a:t>
              </a:r>
              <a:r>
                <a:rPr lang="ar-SA" sz="6000" b="1" dirty="0" smtClean="0">
                  <a:latin typeface="Calibri" pitchFamily="34" charset="0"/>
                  <a:cs typeface="+mj-cs"/>
                </a:rPr>
                <a:t>ُ</a:t>
              </a:r>
              <a:r>
                <a:rPr lang="ar-EG" sz="6000" b="1" dirty="0" smtClean="0">
                  <a:latin typeface="Calibri" pitchFamily="34" charset="0"/>
                  <a:cs typeface="+mj-cs"/>
                </a:rPr>
                <a:t>ل</a:t>
              </a:r>
              <a:r>
                <a:rPr lang="ar-SA" sz="6000" b="1" dirty="0" smtClean="0">
                  <a:latin typeface="Calibri" pitchFamily="34" charset="0"/>
                  <a:cs typeface="+mj-cs"/>
                </a:rPr>
                <a:t>َّ</a:t>
              </a:r>
              <a:r>
                <a:rPr lang="ar-EG" sz="6000" b="1" dirty="0" smtClean="0">
                  <a:latin typeface="Calibri" pitchFamily="34" charset="0"/>
                  <a:cs typeface="+mj-cs"/>
                </a:rPr>
                <a:t>ه</a:t>
              </a:r>
              <a:r>
                <a:rPr lang="ar-SA" sz="6000" b="1" dirty="0" smtClean="0">
                  <a:latin typeface="Calibri" pitchFamily="34" charset="0"/>
                  <a:cs typeface="+mj-cs"/>
                </a:rPr>
                <a:t>َ</a:t>
              </a:r>
              <a:r>
                <a:rPr lang="ar-EG" sz="6000" b="1" dirty="0" smtClean="0">
                  <a:latin typeface="Calibri" pitchFamily="34" charset="0"/>
                  <a:cs typeface="+mj-cs"/>
                </a:rPr>
                <a:t>ا</a:t>
              </a:r>
              <a:r>
                <a:rPr lang="ar-EG" sz="6000" b="1" dirty="0">
                  <a:latin typeface="Calibri" pitchFamily="34" charset="0"/>
                  <a:cs typeface="+mj-cs"/>
                </a:rPr>
                <a:t>.</a:t>
              </a:r>
            </a:p>
          </p:txBody>
        </p:sp>
      </p:grpSp>
      <p:grpSp>
        <p:nvGrpSpPr>
          <p:cNvPr id="7" name="Group 1"/>
          <p:cNvGrpSpPr>
            <a:grpSpLocks/>
          </p:cNvGrpSpPr>
          <p:nvPr/>
        </p:nvGrpSpPr>
        <p:grpSpPr bwMode="auto">
          <a:xfrm>
            <a:off x="6929438" y="428625"/>
            <a:ext cx="1857375" cy="1285875"/>
            <a:chOff x="6000760" y="642918"/>
            <a:chExt cx="2214578" cy="1500198"/>
          </a:xfrm>
        </p:grpSpPr>
        <p:sp>
          <p:nvSpPr>
            <p:cNvPr id="3" name="Oval Callout 2"/>
            <p:cNvSpPr/>
            <p:nvPr/>
          </p:nvSpPr>
          <p:spPr>
            <a:xfrm>
              <a:off x="6000760" y="642918"/>
              <a:ext cx="2214578" cy="1500198"/>
            </a:xfrm>
            <a:prstGeom prst="wedgeEllipseCallout">
              <a:avLst>
                <a:gd name="adj1" fmla="val -14904"/>
                <a:gd name="adj2" fmla="val 18691"/>
              </a:avLst>
            </a:prstGeom>
            <a:solidFill>
              <a:srgbClr val="9900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sz="16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4" name="TextBox 3"/>
            <p:cNvSpPr txBox="1"/>
            <p:nvPr/>
          </p:nvSpPr>
          <p:spPr>
            <a:xfrm>
              <a:off x="6572264" y="857232"/>
              <a:ext cx="1357322" cy="1184940"/>
            </a:xfrm>
            <a:prstGeom prst="rect">
              <a:avLst/>
            </a:prstGeom>
            <a:noFill/>
          </p:spPr>
          <p:txBody>
            <a:bodyPr rtlCol="1">
              <a:spAutoFit/>
            </a:bodyPr>
            <a:lstStyle/>
            <a:p>
              <a:pPr algn="ctr" fontAlgn="auto">
                <a:spcBef>
                  <a:spcPts val="0"/>
                </a:spcBef>
                <a:spcAft>
                  <a:spcPts val="0"/>
                </a:spcAft>
                <a:defRPr/>
              </a:pPr>
              <a:r>
                <a:rPr lang="ar-EG" sz="6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j-cs"/>
                </a:rPr>
                <a:t>32</a:t>
              </a:r>
            </a:p>
          </p:txBody>
        </p:sp>
      </p:grpSp>
      <p:grpSp>
        <p:nvGrpSpPr>
          <p:cNvPr id="10" name="Group 6"/>
          <p:cNvGrpSpPr>
            <a:grpSpLocks/>
          </p:cNvGrpSpPr>
          <p:nvPr/>
        </p:nvGrpSpPr>
        <p:grpSpPr bwMode="auto">
          <a:xfrm>
            <a:off x="3857625" y="285750"/>
            <a:ext cx="2214563" cy="1500188"/>
            <a:chOff x="3000364" y="2000240"/>
            <a:chExt cx="4000528" cy="1643074"/>
          </a:xfrm>
        </p:grpSpPr>
        <p:sp>
          <p:nvSpPr>
            <p:cNvPr id="8" name="Wave 7"/>
            <p:cNvSpPr/>
            <p:nvPr/>
          </p:nvSpPr>
          <p:spPr>
            <a:xfrm>
              <a:off x="3000364" y="2000240"/>
              <a:ext cx="4000528" cy="1643074"/>
            </a:xfrm>
            <a:prstGeom prst="wave">
              <a:avLst/>
            </a:prstGeom>
            <a:solidFill>
              <a:schemeClr val="accent1">
                <a:lumMod val="75000"/>
              </a:schemeClr>
            </a:solidFill>
            <a:ln w="5715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a:ln>
                  <a:solidFill>
                    <a:sysClr val="windowText" lastClr="000000"/>
                  </a:solidFill>
                </a:ln>
                <a:solidFill>
                  <a:srgbClr val="00FF00"/>
                </a:solidFill>
                <a:cs typeface="+mj-cs"/>
              </a:endParaRPr>
            </a:p>
          </p:txBody>
        </p:sp>
        <p:sp>
          <p:nvSpPr>
            <p:cNvPr id="9" name="Rounded Rectangular Callout 8"/>
            <p:cNvSpPr/>
            <p:nvPr/>
          </p:nvSpPr>
          <p:spPr>
            <a:xfrm>
              <a:off x="3000364" y="2214554"/>
              <a:ext cx="4000528" cy="1071570"/>
            </a:xfrm>
            <a:prstGeom prst="wedgeRoundRectCallout">
              <a:avLst>
                <a:gd name="adj1" fmla="val -31904"/>
                <a:gd name="adj2" fmla="val -32166"/>
                <a:gd name="adj3" fmla="val 16667"/>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lnSpc>
                  <a:spcPct val="150000"/>
                </a:lnSpc>
                <a:spcBef>
                  <a:spcPts val="0"/>
                </a:spcBef>
                <a:spcAft>
                  <a:spcPts val="0"/>
                </a:spcAft>
                <a:defRPr/>
              </a:pPr>
              <a:r>
                <a:rPr lang="ar-EG" sz="7200" b="1" dirty="0">
                  <a:solidFill>
                    <a:schemeClr val="bg1"/>
                  </a:solidFill>
                  <a:cs typeface="+mj-cs"/>
                </a:rPr>
                <a:t>اكتب</a:t>
              </a:r>
            </a:p>
          </p:txBody>
        </p:sp>
      </p:gr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10" presetID="9"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wind.wav"/>
                                        </p:tgtEl>
                                      </p:cMediaNode>
                                    </p:audio>
                                  </p:subTnLst>
                                </p:cTn>
                              </p:par>
                              <p:par>
                                <p:cTn id="13" presetID="5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92" decel="100000"/>
                                        <p:tgtEl>
                                          <p:spTgt spid="2"/>
                                        </p:tgtEl>
                                      </p:cBhvr>
                                    </p:animEffect>
                                    <p:animScale>
                                      <p:cBhvr>
                                        <p:cTn id="16" dur="192" decel="100000"/>
                                        <p:tgtEl>
                                          <p:spTgt spid="2"/>
                                        </p:tgtEl>
                                      </p:cBhvr>
                                      <p:from x="10000" y="10000"/>
                                      <p:to x="200000" y="450000"/>
                                    </p:animScale>
                                    <p:animScale>
                                      <p:cBhvr>
                                        <p:cTn id="17" dur="308" accel="100000" fill="hold">
                                          <p:stCondLst>
                                            <p:cond delay="192"/>
                                          </p:stCondLst>
                                        </p:cTn>
                                        <p:tgtEl>
                                          <p:spTgt spid="2"/>
                                        </p:tgtEl>
                                      </p:cBhvr>
                                      <p:from x="200000" y="450000"/>
                                      <p:to x="100000" y="100000"/>
                                    </p:animScale>
                                    <p:set>
                                      <p:cBhvr>
                                        <p:cTn id="18" dur="192" fill="hold"/>
                                        <p:tgtEl>
                                          <p:spTgt spid="2"/>
                                        </p:tgtEl>
                                        <p:attrNameLst>
                                          <p:attrName>ppt_x</p:attrName>
                                        </p:attrNameLst>
                                      </p:cBhvr>
                                      <p:to>
                                        <p:strVal val="(0.5)"/>
                                      </p:to>
                                    </p:set>
                                    <p:anim from="(0.5)" to="(#ppt_x)" calcmode="lin" valueType="num">
                                      <p:cBhvr>
                                        <p:cTn id="19" dur="308" accel="100000" fill="hold">
                                          <p:stCondLst>
                                            <p:cond delay="192"/>
                                          </p:stCondLst>
                                        </p:cTn>
                                        <p:tgtEl>
                                          <p:spTgt spid="2"/>
                                        </p:tgtEl>
                                        <p:attrNameLst>
                                          <p:attrName>ppt_x</p:attrName>
                                        </p:attrNameLst>
                                      </p:cBhvr>
                                    </p:anim>
                                    <p:set>
                                      <p:cBhvr>
                                        <p:cTn id="20" dur="192" fill="hold"/>
                                        <p:tgtEl>
                                          <p:spTgt spid="2"/>
                                        </p:tgtEl>
                                        <p:attrNameLst>
                                          <p:attrName>ppt_y</p:attrName>
                                        </p:attrNameLst>
                                      </p:cBhvr>
                                      <p:to>
                                        <p:strVal val="(#ppt_y+0.4)"/>
                                      </p:to>
                                    </p:set>
                                    <p:anim from="(#ppt_y+0.4)" to="(#ppt_y)" calcmode="lin" valueType="num">
                                      <p:cBhvr>
                                        <p:cTn id="21" dur="308" accel="100000" fill="hold">
                                          <p:stCondLst>
                                            <p:cond delay="192"/>
                                          </p:stCondLst>
                                        </p:cTn>
                                        <p:tgtEl>
                                          <p:spTgt spid="2"/>
                                        </p:tgtEl>
                                        <p:attrNameLst>
                                          <p:attrName>ppt_y</p:attrName>
                                        </p:attrNameLst>
                                      </p:cBhvr>
                                    </p:anim>
                                  </p:childTnLst>
                                  <p:subTnLst>
                                    <p:audio>
                                      <p:cMediaNode>
                                        <p:cTn display="0" masterRel="sameClick">
                                          <p:stCondLst>
                                            <p:cond evt="begin" delay="0">
                                              <p:tn val="13"/>
                                            </p:cond>
                                          </p:stCondLst>
                                          <p:endCondLst>
                                            <p:cond evt="onStopAudio" delay="0">
                                              <p:tgtEl>
                                                <p:sldTgt/>
                                              </p:tgtEl>
                                            </p:cond>
                                          </p:endCondLst>
                                        </p:cTn>
                                        <p:tgtEl>
                                          <p:sndTgt r:embed="rId5" name="اكتب مسألة من واقع الحيا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9"/>
          <p:cNvGrpSpPr>
            <a:grpSpLocks/>
          </p:cNvGrpSpPr>
          <p:nvPr/>
        </p:nvGrpSpPr>
        <p:grpSpPr bwMode="auto">
          <a:xfrm>
            <a:off x="204788" y="1785938"/>
            <a:ext cx="8724900" cy="5681662"/>
            <a:chOff x="204758" y="714356"/>
            <a:chExt cx="8724960" cy="5857916"/>
          </a:xfrm>
        </p:grpSpPr>
        <p:sp>
          <p:nvSpPr>
            <p:cNvPr id="13" name="Flowchart: Delay 12"/>
            <p:cNvSpPr/>
            <p:nvPr/>
          </p:nvSpPr>
          <p:spPr>
            <a:xfrm rot="5400000">
              <a:off x="2071232" y="-143338"/>
              <a:ext cx="5072975" cy="8358245"/>
            </a:xfrm>
            <a:prstGeom prst="flowChartDelay">
              <a:avLst/>
            </a:prstGeom>
            <a:solidFill>
              <a:srgbClr val="CC3300"/>
            </a:solidFill>
            <a:ln w="762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4" name="Flowchart: Delay 13"/>
            <p:cNvSpPr/>
            <p:nvPr/>
          </p:nvSpPr>
          <p:spPr>
            <a:xfrm rot="5400000">
              <a:off x="2071232" y="-928279"/>
              <a:ext cx="5072975" cy="8358245"/>
            </a:xfrm>
            <a:prstGeom prst="flowChartDelay">
              <a:avLst/>
            </a:prstGeom>
            <a:solidFill>
              <a:srgbClr val="FFFF00"/>
            </a:solidFill>
            <a:ln w="76200">
              <a:solidFill>
                <a:srgbClr val="00FF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nvGrpSpPr>
            <p:cNvPr id="34834" name="Group 3"/>
            <p:cNvGrpSpPr>
              <a:grpSpLocks/>
            </p:cNvGrpSpPr>
            <p:nvPr/>
          </p:nvGrpSpPr>
          <p:grpSpPr bwMode="auto">
            <a:xfrm>
              <a:off x="204758" y="1000108"/>
              <a:ext cx="8724960" cy="5224498"/>
              <a:chOff x="142844" y="1571612"/>
              <a:chExt cx="8724960" cy="5224498"/>
            </a:xfrm>
          </p:grpSpPr>
          <p:sp>
            <p:nvSpPr>
              <p:cNvPr id="16" name="Flowchart: Delay 15"/>
              <p:cNvSpPr/>
              <p:nvPr/>
            </p:nvSpPr>
            <p:spPr>
              <a:xfrm rot="5400000">
                <a:off x="1786450" y="71639"/>
                <a:ext cx="5071032" cy="8358244"/>
              </a:xfrm>
              <a:prstGeom prst="flowChartDelay">
                <a:avLst/>
              </a:prstGeom>
              <a:solidFill>
                <a:srgbClr val="0000FF"/>
              </a:solidFill>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7" name="Flowchart: Delay 16"/>
              <p:cNvSpPr/>
              <p:nvPr/>
            </p:nvSpPr>
            <p:spPr>
              <a:xfrm rot="5400000">
                <a:off x="2152193" y="80383"/>
                <a:ext cx="5072976" cy="8358245"/>
              </a:xfrm>
              <a:prstGeom prst="flowChartDelay">
                <a:avLst/>
              </a:prstGeom>
              <a:solidFill>
                <a:srgbClr val="0000FF"/>
              </a:solidFill>
              <a:ln w="76200">
                <a:solidFill>
                  <a:srgbClr val="00FFFF"/>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8" name="Flowchart: Delay 6"/>
              <p:cNvSpPr/>
              <p:nvPr/>
            </p:nvSpPr>
            <p:spPr>
              <a:xfrm rot="5400000">
                <a:off x="1999792" y="-71166"/>
                <a:ext cx="5072976" cy="8358245"/>
              </a:xfrm>
              <a:prstGeom prst="flowChartDelay">
                <a:avLst/>
              </a:prstGeom>
              <a:ln/>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grpSp>
      <p:grpSp>
        <p:nvGrpSpPr>
          <p:cNvPr id="34819" name="Group 1"/>
          <p:cNvGrpSpPr>
            <a:grpSpLocks/>
          </p:cNvGrpSpPr>
          <p:nvPr/>
        </p:nvGrpSpPr>
        <p:grpSpPr bwMode="auto">
          <a:xfrm>
            <a:off x="6929438" y="428625"/>
            <a:ext cx="1857375" cy="1285875"/>
            <a:chOff x="6000760" y="642918"/>
            <a:chExt cx="2214578" cy="1500198"/>
          </a:xfrm>
        </p:grpSpPr>
        <p:sp>
          <p:nvSpPr>
            <p:cNvPr id="3" name="Oval Callout 2"/>
            <p:cNvSpPr/>
            <p:nvPr/>
          </p:nvSpPr>
          <p:spPr>
            <a:xfrm>
              <a:off x="6000760" y="642918"/>
              <a:ext cx="2214578" cy="1500198"/>
            </a:xfrm>
            <a:prstGeom prst="wedgeEllipseCallout">
              <a:avLst>
                <a:gd name="adj1" fmla="val -14904"/>
                <a:gd name="adj2" fmla="val 18691"/>
              </a:avLst>
            </a:prstGeom>
            <a:solidFill>
              <a:srgbClr val="9900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sz="1600"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4" name="TextBox 3"/>
            <p:cNvSpPr txBox="1"/>
            <p:nvPr/>
          </p:nvSpPr>
          <p:spPr>
            <a:xfrm>
              <a:off x="6572264" y="857232"/>
              <a:ext cx="1357322" cy="1184940"/>
            </a:xfrm>
            <a:prstGeom prst="rect">
              <a:avLst/>
            </a:prstGeom>
            <a:noFill/>
          </p:spPr>
          <p:txBody>
            <a:bodyPr rtlCol="1">
              <a:spAutoFit/>
            </a:bodyPr>
            <a:lstStyle/>
            <a:p>
              <a:pPr algn="ctr" fontAlgn="auto">
                <a:spcBef>
                  <a:spcPts val="0"/>
                </a:spcBef>
                <a:spcAft>
                  <a:spcPts val="0"/>
                </a:spcAft>
                <a:defRPr/>
              </a:pPr>
              <a:r>
                <a:rPr lang="ar-EG" sz="6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j-cs"/>
                </a:rPr>
                <a:t>32</a:t>
              </a:r>
            </a:p>
          </p:txBody>
        </p:sp>
      </p:grpSp>
      <p:grpSp>
        <p:nvGrpSpPr>
          <p:cNvPr id="34820" name="Group 6"/>
          <p:cNvGrpSpPr>
            <a:grpSpLocks/>
          </p:cNvGrpSpPr>
          <p:nvPr/>
        </p:nvGrpSpPr>
        <p:grpSpPr bwMode="auto">
          <a:xfrm>
            <a:off x="3857625" y="285750"/>
            <a:ext cx="2214563" cy="1500188"/>
            <a:chOff x="3000364" y="2000240"/>
            <a:chExt cx="4000528" cy="1643074"/>
          </a:xfrm>
        </p:grpSpPr>
        <p:sp>
          <p:nvSpPr>
            <p:cNvPr id="8" name="Wave 7"/>
            <p:cNvSpPr/>
            <p:nvPr/>
          </p:nvSpPr>
          <p:spPr>
            <a:xfrm>
              <a:off x="3000364" y="2000240"/>
              <a:ext cx="4000528" cy="1643074"/>
            </a:xfrm>
            <a:prstGeom prst="wave">
              <a:avLst/>
            </a:prstGeom>
            <a:solidFill>
              <a:schemeClr val="accent1">
                <a:lumMod val="75000"/>
              </a:schemeClr>
            </a:solidFill>
            <a:ln w="5715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a:ln>
                  <a:solidFill>
                    <a:sysClr val="windowText" lastClr="000000"/>
                  </a:solidFill>
                </a:ln>
                <a:solidFill>
                  <a:srgbClr val="00FF00"/>
                </a:solidFill>
                <a:cs typeface="+mj-cs"/>
              </a:endParaRPr>
            </a:p>
          </p:txBody>
        </p:sp>
        <p:sp>
          <p:nvSpPr>
            <p:cNvPr id="9" name="Rounded Rectangular Callout 8"/>
            <p:cNvSpPr/>
            <p:nvPr/>
          </p:nvSpPr>
          <p:spPr>
            <a:xfrm>
              <a:off x="3000364" y="2214554"/>
              <a:ext cx="4000528" cy="1071570"/>
            </a:xfrm>
            <a:prstGeom prst="wedgeRoundRectCallout">
              <a:avLst>
                <a:gd name="adj1" fmla="val -31904"/>
                <a:gd name="adj2" fmla="val -32166"/>
                <a:gd name="adj3" fmla="val 16667"/>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lnSpc>
                  <a:spcPct val="150000"/>
                </a:lnSpc>
                <a:spcBef>
                  <a:spcPts val="0"/>
                </a:spcBef>
                <a:spcAft>
                  <a:spcPts val="0"/>
                </a:spcAft>
                <a:defRPr/>
              </a:pPr>
              <a:r>
                <a:rPr lang="ar-EG" sz="7200" b="1" dirty="0">
                  <a:solidFill>
                    <a:schemeClr val="bg1"/>
                  </a:solidFill>
                </a:rPr>
                <a:t>اكتب</a:t>
              </a:r>
            </a:p>
          </p:txBody>
        </p:sp>
      </p:grpSp>
      <p:sp>
        <p:nvSpPr>
          <p:cNvPr id="5" name="Rectangle 4"/>
          <p:cNvSpPr>
            <a:spLocks noChangeArrowheads="1"/>
          </p:cNvSpPr>
          <p:nvPr/>
        </p:nvSpPr>
        <p:spPr bwMode="auto">
          <a:xfrm>
            <a:off x="611188" y="1989138"/>
            <a:ext cx="7575550" cy="4031873"/>
          </a:xfrm>
          <a:prstGeom prst="rect">
            <a:avLst/>
          </a:prstGeom>
          <a:noFill/>
          <a:ln w="9525">
            <a:noFill/>
            <a:miter lim="800000"/>
            <a:headEnd/>
            <a:tailEnd/>
          </a:ln>
        </p:spPr>
        <p:txBody>
          <a:bodyPr>
            <a:spAutoFit/>
          </a:bodyPr>
          <a:lstStyle/>
          <a:p>
            <a:r>
              <a:rPr lang="ar-EG" sz="3200" b="1" dirty="0"/>
              <a:t>في الدوري السعودي لكرة القدم </a:t>
            </a:r>
            <a:r>
              <a:rPr lang="ar-EG" sz="3200" b="1" dirty="0" smtClean="0"/>
              <a:t>لعام </a:t>
            </a:r>
            <a:r>
              <a:rPr lang="ar-EG" sz="3200" b="1" dirty="0"/>
              <a:t>1430هـ، فاز أحد الفرق في 8 مباريات، وتعادل في 5، وخسر في 9. فإذا علمت أن الفريق الفائز يجمع 3 نقاط، والمتعادل نقطة واحدة، ولا يجمع الخاسر أي نقاط، فما مجموع النقاط التي جمعها هذا الفريق. </a:t>
            </a:r>
            <a:endParaRPr lang="en-US" sz="3200" dirty="0"/>
          </a:p>
          <a:p>
            <a:r>
              <a:rPr lang="ar-SA" sz="3200" b="1" dirty="0">
                <a:solidFill>
                  <a:srgbClr val="FF0000"/>
                </a:solidFill>
              </a:rPr>
              <a:t>الح</a:t>
            </a:r>
            <a:r>
              <a:rPr lang="ar-EG" sz="3200" b="1" dirty="0">
                <a:solidFill>
                  <a:srgbClr val="FF0000"/>
                </a:solidFill>
              </a:rPr>
              <a:t>ل: </a:t>
            </a:r>
            <a:endParaRPr lang="ar-EG" sz="3200" b="1" dirty="0" smtClean="0">
              <a:solidFill>
                <a:srgbClr val="FF0000"/>
              </a:solidFill>
            </a:endParaRPr>
          </a:p>
          <a:p>
            <a:r>
              <a:rPr lang="ar-EG" sz="3200" b="1" dirty="0" smtClean="0">
                <a:solidFill>
                  <a:srgbClr val="FF0000"/>
                </a:solidFill>
              </a:rPr>
              <a:t>مجموع </a:t>
            </a:r>
            <a:r>
              <a:rPr lang="ar-SA" sz="3200" b="1" dirty="0" smtClean="0">
                <a:solidFill>
                  <a:srgbClr val="FF0000"/>
                </a:solidFill>
              </a:rPr>
              <a:t>ال</a:t>
            </a:r>
            <a:r>
              <a:rPr lang="ar-EG" sz="3200" b="1" dirty="0" smtClean="0">
                <a:solidFill>
                  <a:srgbClr val="FF0000"/>
                </a:solidFill>
              </a:rPr>
              <a:t>نقاط التي جمعها هذا الفريق</a:t>
            </a:r>
            <a:endParaRPr lang="en-US" sz="3200" dirty="0">
              <a:solidFill>
                <a:srgbClr val="FF0000"/>
              </a:solidFill>
            </a:endParaRPr>
          </a:p>
          <a:p>
            <a:r>
              <a:rPr lang="ar-EG" sz="3200" b="1" dirty="0">
                <a:solidFill>
                  <a:srgbClr val="0000CC"/>
                </a:solidFill>
              </a:rPr>
              <a:t>3 × 8 + 5 × 1 + 9 × 0 = 24 + 5 + 0 = </a:t>
            </a:r>
            <a:r>
              <a:rPr lang="ar-EG" sz="3200" b="1" dirty="0">
                <a:solidFill>
                  <a:srgbClr val="FF0000"/>
                </a:solidFill>
              </a:rPr>
              <a:t>29</a:t>
            </a:r>
            <a:r>
              <a:rPr lang="ar-EG" sz="3200" b="1" dirty="0"/>
              <a:t> </a:t>
            </a:r>
            <a:endParaRPr lang="en-US" sz="3200" dirty="0"/>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في الدوري السعودي لكرة القدم.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حل.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مجموع نقاط التي جمعها هذا الفريق.wav"/>
                                        </p:tgtEl>
                                      </p:cMediaNode>
                                    </p:audio>
                                  </p:subTnLst>
                                </p:cTn>
                              </p:par>
                              <p:par>
                                <p:cTn id="18" presetID="22" presetClass="entr" presetSubtype="4"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down)">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739775" y="1960563"/>
            <a:ext cx="7793038" cy="2303462"/>
            <a:chOff x="7298858" y="4725144"/>
            <a:chExt cx="1298929" cy="1065076"/>
          </a:xfrm>
        </p:grpSpPr>
        <p:grpSp>
          <p:nvGrpSpPr>
            <p:cNvPr id="35843" name="Group 8"/>
            <p:cNvGrpSpPr>
              <a:grpSpLocks/>
            </p:cNvGrpSpPr>
            <p:nvPr/>
          </p:nvGrpSpPr>
          <p:grpSpPr bwMode="auto">
            <a:xfrm>
              <a:off x="7298858" y="4725144"/>
              <a:ext cx="1298929" cy="1065076"/>
              <a:chOff x="2915816" y="3228020"/>
              <a:chExt cx="1440160" cy="1065076"/>
            </a:xfrm>
          </p:grpSpPr>
          <p:pic>
            <p:nvPicPr>
              <p:cNvPr id="35845" name="Picture 10"/>
              <p:cNvPicPr>
                <a:picLocks noChangeAspect="1"/>
              </p:cNvPicPr>
              <p:nvPr/>
            </p:nvPicPr>
            <p:blipFill>
              <a:blip r:embed="rId4" cstate="print"/>
              <a:srcRect/>
              <a:stretch>
                <a:fillRect/>
              </a:stretch>
            </p:blipFill>
            <p:spPr bwMode="auto">
              <a:xfrm>
                <a:off x="2915816" y="3228020"/>
                <a:ext cx="1440160" cy="1065076"/>
              </a:xfrm>
              <a:prstGeom prst="rect">
                <a:avLst/>
              </a:prstGeom>
              <a:noFill/>
              <a:ln w="9525">
                <a:noFill/>
                <a:miter lim="800000"/>
                <a:headEnd/>
                <a:tailEnd/>
              </a:ln>
            </p:spPr>
          </p:pic>
          <p:sp>
            <p:nvSpPr>
              <p:cNvPr id="13" name="Flowchart: Sequential Access Storage 12"/>
              <p:cNvSpPr/>
              <p:nvPr/>
            </p:nvSpPr>
            <p:spPr bwMode="auto">
              <a:xfrm>
                <a:off x="2995663" y="3320988"/>
                <a:ext cx="1290856" cy="828092"/>
              </a:xfrm>
              <a:prstGeom prst="flowChartMagneticTape">
                <a:avLst/>
              </a:prstGeom>
              <a:gradFill flip="none" rotWithShape="1">
                <a:gsLst>
                  <a:gs pos="0">
                    <a:srgbClr val="660033"/>
                  </a:gs>
                  <a:gs pos="50000">
                    <a:srgbClr val="CC00FF"/>
                  </a:gs>
                  <a:gs pos="100000">
                    <a:schemeClr val="bg1"/>
                  </a:gs>
                </a:gsLst>
                <a:lin ang="135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b="1">
                  <a:ln w="18415" cmpd="sng">
                    <a:solidFill>
                      <a:srgbClr val="002060"/>
                    </a:solidFill>
                    <a:prstDash val="solid"/>
                  </a:ln>
                  <a:solidFill>
                    <a:srgbClr val="FFFFFF"/>
                  </a:solidFill>
                  <a:effectLst>
                    <a:outerShdw blurRad="63500" dir="3600000" algn="tl" rotWithShape="0">
                      <a:srgbClr val="000000">
                        <a:alpha val="70000"/>
                      </a:srgbClr>
                    </a:outerShdw>
                  </a:effectLst>
                </a:endParaRPr>
              </a:p>
            </p:txBody>
          </p:sp>
        </p:grpSp>
        <p:sp>
          <p:nvSpPr>
            <p:cNvPr id="35844" name="TextBox 9"/>
            <p:cNvSpPr txBox="1">
              <a:spLocks noChangeArrowheads="1"/>
            </p:cNvSpPr>
            <p:nvPr/>
          </p:nvSpPr>
          <p:spPr bwMode="auto">
            <a:xfrm>
              <a:off x="7442800" y="4958129"/>
              <a:ext cx="974946" cy="554818"/>
            </a:xfrm>
            <a:prstGeom prst="rect">
              <a:avLst/>
            </a:prstGeom>
            <a:noFill/>
            <a:ln w="9525">
              <a:noFill/>
              <a:miter lim="800000"/>
              <a:headEnd/>
              <a:tailEnd/>
            </a:ln>
          </p:spPr>
          <p:txBody>
            <a:bodyPr>
              <a:spAutoFit/>
            </a:bodyPr>
            <a:lstStyle/>
            <a:p>
              <a:pPr algn="ctr"/>
              <a:r>
                <a:rPr lang="ar-EG" sz="7200" b="1" dirty="0">
                  <a:solidFill>
                    <a:schemeClr val="bg1"/>
                  </a:solidFill>
                </a:rPr>
                <a:t>تدريب على اختبار</a:t>
              </a:r>
            </a:p>
          </p:txBody>
        </p:sp>
      </p:gr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تدريب على اختبا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900" name="Group 18"/>
          <p:cNvGrpSpPr>
            <a:grpSpLocks/>
          </p:cNvGrpSpPr>
          <p:nvPr/>
        </p:nvGrpSpPr>
        <p:grpSpPr bwMode="auto">
          <a:xfrm>
            <a:off x="585" y="71438"/>
            <a:ext cx="9071978" cy="6715125"/>
            <a:chOff x="0" y="71414"/>
            <a:chExt cx="9072562" cy="6715148"/>
          </a:xfrm>
        </p:grpSpPr>
        <p:sp>
          <p:nvSpPr>
            <p:cNvPr id="10" name="Half Frame 9"/>
            <p:cNvSpPr/>
            <p:nvPr/>
          </p:nvSpPr>
          <p:spPr>
            <a:xfrm rot="10800000" flipV="1">
              <a:off x="-585" y="71414"/>
              <a:ext cx="9073147" cy="6715148"/>
            </a:xfrm>
            <a:prstGeom prst="halfFram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11" name="Rectangle 10"/>
            <p:cNvSpPr/>
            <p:nvPr/>
          </p:nvSpPr>
          <p:spPr>
            <a:xfrm>
              <a:off x="214282" y="285728"/>
              <a:ext cx="8715436" cy="6286544"/>
            </a:xfrm>
            <a:prstGeom prst="rect">
              <a:avLst/>
            </a:prstGeom>
            <a:solidFill>
              <a:schemeClr val="bg1"/>
            </a:solidFill>
            <a:ln w="5715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sp>
        <p:nvSpPr>
          <p:cNvPr id="12" name="TextBox 11"/>
          <p:cNvSpPr txBox="1">
            <a:spLocks noChangeArrowheads="1"/>
          </p:cNvSpPr>
          <p:nvPr/>
        </p:nvSpPr>
        <p:spPr bwMode="auto">
          <a:xfrm>
            <a:off x="787400" y="549275"/>
            <a:ext cx="7816850" cy="2554288"/>
          </a:xfrm>
          <a:prstGeom prst="rect">
            <a:avLst/>
          </a:prstGeom>
          <a:noFill/>
          <a:ln w="9525">
            <a:noFill/>
            <a:miter lim="800000"/>
            <a:headEnd/>
            <a:tailEnd/>
          </a:ln>
        </p:spPr>
        <p:txBody>
          <a:bodyPr>
            <a:spAutoFit/>
          </a:bodyPr>
          <a:lstStyle/>
          <a:p>
            <a:pPr algn="ctr"/>
            <a:r>
              <a:rPr lang="ar-EG" sz="4000" b="1" dirty="0"/>
              <a:t>31– عمر فاطمة أقل بسنتين من عمر عائشة, وعائشة أكبر من هند التي عمرها 9 سنوات بخمس سنوات. أي جدول مما يأتي نستطيع منه حساب عمر فاطمة؟</a:t>
            </a:r>
          </a:p>
        </p:txBody>
      </p:sp>
      <p:graphicFrame>
        <p:nvGraphicFramePr>
          <p:cNvPr id="13" name="Table 12"/>
          <p:cNvGraphicFramePr>
            <a:graphicFrameLocks noGrp="1"/>
          </p:cNvGraphicFramePr>
          <p:nvPr/>
        </p:nvGraphicFramePr>
        <p:xfrm>
          <a:off x="1258886" y="3284538"/>
          <a:ext cx="6096002" cy="2795784"/>
        </p:xfrm>
        <a:graphic>
          <a:graphicData uri="http://schemas.openxmlformats.org/drawingml/2006/table">
            <a:tbl>
              <a:tblPr rtl="1" firstRow="1" bandRow="1">
                <a:tableStyleId>{5C22544A-7EE6-4342-B048-85BDC9FD1C3A}</a:tableStyleId>
              </a:tblPr>
              <a:tblGrid>
                <a:gridCol w="2535585"/>
                <a:gridCol w="3560417"/>
              </a:tblGrid>
              <a:tr h="698946">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tr>
              <a:tr h="698946">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698946">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698946">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grpSp>
        <p:nvGrpSpPr>
          <p:cNvPr id="5" name="Group 13"/>
          <p:cNvGrpSpPr>
            <a:grpSpLocks/>
          </p:cNvGrpSpPr>
          <p:nvPr/>
        </p:nvGrpSpPr>
        <p:grpSpPr bwMode="auto">
          <a:xfrm>
            <a:off x="7524750" y="3860800"/>
            <a:ext cx="1117600" cy="1122363"/>
            <a:chOff x="2166078" y="5331870"/>
            <a:chExt cx="1118198" cy="1121466"/>
          </a:xfrm>
        </p:grpSpPr>
        <p:grpSp>
          <p:nvGrpSpPr>
            <p:cNvPr id="36894" name="Group 14"/>
            <p:cNvGrpSpPr>
              <a:grpSpLocks/>
            </p:cNvGrpSpPr>
            <p:nvPr/>
          </p:nvGrpSpPr>
          <p:grpSpPr bwMode="auto">
            <a:xfrm>
              <a:off x="2166078" y="5331870"/>
              <a:ext cx="1118198" cy="1121466"/>
              <a:chOff x="2343852" y="5546480"/>
              <a:chExt cx="762000" cy="762000"/>
            </a:xfrm>
          </p:grpSpPr>
          <p:pic>
            <p:nvPicPr>
              <p:cNvPr id="36896" name="Picture 16"/>
              <p:cNvPicPr>
                <a:picLocks noChangeAspect="1"/>
              </p:cNvPicPr>
              <p:nvPr/>
            </p:nvPicPr>
            <p:blipFill>
              <a:blip r:embed="rId5" cstate="print"/>
              <a:srcRect/>
              <a:stretch>
                <a:fillRect/>
              </a:stretch>
            </p:blipFill>
            <p:spPr bwMode="auto">
              <a:xfrm>
                <a:off x="2343852" y="5546480"/>
                <a:ext cx="762000" cy="762000"/>
              </a:xfrm>
              <a:prstGeom prst="rect">
                <a:avLst/>
              </a:prstGeom>
              <a:noFill/>
              <a:ln w="9525">
                <a:noFill/>
                <a:miter lim="800000"/>
                <a:headEnd/>
                <a:tailEnd/>
              </a:ln>
            </p:spPr>
          </p:pic>
          <p:sp>
            <p:nvSpPr>
              <p:cNvPr id="18" name="Oval 17"/>
              <p:cNvSpPr/>
              <p:nvPr/>
            </p:nvSpPr>
            <p:spPr>
              <a:xfrm>
                <a:off x="2414200" y="5623500"/>
                <a:ext cx="616633" cy="622609"/>
              </a:xfrm>
              <a:prstGeom prst="ellipse">
                <a:avLst/>
              </a:pr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lin ang="54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b="1"/>
              </a:p>
            </p:txBody>
          </p:sp>
        </p:grpSp>
        <p:sp>
          <p:nvSpPr>
            <p:cNvPr id="16" name="TextBox 15"/>
            <p:cNvSpPr txBox="1"/>
            <p:nvPr/>
          </p:nvSpPr>
          <p:spPr>
            <a:xfrm>
              <a:off x="2555776" y="5539879"/>
              <a:ext cx="432048" cy="769441"/>
            </a:xfrm>
            <a:prstGeom prst="rect">
              <a:avLst/>
            </a:prstGeom>
            <a:noFill/>
          </p:spPr>
          <p:txBody>
            <a:bodyPr rtlCol="1">
              <a:spAutoFit/>
            </a:bodyPr>
            <a:lstStyle/>
            <a:p>
              <a:pPr algn="ctr">
                <a:defRPr/>
              </a:pPr>
              <a:r>
                <a:rPr lang="ar-EG" sz="4400" b="1" dirty="0">
                  <a:ln>
                    <a:solidFill>
                      <a:sysClr val="windowText" lastClr="000000"/>
                    </a:solidFill>
                  </a:ln>
                  <a:solidFill>
                    <a:srgbClr val="0000FF"/>
                  </a:solidFill>
                </a:rPr>
                <a:t>أ</a:t>
              </a:r>
            </a:p>
          </p:txBody>
        </p:sp>
      </p:grpSp>
      <p:sp>
        <p:nvSpPr>
          <p:cNvPr id="19" name="TextBox 18"/>
          <p:cNvSpPr txBox="1">
            <a:spLocks noChangeArrowheads="1"/>
          </p:cNvSpPr>
          <p:nvPr/>
        </p:nvSpPr>
        <p:spPr bwMode="auto">
          <a:xfrm>
            <a:off x="5003800" y="3284538"/>
            <a:ext cx="2232025" cy="708025"/>
          </a:xfrm>
          <a:prstGeom prst="rect">
            <a:avLst/>
          </a:prstGeom>
          <a:noFill/>
          <a:ln w="9525">
            <a:noFill/>
            <a:miter lim="800000"/>
            <a:headEnd/>
            <a:tailEnd/>
          </a:ln>
        </p:spPr>
        <p:txBody>
          <a:bodyPr>
            <a:spAutoFit/>
          </a:bodyPr>
          <a:lstStyle/>
          <a:p>
            <a:pPr algn="ctr"/>
            <a:r>
              <a:rPr lang="ar-EG" sz="4000" b="1">
                <a:solidFill>
                  <a:schemeClr val="bg1"/>
                </a:solidFill>
              </a:rPr>
              <a:t>الاسم</a:t>
            </a:r>
          </a:p>
        </p:txBody>
      </p:sp>
      <p:sp>
        <p:nvSpPr>
          <p:cNvPr id="20" name="TextBox 19"/>
          <p:cNvSpPr txBox="1">
            <a:spLocks noChangeArrowheads="1"/>
          </p:cNvSpPr>
          <p:nvPr/>
        </p:nvSpPr>
        <p:spPr bwMode="auto">
          <a:xfrm>
            <a:off x="1403350" y="3284538"/>
            <a:ext cx="3240088" cy="708025"/>
          </a:xfrm>
          <a:prstGeom prst="rect">
            <a:avLst/>
          </a:prstGeom>
          <a:noFill/>
          <a:ln w="9525">
            <a:noFill/>
            <a:miter lim="800000"/>
            <a:headEnd/>
            <a:tailEnd/>
          </a:ln>
        </p:spPr>
        <p:txBody>
          <a:bodyPr>
            <a:spAutoFit/>
          </a:bodyPr>
          <a:lstStyle/>
          <a:p>
            <a:pPr algn="ctr"/>
            <a:r>
              <a:rPr lang="ar-EG" sz="4000" b="1">
                <a:solidFill>
                  <a:schemeClr val="bg1"/>
                </a:solidFill>
              </a:rPr>
              <a:t>العمر (بالسنوات)</a:t>
            </a:r>
          </a:p>
        </p:txBody>
      </p:sp>
      <p:sp>
        <p:nvSpPr>
          <p:cNvPr id="21" name="TextBox 20"/>
          <p:cNvSpPr txBox="1">
            <a:spLocks noChangeArrowheads="1"/>
          </p:cNvSpPr>
          <p:nvPr/>
        </p:nvSpPr>
        <p:spPr bwMode="auto">
          <a:xfrm>
            <a:off x="5292725" y="4005263"/>
            <a:ext cx="1582738" cy="708025"/>
          </a:xfrm>
          <a:prstGeom prst="rect">
            <a:avLst/>
          </a:prstGeom>
          <a:noFill/>
          <a:ln w="9525">
            <a:noFill/>
            <a:miter lim="800000"/>
            <a:headEnd/>
            <a:tailEnd/>
          </a:ln>
        </p:spPr>
        <p:txBody>
          <a:bodyPr>
            <a:spAutoFit/>
          </a:bodyPr>
          <a:lstStyle/>
          <a:p>
            <a:pPr algn="ctr"/>
            <a:r>
              <a:rPr lang="ar-EG" sz="4000" b="1"/>
              <a:t>فاطمة</a:t>
            </a:r>
          </a:p>
        </p:txBody>
      </p:sp>
      <p:sp>
        <p:nvSpPr>
          <p:cNvPr id="22" name="TextBox 21"/>
          <p:cNvSpPr txBox="1">
            <a:spLocks noChangeArrowheads="1"/>
          </p:cNvSpPr>
          <p:nvPr/>
        </p:nvSpPr>
        <p:spPr bwMode="auto">
          <a:xfrm>
            <a:off x="1763713" y="4005263"/>
            <a:ext cx="2447925" cy="708025"/>
          </a:xfrm>
          <a:prstGeom prst="rect">
            <a:avLst/>
          </a:prstGeom>
          <a:noFill/>
          <a:ln w="9525">
            <a:noFill/>
            <a:miter lim="800000"/>
            <a:headEnd/>
            <a:tailEnd/>
          </a:ln>
        </p:spPr>
        <p:txBody>
          <a:bodyPr>
            <a:spAutoFit/>
          </a:bodyPr>
          <a:lstStyle/>
          <a:p>
            <a:pPr algn="ctr"/>
            <a:r>
              <a:rPr lang="ar-EG" sz="4000" b="1"/>
              <a:t>9 + 5 </a:t>
            </a:r>
          </a:p>
        </p:txBody>
      </p:sp>
      <p:sp>
        <p:nvSpPr>
          <p:cNvPr id="23" name="TextBox 22"/>
          <p:cNvSpPr txBox="1">
            <a:spLocks noChangeArrowheads="1"/>
          </p:cNvSpPr>
          <p:nvPr/>
        </p:nvSpPr>
        <p:spPr bwMode="auto">
          <a:xfrm>
            <a:off x="5292725" y="4665663"/>
            <a:ext cx="1582738" cy="708025"/>
          </a:xfrm>
          <a:prstGeom prst="rect">
            <a:avLst/>
          </a:prstGeom>
          <a:noFill/>
          <a:ln w="9525">
            <a:noFill/>
            <a:miter lim="800000"/>
            <a:headEnd/>
            <a:tailEnd/>
          </a:ln>
        </p:spPr>
        <p:txBody>
          <a:bodyPr>
            <a:spAutoFit/>
          </a:bodyPr>
          <a:lstStyle/>
          <a:p>
            <a:pPr algn="ctr"/>
            <a:r>
              <a:rPr lang="ar-EG" sz="4000" b="1"/>
              <a:t>عائشة</a:t>
            </a:r>
          </a:p>
        </p:txBody>
      </p:sp>
      <p:sp>
        <p:nvSpPr>
          <p:cNvPr id="24" name="TextBox 23"/>
          <p:cNvSpPr txBox="1">
            <a:spLocks noChangeArrowheads="1"/>
          </p:cNvSpPr>
          <p:nvPr/>
        </p:nvSpPr>
        <p:spPr bwMode="auto">
          <a:xfrm>
            <a:off x="1763713" y="4665663"/>
            <a:ext cx="2447925" cy="708025"/>
          </a:xfrm>
          <a:prstGeom prst="rect">
            <a:avLst/>
          </a:prstGeom>
          <a:noFill/>
          <a:ln w="9525">
            <a:noFill/>
            <a:miter lim="800000"/>
            <a:headEnd/>
            <a:tailEnd/>
          </a:ln>
        </p:spPr>
        <p:txBody>
          <a:bodyPr>
            <a:spAutoFit/>
          </a:bodyPr>
          <a:lstStyle/>
          <a:p>
            <a:pPr algn="ctr"/>
            <a:r>
              <a:rPr lang="ar-EG" sz="4000" b="1"/>
              <a:t>9 + 5 - 2</a:t>
            </a:r>
          </a:p>
        </p:txBody>
      </p:sp>
      <p:sp>
        <p:nvSpPr>
          <p:cNvPr id="25" name="TextBox 24"/>
          <p:cNvSpPr txBox="1">
            <a:spLocks noChangeArrowheads="1"/>
          </p:cNvSpPr>
          <p:nvPr/>
        </p:nvSpPr>
        <p:spPr bwMode="auto">
          <a:xfrm>
            <a:off x="5292725" y="5384800"/>
            <a:ext cx="1582738" cy="708025"/>
          </a:xfrm>
          <a:prstGeom prst="rect">
            <a:avLst/>
          </a:prstGeom>
          <a:noFill/>
          <a:ln w="9525">
            <a:noFill/>
            <a:miter lim="800000"/>
            <a:headEnd/>
            <a:tailEnd/>
          </a:ln>
        </p:spPr>
        <p:txBody>
          <a:bodyPr>
            <a:spAutoFit/>
          </a:bodyPr>
          <a:lstStyle/>
          <a:p>
            <a:pPr algn="ctr"/>
            <a:r>
              <a:rPr lang="ar-EG" sz="4000" b="1"/>
              <a:t>هند</a:t>
            </a:r>
          </a:p>
        </p:txBody>
      </p:sp>
      <p:sp>
        <p:nvSpPr>
          <p:cNvPr id="26" name="TextBox 25"/>
          <p:cNvSpPr txBox="1">
            <a:spLocks noChangeArrowheads="1"/>
          </p:cNvSpPr>
          <p:nvPr/>
        </p:nvSpPr>
        <p:spPr bwMode="auto">
          <a:xfrm>
            <a:off x="1763713" y="5384800"/>
            <a:ext cx="2447925" cy="708025"/>
          </a:xfrm>
          <a:prstGeom prst="rect">
            <a:avLst/>
          </a:prstGeom>
          <a:noFill/>
          <a:ln w="9525">
            <a:noFill/>
            <a:miter lim="800000"/>
            <a:headEnd/>
            <a:tailEnd/>
          </a:ln>
        </p:spPr>
        <p:txBody>
          <a:bodyPr>
            <a:spAutoFit/>
          </a:bodyPr>
          <a:lstStyle/>
          <a:p>
            <a:pPr algn="ctr"/>
            <a:r>
              <a:rPr lang="ar-EG" sz="4000" b="1" dirty="0"/>
              <a:t>9</a:t>
            </a: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6900"/>
                                        </p:tgtEl>
                                        <p:attrNameLst>
                                          <p:attrName>style.visibility</p:attrName>
                                        </p:attrNameLst>
                                      </p:cBhvr>
                                      <p:to>
                                        <p:strVal val="visible"/>
                                      </p:to>
                                    </p:set>
                                    <p:animEffect transition="in" filter="fade">
                                      <p:cBhvr>
                                        <p:cTn id="7" dur="1000"/>
                                        <p:tgtEl>
                                          <p:spTgt spid="36900"/>
                                        </p:tgtEl>
                                      </p:cBhvr>
                                    </p:animEffect>
                                    <p:anim calcmode="lin" valueType="num">
                                      <p:cBhvr>
                                        <p:cTn id="8" dur="1000" fill="hold"/>
                                        <p:tgtEl>
                                          <p:spTgt spid="36900"/>
                                        </p:tgtEl>
                                        <p:attrNameLst>
                                          <p:attrName>ppt_x</p:attrName>
                                        </p:attrNameLst>
                                      </p:cBhvr>
                                      <p:tavLst>
                                        <p:tav tm="0">
                                          <p:val>
                                            <p:strVal val="#ppt_x"/>
                                          </p:val>
                                        </p:tav>
                                        <p:tav tm="100000">
                                          <p:val>
                                            <p:strVal val="#ppt_x"/>
                                          </p:val>
                                        </p:tav>
                                      </p:tavLst>
                                    </p:anim>
                                    <p:anim calcmode="lin" valueType="num">
                                      <p:cBhvr>
                                        <p:cTn id="9" dur="1000" fill="hold"/>
                                        <p:tgtEl>
                                          <p:spTgt spid="36900"/>
                                        </p:tgtEl>
                                        <p:attrNameLst>
                                          <p:attrName>ppt_y</p:attrName>
                                        </p:attrNameLst>
                                      </p:cBhvr>
                                      <p:tavLst>
                                        <p:tav tm="0">
                                          <p:val>
                                            <p:strVal val="#ppt_y-.1"/>
                                          </p:val>
                                        </p:tav>
                                        <p:tav tm="100000">
                                          <p:val>
                                            <p:strVal val="#ppt_y"/>
                                          </p:val>
                                        </p:tav>
                                      </p:tavLst>
                                    </p:anim>
                                  </p:childTnLst>
                                </p:cTn>
                              </p:par>
                              <p:par>
                                <p:cTn id="10" presetID="23" presetClass="entr" presetSubtype="32"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strVal val="4*#ppt_w"/>
                                          </p:val>
                                        </p:tav>
                                        <p:tav tm="100000">
                                          <p:val>
                                            <p:strVal val="#ppt_w"/>
                                          </p:val>
                                        </p:tav>
                                      </p:tavLst>
                                    </p:anim>
                                    <p:anim calcmode="lin" valueType="num">
                                      <p:cBhvr>
                                        <p:cTn id="13" dur="50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3" name="عمر فاطمة أقل بسنتين من عمر.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أ.wav"/>
                                        </p:tgtEl>
                                      </p:cMediaNode>
                                    </p:audio>
                                  </p:subTnLst>
                                </p:cTn>
                              </p:par>
                              <p:par>
                                <p:cTn id="19" presetID="8"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amond(in)">
                                      <p:cBhvr>
                                        <p:cTn id="21" dur="500"/>
                                        <p:tgtEl>
                                          <p:spTgt spid="13"/>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par>
                                <p:cTn id="28" presetID="14" presetClass="entr" presetSubtype="1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right)">
                                      <p:cBhvr>
                                        <p:cTn id="36" dur="500"/>
                                        <p:tgtEl>
                                          <p:spTgt spid="23"/>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right)">
                                      <p:cBhvr>
                                        <p:cTn id="42" dur="500"/>
                                        <p:tgtEl>
                                          <p:spTgt spid="25"/>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up)">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24" name="Group 18"/>
          <p:cNvGrpSpPr>
            <a:grpSpLocks/>
          </p:cNvGrpSpPr>
          <p:nvPr/>
        </p:nvGrpSpPr>
        <p:grpSpPr bwMode="auto">
          <a:xfrm>
            <a:off x="585" y="71438"/>
            <a:ext cx="9071978" cy="6715125"/>
            <a:chOff x="0" y="71414"/>
            <a:chExt cx="9072562" cy="6715148"/>
          </a:xfrm>
        </p:grpSpPr>
        <p:sp>
          <p:nvSpPr>
            <p:cNvPr id="10" name="Half Frame 9"/>
            <p:cNvSpPr/>
            <p:nvPr/>
          </p:nvSpPr>
          <p:spPr>
            <a:xfrm rot="10800000" flipV="1">
              <a:off x="-585" y="71414"/>
              <a:ext cx="9073147" cy="6715148"/>
            </a:xfrm>
            <a:prstGeom prst="halfFram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11" name="Rectangle 10"/>
            <p:cNvSpPr/>
            <p:nvPr/>
          </p:nvSpPr>
          <p:spPr>
            <a:xfrm>
              <a:off x="214282" y="285728"/>
              <a:ext cx="8715436" cy="6286544"/>
            </a:xfrm>
            <a:prstGeom prst="rect">
              <a:avLst/>
            </a:prstGeom>
            <a:solidFill>
              <a:schemeClr val="bg1"/>
            </a:solidFill>
            <a:ln w="5715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sp>
        <p:nvSpPr>
          <p:cNvPr id="37891" name="TextBox 11"/>
          <p:cNvSpPr txBox="1">
            <a:spLocks noChangeArrowheads="1"/>
          </p:cNvSpPr>
          <p:nvPr/>
        </p:nvSpPr>
        <p:spPr bwMode="auto">
          <a:xfrm>
            <a:off x="787400" y="549275"/>
            <a:ext cx="7816850" cy="2554288"/>
          </a:xfrm>
          <a:prstGeom prst="rect">
            <a:avLst/>
          </a:prstGeom>
          <a:noFill/>
          <a:ln w="9525">
            <a:noFill/>
            <a:miter lim="800000"/>
            <a:headEnd/>
            <a:tailEnd/>
          </a:ln>
        </p:spPr>
        <p:txBody>
          <a:bodyPr>
            <a:spAutoFit/>
          </a:bodyPr>
          <a:lstStyle/>
          <a:p>
            <a:pPr algn="ctr"/>
            <a:r>
              <a:rPr lang="ar-EG" sz="4000" b="1"/>
              <a:t>31– عمر فاطمة أقل بسنتين من عمر عائشة, وعائشة أكبر من هند التي عمرها 9 سنوات بخمس سنوات. أي جدول مما يأتي نستطيع منه حساب عمر فاطمة؟</a:t>
            </a:r>
          </a:p>
        </p:txBody>
      </p:sp>
      <p:graphicFrame>
        <p:nvGraphicFramePr>
          <p:cNvPr id="13" name="Table 12"/>
          <p:cNvGraphicFramePr>
            <a:graphicFrameLocks noGrp="1"/>
          </p:cNvGraphicFramePr>
          <p:nvPr/>
        </p:nvGraphicFramePr>
        <p:xfrm>
          <a:off x="1258886" y="3284538"/>
          <a:ext cx="6096002" cy="2795784"/>
        </p:xfrm>
        <a:graphic>
          <a:graphicData uri="http://schemas.openxmlformats.org/drawingml/2006/table">
            <a:tbl>
              <a:tblPr rtl="1" firstRow="1" bandRow="1">
                <a:tableStyleId>{5C22544A-7EE6-4342-B048-85BDC9FD1C3A}</a:tableStyleId>
              </a:tblPr>
              <a:tblGrid>
                <a:gridCol w="2535585"/>
                <a:gridCol w="3560417"/>
              </a:tblGrid>
              <a:tr h="698946">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tr>
              <a:tr h="698946">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698946">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698946">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grpSp>
        <p:nvGrpSpPr>
          <p:cNvPr id="5" name="Group 13"/>
          <p:cNvGrpSpPr>
            <a:grpSpLocks/>
          </p:cNvGrpSpPr>
          <p:nvPr/>
        </p:nvGrpSpPr>
        <p:grpSpPr bwMode="auto">
          <a:xfrm>
            <a:off x="7524750" y="3860800"/>
            <a:ext cx="1117600" cy="1122363"/>
            <a:chOff x="2166078" y="5331870"/>
            <a:chExt cx="1118198" cy="1121466"/>
          </a:xfrm>
        </p:grpSpPr>
        <p:grpSp>
          <p:nvGrpSpPr>
            <p:cNvPr id="37918" name="Group 14"/>
            <p:cNvGrpSpPr>
              <a:grpSpLocks/>
            </p:cNvGrpSpPr>
            <p:nvPr/>
          </p:nvGrpSpPr>
          <p:grpSpPr bwMode="auto">
            <a:xfrm>
              <a:off x="2166078" y="5331870"/>
              <a:ext cx="1118198" cy="1121466"/>
              <a:chOff x="2343852" y="5546480"/>
              <a:chExt cx="762000" cy="762000"/>
            </a:xfrm>
          </p:grpSpPr>
          <p:pic>
            <p:nvPicPr>
              <p:cNvPr id="37920" name="Picture 16"/>
              <p:cNvPicPr>
                <a:picLocks noChangeAspect="1"/>
              </p:cNvPicPr>
              <p:nvPr/>
            </p:nvPicPr>
            <p:blipFill>
              <a:blip r:embed="rId4" cstate="print"/>
              <a:srcRect/>
              <a:stretch>
                <a:fillRect/>
              </a:stretch>
            </p:blipFill>
            <p:spPr bwMode="auto">
              <a:xfrm>
                <a:off x="2343852" y="5546480"/>
                <a:ext cx="762000" cy="762000"/>
              </a:xfrm>
              <a:prstGeom prst="rect">
                <a:avLst/>
              </a:prstGeom>
              <a:noFill/>
              <a:ln w="9525">
                <a:noFill/>
                <a:miter lim="800000"/>
                <a:headEnd/>
                <a:tailEnd/>
              </a:ln>
            </p:spPr>
          </p:pic>
          <p:sp>
            <p:nvSpPr>
              <p:cNvPr id="18" name="Oval 17"/>
              <p:cNvSpPr/>
              <p:nvPr/>
            </p:nvSpPr>
            <p:spPr>
              <a:xfrm>
                <a:off x="2414200" y="5623500"/>
                <a:ext cx="616633" cy="622609"/>
              </a:xfrm>
              <a:prstGeom prst="ellipse">
                <a:avLst/>
              </a:pr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lin ang="54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b="1"/>
              </a:p>
            </p:txBody>
          </p:sp>
        </p:grpSp>
        <p:sp>
          <p:nvSpPr>
            <p:cNvPr id="16" name="TextBox 15"/>
            <p:cNvSpPr txBox="1"/>
            <p:nvPr/>
          </p:nvSpPr>
          <p:spPr>
            <a:xfrm>
              <a:off x="2526118" y="5539879"/>
              <a:ext cx="432048" cy="769441"/>
            </a:xfrm>
            <a:prstGeom prst="rect">
              <a:avLst/>
            </a:prstGeom>
            <a:noFill/>
          </p:spPr>
          <p:txBody>
            <a:bodyPr rtlCol="1">
              <a:spAutoFit/>
            </a:bodyPr>
            <a:lstStyle/>
            <a:p>
              <a:pPr algn="ctr">
                <a:defRPr/>
              </a:pPr>
              <a:r>
                <a:rPr lang="ar-EG" sz="4400" b="1" dirty="0">
                  <a:ln>
                    <a:solidFill>
                      <a:sysClr val="windowText" lastClr="000000"/>
                    </a:solidFill>
                  </a:ln>
                  <a:solidFill>
                    <a:srgbClr val="0000FF"/>
                  </a:solidFill>
                </a:rPr>
                <a:t>ب</a:t>
              </a:r>
            </a:p>
          </p:txBody>
        </p:sp>
      </p:grpSp>
      <p:sp>
        <p:nvSpPr>
          <p:cNvPr id="19" name="TextBox 18"/>
          <p:cNvSpPr txBox="1">
            <a:spLocks noChangeArrowheads="1"/>
          </p:cNvSpPr>
          <p:nvPr/>
        </p:nvSpPr>
        <p:spPr bwMode="auto">
          <a:xfrm>
            <a:off x="5003800" y="3284538"/>
            <a:ext cx="2232025" cy="708025"/>
          </a:xfrm>
          <a:prstGeom prst="rect">
            <a:avLst/>
          </a:prstGeom>
          <a:noFill/>
          <a:ln w="9525">
            <a:noFill/>
            <a:miter lim="800000"/>
            <a:headEnd/>
            <a:tailEnd/>
          </a:ln>
        </p:spPr>
        <p:txBody>
          <a:bodyPr>
            <a:spAutoFit/>
          </a:bodyPr>
          <a:lstStyle/>
          <a:p>
            <a:pPr algn="ctr"/>
            <a:r>
              <a:rPr lang="ar-EG" sz="4000" b="1">
                <a:solidFill>
                  <a:schemeClr val="bg1"/>
                </a:solidFill>
              </a:rPr>
              <a:t>الاسم</a:t>
            </a:r>
          </a:p>
        </p:txBody>
      </p:sp>
      <p:sp>
        <p:nvSpPr>
          <p:cNvPr id="20" name="TextBox 19"/>
          <p:cNvSpPr txBox="1">
            <a:spLocks noChangeArrowheads="1"/>
          </p:cNvSpPr>
          <p:nvPr/>
        </p:nvSpPr>
        <p:spPr bwMode="auto">
          <a:xfrm>
            <a:off x="1403350" y="3284538"/>
            <a:ext cx="3240088" cy="708025"/>
          </a:xfrm>
          <a:prstGeom prst="rect">
            <a:avLst/>
          </a:prstGeom>
          <a:noFill/>
          <a:ln w="9525">
            <a:noFill/>
            <a:miter lim="800000"/>
            <a:headEnd/>
            <a:tailEnd/>
          </a:ln>
        </p:spPr>
        <p:txBody>
          <a:bodyPr>
            <a:spAutoFit/>
          </a:bodyPr>
          <a:lstStyle/>
          <a:p>
            <a:pPr algn="ctr"/>
            <a:r>
              <a:rPr lang="ar-EG" sz="4000" b="1">
                <a:solidFill>
                  <a:schemeClr val="bg1"/>
                </a:solidFill>
              </a:rPr>
              <a:t>العمر (بالسنوات)</a:t>
            </a:r>
          </a:p>
        </p:txBody>
      </p:sp>
      <p:sp>
        <p:nvSpPr>
          <p:cNvPr id="21" name="TextBox 20"/>
          <p:cNvSpPr txBox="1">
            <a:spLocks noChangeArrowheads="1"/>
          </p:cNvSpPr>
          <p:nvPr/>
        </p:nvSpPr>
        <p:spPr bwMode="auto">
          <a:xfrm>
            <a:off x="5292725" y="4005263"/>
            <a:ext cx="1582738" cy="708025"/>
          </a:xfrm>
          <a:prstGeom prst="rect">
            <a:avLst/>
          </a:prstGeom>
          <a:noFill/>
          <a:ln w="9525">
            <a:noFill/>
            <a:miter lim="800000"/>
            <a:headEnd/>
            <a:tailEnd/>
          </a:ln>
        </p:spPr>
        <p:txBody>
          <a:bodyPr>
            <a:spAutoFit/>
          </a:bodyPr>
          <a:lstStyle/>
          <a:p>
            <a:pPr algn="ctr"/>
            <a:r>
              <a:rPr lang="ar-EG" sz="4000" b="1" dirty="0"/>
              <a:t>فاطمة</a:t>
            </a:r>
          </a:p>
        </p:txBody>
      </p:sp>
      <p:sp>
        <p:nvSpPr>
          <p:cNvPr id="22" name="TextBox 21"/>
          <p:cNvSpPr txBox="1">
            <a:spLocks noChangeArrowheads="1"/>
          </p:cNvSpPr>
          <p:nvPr/>
        </p:nvSpPr>
        <p:spPr bwMode="auto">
          <a:xfrm>
            <a:off x="1763713" y="4005263"/>
            <a:ext cx="2447925" cy="708025"/>
          </a:xfrm>
          <a:prstGeom prst="rect">
            <a:avLst/>
          </a:prstGeom>
          <a:noFill/>
          <a:ln w="9525">
            <a:noFill/>
            <a:miter lim="800000"/>
            <a:headEnd/>
            <a:tailEnd/>
          </a:ln>
        </p:spPr>
        <p:txBody>
          <a:bodyPr>
            <a:spAutoFit/>
          </a:bodyPr>
          <a:lstStyle/>
          <a:p>
            <a:pPr algn="ctr"/>
            <a:r>
              <a:rPr lang="ar-EG" sz="4000" b="1"/>
              <a:t>2</a:t>
            </a:r>
          </a:p>
        </p:txBody>
      </p:sp>
      <p:sp>
        <p:nvSpPr>
          <p:cNvPr id="23" name="TextBox 22"/>
          <p:cNvSpPr txBox="1">
            <a:spLocks noChangeArrowheads="1"/>
          </p:cNvSpPr>
          <p:nvPr/>
        </p:nvSpPr>
        <p:spPr bwMode="auto">
          <a:xfrm>
            <a:off x="5292725" y="4665663"/>
            <a:ext cx="1582738" cy="708025"/>
          </a:xfrm>
          <a:prstGeom prst="rect">
            <a:avLst/>
          </a:prstGeom>
          <a:noFill/>
          <a:ln w="9525">
            <a:noFill/>
            <a:miter lim="800000"/>
            <a:headEnd/>
            <a:tailEnd/>
          </a:ln>
        </p:spPr>
        <p:txBody>
          <a:bodyPr>
            <a:spAutoFit/>
          </a:bodyPr>
          <a:lstStyle/>
          <a:p>
            <a:pPr algn="ctr"/>
            <a:r>
              <a:rPr lang="ar-EG" sz="4000" b="1"/>
              <a:t>عائشة</a:t>
            </a:r>
          </a:p>
        </p:txBody>
      </p:sp>
      <p:sp>
        <p:nvSpPr>
          <p:cNvPr id="24" name="TextBox 23"/>
          <p:cNvSpPr txBox="1">
            <a:spLocks noChangeArrowheads="1"/>
          </p:cNvSpPr>
          <p:nvPr/>
        </p:nvSpPr>
        <p:spPr bwMode="auto">
          <a:xfrm>
            <a:off x="1763713" y="4665663"/>
            <a:ext cx="2447925" cy="708025"/>
          </a:xfrm>
          <a:prstGeom prst="rect">
            <a:avLst/>
          </a:prstGeom>
          <a:noFill/>
          <a:ln w="9525">
            <a:noFill/>
            <a:miter lim="800000"/>
            <a:headEnd/>
            <a:tailEnd/>
          </a:ln>
        </p:spPr>
        <p:txBody>
          <a:bodyPr>
            <a:spAutoFit/>
          </a:bodyPr>
          <a:lstStyle/>
          <a:p>
            <a:pPr algn="ctr"/>
            <a:r>
              <a:rPr lang="ar-EG" sz="4000" b="1"/>
              <a:t>5</a:t>
            </a:r>
          </a:p>
        </p:txBody>
      </p:sp>
      <p:sp>
        <p:nvSpPr>
          <p:cNvPr id="25" name="TextBox 24"/>
          <p:cNvSpPr txBox="1">
            <a:spLocks noChangeArrowheads="1"/>
          </p:cNvSpPr>
          <p:nvPr/>
        </p:nvSpPr>
        <p:spPr bwMode="auto">
          <a:xfrm>
            <a:off x="5292725" y="5384800"/>
            <a:ext cx="1582738" cy="708025"/>
          </a:xfrm>
          <a:prstGeom prst="rect">
            <a:avLst/>
          </a:prstGeom>
          <a:noFill/>
          <a:ln w="9525">
            <a:noFill/>
            <a:miter lim="800000"/>
            <a:headEnd/>
            <a:tailEnd/>
          </a:ln>
        </p:spPr>
        <p:txBody>
          <a:bodyPr>
            <a:spAutoFit/>
          </a:bodyPr>
          <a:lstStyle/>
          <a:p>
            <a:pPr algn="ctr"/>
            <a:r>
              <a:rPr lang="ar-EG" sz="4000" b="1"/>
              <a:t>هند</a:t>
            </a:r>
          </a:p>
        </p:txBody>
      </p:sp>
      <p:sp>
        <p:nvSpPr>
          <p:cNvPr id="26" name="TextBox 25"/>
          <p:cNvSpPr txBox="1">
            <a:spLocks noChangeArrowheads="1"/>
          </p:cNvSpPr>
          <p:nvPr/>
        </p:nvSpPr>
        <p:spPr bwMode="auto">
          <a:xfrm>
            <a:off x="1763713" y="5384800"/>
            <a:ext cx="2447925" cy="708025"/>
          </a:xfrm>
          <a:prstGeom prst="rect">
            <a:avLst/>
          </a:prstGeom>
          <a:noFill/>
          <a:ln w="9525">
            <a:noFill/>
            <a:miter lim="800000"/>
            <a:headEnd/>
            <a:tailEnd/>
          </a:ln>
        </p:spPr>
        <p:txBody>
          <a:bodyPr>
            <a:spAutoFit/>
          </a:bodyPr>
          <a:lstStyle/>
          <a:p>
            <a:pPr algn="ctr"/>
            <a:r>
              <a:rPr lang="ar-EG" sz="4000" b="1"/>
              <a:t>9</a:t>
            </a: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ب.wav"/>
                                        </p:tgtEl>
                                      </p:cMediaNode>
                                    </p:audio>
                                  </p:subTnLst>
                                </p:cTn>
                              </p:par>
                              <p:par>
                                <p:cTn id="8" presetID="8"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amond(in)">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right)">
                                      <p:cBhvr>
                                        <p:cTn id="25" dur="500"/>
                                        <p:tgtEl>
                                          <p:spTgt spid="2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500"/>
                                        <p:tgtEl>
                                          <p:spTgt spid="2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up)">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48" name="Group 18"/>
          <p:cNvGrpSpPr>
            <a:grpSpLocks/>
          </p:cNvGrpSpPr>
          <p:nvPr/>
        </p:nvGrpSpPr>
        <p:grpSpPr bwMode="auto">
          <a:xfrm>
            <a:off x="585" y="71438"/>
            <a:ext cx="9071978" cy="6715125"/>
            <a:chOff x="0" y="71414"/>
            <a:chExt cx="9072562" cy="6715148"/>
          </a:xfrm>
        </p:grpSpPr>
        <p:sp>
          <p:nvSpPr>
            <p:cNvPr id="10" name="Half Frame 9"/>
            <p:cNvSpPr/>
            <p:nvPr/>
          </p:nvSpPr>
          <p:spPr>
            <a:xfrm rot="10800000" flipV="1">
              <a:off x="-585" y="71414"/>
              <a:ext cx="9073147" cy="6715148"/>
            </a:xfrm>
            <a:prstGeom prst="halfFram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11" name="Rectangle 10"/>
            <p:cNvSpPr/>
            <p:nvPr/>
          </p:nvSpPr>
          <p:spPr>
            <a:xfrm>
              <a:off x="214282" y="285728"/>
              <a:ext cx="8715436" cy="6286544"/>
            </a:xfrm>
            <a:prstGeom prst="rect">
              <a:avLst/>
            </a:prstGeom>
            <a:solidFill>
              <a:schemeClr val="bg1"/>
            </a:solidFill>
            <a:ln w="5715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sp>
        <p:nvSpPr>
          <p:cNvPr id="38915" name="TextBox 11"/>
          <p:cNvSpPr txBox="1">
            <a:spLocks noChangeArrowheads="1"/>
          </p:cNvSpPr>
          <p:nvPr/>
        </p:nvSpPr>
        <p:spPr bwMode="auto">
          <a:xfrm>
            <a:off x="787400" y="549275"/>
            <a:ext cx="7816850" cy="2554288"/>
          </a:xfrm>
          <a:prstGeom prst="rect">
            <a:avLst/>
          </a:prstGeom>
          <a:noFill/>
          <a:ln w="9525">
            <a:noFill/>
            <a:miter lim="800000"/>
            <a:headEnd/>
            <a:tailEnd/>
          </a:ln>
        </p:spPr>
        <p:txBody>
          <a:bodyPr>
            <a:spAutoFit/>
          </a:bodyPr>
          <a:lstStyle/>
          <a:p>
            <a:pPr algn="ctr"/>
            <a:r>
              <a:rPr lang="ar-EG" sz="4000" b="1"/>
              <a:t>31– عمر فاطمة أقل بسنتين من عمر عائشة, وعائشة أكبر من هند التي عمرها 9 سنوات بخمس سنوات. أي جدول مما يأتي نستطيع منه حساب عمر فاطمة؟</a:t>
            </a:r>
          </a:p>
        </p:txBody>
      </p:sp>
      <p:graphicFrame>
        <p:nvGraphicFramePr>
          <p:cNvPr id="13" name="Table 12"/>
          <p:cNvGraphicFramePr>
            <a:graphicFrameLocks noGrp="1"/>
          </p:cNvGraphicFramePr>
          <p:nvPr/>
        </p:nvGraphicFramePr>
        <p:xfrm>
          <a:off x="1258886" y="3284538"/>
          <a:ext cx="6096002" cy="2795784"/>
        </p:xfrm>
        <a:graphic>
          <a:graphicData uri="http://schemas.openxmlformats.org/drawingml/2006/table">
            <a:tbl>
              <a:tblPr rtl="1" firstRow="1" bandRow="1">
                <a:tableStyleId>{5C22544A-7EE6-4342-B048-85BDC9FD1C3A}</a:tableStyleId>
              </a:tblPr>
              <a:tblGrid>
                <a:gridCol w="2535585"/>
                <a:gridCol w="3560417"/>
              </a:tblGrid>
              <a:tr h="698946">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tr>
              <a:tr h="698946">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698946">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698946">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grpSp>
        <p:nvGrpSpPr>
          <p:cNvPr id="5" name="Group 13"/>
          <p:cNvGrpSpPr>
            <a:grpSpLocks/>
          </p:cNvGrpSpPr>
          <p:nvPr/>
        </p:nvGrpSpPr>
        <p:grpSpPr bwMode="auto">
          <a:xfrm>
            <a:off x="7524750" y="3860800"/>
            <a:ext cx="1117600" cy="1122363"/>
            <a:chOff x="2166078" y="5331870"/>
            <a:chExt cx="1118198" cy="1121466"/>
          </a:xfrm>
        </p:grpSpPr>
        <p:grpSp>
          <p:nvGrpSpPr>
            <p:cNvPr id="38942" name="Group 14"/>
            <p:cNvGrpSpPr>
              <a:grpSpLocks/>
            </p:cNvGrpSpPr>
            <p:nvPr/>
          </p:nvGrpSpPr>
          <p:grpSpPr bwMode="auto">
            <a:xfrm>
              <a:off x="2166078" y="5331870"/>
              <a:ext cx="1118198" cy="1121466"/>
              <a:chOff x="2343852" y="5546480"/>
              <a:chExt cx="762000" cy="762000"/>
            </a:xfrm>
          </p:grpSpPr>
          <p:pic>
            <p:nvPicPr>
              <p:cNvPr id="38944" name="Picture 16"/>
              <p:cNvPicPr>
                <a:picLocks noChangeAspect="1"/>
              </p:cNvPicPr>
              <p:nvPr/>
            </p:nvPicPr>
            <p:blipFill>
              <a:blip r:embed="rId4" cstate="print"/>
              <a:srcRect/>
              <a:stretch>
                <a:fillRect/>
              </a:stretch>
            </p:blipFill>
            <p:spPr bwMode="auto">
              <a:xfrm>
                <a:off x="2343852" y="5546480"/>
                <a:ext cx="762000" cy="762000"/>
              </a:xfrm>
              <a:prstGeom prst="rect">
                <a:avLst/>
              </a:prstGeom>
              <a:noFill/>
              <a:ln w="9525">
                <a:noFill/>
                <a:miter lim="800000"/>
                <a:headEnd/>
                <a:tailEnd/>
              </a:ln>
            </p:spPr>
          </p:pic>
          <p:sp>
            <p:nvSpPr>
              <p:cNvPr id="18" name="Oval 17"/>
              <p:cNvSpPr/>
              <p:nvPr/>
            </p:nvSpPr>
            <p:spPr>
              <a:xfrm>
                <a:off x="2414200" y="5623500"/>
                <a:ext cx="616633" cy="622609"/>
              </a:xfrm>
              <a:prstGeom prst="ellipse">
                <a:avLst/>
              </a:pr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lin ang="54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b="1"/>
              </a:p>
            </p:txBody>
          </p:sp>
        </p:grpSp>
        <p:sp>
          <p:nvSpPr>
            <p:cNvPr id="16" name="TextBox 15"/>
            <p:cNvSpPr txBox="1"/>
            <p:nvPr/>
          </p:nvSpPr>
          <p:spPr>
            <a:xfrm>
              <a:off x="2454110" y="5475886"/>
              <a:ext cx="648071" cy="769441"/>
            </a:xfrm>
            <a:prstGeom prst="rect">
              <a:avLst/>
            </a:prstGeom>
            <a:noFill/>
          </p:spPr>
          <p:txBody>
            <a:bodyPr rtlCol="1">
              <a:spAutoFit/>
            </a:bodyPr>
            <a:lstStyle/>
            <a:p>
              <a:pPr algn="ctr">
                <a:defRPr/>
              </a:pPr>
              <a:r>
                <a:rPr lang="ar-EG" sz="4400" b="1" dirty="0">
                  <a:ln>
                    <a:solidFill>
                      <a:sysClr val="windowText" lastClr="000000"/>
                    </a:solidFill>
                  </a:ln>
                  <a:solidFill>
                    <a:srgbClr val="0000FF"/>
                  </a:solidFill>
                </a:rPr>
                <a:t>جـ</a:t>
              </a:r>
            </a:p>
          </p:txBody>
        </p:sp>
      </p:grpSp>
      <p:sp>
        <p:nvSpPr>
          <p:cNvPr id="19" name="TextBox 18"/>
          <p:cNvSpPr txBox="1">
            <a:spLocks noChangeArrowheads="1"/>
          </p:cNvSpPr>
          <p:nvPr/>
        </p:nvSpPr>
        <p:spPr bwMode="auto">
          <a:xfrm>
            <a:off x="5003800" y="3284538"/>
            <a:ext cx="2232025" cy="708025"/>
          </a:xfrm>
          <a:prstGeom prst="rect">
            <a:avLst/>
          </a:prstGeom>
          <a:noFill/>
          <a:ln w="9525">
            <a:noFill/>
            <a:miter lim="800000"/>
            <a:headEnd/>
            <a:tailEnd/>
          </a:ln>
        </p:spPr>
        <p:txBody>
          <a:bodyPr>
            <a:spAutoFit/>
          </a:bodyPr>
          <a:lstStyle/>
          <a:p>
            <a:pPr algn="ctr"/>
            <a:r>
              <a:rPr lang="ar-EG" sz="4000" b="1">
                <a:solidFill>
                  <a:schemeClr val="bg1"/>
                </a:solidFill>
              </a:rPr>
              <a:t>الاسم</a:t>
            </a:r>
          </a:p>
        </p:txBody>
      </p:sp>
      <p:sp>
        <p:nvSpPr>
          <p:cNvPr id="20" name="TextBox 19"/>
          <p:cNvSpPr txBox="1">
            <a:spLocks noChangeArrowheads="1"/>
          </p:cNvSpPr>
          <p:nvPr/>
        </p:nvSpPr>
        <p:spPr bwMode="auto">
          <a:xfrm>
            <a:off x="1403350" y="3284538"/>
            <a:ext cx="3240088" cy="708025"/>
          </a:xfrm>
          <a:prstGeom prst="rect">
            <a:avLst/>
          </a:prstGeom>
          <a:noFill/>
          <a:ln w="9525">
            <a:noFill/>
            <a:miter lim="800000"/>
            <a:headEnd/>
            <a:tailEnd/>
          </a:ln>
        </p:spPr>
        <p:txBody>
          <a:bodyPr>
            <a:spAutoFit/>
          </a:bodyPr>
          <a:lstStyle/>
          <a:p>
            <a:pPr algn="ctr"/>
            <a:r>
              <a:rPr lang="ar-EG" sz="4000" b="1">
                <a:solidFill>
                  <a:schemeClr val="bg1"/>
                </a:solidFill>
              </a:rPr>
              <a:t>العمر (بالسنوات)</a:t>
            </a:r>
          </a:p>
        </p:txBody>
      </p:sp>
      <p:sp>
        <p:nvSpPr>
          <p:cNvPr id="21" name="TextBox 20"/>
          <p:cNvSpPr txBox="1">
            <a:spLocks noChangeArrowheads="1"/>
          </p:cNvSpPr>
          <p:nvPr/>
        </p:nvSpPr>
        <p:spPr bwMode="auto">
          <a:xfrm>
            <a:off x="5292725" y="4005263"/>
            <a:ext cx="1582738" cy="708025"/>
          </a:xfrm>
          <a:prstGeom prst="rect">
            <a:avLst/>
          </a:prstGeom>
          <a:noFill/>
          <a:ln w="9525">
            <a:noFill/>
            <a:miter lim="800000"/>
            <a:headEnd/>
            <a:tailEnd/>
          </a:ln>
        </p:spPr>
        <p:txBody>
          <a:bodyPr>
            <a:spAutoFit/>
          </a:bodyPr>
          <a:lstStyle/>
          <a:p>
            <a:pPr algn="ctr"/>
            <a:r>
              <a:rPr lang="ar-EG" sz="4000" b="1"/>
              <a:t>فاطمة</a:t>
            </a:r>
          </a:p>
        </p:txBody>
      </p:sp>
      <p:sp>
        <p:nvSpPr>
          <p:cNvPr id="22" name="TextBox 21"/>
          <p:cNvSpPr txBox="1">
            <a:spLocks noChangeArrowheads="1"/>
          </p:cNvSpPr>
          <p:nvPr/>
        </p:nvSpPr>
        <p:spPr bwMode="auto">
          <a:xfrm>
            <a:off x="1763713" y="4005263"/>
            <a:ext cx="2447925" cy="708025"/>
          </a:xfrm>
          <a:prstGeom prst="rect">
            <a:avLst/>
          </a:prstGeom>
          <a:noFill/>
          <a:ln w="9525">
            <a:noFill/>
            <a:miter lim="800000"/>
            <a:headEnd/>
            <a:tailEnd/>
          </a:ln>
        </p:spPr>
        <p:txBody>
          <a:bodyPr>
            <a:spAutoFit/>
          </a:bodyPr>
          <a:lstStyle/>
          <a:p>
            <a:pPr algn="ctr"/>
            <a:r>
              <a:rPr lang="ar-EG" sz="4000" b="1"/>
              <a:t>5</a:t>
            </a:r>
          </a:p>
        </p:txBody>
      </p:sp>
      <p:sp>
        <p:nvSpPr>
          <p:cNvPr id="23" name="TextBox 22"/>
          <p:cNvSpPr txBox="1">
            <a:spLocks noChangeArrowheads="1"/>
          </p:cNvSpPr>
          <p:nvPr/>
        </p:nvSpPr>
        <p:spPr bwMode="auto">
          <a:xfrm>
            <a:off x="5292725" y="4665663"/>
            <a:ext cx="1582738" cy="708025"/>
          </a:xfrm>
          <a:prstGeom prst="rect">
            <a:avLst/>
          </a:prstGeom>
          <a:noFill/>
          <a:ln w="9525">
            <a:noFill/>
            <a:miter lim="800000"/>
            <a:headEnd/>
            <a:tailEnd/>
          </a:ln>
        </p:spPr>
        <p:txBody>
          <a:bodyPr>
            <a:spAutoFit/>
          </a:bodyPr>
          <a:lstStyle/>
          <a:p>
            <a:pPr algn="ctr"/>
            <a:r>
              <a:rPr lang="ar-EG" sz="4000" b="1"/>
              <a:t>عائشة</a:t>
            </a:r>
          </a:p>
        </p:txBody>
      </p:sp>
      <p:sp>
        <p:nvSpPr>
          <p:cNvPr id="24" name="TextBox 23"/>
          <p:cNvSpPr txBox="1">
            <a:spLocks noChangeArrowheads="1"/>
          </p:cNvSpPr>
          <p:nvPr/>
        </p:nvSpPr>
        <p:spPr bwMode="auto">
          <a:xfrm>
            <a:off x="1763713" y="4665663"/>
            <a:ext cx="2447925" cy="708025"/>
          </a:xfrm>
          <a:prstGeom prst="rect">
            <a:avLst/>
          </a:prstGeom>
          <a:noFill/>
          <a:ln w="9525">
            <a:noFill/>
            <a:miter lim="800000"/>
            <a:headEnd/>
            <a:tailEnd/>
          </a:ln>
        </p:spPr>
        <p:txBody>
          <a:bodyPr>
            <a:spAutoFit/>
          </a:bodyPr>
          <a:lstStyle/>
          <a:p>
            <a:pPr algn="ctr"/>
            <a:r>
              <a:rPr lang="ar-EG" sz="4000" b="1"/>
              <a:t>4</a:t>
            </a:r>
          </a:p>
        </p:txBody>
      </p:sp>
      <p:sp>
        <p:nvSpPr>
          <p:cNvPr id="25" name="TextBox 24"/>
          <p:cNvSpPr txBox="1">
            <a:spLocks noChangeArrowheads="1"/>
          </p:cNvSpPr>
          <p:nvPr/>
        </p:nvSpPr>
        <p:spPr bwMode="auto">
          <a:xfrm>
            <a:off x="5292725" y="5384800"/>
            <a:ext cx="1582738" cy="708025"/>
          </a:xfrm>
          <a:prstGeom prst="rect">
            <a:avLst/>
          </a:prstGeom>
          <a:noFill/>
          <a:ln w="9525">
            <a:noFill/>
            <a:miter lim="800000"/>
            <a:headEnd/>
            <a:tailEnd/>
          </a:ln>
        </p:spPr>
        <p:txBody>
          <a:bodyPr>
            <a:spAutoFit/>
          </a:bodyPr>
          <a:lstStyle/>
          <a:p>
            <a:pPr algn="ctr"/>
            <a:r>
              <a:rPr lang="ar-EG" sz="4000" b="1"/>
              <a:t>هند</a:t>
            </a:r>
          </a:p>
        </p:txBody>
      </p:sp>
      <p:sp>
        <p:nvSpPr>
          <p:cNvPr id="26" name="TextBox 25"/>
          <p:cNvSpPr txBox="1">
            <a:spLocks noChangeArrowheads="1"/>
          </p:cNvSpPr>
          <p:nvPr/>
        </p:nvSpPr>
        <p:spPr bwMode="auto">
          <a:xfrm>
            <a:off x="1763713" y="5384800"/>
            <a:ext cx="2447925" cy="708025"/>
          </a:xfrm>
          <a:prstGeom prst="rect">
            <a:avLst/>
          </a:prstGeom>
          <a:noFill/>
          <a:ln w="9525">
            <a:noFill/>
            <a:miter lim="800000"/>
            <a:headEnd/>
            <a:tailEnd/>
          </a:ln>
        </p:spPr>
        <p:txBody>
          <a:bodyPr>
            <a:spAutoFit/>
          </a:bodyPr>
          <a:lstStyle/>
          <a:p>
            <a:pPr algn="ctr"/>
            <a:r>
              <a:rPr lang="ar-EG" sz="4000" b="1"/>
              <a:t>9</a:t>
            </a: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جـ.wav"/>
                                        </p:tgtEl>
                                      </p:cMediaNode>
                                    </p:audio>
                                  </p:subTnLst>
                                </p:cTn>
                              </p:par>
                              <p:par>
                                <p:cTn id="8" presetID="8"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amond(in)">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right)">
                                      <p:cBhvr>
                                        <p:cTn id="25" dur="500"/>
                                        <p:tgtEl>
                                          <p:spTgt spid="2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500"/>
                                        <p:tgtEl>
                                          <p:spTgt spid="2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up)">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73" name="Group 18"/>
          <p:cNvGrpSpPr>
            <a:grpSpLocks/>
          </p:cNvGrpSpPr>
          <p:nvPr/>
        </p:nvGrpSpPr>
        <p:grpSpPr bwMode="auto">
          <a:xfrm>
            <a:off x="585" y="71438"/>
            <a:ext cx="9071978" cy="6715125"/>
            <a:chOff x="0" y="71414"/>
            <a:chExt cx="9072562" cy="6715148"/>
          </a:xfrm>
        </p:grpSpPr>
        <p:sp>
          <p:nvSpPr>
            <p:cNvPr id="10" name="Half Frame 9"/>
            <p:cNvSpPr/>
            <p:nvPr/>
          </p:nvSpPr>
          <p:spPr>
            <a:xfrm rot="10800000" flipV="1">
              <a:off x="-585" y="71414"/>
              <a:ext cx="9073147" cy="6715148"/>
            </a:xfrm>
            <a:prstGeom prst="halfFram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11" name="Rectangle 10"/>
            <p:cNvSpPr/>
            <p:nvPr/>
          </p:nvSpPr>
          <p:spPr>
            <a:xfrm>
              <a:off x="214282" y="285728"/>
              <a:ext cx="8715436" cy="6286544"/>
            </a:xfrm>
            <a:prstGeom prst="rect">
              <a:avLst/>
            </a:prstGeom>
            <a:solidFill>
              <a:schemeClr val="bg1"/>
            </a:solidFill>
            <a:ln w="5715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sp>
        <p:nvSpPr>
          <p:cNvPr id="39939" name="TextBox 11"/>
          <p:cNvSpPr txBox="1">
            <a:spLocks noChangeArrowheads="1"/>
          </p:cNvSpPr>
          <p:nvPr/>
        </p:nvSpPr>
        <p:spPr bwMode="auto">
          <a:xfrm>
            <a:off x="787400" y="549275"/>
            <a:ext cx="7816850" cy="2554288"/>
          </a:xfrm>
          <a:prstGeom prst="rect">
            <a:avLst/>
          </a:prstGeom>
          <a:noFill/>
          <a:ln w="9525">
            <a:noFill/>
            <a:miter lim="800000"/>
            <a:headEnd/>
            <a:tailEnd/>
          </a:ln>
        </p:spPr>
        <p:txBody>
          <a:bodyPr>
            <a:spAutoFit/>
          </a:bodyPr>
          <a:lstStyle/>
          <a:p>
            <a:pPr algn="ctr"/>
            <a:r>
              <a:rPr lang="ar-EG" sz="4000" b="1"/>
              <a:t>31– عمر فاطمة أقل بسنتين من عمر عائشة, وعائشة أكبر من هند التي عمرها 9 سنوات بخمس سنوات. أي جدول مما يأتي نستطيع منه حساب عمر فاطمة؟</a:t>
            </a:r>
          </a:p>
        </p:txBody>
      </p:sp>
      <p:graphicFrame>
        <p:nvGraphicFramePr>
          <p:cNvPr id="13" name="Table 12"/>
          <p:cNvGraphicFramePr>
            <a:graphicFrameLocks noGrp="1"/>
          </p:cNvGraphicFramePr>
          <p:nvPr/>
        </p:nvGraphicFramePr>
        <p:xfrm>
          <a:off x="1258886" y="3284538"/>
          <a:ext cx="6096002" cy="2795784"/>
        </p:xfrm>
        <a:graphic>
          <a:graphicData uri="http://schemas.openxmlformats.org/drawingml/2006/table">
            <a:tbl>
              <a:tblPr rtl="1" firstRow="1" bandRow="1">
                <a:tableStyleId>{5C22544A-7EE6-4342-B048-85BDC9FD1C3A}</a:tableStyleId>
              </a:tblPr>
              <a:tblGrid>
                <a:gridCol w="2535585"/>
                <a:gridCol w="3560417"/>
              </a:tblGrid>
              <a:tr h="698946">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00"/>
                    </a:solidFill>
                  </a:tcPr>
                </a:tc>
              </a:tr>
              <a:tr h="698946">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698946">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698946">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grpSp>
        <p:nvGrpSpPr>
          <p:cNvPr id="5" name="Group 13"/>
          <p:cNvGrpSpPr>
            <a:grpSpLocks/>
          </p:cNvGrpSpPr>
          <p:nvPr/>
        </p:nvGrpSpPr>
        <p:grpSpPr bwMode="auto">
          <a:xfrm>
            <a:off x="7524750" y="3860800"/>
            <a:ext cx="1117600" cy="1122363"/>
            <a:chOff x="2166078" y="5331870"/>
            <a:chExt cx="1118198" cy="1121466"/>
          </a:xfrm>
        </p:grpSpPr>
        <p:grpSp>
          <p:nvGrpSpPr>
            <p:cNvPr id="39967" name="Group 14"/>
            <p:cNvGrpSpPr>
              <a:grpSpLocks/>
            </p:cNvGrpSpPr>
            <p:nvPr/>
          </p:nvGrpSpPr>
          <p:grpSpPr bwMode="auto">
            <a:xfrm>
              <a:off x="2166078" y="5331870"/>
              <a:ext cx="1118198" cy="1121466"/>
              <a:chOff x="2343852" y="5546480"/>
              <a:chExt cx="762000" cy="762000"/>
            </a:xfrm>
          </p:grpSpPr>
          <p:pic>
            <p:nvPicPr>
              <p:cNvPr id="39969" name="Picture 16"/>
              <p:cNvPicPr>
                <a:picLocks noChangeAspect="1"/>
              </p:cNvPicPr>
              <p:nvPr/>
            </p:nvPicPr>
            <p:blipFill>
              <a:blip r:embed="rId5" cstate="print"/>
              <a:srcRect/>
              <a:stretch>
                <a:fillRect/>
              </a:stretch>
            </p:blipFill>
            <p:spPr bwMode="auto">
              <a:xfrm>
                <a:off x="2343852" y="5546480"/>
                <a:ext cx="762000" cy="762000"/>
              </a:xfrm>
              <a:prstGeom prst="rect">
                <a:avLst/>
              </a:prstGeom>
              <a:noFill/>
              <a:ln w="9525">
                <a:noFill/>
                <a:miter lim="800000"/>
                <a:headEnd/>
                <a:tailEnd/>
              </a:ln>
            </p:spPr>
          </p:pic>
          <p:sp>
            <p:nvSpPr>
              <p:cNvPr id="18" name="Oval 17"/>
              <p:cNvSpPr/>
              <p:nvPr/>
            </p:nvSpPr>
            <p:spPr>
              <a:xfrm>
                <a:off x="2414200" y="5623500"/>
                <a:ext cx="616633" cy="622609"/>
              </a:xfrm>
              <a:prstGeom prst="ellipse">
                <a:avLst/>
              </a:pr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lin ang="54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b="1"/>
              </a:p>
            </p:txBody>
          </p:sp>
        </p:grpSp>
        <p:sp>
          <p:nvSpPr>
            <p:cNvPr id="16" name="TextBox 15"/>
            <p:cNvSpPr txBox="1"/>
            <p:nvPr/>
          </p:nvSpPr>
          <p:spPr>
            <a:xfrm>
              <a:off x="2382102" y="5498533"/>
              <a:ext cx="648071" cy="769441"/>
            </a:xfrm>
            <a:prstGeom prst="rect">
              <a:avLst/>
            </a:prstGeom>
            <a:noFill/>
          </p:spPr>
          <p:txBody>
            <a:bodyPr rtlCol="1">
              <a:spAutoFit/>
            </a:bodyPr>
            <a:lstStyle/>
            <a:p>
              <a:pPr algn="ctr">
                <a:defRPr/>
              </a:pPr>
              <a:r>
                <a:rPr lang="ar-EG" sz="4400" b="1" dirty="0">
                  <a:ln>
                    <a:solidFill>
                      <a:sysClr val="windowText" lastClr="000000"/>
                    </a:solidFill>
                  </a:ln>
                  <a:solidFill>
                    <a:srgbClr val="0000FF"/>
                  </a:solidFill>
                </a:rPr>
                <a:t>د</a:t>
              </a:r>
            </a:p>
          </p:txBody>
        </p:sp>
      </p:grpSp>
      <p:sp>
        <p:nvSpPr>
          <p:cNvPr id="19" name="TextBox 18"/>
          <p:cNvSpPr txBox="1">
            <a:spLocks noChangeArrowheads="1"/>
          </p:cNvSpPr>
          <p:nvPr/>
        </p:nvSpPr>
        <p:spPr bwMode="auto">
          <a:xfrm>
            <a:off x="5003800" y="3284538"/>
            <a:ext cx="2232025" cy="708025"/>
          </a:xfrm>
          <a:prstGeom prst="rect">
            <a:avLst/>
          </a:prstGeom>
          <a:noFill/>
          <a:ln w="9525">
            <a:noFill/>
            <a:miter lim="800000"/>
            <a:headEnd/>
            <a:tailEnd/>
          </a:ln>
        </p:spPr>
        <p:txBody>
          <a:bodyPr>
            <a:spAutoFit/>
          </a:bodyPr>
          <a:lstStyle/>
          <a:p>
            <a:pPr algn="ctr"/>
            <a:r>
              <a:rPr lang="ar-EG" sz="4000" b="1">
                <a:solidFill>
                  <a:schemeClr val="bg1"/>
                </a:solidFill>
              </a:rPr>
              <a:t>الاسم</a:t>
            </a:r>
          </a:p>
        </p:txBody>
      </p:sp>
      <p:sp>
        <p:nvSpPr>
          <p:cNvPr id="20" name="TextBox 19"/>
          <p:cNvSpPr txBox="1">
            <a:spLocks noChangeArrowheads="1"/>
          </p:cNvSpPr>
          <p:nvPr/>
        </p:nvSpPr>
        <p:spPr bwMode="auto">
          <a:xfrm>
            <a:off x="1403350" y="3284538"/>
            <a:ext cx="3240088" cy="708025"/>
          </a:xfrm>
          <a:prstGeom prst="rect">
            <a:avLst/>
          </a:prstGeom>
          <a:noFill/>
          <a:ln w="9525">
            <a:noFill/>
            <a:miter lim="800000"/>
            <a:headEnd/>
            <a:tailEnd/>
          </a:ln>
        </p:spPr>
        <p:txBody>
          <a:bodyPr>
            <a:spAutoFit/>
          </a:bodyPr>
          <a:lstStyle/>
          <a:p>
            <a:pPr algn="ctr"/>
            <a:r>
              <a:rPr lang="ar-EG" sz="4000" b="1">
                <a:solidFill>
                  <a:schemeClr val="bg1"/>
                </a:solidFill>
              </a:rPr>
              <a:t>العمر (بالسنوات)</a:t>
            </a:r>
          </a:p>
        </p:txBody>
      </p:sp>
      <p:sp>
        <p:nvSpPr>
          <p:cNvPr id="21" name="TextBox 20"/>
          <p:cNvSpPr txBox="1">
            <a:spLocks noChangeArrowheads="1"/>
          </p:cNvSpPr>
          <p:nvPr/>
        </p:nvSpPr>
        <p:spPr bwMode="auto">
          <a:xfrm>
            <a:off x="5292725" y="4005263"/>
            <a:ext cx="1582738" cy="708025"/>
          </a:xfrm>
          <a:prstGeom prst="rect">
            <a:avLst/>
          </a:prstGeom>
          <a:noFill/>
          <a:ln w="9525">
            <a:noFill/>
            <a:miter lim="800000"/>
            <a:headEnd/>
            <a:tailEnd/>
          </a:ln>
        </p:spPr>
        <p:txBody>
          <a:bodyPr>
            <a:spAutoFit/>
          </a:bodyPr>
          <a:lstStyle/>
          <a:p>
            <a:pPr algn="ctr"/>
            <a:r>
              <a:rPr lang="ar-EG" sz="4000" b="1"/>
              <a:t>فاطمة</a:t>
            </a:r>
          </a:p>
        </p:txBody>
      </p:sp>
      <p:sp>
        <p:nvSpPr>
          <p:cNvPr id="22" name="TextBox 21"/>
          <p:cNvSpPr txBox="1">
            <a:spLocks noChangeArrowheads="1"/>
          </p:cNvSpPr>
          <p:nvPr/>
        </p:nvSpPr>
        <p:spPr bwMode="auto">
          <a:xfrm>
            <a:off x="1763713" y="4005263"/>
            <a:ext cx="2447925" cy="708025"/>
          </a:xfrm>
          <a:prstGeom prst="rect">
            <a:avLst/>
          </a:prstGeom>
          <a:noFill/>
          <a:ln w="9525">
            <a:noFill/>
            <a:miter lim="800000"/>
            <a:headEnd/>
            <a:tailEnd/>
          </a:ln>
        </p:spPr>
        <p:txBody>
          <a:bodyPr>
            <a:spAutoFit/>
          </a:bodyPr>
          <a:lstStyle/>
          <a:p>
            <a:pPr algn="ctr"/>
            <a:r>
              <a:rPr lang="ar-EG" sz="4000" b="1"/>
              <a:t>9 + 5 - 2</a:t>
            </a:r>
          </a:p>
        </p:txBody>
      </p:sp>
      <p:sp>
        <p:nvSpPr>
          <p:cNvPr id="23" name="TextBox 22"/>
          <p:cNvSpPr txBox="1">
            <a:spLocks noChangeArrowheads="1"/>
          </p:cNvSpPr>
          <p:nvPr/>
        </p:nvSpPr>
        <p:spPr bwMode="auto">
          <a:xfrm>
            <a:off x="5292725" y="4665663"/>
            <a:ext cx="1582738" cy="708025"/>
          </a:xfrm>
          <a:prstGeom prst="rect">
            <a:avLst/>
          </a:prstGeom>
          <a:noFill/>
          <a:ln w="9525">
            <a:noFill/>
            <a:miter lim="800000"/>
            <a:headEnd/>
            <a:tailEnd/>
          </a:ln>
        </p:spPr>
        <p:txBody>
          <a:bodyPr>
            <a:spAutoFit/>
          </a:bodyPr>
          <a:lstStyle/>
          <a:p>
            <a:pPr algn="ctr"/>
            <a:r>
              <a:rPr lang="ar-EG" sz="4000" b="1"/>
              <a:t>عائشة</a:t>
            </a:r>
          </a:p>
        </p:txBody>
      </p:sp>
      <p:sp>
        <p:nvSpPr>
          <p:cNvPr id="24" name="TextBox 23"/>
          <p:cNvSpPr txBox="1">
            <a:spLocks noChangeArrowheads="1"/>
          </p:cNvSpPr>
          <p:nvPr/>
        </p:nvSpPr>
        <p:spPr bwMode="auto">
          <a:xfrm>
            <a:off x="1763713" y="4665663"/>
            <a:ext cx="2447925" cy="708025"/>
          </a:xfrm>
          <a:prstGeom prst="rect">
            <a:avLst/>
          </a:prstGeom>
          <a:noFill/>
          <a:ln w="9525">
            <a:noFill/>
            <a:miter lim="800000"/>
            <a:headEnd/>
            <a:tailEnd/>
          </a:ln>
        </p:spPr>
        <p:txBody>
          <a:bodyPr>
            <a:spAutoFit/>
          </a:bodyPr>
          <a:lstStyle/>
          <a:p>
            <a:pPr algn="ctr"/>
            <a:r>
              <a:rPr lang="ar-EG" sz="4000" b="1"/>
              <a:t>9 + 5 </a:t>
            </a:r>
          </a:p>
        </p:txBody>
      </p:sp>
      <p:sp>
        <p:nvSpPr>
          <p:cNvPr id="25" name="TextBox 24"/>
          <p:cNvSpPr txBox="1">
            <a:spLocks noChangeArrowheads="1"/>
          </p:cNvSpPr>
          <p:nvPr/>
        </p:nvSpPr>
        <p:spPr bwMode="auto">
          <a:xfrm>
            <a:off x="5292725" y="5384800"/>
            <a:ext cx="1582738" cy="708025"/>
          </a:xfrm>
          <a:prstGeom prst="rect">
            <a:avLst/>
          </a:prstGeom>
          <a:noFill/>
          <a:ln w="9525">
            <a:noFill/>
            <a:miter lim="800000"/>
            <a:headEnd/>
            <a:tailEnd/>
          </a:ln>
        </p:spPr>
        <p:txBody>
          <a:bodyPr>
            <a:spAutoFit/>
          </a:bodyPr>
          <a:lstStyle/>
          <a:p>
            <a:pPr algn="ctr"/>
            <a:r>
              <a:rPr lang="ar-EG" sz="4000" b="1"/>
              <a:t>هند</a:t>
            </a:r>
          </a:p>
        </p:txBody>
      </p:sp>
      <p:sp>
        <p:nvSpPr>
          <p:cNvPr id="26" name="TextBox 25"/>
          <p:cNvSpPr txBox="1">
            <a:spLocks noChangeArrowheads="1"/>
          </p:cNvSpPr>
          <p:nvPr/>
        </p:nvSpPr>
        <p:spPr bwMode="auto">
          <a:xfrm>
            <a:off x="1763713" y="5384800"/>
            <a:ext cx="2447925" cy="708025"/>
          </a:xfrm>
          <a:prstGeom prst="rect">
            <a:avLst/>
          </a:prstGeom>
          <a:noFill/>
          <a:ln w="9525">
            <a:noFill/>
            <a:miter lim="800000"/>
            <a:headEnd/>
            <a:tailEnd/>
          </a:ln>
        </p:spPr>
        <p:txBody>
          <a:bodyPr>
            <a:spAutoFit/>
          </a:bodyPr>
          <a:lstStyle/>
          <a:p>
            <a:pPr algn="ctr"/>
            <a:r>
              <a:rPr lang="ar-EG" sz="4000" b="1"/>
              <a:t>9</a:t>
            </a:r>
          </a:p>
        </p:txBody>
      </p:sp>
      <p:sp>
        <p:nvSpPr>
          <p:cNvPr id="28" name="Rounded Rectangle 27"/>
          <p:cNvSpPr/>
          <p:nvPr/>
        </p:nvSpPr>
        <p:spPr>
          <a:xfrm>
            <a:off x="609600" y="2971800"/>
            <a:ext cx="8016875" cy="3368675"/>
          </a:xfrm>
          <a:prstGeom prst="roundRect">
            <a:avLst/>
          </a:prstGeom>
          <a:solidFill>
            <a:srgbClr val="00B0F0">
              <a:alpha val="20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د.wav"/>
                                        </p:tgtEl>
                                      </p:cMediaNode>
                                    </p:audio>
                                  </p:subTnLst>
                                </p:cTn>
                              </p:par>
                              <p:par>
                                <p:cTn id="8" presetID="8"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amond(in)">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right)">
                                      <p:cBhvr>
                                        <p:cTn id="25" dur="500"/>
                                        <p:tgtEl>
                                          <p:spTgt spid="2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500"/>
                                        <p:tgtEl>
                                          <p:spTgt spid="2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up)">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subTnLst>
                                    <p:audio>
                                      <p:cMediaNode>
                                        <p:cTn display="0" masterRel="sameClick">
                                          <p:stCondLst>
                                            <p:cond evt="begin" delay="0">
                                              <p:tn val="37"/>
                                            </p:cond>
                                          </p:stCondLst>
                                          <p:endCondLst>
                                            <p:cond evt="onStopAudio" delay="0">
                                              <p:tgtEl>
                                                <p:sldTgt/>
                                              </p:tgtEl>
                                            </p:cond>
                                          </p:endCondLst>
                                        </p:cTn>
                                        <p:tgtEl>
                                          <p:sndTgt r:embed="rId4" name="د ---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116013" y="1143000"/>
            <a:ext cx="7215187" cy="4357688"/>
            <a:chOff x="1428728" y="1142984"/>
            <a:chExt cx="7215238" cy="4357718"/>
          </a:xfrm>
        </p:grpSpPr>
        <p:sp>
          <p:nvSpPr>
            <p:cNvPr id="3" name="Moon 2"/>
            <p:cNvSpPr/>
            <p:nvPr/>
          </p:nvSpPr>
          <p:spPr>
            <a:xfrm flipH="1">
              <a:off x="5572132" y="1142984"/>
              <a:ext cx="3071834" cy="4357718"/>
            </a:xfrm>
            <a:prstGeom prst="moon">
              <a:avLst/>
            </a:prstGeom>
            <a:gradFill flip="none" rotWithShape="1">
              <a:gsLst>
                <a:gs pos="0">
                  <a:srgbClr val="006666">
                    <a:tint val="66000"/>
                    <a:satMod val="160000"/>
                  </a:srgbClr>
                </a:gs>
                <a:gs pos="50000">
                  <a:srgbClr val="006666">
                    <a:tint val="44500"/>
                    <a:satMod val="160000"/>
                  </a:srgbClr>
                </a:gs>
                <a:gs pos="100000">
                  <a:srgbClr val="006666">
                    <a:tint val="23500"/>
                    <a:satMod val="160000"/>
                  </a:srgbClr>
                </a:gs>
              </a:gsLst>
              <a:lin ang="54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nvGrpSpPr>
            <p:cNvPr id="4" name="Group 4"/>
            <p:cNvGrpSpPr/>
            <p:nvPr/>
          </p:nvGrpSpPr>
          <p:grpSpPr>
            <a:xfrm>
              <a:off x="1428728" y="1142984"/>
              <a:ext cx="6715172" cy="4143404"/>
              <a:chOff x="1142976" y="1142984"/>
              <a:chExt cx="6715172" cy="4143404"/>
            </a:xfrm>
            <a:gradFill flip="none" rotWithShape="1">
              <a:gsLst>
                <a:gs pos="0">
                  <a:schemeClr val="bg1">
                    <a:lumMod val="85000"/>
                    <a:shade val="30000"/>
                    <a:satMod val="115000"/>
                  </a:schemeClr>
                </a:gs>
                <a:gs pos="50000">
                  <a:schemeClr val="bg1"/>
                </a:gs>
                <a:gs pos="100000">
                  <a:schemeClr val="bg1"/>
                </a:gs>
              </a:gsLst>
              <a:lin ang="16200000" scaled="1"/>
              <a:tileRect/>
            </a:gradFill>
            <a:scene3d>
              <a:camera prst="orthographicFront">
                <a:rot lat="0" lon="0" rev="0"/>
              </a:camera>
              <a:lightRig rig="glow" dir="t">
                <a:rot lat="0" lon="0" rev="14100000"/>
              </a:lightRig>
            </a:scene3d>
          </p:grpSpPr>
          <p:sp>
            <p:nvSpPr>
              <p:cNvPr id="5" name="L-Shape 3"/>
              <p:cNvSpPr/>
              <p:nvPr/>
            </p:nvSpPr>
            <p:spPr>
              <a:xfrm>
                <a:off x="1142976" y="1142984"/>
                <a:ext cx="5357850" cy="4143404"/>
              </a:xfrm>
              <a:prstGeom prst="corner">
                <a:avLst/>
              </a:prstGeom>
              <a:grpFill/>
              <a:ln w="57150">
                <a:solidFill>
                  <a:schemeClr val="bg1">
                    <a:lumMod val="50000"/>
                  </a:schemeClr>
                </a:solid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6" name="Oval Callout 5"/>
              <p:cNvSpPr/>
              <p:nvPr/>
            </p:nvSpPr>
            <p:spPr>
              <a:xfrm>
                <a:off x="1357290" y="1428736"/>
                <a:ext cx="6500858" cy="3357586"/>
              </a:xfrm>
              <a:prstGeom prst="wedgeEllipseCallout">
                <a:avLst/>
              </a:prstGeom>
              <a:gradFill flip="none" rotWithShape="1">
                <a:gsLst>
                  <a:gs pos="0">
                    <a:schemeClr val="accent5">
                      <a:lumMod val="60000"/>
                      <a:lumOff val="40000"/>
                    </a:schemeClr>
                  </a:gs>
                  <a:gs pos="50000">
                    <a:schemeClr val="bg1"/>
                  </a:gs>
                  <a:gs pos="100000">
                    <a:schemeClr val="bg1"/>
                  </a:gs>
                </a:gsLst>
                <a:lin ang="5400000" scaled="1"/>
                <a:tileRect/>
              </a:gradFill>
              <a:ln w="57150">
                <a:solidFill>
                  <a:schemeClr val="bg1">
                    <a:lumMod val="85000"/>
                  </a:schemeClr>
                </a:solid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grpSp>
      <p:sp>
        <p:nvSpPr>
          <p:cNvPr id="7" name="Rectangle 1"/>
          <p:cNvSpPr>
            <a:spLocks noChangeArrowheads="1"/>
          </p:cNvSpPr>
          <p:nvPr/>
        </p:nvSpPr>
        <p:spPr bwMode="auto">
          <a:xfrm>
            <a:off x="1758950" y="2511425"/>
            <a:ext cx="5572125" cy="1323975"/>
          </a:xfrm>
          <a:prstGeom prst="rect">
            <a:avLst/>
          </a:prstGeom>
          <a:noFill/>
          <a:ln w="9525">
            <a:noFill/>
            <a:miter lim="800000"/>
            <a:headEnd/>
            <a:tailEnd/>
          </a:ln>
        </p:spPr>
        <p:txBody>
          <a:bodyPr anchor="ctr">
            <a:spAutoFit/>
          </a:bodyPr>
          <a:lstStyle/>
          <a:p>
            <a:pPr algn="ctr">
              <a:tabLst>
                <a:tab pos="581025" algn="l"/>
              </a:tabLst>
            </a:pPr>
            <a:r>
              <a:rPr lang="ar-EG" sz="8000" b="1" dirty="0">
                <a:solidFill>
                  <a:srgbClr val="C00000"/>
                </a:solidFill>
                <a:latin typeface="Times New Roman" pitchFamily="18" charset="0"/>
                <a:cs typeface="Times New Roman" pitchFamily="18" charset="0"/>
              </a:rPr>
              <a:t>مراجعة تراكمية</a:t>
            </a:r>
            <a:endParaRPr lang="ar-EG" sz="8800" b="1" dirty="0">
              <a:solidFill>
                <a:srgbClr val="C00000"/>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984 - safe door closes.wav"/>
                                        </p:tgtEl>
                                      </p:cMediaNode>
                                    </p:audio>
                                  </p:sub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4" name="مراجعة تراكم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71604" y="1643050"/>
          <a:ext cx="6096000" cy="3795070"/>
        </p:xfrm>
        <a:graphic>
          <a:graphicData uri="http://schemas.openxmlformats.org/drawingml/2006/table">
            <a:tbl>
              <a:tblPr rtl="1" firstRow="1" bandRow="1">
                <a:tableStyleId>{5C22544A-7EE6-4342-B048-85BDC9FD1C3A}</a:tableStyleId>
              </a:tblPr>
              <a:tblGrid>
                <a:gridCol w="3048000"/>
                <a:gridCol w="3048000"/>
              </a:tblGrid>
              <a:tr h="960430">
                <a:tc gridSpan="2">
                  <a:txBody>
                    <a:bodyPr/>
                    <a:lstStyle/>
                    <a:p>
                      <a:pPr algn="ctr" rtl="1"/>
                      <a:endParaRPr lang="ar-EG" sz="4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solidFill>
                      <a:srgbClr val="9900FF"/>
                    </a:solidFill>
                  </a:tcPr>
                </a:tc>
                <a:tc hMerge="1">
                  <a:txBody>
                    <a:bodyPr/>
                    <a:lstStyle/>
                    <a:p>
                      <a:pPr algn="ctr" rtl="1"/>
                      <a:endParaRPr lang="ar-EG" sz="2800" dirty="0">
                        <a:cs typeface="Traditional Arabic" pitchFamily="2" charset="-78"/>
                      </a:endParaRPr>
                    </a:p>
                  </a:txBody>
                  <a:tcPr anchor="ctr"/>
                </a:tc>
              </a:tr>
              <a:tr h="2016132">
                <a:tc>
                  <a:txBody>
                    <a:bodyPr/>
                    <a:lstStyle/>
                    <a:p>
                      <a:pPr algn="ctr" rtl="1"/>
                      <a:endParaRPr lang="ar-EG" sz="36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solidFill>
                      <a:schemeClr val="bg1"/>
                    </a:solidFill>
                  </a:tcPr>
                </a:tc>
                <a:tc>
                  <a:txBody>
                    <a:bodyPr/>
                    <a:lstStyle/>
                    <a:p>
                      <a:pPr algn="ctr" rtl="1"/>
                      <a:endParaRPr lang="ar-EG" sz="3600" b="1" dirty="0" smtClean="0">
                        <a:latin typeface="Times New Roman" pitchFamily="18" charset="0"/>
                        <a:cs typeface="Times New Roman" pitchFamily="18" charset="0"/>
                      </a:endParaRPr>
                    </a:p>
                    <a:p>
                      <a:pPr algn="ctr" rtl="1"/>
                      <a:endParaRPr lang="ar-EG" sz="3600" b="1" dirty="0" smtClean="0">
                        <a:latin typeface="Times New Roman" pitchFamily="18" charset="0"/>
                        <a:cs typeface="Times New Roman" pitchFamily="18" charset="0"/>
                      </a:endParaRPr>
                    </a:p>
                    <a:p>
                      <a:pPr algn="ctr" rtl="1"/>
                      <a:endParaRPr lang="ar-EG" sz="3600" b="1" dirty="0" smtClean="0">
                        <a:latin typeface="Times New Roman" pitchFamily="18" charset="0"/>
                        <a:cs typeface="Times New Roman" pitchFamily="18" charset="0"/>
                      </a:endParaRPr>
                    </a:p>
                    <a:p>
                      <a:pPr algn="ctr" rtl="1"/>
                      <a:endParaRPr lang="ar-EG" sz="3600" b="1" dirty="0" smtClean="0">
                        <a:latin typeface="Times New Roman" pitchFamily="18" charset="0"/>
                        <a:cs typeface="Times New Roman" pitchFamily="18" charset="0"/>
                      </a:endParaRPr>
                    </a:p>
                    <a:p>
                      <a:pPr algn="ctr" rtl="1"/>
                      <a:endParaRPr lang="ar-EG" sz="36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solidFill>
                      <a:schemeClr val="bg1"/>
                    </a:solidFill>
                  </a:tcPr>
                </a:tc>
              </a:tr>
            </a:tbl>
          </a:graphicData>
        </a:graphic>
      </p:graphicFrame>
      <p:sp>
        <p:nvSpPr>
          <p:cNvPr id="3" name="Rectangle 2"/>
          <p:cNvSpPr>
            <a:spLocks noChangeArrowheads="1"/>
          </p:cNvSpPr>
          <p:nvPr/>
        </p:nvSpPr>
        <p:spPr bwMode="auto">
          <a:xfrm>
            <a:off x="5238750" y="2746375"/>
            <a:ext cx="1709738" cy="2554288"/>
          </a:xfrm>
          <a:prstGeom prst="rect">
            <a:avLst/>
          </a:prstGeom>
          <a:noFill/>
          <a:ln w="9525">
            <a:noFill/>
            <a:miter lim="800000"/>
            <a:headEnd/>
            <a:tailEnd/>
          </a:ln>
        </p:spPr>
        <p:txBody>
          <a:bodyPr>
            <a:spAutoFit/>
          </a:bodyPr>
          <a:lstStyle/>
          <a:p>
            <a:pPr algn="ctr"/>
            <a:r>
              <a:rPr lang="ar-EG" sz="3200" b="1" dirty="0">
                <a:solidFill>
                  <a:srgbClr val="FF0000"/>
                </a:solidFill>
                <a:latin typeface="Times New Roman" pitchFamily="18" charset="0"/>
                <a:cs typeface="Times New Roman" pitchFamily="18" charset="0"/>
              </a:rPr>
              <a:t>للتمارين</a:t>
            </a:r>
          </a:p>
          <a:p>
            <a:pPr algn="ctr"/>
            <a:r>
              <a:rPr lang="ar-EG" sz="3200" b="1" dirty="0">
                <a:latin typeface="Times New Roman" pitchFamily="18" charset="0"/>
                <a:cs typeface="Times New Roman" pitchFamily="18" charset="0"/>
              </a:rPr>
              <a:t>8 – 11 </a:t>
            </a:r>
          </a:p>
          <a:p>
            <a:pPr algn="ctr"/>
            <a:r>
              <a:rPr lang="ar-EG" sz="3200" b="1" dirty="0">
                <a:latin typeface="Times New Roman" pitchFamily="18" charset="0"/>
                <a:cs typeface="Times New Roman" pitchFamily="18" charset="0"/>
              </a:rPr>
              <a:t>12 – 17 </a:t>
            </a:r>
          </a:p>
          <a:p>
            <a:pPr algn="ctr"/>
            <a:r>
              <a:rPr lang="ar-EG" sz="3200" b="1" dirty="0">
                <a:latin typeface="Times New Roman" pitchFamily="18" charset="0"/>
                <a:cs typeface="Times New Roman" pitchFamily="18" charset="0"/>
              </a:rPr>
              <a:t>18 – 21 </a:t>
            </a:r>
          </a:p>
          <a:p>
            <a:pPr algn="ctr"/>
            <a:r>
              <a:rPr lang="ar-EG" sz="3200" b="1" dirty="0">
                <a:latin typeface="Times New Roman" pitchFamily="18" charset="0"/>
                <a:cs typeface="Times New Roman" pitchFamily="18" charset="0"/>
              </a:rPr>
              <a:t>22, 23 </a:t>
            </a:r>
          </a:p>
        </p:txBody>
      </p:sp>
      <p:sp>
        <p:nvSpPr>
          <p:cNvPr id="4" name="Rectangle 3"/>
          <p:cNvSpPr>
            <a:spLocks noChangeArrowheads="1"/>
          </p:cNvSpPr>
          <p:nvPr/>
        </p:nvSpPr>
        <p:spPr bwMode="auto">
          <a:xfrm>
            <a:off x="2195513" y="2708275"/>
            <a:ext cx="1709737" cy="2555875"/>
          </a:xfrm>
          <a:prstGeom prst="rect">
            <a:avLst/>
          </a:prstGeom>
          <a:noFill/>
          <a:ln w="9525">
            <a:noFill/>
            <a:miter lim="800000"/>
            <a:headEnd/>
            <a:tailEnd/>
          </a:ln>
        </p:spPr>
        <p:txBody>
          <a:bodyPr>
            <a:spAutoFit/>
          </a:bodyPr>
          <a:lstStyle/>
          <a:p>
            <a:pPr algn="ctr"/>
            <a:r>
              <a:rPr lang="ar-EG" sz="3200" b="1" dirty="0">
                <a:solidFill>
                  <a:srgbClr val="FF0000"/>
                </a:solidFill>
                <a:latin typeface="Times New Roman" pitchFamily="18" charset="0"/>
                <a:cs typeface="Times New Roman" pitchFamily="18" charset="0"/>
              </a:rPr>
              <a:t>انظر الأمثلة </a:t>
            </a:r>
          </a:p>
          <a:p>
            <a:pPr algn="ctr"/>
            <a:r>
              <a:rPr lang="ar-EG" sz="3200" b="1" dirty="0">
                <a:latin typeface="Times New Roman" pitchFamily="18" charset="0"/>
                <a:cs typeface="Times New Roman" pitchFamily="18" charset="0"/>
              </a:rPr>
              <a:t>1, 2 </a:t>
            </a:r>
          </a:p>
          <a:p>
            <a:pPr algn="ctr"/>
            <a:r>
              <a:rPr lang="ar-EG" sz="3200" b="1" dirty="0">
                <a:latin typeface="Times New Roman" pitchFamily="18" charset="0"/>
                <a:cs typeface="Times New Roman" pitchFamily="18" charset="0"/>
              </a:rPr>
              <a:t>3 </a:t>
            </a:r>
          </a:p>
          <a:p>
            <a:pPr algn="ctr"/>
            <a:r>
              <a:rPr lang="ar-EG" sz="3200" b="1" dirty="0">
                <a:latin typeface="Times New Roman" pitchFamily="18" charset="0"/>
                <a:cs typeface="Times New Roman" pitchFamily="18" charset="0"/>
              </a:rPr>
              <a:t>4 </a:t>
            </a:r>
          </a:p>
          <a:p>
            <a:pPr algn="ctr"/>
            <a:r>
              <a:rPr lang="ar-EG" sz="3200" b="1" dirty="0">
                <a:latin typeface="Times New Roman" pitchFamily="18" charset="0"/>
                <a:cs typeface="Times New Roman" pitchFamily="18" charset="0"/>
              </a:rPr>
              <a:t>5 </a:t>
            </a:r>
          </a:p>
        </p:txBody>
      </p:sp>
      <p:sp>
        <p:nvSpPr>
          <p:cNvPr id="5" name="مستطيل 4"/>
          <p:cNvSpPr/>
          <p:nvPr/>
        </p:nvSpPr>
        <p:spPr>
          <a:xfrm>
            <a:off x="3124200" y="1752600"/>
            <a:ext cx="2767104" cy="646331"/>
          </a:xfrm>
          <a:prstGeom prst="rect">
            <a:avLst/>
          </a:prstGeom>
        </p:spPr>
        <p:txBody>
          <a:bodyPr wrap="none">
            <a:spAutoFit/>
          </a:bodyPr>
          <a:lstStyle/>
          <a:p>
            <a:pPr algn="ctr"/>
            <a:r>
              <a:rPr lang="ar-EG" sz="3600" b="1" dirty="0" smtClean="0">
                <a:solidFill>
                  <a:schemeClr val="bg1"/>
                </a:solidFill>
                <a:latin typeface="Times New Roman" pitchFamily="18" charset="0"/>
                <a:cs typeface="Times New Roman" pitchFamily="18" charset="0"/>
              </a:rPr>
              <a:t>إرشادات للتمارين</a:t>
            </a:r>
            <a:endParaRPr lang="ar-EG" sz="3600" b="1" dirty="0">
              <a:solidFill>
                <a:schemeClr val="bg1"/>
              </a:solidFill>
              <a:latin typeface="Times New Roman" pitchFamily="18" charset="0"/>
              <a:cs typeface="Times New Roman" pitchFamily="18" charset="0"/>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3" name="إرشادات للتمارين.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4" name="للتمارين 8 – 11.wav"/>
                                        </p:tgtEl>
                                      </p:cMediaNode>
                                    </p:audio>
                                  </p:subTnLst>
                                </p:cTn>
                              </p:par>
                              <p:par>
                                <p:cTn id="16" presetID="14" presetClass="entr" presetSubtype="1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3" dur="500"/>
                                        <p:tgtEl>
                                          <p:spTgt spid="4">
                                            <p:txEl>
                                              <p:pRg st="0" end="0"/>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5" name="انظر الأمثلة 1, 2.wav"/>
                                        </p:tgtEl>
                                      </p:cMediaNode>
                                    </p:audio>
                                  </p:subTnLst>
                                </p:cTn>
                              </p:par>
                              <p:par>
                                <p:cTn id="24" presetID="14" presetClass="entr" presetSubtype="10" fill="hold" grpId="0"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1" dur="500"/>
                                        <p:tgtEl>
                                          <p:spTgt spid="3">
                                            <p:txEl>
                                              <p:pRg st="2" end="2"/>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6" name="12 – 17.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6" dur="500"/>
                                        <p:tgtEl>
                                          <p:spTgt spid="4">
                                            <p:txEl>
                                              <p:pRg st="2" end="2"/>
                                            </p:txEl>
                                          </p:spTgt>
                                        </p:tgtEl>
                                      </p:cBhvr>
                                    </p:animEffect>
                                  </p:childTnLst>
                                  <p:subTnLst>
                                    <p:audio>
                                      <p:cMediaNode>
                                        <p:cTn display="0" masterRel="sameClick">
                                          <p:stCondLst>
                                            <p:cond evt="begin" delay="0">
                                              <p:tn val="34"/>
                                            </p:cond>
                                          </p:stCondLst>
                                          <p:endCondLst>
                                            <p:cond evt="onStopAudio" delay="0">
                                              <p:tgtEl>
                                                <p:sldTgt/>
                                              </p:tgtEl>
                                            </p:cond>
                                          </p:endCondLst>
                                        </p:cTn>
                                        <p:tgtEl>
                                          <p:sndTgt r:embed="rId7" name="3.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1" dur="500"/>
                                        <p:tgtEl>
                                          <p:spTgt spid="3">
                                            <p:txEl>
                                              <p:pRg st="3" end="3"/>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8" name="18 – 21.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6" dur="500"/>
                                        <p:tgtEl>
                                          <p:spTgt spid="4">
                                            <p:txEl>
                                              <p:pRg st="3" end="3"/>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9" name="4.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51" dur="500"/>
                                        <p:tgtEl>
                                          <p:spTgt spid="3">
                                            <p:txEl>
                                              <p:pRg st="4" end="4"/>
                                            </p:txEl>
                                          </p:spTgt>
                                        </p:tgtEl>
                                      </p:cBhvr>
                                    </p:animEffect>
                                  </p:childTnLst>
                                  <p:subTnLst>
                                    <p:audio>
                                      <p:cMediaNode>
                                        <p:cTn display="0" masterRel="sameClick">
                                          <p:stCondLst>
                                            <p:cond evt="begin" delay="0">
                                              <p:tn val="49"/>
                                            </p:cond>
                                          </p:stCondLst>
                                          <p:endCondLst>
                                            <p:cond evt="onStopAudio" delay="0">
                                              <p:tgtEl>
                                                <p:sldTgt/>
                                              </p:tgtEl>
                                            </p:cond>
                                          </p:endCondLst>
                                        </p:cTn>
                                        <p:tgtEl>
                                          <p:sndTgt r:embed="rId10" name="22, 23.wav"/>
                                        </p:tgtEl>
                                      </p:cMediaNode>
                                    </p:audio>
                                  </p:sub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56" dur="500"/>
                                        <p:tgtEl>
                                          <p:spTgt spid="4">
                                            <p:txEl>
                                              <p:pRg st="4" end="4"/>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11" name="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1438" y="44450"/>
            <a:ext cx="8929687" cy="6772275"/>
            <a:chOff x="142876" y="85732"/>
            <a:chExt cx="8929718" cy="6772292"/>
          </a:xfrm>
        </p:grpSpPr>
        <p:sp>
          <p:nvSpPr>
            <p:cNvPr id="3" name="Rectangle 2"/>
            <p:cNvSpPr/>
            <p:nvPr/>
          </p:nvSpPr>
          <p:spPr>
            <a:xfrm>
              <a:off x="142876" y="85732"/>
              <a:ext cx="8929718" cy="6772292"/>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rtlCol="1" anchor="ctr"/>
            <a:lstStyle/>
            <a:p>
              <a:pPr algn="ctr">
                <a:defRPr/>
              </a:pPr>
              <a:endParaRPr lang="ar-EG"/>
            </a:p>
          </p:txBody>
        </p:sp>
        <p:grpSp>
          <p:nvGrpSpPr>
            <p:cNvPr id="41991" name="Group 1"/>
            <p:cNvGrpSpPr>
              <a:grpSpLocks/>
            </p:cNvGrpSpPr>
            <p:nvPr/>
          </p:nvGrpSpPr>
          <p:grpSpPr bwMode="auto">
            <a:xfrm>
              <a:off x="418760" y="423070"/>
              <a:ext cx="8439520" cy="6196823"/>
              <a:chOff x="347322" y="423070"/>
              <a:chExt cx="8439520" cy="6196823"/>
            </a:xfrm>
          </p:grpSpPr>
          <p:sp>
            <p:nvSpPr>
              <p:cNvPr id="7" name="Rectangle 4"/>
              <p:cNvSpPr/>
              <p:nvPr/>
            </p:nvSpPr>
            <p:spPr bwMode="auto">
              <a:xfrm>
                <a:off x="347322" y="423070"/>
                <a:ext cx="8439520" cy="6196823"/>
              </a:xfrm>
              <a:prstGeom prst="rect">
                <a:avLst/>
              </a:prstGeom>
              <a:solidFill>
                <a:schemeClr val="bg1"/>
              </a:solidFill>
              <a:ln w="38100">
                <a:solidFill>
                  <a:schemeClr val="bg1">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1" anchor="ctr"/>
              <a:lstStyle/>
              <a:p>
                <a:pPr algn="ctr">
                  <a:defRPr/>
                </a:pPr>
                <a:endParaRPr lang="ar-EG"/>
              </a:p>
            </p:txBody>
          </p:sp>
          <p:sp>
            <p:nvSpPr>
              <p:cNvPr id="6" name="TextBox 3"/>
              <p:cNvSpPr txBox="1"/>
              <p:nvPr/>
            </p:nvSpPr>
            <p:spPr>
              <a:xfrm>
                <a:off x="1357317" y="892184"/>
                <a:ext cx="6858024" cy="1108078"/>
              </a:xfrm>
              <a:prstGeom prst="rect">
                <a:avLst/>
              </a:prstGeom>
              <a:noFill/>
            </p:spPr>
            <p:txBody>
              <a:bodyPr rtlCol="1">
                <a:spAutoFit/>
              </a:bodyPr>
              <a:lstStyle/>
              <a:p>
                <a:pPr>
                  <a:defRPr/>
                </a:pPr>
                <a:endParaRPr lang="en-US" sz="6600" dirty="0">
                  <a:ln>
                    <a:solidFill>
                      <a:srgbClr val="FF0000"/>
                    </a:solidFill>
                  </a:ln>
                  <a:solidFill>
                    <a:srgbClr val="0000FF"/>
                  </a:solidFill>
                  <a:cs typeface="Traditional Arabic" pitchFamily="2" charset="-78"/>
                </a:endParaRPr>
              </a:p>
            </p:txBody>
          </p:sp>
        </p:grpSp>
      </p:grpSp>
      <p:sp>
        <p:nvSpPr>
          <p:cNvPr id="11" name="TextBox 10"/>
          <p:cNvSpPr txBox="1">
            <a:spLocks noChangeArrowheads="1"/>
          </p:cNvSpPr>
          <p:nvPr/>
        </p:nvSpPr>
        <p:spPr bwMode="auto">
          <a:xfrm>
            <a:off x="812800" y="1004888"/>
            <a:ext cx="7646988" cy="5016500"/>
          </a:xfrm>
          <a:prstGeom prst="rect">
            <a:avLst/>
          </a:prstGeom>
          <a:noFill/>
          <a:ln w="9525">
            <a:noFill/>
            <a:miter lim="800000"/>
            <a:headEnd/>
            <a:tailEnd/>
          </a:ln>
        </p:spPr>
        <p:txBody>
          <a:bodyPr>
            <a:spAutoFit/>
          </a:bodyPr>
          <a:lstStyle/>
          <a:p>
            <a:pPr algn="ctr"/>
            <a:r>
              <a:rPr lang="ar-EG" sz="4000" b="1" dirty="0">
                <a:solidFill>
                  <a:srgbClr val="FF0000"/>
                </a:solidFill>
              </a:rPr>
              <a:t>32– بريد إلكتروني: </a:t>
            </a:r>
            <a:r>
              <a:rPr lang="ar-EG" sz="4000" b="1" dirty="0">
                <a:solidFill>
                  <a:srgbClr val="002060"/>
                </a:solidFill>
              </a:rPr>
              <a:t>أرسلت سمر رسالة بريد إلكتروني عن الصدق إلى أربع من صديقاتها يوم السبت, ثم قامت كل منهن بإرسالها إلى أربع صديقات أخريات يوم الأحد, وهكذا كل واحدة تستلم الرسالة ترسلها إلى أربع صديقات جدد في اليوم التالي. إذا كان عدد الرسائل المُرسلة يوم الثلاثاء </a:t>
            </a:r>
            <a:r>
              <a:rPr lang="ar-EG" sz="4000" b="1" baseline="46000" dirty="0">
                <a:solidFill>
                  <a:srgbClr val="002060"/>
                </a:solidFill>
              </a:rPr>
              <a:t>4</a:t>
            </a:r>
            <a:r>
              <a:rPr lang="ar-EG" sz="4000" b="1" dirty="0">
                <a:solidFill>
                  <a:srgbClr val="002060"/>
                </a:solidFill>
              </a:rPr>
              <a:t>4 رسالة, فكم رسالة أرسلت يوم الثلاثاء؟ </a:t>
            </a:r>
            <a:r>
              <a:rPr lang="ar-EG" sz="3600" dirty="0">
                <a:solidFill>
                  <a:srgbClr val="FF0000"/>
                </a:solidFill>
              </a:rPr>
              <a:t>(الدرس 1-3)</a:t>
            </a:r>
            <a:endParaRPr lang="en-US" sz="3600" dirty="0">
              <a:solidFill>
                <a:srgbClr val="FF0000"/>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139 -  خطأ الويندوز.wav"/>
                                        </p:tgtEl>
                                      </p:cMediaNode>
                                    </p:audio>
                                  </p:subTnLst>
                                </p:cTn>
                              </p:par>
                              <p:par>
                                <p:cTn id="8" presetID="38" presetClass="entr" presetSubtype="0" accel="5000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set>
                                      <p:cBhvr>
                                        <p:cTn id="10" dur="227" fill="hold">
                                          <p:stCondLst>
                                            <p:cond delay="0"/>
                                          </p:stCondLst>
                                        </p:cTn>
                                        <p:tgtEl>
                                          <p:spTgt spid="11">
                                            <p:txEl>
                                              <p:pRg st="0" end="0"/>
                                            </p:txEl>
                                          </p:spTgt>
                                        </p:tgtEl>
                                        <p:attrNameLst>
                                          <p:attrName>style.rotation</p:attrName>
                                        </p:attrNameLst>
                                      </p:cBhvr>
                                      <p:to>
                                        <p:strVal val="-45.0"/>
                                      </p:to>
                                    </p:set>
                                    <p:anim calcmode="lin" valueType="num">
                                      <p:cBhvr>
                                        <p:cTn id="11" dur="227" fill="hold">
                                          <p:stCondLst>
                                            <p:cond delay="227"/>
                                          </p:stCondLst>
                                        </p:cTn>
                                        <p:tgtEl>
                                          <p:spTgt spid="11">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2" dur="227" fill="hold">
                                          <p:stCondLst>
                                            <p:cond delay="0"/>
                                          </p:stCondLst>
                                        </p:cTn>
                                        <p:tgtEl>
                                          <p:spTgt spid="11">
                                            <p:txEl>
                                              <p:pRg st="0" end="0"/>
                                            </p:txEl>
                                          </p:spTgt>
                                        </p:tgtEl>
                                        <p:attrNameLst>
                                          <p:attrName>ppt_y</p:attrName>
                                        </p:attrNameLst>
                                      </p:cBhvr>
                                      <p:tavLst>
                                        <p:tav tm="0">
                                          <p:val>
                                            <p:strVal val="#ppt_y-1"/>
                                          </p:val>
                                        </p:tav>
                                        <p:tav tm="100000">
                                          <p:val>
                                            <p:strVal val="#ppt_y-(0.354*#ppt_w-0.172*#ppt_h)"/>
                                          </p:val>
                                        </p:tav>
                                      </p:tavLst>
                                    </p:anim>
                                    <p:anim calcmode="lin" valueType="num">
                                      <p:cBhvr>
                                        <p:cTn id="13" dur="78" decel="50000" autoRev="1" fill="hold">
                                          <p:stCondLst>
                                            <p:cond delay="227"/>
                                          </p:stCondLst>
                                        </p:cTn>
                                        <p:tgtEl>
                                          <p:spTgt spid="11">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4" dur="68" fill="hold">
                                          <p:stCondLst>
                                            <p:cond delay="432"/>
                                          </p:stCondLst>
                                        </p:cTn>
                                        <p:tgtEl>
                                          <p:spTgt spid="11">
                                            <p:txEl>
                                              <p:pRg st="0" end="0"/>
                                            </p:txEl>
                                          </p:spTgt>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بريد إلكتروني  أرسلت سمر رسال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
          <p:cNvGrpSpPr>
            <a:grpSpLocks/>
          </p:cNvGrpSpPr>
          <p:nvPr/>
        </p:nvGrpSpPr>
        <p:grpSpPr bwMode="auto">
          <a:xfrm>
            <a:off x="71438" y="44450"/>
            <a:ext cx="8929687" cy="6772275"/>
            <a:chOff x="142876" y="85732"/>
            <a:chExt cx="8929718" cy="6772292"/>
          </a:xfrm>
        </p:grpSpPr>
        <p:sp>
          <p:nvSpPr>
            <p:cNvPr id="3" name="Rectangle 2"/>
            <p:cNvSpPr/>
            <p:nvPr/>
          </p:nvSpPr>
          <p:spPr>
            <a:xfrm>
              <a:off x="142876" y="85732"/>
              <a:ext cx="8929718" cy="6772292"/>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rtlCol="1" anchor="ctr"/>
            <a:lstStyle/>
            <a:p>
              <a:pPr algn="ctr">
                <a:defRPr/>
              </a:pPr>
              <a:endParaRPr lang="ar-EG"/>
            </a:p>
          </p:txBody>
        </p:sp>
        <p:grpSp>
          <p:nvGrpSpPr>
            <p:cNvPr id="43015" name="Group 1"/>
            <p:cNvGrpSpPr>
              <a:grpSpLocks/>
            </p:cNvGrpSpPr>
            <p:nvPr/>
          </p:nvGrpSpPr>
          <p:grpSpPr bwMode="auto">
            <a:xfrm>
              <a:off x="418760" y="423070"/>
              <a:ext cx="8439520" cy="6196823"/>
              <a:chOff x="347322" y="423070"/>
              <a:chExt cx="8439520" cy="6196823"/>
            </a:xfrm>
          </p:grpSpPr>
          <p:sp>
            <p:nvSpPr>
              <p:cNvPr id="7" name="Rectangle 4"/>
              <p:cNvSpPr/>
              <p:nvPr/>
            </p:nvSpPr>
            <p:spPr bwMode="auto">
              <a:xfrm>
                <a:off x="347322" y="423070"/>
                <a:ext cx="8439520" cy="6196823"/>
              </a:xfrm>
              <a:prstGeom prst="rect">
                <a:avLst/>
              </a:prstGeom>
              <a:solidFill>
                <a:schemeClr val="bg1"/>
              </a:solidFill>
              <a:ln w="38100">
                <a:solidFill>
                  <a:schemeClr val="bg1">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1" anchor="ctr"/>
              <a:lstStyle/>
              <a:p>
                <a:pPr algn="ctr">
                  <a:defRPr/>
                </a:pPr>
                <a:endParaRPr lang="ar-EG"/>
              </a:p>
            </p:txBody>
          </p:sp>
          <p:sp>
            <p:nvSpPr>
              <p:cNvPr id="6" name="TextBox 3"/>
              <p:cNvSpPr txBox="1"/>
              <p:nvPr/>
            </p:nvSpPr>
            <p:spPr>
              <a:xfrm>
                <a:off x="1357317" y="892184"/>
                <a:ext cx="6858024" cy="1108078"/>
              </a:xfrm>
              <a:prstGeom prst="rect">
                <a:avLst/>
              </a:prstGeom>
              <a:noFill/>
            </p:spPr>
            <p:txBody>
              <a:bodyPr rtlCol="1">
                <a:spAutoFit/>
              </a:bodyPr>
              <a:lstStyle/>
              <a:p>
                <a:pPr>
                  <a:defRPr/>
                </a:pPr>
                <a:endParaRPr lang="en-US" sz="6600" dirty="0">
                  <a:ln>
                    <a:solidFill>
                      <a:srgbClr val="FF0000"/>
                    </a:solidFill>
                  </a:ln>
                  <a:solidFill>
                    <a:srgbClr val="0000FF"/>
                  </a:solidFill>
                  <a:cs typeface="Traditional Arabic" pitchFamily="2" charset="-78"/>
                </a:endParaRPr>
              </a:p>
            </p:txBody>
          </p:sp>
        </p:grpSp>
      </p:grpSp>
      <p:sp>
        <p:nvSpPr>
          <p:cNvPr id="11" name="TextBox 10"/>
          <p:cNvSpPr txBox="1">
            <a:spLocks noChangeArrowheads="1"/>
          </p:cNvSpPr>
          <p:nvPr/>
        </p:nvSpPr>
        <p:spPr bwMode="auto">
          <a:xfrm>
            <a:off x="838200" y="1652349"/>
            <a:ext cx="7467601" cy="3416320"/>
          </a:xfrm>
          <a:prstGeom prst="rect">
            <a:avLst/>
          </a:prstGeom>
          <a:noFill/>
          <a:ln w="9525">
            <a:noFill/>
            <a:miter lim="800000"/>
            <a:headEnd/>
            <a:tailEnd/>
          </a:ln>
        </p:spPr>
        <p:txBody>
          <a:bodyPr wrap="square">
            <a:spAutoFit/>
          </a:bodyPr>
          <a:lstStyle/>
          <a:p>
            <a:pPr algn="ctr"/>
            <a:r>
              <a:rPr lang="ar-SA" sz="5400" b="1" dirty="0"/>
              <a:t>عدد </a:t>
            </a:r>
            <a:r>
              <a:rPr lang="ar-EG" sz="5400" b="1" dirty="0" err="1" smtClean="0"/>
              <a:t>ال</a:t>
            </a:r>
            <a:r>
              <a:rPr lang="ar-SA" sz="5400" b="1" dirty="0" smtClean="0"/>
              <a:t>رسائل</a:t>
            </a:r>
            <a:r>
              <a:rPr lang="ar-EG" sz="5400" b="1" dirty="0" smtClean="0"/>
              <a:t> المرسلة</a:t>
            </a:r>
            <a:r>
              <a:rPr lang="ar-SA" sz="5400" b="1" dirty="0" smtClean="0"/>
              <a:t> </a:t>
            </a:r>
            <a:r>
              <a:rPr lang="ar-SA" sz="5400" b="1" dirty="0"/>
              <a:t>يوم الثلاثاء =</a:t>
            </a:r>
            <a:r>
              <a:rPr lang="ar-EG" sz="5400" b="1" dirty="0"/>
              <a:t/>
            </a:r>
            <a:br>
              <a:rPr lang="ar-EG" sz="5400" b="1" dirty="0"/>
            </a:br>
            <a:r>
              <a:rPr lang="ar-EG" sz="5400" b="1" dirty="0" smtClean="0"/>
              <a:t>4 [ (</a:t>
            </a:r>
            <a:r>
              <a:rPr lang="ar-EG" sz="5400" b="1" dirty="0"/>
              <a:t>4)</a:t>
            </a:r>
            <a:r>
              <a:rPr lang="ar-EG" sz="5400" b="1" baseline="30000" dirty="0"/>
              <a:t>4</a:t>
            </a:r>
            <a:r>
              <a:rPr lang="ar-EG" sz="5400" b="1" dirty="0"/>
              <a:t>]</a:t>
            </a:r>
            <a:endParaRPr lang="en-US" sz="5400" dirty="0"/>
          </a:p>
          <a:p>
            <a:pPr algn="ctr"/>
            <a:r>
              <a:rPr lang="ar-EG" sz="5400" b="1" dirty="0" smtClean="0"/>
              <a:t>= 4 × 256= 1024</a:t>
            </a:r>
            <a:r>
              <a:rPr lang="ar-SA" sz="5400" b="1" dirty="0" smtClean="0"/>
              <a:t>رسالة</a:t>
            </a:r>
            <a:endParaRPr lang="ar-EG" sz="5400" b="1" dirty="0" smtClean="0"/>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right)">
                                      <p:cBhvr>
                                        <p:cTn id="7" dur="500"/>
                                        <p:tgtEl>
                                          <p:spTgt spid="1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عدد الرسائل المرسلة يوم الثلاثاء.wav"/>
                                        </p:tgtEl>
                                      </p:cMediaNode>
                                    </p:audio>
                                  </p:subTnLst>
                                </p:cTn>
                              </p:par>
                              <p:par>
                                <p:cTn id="8" presetID="22" presetClass="entr" presetSubtype="2"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wipe(right)">
                                      <p:cBhvr>
                                        <p:cTn id="10"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14313" y="357188"/>
            <a:ext cx="8643937" cy="6215062"/>
            <a:chOff x="1766518" y="3181518"/>
            <a:chExt cx="5724247" cy="3099899"/>
          </a:xfrm>
        </p:grpSpPr>
        <p:sp>
          <p:nvSpPr>
            <p:cNvPr id="3" name="Rectangle 2"/>
            <p:cNvSpPr/>
            <p:nvPr/>
          </p:nvSpPr>
          <p:spPr>
            <a:xfrm>
              <a:off x="2071670" y="3286124"/>
              <a:ext cx="5214974" cy="2857520"/>
            </a:xfrm>
            <a:prstGeom prst="rect">
              <a:avLst/>
            </a:prstGeom>
            <a:gradFill flip="none" rotWithShape="1">
              <a:gsLst>
                <a:gs pos="0">
                  <a:schemeClr val="bg1">
                    <a:lumMod val="85000"/>
                  </a:schemeClr>
                </a:gs>
                <a:gs pos="50000">
                  <a:schemeClr val="bg1"/>
                </a:gs>
                <a:gs pos="100000">
                  <a:srgbClr val="CC3300"/>
                </a:gs>
              </a:gsLst>
              <a:lin ang="81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pic>
          <p:nvPicPr>
            <p:cNvPr id="44047" name="Picture 3" descr="Westmort.wmf"/>
            <p:cNvPicPr>
              <a:picLocks noChangeAspect="1"/>
            </p:cNvPicPr>
            <p:nvPr/>
          </p:nvPicPr>
          <p:blipFill>
            <a:blip r:embed="rId8" cstate="print"/>
            <a:srcRect/>
            <a:stretch>
              <a:fillRect/>
            </a:stretch>
          </p:blipFill>
          <p:spPr bwMode="auto">
            <a:xfrm>
              <a:off x="1766518" y="3181518"/>
              <a:ext cx="5724247" cy="3099899"/>
            </a:xfrm>
            <a:prstGeom prst="rect">
              <a:avLst/>
            </a:prstGeom>
            <a:noFill/>
            <a:ln w="9525">
              <a:noFill/>
              <a:miter lim="800000"/>
              <a:headEnd/>
              <a:tailEnd/>
            </a:ln>
          </p:spPr>
        </p:pic>
      </p:grpSp>
      <p:sp>
        <p:nvSpPr>
          <p:cNvPr id="5" name="TextBox 4"/>
          <p:cNvSpPr txBox="1">
            <a:spLocks noChangeArrowheads="1"/>
          </p:cNvSpPr>
          <p:nvPr/>
        </p:nvSpPr>
        <p:spPr bwMode="auto">
          <a:xfrm>
            <a:off x="1692275" y="981075"/>
            <a:ext cx="6119813" cy="1446213"/>
          </a:xfrm>
          <a:prstGeom prst="rect">
            <a:avLst/>
          </a:prstGeom>
          <a:noFill/>
          <a:ln w="9525">
            <a:noFill/>
            <a:miter lim="800000"/>
            <a:headEnd/>
            <a:tailEnd/>
          </a:ln>
        </p:spPr>
        <p:txBody>
          <a:bodyPr>
            <a:spAutoFit/>
          </a:bodyPr>
          <a:lstStyle/>
          <a:p>
            <a:pPr algn="ctr"/>
            <a:r>
              <a:rPr lang="ar-EG" sz="4400" b="1" dirty="0">
                <a:solidFill>
                  <a:srgbClr val="FF0000"/>
                </a:solidFill>
              </a:rPr>
              <a:t>حلل كل عدد مما يأتي إلى </a:t>
            </a:r>
            <a:r>
              <a:rPr lang="ar-EG" sz="4400" b="1" dirty="0" smtClean="0">
                <a:solidFill>
                  <a:srgbClr val="FF0000"/>
                </a:solidFill>
              </a:rPr>
              <a:t>عوامله </a:t>
            </a:r>
            <a:r>
              <a:rPr lang="ar-EG" sz="4400" b="1" dirty="0">
                <a:solidFill>
                  <a:srgbClr val="FF0000"/>
                </a:solidFill>
              </a:rPr>
              <a:t>الأولية: </a:t>
            </a:r>
            <a:r>
              <a:rPr lang="ar-EG" sz="4400" b="1" dirty="0">
                <a:solidFill>
                  <a:srgbClr val="002060"/>
                </a:solidFill>
              </a:rPr>
              <a:t>(الدرس 1-2)</a:t>
            </a:r>
          </a:p>
        </p:txBody>
      </p:sp>
      <p:grpSp>
        <p:nvGrpSpPr>
          <p:cNvPr id="4" name="Group 14"/>
          <p:cNvGrpSpPr>
            <a:grpSpLocks/>
          </p:cNvGrpSpPr>
          <p:nvPr/>
        </p:nvGrpSpPr>
        <p:grpSpPr bwMode="auto">
          <a:xfrm>
            <a:off x="6443663" y="2954338"/>
            <a:ext cx="1401762" cy="1266825"/>
            <a:chOff x="7806872" y="5166906"/>
            <a:chExt cx="953128" cy="1084767"/>
          </a:xfrm>
        </p:grpSpPr>
        <p:grpSp>
          <p:nvGrpSpPr>
            <p:cNvPr id="44040" name="Group 15"/>
            <p:cNvGrpSpPr>
              <a:grpSpLocks/>
            </p:cNvGrpSpPr>
            <p:nvPr/>
          </p:nvGrpSpPr>
          <p:grpSpPr bwMode="auto">
            <a:xfrm>
              <a:off x="7806872" y="5166906"/>
              <a:ext cx="953128" cy="1084767"/>
              <a:chOff x="5364088" y="4005064"/>
              <a:chExt cx="953128" cy="1084767"/>
            </a:xfrm>
          </p:grpSpPr>
          <p:grpSp>
            <p:nvGrpSpPr>
              <p:cNvPr id="7" name="Group 17"/>
              <p:cNvGrpSpPr/>
              <p:nvPr/>
            </p:nvGrpSpPr>
            <p:grpSpPr>
              <a:xfrm>
                <a:off x="5364088" y="4005064"/>
                <a:ext cx="791061" cy="1017666"/>
                <a:chOff x="5364088" y="4005064"/>
                <a:chExt cx="791061" cy="1017666"/>
              </a:xfr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16200000" scaled="1"/>
                <a:tileRect/>
              </a:gradFill>
              <a:scene3d>
                <a:camera prst="orthographicFront">
                  <a:rot lat="0" lon="0" rev="0"/>
                </a:camera>
                <a:lightRig rig="glow" dir="t">
                  <a:rot lat="0" lon="0" rev="14100000"/>
                </a:lightRig>
              </a:scene3d>
            </p:grpSpPr>
            <p:sp>
              <p:nvSpPr>
                <p:cNvPr id="20" name="Isosceles Triangle 19"/>
                <p:cNvSpPr/>
                <p:nvPr/>
              </p:nvSpPr>
              <p:spPr>
                <a:xfrm>
                  <a:off x="5364088" y="4005064"/>
                  <a:ext cx="789366" cy="873650"/>
                </a:xfrm>
                <a:prstGeom prst="triangle">
                  <a:avLst/>
                </a:prstGeom>
                <a:grp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21" name="Isosceles Triangle 20"/>
                <p:cNvSpPr/>
                <p:nvPr/>
              </p:nvSpPr>
              <p:spPr>
                <a:xfrm rot="12261654">
                  <a:off x="5365783" y="4149080"/>
                  <a:ext cx="789366" cy="873650"/>
                </a:xfrm>
                <a:prstGeom prst="triangle">
                  <a:avLst/>
                </a:prstGeom>
                <a:grp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22" name="Oval 21"/>
                <p:cNvSpPr/>
                <p:nvPr/>
              </p:nvSpPr>
              <p:spPr>
                <a:xfrm>
                  <a:off x="5364088" y="4169345"/>
                  <a:ext cx="789366" cy="709369"/>
                </a:xfrm>
                <a:prstGeom prst="ellipse">
                  <a:avLst/>
                </a:prstGeom>
                <a:gradFill flip="none" rotWithShape="1">
                  <a:gsLst>
                    <a:gs pos="0">
                      <a:srgbClr val="FF99CC"/>
                    </a:gs>
                    <a:gs pos="50000">
                      <a:schemeClr val="bg1"/>
                    </a:gs>
                    <a:gs pos="100000">
                      <a:srgbClr val="6600FF"/>
                    </a:gs>
                  </a:gsLst>
                  <a:lin ang="162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pic>
            <p:nvPicPr>
              <p:cNvPr id="44043" name="Picture 18"/>
              <p:cNvPicPr>
                <a:picLocks noChangeAspect="1"/>
              </p:cNvPicPr>
              <p:nvPr/>
            </p:nvPicPr>
            <p:blipFill>
              <a:blip r:embed="rId9" cstate="print"/>
              <a:srcRect/>
              <a:stretch>
                <a:fillRect/>
              </a:stretch>
            </p:blipFill>
            <p:spPr bwMode="auto">
              <a:xfrm>
                <a:off x="5890612" y="4081979"/>
                <a:ext cx="426604" cy="1007852"/>
              </a:xfrm>
              <a:prstGeom prst="rect">
                <a:avLst/>
              </a:prstGeom>
              <a:noFill/>
              <a:ln w="9525">
                <a:noFill/>
                <a:miter lim="800000"/>
                <a:headEnd/>
                <a:tailEnd/>
              </a:ln>
            </p:spPr>
          </p:pic>
        </p:grpSp>
        <p:sp>
          <p:nvSpPr>
            <p:cNvPr id="17" name="TextBox 16"/>
            <p:cNvSpPr txBox="1"/>
            <p:nvPr/>
          </p:nvSpPr>
          <p:spPr>
            <a:xfrm>
              <a:off x="7907415" y="5371320"/>
              <a:ext cx="584917" cy="659007"/>
            </a:xfrm>
            <a:prstGeom prst="rect">
              <a:avLst/>
            </a:prstGeom>
            <a:noFill/>
          </p:spPr>
          <p:txBody>
            <a:bodyPr rtlCol="1">
              <a:spAutoFit/>
            </a:bodyPr>
            <a:lstStyle/>
            <a:p>
              <a:pPr algn="ctr">
                <a:defRPr/>
              </a:pPr>
              <a:r>
                <a:rPr lang="ar-EG" sz="4400" b="1" dirty="0">
                  <a:ln>
                    <a:solidFill>
                      <a:sysClr val="windowText" lastClr="000000"/>
                    </a:solidFill>
                  </a:ln>
                  <a:solidFill>
                    <a:srgbClr val="0000FF"/>
                  </a:solidFill>
                </a:rPr>
                <a:t>34</a:t>
              </a:r>
            </a:p>
          </p:txBody>
        </p:sp>
      </p:grpSp>
      <p:sp>
        <p:nvSpPr>
          <p:cNvPr id="23" name="TextBox 22"/>
          <p:cNvSpPr txBox="1">
            <a:spLocks noChangeArrowheads="1"/>
          </p:cNvSpPr>
          <p:nvPr/>
        </p:nvSpPr>
        <p:spPr bwMode="auto">
          <a:xfrm>
            <a:off x="3203575" y="2997200"/>
            <a:ext cx="2520950" cy="1200150"/>
          </a:xfrm>
          <a:prstGeom prst="rect">
            <a:avLst/>
          </a:prstGeom>
          <a:noFill/>
          <a:ln w="9525">
            <a:noFill/>
            <a:miter lim="800000"/>
            <a:headEnd/>
            <a:tailEnd/>
          </a:ln>
        </p:spPr>
        <p:txBody>
          <a:bodyPr>
            <a:spAutoFit/>
          </a:bodyPr>
          <a:lstStyle/>
          <a:p>
            <a:pPr algn="ctr"/>
            <a:r>
              <a:rPr lang="ar-EG" sz="7200" b="1" dirty="0">
                <a:solidFill>
                  <a:srgbClr val="009900"/>
                </a:solidFill>
              </a:rPr>
              <a:t>42</a:t>
            </a:r>
            <a:endParaRPr lang="en-US" sz="7200" dirty="0">
              <a:solidFill>
                <a:srgbClr val="009900"/>
              </a:solidFill>
            </a:endParaRPr>
          </a:p>
        </p:txBody>
      </p:sp>
      <p:sp>
        <p:nvSpPr>
          <p:cNvPr id="24" name="Rectangle 23"/>
          <p:cNvSpPr>
            <a:spLocks noChangeArrowheads="1"/>
          </p:cNvSpPr>
          <p:nvPr/>
        </p:nvSpPr>
        <p:spPr bwMode="auto">
          <a:xfrm>
            <a:off x="3348038" y="4724400"/>
            <a:ext cx="3805237" cy="769938"/>
          </a:xfrm>
          <a:prstGeom prst="rect">
            <a:avLst/>
          </a:prstGeom>
          <a:noFill/>
          <a:ln w="9525">
            <a:noFill/>
            <a:miter lim="800000"/>
            <a:headEnd/>
            <a:tailEnd/>
          </a:ln>
        </p:spPr>
        <p:txBody>
          <a:bodyPr>
            <a:spAutoFit/>
          </a:bodyPr>
          <a:lstStyle/>
          <a:p>
            <a:r>
              <a:rPr lang="ar-SA" sz="4400" b="1" dirty="0"/>
              <a:t>42 = 2 × 3 × 7</a:t>
            </a:r>
            <a:endParaRPr lang="en-US" sz="4400" dirty="0"/>
          </a:p>
        </p:txBody>
      </p:sp>
      <p:pic>
        <p:nvPicPr>
          <p:cNvPr id="1026" name="Picture 2"/>
          <p:cNvPicPr>
            <a:picLocks noChangeAspect="1" noChangeArrowheads="1"/>
          </p:cNvPicPr>
          <p:nvPr/>
        </p:nvPicPr>
        <p:blipFill>
          <a:blip r:embed="rId10" cstate="print"/>
          <a:srcRect/>
          <a:stretch>
            <a:fillRect/>
          </a:stretch>
        </p:blipFill>
        <p:spPr bwMode="auto">
          <a:xfrm>
            <a:off x="1276350" y="2760663"/>
            <a:ext cx="1922463" cy="2733675"/>
          </a:xfrm>
          <a:prstGeom prst="rect">
            <a:avLst/>
          </a:prstGeom>
          <a:noFill/>
          <a:ln w="9525">
            <a:solidFill>
              <a:schemeClr val="tx1"/>
            </a:solidFill>
            <a:miter lim="800000"/>
            <a:headEnd/>
            <a:tailEnd/>
          </a:ln>
        </p:spPr>
      </p:pic>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185 - blurp down ب3.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4" name="حلل كل عدد مما يأتي إلى عوامله.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0096 - اعلان اهمال الويندوز.wav"/>
                                        </p:tgtEl>
                                      </p:cMediaNode>
                                    </p:audio>
                                  </p:subTnLst>
                                </p:cTn>
                              </p:par>
                              <p:par>
                                <p:cTn id="17" presetID="3"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6" name="42.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subTnLst>
                                    <p:audio>
                                      <p:cMediaNode>
                                        <p:cTn display="0" masterRel="sameClick">
                                          <p:stCondLst>
                                            <p:cond evt="begin" delay="0">
                                              <p:tn val="22"/>
                                            </p:cond>
                                          </p:stCondLst>
                                          <p:endCondLst>
                                            <p:cond evt="onStopAudio" delay="0">
                                              <p:tgtEl>
                                                <p:sldTgt/>
                                              </p:tgtEl>
                                            </p:cond>
                                          </p:endCondLst>
                                        </p:cTn>
                                        <p:tgtEl>
                                          <p:sndTgt r:embed="rId7" name="42 = 2 × 3 × 7.wav"/>
                                        </p:tgtEl>
                                      </p:cMediaNode>
                                    </p:audio>
                                  </p:subTnLst>
                                </p:cTn>
                              </p:par>
                              <p:par>
                                <p:cTn id="25" presetID="14" presetClass="entr" presetSubtype="1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randombar(horizontal)">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
          <p:cNvGrpSpPr>
            <a:grpSpLocks/>
          </p:cNvGrpSpPr>
          <p:nvPr/>
        </p:nvGrpSpPr>
        <p:grpSpPr bwMode="auto">
          <a:xfrm>
            <a:off x="214313" y="357188"/>
            <a:ext cx="8643937" cy="6215062"/>
            <a:chOff x="1766518" y="3181518"/>
            <a:chExt cx="5724247" cy="3099899"/>
          </a:xfrm>
        </p:grpSpPr>
        <p:sp>
          <p:nvSpPr>
            <p:cNvPr id="3" name="Rectangle 2"/>
            <p:cNvSpPr/>
            <p:nvPr/>
          </p:nvSpPr>
          <p:spPr>
            <a:xfrm>
              <a:off x="2071670" y="3286124"/>
              <a:ext cx="5214974" cy="2857520"/>
            </a:xfrm>
            <a:prstGeom prst="rect">
              <a:avLst/>
            </a:prstGeom>
            <a:gradFill flip="none" rotWithShape="1">
              <a:gsLst>
                <a:gs pos="0">
                  <a:schemeClr val="bg1">
                    <a:lumMod val="85000"/>
                  </a:schemeClr>
                </a:gs>
                <a:gs pos="50000">
                  <a:schemeClr val="bg1"/>
                </a:gs>
                <a:gs pos="100000">
                  <a:srgbClr val="CC3300"/>
                </a:gs>
              </a:gsLst>
              <a:lin ang="81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pic>
          <p:nvPicPr>
            <p:cNvPr id="45071" name="Picture 3" descr="Westmort.wmf"/>
            <p:cNvPicPr>
              <a:picLocks noChangeAspect="1"/>
            </p:cNvPicPr>
            <p:nvPr/>
          </p:nvPicPr>
          <p:blipFill>
            <a:blip r:embed="rId6" cstate="print"/>
            <a:srcRect/>
            <a:stretch>
              <a:fillRect/>
            </a:stretch>
          </p:blipFill>
          <p:spPr bwMode="auto">
            <a:xfrm>
              <a:off x="1766518" y="3181518"/>
              <a:ext cx="5724247" cy="3099899"/>
            </a:xfrm>
            <a:prstGeom prst="rect">
              <a:avLst/>
            </a:prstGeom>
            <a:noFill/>
            <a:ln w="9525">
              <a:noFill/>
              <a:miter lim="800000"/>
              <a:headEnd/>
              <a:tailEnd/>
            </a:ln>
          </p:spPr>
        </p:pic>
      </p:grpSp>
      <p:sp>
        <p:nvSpPr>
          <p:cNvPr id="45059" name="TextBox 4"/>
          <p:cNvSpPr txBox="1">
            <a:spLocks noChangeArrowheads="1"/>
          </p:cNvSpPr>
          <p:nvPr/>
        </p:nvSpPr>
        <p:spPr bwMode="auto">
          <a:xfrm>
            <a:off x="1692275" y="981075"/>
            <a:ext cx="6119813" cy="1446213"/>
          </a:xfrm>
          <a:prstGeom prst="rect">
            <a:avLst/>
          </a:prstGeom>
          <a:noFill/>
          <a:ln w="9525">
            <a:noFill/>
            <a:miter lim="800000"/>
            <a:headEnd/>
            <a:tailEnd/>
          </a:ln>
        </p:spPr>
        <p:txBody>
          <a:bodyPr>
            <a:spAutoFit/>
          </a:bodyPr>
          <a:lstStyle/>
          <a:p>
            <a:pPr algn="ctr"/>
            <a:r>
              <a:rPr lang="ar-EG" sz="4400" b="1">
                <a:solidFill>
                  <a:srgbClr val="FF0000"/>
                </a:solidFill>
              </a:rPr>
              <a:t>حلل كل عدد مما يأتي إلى عواملة الأولية: </a:t>
            </a:r>
            <a:r>
              <a:rPr lang="ar-EG" sz="4400" b="1">
                <a:solidFill>
                  <a:srgbClr val="002060"/>
                </a:solidFill>
              </a:rPr>
              <a:t>(الدرس 1-2)</a:t>
            </a:r>
          </a:p>
        </p:txBody>
      </p:sp>
      <p:grpSp>
        <p:nvGrpSpPr>
          <p:cNvPr id="4" name="Group 5"/>
          <p:cNvGrpSpPr>
            <a:grpSpLocks/>
          </p:cNvGrpSpPr>
          <p:nvPr/>
        </p:nvGrpSpPr>
        <p:grpSpPr bwMode="auto">
          <a:xfrm>
            <a:off x="6443663" y="2954338"/>
            <a:ext cx="1401762" cy="1266825"/>
            <a:chOff x="7806872" y="5166906"/>
            <a:chExt cx="953128" cy="1084767"/>
          </a:xfrm>
        </p:grpSpPr>
        <p:grpSp>
          <p:nvGrpSpPr>
            <p:cNvPr id="45064" name="Group 6"/>
            <p:cNvGrpSpPr>
              <a:grpSpLocks/>
            </p:cNvGrpSpPr>
            <p:nvPr/>
          </p:nvGrpSpPr>
          <p:grpSpPr bwMode="auto">
            <a:xfrm>
              <a:off x="7806872" y="5166906"/>
              <a:ext cx="953128" cy="1084767"/>
              <a:chOff x="5364088" y="4005064"/>
              <a:chExt cx="953128" cy="1084767"/>
            </a:xfrm>
          </p:grpSpPr>
          <p:grpSp>
            <p:nvGrpSpPr>
              <p:cNvPr id="6" name="Group 8"/>
              <p:cNvGrpSpPr/>
              <p:nvPr/>
            </p:nvGrpSpPr>
            <p:grpSpPr>
              <a:xfrm>
                <a:off x="5364088" y="4005064"/>
                <a:ext cx="791061" cy="1017666"/>
                <a:chOff x="5364088" y="4005064"/>
                <a:chExt cx="791061" cy="1017666"/>
              </a:xfr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16200000" scaled="1"/>
                <a:tileRect/>
              </a:gradFill>
              <a:scene3d>
                <a:camera prst="orthographicFront">
                  <a:rot lat="0" lon="0" rev="0"/>
                </a:camera>
                <a:lightRig rig="glow" dir="t">
                  <a:rot lat="0" lon="0" rev="14100000"/>
                </a:lightRig>
              </a:scene3d>
            </p:grpSpPr>
            <p:sp>
              <p:nvSpPr>
                <p:cNvPr id="11" name="Isosceles Triangle 10"/>
                <p:cNvSpPr/>
                <p:nvPr/>
              </p:nvSpPr>
              <p:spPr>
                <a:xfrm>
                  <a:off x="5364088" y="4005064"/>
                  <a:ext cx="789366" cy="873650"/>
                </a:xfrm>
                <a:prstGeom prst="triangle">
                  <a:avLst/>
                </a:prstGeom>
                <a:grp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2" name="Isosceles Triangle 11"/>
                <p:cNvSpPr/>
                <p:nvPr/>
              </p:nvSpPr>
              <p:spPr>
                <a:xfrm rot="12261654">
                  <a:off x="5365783" y="4149080"/>
                  <a:ext cx="789366" cy="873650"/>
                </a:xfrm>
                <a:prstGeom prst="triangle">
                  <a:avLst/>
                </a:prstGeom>
                <a:grp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3" name="Oval 12"/>
                <p:cNvSpPr/>
                <p:nvPr/>
              </p:nvSpPr>
              <p:spPr>
                <a:xfrm>
                  <a:off x="5364088" y="4169345"/>
                  <a:ext cx="789366" cy="709369"/>
                </a:xfrm>
                <a:prstGeom prst="ellipse">
                  <a:avLst/>
                </a:prstGeom>
                <a:gradFill flip="none" rotWithShape="1">
                  <a:gsLst>
                    <a:gs pos="0">
                      <a:srgbClr val="FF99CC"/>
                    </a:gs>
                    <a:gs pos="50000">
                      <a:schemeClr val="bg1"/>
                    </a:gs>
                    <a:gs pos="100000">
                      <a:srgbClr val="6600FF"/>
                    </a:gs>
                  </a:gsLst>
                  <a:lin ang="162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pic>
            <p:nvPicPr>
              <p:cNvPr id="45067" name="Picture 9"/>
              <p:cNvPicPr>
                <a:picLocks noChangeAspect="1"/>
              </p:cNvPicPr>
              <p:nvPr/>
            </p:nvPicPr>
            <p:blipFill>
              <a:blip r:embed="rId7" cstate="print"/>
              <a:srcRect/>
              <a:stretch>
                <a:fillRect/>
              </a:stretch>
            </p:blipFill>
            <p:spPr bwMode="auto">
              <a:xfrm>
                <a:off x="5890612" y="4081979"/>
                <a:ext cx="426604" cy="1007852"/>
              </a:xfrm>
              <a:prstGeom prst="rect">
                <a:avLst/>
              </a:prstGeom>
              <a:noFill/>
              <a:ln w="9525">
                <a:noFill/>
                <a:miter lim="800000"/>
                <a:headEnd/>
                <a:tailEnd/>
              </a:ln>
            </p:spPr>
          </p:pic>
        </p:grpSp>
        <p:sp>
          <p:nvSpPr>
            <p:cNvPr id="8" name="TextBox 7"/>
            <p:cNvSpPr txBox="1"/>
            <p:nvPr/>
          </p:nvSpPr>
          <p:spPr>
            <a:xfrm>
              <a:off x="7907415" y="5371320"/>
              <a:ext cx="584917" cy="659007"/>
            </a:xfrm>
            <a:prstGeom prst="rect">
              <a:avLst/>
            </a:prstGeom>
            <a:noFill/>
          </p:spPr>
          <p:txBody>
            <a:bodyPr rtlCol="1">
              <a:spAutoFit/>
            </a:bodyPr>
            <a:lstStyle/>
            <a:p>
              <a:pPr algn="ctr">
                <a:defRPr/>
              </a:pPr>
              <a:r>
                <a:rPr lang="ar-EG" sz="4400" b="1" dirty="0">
                  <a:ln>
                    <a:solidFill>
                      <a:sysClr val="windowText" lastClr="000000"/>
                    </a:solidFill>
                  </a:ln>
                  <a:solidFill>
                    <a:srgbClr val="0000FF"/>
                  </a:solidFill>
                </a:rPr>
                <a:t>35</a:t>
              </a:r>
            </a:p>
          </p:txBody>
        </p:sp>
      </p:grpSp>
      <p:sp>
        <p:nvSpPr>
          <p:cNvPr id="14" name="TextBox 13"/>
          <p:cNvSpPr txBox="1">
            <a:spLocks noChangeArrowheads="1"/>
          </p:cNvSpPr>
          <p:nvPr/>
        </p:nvSpPr>
        <p:spPr bwMode="auto">
          <a:xfrm>
            <a:off x="3203575" y="2997200"/>
            <a:ext cx="2520950" cy="1200150"/>
          </a:xfrm>
          <a:prstGeom prst="rect">
            <a:avLst/>
          </a:prstGeom>
          <a:noFill/>
          <a:ln w="9525">
            <a:noFill/>
            <a:miter lim="800000"/>
            <a:headEnd/>
            <a:tailEnd/>
          </a:ln>
        </p:spPr>
        <p:txBody>
          <a:bodyPr>
            <a:spAutoFit/>
          </a:bodyPr>
          <a:lstStyle/>
          <a:p>
            <a:pPr algn="ctr"/>
            <a:r>
              <a:rPr lang="ar-EG" sz="7200" b="1" dirty="0">
                <a:solidFill>
                  <a:srgbClr val="009900"/>
                </a:solidFill>
              </a:rPr>
              <a:t>105</a:t>
            </a:r>
            <a:endParaRPr lang="en-US" sz="7200" dirty="0">
              <a:solidFill>
                <a:srgbClr val="009900"/>
              </a:solidFill>
            </a:endParaRPr>
          </a:p>
        </p:txBody>
      </p:sp>
      <p:sp>
        <p:nvSpPr>
          <p:cNvPr id="15" name="Rectangle 14"/>
          <p:cNvSpPr>
            <a:spLocks noChangeArrowheads="1"/>
          </p:cNvSpPr>
          <p:nvPr/>
        </p:nvSpPr>
        <p:spPr bwMode="auto">
          <a:xfrm>
            <a:off x="3203575" y="4724400"/>
            <a:ext cx="4248150" cy="769938"/>
          </a:xfrm>
          <a:prstGeom prst="rect">
            <a:avLst/>
          </a:prstGeom>
          <a:noFill/>
          <a:ln w="9525">
            <a:noFill/>
            <a:miter lim="800000"/>
            <a:headEnd/>
            <a:tailEnd/>
          </a:ln>
        </p:spPr>
        <p:txBody>
          <a:bodyPr>
            <a:spAutoFit/>
          </a:bodyPr>
          <a:lstStyle/>
          <a:p>
            <a:r>
              <a:rPr lang="ar-SA" sz="4400" b="1" dirty="0"/>
              <a:t>105 = </a:t>
            </a:r>
            <a:r>
              <a:rPr lang="ar-EG" sz="4400" b="1" dirty="0" smtClean="0"/>
              <a:t>3</a:t>
            </a:r>
            <a:r>
              <a:rPr lang="ar-SA" sz="4400" b="1" dirty="0" smtClean="0"/>
              <a:t> </a:t>
            </a:r>
            <a:r>
              <a:rPr lang="ar-SA" sz="4400" b="1" dirty="0"/>
              <a:t>× 5 × 7</a:t>
            </a:r>
            <a:endParaRPr lang="en-US" sz="4400" dirty="0"/>
          </a:p>
        </p:txBody>
      </p:sp>
      <p:pic>
        <p:nvPicPr>
          <p:cNvPr id="2050" name="Picture 2"/>
          <p:cNvPicPr>
            <a:picLocks noChangeAspect="1" noChangeArrowheads="1"/>
          </p:cNvPicPr>
          <p:nvPr/>
        </p:nvPicPr>
        <p:blipFill>
          <a:blip r:embed="rId8" cstate="print"/>
          <a:srcRect/>
          <a:stretch>
            <a:fillRect/>
          </a:stretch>
        </p:blipFill>
        <p:spPr bwMode="auto">
          <a:xfrm>
            <a:off x="1258888" y="2884488"/>
            <a:ext cx="1778000" cy="2625725"/>
          </a:xfrm>
          <a:prstGeom prst="rect">
            <a:avLst/>
          </a:prstGeom>
          <a:noFill/>
          <a:ln w="9525">
            <a:solidFill>
              <a:srgbClr val="0000CC"/>
            </a:solidFill>
            <a:miter lim="800000"/>
            <a:headEnd/>
            <a:tailEnd/>
          </a:ln>
        </p:spPr>
      </p:pic>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096 - اعلان اهمال الويندوز.wav"/>
                                        </p:tgtEl>
                                      </p:cMediaNode>
                                    </p:audio>
                                  </p:subTnLst>
                                </p:cTn>
                              </p:par>
                              <p:par>
                                <p:cTn id="9" presetID="3" presetClass="entr" presetSubtype="1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subTnLst>
                                    <p:audio>
                                      <p:cMediaNode>
                                        <p:cTn display="0" masterRel="sameClick">
                                          <p:stCondLst>
                                            <p:cond evt="begin" delay="0">
                                              <p:tn val="9"/>
                                            </p:cond>
                                          </p:stCondLst>
                                          <p:endCondLst>
                                            <p:cond evt="onStopAudio" delay="0">
                                              <p:tgtEl>
                                                <p:sldTgt/>
                                              </p:tgtEl>
                                            </p:cond>
                                          </p:endCondLst>
                                        </p:cTn>
                                        <p:tgtEl>
                                          <p:sndTgt r:embed="rId4" name="105.wav"/>
                                        </p:tgtEl>
                                      </p:cMediaNode>
                                    </p:audio>
                                  </p:sub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5" name="105 = 3 × 5 × 7.wav"/>
                                        </p:tgtEl>
                                      </p:cMediaNode>
                                    </p:audio>
                                  </p:subTnLst>
                                </p:cTn>
                              </p:par>
                              <p:par>
                                <p:cTn id="17" presetID="14" presetClass="entr" presetSubtype="1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randombar(horizontal)">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1"/>
          <p:cNvGrpSpPr>
            <a:grpSpLocks/>
          </p:cNvGrpSpPr>
          <p:nvPr/>
        </p:nvGrpSpPr>
        <p:grpSpPr bwMode="auto">
          <a:xfrm>
            <a:off x="214313" y="357188"/>
            <a:ext cx="8643937" cy="6215062"/>
            <a:chOff x="1766518" y="3181518"/>
            <a:chExt cx="5724247" cy="3099899"/>
          </a:xfrm>
        </p:grpSpPr>
        <p:sp>
          <p:nvSpPr>
            <p:cNvPr id="3" name="Rectangle 2"/>
            <p:cNvSpPr/>
            <p:nvPr/>
          </p:nvSpPr>
          <p:spPr>
            <a:xfrm>
              <a:off x="2071670" y="3286124"/>
              <a:ext cx="5214974" cy="2857520"/>
            </a:xfrm>
            <a:prstGeom prst="rect">
              <a:avLst/>
            </a:prstGeom>
            <a:gradFill flip="none" rotWithShape="1">
              <a:gsLst>
                <a:gs pos="0">
                  <a:schemeClr val="bg1">
                    <a:lumMod val="85000"/>
                  </a:schemeClr>
                </a:gs>
                <a:gs pos="50000">
                  <a:schemeClr val="bg1"/>
                </a:gs>
                <a:gs pos="100000">
                  <a:srgbClr val="CC3300"/>
                </a:gs>
              </a:gsLst>
              <a:lin ang="81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pic>
          <p:nvPicPr>
            <p:cNvPr id="46095" name="Picture 3" descr="Westmort.wmf"/>
            <p:cNvPicPr>
              <a:picLocks noChangeAspect="1"/>
            </p:cNvPicPr>
            <p:nvPr/>
          </p:nvPicPr>
          <p:blipFill>
            <a:blip r:embed="rId6" cstate="print"/>
            <a:srcRect/>
            <a:stretch>
              <a:fillRect/>
            </a:stretch>
          </p:blipFill>
          <p:spPr bwMode="auto">
            <a:xfrm>
              <a:off x="1766518" y="3181518"/>
              <a:ext cx="5724247" cy="3099899"/>
            </a:xfrm>
            <a:prstGeom prst="rect">
              <a:avLst/>
            </a:prstGeom>
            <a:noFill/>
            <a:ln w="9525">
              <a:noFill/>
              <a:miter lim="800000"/>
              <a:headEnd/>
              <a:tailEnd/>
            </a:ln>
          </p:spPr>
        </p:pic>
      </p:grpSp>
      <p:sp>
        <p:nvSpPr>
          <p:cNvPr id="46083" name="TextBox 4"/>
          <p:cNvSpPr txBox="1">
            <a:spLocks noChangeArrowheads="1"/>
          </p:cNvSpPr>
          <p:nvPr/>
        </p:nvSpPr>
        <p:spPr bwMode="auto">
          <a:xfrm>
            <a:off x="1692275" y="981075"/>
            <a:ext cx="6119813" cy="1446213"/>
          </a:xfrm>
          <a:prstGeom prst="rect">
            <a:avLst/>
          </a:prstGeom>
          <a:noFill/>
          <a:ln w="9525">
            <a:noFill/>
            <a:miter lim="800000"/>
            <a:headEnd/>
            <a:tailEnd/>
          </a:ln>
        </p:spPr>
        <p:txBody>
          <a:bodyPr>
            <a:spAutoFit/>
          </a:bodyPr>
          <a:lstStyle/>
          <a:p>
            <a:pPr algn="ctr"/>
            <a:r>
              <a:rPr lang="ar-EG" sz="4400" b="1">
                <a:solidFill>
                  <a:srgbClr val="FF0000"/>
                </a:solidFill>
              </a:rPr>
              <a:t>حلل كل عدد مما يأتي إلى عواملة الأولية: </a:t>
            </a:r>
            <a:r>
              <a:rPr lang="ar-EG" sz="4400" b="1">
                <a:solidFill>
                  <a:srgbClr val="002060"/>
                </a:solidFill>
              </a:rPr>
              <a:t>(الدرس 1-2)</a:t>
            </a:r>
          </a:p>
        </p:txBody>
      </p:sp>
      <p:grpSp>
        <p:nvGrpSpPr>
          <p:cNvPr id="4" name="Group 5"/>
          <p:cNvGrpSpPr>
            <a:grpSpLocks/>
          </p:cNvGrpSpPr>
          <p:nvPr/>
        </p:nvGrpSpPr>
        <p:grpSpPr bwMode="auto">
          <a:xfrm>
            <a:off x="6443663" y="2954338"/>
            <a:ext cx="1401762" cy="1266825"/>
            <a:chOff x="7806872" y="5166906"/>
            <a:chExt cx="953128" cy="1084767"/>
          </a:xfrm>
        </p:grpSpPr>
        <p:grpSp>
          <p:nvGrpSpPr>
            <p:cNvPr id="46088" name="Group 6"/>
            <p:cNvGrpSpPr>
              <a:grpSpLocks/>
            </p:cNvGrpSpPr>
            <p:nvPr/>
          </p:nvGrpSpPr>
          <p:grpSpPr bwMode="auto">
            <a:xfrm>
              <a:off x="7806872" y="5166906"/>
              <a:ext cx="953128" cy="1084767"/>
              <a:chOff x="5364088" y="4005064"/>
              <a:chExt cx="953128" cy="1084767"/>
            </a:xfrm>
          </p:grpSpPr>
          <p:grpSp>
            <p:nvGrpSpPr>
              <p:cNvPr id="6" name="Group 8"/>
              <p:cNvGrpSpPr/>
              <p:nvPr/>
            </p:nvGrpSpPr>
            <p:grpSpPr>
              <a:xfrm>
                <a:off x="5364088" y="4005064"/>
                <a:ext cx="791061" cy="1017666"/>
                <a:chOff x="5364088" y="4005064"/>
                <a:chExt cx="791061" cy="1017666"/>
              </a:xfr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16200000" scaled="1"/>
                <a:tileRect/>
              </a:gradFill>
              <a:scene3d>
                <a:camera prst="orthographicFront">
                  <a:rot lat="0" lon="0" rev="0"/>
                </a:camera>
                <a:lightRig rig="glow" dir="t">
                  <a:rot lat="0" lon="0" rev="14100000"/>
                </a:lightRig>
              </a:scene3d>
            </p:grpSpPr>
            <p:sp>
              <p:nvSpPr>
                <p:cNvPr id="11" name="Isosceles Triangle 10"/>
                <p:cNvSpPr/>
                <p:nvPr/>
              </p:nvSpPr>
              <p:spPr>
                <a:xfrm>
                  <a:off x="5364088" y="4005064"/>
                  <a:ext cx="789366" cy="873650"/>
                </a:xfrm>
                <a:prstGeom prst="triangle">
                  <a:avLst/>
                </a:prstGeom>
                <a:grp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2" name="Isosceles Triangle 11"/>
                <p:cNvSpPr/>
                <p:nvPr/>
              </p:nvSpPr>
              <p:spPr>
                <a:xfrm rot="12261654">
                  <a:off x="5365783" y="4149080"/>
                  <a:ext cx="789366" cy="873650"/>
                </a:xfrm>
                <a:prstGeom prst="triangle">
                  <a:avLst/>
                </a:prstGeom>
                <a:grp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3" name="Oval 12"/>
                <p:cNvSpPr/>
                <p:nvPr/>
              </p:nvSpPr>
              <p:spPr>
                <a:xfrm>
                  <a:off x="5364088" y="4169345"/>
                  <a:ext cx="789366" cy="709369"/>
                </a:xfrm>
                <a:prstGeom prst="ellipse">
                  <a:avLst/>
                </a:prstGeom>
                <a:gradFill flip="none" rotWithShape="1">
                  <a:gsLst>
                    <a:gs pos="0">
                      <a:srgbClr val="FF99CC"/>
                    </a:gs>
                    <a:gs pos="50000">
                      <a:schemeClr val="bg1"/>
                    </a:gs>
                    <a:gs pos="100000">
                      <a:srgbClr val="6600FF"/>
                    </a:gs>
                  </a:gsLst>
                  <a:lin ang="162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pic>
            <p:nvPicPr>
              <p:cNvPr id="46091" name="Picture 9"/>
              <p:cNvPicPr>
                <a:picLocks noChangeAspect="1"/>
              </p:cNvPicPr>
              <p:nvPr/>
            </p:nvPicPr>
            <p:blipFill>
              <a:blip r:embed="rId7" cstate="print"/>
              <a:srcRect/>
              <a:stretch>
                <a:fillRect/>
              </a:stretch>
            </p:blipFill>
            <p:spPr bwMode="auto">
              <a:xfrm>
                <a:off x="5890612" y="4081979"/>
                <a:ext cx="426604" cy="1007852"/>
              </a:xfrm>
              <a:prstGeom prst="rect">
                <a:avLst/>
              </a:prstGeom>
              <a:noFill/>
              <a:ln w="9525">
                <a:noFill/>
                <a:miter lim="800000"/>
                <a:headEnd/>
                <a:tailEnd/>
              </a:ln>
            </p:spPr>
          </p:pic>
        </p:grpSp>
        <p:sp>
          <p:nvSpPr>
            <p:cNvPr id="8" name="TextBox 7"/>
            <p:cNvSpPr txBox="1"/>
            <p:nvPr/>
          </p:nvSpPr>
          <p:spPr>
            <a:xfrm>
              <a:off x="7907415" y="5371320"/>
              <a:ext cx="584917" cy="659007"/>
            </a:xfrm>
            <a:prstGeom prst="rect">
              <a:avLst/>
            </a:prstGeom>
            <a:noFill/>
          </p:spPr>
          <p:txBody>
            <a:bodyPr rtlCol="1">
              <a:spAutoFit/>
            </a:bodyPr>
            <a:lstStyle/>
            <a:p>
              <a:pPr algn="ctr">
                <a:defRPr/>
              </a:pPr>
              <a:r>
                <a:rPr lang="ar-EG" sz="4400" b="1" dirty="0">
                  <a:ln>
                    <a:solidFill>
                      <a:sysClr val="windowText" lastClr="000000"/>
                    </a:solidFill>
                  </a:ln>
                  <a:solidFill>
                    <a:srgbClr val="0000FF"/>
                  </a:solidFill>
                </a:rPr>
                <a:t>36</a:t>
              </a:r>
            </a:p>
          </p:txBody>
        </p:sp>
      </p:grpSp>
      <p:sp>
        <p:nvSpPr>
          <p:cNvPr id="14" name="TextBox 13"/>
          <p:cNvSpPr txBox="1">
            <a:spLocks noChangeArrowheads="1"/>
          </p:cNvSpPr>
          <p:nvPr/>
        </p:nvSpPr>
        <p:spPr bwMode="auto">
          <a:xfrm>
            <a:off x="3203575" y="2997200"/>
            <a:ext cx="2520950" cy="1200150"/>
          </a:xfrm>
          <a:prstGeom prst="rect">
            <a:avLst/>
          </a:prstGeom>
          <a:noFill/>
          <a:ln w="9525">
            <a:noFill/>
            <a:miter lim="800000"/>
            <a:headEnd/>
            <a:tailEnd/>
          </a:ln>
        </p:spPr>
        <p:txBody>
          <a:bodyPr>
            <a:spAutoFit/>
          </a:bodyPr>
          <a:lstStyle/>
          <a:p>
            <a:pPr algn="ctr"/>
            <a:r>
              <a:rPr lang="ar-EG" sz="7200" b="1" dirty="0">
                <a:solidFill>
                  <a:srgbClr val="009900"/>
                </a:solidFill>
              </a:rPr>
              <a:t>110</a:t>
            </a:r>
            <a:endParaRPr lang="en-US" sz="7200" dirty="0">
              <a:solidFill>
                <a:srgbClr val="009900"/>
              </a:solidFill>
            </a:endParaRPr>
          </a:p>
        </p:txBody>
      </p:sp>
      <p:sp>
        <p:nvSpPr>
          <p:cNvPr id="15" name="Rectangle 14"/>
          <p:cNvSpPr>
            <a:spLocks noChangeArrowheads="1"/>
          </p:cNvSpPr>
          <p:nvPr/>
        </p:nvSpPr>
        <p:spPr bwMode="auto">
          <a:xfrm>
            <a:off x="3070225" y="4724400"/>
            <a:ext cx="4454525" cy="769938"/>
          </a:xfrm>
          <a:prstGeom prst="rect">
            <a:avLst/>
          </a:prstGeom>
          <a:noFill/>
          <a:ln w="9525">
            <a:noFill/>
            <a:miter lim="800000"/>
            <a:headEnd/>
            <a:tailEnd/>
          </a:ln>
        </p:spPr>
        <p:txBody>
          <a:bodyPr>
            <a:spAutoFit/>
          </a:bodyPr>
          <a:lstStyle/>
          <a:p>
            <a:r>
              <a:rPr lang="ar-SA" sz="4400" b="1" dirty="0"/>
              <a:t>110 = 2 × 5 × 11</a:t>
            </a:r>
            <a:endParaRPr lang="en-US" sz="4400" dirty="0"/>
          </a:p>
        </p:txBody>
      </p:sp>
      <p:pic>
        <p:nvPicPr>
          <p:cNvPr id="3074" name="Picture 2"/>
          <p:cNvPicPr>
            <a:picLocks noChangeAspect="1" noChangeArrowheads="1"/>
          </p:cNvPicPr>
          <p:nvPr/>
        </p:nvPicPr>
        <p:blipFill>
          <a:blip r:embed="rId8" cstate="print"/>
          <a:srcRect/>
          <a:stretch>
            <a:fillRect/>
          </a:stretch>
        </p:blipFill>
        <p:spPr bwMode="auto">
          <a:xfrm>
            <a:off x="1187450" y="2743200"/>
            <a:ext cx="1708150" cy="2462213"/>
          </a:xfrm>
          <a:prstGeom prst="rect">
            <a:avLst/>
          </a:prstGeom>
          <a:noFill/>
          <a:ln w="9525">
            <a:solidFill>
              <a:schemeClr val="tx1"/>
            </a:solidFill>
            <a:miter lim="800000"/>
            <a:headEnd/>
            <a:tailEnd/>
          </a:ln>
        </p:spPr>
      </p:pic>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096 - اعلان اهمال الويندوز.wav"/>
                                        </p:tgtEl>
                                      </p:cMediaNode>
                                    </p:audio>
                                  </p:subTnLst>
                                </p:cTn>
                              </p:par>
                              <p:par>
                                <p:cTn id="9" presetID="3" presetClass="entr" presetSubtype="1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subTnLst>
                                    <p:audio>
                                      <p:cMediaNode>
                                        <p:cTn display="0" masterRel="sameClick">
                                          <p:stCondLst>
                                            <p:cond evt="begin" delay="0">
                                              <p:tn val="9"/>
                                            </p:cond>
                                          </p:stCondLst>
                                          <p:endCondLst>
                                            <p:cond evt="onStopAudio" delay="0">
                                              <p:tgtEl>
                                                <p:sldTgt/>
                                              </p:tgtEl>
                                            </p:cond>
                                          </p:endCondLst>
                                        </p:cTn>
                                        <p:tgtEl>
                                          <p:sndTgt r:embed="rId4" name="110.wav"/>
                                        </p:tgtEl>
                                      </p:cMediaNode>
                                    </p:audio>
                                  </p:sub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5" name="110 = 2 × 5 × 11.wav"/>
                                        </p:tgtEl>
                                      </p:cMediaNode>
                                    </p:audio>
                                  </p:subTnLst>
                                </p:cTn>
                              </p:par>
                              <p:par>
                                <p:cTn id="17" presetID="16" presetClass="entr" presetSubtype="21"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
          <p:cNvGrpSpPr>
            <a:grpSpLocks/>
          </p:cNvGrpSpPr>
          <p:nvPr/>
        </p:nvGrpSpPr>
        <p:grpSpPr bwMode="auto">
          <a:xfrm>
            <a:off x="214313" y="357188"/>
            <a:ext cx="8643937" cy="6215062"/>
            <a:chOff x="1766518" y="3181518"/>
            <a:chExt cx="5724247" cy="3099899"/>
          </a:xfrm>
        </p:grpSpPr>
        <p:sp>
          <p:nvSpPr>
            <p:cNvPr id="3" name="Rectangle 2"/>
            <p:cNvSpPr/>
            <p:nvPr/>
          </p:nvSpPr>
          <p:spPr>
            <a:xfrm>
              <a:off x="2071670" y="3286124"/>
              <a:ext cx="5214974" cy="2857520"/>
            </a:xfrm>
            <a:prstGeom prst="rect">
              <a:avLst/>
            </a:prstGeom>
            <a:gradFill flip="none" rotWithShape="1">
              <a:gsLst>
                <a:gs pos="0">
                  <a:schemeClr val="bg1">
                    <a:lumMod val="85000"/>
                  </a:schemeClr>
                </a:gs>
                <a:gs pos="50000">
                  <a:schemeClr val="bg1"/>
                </a:gs>
                <a:gs pos="100000">
                  <a:srgbClr val="CC3300"/>
                </a:gs>
              </a:gsLst>
              <a:lin ang="81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pic>
          <p:nvPicPr>
            <p:cNvPr id="47119" name="Picture 3" descr="Westmort.wmf"/>
            <p:cNvPicPr>
              <a:picLocks noChangeAspect="1"/>
            </p:cNvPicPr>
            <p:nvPr/>
          </p:nvPicPr>
          <p:blipFill>
            <a:blip r:embed="rId6" cstate="print"/>
            <a:srcRect/>
            <a:stretch>
              <a:fillRect/>
            </a:stretch>
          </p:blipFill>
          <p:spPr bwMode="auto">
            <a:xfrm>
              <a:off x="1766518" y="3181518"/>
              <a:ext cx="5724247" cy="3099899"/>
            </a:xfrm>
            <a:prstGeom prst="rect">
              <a:avLst/>
            </a:prstGeom>
            <a:noFill/>
            <a:ln w="9525">
              <a:noFill/>
              <a:miter lim="800000"/>
              <a:headEnd/>
              <a:tailEnd/>
            </a:ln>
          </p:spPr>
        </p:pic>
      </p:grpSp>
      <p:sp>
        <p:nvSpPr>
          <p:cNvPr id="47107" name="TextBox 4"/>
          <p:cNvSpPr txBox="1">
            <a:spLocks noChangeArrowheads="1"/>
          </p:cNvSpPr>
          <p:nvPr/>
        </p:nvSpPr>
        <p:spPr bwMode="auto">
          <a:xfrm>
            <a:off x="1692275" y="981075"/>
            <a:ext cx="6119813" cy="1446213"/>
          </a:xfrm>
          <a:prstGeom prst="rect">
            <a:avLst/>
          </a:prstGeom>
          <a:noFill/>
          <a:ln w="9525">
            <a:noFill/>
            <a:miter lim="800000"/>
            <a:headEnd/>
            <a:tailEnd/>
          </a:ln>
        </p:spPr>
        <p:txBody>
          <a:bodyPr>
            <a:spAutoFit/>
          </a:bodyPr>
          <a:lstStyle/>
          <a:p>
            <a:pPr algn="ctr"/>
            <a:r>
              <a:rPr lang="ar-EG" sz="4400" b="1">
                <a:solidFill>
                  <a:srgbClr val="FF0000"/>
                </a:solidFill>
              </a:rPr>
              <a:t>حلل كل عدد مما يأتي إلى عواملة الأولية: </a:t>
            </a:r>
            <a:r>
              <a:rPr lang="ar-EG" sz="4400" b="1">
                <a:solidFill>
                  <a:srgbClr val="002060"/>
                </a:solidFill>
              </a:rPr>
              <a:t>(الدرس 1-2)</a:t>
            </a:r>
          </a:p>
        </p:txBody>
      </p:sp>
      <p:grpSp>
        <p:nvGrpSpPr>
          <p:cNvPr id="4" name="Group 5"/>
          <p:cNvGrpSpPr>
            <a:grpSpLocks/>
          </p:cNvGrpSpPr>
          <p:nvPr/>
        </p:nvGrpSpPr>
        <p:grpSpPr bwMode="auto">
          <a:xfrm>
            <a:off x="6443663" y="2954338"/>
            <a:ext cx="1401762" cy="1266825"/>
            <a:chOff x="7806872" y="5166906"/>
            <a:chExt cx="953128" cy="1084767"/>
          </a:xfrm>
        </p:grpSpPr>
        <p:grpSp>
          <p:nvGrpSpPr>
            <p:cNvPr id="47112" name="Group 6"/>
            <p:cNvGrpSpPr>
              <a:grpSpLocks/>
            </p:cNvGrpSpPr>
            <p:nvPr/>
          </p:nvGrpSpPr>
          <p:grpSpPr bwMode="auto">
            <a:xfrm>
              <a:off x="7806872" y="5166906"/>
              <a:ext cx="953128" cy="1084767"/>
              <a:chOff x="5364088" y="4005064"/>
              <a:chExt cx="953128" cy="1084767"/>
            </a:xfrm>
          </p:grpSpPr>
          <p:grpSp>
            <p:nvGrpSpPr>
              <p:cNvPr id="6" name="Group 8"/>
              <p:cNvGrpSpPr/>
              <p:nvPr/>
            </p:nvGrpSpPr>
            <p:grpSpPr>
              <a:xfrm>
                <a:off x="5364088" y="4005064"/>
                <a:ext cx="791061" cy="1017666"/>
                <a:chOff x="5364088" y="4005064"/>
                <a:chExt cx="791061" cy="1017666"/>
              </a:xfr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16200000" scaled="1"/>
                <a:tileRect/>
              </a:gradFill>
              <a:scene3d>
                <a:camera prst="orthographicFront">
                  <a:rot lat="0" lon="0" rev="0"/>
                </a:camera>
                <a:lightRig rig="glow" dir="t">
                  <a:rot lat="0" lon="0" rev="14100000"/>
                </a:lightRig>
              </a:scene3d>
            </p:grpSpPr>
            <p:sp>
              <p:nvSpPr>
                <p:cNvPr id="11" name="Isosceles Triangle 10"/>
                <p:cNvSpPr/>
                <p:nvPr/>
              </p:nvSpPr>
              <p:spPr>
                <a:xfrm>
                  <a:off x="5364088" y="4005064"/>
                  <a:ext cx="789366" cy="873650"/>
                </a:xfrm>
                <a:prstGeom prst="triangle">
                  <a:avLst/>
                </a:prstGeom>
                <a:grp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2" name="Isosceles Triangle 11"/>
                <p:cNvSpPr/>
                <p:nvPr/>
              </p:nvSpPr>
              <p:spPr>
                <a:xfrm rot="12261654">
                  <a:off x="5365783" y="4149080"/>
                  <a:ext cx="789366" cy="873650"/>
                </a:xfrm>
                <a:prstGeom prst="triangle">
                  <a:avLst/>
                </a:prstGeom>
                <a:grp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3" name="Oval 12"/>
                <p:cNvSpPr/>
                <p:nvPr/>
              </p:nvSpPr>
              <p:spPr>
                <a:xfrm>
                  <a:off x="5364088" y="4169345"/>
                  <a:ext cx="789366" cy="709369"/>
                </a:xfrm>
                <a:prstGeom prst="ellipse">
                  <a:avLst/>
                </a:prstGeom>
                <a:gradFill flip="none" rotWithShape="1">
                  <a:gsLst>
                    <a:gs pos="0">
                      <a:srgbClr val="FF99CC"/>
                    </a:gs>
                    <a:gs pos="50000">
                      <a:schemeClr val="bg1"/>
                    </a:gs>
                    <a:gs pos="100000">
                      <a:srgbClr val="6600FF"/>
                    </a:gs>
                  </a:gsLst>
                  <a:lin ang="162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pic>
            <p:nvPicPr>
              <p:cNvPr id="47115" name="Picture 9"/>
              <p:cNvPicPr>
                <a:picLocks noChangeAspect="1"/>
              </p:cNvPicPr>
              <p:nvPr/>
            </p:nvPicPr>
            <p:blipFill>
              <a:blip r:embed="rId7" cstate="print"/>
              <a:srcRect/>
              <a:stretch>
                <a:fillRect/>
              </a:stretch>
            </p:blipFill>
            <p:spPr bwMode="auto">
              <a:xfrm>
                <a:off x="5890612" y="4081979"/>
                <a:ext cx="426604" cy="1007852"/>
              </a:xfrm>
              <a:prstGeom prst="rect">
                <a:avLst/>
              </a:prstGeom>
              <a:noFill/>
              <a:ln w="9525">
                <a:noFill/>
                <a:miter lim="800000"/>
                <a:headEnd/>
                <a:tailEnd/>
              </a:ln>
            </p:spPr>
          </p:pic>
        </p:grpSp>
        <p:sp>
          <p:nvSpPr>
            <p:cNvPr id="8" name="TextBox 7"/>
            <p:cNvSpPr txBox="1"/>
            <p:nvPr/>
          </p:nvSpPr>
          <p:spPr>
            <a:xfrm>
              <a:off x="7907415" y="5371320"/>
              <a:ext cx="584917" cy="659007"/>
            </a:xfrm>
            <a:prstGeom prst="rect">
              <a:avLst/>
            </a:prstGeom>
            <a:noFill/>
          </p:spPr>
          <p:txBody>
            <a:bodyPr rtlCol="1">
              <a:spAutoFit/>
            </a:bodyPr>
            <a:lstStyle/>
            <a:p>
              <a:pPr algn="ctr">
                <a:defRPr/>
              </a:pPr>
              <a:r>
                <a:rPr lang="ar-EG" sz="4400" b="1" dirty="0">
                  <a:ln>
                    <a:solidFill>
                      <a:sysClr val="windowText" lastClr="000000"/>
                    </a:solidFill>
                  </a:ln>
                  <a:solidFill>
                    <a:srgbClr val="0000FF"/>
                  </a:solidFill>
                </a:rPr>
                <a:t>37</a:t>
              </a:r>
            </a:p>
          </p:txBody>
        </p:sp>
      </p:grpSp>
      <p:sp>
        <p:nvSpPr>
          <p:cNvPr id="14" name="TextBox 13"/>
          <p:cNvSpPr txBox="1">
            <a:spLocks noChangeArrowheads="1"/>
          </p:cNvSpPr>
          <p:nvPr/>
        </p:nvSpPr>
        <p:spPr bwMode="auto">
          <a:xfrm>
            <a:off x="3203575" y="2997200"/>
            <a:ext cx="2520950" cy="1200150"/>
          </a:xfrm>
          <a:prstGeom prst="rect">
            <a:avLst/>
          </a:prstGeom>
          <a:noFill/>
          <a:ln w="9525">
            <a:noFill/>
            <a:miter lim="800000"/>
            <a:headEnd/>
            <a:tailEnd/>
          </a:ln>
        </p:spPr>
        <p:txBody>
          <a:bodyPr>
            <a:spAutoFit/>
          </a:bodyPr>
          <a:lstStyle/>
          <a:p>
            <a:pPr algn="ctr"/>
            <a:r>
              <a:rPr lang="ar-EG" sz="7200" b="1" dirty="0">
                <a:solidFill>
                  <a:srgbClr val="009900"/>
                </a:solidFill>
              </a:rPr>
              <a:t>130</a:t>
            </a:r>
            <a:endParaRPr lang="en-US" sz="7200" dirty="0">
              <a:solidFill>
                <a:srgbClr val="009900"/>
              </a:solidFill>
            </a:endParaRPr>
          </a:p>
        </p:txBody>
      </p:sp>
      <p:sp>
        <p:nvSpPr>
          <p:cNvPr id="15" name="Rectangle 14"/>
          <p:cNvSpPr>
            <a:spLocks noChangeArrowheads="1"/>
          </p:cNvSpPr>
          <p:nvPr/>
        </p:nvSpPr>
        <p:spPr bwMode="auto">
          <a:xfrm>
            <a:off x="2771775" y="4724400"/>
            <a:ext cx="4381500" cy="769938"/>
          </a:xfrm>
          <a:prstGeom prst="rect">
            <a:avLst/>
          </a:prstGeom>
          <a:noFill/>
          <a:ln w="9525">
            <a:noFill/>
            <a:miter lim="800000"/>
            <a:headEnd/>
            <a:tailEnd/>
          </a:ln>
        </p:spPr>
        <p:txBody>
          <a:bodyPr>
            <a:spAutoFit/>
          </a:bodyPr>
          <a:lstStyle/>
          <a:p>
            <a:r>
              <a:rPr lang="ar-SA" sz="4400" b="1" dirty="0"/>
              <a:t>130 = 2 × 5 × 13</a:t>
            </a:r>
            <a:endParaRPr lang="en-US" sz="4400" dirty="0"/>
          </a:p>
        </p:txBody>
      </p:sp>
      <p:pic>
        <p:nvPicPr>
          <p:cNvPr id="4098" name="Picture 2"/>
          <p:cNvPicPr>
            <a:picLocks noChangeAspect="1" noChangeArrowheads="1"/>
          </p:cNvPicPr>
          <p:nvPr/>
        </p:nvPicPr>
        <p:blipFill>
          <a:blip r:embed="rId8" cstate="print"/>
          <a:srcRect/>
          <a:stretch>
            <a:fillRect/>
          </a:stretch>
        </p:blipFill>
        <p:spPr bwMode="auto">
          <a:xfrm>
            <a:off x="1162050" y="2797175"/>
            <a:ext cx="1609725" cy="2212975"/>
          </a:xfrm>
          <a:prstGeom prst="rect">
            <a:avLst/>
          </a:prstGeom>
          <a:noFill/>
          <a:ln w="9525">
            <a:solidFill>
              <a:srgbClr val="0000CC"/>
            </a:solidFill>
            <a:miter lim="800000"/>
            <a:headEnd/>
            <a:tailEnd/>
          </a:ln>
        </p:spPr>
      </p:pic>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096 - اعلان اهمال الويندوز.wav"/>
                                        </p:tgtEl>
                                      </p:cMediaNode>
                                    </p:audio>
                                  </p:subTnLst>
                                </p:cTn>
                              </p:par>
                              <p:par>
                                <p:cTn id="9" presetID="3" presetClass="entr" presetSubtype="1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subTnLst>
                                    <p:audio>
                                      <p:cMediaNode>
                                        <p:cTn display="0" masterRel="sameClick">
                                          <p:stCondLst>
                                            <p:cond evt="begin" delay="0">
                                              <p:tn val="9"/>
                                            </p:cond>
                                          </p:stCondLst>
                                          <p:endCondLst>
                                            <p:cond evt="onStopAudio" delay="0">
                                              <p:tgtEl>
                                                <p:sldTgt/>
                                              </p:tgtEl>
                                            </p:cond>
                                          </p:endCondLst>
                                        </p:cTn>
                                        <p:tgtEl>
                                          <p:sndTgt r:embed="rId4" name="130.wav"/>
                                        </p:tgtEl>
                                      </p:cMediaNode>
                                    </p:audio>
                                  </p:sub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5" name="130 = 2 × 5 × 13.wav"/>
                                        </p:tgtEl>
                                      </p:cMediaNode>
                                    </p:audio>
                                  </p:subTnLst>
                                </p:cTn>
                              </p:par>
                              <p:par>
                                <p:cTn id="17" presetID="16" presetClass="entr" presetSubtype="21"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barn(inVertical)">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5536" y="1935642"/>
            <a:ext cx="8391876" cy="2357454"/>
            <a:chOff x="3643306" y="714356"/>
            <a:chExt cx="4357718" cy="1714512"/>
          </a:xfrm>
          <a:scene3d>
            <a:camera prst="orthographicFront">
              <a:rot lat="0" lon="0" rev="0"/>
            </a:camera>
            <a:lightRig rig="glow" dir="t">
              <a:rot lat="0" lon="0" rev="14100000"/>
            </a:lightRig>
          </a:scene3d>
        </p:grpSpPr>
        <p:sp>
          <p:nvSpPr>
            <p:cNvPr id="3" name="Rounded Rectangular Callout 2"/>
            <p:cNvSpPr/>
            <p:nvPr/>
          </p:nvSpPr>
          <p:spPr>
            <a:xfrm>
              <a:off x="3857620" y="714356"/>
              <a:ext cx="4000528" cy="1714512"/>
            </a:xfrm>
            <a:prstGeom prst="wedgeRoundRectCallou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b="1">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lowchart: Terminator 3"/>
            <p:cNvSpPr/>
            <p:nvPr/>
          </p:nvSpPr>
          <p:spPr>
            <a:xfrm>
              <a:off x="3643306" y="857232"/>
              <a:ext cx="4357718" cy="1428760"/>
            </a:xfrm>
            <a:prstGeom prst="flowChartTerminator">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54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b="1">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5" name="Rectangle 1"/>
          <p:cNvSpPr>
            <a:spLocks noChangeArrowheads="1"/>
          </p:cNvSpPr>
          <p:nvPr/>
        </p:nvSpPr>
        <p:spPr bwMode="auto">
          <a:xfrm>
            <a:off x="992188" y="2506663"/>
            <a:ext cx="7269162" cy="1200150"/>
          </a:xfrm>
          <a:prstGeom prst="rect">
            <a:avLst/>
          </a:prstGeom>
          <a:noFill/>
          <a:ln w="9525">
            <a:noFill/>
            <a:miter lim="800000"/>
            <a:headEnd/>
            <a:tailEnd/>
          </a:ln>
        </p:spPr>
        <p:txBody>
          <a:bodyPr wrap="none" anchor="ctr">
            <a:spAutoFit/>
          </a:bodyPr>
          <a:lstStyle/>
          <a:p>
            <a:r>
              <a:rPr lang="ar-SA" sz="7200" b="1" dirty="0">
                <a:solidFill>
                  <a:schemeClr val="bg1"/>
                </a:solidFill>
              </a:rPr>
              <a:t>الاستعداد للدرس اللاحق</a:t>
            </a:r>
            <a:endParaRPr lang="en-US" sz="7200" b="1" dirty="0">
              <a:solidFill>
                <a:schemeClr val="bg1"/>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4" name="الاستعداد للدرس اللاح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03722" y="575470"/>
            <a:ext cx="5500726" cy="1917426"/>
            <a:chOff x="857224" y="428604"/>
            <a:chExt cx="7572428" cy="1643075"/>
          </a:xfrm>
          <a:effectLst>
            <a:reflection blurRad="6350" stA="52000" endA="300" endPos="35000" dir="5400000" sy="-100000" algn="bl" rotWithShape="0"/>
          </a:effectLst>
        </p:grpSpPr>
        <p:grpSp>
          <p:nvGrpSpPr>
            <p:cNvPr id="3" name="Group 6"/>
            <p:cNvGrpSpPr/>
            <p:nvPr/>
          </p:nvGrpSpPr>
          <p:grpSpPr>
            <a:xfrm>
              <a:off x="857224" y="428604"/>
              <a:ext cx="7572428" cy="1643075"/>
              <a:chOff x="714348" y="2143116"/>
              <a:chExt cx="7572428" cy="1643075"/>
            </a:xfrm>
            <a:solidFill>
              <a:schemeClr val="bg1"/>
            </a:solidFill>
          </p:grpSpPr>
          <p:sp>
            <p:nvSpPr>
              <p:cNvPr id="5" name="Diagonal Stripe 4"/>
              <p:cNvSpPr/>
              <p:nvPr/>
            </p:nvSpPr>
            <p:spPr>
              <a:xfrm rot="10800000">
                <a:off x="4143372" y="2214555"/>
                <a:ext cx="4143404" cy="1571636"/>
              </a:xfrm>
              <a:prstGeom prst="diagStrip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sz="2400" b="1">
                  <a:solidFill>
                    <a:srgbClr val="C00000"/>
                  </a:solidFill>
                </a:endParaRPr>
              </a:p>
            </p:txBody>
          </p:sp>
          <p:sp>
            <p:nvSpPr>
              <p:cNvPr id="6" name="Diagonal Stripe 5"/>
              <p:cNvSpPr/>
              <p:nvPr/>
            </p:nvSpPr>
            <p:spPr>
              <a:xfrm>
                <a:off x="714348" y="2143116"/>
                <a:ext cx="4143404" cy="1571636"/>
              </a:xfrm>
              <a:prstGeom prst="diagStrip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sz="2400" b="1">
                  <a:solidFill>
                    <a:srgbClr val="C00000"/>
                  </a:solidFill>
                </a:endParaRPr>
              </a:p>
            </p:txBody>
          </p:sp>
          <p:sp>
            <p:nvSpPr>
              <p:cNvPr id="7" name="Plaque 6"/>
              <p:cNvSpPr/>
              <p:nvPr/>
            </p:nvSpPr>
            <p:spPr>
              <a:xfrm>
                <a:off x="857224" y="2357430"/>
                <a:ext cx="7286676" cy="1214446"/>
              </a:xfrm>
              <a:prstGeom prst="plaque">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a:defRPr/>
                </a:pPr>
                <a:endParaRPr lang="ar-EG" sz="2400" b="1">
                  <a:solidFill>
                    <a:srgbClr val="C00000"/>
                  </a:solidFill>
                </a:endParaRPr>
              </a:p>
            </p:txBody>
          </p:sp>
        </p:grpSp>
        <p:sp>
          <p:nvSpPr>
            <p:cNvPr id="4" name="Rectangle 1"/>
            <p:cNvSpPr>
              <a:spLocks noChangeArrowheads="1"/>
            </p:cNvSpPr>
            <p:nvPr/>
          </p:nvSpPr>
          <p:spPr bwMode="auto">
            <a:xfrm>
              <a:off x="2020853" y="772729"/>
              <a:ext cx="5309837" cy="949461"/>
            </a:xfrm>
            <a:prstGeom prst="rect">
              <a:avLst/>
            </a:prstGeom>
            <a:noFill/>
            <a:ln w="9525">
              <a:noFill/>
              <a:miter lim="800000"/>
              <a:headEnd/>
              <a:tailEnd/>
            </a:ln>
            <a:effectLst/>
          </p:spPr>
          <p:txBody>
            <a:bodyPr wrap="none" anchor="ctr">
              <a:spAutoFit/>
            </a:bodyPr>
            <a:lstStyle/>
            <a:p>
              <a:pPr algn="ctr">
                <a:tabLst>
                  <a:tab pos="779463" algn="l"/>
                  <a:tab pos="1236663" algn="l"/>
                  <a:tab pos="2073275" algn="l"/>
                  <a:tab pos="3065463" algn="l"/>
                  <a:tab pos="3673475" algn="l"/>
                </a:tabLst>
                <a:defRPr/>
              </a:pPr>
              <a:r>
                <a:rPr lang="ar-EG" sz="6600" b="1" dirty="0">
                  <a:solidFill>
                    <a:srgbClr val="C00000"/>
                  </a:solidFill>
                  <a:latin typeface="Calibri" pitchFamily="34" charset="0"/>
                  <a:ea typeface="Times New Roman" pitchFamily="18" charset="0"/>
                </a:rPr>
                <a:t>مهارة </a:t>
              </a:r>
              <a:r>
                <a:rPr lang="ar-EG" sz="6600" b="1" dirty="0" err="1">
                  <a:solidFill>
                    <a:srgbClr val="C00000"/>
                  </a:solidFill>
                  <a:latin typeface="Calibri" pitchFamily="34" charset="0"/>
                  <a:ea typeface="Times New Roman" pitchFamily="18" charset="0"/>
                </a:rPr>
                <a:t>سابقة:</a:t>
              </a:r>
              <a:endParaRPr lang="ar-EG" sz="7200" b="1" dirty="0">
                <a:solidFill>
                  <a:srgbClr val="C00000"/>
                </a:solidFill>
              </a:endParaRPr>
            </a:p>
          </p:txBody>
        </p:sp>
      </p:grpSp>
      <p:grpSp>
        <p:nvGrpSpPr>
          <p:cNvPr id="9" name="Group 5"/>
          <p:cNvGrpSpPr/>
          <p:nvPr/>
        </p:nvGrpSpPr>
        <p:grpSpPr bwMode="auto">
          <a:xfrm>
            <a:off x="740080" y="3298822"/>
            <a:ext cx="7864170" cy="3225803"/>
            <a:chOff x="3071802" y="2357430"/>
            <a:chExt cx="4672724" cy="3225995"/>
          </a:xfrm>
          <a:scene3d>
            <a:camera prst="orthographicFront">
              <a:rot lat="0" lon="0" rev="0"/>
            </a:camera>
            <a:lightRig rig="glow" dir="t">
              <a:rot lat="0" lon="0" rev="14100000"/>
            </a:lightRig>
          </a:scene3d>
        </p:grpSpPr>
        <p:sp>
          <p:nvSpPr>
            <p:cNvPr id="11" name="L-Shape 10"/>
            <p:cNvSpPr/>
            <p:nvPr/>
          </p:nvSpPr>
          <p:spPr>
            <a:xfrm>
              <a:off x="3071802" y="2571744"/>
              <a:ext cx="4500594" cy="3000396"/>
            </a:xfrm>
            <a:prstGeom prst="corner">
              <a:avLst/>
            </a:prstGeom>
            <a:solidFill>
              <a:srgbClr val="00B050"/>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2" name="Chord 11"/>
            <p:cNvSpPr/>
            <p:nvPr/>
          </p:nvSpPr>
          <p:spPr>
            <a:xfrm rot="16610063">
              <a:off x="5351353" y="3190252"/>
              <a:ext cx="2071702" cy="2714644"/>
            </a:xfrm>
            <a:prstGeom prst="chord">
              <a:avLst/>
            </a:prstGeom>
            <a:solidFill>
              <a:schemeClr val="bg2">
                <a:lumMod val="90000"/>
              </a:schemeClr>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3" name="Flowchart: Punched Tape 2"/>
            <p:cNvSpPr/>
            <p:nvPr/>
          </p:nvSpPr>
          <p:spPr>
            <a:xfrm>
              <a:off x="3357554" y="2357430"/>
              <a:ext cx="4214842" cy="3071834"/>
            </a:xfrm>
            <a:prstGeom prst="flowChartPunchedTape">
              <a:avLst/>
            </a:prstGeom>
            <a:gradFill flip="none" rotWithShape="1">
              <a:gsLst>
                <a:gs pos="0">
                  <a:srgbClr val="FFC000"/>
                </a:gs>
                <a:gs pos="50000">
                  <a:schemeClr val="bg1"/>
                </a:gs>
                <a:gs pos="100000">
                  <a:srgbClr val="92D050"/>
                </a:gs>
              </a:gsLst>
              <a:lin ang="13500000" scaled="1"/>
              <a:tileRect/>
            </a:gradFill>
            <a:ln>
              <a:solidFill>
                <a:schemeClr val="bg1"/>
              </a:solid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sp>
        <p:nvSpPr>
          <p:cNvPr id="14" name="Rectangle 1"/>
          <p:cNvSpPr>
            <a:spLocks noChangeArrowheads="1"/>
          </p:cNvSpPr>
          <p:nvPr/>
        </p:nvSpPr>
        <p:spPr bwMode="auto">
          <a:xfrm>
            <a:off x="1719263" y="3897313"/>
            <a:ext cx="6092825" cy="2124075"/>
          </a:xfrm>
          <a:prstGeom prst="rect">
            <a:avLst/>
          </a:prstGeom>
          <a:noFill/>
          <a:ln w="9525">
            <a:noFill/>
            <a:miter lim="800000"/>
            <a:headEnd/>
            <a:tailEnd/>
          </a:ln>
        </p:spPr>
        <p:txBody>
          <a:bodyPr anchor="ctr">
            <a:spAutoFit/>
          </a:bodyPr>
          <a:lstStyle/>
          <a:p>
            <a:pPr algn="ctr"/>
            <a:r>
              <a:rPr lang="ar-SA" sz="6600" b="1" dirty="0">
                <a:solidFill>
                  <a:srgbClr val="0000CC"/>
                </a:solidFill>
              </a:rPr>
              <a:t>أوجد ناتج </a:t>
            </a:r>
            <a:r>
              <a:rPr lang="ar-EG" sz="6600" b="1" dirty="0">
                <a:solidFill>
                  <a:srgbClr val="0000CC"/>
                </a:solidFill>
              </a:rPr>
              <a:t>جمع</a:t>
            </a:r>
            <a:r>
              <a:rPr lang="ar-SA" sz="6600" b="1" dirty="0">
                <a:solidFill>
                  <a:srgbClr val="0000CC"/>
                </a:solidFill>
              </a:rPr>
              <a:t> كل مما يأتي:</a:t>
            </a:r>
            <a:endParaRPr lang="ar-EG" sz="6600" b="1" dirty="0">
              <a:solidFill>
                <a:srgbClr val="0000CC"/>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هارة سابقة.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par>
                                <p:cTn id="13" presetID="49" presetClass="entr" presetSubtype="0" decel="100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360"/>
                                          </p:val>
                                        </p:tav>
                                        <p:tav tm="100000">
                                          <p:val>
                                            <p:fltVal val="0"/>
                                          </p:val>
                                        </p:tav>
                                      </p:tavLst>
                                    </p:anim>
                                    <p:animEffect transition="in" filter="fade">
                                      <p:cBhvr>
                                        <p:cTn id="18"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4" name="أوجد ناتج جمع كل مما يأت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bwMode="auto">
          <a:xfrm>
            <a:off x="252413" y="476250"/>
            <a:ext cx="8280400" cy="5976938"/>
            <a:chOff x="251520" y="620688"/>
            <a:chExt cx="6840760" cy="4824536"/>
          </a:xfrm>
          <a:scene3d>
            <a:camera prst="orthographicFront">
              <a:rot lat="0" lon="0" rev="0"/>
            </a:camera>
            <a:lightRig rig="brightRoom" dir="t">
              <a:rot lat="0" lon="0" rev="600000"/>
            </a:lightRig>
          </a:scene3d>
        </p:grpSpPr>
        <p:sp>
          <p:nvSpPr>
            <p:cNvPr id="5" name="Cloud 4"/>
            <p:cNvSpPr/>
            <p:nvPr/>
          </p:nvSpPr>
          <p:spPr>
            <a:xfrm>
              <a:off x="251520" y="620688"/>
              <a:ext cx="2520280" cy="4824536"/>
            </a:xfrm>
            <a:prstGeom prst="cloud">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bg1"/>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6" name="Parallelogram 5"/>
            <p:cNvSpPr/>
            <p:nvPr/>
          </p:nvSpPr>
          <p:spPr>
            <a:xfrm>
              <a:off x="611560" y="1268760"/>
              <a:ext cx="6480720" cy="3888432"/>
            </a:xfrm>
            <a:prstGeom prst="parallelogram">
              <a:avLst/>
            </a:prstGeom>
            <a:solidFill>
              <a:schemeClr val="bg1">
                <a:lumMod val="75000"/>
              </a:schemeClr>
            </a:solid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7" name="Snip Single Corner Rectangle 6"/>
            <p:cNvSpPr/>
            <p:nvPr/>
          </p:nvSpPr>
          <p:spPr>
            <a:xfrm>
              <a:off x="1024871" y="1124744"/>
              <a:ext cx="6067409" cy="4032448"/>
            </a:xfrm>
            <a:prstGeom prst="snip1Rect">
              <a:avLst/>
            </a:prstGeom>
            <a:gradFill flip="none" rotWithShape="1">
              <a:gsLst>
                <a:gs pos="0">
                  <a:srgbClr val="9900CC"/>
                </a:gs>
                <a:gs pos="50000">
                  <a:schemeClr val="bg1">
                    <a:lumMod val="95000"/>
                  </a:schemeClr>
                </a:gs>
                <a:gs pos="100000">
                  <a:schemeClr val="bg1"/>
                </a:gs>
              </a:gsLst>
              <a:lin ang="18900000" scaled="1"/>
              <a:tileRect/>
            </a:grad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sp>
        <p:nvSpPr>
          <p:cNvPr id="8" name="TextBox 7"/>
          <p:cNvSpPr txBox="1">
            <a:spLocks noChangeArrowheads="1"/>
          </p:cNvSpPr>
          <p:nvPr/>
        </p:nvSpPr>
        <p:spPr bwMode="auto">
          <a:xfrm>
            <a:off x="2124075" y="1960563"/>
            <a:ext cx="4248150" cy="1108075"/>
          </a:xfrm>
          <a:prstGeom prst="rect">
            <a:avLst/>
          </a:prstGeom>
          <a:noFill/>
          <a:ln w="9525">
            <a:noFill/>
            <a:miter lim="800000"/>
            <a:headEnd/>
            <a:tailEnd/>
          </a:ln>
        </p:spPr>
        <p:txBody>
          <a:bodyPr>
            <a:spAutoFit/>
          </a:bodyPr>
          <a:lstStyle/>
          <a:p>
            <a:pPr algn="ctr"/>
            <a:r>
              <a:rPr lang="ar-SA" sz="6600" b="1" dirty="0"/>
              <a:t>26+ 98</a:t>
            </a:r>
            <a:endParaRPr lang="ar-EG" sz="6600" dirty="0"/>
          </a:p>
        </p:txBody>
      </p:sp>
      <p:grpSp>
        <p:nvGrpSpPr>
          <p:cNvPr id="4" name="Group 9"/>
          <p:cNvGrpSpPr>
            <a:grpSpLocks/>
          </p:cNvGrpSpPr>
          <p:nvPr/>
        </p:nvGrpSpPr>
        <p:grpSpPr bwMode="auto">
          <a:xfrm>
            <a:off x="7092950" y="1530350"/>
            <a:ext cx="1812925" cy="1628775"/>
            <a:chOff x="2614103" y="3533308"/>
            <a:chExt cx="1309825" cy="1407860"/>
          </a:xfrm>
        </p:grpSpPr>
        <p:grpSp>
          <p:nvGrpSpPr>
            <p:cNvPr id="50184" name="Group 10"/>
            <p:cNvGrpSpPr>
              <a:grpSpLocks/>
            </p:cNvGrpSpPr>
            <p:nvPr/>
          </p:nvGrpSpPr>
          <p:grpSpPr bwMode="auto">
            <a:xfrm>
              <a:off x="2614103" y="3533308"/>
              <a:ext cx="1309825" cy="1407860"/>
              <a:chOff x="2614103" y="3533308"/>
              <a:chExt cx="1309825" cy="1407860"/>
            </a:xfrm>
          </p:grpSpPr>
          <p:pic>
            <p:nvPicPr>
              <p:cNvPr id="50186" name="Picture 12"/>
              <p:cNvPicPr>
                <a:picLocks noChangeAspect="1"/>
              </p:cNvPicPr>
              <p:nvPr/>
            </p:nvPicPr>
            <p:blipFill>
              <a:blip r:embed="rId5" cstate="print"/>
              <a:srcRect/>
              <a:stretch>
                <a:fillRect/>
              </a:stretch>
            </p:blipFill>
            <p:spPr bwMode="auto">
              <a:xfrm>
                <a:off x="2750711" y="3533308"/>
                <a:ext cx="1173217" cy="1407860"/>
              </a:xfrm>
              <a:prstGeom prst="rect">
                <a:avLst/>
              </a:prstGeom>
              <a:noFill/>
              <a:ln w="9525">
                <a:noFill/>
                <a:miter lim="800000"/>
                <a:headEnd/>
                <a:tailEnd/>
              </a:ln>
            </p:spPr>
          </p:pic>
          <p:grpSp>
            <p:nvGrpSpPr>
              <p:cNvPr id="10" name="Group 13"/>
              <p:cNvGrpSpPr/>
              <p:nvPr/>
            </p:nvGrpSpPr>
            <p:grpSpPr>
              <a:xfrm>
                <a:off x="2614103" y="3861048"/>
                <a:ext cx="897263" cy="946287"/>
                <a:chOff x="2322998" y="4578920"/>
                <a:chExt cx="897263" cy="946287"/>
              </a:xfrm>
              <a:scene3d>
                <a:camera prst="orthographicFront">
                  <a:rot lat="0" lon="0" rev="0"/>
                </a:camera>
                <a:lightRig rig="glow" dir="t">
                  <a:rot lat="0" lon="0" rev="14100000"/>
                </a:lightRig>
              </a:scene3d>
            </p:grpSpPr>
            <p:sp>
              <p:nvSpPr>
                <p:cNvPr id="15" name="Diamond 14"/>
                <p:cNvSpPr/>
                <p:nvPr/>
              </p:nvSpPr>
              <p:spPr>
                <a:xfrm>
                  <a:off x="2367559" y="4578920"/>
                  <a:ext cx="852702" cy="946287"/>
                </a:xfrm>
                <a:prstGeom prst="diamond">
                  <a:avLst/>
                </a:prstGeom>
                <a:solidFill>
                  <a:srgbClr val="008080"/>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6" name="Rounded Rectangle 15"/>
                <p:cNvSpPr/>
                <p:nvPr/>
              </p:nvSpPr>
              <p:spPr>
                <a:xfrm>
                  <a:off x="2322998" y="4740845"/>
                  <a:ext cx="780679" cy="702203"/>
                </a:xfrm>
                <a:prstGeom prst="roundRect">
                  <a:avLst/>
                </a:pr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lin ang="162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grpSp>
        <p:sp>
          <p:nvSpPr>
            <p:cNvPr id="12" name="TextBox 11"/>
            <p:cNvSpPr txBox="1"/>
            <p:nvPr/>
          </p:nvSpPr>
          <p:spPr>
            <a:xfrm>
              <a:off x="2718099" y="4126798"/>
              <a:ext cx="550974" cy="6119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1">
              <a:spAutoFit/>
            </a:bodyPr>
            <a:lstStyle/>
            <a:p>
              <a:pPr algn="ctr">
                <a:defRPr/>
              </a:pPr>
              <a:r>
                <a:rPr lang="ar-EG" sz="4000" b="1" dirty="0">
                  <a:ln>
                    <a:solidFill>
                      <a:sysClr val="windowText" lastClr="000000"/>
                    </a:solidFill>
                  </a:ln>
                  <a:solidFill>
                    <a:srgbClr val="0000FF"/>
                  </a:solidFill>
                </a:rPr>
                <a:t>38</a:t>
              </a:r>
            </a:p>
          </p:txBody>
        </p:sp>
      </p:grpSp>
      <p:sp>
        <p:nvSpPr>
          <p:cNvPr id="5018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ar-EG"/>
          </a:p>
        </p:txBody>
      </p:sp>
      <p:sp>
        <p:nvSpPr>
          <p:cNvPr id="50182" name="Rectangle 3"/>
          <p:cNvSpPr>
            <a:spLocks noChangeArrowheads="1"/>
          </p:cNvSpPr>
          <p:nvPr/>
        </p:nvSpPr>
        <p:spPr bwMode="auto">
          <a:xfrm>
            <a:off x="0" y="876300"/>
            <a:ext cx="9144000" cy="0"/>
          </a:xfrm>
          <a:prstGeom prst="rect">
            <a:avLst/>
          </a:prstGeom>
          <a:noFill/>
          <a:ln w="9525">
            <a:noFill/>
            <a:miter lim="800000"/>
            <a:headEnd/>
            <a:tailEnd/>
          </a:ln>
        </p:spPr>
        <p:txBody>
          <a:bodyPr wrap="none" anchor="ctr">
            <a:spAutoFit/>
          </a:bodyPr>
          <a:lstStyle/>
          <a:p>
            <a:endParaRPr lang="ar-EG"/>
          </a:p>
        </p:txBody>
      </p:sp>
      <p:sp>
        <p:nvSpPr>
          <p:cNvPr id="19" name="مربع نص 18"/>
          <p:cNvSpPr txBox="1">
            <a:spLocks noChangeArrowheads="1"/>
          </p:cNvSpPr>
          <p:nvPr/>
        </p:nvSpPr>
        <p:spPr bwMode="auto">
          <a:xfrm>
            <a:off x="3333750" y="3124200"/>
            <a:ext cx="2762250" cy="2678113"/>
          </a:xfrm>
          <a:prstGeom prst="rect">
            <a:avLst/>
          </a:prstGeom>
          <a:noFill/>
          <a:ln w="9525">
            <a:noFill/>
            <a:miter lim="800000"/>
            <a:headEnd/>
            <a:tailEnd/>
          </a:ln>
        </p:spPr>
        <p:txBody>
          <a:bodyPr>
            <a:spAutoFit/>
          </a:bodyPr>
          <a:lstStyle/>
          <a:p>
            <a:pPr algn="ctr">
              <a:defRPr/>
            </a:pPr>
            <a:r>
              <a:rPr lang="ar-EG" sz="2800" b="1" dirty="0">
                <a:solidFill>
                  <a:srgbClr val="FF0000"/>
                </a:solidFill>
                <a:latin typeface="Arial" charset="0"/>
                <a:cs typeface="Arial" charset="0"/>
              </a:rPr>
              <a:t>       1</a:t>
            </a:r>
            <a:r>
              <a:rPr lang="ar-EG" sz="3600" b="1" dirty="0">
                <a:solidFill>
                  <a:schemeClr val="accent4">
                    <a:lumMod val="50000"/>
                  </a:schemeClr>
                </a:solidFill>
                <a:latin typeface="Arial" charset="0"/>
                <a:cs typeface="Arial" charset="0"/>
              </a:rPr>
              <a:t> </a:t>
            </a:r>
          </a:p>
          <a:p>
            <a:pPr algn="ctr">
              <a:defRPr/>
            </a:pPr>
            <a:r>
              <a:rPr lang="ar-EG" sz="3600" b="1" dirty="0">
                <a:solidFill>
                  <a:schemeClr val="accent4">
                    <a:lumMod val="50000"/>
                  </a:schemeClr>
                </a:solidFill>
                <a:latin typeface="Arial" charset="0"/>
                <a:cs typeface="Arial" charset="0"/>
              </a:rPr>
              <a:t>   98</a:t>
            </a:r>
          </a:p>
          <a:p>
            <a:pPr algn="ctr">
              <a:defRPr/>
            </a:pPr>
            <a:r>
              <a:rPr lang="ar-EG" sz="3600" b="1" dirty="0">
                <a:solidFill>
                  <a:schemeClr val="accent4">
                    <a:lumMod val="50000"/>
                  </a:schemeClr>
                </a:solidFill>
                <a:latin typeface="Arial" charset="0"/>
                <a:cs typeface="Arial" charset="0"/>
              </a:rPr>
              <a:t>+ 26</a:t>
            </a:r>
          </a:p>
          <a:p>
            <a:pPr algn="ctr">
              <a:defRPr/>
            </a:pPr>
            <a:r>
              <a:rPr lang="ar-EG" sz="2400" b="1" dirty="0">
                <a:solidFill>
                  <a:schemeClr val="accent4">
                    <a:lumMod val="50000"/>
                  </a:schemeClr>
                </a:solidFill>
                <a:latin typeface="Arial" charset="0"/>
                <a:cs typeface="Arial" charset="0"/>
              </a:rPr>
              <a:t>        </a:t>
            </a:r>
            <a:r>
              <a:rPr lang="ar-EG" sz="1050" b="1" dirty="0">
                <a:solidFill>
                  <a:schemeClr val="accent4">
                    <a:lumMod val="50000"/>
                  </a:schemeClr>
                </a:solidFill>
                <a:latin typeface="Arial" charset="0"/>
                <a:cs typeface="Arial" charset="0"/>
              </a:rPr>
              <a:t>ـــــــــــــــــــــــــــــــــــ</a:t>
            </a:r>
            <a:endParaRPr lang="ar-EG" sz="2400" b="1" dirty="0">
              <a:solidFill>
                <a:schemeClr val="accent4">
                  <a:lumMod val="50000"/>
                </a:schemeClr>
              </a:solidFill>
              <a:latin typeface="Arial" charset="0"/>
              <a:cs typeface="Arial" charset="0"/>
            </a:endParaRPr>
          </a:p>
          <a:p>
            <a:pPr algn="ctr">
              <a:defRPr/>
            </a:pPr>
            <a:r>
              <a:rPr lang="ar-EG" sz="3600" b="1" dirty="0">
                <a:latin typeface="Arial" charset="0"/>
                <a:cs typeface="Arial" charset="0"/>
              </a:rPr>
              <a:t>     </a:t>
            </a:r>
            <a:r>
              <a:rPr lang="ar-EG" sz="3600" b="1" dirty="0">
                <a:solidFill>
                  <a:srgbClr val="C00000"/>
                </a:solidFill>
                <a:latin typeface="Arial" charset="0"/>
                <a:cs typeface="Arial" charset="0"/>
              </a:rPr>
              <a:t>124</a:t>
            </a:r>
            <a:endParaRPr lang="en-US" sz="3600" dirty="0">
              <a:solidFill>
                <a:srgbClr val="C00000"/>
              </a:solidFill>
              <a:latin typeface="Arial" charset="0"/>
              <a:cs typeface="Arial" charset="0"/>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500"/>
                                        <p:tgtEl>
                                          <p:spTgt spid="4"/>
                                        </p:tgtEl>
                                      </p:cBhvr>
                                    </p:animEffect>
                                  </p:childTnLst>
                                </p:cTn>
                              </p:par>
                              <p:par>
                                <p:cTn id="13" presetID="2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7"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 calcmode="lin" valueType="num">
                                      <p:cBhvr>
                                        <p:cTn id="19"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0"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1"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22" dur="500" decel="50000">
                                          <p:stCondLst>
                                            <p:cond delay="0"/>
                                          </p:stCondLst>
                                        </p:cTn>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26+ 98.wav"/>
                                        </p:tgtEl>
                                      </p:cMediaNode>
                                    </p:audio>
                                  </p:sub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 calcmode="lin" valueType="num">
                                      <p:cBhvr>
                                        <p:cTn id="27" dur="500" fill="hold"/>
                                        <p:tgtEl>
                                          <p:spTgt spid="19">
                                            <p:txEl>
                                              <p:pRg st="0" end="0"/>
                                            </p:txEl>
                                          </p:spTgt>
                                        </p:tgtEl>
                                        <p:attrNameLst>
                                          <p:attrName>ppt_w</p:attrName>
                                        </p:attrNameLst>
                                      </p:cBhvr>
                                      <p:tavLst>
                                        <p:tav tm="0">
                                          <p:val>
                                            <p:strVal val="#ppt_w*0.70"/>
                                          </p:val>
                                        </p:tav>
                                        <p:tav tm="100000">
                                          <p:val>
                                            <p:strVal val="#ppt_w"/>
                                          </p:val>
                                        </p:tav>
                                      </p:tavLst>
                                    </p:anim>
                                    <p:anim calcmode="lin" valueType="num">
                                      <p:cBhvr>
                                        <p:cTn id="28" dur="5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29" dur="500"/>
                                        <p:tgtEl>
                                          <p:spTgt spid="19">
                                            <p:txEl>
                                              <p:pRg st="0" end="0"/>
                                            </p:txEl>
                                          </p:spTgt>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9">
                                            <p:txEl>
                                              <p:pRg st="1" end="1"/>
                                            </p:txEl>
                                          </p:spTgt>
                                        </p:tgtEl>
                                        <p:attrNameLst>
                                          <p:attrName>style.visibility</p:attrName>
                                        </p:attrNameLst>
                                      </p:cBhvr>
                                      <p:to>
                                        <p:strVal val="visible"/>
                                      </p:to>
                                    </p:set>
                                    <p:anim calcmode="lin" valueType="num">
                                      <p:cBhvr>
                                        <p:cTn id="32" dur="500" fill="hold"/>
                                        <p:tgtEl>
                                          <p:spTgt spid="19">
                                            <p:txEl>
                                              <p:pRg st="1" end="1"/>
                                            </p:txEl>
                                          </p:spTgt>
                                        </p:tgtEl>
                                        <p:attrNameLst>
                                          <p:attrName>ppt_w</p:attrName>
                                        </p:attrNameLst>
                                      </p:cBhvr>
                                      <p:tavLst>
                                        <p:tav tm="0">
                                          <p:val>
                                            <p:strVal val="#ppt_w*0.70"/>
                                          </p:val>
                                        </p:tav>
                                        <p:tav tm="100000">
                                          <p:val>
                                            <p:strVal val="#ppt_w"/>
                                          </p:val>
                                        </p:tav>
                                      </p:tavLst>
                                    </p:anim>
                                    <p:anim calcmode="lin" valueType="num">
                                      <p:cBhvr>
                                        <p:cTn id="33" dur="500" fill="hold"/>
                                        <p:tgtEl>
                                          <p:spTgt spid="19">
                                            <p:txEl>
                                              <p:pRg st="1" end="1"/>
                                            </p:txEl>
                                          </p:spTgt>
                                        </p:tgtEl>
                                        <p:attrNameLst>
                                          <p:attrName>ppt_h</p:attrName>
                                        </p:attrNameLst>
                                      </p:cBhvr>
                                      <p:tavLst>
                                        <p:tav tm="0">
                                          <p:val>
                                            <p:strVal val="#ppt_h"/>
                                          </p:val>
                                        </p:tav>
                                        <p:tav tm="100000">
                                          <p:val>
                                            <p:strVal val="#ppt_h"/>
                                          </p:val>
                                        </p:tav>
                                      </p:tavLst>
                                    </p:anim>
                                    <p:animEffect transition="in" filter="fade">
                                      <p:cBhvr>
                                        <p:cTn id="34" dur="500"/>
                                        <p:tgtEl>
                                          <p:spTgt spid="19">
                                            <p:txEl>
                                              <p:pRg st="1" end="1"/>
                                            </p:txEl>
                                          </p:spTgt>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9">
                                            <p:txEl>
                                              <p:pRg st="2" end="2"/>
                                            </p:txEl>
                                          </p:spTgt>
                                        </p:tgtEl>
                                        <p:attrNameLst>
                                          <p:attrName>style.visibility</p:attrName>
                                        </p:attrNameLst>
                                      </p:cBhvr>
                                      <p:to>
                                        <p:strVal val="visible"/>
                                      </p:to>
                                    </p:set>
                                    <p:anim calcmode="lin" valueType="num">
                                      <p:cBhvr>
                                        <p:cTn id="37" dur="500" fill="hold"/>
                                        <p:tgtEl>
                                          <p:spTgt spid="19">
                                            <p:txEl>
                                              <p:pRg st="2" end="2"/>
                                            </p:txEl>
                                          </p:spTgt>
                                        </p:tgtEl>
                                        <p:attrNameLst>
                                          <p:attrName>ppt_w</p:attrName>
                                        </p:attrNameLst>
                                      </p:cBhvr>
                                      <p:tavLst>
                                        <p:tav tm="0">
                                          <p:val>
                                            <p:strVal val="#ppt_w*0.70"/>
                                          </p:val>
                                        </p:tav>
                                        <p:tav tm="100000">
                                          <p:val>
                                            <p:strVal val="#ppt_w"/>
                                          </p:val>
                                        </p:tav>
                                      </p:tavLst>
                                    </p:anim>
                                    <p:anim calcmode="lin" valueType="num">
                                      <p:cBhvr>
                                        <p:cTn id="38" dur="500" fill="hold"/>
                                        <p:tgtEl>
                                          <p:spTgt spid="19">
                                            <p:txEl>
                                              <p:pRg st="2" end="2"/>
                                            </p:txEl>
                                          </p:spTgt>
                                        </p:tgtEl>
                                        <p:attrNameLst>
                                          <p:attrName>ppt_h</p:attrName>
                                        </p:attrNameLst>
                                      </p:cBhvr>
                                      <p:tavLst>
                                        <p:tav tm="0">
                                          <p:val>
                                            <p:strVal val="#ppt_h"/>
                                          </p:val>
                                        </p:tav>
                                        <p:tav tm="100000">
                                          <p:val>
                                            <p:strVal val="#ppt_h"/>
                                          </p:val>
                                        </p:tav>
                                      </p:tavLst>
                                    </p:anim>
                                    <p:animEffect transition="in" filter="fade">
                                      <p:cBhvr>
                                        <p:cTn id="39" dur="500"/>
                                        <p:tgtEl>
                                          <p:spTgt spid="19">
                                            <p:txEl>
                                              <p:pRg st="2" end="2"/>
                                            </p:txEl>
                                          </p:spTgt>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19">
                                            <p:txEl>
                                              <p:pRg st="3" end="3"/>
                                            </p:txEl>
                                          </p:spTgt>
                                        </p:tgtEl>
                                        <p:attrNameLst>
                                          <p:attrName>style.visibility</p:attrName>
                                        </p:attrNameLst>
                                      </p:cBhvr>
                                      <p:to>
                                        <p:strVal val="visible"/>
                                      </p:to>
                                    </p:set>
                                    <p:anim calcmode="lin" valueType="num">
                                      <p:cBhvr>
                                        <p:cTn id="42" dur="500" fill="hold"/>
                                        <p:tgtEl>
                                          <p:spTgt spid="19">
                                            <p:txEl>
                                              <p:pRg st="3" end="3"/>
                                            </p:txEl>
                                          </p:spTgt>
                                        </p:tgtEl>
                                        <p:attrNameLst>
                                          <p:attrName>ppt_w</p:attrName>
                                        </p:attrNameLst>
                                      </p:cBhvr>
                                      <p:tavLst>
                                        <p:tav tm="0">
                                          <p:val>
                                            <p:strVal val="#ppt_w*0.70"/>
                                          </p:val>
                                        </p:tav>
                                        <p:tav tm="100000">
                                          <p:val>
                                            <p:strVal val="#ppt_w"/>
                                          </p:val>
                                        </p:tav>
                                      </p:tavLst>
                                    </p:anim>
                                    <p:anim calcmode="lin" valueType="num">
                                      <p:cBhvr>
                                        <p:cTn id="43" dur="500" fill="hold"/>
                                        <p:tgtEl>
                                          <p:spTgt spid="19">
                                            <p:txEl>
                                              <p:pRg st="3" end="3"/>
                                            </p:txEl>
                                          </p:spTgt>
                                        </p:tgtEl>
                                        <p:attrNameLst>
                                          <p:attrName>ppt_h</p:attrName>
                                        </p:attrNameLst>
                                      </p:cBhvr>
                                      <p:tavLst>
                                        <p:tav tm="0">
                                          <p:val>
                                            <p:strVal val="#ppt_h"/>
                                          </p:val>
                                        </p:tav>
                                        <p:tav tm="100000">
                                          <p:val>
                                            <p:strVal val="#ppt_h"/>
                                          </p:val>
                                        </p:tav>
                                      </p:tavLst>
                                    </p:anim>
                                    <p:animEffect transition="in" filter="fade">
                                      <p:cBhvr>
                                        <p:cTn id="44" dur="500"/>
                                        <p:tgtEl>
                                          <p:spTgt spid="19">
                                            <p:txEl>
                                              <p:pRg st="3" end="3"/>
                                            </p:txEl>
                                          </p:spTgt>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19">
                                            <p:txEl>
                                              <p:pRg st="4" end="4"/>
                                            </p:txEl>
                                          </p:spTgt>
                                        </p:tgtEl>
                                        <p:attrNameLst>
                                          <p:attrName>style.visibility</p:attrName>
                                        </p:attrNameLst>
                                      </p:cBhvr>
                                      <p:to>
                                        <p:strVal val="visible"/>
                                      </p:to>
                                    </p:set>
                                    <p:anim calcmode="lin" valueType="num">
                                      <p:cBhvr>
                                        <p:cTn id="47" dur="500" fill="hold"/>
                                        <p:tgtEl>
                                          <p:spTgt spid="19">
                                            <p:txEl>
                                              <p:pRg st="4" end="4"/>
                                            </p:txEl>
                                          </p:spTgt>
                                        </p:tgtEl>
                                        <p:attrNameLst>
                                          <p:attrName>ppt_w</p:attrName>
                                        </p:attrNameLst>
                                      </p:cBhvr>
                                      <p:tavLst>
                                        <p:tav tm="0">
                                          <p:val>
                                            <p:strVal val="#ppt_w*0.70"/>
                                          </p:val>
                                        </p:tav>
                                        <p:tav tm="100000">
                                          <p:val>
                                            <p:strVal val="#ppt_w"/>
                                          </p:val>
                                        </p:tav>
                                      </p:tavLst>
                                    </p:anim>
                                    <p:anim calcmode="lin" valueType="num">
                                      <p:cBhvr>
                                        <p:cTn id="48" dur="500" fill="hold"/>
                                        <p:tgtEl>
                                          <p:spTgt spid="19">
                                            <p:txEl>
                                              <p:pRg st="4" end="4"/>
                                            </p:txEl>
                                          </p:spTgt>
                                        </p:tgtEl>
                                        <p:attrNameLst>
                                          <p:attrName>ppt_h</p:attrName>
                                        </p:attrNameLst>
                                      </p:cBhvr>
                                      <p:tavLst>
                                        <p:tav tm="0">
                                          <p:val>
                                            <p:strVal val="#ppt_h"/>
                                          </p:val>
                                        </p:tav>
                                        <p:tav tm="100000">
                                          <p:val>
                                            <p:strVal val="#ppt_h"/>
                                          </p:val>
                                        </p:tav>
                                      </p:tavLst>
                                    </p:anim>
                                    <p:animEffect transition="in" filter="fade">
                                      <p:cBhvr>
                                        <p:cTn id="49" dur="500"/>
                                        <p:tgtEl>
                                          <p:spTgt spid="19">
                                            <p:txEl>
                                              <p:pRg st="4" end="4"/>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4" name="12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uiExpand="1"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bwMode="auto">
          <a:xfrm>
            <a:off x="252413" y="476250"/>
            <a:ext cx="8280400" cy="5976938"/>
            <a:chOff x="251520" y="620688"/>
            <a:chExt cx="6840760" cy="4824536"/>
          </a:xfrm>
          <a:scene3d>
            <a:camera prst="orthographicFront">
              <a:rot lat="0" lon="0" rev="0"/>
            </a:camera>
            <a:lightRig rig="brightRoom" dir="t">
              <a:rot lat="0" lon="0" rev="600000"/>
            </a:lightRig>
          </a:scene3d>
        </p:grpSpPr>
        <p:sp>
          <p:nvSpPr>
            <p:cNvPr id="5" name="Cloud 4"/>
            <p:cNvSpPr/>
            <p:nvPr/>
          </p:nvSpPr>
          <p:spPr>
            <a:xfrm>
              <a:off x="251520" y="620688"/>
              <a:ext cx="2520280" cy="4824536"/>
            </a:xfrm>
            <a:prstGeom prst="cloud">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bg1"/>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6" name="Parallelogram 5"/>
            <p:cNvSpPr/>
            <p:nvPr/>
          </p:nvSpPr>
          <p:spPr>
            <a:xfrm>
              <a:off x="611560" y="1268760"/>
              <a:ext cx="6480720" cy="3888432"/>
            </a:xfrm>
            <a:prstGeom prst="parallelogram">
              <a:avLst/>
            </a:prstGeom>
            <a:solidFill>
              <a:schemeClr val="bg1">
                <a:lumMod val="75000"/>
              </a:schemeClr>
            </a:solid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7" name="Snip Single Corner Rectangle 6"/>
            <p:cNvSpPr/>
            <p:nvPr/>
          </p:nvSpPr>
          <p:spPr>
            <a:xfrm>
              <a:off x="1024871" y="1124744"/>
              <a:ext cx="6067409" cy="4032448"/>
            </a:xfrm>
            <a:prstGeom prst="snip1Rect">
              <a:avLst/>
            </a:prstGeom>
            <a:gradFill flip="none" rotWithShape="1">
              <a:gsLst>
                <a:gs pos="0">
                  <a:srgbClr val="9900CC"/>
                </a:gs>
                <a:gs pos="50000">
                  <a:schemeClr val="bg1">
                    <a:lumMod val="95000"/>
                  </a:schemeClr>
                </a:gs>
                <a:gs pos="100000">
                  <a:schemeClr val="bg1"/>
                </a:gs>
              </a:gsLst>
              <a:lin ang="18900000" scaled="1"/>
              <a:tileRect/>
            </a:grad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sp>
        <p:nvSpPr>
          <p:cNvPr id="8" name="TextBox 7"/>
          <p:cNvSpPr txBox="1">
            <a:spLocks noChangeArrowheads="1"/>
          </p:cNvSpPr>
          <p:nvPr/>
        </p:nvSpPr>
        <p:spPr bwMode="auto">
          <a:xfrm>
            <a:off x="2124075" y="1960563"/>
            <a:ext cx="4248150" cy="1108075"/>
          </a:xfrm>
          <a:prstGeom prst="rect">
            <a:avLst/>
          </a:prstGeom>
          <a:noFill/>
          <a:ln w="9525">
            <a:noFill/>
            <a:miter lim="800000"/>
            <a:headEnd/>
            <a:tailEnd/>
          </a:ln>
        </p:spPr>
        <p:txBody>
          <a:bodyPr>
            <a:spAutoFit/>
          </a:bodyPr>
          <a:lstStyle/>
          <a:p>
            <a:pPr algn="ctr"/>
            <a:r>
              <a:rPr lang="ar-SA" sz="6600" b="1" dirty="0"/>
              <a:t>23+ 16</a:t>
            </a:r>
            <a:endParaRPr lang="ar-EG" sz="6600" dirty="0"/>
          </a:p>
        </p:txBody>
      </p:sp>
      <p:grpSp>
        <p:nvGrpSpPr>
          <p:cNvPr id="4" name="Group 9"/>
          <p:cNvGrpSpPr>
            <a:grpSpLocks/>
          </p:cNvGrpSpPr>
          <p:nvPr/>
        </p:nvGrpSpPr>
        <p:grpSpPr bwMode="auto">
          <a:xfrm>
            <a:off x="7092950" y="1530350"/>
            <a:ext cx="1812925" cy="1628775"/>
            <a:chOff x="2614103" y="3533308"/>
            <a:chExt cx="1309825" cy="1407860"/>
          </a:xfrm>
        </p:grpSpPr>
        <p:grpSp>
          <p:nvGrpSpPr>
            <p:cNvPr id="51208" name="Group 10"/>
            <p:cNvGrpSpPr>
              <a:grpSpLocks/>
            </p:cNvGrpSpPr>
            <p:nvPr/>
          </p:nvGrpSpPr>
          <p:grpSpPr bwMode="auto">
            <a:xfrm>
              <a:off x="2614103" y="3533308"/>
              <a:ext cx="1309825" cy="1407860"/>
              <a:chOff x="2614103" y="3533308"/>
              <a:chExt cx="1309825" cy="1407860"/>
            </a:xfrm>
          </p:grpSpPr>
          <p:pic>
            <p:nvPicPr>
              <p:cNvPr id="51210" name="Picture 12"/>
              <p:cNvPicPr>
                <a:picLocks noChangeAspect="1"/>
              </p:cNvPicPr>
              <p:nvPr/>
            </p:nvPicPr>
            <p:blipFill>
              <a:blip r:embed="rId7" cstate="print"/>
              <a:srcRect/>
              <a:stretch>
                <a:fillRect/>
              </a:stretch>
            </p:blipFill>
            <p:spPr bwMode="auto">
              <a:xfrm>
                <a:off x="2750711" y="3533308"/>
                <a:ext cx="1173217" cy="1407860"/>
              </a:xfrm>
              <a:prstGeom prst="rect">
                <a:avLst/>
              </a:prstGeom>
              <a:noFill/>
              <a:ln w="9525">
                <a:noFill/>
                <a:miter lim="800000"/>
                <a:headEnd/>
                <a:tailEnd/>
              </a:ln>
            </p:spPr>
          </p:pic>
          <p:grpSp>
            <p:nvGrpSpPr>
              <p:cNvPr id="10" name="Group 13"/>
              <p:cNvGrpSpPr/>
              <p:nvPr/>
            </p:nvGrpSpPr>
            <p:grpSpPr>
              <a:xfrm>
                <a:off x="2614103" y="3861048"/>
                <a:ext cx="897263" cy="946287"/>
                <a:chOff x="2322998" y="4578920"/>
                <a:chExt cx="897263" cy="946287"/>
              </a:xfrm>
              <a:scene3d>
                <a:camera prst="orthographicFront">
                  <a:rot lat="0" lon="0" rev="0"/>
                </a:camera>
                <a:lightRig rig="glow" dir="t">
                  <a:rot lat="0" lon="0" rev="14100000"/>
                </a:lightRig>
              </a:scene3d>
            </p:grpSpPr>
            <p:sp>
              <p:nvSpPr>
                <p:cNvPr id="15" name="Diamond 14"/>
                <p:cNvSpPr/>
                <p:nvPr/>
              </p:nvSpPr>
              <p:spPr>
                <a:xfrm>
                  <a:off x="2367559" y="4578920"/>
                  <a:ext cx="852702" cy="946287"/>
                </a:xfrm>
                <a:prstGeom prst="diamond">
                  <a:avLst/>
                </a:prstGeom>
                <a:solidFill>
                  <a:srgbClr val="008080"/>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6" name="Rounded Rectangle 15"/>
                <p:cNvSpPr/>
                <p:nvPr/>
              </p:nvSpPr>
              <p:spPr>
                <a:xfrm>
                  <a:off x="2322998" y="4740845"/>
                  <a:ext cx="780679" cy="702203"/>
                </a:xfrm>
                <a:prstGeom prst="roundRect">
                  <a:avLst/>
                </a:pr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lin ang="162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grpSp>
        <p:sp>
          <p:nvSpPr>
            <p:cNvPr id="12" name="TextBox 11"/>
            <p:cNvSpPr txBox="1"/>
            <p:nvPr/>
          </p:nvSpPr>
          <p:spPr>
            <a:xfrm>
              <a:off x="2718099" y="4126798"/>
              <a:ext cx="550974" cy="6119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1">
              <a:spAutoFit/>
            </a:bodyPr>
            <a:lstStyle/>
            <a:p>
              <a:pPr algn="ctr">
                <a:defRPr/>
              </a:pPr>
              <a:r>
                <a:rPr lang="ar-EG" sz="4000" b="1" dirty="0">
                  <a:ln>
                    <a:solidFill>
                      <a:sysClr val="windowText" lastClr="000000"/>
                    </a:solidFill>
                  </a:ln>
                  <a:solidFill>
                    <a:srgbClr val="0000FF"/>
                  </a:solidFill>
                </a:rPr>
                <a:t>39</a:t>
              </a:r>
            </a:p>
          </p:txBody>
        </p:sp>
      </p:grpSp>
      <p:sp>
        <p:nvSpPr>
          <p:cNvPr id="5120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ar-EG"/>
          </a:p>
        </p:txBody>
      </p:sp>
      <p:sp>
        <p:nvSpPr>
          <p:cNvPr id="51206" name="Rectangle 3"/>
          <p:cNvSpPr>
            <a:spLocks noChangeArrowheads="1"/>
          </p:cNvSpPr>
          <p:nvPr/>
        </p:nvSpPr>
        <p:spPr bwMode="auto">
          <a:xfrm>
            <a:off x="0" y="657225"/>
            <a:ext cx="9144000" cy="0"/>
          </a:xfrm>
          <a:prstGeom prst="rect">
            <a:avLst/>
          </a:prstGeom>
          <a:noFill/>
          <a:ln w="9525">
            <a:noFill/>
            <a:miter lim="800000"/>
            <a:headEnd/>
            <a:tailEnd/>
          </a:ln>
        </p:spPr>
        <p:txBody>
          <a:bodyPr wrap="none" anchor="ctr">
            <a:spAutoFit/>
          </a:bodyPr>
          <a:lstStyle/>
          <a:p>
            <a:endParaRPr lang="ar-EG"/>
          </a:p>
        </p:txBody>
      </p:sp>
      <p:sp>
        <p:nvSpPr>
          <p:cNvPr id="19" name="مربع نص 18"/>
          <p:cNvSpPr txBox="1">
            <a:spLocks noChangeArrowheads="1"/>
          </p:cNvSpPr>
          <p:nvPr/>
        </p:nvSpPr>
        <p:spPr bwMode="auto">
          <a:xfrm>
            <a:off x="3333750" y="3505200"/>
            <a:ext cx="2762250" cy="2124075"/>
          </a:xfrm>
          <a:prstGeom prst="rect">
            <a:avLst/>
          </a:prstGeom>
          <a:noFill/>
          <a:ln w="9525">
            <a:noFill/>
            <a:miter lim="800000"/>
            <a:headEnd/>
            <a:tailEnd/>
          </a:ln>
        </p:spPr>
        <p:txBody>
          <a:bodyPr>
            <a:spAutoFit/>
          </a:bodyPr>
          <a:lstStyle/>
          <a:p>
            <a:pPr algn="ctr">
              <a:defRPr/>
            </a:pPr>
            <a:r>
              <a:rPr lang="ar-EG" sz="3600" b="1" dirty="0">
                <a:solidFill>
                  <a:schemeClr val="accent4">
                    <a:lumMod val="50000"/>
                  </a:schemeClr>
                </a:solidFill>
                <a:latin typeface="Arial" charset="0"/>
                <a:cs typeface="Arial" charset="0"/>
              </a:rPr>
              <a:t>   23</a:t>
            </a:r>
          </a:p>
          <a:p>
            <a:pPr algn="ctr">
              <a:defRPr/>
            </a:pPr>
            <a:r>
              <a:rPr lang="ar-EG" sz="3600" b="1" dirty="0">
                <a:solidFill>
                  <a:schemeClr val="accent4">
                    <a:lumMod val="50000"/>
                  </a:schemeClr>
                </a:solidFill>
                <a:latin typeface="Arial" charset="0"/>
                <a:cs typeface="Arial" charset="0"/>
              </a:rPr>
              <a:t>+ 16</a:t>
            </a:r>
          </a:p>
          <a:p>
            <a:pPr algn="ctr">
              <a:defRPr/>
            </a:pPr>
            <a:r>
              <a:rPr lang="ar-EG" sz="2400" b="1" dirty="0">
                <a:solidFill>
                  <a:schemeClr val="accent4">
                    <a:lumMod val="50000"/>
                  </a:schemeClr>
                </a:solidFill>
                <a:latin typeface="Arial" charset="0"/>
                <a:cs typeface="Arial" charset="0"/>
              </a:rPr>
              <a:t>        </a:t>
            </a:r>
            <a:r>
              <a:rPr lang="ar-EG" sz="1050" b="1" dirty="0">
                <a:solidFill>
                  <a:schemeClr val="accent4">
                    <a:lumMod val="50000"/>
                  </a:schemeClr>
                </a:solidFill>
                <a:latin typeface="Arial" charset="0"/>
                <a:cs typeface="Arial" charset="0"/>
              </a:rPr>
              <a:t>ـــــــــــــــــــــــــــــــــــ</a:t>
            </a:r>
            <a:endParaRPr lang="ar-EG" sz="2400" b="1" dirty="0">
              <a:solidFill>
                <a:schemeClr val="accent4">
                  <a:lumMod val="50000"/>
                </a:schemeClr>
              </a:solidFill>
              <a:latin typeface="Arial" charset="0"/>
              <a:cs typeface="Arial" charset="0"/>
            </a:endParaRPr>
          </a:p>
          <a:p>
            <a:pPr algn="ctr">
              <a:defRPr/>
            </a:pPr>
            <a:r>
              <a:rPr lang="ar-EG" sz="3600" b="1" dirty="0">
                <a:latin typeface="Arial" charset="0"/>
                <a:cs typeface="Arial" charset="0"/>
              </a:rPr>
              <a:t>   </a:t>
            </a:r>
            <a:r>
              <a:rPr lang="ar-EG" sz="3600" b="1" dirty="0">
                <a:solidFill>
                  <a:srgbClr val="C00000"/>
                </a:solidFill>
                <a:latin typeface="Arial" charset="0"/>
                <a:cs typeface="Arial" charset="0"/>
              </a:rPr>
              <a:t>39</a:t>
            </a:r>
            <a:endParaRPr lang="en-US" sz="3600" dirty="0">
              <a:solidFill>
                <a:srgbClr val="C00000"/>
              </a:solidFill>
              <a:latin typeface="Arial" charset="0"/>
              <a:cs typeface="Arial" charset="0"/>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0096 - اعلان اهمال الويندوز.wav"/>
                                        </p:tgtEl>
                                      </p:cMediaNode>
                                    </p:audio>
                                  </p:subTnLst>
                                </p:cTn>
                              </p:par>
                              <p:par>
                                <p:cTn id="8" presetID="2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1"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2"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 calcmode="lin" valueType="num">
                                      <p:cBhvr>
                                        <p:cTn id="14"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5"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17" dur="500" decel="50000">
                                          <p:stCondLst>
                                            <p:cond delay="0"/>
                                          </p:stCondLst>
                                        </p:cTn>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4" name="23+ 16.wav"/>
                                        </p:tgtEl>
                                      </p:cMediaNode>
                                    </p:audio>
                                  </p:sub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p:cTn id="22" dur="500" fill="hold"/>
                                        <p:tgtEl>
                                          <p:spTgt spid="19">
                                            <p:txEl>
                                              <p:pRg st="0" end="0"/>
                                            </p:txEl>
                                          </p:spTgt>
                                        </p:tgtEl>
                                        <p:attrNameLst>
                                          <p:attrName>ppt_w</p:attrName>
                                        </p:attrNameLst>
                                      </p:cBhvr>
                                      <p:tavLst>
                                        <p:tav tm="0">
                                          <p:val>
                                            <p:strVal val="#ppt_w*0.70"/>
                                          </p:val>
                                        </p:tav>
                                        <p:tav tm="100000">
                                          <p:val>
                                            <p:strVal val="#ppt_w"/>
                                          </p:val>
                                        </p:tav>
                                      </p:tavLst>
                                    </p:anim>
                                    <p:anim calcmode="lin" valueType="num">
                                      <p:cBhvr>
                                        <p:cTn id="23" dur="5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24" dur="500"/>
                                        <p:tgtEl>
                                          <p:spTgt spid="19">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0217 - ويندوز كبير.wav"/>
                                        </p:tgtEl>
                                      </p:cMediaNode>
                                    </p:audio>
                                  </p:subTnLst>
                                </p:cTn>
                              </p:par>
                              <p:par>
                                <p:cTn id="25" presetID="55" presetClass="entr" presetSubtype="0" fill="hold" grpId="0" nodeType="with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 calcmode="lin" valueType="num">
                                      <p:cBhvr>
                                        <p:cTn id="27" dur="500" fill="hold"/>
                                        <p:tgtEl>
                                          <p:spTgt spid="19">
                                            <p:txEl>
                                              <p:pRg st="1" end="1"/>
                                            </p:txEl>
                                          </p:spTgt>
                                        </p:tgtEl>
                                        <p:attrNameLst>
                                          <p:attrName>ppt_w</p:attrName>
                                        </p:attrNameLst>
                                      </p:cBhvr>
                                      <p:tavLst>
                                        <p:tav tm="0">
                                          <p:val>
                                            <p:strVal val="#ppt_w*0.70"/>
                                          </p:val>
                                        </p:tav>
                                        <p:tav tm="100000">
                                          <p:val>
                                            <p:strVal val="#ppt_w"/>
                                          </p:val>
                                        </p:tav>
                                      </p:tavLst>
                                    </p:anim>
                                    <p:anim calcmode="lin" valueType="num">
                                      <p:cBhvr>
                                        <p:cTn id="28" dur="500" fill="hold"/>
                                        <p:tgtEl>
                                          <p:spTgt spid="19">
                                            <p:txEl>
                                              <p:pRg st="1" end="1"/>
                                            </p:txEl>
                                          </p:spTgt>
                                        </p:tgtEl>
                                        <p:attrNameLst>
                                          <p:attrName>ppt_h</p:attrName>
                                        </p:attrNameLst>
                                      </p:cBhvr>
                                      <p:tavLst>
                                        <p:tav tm="0">
                                          <p:val>
                                            <p:strVal val="#ppt_h"/>
                                          </p:val>
                                        </p:tav>
                                        <p:tav tm="100000">
                                          <p:val>
                                            <p:strVal val="#ppt_h"/>
                                          </p:val>
                                        </p:tav>
                                      </p:tavLst>
                                    </p:anim>
                                    <p:animEffect transition="in" filter="fade">
                                      <p:cBhvr>
                                        <p:cTn id="29" dur="500"/>
                                        <p:tgtEl>
                                          <p:spTgt spid="19">
                                            <p:txEl>
                                              <p:pRg st="1" end="1"/>
                                            </p:txEl>
                                          </p:spTgt>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 calcmode="lin" valueType="num">
                                      <p:cBhvr>
                                        <p:cTn id="32" dur="500" fill="hold"/>
                                        <p:tgtEl>
                                          <p:spTgt spid="19">
                                            <p:txEl>
                                              <p:pRg st="2" end="2"/>
                                            </p:txEl>
                                          </p:spTgt>
                                        </p:tgtEl>
                                        <p:attrNameLst>
                                          <p:attrName>ppt_w</p:attrName>
                                        </p:attrNameLst>
                                      </p:cBhvr>
                                      <p:tavLst>
                                        <p:tav tm="0">
                                          <p:val>
                                            <p:strVal val="#ppt_w*0.70"/>
                                          </p:val>
                                        </p:tav>
                                        <p:tav tm="100000">
                                          <p:val>
                                            <p:strVal val="#ppt_w"/>
                                          </p:val>
                                        </p:tav>
                                      </p:tavLst>
                                    </p:anim>
                                    <p:anim calcmode="lin" valueType="num">
                                      <p:cBhvr>
                                        <p:cTn id="33" dur="500" fill="hold"/>
                                        <p:tgtEl>
                                          <p:spTgt spid="19">
                                            <p:txEl>
                                              <p:pRg st="2" end="2"/>
                                            </p:txEl>
                                          </p:spTgt>
                                        </p:tgtEl>
                                        <p:attrNameLst>
                                          <p:attrName>ppt_h</p:attrName>
                                        </p:attrNameLst>
                                      </p:cBhvr>
                                      <p:tavLst>
                                        <p:tav tm="0">
                                          <p:val>
                                            <p:strVal val="#ppt_h"/>
                                          </p:val>
                                        </p:tav>
                                        <p:tav tm="100000">
                                          <p:val>
                                            <p:strVal val="#ppt_h"/>
                                          </p:val>
                                        </p:tav>
                                      </p:tavLst>
                                    </p:anim>
                                    <p:animEffect transition="in" filter="fade">
                                      <p:cBhvr>
                                        <p:cTn id="34" dur="500"/>
                                        <p:tgtEl>
                                          <p:spTgt spid="19">
                                            <p:txEl>
                                              <p:pRg st="2" end="2"/>
                                            </p:txEl>
                                          </p:spTgt>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9">
                                            <p:txEl>
                                              <p:pRg st="3" end="3"/>
                                            </p:txEl>
                                          </p:spTgt>
                                        </p:tgtEl>
                                        <p:attrNameLst>
                                          <p:attrName>style.visibility</p:attrName>
                                        </p:attrNameLst>
                                      </p:cBhvr>
                                      <p:to>
                                        <p:strVal val="visible"/>
                                      </p:to>
                                    </p:set>
                                    <p:anim calcmode="lin" valueType="num">
                                      <p:cBhvr>
                                        <p:cTn id="37" dur="500" fill="hold"/>
                                        <p:tgtEl>
                                          <p:spTgt spid="19">
                                            <p:txEl>
                                              <p:pRg st="3" end="3"/>
                                            </p:txEl>
                                          </p:spTgt>
                                        </p:tgtEl>
                                        <p:attrNameLst>
                                          <p:attrName>ppt_w</p:attrName>
                                        </p:attrNameLst>
                                      </p:cBhvr>
                                      <p:tavLst>
                                        <p:tav tm="0">
                                          <p:val>
                                            <p:strVal val="#ppt_w*0.70"/>
                                          </p:val>
                                        </p:tav>
                                        <p:tav tm="100000">
                                          <p:val>
                                            <p:strVal val="#ppt_w"/>
                                          </p:val>
                                        </p:tav>
                                      </p:tavLst>
                                    </p:anim>
                                    <p:anim calcmode="lin" valueType="num">
                                      <p:cBhvr>
                                        <p:cTn id="38" dur="500" fill="hold"/>
                                        <p:tgtEl>
                                          <p:spTgt spid="19">
                                            <p:txEl>
                                              <p:pRg st="3" end="3"/>
                                            </p:txEl>
                                          </p:spTgt>
                                        </p:tgtEl>
                                        <p:attrNameLst>
                                          <p:attrName>ppt_h</p:attrName>
                                        </p:attrNameLst>
                                      </p:cBhvr>
                                      <p:tavLst>
                                        <p:tav tm="0">
                                          <p:val>
                                            <p:strVal val="#ppt_h"/>
                                          </p:val>
                                        </p:tav>
                                        <p:tav tm="100000">
                                          <p:val>
                                            <p:strVal val="#ppt_h"/>
                                          </p:val>
                                        </p:tav>
                                      </p:tavLst>
                                    </p:anim>
                                    <p:animEffect transition="in" filter="fade">
                                      <p:cBhvr>
                                        <p:cTn id="39" dur="500"/>
                                        <p:tgtEl>
                                          <p:spTgt spid="19">
                                            <p:txEl>
                                              <p:pRg st="3" end="3"/>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6" name="3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500063" y="357188"/>
            <a:ext cx="8215312" cy="6215062"/>
            <a:chOff x="500031" y="357166"/>
            <a:chExt cx="8215377" cy="6215106"/>
          </a:xfrm>
        </p:grpSpPr>
        <p:grpSp>
          <p:nvGrpSpPr>
            <p:cNvPr id="6150" name="Group 46"/>
            <p:cNvGrpSpPr>
              <a:grpSpLocks/>
            </p:cNvGrpSpPr>
            <p:nvPr/>
          </p:nvGrpSpPr>
          <p:grpSpPr bwMode="auto">
            <a:xfrm>
              <a:off x="500031" y="357166"/>
              <a:ext cx="8215377" cy="6215106"/>
              <a:chOff x="500031" y="357166"/>
              <a:chExt cx="8215377" cy="6215106"/>
            </a:xfrm>
          </p:grpSpPr>
          <p:pic>
            <p:nvPicPr>
              <p:cNvPr id="6152" name="Picture 5" descr="4fe4d6be42519b2e5e498ef8a21718eb.gif"/>
              <p:cNvPicPr>
                <a:picLocks noChangeAspect="1"/>
              </p:cNvPicPr>
              <p:nvPr/>
            </p:nvPicPr>
            <p:blipFill>
              <a:blip r:embed="rId7" cstate="print"/>
              <a:srcRect/>
              <a:stretch>
                <a:fillRect/>
              </a:stretch>
            </p:blipFill>
            <p:spPr bwMode="auto">
              <a:xfrm>
                <a:off x="1066802" y="500042"/>
                <a:ext cx="3790950" cy="962025"/>
              </a:xfrm>
              <a:prstGeom prst="rect">
                <a:avLst/>
              </a:prstGeom>
              <a:noFill/>
              <a:ln w="9525">
                <a:noFill/>
                <a:miter lim="800000"/>
                <a:headEnd/>
                <a:tailEnd/>
              </a:ln>
            </p:spPr>
          </p:pic>
          <p:grpSp>
            <p:nvGrpSpPr>
              <p:cNvPr id="6153" name="Group 44"/>
              <p:cNvGrpSpPr>
                <a:grpSpLocks/>
              </p:cNvGrpSpPr>
              <p:nvPr/>
            </p:nvGrpSpPr>
            <p:grpSpPr bwMode="auto">
              <a:xfrm>
                <a:off x="500031" y="357166"/>
                <a:ext cx="8215377" cy="6215106"/>
                <a:chOff x="500031" y="357166"/>
                <a:chExt cx="8215377" cy="6215106"/>
              </a:xfrm>
            </p:grpSpPr>
            <p:grpSp>
              <p:nvGrpSpPr>
                <p:cNvPr id="6" name="Group 37"/>
                <p:cNvGrpSpPr/>
                <p:nvPr/>
              </p:nvGrpSpPr>
              <p:grpSpPr>
                <a:xfrm rot="16200000">
                  <a:off x="-1893142"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36"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6157" name="Group 22"/>
                <p:cNvGrpSpPr>
                  <a:grpSpLocks/>
                </p:cNvGrpSpPr>
                <p:nvPr/>
              </p:nvGrpSpPr>
              <p:grpSpPr bwMode="auto">
                <a:xfrm>
                  <a:off x="1000100" y="357166"/>
                  <a:ext cx="7072362" cy="642942"/>
                  <a:chOff x="1000100" y="357166"/>
                  <a:chExt cx="7072362" cy="500066"/>
                </a:xfrm>
              </p:grpSpPr>
              <p:grpSp>
                <p:nvGrpSpPr>
                  <p:cNvPr id="6161"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617" y="357166"/>
                      <a:ext cx="2000266"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83" y="357166"/>
                      <a:ext cx="2000266"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6162"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20" y="357166"/>
                      <a:ext cx="2000266"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86" y="357166"/>
                      <a:ext cx="2000266"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4" name="TextBox 3"/>
            <p:cNvSpPr txBox="1"/>
            <p:nvPr/>
          </p:nvSpPr>
          <p:spPr>
            <a:xfrm>
              <a:off x="1357288" y="1500174"/>
              <a:ext cx="6643740" cy="830268"/>
            </a:xfrm>
            <a:prstGeom prst="rect">
              <a:avLst/>
            </a:prstGeom>
            <a:noFill/>
          </p:spPr>
          <p:txBody>
            <a:bodyPr rtlCol="1">
              <a:spAutoFit/>
            </a:bodyPr>
            <a:lstStyle/>
            <a:p>
              <a:pPr algn="ctr" fontAlgn="auto">
                <a:spcBef>
                  <a:spcPts val="0"/>
                </a:spcBef>
                <a:spcAft>
                  <a:spcPts val="0"/>
                </a:spcAft>
                <a:defRPr/>
              </a:pPr>
              <a:r>
                <a:rPr lang="ar-EG" sz="4800" b="1" u="sng" dirty="0">
                  <a:solidFill>
                    <a:srgbClr val="0000CC"/>
                  </a:solidFill>
                  <a:latin typeface="+mn-lt"/>
                  <a:cs typeface="+mj-cs"/>
                </a:rPr>
                <a:t>أوجد قيمة كل عبارة مما يأتي:</a:t>
              </a:r>
            </a:p>
          </p:txBody>
        </p:sp>
      </p:grpSp>
      <p:grpSp>
        <p:nvGrpSpPr>
          <p:cNvPr id="31" name="Group 39"/>
          <p:cNvGrpSpPr/>
          <p:nvPr/>
        </p:nvGrpSpPr>
        <p:grpSpPr>
          <a:xfrm>
            <a:off x="6572264" y="3000372"/>
            <a:ext cx="1428760" cy="1357322"/>
            <a:chOff x="6000760" y="3286124"/>
            <a:chExt cx="2714644" cy="1807924"/>
          </a:xfrm>
          <a:effectLst>
            <a:reflection blurRad="6350" stA="52000" endA="300" endPos="35000" dir="5400000" sy="-100000" algn="bl" rotWithShape="0"/>
          </a:effectLst>
        </p:grpSpPr>
        <p:sp>
          <p:nvSpPr>
            <p:cNvPr id="41"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42"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8</a:t>
              </a:r>
            </a:p>
          </p:txBody>
        </p:sp>
      </p:grpSp>
      <p:sp>
        <p:nvSpPr>
          <p:cNvPr id="43" name="TextBox 5"/>
          <p:cNvSpPr txBox="1">
            <a:spLocks noChangeArrowheads="1"/>
          </p:cNvSpPr>
          <p:nvPr/>
        </p:nvSpPr>
        <p:spPr bwMode="auto">
          <a:xfrm>
            <a:off x="1857375" y="3071813"/>
            <a:ext cx="4357688" cy="1200150"/>
          </a:xfrm>
          <a:prstGeom prst="rect">
            <a:avLst/>
          </a:prstGeom>
          <a:noFill/>
          <a:ln w="9525">
            <a:noFill/>
            <a:miter lim="800000"/>
            <a:headEnd/>
            <a:tailEnd/>
          </a:ln>
        </p:spPr>
        <p:txBody>
          <a:bodyPr>
            <a:spAutoFit/>
          </a:bodyPr>
          <a:lstStyle/>
          <a:p>
            <a:pPr algn="ctr">
              <a:defRPr/>
            </a:pPr>
            <a:r>
              <a:rPr lang="ar-EG" sz="7200" b="1" dirty="0">
                <a:latin typeface="Calibri" pitchFamily="34" charset="0"/>
                <a:cs typeface="+mj-cs"/>
              </a:rPr>
              <a:t>8 + 4 – 3 </a:t>
            </a:r>
          </a:p>
        </p:txBody>
      </p:sp>
      <p:sp>
        <p:nvSpPr>
          <p:cNvPr id="44" name="TextBox 43"/>
          <p:cNvSpPr txBox="1">
            <a:spLocks noChangeArrowheads="1"/>
          </p:cNvSpPr>
          <p:nvPr/>
        </p:nvSpPr>
        <p:spPr bwMode="auto">
          <a:xfrm>
            <a:off x="2000250" y="4786313"/>
            <a:ext cx="4000500" cy="1016000"/>
          </a:xfrm>
          <a:prstGeom prst="rect">
            <a:avLst/>
          </a:prstGeom>
          <a:noFill/>
          <a:ln w="9525">
            <a:noFill/>
            <a:miter lim="800000"/>
            <a:headEnd/>
            <a:tailEnd/>
          </a:ln>
        </p:spPr>
        <p:txBody>
          <a:bodyPr>
            <a:spAutoFit/>
          </a:bodyPr>
          <a:lstStyle/>
          <a:p>
            <a:pPr algn="ctr">
              <a:defRPr/>
            </a:pPr>
            <a:r>
              <a:rPr lang="ar-EG" sz="6000" b="1" dirty="0" smtClean="0">
                <a:solidFill>
                  <a:srgbClr val="9900FF"/>
                </a:solidFill>
              </a:rPr>
              <a:t>=12-3 </a:t>
            </a:r>
            <a:r>
              <a:rPr lang="ar-EG" sz="6000" b="1" dirty="0">
                <a:solidFill>
                  <a:srgbClr val="9900FF"/>
                </a:solidFill>
              </a:rPr>
              <a:t>=</a:t>
            </a:r>
            <a:r>
              <a:rPr lang="ar-EG" sz="6000" b="1" dirty="0">
                <a:solidFill>
                  <a:srgbClr val="FF0000"/>
                </a:solidFill>
              </a:rPr>
              <a:t>9</a:t>
            </a:r>
            <a:endParaRPr lang="ar-EG" sz="6000" b="1" dirty="0">
              <a:solidFill>
                <a:srgbClr val="FF0000"/>
              </a:solidFill>
              <a:latin typeface="Calibri" pitchFamily="34" charset="0"/>
              <a:cs typeface="+mj-cs"/>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وجد قيمة كل عبارة مما يأتي.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15"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 calcmode="lin" valueType="num">
                                      <p:cBhvr>
                                        <p:cTn id="16"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4" name="newemail.wav"/>
                                        </p:tgtEl>
                                      </p:cMediaNode>
                                    </p:audio>
                                  </p:subTnLst>
                                </p:cTn>
                              </p:par>
                              <p:par>
                                <p:cTn id="18" presetID="40" presetClass="entr" presetSubtype="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anim calcmode="lin" valueType="num">
                                      <p:cBhvr>
                                        <p:cTn id="21" dur="500" fill="hold"/>
                                        <p:tgtEl>
                                          <p:spTgt spid="43"/>
                                        </p:tgtEl>
                                        <p:attrNameLst>
                                          <p:attrName>ppt_x</p:attrName>
                                        </p:attrNameLst>
                                      </p:cBhvr>
                                      <p:tavLst>
                                        <p:tav tm="0">
                                          <p:val>
                                            <p:strVal val="#ppt_x-.1"/>
                                          </p:val>
                                        </p:tav>
                                        <p:tav tm="100000">
                                          <p:val>
                                            <p:strVal val="#ppt_x"/>
                                          </p:val>
                                        </p:tav>
                                      </p:tavLst>
                                    </p:anim>
                                    <p:anim calcmode="lin" valueType="num">
                                      <p:cBhvr>
                                        <p:cTn id="22" dur="5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8 + 4 – 3.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dissolve">
                                      <p:cBhvr>
                                        <p:cTn id="27" dur="500"/>
                                        <p:tgtEl>
                                          <p:spTgt spid="44"/>
                                        </p:tgtEl>
                                      </p:cBhvr>
                                    </p:animEffect>
                                  </p:childTnLst>
                                  <p:subTnLst>
                                    <p:audio>
                                      <p:cMediaNode>
                                        <p:cTn display="0" masterRel="sameClick">
                                          <p:stCondLst>
                                            <p:cond evt="begin" delay="0">
                                              <p:tn val="25"/>
                                            </p:cond>
                                          </p:stCondLst>
                                          <p:endCondLst>
                                            <p:cond evt="onStopAudio" delay="0">
                                              <p:tgtEl>
                                                <p:sldTgt/>
                                              </p:tgtEl>
                                            </p:cond>
                                          </p:endCondLst>
                                        </p:cTn>
                                        <p:tgtEl>
                                          <p:sndTgt r:embed="rId6" name="=12-3 =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bwMode="auto">
          <a:xfrm>
            <a:off x="252413" y="476250"/>
            <a:ext cx="8280400" cy="5976938"/>
            <a:chOff x="251520" y="620688"/>
            <a:chExt cx="6840760" cy="4824536"/>
          </a:xfrm>
          <a:scene3d>
            <a:camera prst="orthographicFront">
              <a:rot lat="0" lon="0" rev="0"/>
            </a:camera>
            <a:lightRig rig="brightRoom" dir="t">
              <a:rot lat="0" lon="0" rev="600000"/>
            </a:lightRig>
          </a:scene3d>
        </p:grpSpPr>
        <p:sp>
          <p:nvSpPr>
            <p:cNvPr id="5" name="Cloud 4"/>
            <p:cNvSpPr/>
            <p:nvPr/>
          </p:nvSpPr>
          <p:spPr>
            <a:xfrm>
              <a:off x="251520" y="620688"/>
              <a:ext cx="2520280" cy="4824536"/>
            </a:xfrm>
            <a:prstGeom prst="cloud">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bg1"/>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6" name="Parallelogram 5"/>
            <p:cNvSpPr/>
            <p:nvPr/>
          </p:nvSpPr>
          <p:spPr>
            <a:xfrm>
              <a:off x="611560" y="1268760"/>
              <a:ext cx="6480720" cy="3888432"/>
            </a:xfrm>
            <a:prstGeom prst="parallelogram">
              <a:avLst/>
            </a:prstGeom>
            <a:solidFill>
              <a:schemeClr val="bg1">
                <a:lumMod val="75000"/>
              </a:schemeClr>
            </a:solid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7" name="Snip Single Corner Rectangle 6"/>
            <p:cNvSpPr/>
            <p:nvPr/>
          </p:nvSpPr>
          <p:spPr>
            <a:xfrm>
              <a:off x="1024871" y="1124744"/>
              <a:ext cx="6067409" cy="4032448"/>
            </a:xfrm>
            <a:prstGeom prst="snip1Rect">
              <a:avLst/>
            </a:prstGeom>
            <a:gradFill flip="none" rotWithShape="1">
              <a:gsLst>
                <a:gs pos="0">
                  <a:srgbClr val="9900CC"/>
                </a:gs>
                <a:gs pos="50000">
                  <a:schemeClr val="bg1">
                    <a:lumMod val="95000"/>
                  </a:schemeClr>
                </a:gs>
                <a:gs pos="100000">
                  <a:schemeClr val="bg1"/>
                </a:gs>
              </a:gsLst>
              <a:lin ang="18900000" scaled="1"/>
              <a:tileRect/>
            </a:grad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sp>
        <p:nvSpPr>
          <p:cNvPr id="8" name="TextBox 7"/>
          <p:cNvSpPr txBox="1">
            <a:spLocks noChangeArrowheads="1"/>
          </p:cNvSpPr>
          <p:nvPr/>
        </p:nvSpPr>
        <p:spPr bwMode="auto">
          <a:xfrm>
            <a:off x="2124075" y="1960563"/>
            <a:ext cx="4248150" cy="1108075"/>
          </a:xfrm>
          <a:prstGeom prst="rect">
            <a:avLst/>
          </a:prstGeom>
          <a:noFill/>
          <a:ln w="9525">
            <a:noFill/>
            <a:miter lim="800000"/>
            <a:headEnd/>
            <a:tailEnd/>
          </a:ln>
        </p:spPr>
        <p:txBody>
          <a:bodyPr>
            <a:spAutoFit/>
          </a:bodyPr>
          <a:lstStyle/>
          <a:p>
            <a:pPr algn="ctr"/>
            <a:r>
              <a:rPr lang="ar-SA" sz="6600" b="1" dirty="0"/>
              <a:t>61+ 19</a:t>
            </a:r>
            <a:endParaRPr lang="ar-EG" sz="6600" dirty="0"/>
          </a:p>
        </p:txBody>
      </p:sp>
      <p:grpSp>
        <p:nvGrpSpPr>
          <p:cNvPr id="4" name="Group 9"/>
          <p:cNvGrpSpPr>
            <a:grpSpLocks/>
          </p:cNvGrpSpPr>
          <p:nvPr/>
        </p:nvGrpSpPr>
        <p:grpSpPr bwMode="auto">
          <a:xfrm>
            <a:off x="7092950" y="1530350"/>
            <a:ext cx="1812925" cy="1628775"/>
            <a:chOff x="2614103" y="3533308"/>
            <a:chExt cx="1309825" cy="1407860"/>
          </a:xfrm>
        </p:grpSpPr>
        <p:grpSp>
          <p:nvGrpSpPr>
            <p:cNvPr id="52232" name="Group 10"/>
            <p:cNvGrpSpPr>
              <a:grpSpLocks/>
            </p:cNvGrpSpPr>
            <p:nvPr/>
          </p:nvGrpSpPr>
          <p:grpSpPr bwMode="auto">
            <a:xfrm>
              <a:off x="2614103" y="3533308"/>
              <a:ext cx="1309825" cy="1407860"/>
              <a:chOff x="2614103" y="3533308"/>
              <a:chExt cx="1309825" cy="1407860"/>
            </a:xfrm>
          </p:grpSpPr>
          <p:pic>
            <p:nvPicPr>
              <p:cNvPr id="52234" name="Picture 12"/>
              <p:cNvPicPr>
                <a:picLocks noChangeAspect="1"/>
              </p:cNvPicPr>
              <p:nvPr/>
            </p:nvPicPr>
            <p:blipFill>
              <a:blip r:embed="rId6" cstate="print"/>
              <a:srcRect/>
              <a:stretch>
                <a:fillRect/>
              </a:stretch>
            </p:blipFill>
            <p:spPr bwMode="auto">
              <a:xfrm>
                <a:off x="2750711" y="3533308"/>
                <a:ext cx="1173217" cy="1407860"/>
              </a:xfrm>
              <a:prstGeom prst="rect">
                <a:avLst/>
              </a:prstGeom>
              <a:noFill/>
              <a:ln w="9525">
                <a:noFill/>
                <a:miter lim="800000"/>
                <a:headEnd/>
                <a:tailEnd/>
              </a:ln>
            </p:spPr>
          </p:pic>
          <p:grpSp>
            <p:nvGrpSpPr>
              <p:cNvPr id="10" name="Group 13"/>
              <p:cNvGrpSpPr/>
              <p:nvPr/>
            </p:nvGrpSpPr>
            <p:grpSpPr>
              <a:xfrm>
                <a:off x="2614103" y="3861048"/>
                <a:ext cx="897263" cy="946287"/>
                <a:chOff x="2322998" y="4578920"/>
                <a:chExt cx="897263" cy="946287"/>
              </a:xfrm>
              <a:scene3d>
                <a:camera prst="orthographicFront">
                  <a:rot lat="0" lon="0" rev="0"/>
                </a:camera>
                <a:lightRig rig="glow" dir="t">
                  <a:rot lat="0" lon="0" rev="14100000"/>
                </a:lightRig>
              </a:scene3d>
            </p:grpSpPr>
            <p:sp>
              <p:nvSpPr>
                <p:cNvPr id="15" name="Diamond 14"/>
                <p:cNvSpPr/>
                <p:nvPr/>
              </p:nvSpPr>
              <p:spPr>
                <a:xfrm>
                  <a:off x="2367559" y="4578920"/>
                  <a:ext cx="852702" cy="946287"/>
                </a:xfrm>
                <a:prstGeom prst="diamond">
                  <a:avLst/>
                </a:prstGeom>
                <a:solidFill>
                  <a:srgbClr val="008080"/>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6" name="Rounded Rectangle 15"/>
                <p:cNvSpPr/>
                <p:nvPr/>
              </p:nvSpPr>
              <p:spPr>
                <a:xfrm>
                  <a:off x="2322998" y="4740845"/>
                  <a:ext cx="780679" cy="702203"/>
                </a:xfrm>
                <a:prstGeom prst="roundRect">
                  <a:avLst/>
                </a:pr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lin ang="162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grpSp>
        <p:sp>
          <p:nvSpPr>
            <p:cNvPr id="12" name="TextBox 11"/>
            <p:cNvSpPr txBox="1"/>
            <p:nvPr/>
          </p:nvSpPr>
          <p:spPr>
            <a:xfrm>
              <a:off x="2718099" y="4126798"/>
              <a:ext cx="550974" cy="6119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1">
              <a:spAutoFit/>
            </a:bodyPr>
            <a:lstStyle/>
            <a:p>
              <a:pPr algn="ctr">
                <a:defRPr/>
              </a:pPr>
              <a:r>
                <a:rPr lang="ar-EG" sz="4000" b="1" dirty="0">
                  <a:ln>
                    <a:solidFill>
                      <a:sysClr val="windowText" lastClr="000000"/>
                    </a:solidFill>
                  </a:ln>
                  <a:solidFill>
                    <a:srgbClr val="0000FF"/>
                  </a:solidFill>
                </a:rPr>
                <a:t>40</a:t>
              </a:r>
            </a:p>
          </p:txBody>
        </p:sp>
      </p:grpSp>
      <p:sp>
        <p:nvSpPr>
          <p:cNvPr id="5222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ar-EG"/>
          </a:p>
        </p:txBody>
      </p:sp>
      <p:sp>
        <p:nvSpPr>
          <p:cNvPr id="52230" name="Rectangle 3"/>
          <p:cNvSpPr>
            <a:spLocks noChangeArrowheads="1"/>
          </p:cNvSpPr>
          <p:nvPr/>
        </p:nvSpPr>
        <p:spPr bwMode="auto">
          <a:xfrm>
            <a:off x="0" y="828675"/>
            <a:ext cx="9144000" cy="0"/>
          </a:xfrm>
          <a:prstGeom prst="rect">
            <a:avLst/>
          </a:prstGeom>
          <a:noFill/>
          <a:ln w="9525">
            <a:noFill/>
            <a:miter lim="800000"/>
            <a:headEnd/>
            <a:tailEnd/>
          </a:ln>
        </p:spPr>
        <p:txBody>
          <a:bodyPr wrap="none" anchor="ctr">
            <a:spAutoFit/>
          </a:bodyPr>
          <a:lstStyle/>
          <a:p>
            <a:endParaRPr lang="ar-EG"/>
          </a:p>
        </p:txBody>
      </p:sp>
      <p:sp>
        <p:nvSpPr>
          <p:cNvPr id="19" name="مربع نص 18"/>
          <p:cNvSpPr txBox="1">
            <a:spLocks noChangeArrowheads="1"/>
          </p:cNvSpPr>
          <p:nvPr/>
        </p:nvSpPr>
        <p:spPr bwMode="auto">
          <a:xfrm>
            <a:off x="3352800" y="3265488"/>
            <a:ext cx="2762250" cy="2678112"/>
          </a:xfrm>
          <a:prstGeom prst="rect">
            <a:avLst/>
          </a:prstGeom>
          <a:noFill/>
          <a:ln w="9525">
            <a:noFill/>
            <a:miter lim="800000"/>
            <a:headEnd/>
            <a:tailEnd/>
          </a:ln>
        </p:spPr>
        <p:txBody>
          <a:bodyPr>
            <a:spAutoFit/>
          </a:bodyPr>
          <a:lstStyle/>
          <a:p>
            <a:pPr algn="ctr">
              <a:defRPr/>
            </a:pPr>
            <a:r>
              <a:rPr lang="ar-EG" sz="2800" b="1" dirty="0">
                <a:solidFill>
                  <a:srgbClr val="FF0000"/>
                </a:solidFill>
                <a:latin typeface="Arial" charset="0"/>
                <a:cs typeface="Arial" charset="0"/>
              </a:rPr>
              <a:t>       1</a:t>
            </a:r>
            <a:r>
              <a:rPr lang="ar-EG" sz="3600" b="1" dirty="0">
                <a:solidFill>
                  <a:schemeClr val="accent4">
                    <a:lumMod val="50000"/>
                  </a:schemeClr>
                </a:solidFill>
                <a:latin typeface="Arial" charset="0"/>
                <a:cs typeface="Arial" charset="0"/>
              </a:rPr>
              <a:t> </a:t>
            </a:r>
          </a:p>
          <a:p>
            <a:pPr algn="ctr">
              <a:defRPr/>
            </a:pPr>
            <a:r>
              <a:rPr lang="ar-EG" sz="3600" b="1" dirty="0">
                <a:solidFill>
                  <a:schemeClr val="accent4">
                    <a:lumMod val="50000"/>
                  </a:schemeClr>
                </a:solidFill>
                <a:latin typeface="Arial" charset="0"/>
                <a:cs typeface="Arial" charset="0"/>
              </a:rPr>
              <a:t>    61</a:t>
            </a:r>
          </a:p>
          <a:p>
            <a:pPr algn="ctr">
              <a:defRPr/>
            </a:pPr>
            <a:r>
              <a:rPr lang="ar-EG" sz="3600" b="1" dirty="0">
                <a:solidFill>
                  <a:schemeClr val="accent4">
                    <a:lumMod val="50000"/>
                  </a:schemeClr>
                </a:solidFill>
                <a:latin typeface="Arial" charset="0"/>
                <a:cs typeface="Arial" charset="0"/>
              </a:rPr>
              <a:t>+ 19</a:t>
            </a:r>
          </a:p>
          <a:p>
            <a:pPr algn="ctr">
              <a:defRPr/>
            </a:pPr>
            <a:r>
              <a:rPr lang="ar-EG" sz="2400" b="1" dirty="0">
                <a:solidFill>
                  <a:schemeClr val="accent4">
                    <a:lumMod val="50000"/>
                  </a:schemeClr>
                </a:solidFill>
                <a:latin typeface="Arial" charset="0"/>
                <a:cs typeface="Arial" charset="0"/>
              </a:rPr>
              <a:t>        </a:t>
            </a:r>
            <a:r>
              <a:rPr lang="ar-EG" sz="1050" b="1" dirty="0" err="1">
                <a:solidFill>
                  <a:schemeClr val="accent4">
                    <a:lumMod val="50000"/>
                  </a:schemeClr>
                </a:solidFill>
                <a:latin typeface="Arial" charset="0"/>
                <a:cs typeface="Arial" charset="0"/>
              </a:rPr>
              <a:t>ــــــــــــــــــــــــــــــــــ0ـ</a:t>
            </a:r>
            <a:endParaRPr lang="ar-EG" sz="2400" b="1" dirty="0">
              <a:solidFill>
                <a:schemeClr val="accent4">
                  <a:lumMod val="50000"/>
                </a:schemeClr>
              </a:solidFill>
              <a:latin typeface="Arial" charset="0"/>
              <a:cs typeface="Arial" charset="0"/>
            </a:endParaRPr>
          </a:p>
          <a:p>
            <a:pPr algn="ctr">
              <a:defRPr/>
            </a:pPr>
            <a:r>
              <a:rPr lang="ar-EG" sz="3600" b="1" dirty="0">
                <a:latin typeface="Arial" charset="0"/>
                <a:cs typeface="Arial" charset="0"/>
              </a:rPr>
              <a:t>   </a:t>
            </a:r>
            <a:r>
              <a:rPr lang="ar-EG" sz="3600" b="1" dirty="0">
                <a:solidFill>
                  <a:srgbClr val="C00000"/>
                </a:solidFill>
                <a:latin typeface="Arial" charset="0"/>
                <a:cs typeface="Arial" charset="0"/>
              </a:rPr>
              <a:t>80</a:t>
            </a:r>
            <a:endParaRPr lang="en-US" sz="3600" dirty="0">
              <a:solidFill>
                <a:srgbClr val="C00000"/>
              </a:solidFill>
              <a:latin typeface="Arial" charset="0"/>
              <a:cs typeface="Arial" charset="0"/>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0096 - اعلان اهمال الويندوز.wav"/>
                                        </p:tgtEl>
                                      </p:cMediaNode>
                                    </p:audio>
                                  </p:subTnLst>
                                </p:cTn>
                              </p:par>
                              <p:par>
                                <p:cTn id="8" presetID="2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1"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2"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 calcmode="lin" valueType="num">
                                      <p:cBhvr>
                                        <p:cTn id="14"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5"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17" dur="500" decel="50000">
                                          <p:stCondLst>
                                            <p:cond delay="0"/>
                                          </p:stCondLst>
                                        </p:cTn>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4" name="61+ 19.wav"/>
                                        </p:tgtEl>
                                      </p:cMediaNode>
                                    </p:audio>
                                  </p:sub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p:cTn id="22" dur="500" fill="hold"/>
                                        <p:tgtEl>
                                          <p:spTgt spid="19">
                                            <p:txEl>
                                              <p:pRg st="0" end="0"/>
                                            </p:txEl>
                                          </p:spTgt>
                                        </p:tgtEl>
                                        <p:attrNameLst>
                                          <p:attrName>ppt_w</p:attrName>
                                        </p:attrNameLst>
                                      </p:cBhvr>
                                      <p:tavLst>
                                        <p:tav tm="0">
                                          <p:val>
                                            <p:strVal val="#ppt_w*0.70"/>
                                          </p:val>
                                        </p:tav>
                                        <p:tav tm="100000">
                                          <p:val>
                                            <p:strVal val="#ppt_w"/>
                                          </p:val>
                                        </p:tav>
                                      </p:tavLst>
                                    </p:anim>
                                    <p:anim calcmode="lin" valueType="num">
                                      <p:cBhvr>
                                        <p:cTn id="23" dur="5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24" dur="500"/>
                                        <p:tgtEl>
                                          <p:spTgt spid="19">
                                            <p:txEl>
                                              <p:pRg st="0" end="0"/>
                                            </p:txEl>
                                          </p:spTgt>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 calcmode="lin" valueType="num">
                                      <p:cBhvr>
                                        <p:cTn id="27" dur="500" fill="hold"/>
                                        <p:tgtEl>
                                          <p:spTgt spid="19">
                                            <p:txEl>
                                              <p:pRg st="1" end="1"/>
                                            </p:txEl>
                                          </p:spTgt>
                                        </p:tgtEl>
                                        <p:attrNameLst>
                                          <p:attrName>ppt_w</p:attrName>
                                        </p:attrNameLst>
                                      </p:cBhvr>
                                      <p:tavLst>
                                        <p:tav tm="0">
                                          <p:val>
                                            <p:strVal val="#ppt_w*0.70"/>
                                          </p:val>
                                        </p:tav>
                                        <p:tav tm="100000">
                                          <p:val>
                                            <p:strVal val="#ppt_w"/>
                                          </p:val>
                                        </p:tav>
                                      </p:tavLst>
                                    </p:anim>
                                    <p:anim calcmode="lin" valueType="num">
                                      <p:cBhvr>
                                        <p:cTn id="28" dur="500" fill="hold"/>
                                        <p:tgtEl>
                                          <p:spTgt spid="19">
                                            <p:txEl>
                                              <p:pRg st="1" end="1"/>
                                            </p:txEl>
                                          </p:spTgt>
                                        </p:tgtEl>
                                        <p:attrNameLst>
                                          <p:attrName>ppt_h</p:attrName>
                                        </p:attrNameLst>
                                      </p:cBhvr>
                                      <p:tavLst>
                                        <p:tav tm="0">
                                          <p:val>
                                            <p:strVal val="#ppt_h"/>
                                          </p:val>
                                        </p:tav>
                                        <p:tav tm="100000">
                                          <p:val>
                                            <p:strVal val="#ppt_h"/>
                                          </p:val>
                                        </p:tav>
                                      </p:tavLst>
                                    </p:anim>
                                    <p:animEffect transition="in" filter="fade">
                                      <p:cBhvr>
                                        <p:cTn id="29" dur="500"/>
                                        <p:tgtEl>
                                          <p:spTgt spid="19">
                                            <p:txEl>
                                              <p:pRg st="1" end="1"/>
                                            </p:txEl>
                                          </p:spTgt>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 calcmode="lin" valueType="num">
                                      <p:cBhvr>
                                        <p:cTn id="32" dur="500" fill="hold"/>
                                        <p:tgtEl>
                                          <p:spTgt spid="19">
                                            <p:txEl>
                                              <p:pRg st="2" end="2"/>
                                            </p:txEl>
                                          </p:spTgt>
                                        </p:tgtEl>
                                        <p:attrNameLst>
                                          <p:attrName>ppt_w</p:attrName>
                                        </p:attrNameLst>
                                      </p:cBhvr>
                                      <p:tavLst>
                                        <p:tav tm="0">
                                          <p:val>
                                            <p:strVal val="#ppt_w*0.70"/>
                                          </p:val>
                                        </p:tav>
                                        <p:tav tm="100000">
                                          <p:val>
                                            <p:strVal val="#ppt_w"/>
                                          </p:val>
                                        </p:tav>
                                      </p:tavLst>
                                    </p:anim>
                                    <p:anim calcmode="lin" valueType="num">
                                      <p:cBhvr>
                                        <p:cTn id="33" dur="500" fill="hold"/>
                                        <p:tgtEl>
                                          <p:spTgt spid="19">
                                            <p:txEl>
                                              <p:pRg st="2" end="2"/>
                                            </p:txEl>
                                          </p:spTgt>
                                        </p:tgtEl>
                                        <p:attrNameLst>
                                          <p:attrName>ppt_h</p:attrName>
                                        </p:attrNameLst>
                                      </p:cBhvr>
                                      <p:tavLst>
                                        <p:tav tm="0">
                                          <p:val>
                                            <p:strVal val="#ppt_h"/>
                                          </p:val>
                                        </p:tav>
                                        <p:tav tm="100000">
                                          <p:val>
                                            <p:strVal val="#ppt_h"/>
                                          </p:val>
                                        </p:tav>
                                      </p:tavLst>
                                    </p:anim>
                                    <p:animEffect transition="in" filter="fade">
                                      <p:cBhvr>
                                        <p:cTn id="34" dur="500"/>
                                        <p:tgtEl>
                                          <p:spTgt spid="19">
                                            <p:txEl>
                                              <p:pRg st="2" end="2"/>
                                            </p:txEl>
                                          </p:spTgt>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9">
                                            <p:txEl>
                                              <p:pRg st="3" end="3"/>
                                            </p:txEl>
                                          </p:spTgt>
                                        </p:tgtEl>
                                        <p:attrNameLst>
                                          <p:attrName>style.visibility</p:attrName>
                                        </p:attrNameLst>
                                      </p:cBhvr>
                                      <p:to>
                                        <p:strVal val="visible"/>
                                      </p:to>
                                    </p:set>
                                    <p:anim calcmode="lin" valueType="num">
                                      <p:cBhvr>
                                        <p:cTn id="37" dur="500" fill="hold"/>
                                        <p:tgtEl>
                                          <p:spTgt spid="19">
                                            <p:txEl>
                                              <p:pRg st="3" end="3"/>
                                            </p:txEl>
                                          </p:spTgt>
                                        </p:tgtEl>
                                        <p:attrNameLst>
                                          <p:attrName>ppt_w</p:attrName>
                                        </p:attrNameLst>
                                      </p:cBhvr>
                                      <p:tavLst>
                                        <p:tav tm="0">
                                          <p:val>
                                            <p:strVal val="#ppt_w*0.70"/>
                                          </p:val>
                                        </p:tav>
                                        <p:tav tm="100000">
                                          <p:val>
                                            <p:strVal val="#ppt_w"/>
                                          </p:val>
                                        </p:tav>
                                      </p:tavLst>
                                    </p:anim>
                                    <p:anim calcmode="lin" valueType="num">
                                      <p:cBhvr>
                                        <p:cTn id="38" dur="500" fill="hold"/>
                                        <p:tgtEl>
                                          <p:spTgt spid="19">
                                            <p:txEl>
                                              <p:pRg st="3" end="3"/>
                                            </p:txEl>
                                          </p:spTgt>
                                        </p:tgtEl>
                                        <p:attrNameLst>
                                          <p:attrName>ppt_h</p:attrName>
                                        </p:attrNameLst>
                                      </p:cBhvr>
                                      <p:tavLst>
                                        <p:tav tm="0">
                                          <p:val>
                                            <p:strVal val="#ppt_h"/>
                                          </p:val>
                                        </p:tav>
                                        <p:tav tm="100000">
                                          <p:val>
                                            <p:strVal val="#ppt_h"/>
                                          </p:val>
                                        </p:tav>
                                      </p:tavLst>
                                    </p:anim>
                                    <p:animEffect transition="in" filter="fade">
                                      <p:cBhvr>
                                        <p:cTn id="39" dur="500"/>
                                        <p:tgtEl>
                                          <p:spTgt spid="19">
                                            <p:txEl>
                                              <p:pRg st="3" end="3"/>
                                            </p:txEl>
                                          </p:spTgt>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19">
                                            <p:txEl>
                                              <p:pRg st="4" end="4"/>
                                            </p:txEl>
                                          </p:spTgt>
                                        </p:tgtEl>
                                        <p:attrNameLst>
                                          <p:attrName>style.visibility</p:attrName>
                                        </p:attrNameLst>
                                      </p:cBhvr>
                                      <p:to>
                                        <p:strVal val="visible"/>
                                      </p:to>
                                    </p:set>
                                    <p:anim calcmode="lin" valueType="num">
                                      <p:cBhvr>
                                        <p:cTn id="42" dur="500" fill="hold"/>
                                        <p:tgtEl>
                                          <p:spTgt spid="19">
                                            <p:txEl>
                                              <p:pRg st="4" end="4"/>
                                            </p:txEl>
                                          </p:spTgt>
                                        </p:tgtEl>
                                        <p:attrNameLst>
                                          <p:attrName>ppt_w</p:attrName>
                                        </p:attrNameLst>
                                      </p:cBhvr>
                                      <p:tavLst>
                                        <p:tav tm="0">
                                          <p:val>
                                            <p:strVal val="#ppt_w*0.70"/>
                                          </p:val>
                                        </p:tav>
                                        <p:tav tm="100000">
                                          <p:val>
                                            <p:strVal val="#ppt_w"/>
                                          </p:val>
                                        </p:tav>
                                      </p:tavLst>
                                    </p:anim>
                                    <p:anim calcmode="lin" valueType="num">
                                      <p:cBhvr>
                                        <p:cTn id="43" dur="500" fill="hold"/>
                                        <p:tgtEl>
                                          <p:spTgt spid="19">
                                            <p:txEl>
                                              <p:pRg st="4" end="4"/>
                                            </p:txEl>
                                          </p:spTgt>
                                        </p:tgtEl>
                                        <p:attrNameLst>
                                          <p:attrName>ppt_h</p:attrName>
                                        </p:attrNameLst>
                                      </p:cBhvr>
                                      <p:tavLst>
                                        <p:tav tm="0">
                                          <p:val>
                                            <p:strVal val="#ppt_h"/>
                                          </p:val>
                                        </p:tav>
                                        <p:tav tm="100000">
                                          <p:val>
                                            <p:strVal val="#ppt_h"/>
                                          </p:val>
                                        </p:tav>
                                      </p:tavLst>
                                    </p:anim>
                                    <p:animEffect transition="in" filter="fade">
                                      <p:cBhvr>
                                        <p:cTn id="44" dur="500"/>
                                        <p:tgtEl>
                                          <p:spTgt spid="19">
                                            <p:txEl>
                                              <p:pRg st="4" end="4"/>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5" name="8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uiExpand="1"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bwMode="auto">
          <a:xfrm>
            <a:off x="252413" y="476250"/>
            <a:ext cx="8280400" cy="5976938"/>
            <a:chOff x="251520" y="620688"/>
            <a:chExt cx="6840760" cy="4824536"/>
          </a:xfrm>
          <a:scene3d>
            <a:camera prst="orthographicFront">
              <a:rot lat="0" lon="0" rev="0"/>
            </a:camera>
            <a:lightRig rig="brightRoom" dir="t">
              <a:rot lat="0" lon="0" rev="600000"/>
            </a:lightRig>
          </a:scene3d>
        </p:grpSpPr>
        <p:sp>
          <p:nvSpPr>
            <p:cNvPr id="5" name="Cloud 4"/>
            <p:cNvSpPr/>
            <p:nvPr/>
          </p:nvSpPr>
          <p:spPr>
            <a:xfrm>
              <a:off x="251520" y="620688"/>
              <a:ext cx="2520280" cy="4824536"/>
            </a:xfrm>
            <a:prstGeom prst="cloud">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bg1"/>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6" name="Parallelogram 5"/>
            <p:cNvSpPr/>
            <p:nvPr/>
          </p:nvSpPr>
          <p:spPr>
            <a:xfrm>
              <a:off x="611560" y="1268760"/>
              <a:ext cx="6480720" cy="3888432"/>
            </a:xfrm>
            <a:prstGeom prst="parallelogram">
              <a:avLst/>
            </a:prstGeom>
            <a:solidFill>
              <a:schemeClr val="bg1">
                <a:lumMod val="75000"/>
              </a:schemeClr>
            </a:solid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7" name="Snip Single Corner Rectangle 6"/>
            <p:cNvSpPr/>
            <p:nvPr/>
          </p:nvSpPr>
          <p:spPr>
            <a:xfrm>
              <a:off x="1024871" y="1124744"/>
              <a:ext cx="6067409" cy="4032448"/>
            </a:xfrm>
            <a:prstGeom prst="snip1Rect">
              <a:avLst/>
            </a:prstGeom>
            <a:gradFill flip="none" rotWithShape="1">
              <a:gsLst>
                <a:gs pos="0">
                  <a:srgbClr val="9900CC"/>
                </a:gs>
                <a:gs pos="50000">
                  <a:schemeClr val="bg1">
                    <a:lumMod val="95000"/>
                  </a:schemeClr>
                </a:gs>
                <a:gs pos="100000">
                  <a:schemeClr val="bg1"/>
                </a:gs>
              </a:gsLst>
              <a:lin ang="18900000" scaled="1"/>
              <a:tileRect/>
            </a:grad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sp>
        <p:nvSpPr>
          <p:cNvPr id="8" name="TextBox 7"/>
          <p:cNvSpPr txBox="1">
            <a:spLocks noChangeArrowheads="1"/>
          </p:cNvSpPr>
          <p:nvPr/>
        </p:nvSpPr>
        <p:spPr bwMode="auto">
          <a:xfrm>
            <a:off x="2124075" y="1960563"/>
            <a:ext cx="4248150" cy="1108075"/>
          </a:xfrm>
          <a:prstGeom prst="rect">
            <a:avLst/>
          </a:prstGeom>
          <a:noFill/>
          <a:ln w="9525">
            <a:noFill/>
            <a:miter lim="800000"/>
            <a:headEnd/>
            <a:tailEnd/>
          </a:ln>
        </p:spPr>
        <p:txBody>
          <a:bodyPr>
            <a:spAutoFit/>
          </a:bodyPr>
          <a:lstStyle/>
          <a:p>
            <a:pPr algn="ctr"/>
            <a:r>
              <a:rPr lang="ar-SA" sz="6600" b="1" dirty="0"/>
              <a:t>54+ 6</a:t>
            </a:r>
            <a:endParaRPr lang="ar-EG" sz="6600" dirty="0"/>
          </a:p>
        </p:txBody>
      </p:sp>
      <p:grpSp>
        <p:nvGrpSpPr>
          <p:cNvPr id="4" name="Group 9"/>
          <p:cNvGrpSpPr>
            <a:grpSpLocks/>
          </p:cNvGrpSpPr>
          <p:nvPr/>
        </p:nvGrpSpPr>
        <p:grpSpPr bwMode="auto">
          <a:xfrm>
            <a:off x="7092950" y="1530350"/>
            <a:ext cx="1812925" cy="1628775"/>
            <a:chOff x="2614103" y="3533308"/>
            <a:chExt cx="1309825" cy="1407860"/>
          </a:xfrm>
        </p:grpSpPr>
        <p:grpSp>
          <p:nvGrpSpPr>
            <p:cNvPr id="53256" name="Group 10"/>
            <p:cNvGrpSpPr>
              <a:grpSpLocks/>
            </p:cNvGrpSpPr>
            <p:nvPr/>
          </p:nvGrpSpPr>
          <p:grpSpPr bwMode="auto">
            <a:xfrm>
              <a:off x="2614103" y="3533308"/>
              <a:ext cx="1309825" cy="1407860"/>
              <a:chOff x="2614103" y="3533308"/>
              <a:chExt cx="1309825" cy="1407860"/>
            </a:xfrm>
          </p:grpSpPr>
          <p:pic>
            <p:nvPicPr>
              <p:cNvPr id="53258" name="Picture 12"/>
              <p:cNvPicPr>
                <a:picLocks noChangeAspect="1"/>
              </p:cNvPicPr>
              <p:nvPr/>
            </p:nvPicPr>
            <p:blipFill>
              <a:blip r:embed="rId6" cstate="print"/>
              <a:srcRect/>
              <a:stretch>
                <a:fillRect/>
              </a:stretch>
            </p:blipFill>
            <p:spPr bwMode="auto">
              <a:xfrm>
                <a:off x="2750711" y="3533308"/>
                <a:ext cx="1173217" cy="1407860"/>
              </a:xfrm>
              <a:prstGeom prst="rect">
                <a:avLst/>
              </a:prstGeom>
              <a:noFill/>
              <a:ln w="9525">
                <a:noFill/>
                <a:miter lim="800000"/>
                <a:headEnd/>
                <a:tailEnd/>
              </a:ln>
            </p:spPr>
          </p:pic>
          <p:grpSp>
            <p:nvGrpSpPr>
              <p:cNvPr id="10" name="Group 13"/>
              <p:cNvGrpSpPr/>
              <p:nvPr/>
            </p:nvGrpSpPr>
            <p:grpSpPr>
              <a:xfrm>
                <a:off x="2614103" y="3861048"/>
                <a:ext cx="897263" cy="946287"/>
                <a:chOff x="2322998" y="4578920"/>
                <a:chExt cx="897263" cy="946287"/>
              </a:xfrm>
              <a:scene3d>
                <a:camera prst="orthographicFront">
                  <a:rot lat="0" lon="0" rev="0"/>
                </a:camera>
                <a:lightRig rig="glow" dir="t">
                  <a:rot lat="0" lon="0" rev="14100000"/>
                </a:lightRig>
              </a:scene3d>
            </p:grpSpPr>
            <p:sp>
              <p:nvSpPr>
                <p:cNvPr id="15" name="Diamond 14"/>
                <p:cNvSpPr/>
                <p:nvPr/>
              </p:nvSpPr>
              <p:spPr>
                <a:xfrm>
                  <a:off x="2367559" y="4578920"/>
                  <a:ext cx="852702" cy="946287"/>
                </a:xfrm>
                <a:prstGeom prst="diamond">
                  <a:avLst/>
                </a:prstGeom>
                <a:solidFill>
                  <a:srgbClr val="008080"/>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6" name="Rounded Rectangle 15"/>
                <p:cNvSpPr/>
                <p:nvPr/>
              </p:nvSpPr>
              <p:spPr>
                <a:xfrm>
                  <a:off x="2322998" y="4740845"/>
                  <a:ext cx="780679" cy="702203"/>
                </a:xfrm>
                <a:prstGeom prst="roundRect">
                  <a:avLst/>
                </a:pr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lin ang="162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grpSp>
        </p:grpSp>
        <p:sp>
          <p:nvSpPr>
            <p:cNvPr id="12" name="TextBox 11"/>
            <p:cNvSpPr txBox="1"/>
            <p:nvPr/>
          </p:nvSpPr>
          <p:spPr>
            <a:xfrm>
              <a:off x="2718099" y="4126798"/>
              <a:ext cx="550974" cy="6119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1">
              <a:spAutoFit/>
            </a:bodyPr>
            <a:lstStyle/>
            <a:p>
              <a:pPr algn="ctr">
                <a:defRPr/>
              </a:pPr>
              <a:r>
                <a:rPr lang="ar-EG" sz="4000" b="1" dirty="0">
                  <a:ln>
                    <a:solidFill>
                      <a:sysClr val="windowText" lastClr="000000"/>
                    </a:solidFill>
                  </a:ln>
                  <a:solidFill>
                    <a:srgbClr val="0000FF"/>
                  </a:solidFill>
                </a:rPr>
                <a:t>41</a:t>
              </a:r>
            </a:p>
          </p:txBody>
        </p:sp>
      </p:grpSp>
      <p:sp>
        <p:nvSpPr>
          <p:cNvPr id="5325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ar-EG"/>
          </a:p>
        </p:txBody>
      </p:sp>
      <p:sp>
        <p:nvSpPr>
          <p:cNvPr id="53254" name="Rectangle 3"/>
          <p:cNvSpPr>
            <a:spLocks noChangeArrowheads="1"/>
          </p:cNvSpPr>
          <p:nvPr/>
        </p:nvSpPr>
        <p:spPr bwMode="auto">
          <a:xfrm>
            <a:off x="0" y="876300"/>
            <a:ext cx="9144000" cy="0"/>
          </a:xfrm>
          <a:prstGeom prst="rect">
            <a:avLst/>
          </a:prstGeom>
          <a:noFill/>
          <a:ln w="9525">
            <a:noFill/>
            <a:miter lim="800000"/>
            <a:headEnd/>
            <a:tailEnd/>
          </a:ln>
        </p:spPr>
        <p:txBody>
          <a:bodyPr wrap="none" anchor="ctr">
            <a:spAutoFit/>
          </a:bodyPr>
          <a:lstStyle/>
          <a:p>
            <a:endParaRPr lang="ar-EG"/>
          </a:p>
        </p:txBody>
      </p:sp>
      <p:sp>
        <p:nvSpPr>
          <p:cNvPr id="19" name="مربع نص 18"/>
          <p:cNvSpPr txBox="1">
            <a:spLocks noChangeArrowheads="1"/>
          </p:cNvSpPr>
          <p:nvPr/>
        </p:nvSpPr>
        <p:spPr bwMode="auto">
          <a:xfrm>
            <a:off x="3486150" y="3124200"/>
            <a:ext cx="2762250" cy="2678113"/>
          </a:xfrm>
          <a:prstGeom prst="rect">
            <a:avLst/>
          </a:prstGeom>
          <a:noFill/>
          <a:ln w="9525">
            <a:noFill/>
            <a:miter lim="800000"/>
            <a:headEnd/>
            <a:tailEnd/>
          </a:ln>
        </p:spPr>
        <p:txBody>
          <a:bodyPr>
            <a:spAutoFit/>
          </a:bodyPr>
          <a:lstStyle/>
          <a:p>
            <a:pPr algn="ctr">
              <a:defRPr/>
            </a:pPr>
            <a:r>
              <a:rPr lang="ar-EG" sz="2800" b="1" dirty="0">
                <a:solidFill>
                  <a:srgbClr val="FF0000"/>
                </a:solidFill>
                <a:latin typeface="Arial" charset="0"/>
                <a:cs typeface="Arial" charset="0"/>
              </a:rPr>
              <a:t>         1</a:t>
            </a:r>
            <a:r>
              <a:rPr lang="ar-EG" sz="3600" b="1" dirty="0">
                <a:solidFill>
                  <a:schemeClr val="accent4">
                    <a:lumMod val="50000"/>
                  </a:schemeClr>
                </a:solidFill>
                <a:latin typeface="Arial" charset="0"/>
                <a:cs typeface="Arial" charset="0"/>
              </a:rPr>
              <a:t> </a:t>
            </a:r>
          </a:p>
          <a:p>
            <a:pPr algn="ctr">
              <a:defRPr/>
            </a:pPr>
            <a:r>
              <a:rPr lang="ar-EG" sz="3600" b="1" dirty="0">
                <a:solidFill>
                  <a:schemeClr val="accent4">
                    <a:lumMod val="50000"/>
                  </a:schemeClr>
                </a:solidFill>
                <a:latin typeface="Arial" charset="0"/>
                <a:cs typeface="Arial" charset="0"/>
              </a:rPr>
              <a:t>     54</a:t>
            </a:r>
          </a:p>
          <a:p>
            <a:pPr algn="ctr">
              <a:defRPr/>
            </a:pPr>
            <a:r>
              <a:rPr lang="ar-EG" sz="3600" b="1" dirty="0">
                <a:solidFill>
                  <a:schemeClr val="accent4">
                    <a:lumMod val="50000"/>
                  </a:schemeClr>
                </a:solidFill>
                <a:latin typeface="Arial" charset="0"/>
                <a:cs typeface="Arial" charset="0"/>
              </a:rPr>
              <a:t>+ 6</a:t>
            </a:r>
          </a:p>
          <a:p>
            <a:pPr algn="ctr">
              <a:defRPr/>
            </a:pPr>
            <a:r>
              <a:rPr lang="ar-EG" sz="2400" b="1" dirty="0">
                <a:solidFill>
                  <a:schemeClr val="accent4">
                    <a:lumMod val="50000"/>
                  </a:schemeClr>
                </a:solidFill>
                <a:latin typeface="Arial" charset="0"/>
                <a:cs typeface="Arial" charset="0"/>
              </a:rPr>
              <a:t>        </a:t>
            </a:r>
            <a:r>
              <a:rPr lang="ar-EG" sz="1050" b="1" dirty="0">
                <a:solidFill>
                  <a:schemeClr val="accent4">
                    <a:lumMod val="50000"/>
                  </a:schemeClr>
                </a:solidFill>
                <a:latin typeface="Arial" charset="0"/>
                <a:cs typeface="Arial" charset="0"/>
              </a:rPr>
              <a:t>ـــــــــــــــــــــــــــــــــــ</a:t>
            </a:r>
            <a:endParaRPr lang="ar-EG" sz="2400" b="1" dirty="0">
              <a:solidFill>
                <a:schemeClr val="accent4">
                  <a:lumMod val="50000"/>
                </a:schemeClr>
              </a:solidFill>
              <a:latin typeface="Arial" charset="0"/>
              <a:cs typeface="Arial" charset="0"/>
            </a:endParaRPr>
          </a:p>
          <a:p>
            <a:pPr algn="ctr">
              <a:defRPr/>
            </a:pPr>
            <a:r>
              <a:rPr lang="ar-EG" sz="3600" b="1" dirty="0">
                <a:latin typeface="Arial" charset="0"/>
                <a:cs typeface="Arial" charset="0"/>
              </a:rPr>
              <a:t>     </a:t>
            </a:r>
            <a:r>
              <a:rPr lang="ar-EG" sz="3600" b="1" dirty="0">
                <a:solidFill>
                  <a:srgbClr val="C00000"/>
                </a:solidFill>
                <a:latin typeface="Arial" charset="0"/>
                <a:cs typeface="Arial" charset="0"/>
              </a:rPr>
              <a:t>60</a:t>
            </a:r>
            <a:endParaRPr lang="en-US" sz="3600" dirty="0">
              <a:solidFill>
                <a:srgbClr val="C00000"/>
              </a:solidFill>
              <a:latin typeface="Arial" charset="0"/>
              <a:cs typeface="Arial" charset="0"/>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0096 - اعلان اهمال الويندوز.wav"/>
                                        </p:tgtEl>
                                      </p:cMediaNode>
                                    </p:audio>
                                  </p:subTnLst>
                                </p:cTn>
                              </p:par>
                              <p:par>
                                <p:cTn id="8" presetID="2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1"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2"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 calcmode="lin" valueType="num">
                                      <p:cBhvr>
                                        <p:cTn id="14"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5"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17" dur="500" decel="50000">
                                          <p:stCondLst>
                                            <p:cond delay="0"/>
                                          </p:stCondLst>
                                        </p:cTn>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4" name="54+ 6.wav"/>
                                        </p:tgtEl>
                                      </p:cMediaNode>
                                    </p:audio>
                                  </p:sub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p:cTn id="22" dur="500" fill="hold"/>
                                        <p:tgtEl>
                                          <p:spTgt spid="19">
                                            <p:txEl>
                                              <p:pRg st="0" end="0"/>
                                            </p:txEl>
                                          </p:spTgt>
                                        </p:tgtEl>
                                        <p:attrNameLst>
                                          <p:attrName>ppt_w</p:attrName>
                                        </p:attrNameLst>
                                      </p:cBhvr>
                                      <p:tavLst>
                                        <p:tav tm="0">
                                          <p:val>
                                            <p:strVal val="#ppt_w*0.70"/>
                                          </p:val>
                                        </p:tav>
                                        <p:tav tm="100000">
                                          <p:val>
                                            <p:strVal val="#ppt_w"/>
                                          </p:val>
                                        </p:tav>
                                      </p:tavLst>
                                    </p:anim>
                                    <p:anim calcmode="lin" valueType="num">
                                      <p:cBhvr>
                                        <p:cTn id="23" dur="5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24" dur="500"/>
                                        <p:tgtEl>
                                          <p:spTgt spid="19">
                                            <p:txEl>
                                              <p:pRg st="0" end="0"/>
                                            </p:txEl>
                                          </p:spTgt>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 calcmode="lin" valueType="num">
                                      <p:cBhvr>
                                        <p:cTn id="27" dur="500" fill="hold"/>
                                        <p:tgtEl>
                                          <p:spTgt spid="19">
                                            <p:txEl>
                                              <p:pRg st="1" end="1"/>
                                            </p:txEl>
                                          </p:spTgt>
                                        </p:tgtEl>
                                        <p:attrNameLst>
                                          <p:attrName>ppt_w</p:attrName>
                                        </p:attrNameLst>
                                      </p:cBhvr>
                                      <p:tavLst>
                                        <p:tav tm="0">
                                          <p:val>
                                            <p:strVal val="#ppt_w*0.70"/>
                                          </p:val>
                                        </p:tav>
                                        <p:tav tm="100000">
                                          <p:val>
                                            <p:strVal val="#ppt_w"/>
                                          </p:val>
                                        </p:tav>
                                      </p:tavLst>
                                    </p:anim>
                                    <p:anim calcmode="lin" valueType="num">
                                      <p:cBhvr>
                                        <p:cTn id="28" dur="500" fill="hold"/>
                                        <p:tgtEl>
                                          <p:spTgt spid="19">
                                            <p:txEl>
                                              <p:pRg st="1" end="1"/>
                                            </p:txEl>
                                          </p:spTgt>
                                        </p:tgtEl>
                                        <p:attrNameLst>
                                          <p:attrName>ppt_h</p:attrName>
                                        </p:attrNameLst>
                                      </p:cBhvr>
                                      <p:tavLst>
                                        <p:tav tm="0">
                                          <p:val>
                                            <p:strVal val="#ppt_h"/>
                                          </p:val>
                                        </p:tav>
                                        <p:tav tm="100000">
                                          <p:val>
                                            <p:strVal val="#ppt_h"/>
                                          </p:val>
                                        </p:tav>
                                      </p:tavLst>
                                    </p:anim>
                                    <p:animEffect transition="in" filter="fade">
                                      <p:cBhvr>
                                        <p:cTn id="29" dur="500"/>
                                        <p:tgtEl>
                                          <p:spTgt spid="19">
                                            <p:txEl>
                                              <p:pRg st="1" end="1"/>
                                            </p:txEl>
                                          </p:spTgt>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 calcmode="lin" valueType="num">
                                      <p:cBhvr>
                                        <p:cTn id="32" dur="500" fill="hold"/>
                                        <p:tgtEl>
                                          <p:spTgt spid="19">
                                            <p:txEl>
                                              <p:pRg st="2" end="2"/>
                                            </p:txEl>
                                          </p:spTgt>
                                        </p:tgtEl>
                                        <p:attrNameLst>
                                          <p:attrName>ppt_w</p:attrName>
                                        </p:attrNameLst>
                                      </p:cBhvr>
                                      <p:tavLst>
                                        <p:tav tm="0">
                                          <p:val>
                                            <p:strVal val="#ppt_w*0.70"/>
                                          </p:val>
                                        </p:tav>
                                        <p:tav tm="100000">
                                          <p:val>
                                            <p:strVal val="#ppt_w"/>
                                          </p:val>
                                        </p:tav>
                                      </p:tavLst>
                                    </p:anim>
                                    <p:anim calcmode="lin" valueType="num">
                                      <p:cBhvr>
                                        <p:cTn id="33" dur="500" fill="hold"/>
                                        <p:tgtEl>
                                          <p:spTgt spid="19">
                                            <p:txEl>
                                              <p:pRg st="2" end="2"/>
                                            </p:txEl>
                                          </p:spTgt>
                                        </p:tgtEl>
                                        <p:attrNameLst>
                                          <p:attrName>ppt_h</p:attrName>
                                        </p:attrNameLst>
                                      </p:cBhvr>
                                      <p:tavLst>
                                        <p:tav tm="0">
                                          <p:val>
                                            <p:strVal val="#ppt_h"/>
                                          </p:val>
                                        </p:tav>
                                        <p:tav tm="100000">
                                          <p:val>
                                            <p:strVal val="#ppt_h"/>
                                          </p:val>
                                        </p:tav>
                                      </p:tavLst>
                                    </p:anim>
                                    <p:animEffect transition="in" filter="fade">
                                      <p:cBhvr>
                                        <p:cTn id="34" dur="500"/>
                                        <p:tgtEl>
                                          <p:spTgt spid="19">
                                            <p:txEl>
                                              <p:pRg st="2" end="2"/>
                                            </p:txEl>
                                          </p:spTgt>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9">
                                            <p:txEl>
                                              <p:pRg st="3" end="3"/>
                                            </p:txEl>
                                          </p:spTgt>
                                        </p:tgtEl>
                                        <p:attrNameLst>
                                          <p:attrName>style.visibility</p:attrName>
                                        </p:attrNameLst>
                                      </p:cBhvr>
                                      <p:to>
                                        <p:strVal val="visible"/>
                                      </p:to>
                                    </p:set>
                                    <p:anim calcmode="lin" valueType="num">
                                      <p:cBhvr>
                                        <p:cTn id="37" dur="500" fill="hold"/>
                                        <p:tgtEl>
                                          <p:spTgt spid="19">
                                            <p:txEl>
                                              <p:pRg st="3" end="3"/>
                                            </p:txEl>
                                          </p:spTgt>
                                        </p:tgtEl>
                                        <p:attrNameLst>
                                          <p:attrName>ppt_w</p:attrName>
                                        </p:attrNameLst>
                                      </p:cBhvr>
                                      <p:tavLst>
                                        <p:tav tm="0">
                                          <p:val>
                                            <p:strVal val="#ppt_w*0.70"/>
                                          </p:val>
                                        </p:tav>
                                        <p:tav tm="100000">
                                          <p:val>
                                            <p:strVal val="#ppt_w"/>
                                          </p:val>
                                        </p:tav>
                                      </p:tavLst>
                                    </p:anim>
                                    <p:anim calcmode="lin" valueType="num">
                                      <p:cBhvr>
                                        <p:cTn id="38" dur="500" fill="hold"/>
                                        <p:tgtEl>
                                          <p:spTgt spid="19">
                                            <p:txEl>
                                              <p:pRg st="3" end="3"/>
                                            </p:txEl>
                                          </p:spTgt>
                                        </p:tgtEl>
                                        <p:attrNameLst>
                                          <p:attrName>ppt_h</p:attrName>
                                        </p:attrNameLst>
                                      </p:cBhvr>
                                      <p:tavLst>
                                        <p:tav tm="0">
                                          <p:val>
                                            <p:strVal val="#ppt_h"/>
                                          </p:val>
                                        </p:tav>
                                        <p:tav tm="100000">
                                          <p:val>
                                            <p:strVal val="#ppt_h"/>
                                          </p:val>
                                        </p:tav>
                                      </p:tavLst>
                                    </p:anim>
                                    <p:animEffect transition="in" filter="fade">
                                      <p:cBhvr>
                                        <p:cTn id="39" dur="500"/>
                                        <p:tgtEl>
                                          <p:spTgt spid="19">
                                            <p:txEl>
                                              <p:pRg st="3" end="3"/>
                                            </p:txEl>
                                          </p:spTgt>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19">
                                            <p:txEl>
                                              <p:pRg st="4" end="4"/>
                                            </p:txEl>
                                          </p:spTgt>
                                        </p:tgtEl>
                                        <p:attrNameLst>
                                          <p:attrName>style.visibility</p:attrName>
                                        </p:attrNameLst>
                                      </p:cBhvr>
                                      <p:to>
                                        <p:strVal val="visible"/>
                                      </p:to>
                                    </p:set>
                                    <p:anim calcmode="lin" valueType="num">
                                      <p:cBhvr>
                                        <p:cTn id="42" dur="500" fill="hold"/>
                                        <p:tgtEl>
                                          <p:spTgt spid="19">
                                            <p:txEl>
                                              <p:pRg st="4" end="4"/>
                                            </p:txEl>
                                          </p:spTgt>
                                        </p:tgtEl>
                                        <p:attrNameLst>
                                          <p:attrName>ppt_w</p:attrName>
                                        </p:attrNameLst>
                                      </p:cBhvr>
                                      <p:tavLst>
                                        <p:tav tm="0">
                                          <p:val>
                                            <p:strVal val="#ppt_w*0.70"/>
                                          </p:val>
                                        </p:tav>
                                        <p:tav tm="100000">
                                          <p:val>
                                            <p:strVal val="#ppt_w"/>
                                          </p:val>
                                        </p:tav>
                                      </p:tavLst>
                                    </p:anim>
                                    <p:anim calcmode="lin" valueType="num">
                                      <p:cBhvr>
                                        <p:cTn id="43" dur="500" fill="hold"/>
                                        <p:tgtEl>
                                          <p:spTgt spid="19">
                                            <p:txEl>
                                              <p:pRg st="4" end="4"/>
                                            </p:txEl>
                                          </p:spTgt>
                                        </p:tgtEl>
                                        <p:attrNameLst>
                                          <p:attrName>ppt_h</p:attrName>
                                        </p:attrNameLst>
                                      </p:cBhvr>
                                      <p:tavLst>
                                        <p:tav tm="0">
                                          <p:val>
                                            <p:strVal val="#ppt_h"/>
                                          </p:val>
                                        </p:tav>
                                        <p:tav tm="100000">
                                          <p:val>
                                            <p:strVal val="#ppt_h"/>
                                          </p:val>
                                        </p:tav>
                                      </p:tavLst>
                                    </p:anim>
                                    <p:animEffect transition="in" filter="fade">
                                      <p:cBhvr>
                                        <p:cTn id="44" dur="500"/>
                                        <p:tgtEl>
                                          <p:spTgt spid="19">
                                            <p:txEl>
                                              <p:pRg st="4" end="4"/>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5" name="= 6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1"/>
          <p:cNvGrpSpPr>
            <a:grpSpLocks/>
          </p:cNvGrpSpPr>
          <p:nvPr/>
        </p:nvGrpSpPr>
        <p:grpSpPr bwMode="auto">
          <a:xfrm>
            <a:off x="500063" y="357188"/>
            <a:ext cx="8215312" cy="6215062"/>
            <a:chOff x="500029" y="357166"/>
            <a:chExt cx="8215381" cy="6215106"/>
          </a:xfrm>
        </p:grpSpPr>
        <p:grpSp>
          <p:nvGrpSpPr>
            <p:cNvPr id="7174" name="Group 46"/>
            <p:cNvGrpSpPr>
              <a:grpSpLocks/>
            </p:cNvGrpSpPr>
            <p:nvPr/>
          </p:nvGrpSpPr>
          <p:grpSpPr bwMode="auto">
            <a:xfrm>
              <a:off x="500029" y="357166"/>
              <a:ext cx="8215381" cy="6215106"/>
              <a:chOff x="500029" y="357166"/>
              <a:chExt cx="8215381" cy="6215106"/>
            </a:xfrm>
          </p:grpSpPr>
          <p:pic>
            <p:nvPicPr>
              <p:cNvPr id="7176" name="Picture 5" descr="4fe4d6be42519b2e5e498ef8a21718eb.gif"/>
              <p:cNvPicPr>
                <a:picLocks noChangeAspect="1"/>
              </p:cNvPicPr>
              <p:nvPr/>
            </p:nvPicPr>
            <p:blipFill>
              <a:blip r:embed="rId6" cstate="print"/>
              <a:srcRect/>
              <a:stretch>
                <a:fillRect/>
              </a:stretch>
            </p:blipFill>
            <p:spPr bwMode="auto">
              <a:xfrm>
                <a:off x="1066802" y="500042"/>
                <a:ext cx="3790950" cy="962025"/>
              </a:xfrm>
              <a:prstGeom prst="rect">
                <a:avLst/>
              </a:prstGeom>
              <a:noFill/>
              <a:ln w="9525">
                <a:noFill/>
                <a:miter lim="800000"/>
                <a:headEnd/>
                <a:tailEnd/>
              </a:ln>
            </p:spPr>
          </p:pic>
          <p:grpSp>
            <p:nvGrpSpPr>
              <p:cNvPr id="7177" name="Group 44"/>
              <p:cNvGrpSpPr>
                <a:grpSpLocks/>
              </p:cNvGrpSpPr>
              <p:nvPr/>
            </p:nvGrpSpPr>
            <p:grpSpPr bwMode="auto">
              <a:xfrm>
                <a:off x="500029" y="357166"/>
                <a:ext cx="8215381" cy="6215106"/>
                <a:chOff x="500029" y="357166"/>
                <a:chExt cx="8215381" cy="6215106"/>
              </a:xfrm>
            </p:grpSpPr>
            <p:grpSp>
              <p:nvGrpSpPr>
                <p:cNvPr id="6" name="Group 37"/>
                <p:cNvGrpSpPr/>
                <p:nvPr/>
              </p:nvGrpSpPr>
              <p:grpSpPr>
                <a:xfrm rot="16200000">
                  <a:off x="-1893144"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38"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7181" name="Group 22"/>
                <p:cNvGrpSpPr>
                  <a:grpSpLocks/>
                </p:cNvGrpSpPr>
                <p:nvPr/>
              </p:nvGrpSpPr>
              <p:grpSpPr bwMode="auto">
                <a:xfrm>
                  <a:off x="1000100" y="357166"/>
                  <a:ext cx="7072362" cy="642942"/>
                  <a:chOff x="1000100" y="357166"/>
                  <a:chExt cx="7072362" cy="500066"/>
                </a:xfrm>
              </p:grpSpPr>
              <p:grpSp>
                <p:nvGrpSpPr>
                  <p:cNvPr id="7185"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615" y="357166"/>
                      <a:ext cx="2000267"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81" y="357166"/>
                      <a:ext cx="2000267"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7186"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20" y="357166"/>
                      <a:ext cx="2000267"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87" y="357166"/>
                      <a:ext cx="2000267"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7175" name="TextBox 3"/>
            <p:cNvSpPr txBox="1">
              <a:spLocks noChangeArrowheads="1"/>
            </p:cNvSpPr>
            <p:nvPr/>
          </p:nvSpPr>
          <p:spPr bwMode="auto">
            <a:xfrm>
              <a:off x="1357290" y="1500174"/>
              <a:ext cx="6643734" cy="831003"/>
            </a:xfrm>
            <a:prstGeom prst="rect">
              <a:avLst/>
            </a:prstGeom>
            <a:noFill/>
            <a:ln w="9525">
              <a:noFill/>
              <a:miter lim="800000"/>
              <a:headEnd/>
              <a:tailEnd/>
            </a:ln>
          </p:spPr>
          <p:txBody>
            <a:bodyPr>
              <a:spAutoFit/>
            </a:bodyPr>
            <a:lstStyle/>
            <a:p>
              <a:pPr algn="ctr"/>
              <a:r>
                <a:rPr lang="ar-EG" sz="4800" b="1" u="sng">
                  <a:solidFill>
                    <a:srgbClr val="0000CC"/>
                  </a:solidFill>
                </a:rPr>
                <a:t>أوجد قيمة كل عبارة مما يأتي:</a:t>
              </a:r>
            </a:p>
          </p:txBody>
        </p:sp>
      </p:grpSp>
      <p:grpSp>
        <p:nvGrpSpPr>
          <p:cNvPr id="31" name="Group 35"/>
          <p:cNvGrpSpPr/>
          <p:nvPr/>
        </p:nvGrpSpPr>
        <p:grpSpPr>
          <a:xfrm>
            <a:off x="6572264" y="3000372"/>
            <a:ext cx="1428760" cy="1357322"/>
            <a:chOff x="6000760" y="3286124"/>
            <a:chExt cx="2714644" cy="1807924"/>
          </a:xfrm>
          <a:effectLst>
            <a:reflection blurRad="6350" stA="52000" endA="300" endPos="35000" dir="5400000" sy="-100000" algn="bl" rotWithShape="0"/>
          </a:effectLst>
        </p:grpSpPr>
        <p:sp>
          <p:nvSpPr>
            <p:cNvPr id="37"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38"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9</a:t>
              </a:r>
            </a:p>
          </p:txBody>
        </p:sp>
      </p:grpSp>
      <p:sp>
        <p:nvSpPr>
          <p:cNvPr id="39" name="TextBox 5"/>
          <p:cNvSpPr txBox="1">
            <a:spLocks noChangeArrowheads="1"/>
          </p:cNvSpPr>
          <p:nvPr/>
        </p:nvSpPr>
        <p:spPr bwMode="auto">
          <a:xfrm>
            <a:off x="928688" y="3071813"/>
            <a:ext cx="5286375" cy="1200150"/>
          </a:xfrm>
          <a:prstGeom prst="rect">
            <a:avLst/>
          </a:prstGeom>
          <a:noFill/>
          <a:ln w="9525">
            <a:noFill/>
            <a:miter lim="800000"/>
            <a:headEnd/>
            <a:tailEnd/>
          </a:ln>
        </p:spPr>
        <p:txBody>
          <a:bodyPr>
            <a:spAutoFit/>
          </a:bodyPr>
          <a:lstStyle/>
          <a:p>
            <a:pPr algn="ctr">
              <a:defRPr/>
            </a:pPr>
            <a:r>
              <a:rPr lang="ar-EG" sz="7200" b="1" dirty="0">
                <a:latin typeface="Calibri" pitchFamily="34" charset="0"/>
                <a:cs typeface="+mj-cs"/>
              </a:rPr>
              <a:t>9 + 12 – 15 </a:t>
            </a:r>
          </a:p>
        </p:txBody>
      </p:sp>
      <p:sp>
        <p:nvSpPr>
          <p:cNvPr id="40" name="TextBox 39"/>
          <p:cNvSpPr txBox="1">
            <a:spLocks noChangeArrowheads="1"/>
          </p:cNvSpPr>
          <p:nvPr/>
        </p:nvSpPr>
        <p:spPr bwMode="auto">
          <a:xfrm>
            <a:off x="2000250" y="4786313"/>
            <a:ext cx="4000500" cy="1938337"/>
          </a:xfrm>
          <a:prstGeom prst="rect">
            <a:avLst/>
          </a:prstGeom>
          <a:noFill/>
          <a:ln w="9525">
            <a:noFill/>
            <a:miter lim="800000"/>
            <a:headEnd/>
            <a:tailEnd/>
          </a:ln>
        </p:spPr>
        <p:txBody>
          <a:bodyPr>
            <a:spAutoFit/>
          </a:bodyPr>
          <a:lstStyle/>
          <a:p>
            <a:r>
              <a:rPr lang="ar-EG" sz="6000" b="1" dirty="0" smtClean="0">
                <a:solidFill>
                  <a:srgbClr val="9900FF"/>
                </a:solidFill>
              </a:rPr>
              <a:t>=21 </a:t>
            </a:r>
            <a:r>
              <a:rPr lang="ar-EG" sz="6000" b="1" dirty="0">
                <a:solidFill>
                  <a:srgbClr val="9900FF"/>
                </a:solidFill>
              </a:rPr>
              <a:t>-15 =</a:t>
            </a:r>
            <a:r>
              <a:rPr lang="ar-EG" sz="6000" b="1" dirty="0">
                <a:solidFill>
                  <a:srgbClr val="FF0000"/>
                </a:solidFill>
              </a:rPr>
              <a:t>6</a:t>
            </a:r>
            <a:br>
              <a:rPr lang="ar-EG" sz="6000" b="1" dirty="0">
                <a:solidFill>
                  <a:srgbClr val="FF0000"/>
                </a:solidFill>
              </a:rPr>
            </a:br>
            <a:endParaRPr lang="en-US" sz="6000" dirty="0">
              <a:solidFill>
                <a:srgbClr val="FF0000"/>
              </a:solidFill>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4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1"/>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9 + 12 – 15.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5" name="=21 -15 =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
          <p:cNvGrpSpPr>
            <a:grpSpLocks/>
          </p:cNvGrpSpPr>
          <p:nvPr/>
        </p:nvGrpSpPr>
        <p:grpSpPr bwMode="auto">
          <a:xfrm>
            <a:off x="500063" y="357188"/>
            <a:ext cx="8215312" cy="6215062"/>
            <a:chOff x="500027" y="357166"/>
            <a:chExt cx="8215385" cy="6215106"/>
          </a:xfrm>
        </p:grpSpPr>
        <p:grpSp>
          <p:nvGrpSpPr>
            <p:cNvPr id="8198" name="Group 46"/>
            <p:cNvGrpSpPr>
              <a:grpSpLocks/>
            </p:cNvGrpSpPr>
            <p:nvPr/>
          </p:nvGrpSpPr>
          <p:grpSpPr bwMode="auto">
            <a:xfrm>
              <a:off x="500027" y="357166"/>
              <a:ext cx="8215385" cy="6215106"/>
              <a:chOff x="500027" y="357166"/>
              <a:chExt cx="8215385" cy="6215106"/>
            </a:xfrm>
          </p:grpSpPr>
          <p:pic>
            <p:nvPicPr>
              <p:cNvPr id="8200" name="Picture 5" descr="4fe4d6be42519b2e5e498ef8a21718eb.gif"/>
              <p:cNvPicPr>
                <a:picLocks noChangeAspect="1"/>
              </p:cNvPicPr>
              <p:nvPr/>
            </p:nvPicPr>
            <p:blipFill>
              <a:blip r:embed="rId6" cstate="print"/>
              <a:srcRect/>
              <a:stretch>
                <a:fillRect/>
              </a:stretch>
            </p:blipFill>
            <p:spPr bwMode="auto">
              <a:xfrm>
                <a:off x="1066802" y="500042"/>
                <a:ext cx="3790950" cy="962025"/>
              </a:xfrm>
              <a:prstGeom prst="rect">
                <a:avLst/>
              </a:prstGeom>
              <a:noFill/>
              <a:ln w="9525">
                <a:noFill/>
                <a:miter lim="800000"/>
                <a:headEnd/>
                <a:tailEnd/>
              </a:ln>
            </p:spPr>
          </p:pic>
          <p:grpSp>
            <p:nvGrpSpPr>
              <p:cNvPr id="8201" name="Group 44"/>
              <p:cNvGrpSpPr>
                <a:grpSpLocks/>
              </p:cNvGrpSpPr>
              <p:nvPr/>
            </p:nvGrpSpPr>
            <p:grpSpPr bwMode="auto">
              <a:xfrm>
                <a:off x="500027" y="357166"/>
                <a:ext cx="8215385" cy="6215106"/>
                <a:chOff x="500027" y="357166"/>
                <a:chExt cx="8215385" cy="6215106"/>
              </a:xfrm>
            </p:grpSpPr>
            <p:grpSp>
              <p:nvGrpSpPr>
                <p:cNvPr id="6" name="Group 37"/>
                <p:cNvGrpSpPr/>
                <p:nvPr/>
              </p:nvGrpSpPr>
              <p:grpSpPr>
                <a:xfrm rot="16200000">
                  <a:off x="-1893146"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40"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8205" name="Group 22"/>
                <p:cNvGrpSpPr>
                  <a:grpSpLocks/>
                </p:cNvGrpSpPr>
                <p:nvPr/>
              </p:nvGrpSpPr>
              <p:grpSpPr bwMode="auto">
                <a:xfrm>
                  <a:off x="1000100" y="357166"/>
                  <a:ext cx="7072362" cy="642942"/>
                  <a:chOff x="1000100" y="357166"/>
                  <a:chExt cx="7072362" cy="500066"/>
                </a:xfrm>
              </p:grpSpPr>
              <p:grpSp>
                <p:nvGrpSpPr>
                  <p:cNvPr id="8209"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613" y="357166"/>
                      <a:ext cx="2000268"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81" y="357166"/>
                      <a:ext cx="2000268"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210"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19" y="357166"/>
                      <a:ext cx="2000268"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87" y="357166"/>
                      <a:ext cx="2000268"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8199" name="TextBox 3"/>
            <p:cNvSpPr txBox="1">
              <a:spLocks noChangeArrowheads="1"/>
            </p:cNvSpPr>
            <p:nvPr/>
          </p:nvSpPr>
          <p:spPr bwMode="auto">
            <a:xfrm>
              <a:off x="1357290" y="1500174"/>
              <a:ext cx="6643734" cy="831003"/>
            </a:xfrm>
            <a:prstGeom prst="rect">
              <a:avLst/>
            </a:prstGeom>
            <a:noFill/>
            <a:ln w="9525">
              <a:noFill/>
              <a:miter lim="800000"/>
              <a:headEnd/>
              <a:tailEnd/>
            </a:ln>
          </p:spPr>
          <p:txBody>
            <a:bodyPr>
              <a:spAutoFit/>
            </a:bodyPr>
            <a:lstStyle/>
            <a:p>
              <a:pPr algn="ctr"/>
              <a:r>
                <a:rPr lang="ar-EG" sz="4800" b="1" u="sng">
                  <a:solidFill>
                    <a:srgbClr val="0000CC"/>
                  </a:solidFill>
                </a:rPr>
                <a:t>أوجد قيمة كل عبارة مما يأتي:</a:t>
              </a:r>
            </a:p>
          </p:txBody>
        </p:sp>
      </p:grpSp>
      <p:grpSp>
        <p:nvGrpSpPr>
          <p:cNvPr id="31" name="Group 35"/>
          <p:cNvGrpSpPr/>
          <p:nvPr/>
        </p:nvGrpSpPr>
        <p:grpSpPr>
          <a:xfrm>
            <a:off x="6572264" y="3000372"/>
            <a:ext cx="1428760" cy="1357322"/>
            <a:chOff x="6000760" y="3286124"/>
            <a:chExt cx="2714644" cy="1807924"/>
          </a:xfrm>
          <a:effectLst>
            <a:reflection blurRad="6350" stA="52000" endA="300" endPos="35000" dir="5400000" sy="-100000" algn="bl" rotWithShape="0"/>
          </a:effectLst>
        </p:grpSpPr>
        <p:sp>
          <p:nvSpPr>
            <p:cNvPr id="37"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38"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10</a:t>
              </a:r>
            </a:p>
          </p:txBody>
        </p:sp>
      </p:grpSp>
      <p:sp>
        <p:nvSpPr>
          <p:cNvPr id="39" name="TextBox 5"/>
          <p:cNvSpPr txBox="1">
            <a:spLocks noChangeArrowheads="1"/>
          </p:cNvSpPr>
          <p:nvPr/>
        </p:nvSpPr>
        <p:spPr bwMode="auto">
          <a:xfrm>
            <a:off x="857250" y="3071813"/>
            <a:ext cx="5357813" cy="1200150"/>
          </a:xfrm>
          <a:prstGeom prst="rect">
            <a:avLst/>
          </a:prstGeom>
          <a:noFill/>
          <a:ln w="9525">
            <a:noFill/>
            <a:miter lim="800000"/>
            <a:headEnd/>
            <a:tailEnd/>
          </a:ln>
        </p:spPr>
        <p:txBody>
          <a:bodyPr>
            <a:spAutoFit/>
          </a:bodyPr>
          <a:lstStyle/>
          <a:p>
            <a:pPr algn="ctr">
              <a:defRPr/>
            </a:pPr>
            <a:r>
              <a:rPr lang="ar-EG" sz="7200" b="1" dirty="0">
                <a:latin typeface="Calibri" pitchFamily="34" charset="0"/>
                <a:cs typeface="+mj-cs"/>
              </a:rPr>
              <a:t>38 – 19 + 12 </a:t>
            </a:r>
          </a:p>
        </p:txBody>
      </p:sp>
      <p:sp>
        <p:nvSpPr>
          <p:cNvPr id="40" name="TextBox 39"/>
          <p:cNvSpPr txBox="1">
            <a:spLocks noChangeArrowheads="1"/>
          </p:cNvSpPr>
          <p:nvPr/>
        </p:nvSpPr>
        <p:spPr bwMode="auto">
          <a:xfrm>
            <a:off x="1214438" y="4643438"/>
            <a:ext cx="5286375" cy="1938337"/>
          </a:xfrm>
          <a:prstGeom prst="rect">
            <a:avLst/>
          </a:prstGeom>
          <a:noFill/>
          <a:ln w="9525">
            <a:noFill/>
            <a:miter lim="800000"/>
            <a:headEnd/>
            <a:tailEnd/>
          </a:ln>
        </p:spPr>
        <p:txBody>
          <a:bodyPr>
            <a:spAutoFit/>
          </a:bodyPr>
          <a:lstStyle/>
          <a:p>
            <a:pPr algn="ctr">
              <a:defRPr/>
            </a:pPr>
            <a:r>
              <a:rPr lang="ar-EG" sz="6000" b="1" dirty="0" smtClean="0">
                <a:solidFill>
                  <a:srgbClr val="9900FF"/>
                </a:solidFill>
              </a:rPr>
              <a:t>=19+12 </a:t>
            </a:r>
            <a:r>
              <a:rPr lang="ar-EG" sz="6000" b="1" dirty="0">
                <a:solidFill>
                  <a:srgbClr val="9900FF"/>
                </a:solidFill>
              </a:rPr>
              <a:t>= </a:t>
            </a:r>
            <a:r>
              <a:rPr lang="ar-EG" sz="6000" b="1" dirty="0">
                <a:solidFill>
                  <a:srgbClr val="FF0000"/>
                </a:solidFill>
              </a:rPr>
              <a:t>31</a:t>
            </a:r>
            <a:r>
              <a:rPr lang="ar-EG" sz="6000" b="1" dirty="0">
                <a:solidFill>
                  <a:srgbClr val="9900FF"/>
                </a:solidFill>
              </a:rPr>
              <a:t/>
            </a:r>
            <a:br>
              <a:rPr lang="ar-EG" sz="6000" b="1" dirty="0">
                <a:solidFill>
                  <a:srgbClr val="9900FF"/>
                </a:solidFill>
              </a:rPr>
            </a:br>
            <a:endParaRPr lang="ar-EG" sz="6000" b="1" dirty="0">
              <a:solidFill>
                <a:srgbClr val="9900FF"/>
              </a:solidFill>
              <a:latin typeface="Calibri" pitchFamily="34" charset="0"/>
              <a:cs typeface="+mj-cs"/>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4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1"/>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38 – 19 + 12.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5" name="=19+12 = 3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
          <p:cNvGrpSpPr>
            <a:grpSpLocks/>
          </p:cNvGrpSpPr>
          <p:nvPr/>
        </p:nvGrpSpPr>
        <p:grpSpPr bwMode="auto">
          <a:xfrm>
            <a:off x="500063" y="357188"/>
            <a:ext cx="8215312" cy="6215062"/>
            <a:chOff x="500025" y="357166"/>
            <a:chExt cx="8215389" cy="6215106"/>
          </a:xfrm>
        </p:grpSpPr>
        <p:grpSp>
          <p:nvGrpSpPr>
            <p:cNvPr id="9222" name="Group 46"/>
            <p:cNvGrpSpPr>
              <a:grpSpLocks/>
            </p:cNvGrpSpPr>
            <p:nvPr/>
          </p:nvGrpSpPr>
          <p:grpSpPr bwMode="auto">
            <a:xfrm>
              <a:off x="500025" y="357166"/>
              <a:ext cx="8215389" cy="6215106"/>
              <a:chOff x="500025" y="357166"/>
              <a:chExt cx="8215389" cy="6215106"/>
            </a:xfrm>
          </p:grpSpPr>
          <p:pic>
            <p:nvPicPr>
              <p:cNvPr id="9224" name="Picture 5" descr="4fe4d6be42519b2e5e498ef8a21718eb.gif"/>
              <p:cNvPicPr>
                <a:picLocks noChangeAspect="1"/>
              </p:cNvPicPr>
              <p:nvPr/>
            </p:nvPicPr>
            <p:blipFill>
              <a:blip r:embed="rId6" cstate="print"/>
              <a:srcRect/>
              <a:stretch>
                <a:fillRect/>
              </a:stretch>
            </p:blipFill>
            <p:spPr bwMode="auto">
              <a:xfrm>
                <a:off x="1066802" y="500042"/>
                <a:ext cx="3790950" cy="962025"/>
              </a:xfrm>
              <a:prstGeom prst="rect">
                <a:avLst/>
              </a:prstGeom>
              <a:noFill/>
              <a:ln w="9525">
                <a:noFill/>
                <a:miter lim="800000"/>
                <a:headEnd/>
                <a:tailEnd/>
              </a:ln>
            </p:spPr>
          </p:pic>
          <p:grpSp>
            <p:nvGrpSpPr>
              <p:cNvPr id="9225" name="Group 44"/>
              <p:cNvGrpSpPr>
                <a:grpSpLocks/>
              </p:cNvGrpSpPr>
              <p:nvPr/>
            </p:nvGrpSpPr>
            <p:grpSpPr bwMode="auto">
              <a:xfrm>
                <a:off x="500025" y="357166"/>
                <a:ext cx="8215389" cy="6215106"/>
                <a:chOff x="500025" y="357166"/>
                <a:chExt cx="8215389" cy="6215106"/>
              </a:xfrm>
            </p:grpSpPr>
            <p:grpSp>
              <p:nvGrpSpPr>
                <p:cNvPr id="6" name="Group 37"/>
                <p:cNvGrpSpPr/>
                <p:nvPr/>
              </p:nvGrpSpPr>
              <p:grpSpPr>
                <a:xfrm rot="16200000">
                  <a:off x="-1893148"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42"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229" name="Group 22"/>
                <p:cNvGrpSpPr>
                  <a:grpSpLocks/>
                </p:cNvGrpSpPr>
                <p:nvPr/>
              </p:nvGrpSpPr>
              <p:grpSpPr bwMode="auto">
                <a:xfrm>
                  <a:off x="1000100" y="357166"/>
                  <a:ext cx="7072362" cy="642942"/>
                  <a:chOff x="1000100" y="357166"/>
                  <a:chExt cx="7072362" cy="500066"/>
                </a:xfrm>
              </p:grpSpPr>
              <p:grpSp>
                <p:nvGrpSpPr>
                  <p:cNvPr id="9233"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612" y="357166"/>
                      <a:ext cx="2000269"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80" y="357166"/>
                      <a:ext cx="2000269"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9234"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20" y="357166"/>
                      <a:ext cx="2000269"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89" y="357166"/>
                      <a:ext cx="2000269"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9223" name="TextBox 3"/>
            <p:cNvSpPr txBox="1">
              <a:spLocks noChangeArrowheads="1"/>
            </p:cNvSpPr>
            <p:nvPr/>
          </p:nvSpPr>
          <p:spPr bwMode="auto">
            <a:xfrm>
              <a:off x="1357290" y="1500174"/>
              <a:ext cx="6643734" cy="831003"/>
            </a:xfrm>
            <a:prstGeom prst="rect">
              <a:avLst/>
            </a:prstGeom>
            <a:noFill/>
            <a:ln w="9525">
              <a:noFill/>
              <a:miter lim="800000"/>
              <a:headEnd/>
              <a:tailEnd/>
            </a:ln>
          </p:spPr>
          <p:txBody>
            <a:bodyPr>
              <a:spAutoFit/>
            </a:bodyPr>
            <a:lstStyle/>
            <a:p>
              <a:pPr algn="ctr"/>
              <a:r>
                <a:rPr lang="ar-EG" sz="4800" b="1" u="sng">
                  <a:solidFill>
                    <a:srgbClr val="0000CC"/>
                  </a:solidFill>
                </a:rPr>
                <a:t>أوجد قيمة كل عبارة مما يأتي:</a:t>
              </a:r>
            </a:p>
          </p:txBody>
        </p:sp>
      </p:grpSp>
      <p:grpSp>
        <p:nvGrpSpPr>
          <p:cNvPr id="31" name="Group 35"/>
          <p:cNvGrpSpPr/>
          <p:nvPr/>
        </p:nvGrpSpPr>
        <p:grpSpPr>
          <a:xfrm>
            <a:off x="6572264" y="3000372"/>
            <a:ext cx="1428760" cy="1357322"/>
            <a:chOff x="6000760" y="3286124"/>
            <a:chExt cx="2714644" cy="1807924"/>
          </a:xfrm>
          <a:effectLst>
            <a:reflection blurRad="6350" stA="52000" endA="300" endPos="35000" dir="5400000" sy="-100000" algn="bl" rotWithShape="0"/>
          </a:effectLst>
        </p:grpSpPr>
        <p:sp>
          <p:nvSpPr>
            <p:cNvPr id="37"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38"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11</a:t>
              </a:r>
            </a:p>
          </p:txBody>
        </p:sp>
      </p:grpSp>
      <p:sp>
        <p:nvSpPr>
          <p:cNvPr id="39" name="TextBox 5"/>
          <p:cNvSpPr txBox="1">
            <a:spLocks noChangeArrowheads="1"/>
          </p:cNvSpPr>
          <p:nvPr/>
        </p:nvSpPr>
        <p:spPr bwMode="auto">
          <a:xfrm>
            <a:off x="1285875" y="3071813"/>
            <a:ext cx="4929188" cy="1200150"/>
          </a:xfrm>
          <a:prstGeom prst="rect">
            <a:avLst/>
          </a:prstGeom>
          <a:noFill/>
          <a:ln w="9525">
            <a:noFill/>
            <a:miter lim="800000"/>
            <a:headEnd/>
            <a:tailEnd/>
          </a:ln>
        </p:spPr>
        <p:txBody>
          <a:bodyPr>
            <a:spAutoFit/>
          </a:bodyPr>
          <a:lstStyle/>
          <a:p>
            <a:pPr algn="ctr">
              <a:defRPr/>
            </a:pPr>
            <a:r>
              <a:rPr lang="ar-EG" sz="7200" b="1" dirty="0">
                <a:latin typeface="Calibri" pitchFamily="34" charset="0"/>
                <a:cs typeface="+mj-cs"/>
              </a:rPr>
              <a:t>22 – 17 + 8 </a:t>
            </a:r>
          </a:p>
        </p:txBody>
      </p:sp>
      <p:sp>
        <p:nvSpPr>
          <p:cNvPr id="40" name="TextBox 39"/>
          <p:cNvSpPr txBox="1">
            <a:spLocks noChangeArrowheads="1"/>
          </p:cNvSpPr>
          <p:nvPr/>
        </p:nvSpPr>
        <p:spPr bwMode="auto">
          <a:xfrm>
            <a:off x="2000250" y="4786313"/>
            <a:ext cx="4000500" cy="1015663"/>
          </a:xfrm>
          <a:prstGeom prst="rect">
            <a:avLst/>
          </a:prstGeom>
          <a:noFill/>
          <a:ln w="9525">
            <a:noFill/>
            <a:miter lim="800000"/>
            <a:headEnd/>
            <a:tailEnd/>
          </a:ln>
        </p:spPr>
        <p:txBody>
          <a:bodyPr>
            <a:spAutoFit/>
          </a:bodyPr>
          <a:lstStyle/>
          <a:p>
            <a:pPr algn="ctr">
              <a:defRPr/>
            </a:pPr>
            <a:r>
              <a:rPr lang="ar-EG" sz="6000" b="1" dirty="0" smtClean="0">
                <a:solidFill>
                  <a:srgbClr val="9900FF"/>
                </a:solidFill>
              </a:rPr>
              <a:t>=5+8 </a:t>
            </a:r>
            <a:r>
              <a:rPr lang="ar-EG" sz="6000" b="1" dirty="0">
                <a:solidFill>
                  <a:srgbClr val="9900FF"/>
                </a:solidFill>
              </a:rPr>
              <a:t>=</a:t>
            </a:r>
            <a:r>
              <a:rPr lang="ar-EG" sz="6000" b="1" dirty="0" smtClean="0">
                <a:solidFill>
                  <a:srgbClr val="FF0000"/>
                </a:solidFill>
              </a:rPr>
              <a:t>13</a:t>
            </a:r>
            <a:endParaRPr lang="ar-EG" sz="6000" b="1" dirty="0">
              <a:solidFill>
                <a:srgbClr val="FF0000"/>
              </a:solidFill>
              <a:latin typeface="Calibri" pitchFamily="34" charset="0"/>
              <a:cs typeface="+mj-cs"/>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4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1"/>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22 – 17 + 8.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5" name="=5+8 =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
          <p:cNvGrpSpPr>
            <a:grpSpLocks/>
          </p:cNvGrpSpPr>
          <p:nvPr/>
        </p:nvGrpSpPr>
        <p:grpSpPr bwMode="auto">
          <a:xfrm>
            <a:off x="500063" y="357188"/>
            <a:ext cx="8215312" cy="6215062"/>
            <a:chOff x="500023" y="357166"/>
            <a:chExt cx="8215393" cy="6215106"/>
          </a:xfrm>
        </p:grpSpPr>
        <p:grpSp>
          <p:nvGrpSpPr>
            <p:cNvPr id="10247" name="Group 46"/>
            <p:cNvGrpSpPr>
              <a:grpSpLocks/>
            </p:cNvGrpSpPr>
            <p:nvPr/>
          </p:nvGrpSpPr>
          <p:grpSpPr bwMode="auto">
            <a:xfrm>
              <a:off x="500023" y="357166"/>
              <a:ext cx="8215393" cy="6215106"/>
              <a:chOff x="500023" y="357166"/>
              <a:chExt cx="8215393" cy="6215106"/>
            </a:xfrm>
          </p:grpSpPr>
          <p:pic>
            <p:nvPicPr>
              <p:cNvPr id="10249" name="Picture 5" descr="4fe4d6be42519b2e5e498ef8a21718eb.gif"/>
              <p:cNvPicPr>
                <a:picLocks noChangeAspect="1"/>
              </p:cNvPicPr>
              <p:nvPr/>
            </p:nvPicPr>
            <p:blipFill>
              <a:blip r:embed="rId7" cstate="print"/>
              <a:srcRect/>
              <a:stretch>
                <a:fillRect/>
              </a:stretch>
            </p:blipFill>
            <p:spPr bwMode="auto">
              <a:xfrm>
                <a:off x="1066802" y="500042"/>
                <a:ext cx="3790950" cy="962025"/>
              </a:xfrm>
              <a:prstGeom prst="rect">
                <a:avLst/>
              </a:prstGeom>
              <a:noFill/>
              <a:ln w="9525">
                <a:noFill/>
                <a:miter lim="800000"/>
                <a:headEnd/>
                <a:tailEnd/>
              </a:ln>
            </p:spPr>
          </p:pic>
          <p:grpSp>
            <p:nvGrpSpPr>
              <p:cNvPr id="10250" name="Group 44"/>
              <p:cNvGrpSpPr>
                <a:grpSpLocks/>
              </p:cNvGrpSpPr>
              <p:nvPr/>
            </p:nvGrpSpPr>
            <p:grpSpPr bwMode="auto">
              <a:xfrm>
                <a:off x="500023" y="357166"/>
                <a:ext cx="8215393" cy="6215106"/>
                <a:chOff x="500023" y="357166"/>
                <a:chExt cx="8215393" cy="6215106"/>
              </a:xfrm>
            </p:grpSpPr>
            <p:grpSp>
              <p:nvGrpSpPr>
                <p:cNvPr id="6" name="Group 37"/>
                <p:cNvGrpSpPr/>
                <p:nvPr/>
              </p:nvGrpSpPr>
              <p:grpSpPr>
                <a:xfrm rot="16200000">
                  <a:off x="-1893150"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8" name="Group 18"/>
                  <p:cNvGrpSpPr/>
                  <p:nvPr/>
                </p:nvGrpSpPr>
                <p:grpSpPr>
                  <a:xfrm>
                    <a:off x="4071934" y="357166"/>
                    <a:ext cx="4000528" cy="500066"/>
                    <a:chOff x="3857620" y="357166"/>
                    <a:chExt cx="4000528" cy="500066"/>
                  </a:xfrm>
                  <a:grpFill/>
                </p:grpSpPr>
                <p:sp>
                  <p:nvSpPr>
                    <p:cNvPr id="32" name="Heart 31"/>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33" name="Heart 32"/>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9" name="Group 30"/>
                <p:cNvGrpSpPr/>
                <p:nvPr/>
              </p:nvGrpSpPr>
              <p:grpSpPr>
                <a:xfrm rot="5400000">
                  <a:off x="5572144"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6" name="Heart 25"/>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7" name="Heart 26"/>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3" name="Group 23"/>
                <p:cNvGrpSpPr/>
                <p:nvPr/>
              </p:nvGrpSpPr>
              <p:grpSpPr>
                <a:xfrm rot="10800000">
                  <a:off x="1152500" y="5857892"/>
                  <a:ext cx="7072362" cy="714380"/>
                  <a:chOff x="1000100" y="357166"/>
                  <a:chExt cx="7072362" cy="500066"/>
                </a:xfrm>
                <a:solidFill>
                  <a:srgbClr val="CC00FF"/>
                </a:solidFill>
              </p:grpSpPr>
              <p:grpSp>
                <p:nvGrpSpPr>
                  <p:cNvPr id="18" name="Group 19"/>
                  <p:cNvGrpSpPr/>
                  <p:nvPr/>
                </p:nvGrpSpPr>
                <p:grpSpPr>
                  <a:xfrm>
                    <a:off x="1000100"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9" name="Group 18"/>
                  <p:cNvGrpSpPr/>
                  <p:nvPr/>
                </p:nvGrpSpPr>
                <p:grpSpPr>
                  <a:xfrm>
                    <a:off x="4071934" y="357166"/>
                    <a:ext cx="4000528" cy="500066"/>
                    <a:chOff x="3857620" y="357166"/>
                    <a:chExt cx="4000528" cy="500066"/>
                  </a:xfrm>
                  <a:grpFill/>
                </p:grpSpPr>
                <p:sp>
                  <p:nvSpPr>
                    <p:cNvPr id="20" name="Heart 19"/>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21" name="Heart 20"/>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grpSp>
              <p:nvGrpSpPr>
                <p:cNvPr id="10254" name="Group 22"/>
                <p:cNvGrpSpPr>
                  <a:grpSpLocks/>
                </p:cNvGrpSpPr>
                <p:nvPr/>
              </p:nvGrpSpPr>
              <p:grpSpPr bwMode="auto">
                <a:xfrm>
                  <a:off x="1000100" y="357166"/>
                  <a:ext cx="7072362" cy="642942"/>
                  <a:chOff x="1000100" y="357166"/>
                  <a:chExt cx="7072362" cy="500066"/>
                </a:xfrm>
              </p:grpSpPr>
              <p:grpSp>
                <p:nvGrpSpPr>
                  <p:cNvPr id="10258" name="Group 19"/>
                  <p:cNvGrpSpPr>
                    <a:grpSpLocks/>
                  </p:cNvGrpSpPr>
                  <p:nvPr/>
                </p:nvGrpSpPr>
                <p:grpSpPr bwMode="auto">
                  <a:xfrm>
                    <a:off x="1000100" y="357166"/>
                    <a:ext cx="4000528" cy="500066"/>
                    <a:chOff x="3857620" y="357166"/>
                    <a:chExt cx="4000528" cy="500066"/>
                  </a:xfrm>
                </p:grpSpPr>
                <p:sp>
                  <p:nvSpPr>
                    <p:cNvPr id="16" name="Heart 15"/>
                    <p:cNvSpPr/>
                    <p:nvPr/>
                  </p:nvSpPr>
                  <p:spPr>
                    <a:xfrm>
                      <a:off x="3857610" y="357166"/>
                      <a:ext cx="2000270"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7" name="Heart 16"/>
                    <p:cNvSpPr/>
                    <p:nvPr/>
                  </p:nvSpPr>
                  <p:spPr>
                    <a:xfrm>
                      <a:off x="5857880" y="357166"/>
                      <a:ext cx="2000270"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nvGrpSpPr>
                  <p:cNvPr id="10259" name="Group 18"/>
                  <p:cNvGrpSpPr>
                    <a:grpSpLocks/>
                  </p:cNvGrpSpPr>
                  <p:nvPr/>
                </p:nvGrpSpPr>
                <p:grpSpPr bwMode="auto">
                  <a:xfrm>
                    <a:off x="4071934" y="357166"/>
                    <a:ext cx="4000528" cy="500066"/>
                    <a:chOff x="3857620" y="357166"/>
                    <a:chExt cx="4000528" cy="500066"/>
                  </a:xfrm>
                </p:grpSpPr>
                <p:sp>
                  <p:nvSpPr>
                    <p:cNvPr id="14" name="Heart 13"/>
                    <p:cNvSpPr/>
                    <p:nvPr/>
                  </p:nvSpPr>
                  <p:spPr>
                    <a:xfrm>
                      <a:off x="3857619" y="357166"/>
                      <a:ext cx="2000270"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sp>
                  <p:nvSpPr>
                    <p:cNvPr id="15" name="Heart 14"/>
                    <p:cNvSpPr/>
                    <p:nvPr/>
                  </p:nvSpPr>
                  <p:spPr>
                    <a:xfrm>
                      <a:off x="5857889" y="357166"/>
                      <a:ext cx="2000270"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1" name="Rounded Rectangle 10"/>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600" u="sng">
                    <a:cs typeface="+mj-cs"/>
                  </a:endParaRPr>
                </a:p>
              </p:txBody>
            </p:sp>
          </p:grpSp>
        </p:grpSp>
        <p:sp>
          <p:nvSpPr>
            <p:cNvPr id="10248" name="TextBox 3"/>
            <p:cNvSpPr txBox="1">
              <a:spLocks noChangeArrowheads="1"/>
            </p:cNvSpPr>
            <p:nvPr/>
          </p:nvSpPr>
          <p:spPr bwMode="auto">
            <a:xfrm>
              <a:off x="1357290" y="1500174"/>
              <a:ext cx="6643734" cy="831003"/>
            </a:xfrm>
            <a:prstGeom prst="rect">
              <a:avLst/>
            </a:prstGeom>
            <a:noFill/>
            <a:ln w="9525">
              <a:noFill/>
              <a:miter lim="800000"/>
              <a:headEnd/>
              <a:tailEnd/>
            </a:ln>
          </p:spPr>
          <p:txBody>
            <a:bodyPr>
              <a:spAutoFit/>
            </a:bodyPr>
            <a:lstStyle/>
            <a:p>
              <a:pPr algn="ctr"/>
              <a:r>
                <a:rPr lang="ar-EG" sz="4800" b="1" u="sng">
                  <a:solidFill>
                    <a:srgbClr val="0000CC"/>
                  </a:solidFill>
                </a:rPr>
                <a:t>أوجد قيمة كل عبارة مما يأتي:</a:t>
              </a:r>
            </a:p>
          </p:txBody>
        </p:sp>
      </p:grpSp>
      <p:grpSp>
        <p:nvGrpSpPr>
          <p:cNvPr id="31" name="Group 35"/>
          <p:cNvGrpSpPr/>
          <p:nvPr/>
        </p:nvGrpSpPr>
        <p:grpSpPr>
          <a:xfrm>
            <a:off x="6572264" y="3000372"/>
            <a:ext cx="1428760" cy="1357322"/>
            <a:chOff x="6000760" y="3286124"/>
            <a:chExt cx="2714644" cy="1807924"/>
          </a:xfrm>
          <a:effectLst>
            <a:reflection blurRad="6350" stA="52000" endA="300" endPos="35000" dir="5400000" sy="-100000" algn="bl" rotWithShape="0"/>
          </a:effectLst>
        </p:grpSpPr>
        <p:sp>
          <p:nvSpPr>
            <p:cNvPr id="37" name="Lightning Bolt 2"/>
            <p:cNvSpPr/>
            <p:nvPr/>
          </p:nvSpPr>
          <p:spPr>
            <a:xfrm rot="4404232">
              <a:off x="6635592" y="4022478"/>
              <a:ext cx="928694" cy="1214446"/>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000" b="1">
                <a:cs typeface="+mj-cs"/>
              </a:endParaRPr>
            </a:p>
          </p:txBody>
        </p:sp>
        <p:sp>
          <p:nvSpPr>
            <p:cNvPr id="38" name="Cloud 3"/>
            <p:cNvSpPr/>
            <p:nvPr/>
          </p:nvSpPr>
          <p:spPr>
            <a:xfrm>
              <a:off x="6000760" y="3286124"/>
              <a:ext cx="2714644" cy="1143008"/>
            </a:xfrm>
            <a:prstGeom prst="clou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cs typeface="+mj-cs"/>
                </a:rPr>
                <a:t>12</a:t>
              </a:r>
            </a:p>
          </p:txBody>
        </p:sp>
      </p:grpSp>
      <p:sp>
        <p:nvSpPr>
          <p:cNvPr id="39" name="TextBox 5"/>
          <p:cNvSpPr txBox="1">
            <a:spLocks noChangeArrowheads="1"/>
          </p:cNvSpPr>
          <p:nvPr/>
        </p:nvSpPr>
        <p:spPr bwMode="auto">
          <a:xfrm>
            <a:off x="785813" y="3071813"/>
            <a:ext cx="5429250" cy="1200150"/>
          </a:xfrm>
          <a:prstGeom prst="rect">
            <a:avLst/>
          </a:prstGeom>
          <a:noFill/>
          <a:ln w="9525">
            <a:noFill/>
            <a:miter lim="800000"/>
            <a:headEnd/>
            <a:tailEnd/>
          </a:ln>
        </p:spPr>
        <p:txBody>
          <a:bodyPr>
            <a:spAutoFit/>
          </a:bodyPr>
          <a:lstStyle/>
          <a:p>
            <a:pPr algn="ctr">
              <a:defRPr/>
            </a:pPr>
            <a:r>
              <a:rPr lang="ar-EG" sz="7200" b="1" dirty="0">
                <a:latin typeface="Calibri" pitchFamily="34" charset="0"/>
                <a:cs typeface="+mj-cs"/>
              </a:rPr>
              <a:t>7 + 9 × (3+8)</a:t>
            </a:r>
          </a:p>
        </p:txBody>
      </p:sp>
      <p:sp>
        <p:nvSpPr>
          <p:cNvPr id="40" name="TextBox 39"/>
          <p:cNvSpPr txBox="1">
            <a:spLocks noChangeArrowheads="1"/>
          </p:cNvSpPr>
          <p:nvPr/>
        </p:nvSpPr>
        <p:spPr bwMode="auto">
          <a:xfrm>
            <a:off x="2428875" y="4357688"/>
            <a:ext cx="4000500" cy="1016000"/>
          </a:xfrm>
          <a:prstGeom prst="rect">
            <a:avLst/>
          </a:prstGeom>
          <a:noFill/>
          <a:ln w="9525">
            <a:noFill/>
            <a:miter lim="800000"/>
            <a:headEnd/>
            <a:tailEnd/>
          </a:ln>
        </p:spPr>
        <p:txBody>
          <a:bodyPr>
            <a:spAutoFit/>
          </a:bodyPr>
          <a:lstStyle/>
          <a:p>
            <a:pPr algn="ctr">
              <a:defRPr/>
            </a:pPr>
            <a:r>
              <a:rPr lang="ar-EG" sz="6000" b="1" dirty="0">
                <a:solidFill>
                  <a:srgbClr val="9900FF"/>
                </a:solidFill>
              </a:rPr>
              <a:t> </a:t>
            </a:r>
            <a:r>
              <a:rPr lang="ar-EG" sz="6000" b="1" dirty="0" smtClean="0">
                <a:solidFill>
                  <a:srgbClr val="9900FF"/>
                </a:solidFill>
              </a:rPr>
              <a:t>=7+9×11</a:t>
            </a:r>
            <a:endParaRPr lang="ar-EG" sz="6000" b="1" dirty="0">
              <a:solidFill>
                <a:srgbClr val="9900FF"/>
              </a:solidFill>
              <a:latin typeface="Calibri" pitchFamily="34" charset="0"/>
              <a:cs typeface="+mj-cs"/>
            </a:endParaRPr>
          </a:p>
        </p:txBody>
      </p:sp>
      <p:sp>
        <p:nvSpPr>
          <p:cNvPr id="41" name="TextBox 39"/>
          <p:cNvSpPr txBox="1">
            <a:spLocks noChangeArrowheads="1"/>
          </p:cNvSpPr>
          <p:nvPr/>
        </p:nvSpPr>
        <p:spPr bwMode="auto">
          <a:xfrm>
            <a:off x="1428750" y="5205413"/>
            <a:ext cx="6134100" cy="1015663"/>
          </a:xfrm>
          <a:prstGeom prst="rect">
            <a:avLst/>
          </a:prstGeom>
          <a:noFill/>
          <a:ln w="9525">
            <a:noFill/>
            <a:miter lim="800000"/>
            <a:headEnd/>
            <a:tailEnd/>
          </a:ln>
        </p:spPr>
        <p:txBody>
          <a:bodyPr>
            <a:spAutoFit/>
          </a:bodyPr>
          <a:lstStyle/>
          <a:p>
            <a:pPr algn="l">
              <a:defRPr/>
            </a:pPr>
            <a:r>
              <a:rPr lang="ar-EG" sz="6000" b="1" dirty="0">
                <a:solidFill>
                  <a:srgbClr val="9900FF"/>
                </a:solidFill>
              </a:rPr>
              <a:t> =</a:t>
            </a:r>
            <a:r>
              <a:rPr lang="ar-EG" sz="6000" b="1" dirty="0" smtClean="0">
                <a:solidFill>
                  <a:srgbClr val="9900FF"/>
                </a:solidFill>
              </a:rPr>
              <a:t>7+99 </a:t>
            </a:r>
            <a:r>
              <a:rPr lang="ar-EG" sz="6000" b="1" dirty="0">
                <a:solidFill>
                  <a:srgbClr val="9900FF"/>
                </a:solidFill>
              </a:rPr>
              <a:t>= </a:t>
            </a:r>
            <a:r>
              <a:rPr lang="ar-EG" sz="6000" b="1" dirty="0" smtClean="0">
                <a:solidFill>
                  <a:srgbClr val="FF0000"/>
                </a:solidFill>
              </a:rPr>
              <a:t>106</a:t>
            </a:r>
            <a:endParaRPr lang="ar-EG" sz="6000" b="1" dirty="0">
              <a:solidFill>
                <a:srgbClr val="9900FF"/>
              </a:solidFill>
              <a:latin typeface="Calibri" pitchFamily="34" charset="0"/>
              <a:cs typeface="+mj-cs"/>
            </a:endParaRPr>
          </a:p>
        </p:txBody>
      </p:sp>
    </p:spTree>
  </p:cSld>
  <p:clrMapOvr>
    <a:masterClrMapping/>
  </p:clrMapOvr>
  <p:transition>
    <p:dissolv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4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1"/>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7 + 9 × (3+8).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5" name="=7+9×11.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dissolve">
                                      <p:cBhvr>
                                        <p:cTn id="25" dur="500"/>
                                        <p:tgtEl>
                                          <p:spTgt spid="41"/>
                                        </p:tgtEl>
                                      </p:cBhvr>
                                    </p:animEffect>
                                  </p:childTnLst>
                                  <p:subTnLst>
                                    <p:audio>
                                      <p:cMediaNode>
                                        <p:cTn display="0" masterRel="sameClick">
                                          <p:stCondLst>
                                            <p:cond evt="begin" delay="0">
                                              <p:tn val="23"/>
                                            </p:cond>
                                          </p:stCondLst>
                                          <p:endCondLst>
                                            <p:cond evt="onStopAudio" delay="0">
                                              <p:tgtEl>
                                                <p:sldTgt/>
                                              </p:tgtEl>
                                            </p:cond>
                                          </p:endCondLst>
                                        </p:cTn>
                                        <p:tgtEl>
                                          <p:sndTgt r:embed="rId6" name="=7+99 = 10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2411</TotalTime>
  <Words>1322</Words>
  <Application>Microsoft Office PowerPoint</Application>
  <PresentationFormat>عرض على الشاشة (3:4)‏</PresentationFormat>
  <Paragraphs>233</Paragraphs>
  <Slides>51</Slides>
  <Notes>0</Notes>
  <HiddenSlides>0</HiddenSlides>
  <MMClips>0</MMClips>
  <ScaleCrop>false</ScaleCrop>
  <HeadingPairs>
    <vt:vector size="4" baseType="variant">
      <vt:variant>
        <vt:lpstr>سمة</vt:lpstr>
      </vt:variant>
      <vt:variant>
        <vt:i4>1</vt:i4>
      </vt:variant>
      <vt:variant>
        <vt:lpstr>عناوين الشرائح</vt:lpstr>
      </vt:variant>
      <vt:variant>
        <vt:i4>51</vt:i4>
      </vt:variant>
    </vt:vector>
  </HeadingPairs>
  <TitlesOfParts>
    <vt:vector size="52"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الرياضيات – الصف السادس الابتدائي – الفصل الدراسي الأول – الفصل الأول</dc:title>
  <dc:subject>1 - 4 ترتيب العمليات</dc:subject>
  <dc:creator>أ/ بندر الحازمي</dc:creator>
  <cp:keywords>حقيبة إنجاز المعلم والمعلمة</cp:keywords>
  <cp:lastModifiedBy>Work Server</cp:lastModifiedBy>
  <cp:revision>275</cp:revision>
  <dcterms:created xsi:type="dcterms:W3CDTF">2011-05-18T11:27:30Z</dcterms:created>
  <dcterms:modified xsi:type="dcterms:W3CDTF">2017-09-16T00:44:50Z</dcterms:modified>
</cp:coreProperties>
</file>