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5" r:id="rId1"/>
  </p:sldMasterIdLst>
  <p:sldIdLst>
    <p:sldId id="256" r:id="rId2"/>
    <p:sldId id="283" r:id="rId3"/>
    <p:sldId id="294" r:id="rId4"/>
    <p:sldId id="357" r:id="rId5"/>
    <p:sldId id="358" r:id="rId6"/>
    <p:sldId id="295" r:id="rId7"/>
    <p:sldId id="359" r:id="rId8"/>
    <p:sldId id="351" r:id="rId9"/>
    <p:sldId id="354" r:id="rId10"/>
    <p:sldId id="355" r:id="rId11"/>
    <p:sldId id="356" r:id="rId12"/>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99"/>
    <a:srgbClr val="FFFFCC"/>
    <a:srgbClr val="000099"/>
    <a:srgbClr val="2898A4"/>
    <a:srgbClr val="CC6600"/>
    <a:srgbClr val="D6EDBD"/>
    <a:srgbClr val="C3E7E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horzBarState="maximized">
    <p:restoredLeft sz="84339" autoAdjust="0"/>
    <p:restoredTop sz="86409" autoAdjust="0"/>
  </p:normalViewPr>
  <p:slideViewPr>
    <p:cSldViewPr>
      <p:cViewPr>
        <p:scale>
          <a:sx n="50" d="100"/>
          <a:sy n="50" d="100"/>
        </p:scale>
        <p:origin x="-2454" y="-594"/>
      </p:cViewPr>
      <p:guideLst>
        <p:guide orient="horz" pos="2160"/>
        <p:guide pos="2880"/>
      </p:guideLst>
    </p:cSldViewPr>
  </p:slideViewPr>
  <p:outlineViewPr>
    <p:cViewPr>
      <p:scale>
        <a:sx n="33" d="100"/>
        <a:sy n="33" d="100"/>
      </p:scale>
      <p:origin x="0" y="1080"/>
    </p:cViewPr>
  </p:outlineViewPr>
  <p:notesTextViewPr>
    <p:cViewPr>
      <p:scale>
        <a:sx n="100" d="100"/>
        <a:sy n="100" d="100"/>
      </p:scale>
      <p:origin x="0" y="0"/>
    </p:cViewPr>
  </p:notesTextViewPr>
  <p:sorterViewPr>
    <p:cViewPr>
      <p:scale>
        <a:sx n="66" d="100"/>
        <a:sy n="66" d="100"/>
      </p:scale>
      <p:origin x="0" y="238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lvl1pPr>
              <a:defRPr/>
            </a:lvl1pPr>
          </a:lstStyle>
          <a:p>
            <a:pPr>
              <a:defRPr/>
            </a:pPr>
            <a:fld id="{B083581E-A21B-494E-8F91-6EAD164E83E8}" type="datetimeFigureOut">
              <a:rPr lang="ar-SA"/>
              <a:pPr>
                <a:defRPr/>
              </a:pPr>
              <a:t>25/01/1438</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FE2C46A5-3B26-4B7A-BABE-EE4F6C81FDD2}" type="slidenum">
              <a:rPr lang="ar-SA"/>
              <a:pPr>
                <a:defRPr/>
              </a:pPr>
              <a:t>‹#›</a:t>
            </a:fld>
            <a:endParaRPr lang="ar-SA"/>
          </a:p>
        </p:txBody>
      </p:sp>
    </p:spTree>
  </p:cSld>
  <p:clrMapOvr>
    <a:masterClrMapping/>
  </p:clrMapOvr>
  <p:transition>
    <p:plus/>
    <p:sndAc>
      <p:stSnd>
        <p:snd r:embed="rId1" name="1307 - whisp sound.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F71740BE-C4B5-49AC-8CBB-F5286CD1E70E}" type="datetimeFigureOut">
              <a:rPr lang="ar-SA"/>
              <a:pPr>
                <a:defRPr/>
              </a:pPr>
              <a:t>25/01/1438</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93893B1B-D42C-41E1-8DE1-CFE42A77DAA0}" type="slidenum">
              <a:rPr lang="ar-SA"/>
              <a:pPr>
                <a:defRPr/>
              </a:pPr>
              <a:t>‹#›</a:t>
            </a:fld>
            <a:endParaRPr lang="ar-SA"/>
          </a:p>
        </p:txBody>
      </p:sp>
    </p:spTree>
  </p:cSld>
  <p:clrMapOvr>
    <a:masterClrMapping/>
  </p:clrMapOvr>
  <p:transition>
    <p:plus/>
    <p:sndAc>
      <p:stSnd>
        <p:snd r:embed="rId1" name="1307 - whisp sound.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7C001156-3ABB-47AC-96D9-E5B1F4EF9738}" type="datetimeFigureOut">
              <a:rPr lang="ar-SA"/>
              <a:pPr>
                <a:defRPr/>
              </a:pPr>
              <a:t>25/01/1438</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E90384F3-930E-4145-998C-1FA6FF057AF3}" type="slidenum">
              <a:rPr lang="ar-SA"/>
              <a:pPr>
                <a:defRPr/>
              </a:pPr>
              <a:t>‹#›</a:t>
            </a:fld>
            <a:endParaRPr lang="ar-SA"/>
          </a:p>
        </p:txBody>
      </p:sp>
    </p:spTree>
  </p:cSld>
  <p:clrMapOvr>
    <a:masterClrMapping/>
  </p:clrMapOvr>
  <p:transition>
    <p:plus/>
    <p:sndAc>
      <p:stSnd>
        <p:snd r:embed="rId1" name="1307 - whisp sound.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D2EAA4B8-E2C2-491C-9F60-A13D4D672E96}" type="datetimeFigureOut">
              <a:rPr lang="ar-SA"/>
              <a:pPr>
                <a:defRPr/>
              </a:pPr>
              <a:t>25/01/1438</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942415EA-D3F8-4082-ACF3-34D73E18B010}" type="slidenum">
              <a:rPr lang="ar-SA"/>
              <a:pPr>
                <a:defRPr/>
              </a:pPr>
              <a:t>‹#›</a:t>
            </a:fld>
            <a:endParaRPr lang="ar-SA"/>
          </a:p>
        </p:txBody>
      </p:sp>
    </p:spTree>
  </p:cSld>
  <p:clrMapOvr>
    <a:masterClrMapping/>
  </p:clrMapOvr>
  <p:transition>
    <p:plus/>
    <p:sndAc>
      <p:stSnd>
        <p:snd r:embed="rId1" name="1307 - whisp sound.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3E1C8101-72CC-4CAA-8EC3-E1156D53E0FA}" type="datetimeFigureOut">
              <a:rPr lang="ar-SA"/>
              <a:pPr>
                <a:defRPr/>
              </a:pPr>
              <a:t>25/01/1438</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876810AD-0C8D-42D3-8C58-D6734827592B}" type="slidenum">
              <a:rPr lang="ar-SA"/>
              <a:pPr>
                <a:defRPr/>
              </a:pPr>
              <a:t>‹#›</a:t>
            </a:fld>
            <a:endParaRPr lang="ar-SA"/>
          </a:p>
        </p:txBody>
      </p:sp>
    </p:spTree>
  </p:cSld>
  <p:clrMapOvr>
    <a:masterClrMapping/>
  </p:clrMapOvr>
  <p:transition>
    <p:plus/>
    <p:sndAc>
      <p:stSnd>
        <p:snd r:embed="rId1" name="1307 - whisp sound.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3"/>
          <p:cNvSpPr>
            <a:spLocks noGrp="1"/>
          </p:cNvSpPr>
          <p:nvPr>
            <p:ph type="dt" sz="half" idx="10"/>
          </p:nvPr>
        </p:nvSpPr>
        <p:spPr/>
        <p:txBody>
          <a:bodyPr/>
          <a:lstStyle>
            <a:lvl1pPr>
              <a:defRPr/>
            </a:lvl1pPr>
          </a:lstStyle>
          <a:p>
            <a:pPr>
              <a:defRPr/>
            </a:pPr>
            <a:fld id="{05710F08-2368-4C5D-A4F5-D5308DB85AEC}" type="datetimeFigureOut">
              <a:rPr lang="ar-SA"/>
              <a:pPr>
                <a:defRPr/>
              </a:pPr>
              <a:t>25/01/1438</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53390279-AD9F-4E4F-A6FC-511D90CD877F}" type="slidenum">
              <a:rPr lang="ar-SA"/>
              <a:pPr>
                <a:defRPr/>
              </a:pPr>
              <a:t>‹#›</a:t>
            </a:fld>
            <a:endParaRPr lang="ar-SA"/>
          </a:p>
        </p:txBody>
      </p:sp>
    </p:spTree>
  </p:cSld>
  <p:clrMapOvr>
    <a:masterClrMapping/>
  </p:clrMapOvr>
  <p:transition>
    <p:plus/>
    <p:sndAc>
      <p:stSnd>
        <p:snd r:embed="rId1" name="1307 - whisp sound.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3"/>
          <p:cNvSpPr>
            <a:spLocks noGrp="1"/>
          </p:cNvSpPr>
          <p:nvPr>
            <p:ph type="dt" sz="half" idx="10"/>
          </p:nvPr>
        </p:nvSpPr>
        <p:spPr/>
        <p:txBody>
          <a:bodyPr/>
          <a:lstStyle>
            <a:lvl1pPr>
              <a:defRPr/>
            </a:lvl1pPr>
          </a:lstStyle>
          <a:p>
            <a:pPr>
              <a:defRPr/>
            </a:pPr>
            <a:fld id="{18B54752-3C42-4B46-97CD-F59DF51232E6}" type="datetimeFigureOut">
              <a:rPr lang="ar-SA"/>
              <a:pPr>
                <a:defRPr/>
              </a:pPr>
              <a:t>25/01/1438</a:t>
            </a:fld>
            <a:endParaRPr lang="ar-SA"/>
          </a:p>
        </p:txBody>
      </p:sp>
      <p:sp>
        <p:nvSpPr>
          <p:cNvPr id="8" name="عنصر نائب للتذييل 4"/>
          <p:cNvSpPr>
            <a:spLocks noGrp="1"/>
          </p:cNvSpPr>
          <p:nvPr>
            <p:ph type="ftr" sz="quarter" idx="11"/>
          </p:nvPr>
        </p:nvSpPr>
        <p:spPr/>
        <p:txBody>
          <a:bodyPr/>
          <a:lstStyle>
            <a:lvl1pPr>
              <a:defRPr/>
            </a:lvl1pPr>
          </a:lstStyle>
          <a:p>
            <a:pPr>
              <a:defRPr/>
            </a:pPr>
            <a:endParaRPr lang="ar-SA"/>
          </a:p>
        </p:txBody>
      </p:sp>
      <p:sp>
        <p:nvSpPr>
          <p:cNvPr id="9" name="عنصر نائب لرقم الشريحة 5"/>
          <p:cNvSpPr>
            <a:spLocks noGrp="1"/>
          </p:cNvSpPr>
          <p:nvPr>
            <p:ph type="sldNum" sz="quarter" idx="12"/>
          </p:nvPr>
        </p:nvSpPr>
        <p:spPr/>
        <p:txBody>
          <a:bodyPr/>
          <a:lstStyle>
            <a:lvl1pPr>
              <a:defRPr/>
            </a:lvl1pPr>
          </a:lstStyle>
          <a:p>
            <a:pPr>
              <a:defRPr/>
            </a:pPr>
            <a:fld id="{69B4D2E3-C142-45BE-A0E9-179F0C4245B5}" type="slidenum">
              <a:rPr lang="ar-SA"/>
              <a:pPr>
                <a:defRPr/>
              </a:pPr>
              <a:t>‹#›</a:t>
            </a:fld>
            <a:endParaRPr lang="ar-SA"/>
          </a:p>
        </p:txBody>
      </p:sp>
    </p:spTree>
  </p:cSld>
  <p:clrMapOvr>
    <a:masterClrMapping/>
  </p:clrMapOvr>
  <p:transition>
    <p:plus/>
    <p:sndAc>
      <p:stSnd>
        <p:snd r:embed="rId1" name="1307 - whisp sound.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3"/>
          <p:cNvSpPr>
            <a:spLocks noGrp="1"/>
          </p:cNvSpPr>
          <p:nvPr>
            <p:ph type="dt" sz="half" idx="10"/>
          </p:nvPr>
        </p:nvSpPr>
        <p:spPr/>
        <p:txBody>
          <a:bodyPr/>
          <a:lstStyle>
            <a:lvl1pPr>
              <a:defRPr/>
            </a:lvl1pPr>
          </a:lstStyle>
          <a:p>
            <a:pPr>
              <a:defRPr/>
            </a:pPr>
            <a:fld id="{739B01C6-5BAF-48DC-8E2F-1841A5EE8C68}" type="datetimeFigureOut">
              <a:rPr lang="ar-SA"/>
              <a:pPr>
                <a:defRPr/>
              </a:pPr>
              <a:t>25/01/1438</a:t>
            </a:fld>
            <a:endParaRPr lang="ar-SA"/>
          </a:p>
        </p:txBody>
      </p:sp>
      <p:sp>
        <p:nvSpPr>
          <p:cNvPr id="4" name="عنصر نائب للتذييل 4"/>
          <p:cNvSpPr>
            <a:spLocks noGrp="1"/>
          </p:cNvSpPr>
          <p:nvPr>
            <p:ph type="ftr" sz="quarter" idx="11"/>
          </p:nvPr>
        </p:nvSpPr>
        <p:spPr/>
        <p:txBody>
          <a:bodyPr/>
          <a:lstStyle>
            <a:lvl1pPr>
              <a:defRPr/>
            </a:lvl1pPr>
          </a:lstStyle>
          <a:p>
            <a:pPr>
              <a:defRPr/>
            </a:pPr>
            <a:endParaRPr lang="ar-SA"/>
          </a:p>
        </p:txBody>
      </p:sp>
      <p:sp>
        <p:nvSpPr>
          <p:cNvPr id="5" name="عنصر نائب لرقم الشريحة 5"/>
          <p:cNvSpPr>
            <a:spLocks noGrp="1"/>
          </p:cNvSpPr>
          <p:nvPr>
            <p:ph type="sldNum" sz="quarter" idx="12"/>
          </p:nvPr>
        </p:nvSpPr>
        <p:spPr/>
        <p:txBody>
          <a:bodyPr/>
          <a:lstStyle>
            <a:lvl1pPr>
              <a:defRPr/>
            </a:lvl1pPr>
          </a:lstStyle>
          <a:p>
            <a:pPr>
              <a:defRPr/>
            </a:pPr>
            <a:fld id="{DBCBB87F-A779-4DCD-81FC-52410DCE476E}" type="slidenum">
              <a:rPr lang="ar-SA"/>
              <a:pPr>
                <a:defRPr/>
              </a:pPr>
              <a:t>‹#›</a:t>
            </a:fld>
            <a:endParaRPr lang="ar-SA"/>
          </a:p>
        </p:txBody>
      </p:sp>
    </p:spTree>
  </p:cSld>
  <p:clrMapOvr>
    <a:masterClrMapping/>
  </p:clrMapOvr>
  <p:transition>
    <p:plus/>
    <p:sndAc>
      <p:stSnd>
        <p:snd r:embed="rId1" name="1307 - whisp sound.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BB318845-BDB0-4236-8592-D3FCB3BDBA3E}" type="datetimeFigureOut">
              <a:rPr lang="ar-SA"/>
              <a:pPr>
                <a:defRPr/>
              </a:pPr>
              <a:t>25/01/1438</a:t>
            </a:fld>
            <a:endParaRPr lang="ar-SA"/>
          </a:p>
        </p:txBody>
      </p:sp>
      <p:sp>
        <p:nvSpPr>
          <p:cNvPr id="3" name="عنصر نائب للتذييل 4"/>
          <p:cNvSpPr>
            <a:spLocks noGrp="1"/>
          </p:cNvSpPr>
          <p:nvPr>
            <p:ph type="ftr" sz="quarter" idx="11"/>
          </p:nvPr>
        </p:nvSpPr>
        <p:spPr/>
        <p:txBody>
          <a:bodyPr/>
          <a:lstStyle>
            <a:lvl1pPr>
              <a:defRPr/>
            </a:lvl1pPr>
          </a:lstStyle>
          <a:p>
            <a:pPr>
              <a:defRPr/>
            </a:pP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B31EFCAB-7CA9-4682-812B-FC1274C7A1F9}" type="slidenum">
              <a:rPr lang="ar-SA"/>
              <a:pPr>
                <a:defRPr/>
              </a:pPr>
              <a:t>‹#›</a:t>
            </a:fld>
            <a:endParaRPr lang="ar-SA"/>
          </a:p>
        </p:txBody>
      </p:sp>
    </p:spTree>
  </p:cSld>
  <p:clrMapOvr>
    <a:masterClrMapping/>
  </p:clrMapOvr>
  <p:transition>
    <p:plus/>
    <p:sndAc>
      <p:stSnd>
        <p:snd r:embed="rId1" name="1307 - whisp sound.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8BB0E833-B167-4F51-B9D8-1B19F545C748}" type="datetimeFigureOut">
              <a:rPr lang="ar-SA"/>
              <a:pPr>
                <a:defRPr/>
              </a:pPr>
              <a:t>25/01/1438</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4737371B-6A83-4E48-A72E-4C48A43BE251}" type="slidenum">
              <a:rPr lang="ar-SA"/>
              <a:pPr>
                <a:defRPr/>
              </a:pPr>
              <a:t>‹#›</a:t>
            </a:fld>
            <a:endParaRPr lang="ar-SA"/>
          </a:p>
        </p:txBody>
      </p:sp>
    </p:spTree>
  </p:cSld>
  <p:clrMapOvr>
    <a:masterClrMapping/>
  </p:clrMapOvr>
  <p:transition>
    <p:plus/>
    <p:sndAc>
      <p:stSnd>
        <p:snd r:embed="rId1" name="1307 - whisp sound.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2B7D18B2-F2DD-4058-B209-EE136D563215}" type="datetimeFigureOut">
              <a:rPr lang="ar-SA"/>
              <a:pPr>
                <a:defRPr/>
              </a:pPr>
              <a:t>25/01/1438</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1EBB754C-0A98-49C8-B01C-1C2A0B72FDC1}" type="slidenum">
              <a:rPr lang="ar-SA"/>
              <a:pPr>
                <a:defRPr/>
              </a:pPr>
              <a:t>‹#›</a:t>
            </a:fld>
            <a:endParaRPr lang="ar-SA"/>
          </a:p>
        </p:txBody>
      </p:sp>
    </p:spTree>
  </p:cSld>
  <p:clrMapOvr>
    <a:masterClrMapping/>
  </p:clrMapOvr>
  <p:transition>
    <p:plus/>
    <p:sndAc>
      <p:stSnd>
        <p:snd r:embed="rId1" name="1307 - whisp sound.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b="-6000"/>
          </a:stretch>
        </a:blip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15952257-2B7C-4A80-82C8-8500BCEE53EA}" type="datetimeFigureOut">
              <a:rPr lang="ar-SA"/>
              <a:pPr>
                <a:defRPr/>
              </a:pPr>
              <a:t>25/01/1438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prstClr val="black">
                    <a:tint val="75000"/>
                  </a:prstClr>
                </a:solidFill>
                <a:latin typeface="+mn-lt"/>
                <a:cs typeface="+mn-cs"/>
              </a:defRPr>
            </a:lvl1pPr>
          </a:lstStyle>
          <a:p>
            <a:pPr>
              <a:defRPr/>
            </a:pPr>
            <a:fld id="{32FC9D85-0314-4F5C-AE19-ECC54D2B1F04}"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p:plus/>
    <p:sndAc>
      <p:stSnd>
        <p:snd r:embed="rId13" name="1307 - whisp sound.wav"/>
      </p:stSnd>
    </p:sndAc>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audio" Target="../media/audio13.wav"/><Relationship Id="rId7" Type="http://schemas.openxmlformats.org/officeDocument/2006/relationships/image" Target="../media/image2.gif"/><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15.wav"/><Relationship Id="rId4" Type="http://schemas.openxmlformats.org/officeDocument/2006/relationships/audio" Target="../media/audio14.wav"/><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audio" Target="../media/audio31.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image" Target="../media/image10.png"/><Relationship Id="rId4" Type="http://schemas.openxmlformats.org/officeDocument/2006/relationships/audio" Target="../media/audio34.wav"/></Relationships>
</file>

<file path=ppt/slides/_rels/slide11.xml.rels><?xml version="1.0" encoding="UTF-8" standalone="yes"?>
<Relationships xmlns="http://schemas.openxmlformats.org/package/2006/relationships"><Relationship Id="rId3" Type="http://schemas.openxmlformats.org/officeDocument/2006/relationships/audio" Target="../media/audio31.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image" Target="../media/image10.png"/><Relationship Id="rId4" Type="http://schemas.openxmlformats.org/officeDocument/2006/relationships/audio" Target="../media/audio35.wav"/></Relationships>
</file>

<file path=ppt/slides/_rels/slide2.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5.wmf"/><Relationship Id="rId4" Type="http://schemas.openxmlformats.org/officeDocument/2006/relationships/audio" Target="../media/audio18.wav"/></Relationships>
</file>

<file path=ppt/slides/_rels/slide3.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audio" Target="../media/audio20.wav"/></Relationships>
</file>

<file path=ppt/slides/_rels/slide4.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audio" Target="../media/audio23.wav"/><Relationship Id="rId4" Type="http://schemas.openxmlformats.org/officeDocument/2006/relationships/audio" Target="../media/audio22.wav"/></Relationships>
</file>

<file path=ppt/slides/_rels/slide5.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audio" Target="../media/audio25.wav"/><Relationship Id="rId4" Type="http://schemas.openxmlformats.org/officeDocument/2006/relationships/audio" Target="../media/audio24.wav"/></Relationships>
</file>

<file path=ppt/slides/_rels/slide6.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audio" Target="../media/audio26.wav"/></Relationships>
</file>

<file path=ppt/slides/_rels/slide7.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audio" Target="../media/audio28.wav"/></Relationships>
</file>

<file path=ppt/slides/_rels/slide8.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audio" Target="../media/audio29.wav"/><Relationship Id="rId7" Type="http://schemas.openxmlformats.org/officeDocument/2006/relationships/image" Target="../media/image10.png"/><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audio" Target="../media/audio32.wav"/><Relationship Id="rId5" Type="http://schemas.openxmlformats.org/officeDocument/2006/relationships/audio" Target="../media/audio31.wav"/><Relationship Id="rId4" Type="http://schemas.openxmlformats.org/officeDocument/2006/relationships/audio" Target="../media/audio30.wav"/></Relationships>
</file>

<file path=ppt/slides/_rels/slide9.xml.rels><?xml version="1.0" encoding="UTF-8" standalone="yes"?>
<Relationships xmlns="http://schemas.openxmlformats.org/package/2006/relationships"><Relationship Id="rId3" Type="http://schemas.openxmlformats.org/officeDocument/2006/relationships/audio" Target="../media/audio31.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image" Target="../media/image10.png"/><Relationship Id="rId4" Type="http://schemas.openxmlformats.org/officeDocument/2006/relationships/audio" Target="../media/audio3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786050" y="0"/>
            <a:ext cx="6000761" cy="2500329"/>
            <a:chOff x="3335383" y="428604"/>
            <a:chExt cx="5379999" cy="3542133"/>
          </a:xfrm>
          <a:effectLst>
            <a:glow rad="228600">
              <a:schemeClr val="tx1">
                <a:alpha val="40000"/>
              </a:schemeClr>
            </a:glow>
          </a:effectLst>
        </p:grpSpPr>
        <p:sp>
          <p:nvSpPr>
            <p:cNvPr id="5" name="Snip Single Corner Rectangle 4"/>
            <p:cNvSpPr/>
            <p:nvPr/>
          </p:nvSpPr>
          <p:spPr>
            <a:xfrm>
              <a:off x="3786182" y="642918"/>
              <a:ext cx="4572032" cy="2928958"/>
            </a:xfrm>
            <a:prstGeom prst="snip1Rect">
              <a:avLst/>
            </a:prstGeom>
            <a:solidFill>
              <a:schemeClr val="accent3">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tlCol="1" anchor="ctr"/>
            <a:lstStyle/>
            <a:p>
              <a:pPr algn="ctr">
                <a:defRPr/>
              </a:pPr>
              <a:endParaRPr lang="ar-EG"/>
            </a:p>
          </p:txBody>
        </p:sp>
        <p:pic>
          <p:nvPicPr>
            <p:cNvPr id="4" name="Picture 3" descr="00135.WMF"/>
            <p:cNvPicPr>
              <a:picLocks noChangeAspect="1"/>
            </p:cNvPicPr>
            <p:nvPr/>
          </p:nvPicPr>
          <p:blipFill>
            <a:blip r:embed="rId7"/>
            <a:stretch>
              <a:fillRect/>
            </a:stretch>
          </p:blipFill>
          <p:spPr>
            <a:xfrm rot="16200000">
              <a:off x="2118253" y="1645767"/>
              <a:ext cx="3542100" cy="1107840"/>
            </a:xfrm>
            <a:prstGeom prst="flowChartAlternateProcess">
              <a:avLst/>
            </a:prstGeom>
          </p:spPr>
        </p:pic>
        <p:pic>
          <p:nvPicPr>
            <p:cNvPr id="6" name="Picture 5" descr="00684.WMF"/>
            <p:cNvPicPr>
              <a:picLocks noChangeAspect="1"/>
            </p:cNvPicPr>
            <p:nvPr/>
          </p:nvPicPr>
          <p:blipFill>
            <a:blip r:embed="rId8" cstate="print"/>
            <a:stretch>
              <a:fillRect/>
            </a:stretch>
          </p:blipFill>
          <p:spPr>
            <a:xfrm>
              <a:off x="5500694" y="428604"/>
              <a:ext cx="3214688" cy="3000374"/>
            </a:xfrm>
            <a:prstGeom prst="rect">
              <a:avLst/>
            </a:prstGeom>
          </p:spPr>
        </p:pic>
      </p:grpSp>
      <p:pic>
        <p:nvPicPr>
          <p:cNvPr id="2051" name="Picture 11" descr="EEEE.WMF"/>
          <p:cNvPicPr>
            <a:picLocks noChangeAspect="1"/>
          </p:cNvPicPr>
          <p:nvPr/>
        </p:nvPicPr>
        <p:blipFill>
          <a:blip r:embed="rId9"/>
          <a:srcRect/>
          <a:stretch>
            <a:fillRect/>
          </a:stretch>
        </p:blipFill>
        <p:spPr bwMode="auto">
          <a:xfrm>
            <a:off x="1143000" y="3786188"/>
            <a:ext cx="6357938" cy="2286000"/>
          </a:xfrm>
          <a:prstGeom prst="rect">
            <a:avLst/>
          </a:prstGeom>
          <a:noFill/>
          <a:ln w="9525">
            <a:noFill/>
            <a:miter lim="800000"/>
            <a:headEnd/>
            <a:tailEnd/>
          </a:ln>
        </p:spPr>
      </p:pic>
      <p:sp>
        <p:nvSpPr>
          <p:cNvPr id="2052" name="Rectangle 12"/>
          <p:cNvSpPr>
            <a:spLocks noChangeArrowheads="1"/>
          </p:cNvSpPr>
          <p:nvPr/>
        </p:nvSpPr>
        <p:spPr bwMode="auto">
          <a:xfrm>
            <a:off x="4286250" y="857250"/>
            <a:ext cx="2873375" cy="923925"/>
          </a:xfrm>
          <a:prstGeom prst="rect">
            <a:avLst/>
          </a:prstGeom>
          <a:noFill/>
          <a:ln w="9525">
            <a:noFill/>
            <a:miter lim="800000"/>
            <a:headEnd/>
            <a:tailEnd/>
          </a:ln>
        </p:spPr>
        <p:txBody>
          <a:bodyPr wrap="none">
            <a:spAutoFit/>
          </a:bodyPr>
          <a:lstStyle/>
          <a:p>
            <a:r>
              <a:rPr lang="ar-EG" sz="5400" b="1"/>
              <a:t>الفصل الأول</a:t>
            </a:r>
            <a:endParaRPr lang="ar-EG" sz="5400"/>
          </a:p>
        </p:txBody>
      </p:sp>
      <p:sp>
        <p:nvSpPr>
          <p:cNvPr id="2053" name="Rectangle 1"/>
          <p:cNvSpPr>
            <a:spLocks noChangeArrowheads="1"/>
          </p:cNvSpPr>
          <p:nvPr/>
        </p:nvSpPr>
        <p:spPr bwMode="auto">
          <a:xfrm>
            <a:off x="1500188" y="4500563"/>
            <a:ext cx="5572125" cy="830262"/>
          </a:xfrm>
          <a:prstGeom prst="rect">
            <a:avLst/>
          </a:prstGeom>
          <a:noFill/>
          <a:ln w="9525">
            <a:noFill/>
            <a:miter lim="800000"/>
            <a:headEnd/>
            <a:tailEnd/>
          </a:ln>
        </p:spPr>
        <p:txBody>
          <a:bodyPr anchor="ctr">
            <a:spAutoFit/>
          </a:bodyPr>
          <a:lstStyle/>
          <a:p>
            <a:pPr algn="ctr" eaLnBrk="0" hangingPunct="0"/>
            <a:r>
              <a:rPr lang="ar-EG" sz="4800" b="1">
                <a:solidFill>
                  <a:srgbClr val="CC6600"/>
                </a:solidFill>
                <a:latin typeface="Times New Roman" pitchFamily="18" charset="0"/>
              </a:rPr>
              <a:t>القيمة المنزلية</a:t>
            </a:r>
            <a:endParaRPr lang="ar-EG" sz="4800" b="1">
              <a:solidFill>
                <a:srgbClr val="CC6600"/>
              </a:solidFill>
            </a:endParaRPr>
          </a:p>
        </p:txBody>
      </p:sp>
    </p:spTree>
  </p:cSld>
  <p:clrMapOvr>
    <a:masterClrMapping/>
  </p:clrMapOvr>
  <p:transition>
    <p:plus/>
    <p:sndAc>
      <p:stSnd>
        <p:snd r:embed="rId2" name="1307 - whisp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262 - castanets.wav"/>
                                        </p:tgtEl>
                                      </p:cMediaNode>
                                    </p:audio>
                                  </p:subTnLst>
                                </p:cTn>
                              </p:par>
                              <p:par>
                                <p:cTn id="8" presetID="16" presetClass="entr" presetSubtype="26" fill="hold" grpId="0"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barn(inHorizontal)">
                                      <p:cBhvr>
                                        <p:cTn id="10" dur="500"/>
                                        <p:tgtEl>
                                          <p:spTgt spid="2052"/>
                                        </p:tgtEl>
                                      </p:cBhvr>
                                    </p:animEffect>
                                  </p:childTnLst>
                                  <p:subTnLst>
                                    <p:audio>
                                      <p:cMediaNode>
                                        <p:cTn display="0" masterRel="sameClick">
                                          <p:stCondLst>
                                            <p:cond evt="begin" delay="0">
                                              <p:tn val="8"/>
                                            </p:cond>
                                          </p:stCondLst>
                                          <p:endCondLst>
                                            <p:cond evt="onStopAudio" delay="0">
                                              <p:tgtEl>
                                                <p:sldTgt/>
                                              </p:tgtEl>
                                            </p:cond>
                                          </p:endCondLst>
                                        </p:cTn>
                                        <p:tgtEl>
                                          <p:sndTgt r:embed="rId4" name="الفصل الأول.wav"/>
                                        </p:tgtEl>
                                      </p:cMediaNode>
                                    </p:audio>
                                  </p:sub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blinds(horizontal)">
                                      <p:cBhvr>
                                        <p:cTn id="15" dur="500"/>
                                        <p:tgtEl>
                                          <p:spTgt spid="2051"/>
                                        </p:tgtEl>
                                      </p:cBhvr>
                                    </p:animEffect>
                                  </p:childTnLst>
                                  <p:subTnLst>
                                    <p:audio>
                                      <p:cMediaNode>
                                        <p:cTn display="0" masterRel="sameClick">
                                          <p:stCondLst>
                                            <p:cond evt="begin" delay="0">
                                              <p:tn val="13"/>
                                            </p:cond>
                                          </p:stCondLst>
                                          <p:endCondLst>
                                            <p:cond evt="onStopAudio" delay="0">
                                              <p:tgtEl>
                                                <p:sldTgt/>
                                              </p:tgtEl>
                                            </p:cond>
                                          </p:endCondLst>
                                        </p:cTn>
                                        <p:tgtEl>
                                          <p:sndTgt r:embed="rId5" name="0093 - ba-bleep.wav"/>
                                        </p:tgtEl>
                                      </p:cMediaNode>
                                    </p:audio>
                                  </p:subTnLst>
                                </p:cTn>
                              </p:par>
                              <p:par>
                                <p:cTn id="16" presetID="3" presetClass="entr" presetSubtype="10" fill="hold" grpId="0" nodeType="withEffect">
                                  <p:stCondLst>
                                    <p:cond delay="0"/>
                                  </p:stCondLst>
                                  <p:childTnLst>
                                    <p:set>
                                      <p:cBhvr>
                                        <p:cTn id="17" dur="1" fill="hold">
                                          <p:stCondLst>
                                            <p:cond delay="0"/>
                                          </p:stCondLst>
                                        </p:cTn>
                                        <p:tgtEl>
                                          <p:spTgt spid="2053"/>
                                        </p:tgtEl>
                                        <p:attrNameLst>
                                          <p:attrName>style.visibility</p:attrName>
                                        </p:attrNameLst>
                                      </p:cBhvr>
                                      <p:to>
                                        <p:strVal val="visible"/>
                                      </p:to>
                                    </p:set>
                                    <p:animEffect transition="in" filter="blinds(horizontal)">
                                      <p:cBhvr>
                                        <p:cTn id="18" dur="500"/>
                                        <p:tgtEl>
                                          <p:spTgt spid="2053"/>
                                        </p:tgtEl>
                                      </p:cBhvr>
                                    </p:animEffect>
                                  </p:childTnLst>
                                  <p:subTnLst>
                                    <p:audio>
                                      <p:cMediaNode>
                                        <p:cTn display="0" masterRel="sameClick">
                                          <p:stCondLst>
                                            <p:cond evt="begin" delay="0">
                                              <p:tn val="16"/>
                                            </p:cond>
                                          </p:stCondLst>
                                          <p:endCondLst>
                                            <p:cond evt="onStopAudio" delay="0">
                                              <p:tgtEl>
                                                <p:sldTgt/>
                                              </p:tgtEl>
                                            </p:cond>
                                          </p:endCondLst>
                                        </p:cTn>
                                        <p:tgtEl>
                                          <p:sndTgt r:embed="rId6" name="القيمة المنزلي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1d7d444aa956ef36d299d3f082ff919a.jpg.png"/>
          <p:cNvPicPr>
            <a:picLocks noChangeAspect="1"/>
          </p:cNvPicPr>
          <p:nvPr/>
        </p:nvPicPr>
        <p:blipFill>
          <a:blip r:embed="rId5"/>
          <a:srcRect/>
          <a:stretch>
            <a:fillRect/>
          </a:stretch>
        </p:blipFill>
        <p:spPr bwMode="auto">
          <a:xfrm>
            <a:off x="6215063" y="0"/>
            <a:ext cx="2500312" cy="2857500"/>
          </a:xfrm>
          <a:prstGeom prst="rect">
            <a:avLst/>
          </a:prstGeom>
          <a:noFill/>
          <a:ln w="9525">
            <a:noFill/>
            <a:miter lim="800000"/>
            <a:headEnd/>
            <a:tailEnd/>
          </a:ln>
        </p:spPr>
      </p:pic>
      <p:sp>
        <p:nvSpPr>
          <p:cNvPr id="11267" name="Rectangle 1"/>
          <p:cNvSpPr>
            <a:spLocks noChangeArrowheads="1"/>
          </p:cNvSpPr>
          <p:nvPr/>
        </p:nvSpPr>
        <p:spPr bwMode="auto">
          <a:xfrm rot="-249477">
            <a:off x="4286250" y="681038"/>
            <a:ext cx="6357938" cy="1108075"/>
          </a:xfrm>
          <a:prstGeom prst="rect">
            <a:avLst/>
          </a:prstGeom>
          <a:noFill/>
          <a:ln w="9525">
            <a:noFill/>
            <a:miter lim="800000"/>
            <a:headEnd/>
            <a:tailEnd/>
          </a:ln>
        </p:spPr>
        <p:txBody>
          <a:bodyPr anchor="ctr">
            <a:spAutoFit/>
          </a:bodyPr>
          <a:lstStyle/>
          <a:p>
            <a:pPr algn="ctr"/>
            <a:r>
              <a:rPr lang="ar-EG" sz="6600" b="1"/>
              <a:t>ابدأ</a:t>
            </a:r>
            <a:endParaRPr lang="en-US" sz="6600"/>
          </a:p>
        </p:txBody>
      </p:sp>
      <p:pic>
        <p:nvPicPr>
          <p:cNvPr id="4" name="Picture 3" descr="pc78gr4ni.jpg"/>
          <p:cNvPicPr>
            <a:picLocks noChangeAspect="1"/>
          </p:cNvPicPr>
          <p:nvPr/>
        </p:nvPicPr>
        <p:blipFill>
          <a:blip r:embed="rId6"/>
          <a:stretch>
            <a:fillRect/>
          </a:stretch>
        </p:blipFill>
        <p:spPr>
          <a:xfrm rot="21241149">
            <a:off x="248725" y="2931192"/>
            <a:ext cx="8218700" cy="3574788"/>
          </a:xfrm>
          <a:prstGeom prst="rect">
            <a:avLst/>
          </a:prstGeom>
          <a:effectLst>
            <a:glow rad="139700">
              <a:schemeClr val="accent4">
                <a:satMod val="175000"/>
                <a:alpha val="40000"/>
              </a:schemeClr>
            </a:glow>
          </a:effectLst>
        </p:spPr>
      </p:pic>
      <p:sp>
        <p:nvSpPr>
          <p:cNvPr id="5" name="Rectangle 1"/>
          <p:cNvSpPr>
            <a:spLocks noChangeArrowheads="1"/>
          </p:cNvSpPr>
          <p:nvPr/>
        </p:nvSpPr>
        <p:spPr bwMode="auto">
          <a:xfrm rot="-417090">
            <a:off x="1533525" y="4037013"/>
            <a:ext cx="5451475" cy="2062162"/>
          </a:xfrm>
          <a:prstGeom prst="rect">
            <a:avLst/>
          </a:prstGeom>
          <a:noFill/>
          <a:ln w="9525">
            <a:noFill/>
            <a:miter lim="800000"/>
            <a:headEnd/>
            <a:tailEnd/>
          </a:ln>
        </p:spPr>
        <p:txBody>
          <a:bodyPr anchor="ctr">
            <a:spAutoFit/>
          </a:bodyPr>
          <a:lstStyle/>
          <a:p>
            <a:pPr algn="ctr"/>
            <a:r>
              <a:rPr lang="ar-EG" sz="3200" b="1">
                <a:solidFill>
                  <a:schemeClr val="bg1"/>
                </a:solidFill>
              </a:rPr>
              <a:t>اللاعب الذي يحصل على العدد الأكبر يأخذ البطاقتين، وإذا كان العددان على البطاقتين متساويين، يحتفظ كل منهما ببطاقته، ويستمران في السحب.</a:t>
            </a:r>
            <a:endParaRPr lang="en-US" sz="3200">
              <a:solidFill>
                <a:schemeClr val="bg1"/>
              </a:solidFill>
            </a:endParaRPr>
          </a:p>
        </p:txBody>
      </p:sp>
    </p:spTree>
  </p:cSld>
  <p:clrMapOvr>
    <a:masterClrMapping/>
  </p:clrMapOvr>
  <p:transition>
    <p:plus/>
    <p:sndAc>
      <p:stSnd>
        <p:snd r:embed="rId2" name="1307 - whisp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5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animEffect transition="in" filter="fade">
                                      <p:cBhvr>
                                        <p:cTn id="10"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p_quest.wav"/>
                                        </p:tgtEl>
                                      </p:cMediaNode>
                                    </p:audio>
                                  </p:subTnLst>
                                </p:cTn>
                              </p:par>
                              <p:par>
                                <p:cTn id="11" presetID="48" presetClass="entr" presetSubtype="0" accel="5000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5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Effect transition="in" filter="fade">
                                      <p:cBhvr>
                                        <p:cTn id="16" dur="500"/>
                                        <p:tgtEl>
                                          <p:spTgt spid="5"/>
                                        </p:tgtEl>
                                      </p:cBhvr>
                                    </p:animEffect>
                                  </p:childTnLst>
                                  <p:subTnLst>
                                    <p:audio>
                                      <p:cMediaNode>
                                        <p:cTn display="0" masterRel="sameClick">
                                          <p:stCondLst>
                                            <p:cond evt="begin" delay="0">
                                              <p:tn val="11"/>
                                            </p:cond>
                                          </p:stCondLst>
                                          <p:endCondLst>
                                            <p:cond evt="onStopAudio" delay="0">
                                              <p:tgtEl>
                                                <p:sldTgt/>
                                              </p:tgtEl>
                                            </p:cond>
                                          </p:endCondLst>
                                        </p:cTn>
                                        <p:tgtEl>
                                          <p:sndTgt r:embed="rId4" name="اللاعب الذي يحصل.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1d7d444aa956ef36d299d3f082ff919a.jpg.png"/>
          <p:cNvPicPr>
            <a:picLocks noChangeAspect="1"/>
          </p:cNvPicPr>
          <p:nvPr/>
        </p:nvPicPr>
        <p:blipFill>
          <a:blip r:embed="rId5"/>
          <a:srcRect/>
          <a:stretch>
            <a:fillRect/>
          </a:stretch>
        </p:blipFill>
        <p:spPr bwMode="auto">
          <a:xfrm>
            <a:off x="6215063" y="0"/>
            <a:ext cx="2500312" cy="2857500"/>
          </a:xfrm>
          <a:prstGeom prst="rect">
            <a:avLst/>
          </a:prstGeom>
          <a:noFill/>
          <a:ln w="9525">
            <a:noFill/>
            <a:miter lim="800000"/>
            <a:headEnd/>
            <a:tailEnd/>
          </a:ln>
        </p:spPr>
      </p:pic>
      <p:sp>
        <p:nvSpPr>
          <p:cNvPr id="12291" name="Rectangle 1"/>
          <p:cNvSpPr>
            <a:spLocks noChangeArrowheads="1"/>
          </p:cNvSpPr>
          <p:nvPr/>
        </p:nvSpPr>
        <p:spPr bwMode="auto">
          <a:xfrm rot="-249477">
            <a:off x="4286250" y="681038"/>
            <a:ext cx="6357938" cy="1108075"/>
          </a:xfrm>
          <a:prstGeom prst="rect">
            <a:avLst/>
          </a:prstGeom>
          <a:noFill/>
          <a:ln w="9525">
            <a:noFill/>
            <a:miter lim="800000"/>
            <a:headEnd/>
            <a:tailEnd/>
          </a:ln>
        </p:spPr>
        <p:txBody>
          <a:bodyPr anchor="ctr">
            <a:spAutoFit/>
          </a:bodyPr>
          <a:lstStyle/>
          <a:p>
            <a:pPr algn="ctr"/>
            <a:r>
              <a:rPr lang="ar-EG" sz="6600" b="1"/>
              <a:t>ابدأ</a:t>
            </a:r>
            <a:endParaRPr lang="en-US" sz="6600"/>
          </a:p>
        </p:txBody>
      </p:sp>
      <p:pic>
        <p:nvPicPr>
          <p:cNvPr id="4" name="Picture 3" descr="pc78gr4ni.jpg"/>
          <p:cNvPicPr>
            <a:picLocks noChangeAspect="1"/>
          </p:cNvPicPr>
          <p:nvPr/>
        </p:nvPicPr>
        <p:blipFill>
          <a:blip r:embed="rId6"/>
          <a:stretch>
            <a:fillRect/>
          </a:stretch>
        </p:blipFill>
        <p:spPr>
          <a:xfrm rot="21241149">
            <a:off x="248725" y="2931192"/>
            <a:ext cx="8218700" cy="3574788"/>
          </a:xfrm>
          <a:prstGeom prst="rect">
            <a:avLst/>
          </a:prstGeom>
          <a:effectLst>
            <a:glow rad="139700">
              <a:schemeClr val="accent4">
                <a:satMod val="175000"/>
                <a:alpha val="40000"/>
              </a:schemeClr>
            </a:glow>
          </a:effectLst>
        </p:spPr>
      </p:pic>
      <p:sp>
        <p:nvSpPr>
          <p:cNvPr id="5" name="Rectangle 1"/>
          <p:cNvSpPr>
            <a:spLocks noChangeArrowheads="1"/>
          </p:cNvSpPr>
          <p:nvPr/>
        </p:nvSpPr>
        <p:spPr bwMode="auto">
          <a:xfrm rot="-417090">
            <a:off x="1533525" y="4283075"/>
            <a:ext cx="5451475" cy="1570038"/>
          </a:xfrm>
          <a:prstGeom prst="rect">
            <a:avLst/>
          </a:prstGeom>
          <a:noFill/>
          <a:ln w="9525">
            <a:noFill/>
            <a:miter lim="800000"/>
            <a:headEnd/>
            <a:tailEnd/>
          </a:ln>
        </p:spPr>
        <p:txBody>
          <a:bodyPr anchor="ctr">
            <a:spAutoFit/>
          </a:bodyPr>
          <a:lstStyle/>
          <a:p>
            <a:pPr algn="ctr"/>
            <a:r>
              <a:rPr lang="ar-EG" sz="3200" b="1">
                <a:solidFill>
                  <a:schemeClr val="bg1"/>
                </a:solidFill>
              </a:rPr>
              <a:t>يكرر اللاعبان ذلك، حتى تنتهي البطاقات الموضوعة أمامهما، ويفوز اللاعب الذي معه بطاقات أكثر.</a:t>
            </a:r>
            <a:endParaRPr lang="en-US" sz="3200">
              <a:solidFill>
                <a:schemeClr val="bg1"/>
              </a:solidFill>
            </a:endParaRPr>
          </a:p>
        </p:txBody>
      </p:sp>
    </p:spTree>
  </p:cSld>
  <p:clrMapOvr>
    <a:masterClrMapping/>
  </p:clrMapOvr>
  <p:transition>
    <p:plus/>
    <p:sndAc>
      <p:stSnd>
        <p:snd r:embed="rId2" name="1307 - whisp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5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animEffect transition="in" filter="fade">
                                      <p:cBhvr>
                                        <p:cTn id="10"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p_quest.wav"/>
                                        </p:tgtEl>
                                      </p:cMediaNode>
                                    </p:audio>
                                  </p:subTnLst>
                                </p:cTn>
                              </p:par>
                              <p:par>
                                <p:cTn id="11" presetID="48" presetClass="entr" presetSubtype="0" accel="5000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5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Effect transition="in" filter="fade">
                                      <p:cBhvr>
                                        <p:cTn id="16" dur="500"/>
                                        <p:tgtEl>
                                          <p:spTgt spid="5"/>
                                        </p:tgtEl>
                                      </p:cBhvr>
                                    </p:animEffect>
                                  </p:childTnLst>
                                  <p:subTnLst>
                                    <p:audio>
                                      <p:cMediaNode>
                                        <p:cTn display="0" masterRel="sameClick">
                                          <p:stCondLst>
                                            <p:cond evt="begin" delay="0">
                                              <p:tn val="11"/>
                                            </p:cond>
                                          </p:stCondLst>
                                          <p:endCondLst>
                                            <p:cond evt="onStopAudio" delay="0">
                                              <p:tgtEl>
                                                <p:sldTgt/>
                                              </p:tgtEl>
                                            </p:cond>
                                          </p:endCondLst>
                                        </p:cTn>
                                        <p:tgtEl>
                                          <p:sndTgt r:embed="rId4" name="يكرر اللاعبان ذلك.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Pictu4747قاغغتغre1.png"/>
          <p:cNvPicPr>
            <a:picLocks noChangeAspect="1"/>
          </p:cNvPicPr>
          <p:nvPr/>
        </p:nvPicPr>
        <p:blipFill>
          <a:blip r:embed="rId5"/>
          <a:srcRect/>
          <a:stretch>
            <a:fillRect/>
          </a:stretch>
        </p:blipFill>
        <p:spPr bwMode="auto">
          <a:xfrm>
            <a:off x="120650" y="1143000"/>
            <a:ext cx="8869363" cy="4143375"/>
          </a:xfrm>
          <a:prstGeom prst="rect">
            <a:avLst/>
          </a:prstGeom>
          <a:noFill/>
          <a:ln w="9525">
            <a:noFill/>
            <a:miter lim="800000"/>
            <a:headEnd/>
            <a:tailEnd/>
          </a:ln>
        </p:spPr>
      </p:pic>
      <p:sp>
        <p:nvSpPr>
          <p:cNvPr id="32771" name="Rectangle 1"/>
          <p:cNvSpPr>
            <a:spLocks noChangeArrowheads="1"/>
          </p:cNvSpPr>
          <p:nvPr/>
        </p:nvSpPr>
        <p:spPr bwMode="auto">
          <a:xfrm>
            <a:off x="2786063" y="2214563"/>
            <a:ext cx="4143375" cy="1016000"/>
          </a:xfrm>
          <a:prstGeom prst="rect">
            <a:avLst/>
          </a:prstGeom>
          <a:noFill/>
          <a:ln w="9525">
            <a:noFill/>
            <a:miter lim="800000"/>
            <a:headEnd/>
            <a:tailEnd/>
          </a:ln>
        </p:spPr>
        <p:txBody>
          <a:bodyPr anchor="ctr">
            <a:spAutoFit/>
          </a:bodyPr>
          <a:lstStyle/>
          <a:p>
            <a:pPr algn="ctr"/>
            <a:r>
              <a:rPr lang="ar-EG" sz="6000" b="1">
                <a:solidFill>
                  <a:srgbClr val="FFFF00"/>
                </a:solidFill>
              </a:rPr>
              <a:t>هيا بنا نلعب</a:t>
            </a:r>
            <a:endParaRPr lang="en-US" sz="6000">
              <a:solidFill>
                <a:srgbClr val="FFFF00"/>
              </a:solidFill>
            </a:endParaRPr>
          </a:p>
        </p:txBody>
      </p:sp>
    </p:spTree>
  </p:cSld>
  <p:clrMapOvr>
    <a:masterClrMapping/>
  </p:clrMapOvr>
  <p:transition>
    <p:plus/>
    <p:sndAc>
      <p:stSnd>
        <p:snd r:embed="rId2" name="1307 - whisp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circle(in)">
                                      <p:cBhvr>
                                        <p:cTn id="7" dur="500"/>
                                        <p:tgtEl>
                                          <p:spTgt spid="32770"/>
                                        </p:tgtEl>
                                      </p:cBhvr>
                                    </p:animEffect>
                                  </p:childTnLst>
                                  <p:subTnLst>
                                    <p:audio>
                                      <p:cMediaNode>
                                        <p:cTn display="0" masterRel="sameClick">
                                          <p:stCondLst>
                                            <p:cond evt="begin" delay="0">
                                              <p:tn val="5"/>
                                            </p:cond>
                                          </p:stCondLst>
                                          <p:endCondLst>
                                            <p:cond evt="onStopAudio" delay="0">
                                              <p:tgtEl>
                                                <p:sldTgt/>
                                              </p:tgtEl>
                                            </p:cond>
                                          </p:endCondLst>
                                        </p:cTn>
                                        <p:tgtEl>
                                          <p:sndTgt r:embed="rId3" name="0176 - blip.wav"/>
                                        </p:tgtEl>
                                      </p:cMediaNode>
                                    </p:audio>
                                  </p:subTnLst>
                                </p:cTn>
                              </p:par>
                              <p:par>
                                <p:cTn id="8" presetID="6" presetClass="entr" presetSubtype="16" fill="hold" grpId="0" nodeType="withEffect">
                                  <p:stCondLst>
                                    <p:cond delay="0"/>
                                  </p:stCondLst>
                                  <p:childTnLst>
                                    <p:set>
                                      <p:cBhvr>
                                        <p:cTn id="9" dur="1" fill="hold">
                                          <p:stCondLst>
                                            <p:cond delay="0"/>
                                          </p:stCondLst>
                                        </p:cTn>
                                        <p:tgtEl>
                                          <p:spTgt spid="32771"/>
                                        </p:tgtEl>
                                        <p:attrNameLst>
                                          <p:attrName>style.visibility</p:attrName>
                                        </p:attrNameLst>
                                      </p:cBhvr>
                                      <p:to>
                                        <p:strVal val="visible"/>
                                      </p:to>
                                    </p:set>
                                    <p:animEffect transition="in" filter="circle(in)">
                                      <p:cBhvr>
                                        <p:cTn id="10" dur="500"/>
                                        <p:tgtEl>
                                          <p:spTgt spid="32771"/>
                                        </p:tgtEl>
                                      </p:cBhvr>
                                    </p:animEffect>
                                  </p:childTnLst>
                                  <p:subTnLst>
                                    <p:audio>
                                      <p:cMediaNode>
                                        <p:cTn display="0" masterRel="sameClick">
                                          <p:stCondLst>
                                            <p:cond evt="begin" delay="0">
                                              <p:tn val="8"/>
                                            </p:cond>
                                          </p:stCondLst>
                                          <p:endCondLst>
                                            <p:cond evt="onStopAudio" delay="0">
                                              <p:tgtEl>
                                                <p:sldTgt/>
                                              </p:tgtEl>
                                            </p:cond>
                                          </p:endCondLst>
                                        </p:cTn>
                                        <p:tgtEl>
                                          <p:sndTgt r:embed="rId4" name="هيا بنا نلعب.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imaghgges.jpeg"/>
          <p:cNvPicPr>
            <a:picLocks noChangeAspect="1"/>
          </p:cNvPicPr>
          <p:nvPr/>
        </p:nvPicPr>
        <p:blipFill>
          <a:blip r:embed="rId5"/>
          <a:srcRect/>
          <a:stretch>
            <a:fillRect/>
          </a:stretch>
        </p:blipFill>
        <p:spPr bwMode="auto">
          <a:xfrm>
            <a:off x="1285875" y="1000125"/>
            <a:ext cx="6327775" cy="5521325"/>
          </a:xfrm>
          <a:prstGeom prst="rect">
            <a:avLst/>
          </a:prstGeom>
          <a:noFill/>
          <a:ln w="9525">
            <a:noFill/>
            <a:miter lim="800000"/>
            <a:headEnd/>
            <a:tailEnd/>
          </a:ln>
        </p:spPr>
      </p:pic>
      <p:sp>
        <p:nvSpPr>
          <p:cNvPr id="40965" name="Rectangle 1"/>
          <p:cNvSpPr>
            <a:spLocks noChangeArrowheads="1"/>
          </p:cNvSpPr>
          <p:nvPr/>
        </p:nvSpPr>
        <p:spPr bwMode="auto">
          <a:xfrm>
            <a:off x="1857375" y="2857500"/>
            <a:ext cx="5214938" cy="1754188"/>
          </a:xfrm>
          <a:prstGeom prst="rect">
            <a:avLst/>
          </a:prstGeom>
          <a:noFill/>
          <a:ln w="9525">
            <a:noFill/>
            <a:miter lim="800000"/>
            <a:headEnd/>
            <a:tailEnd/>
          </a:ln>
        </p:spPr>
        <p:txBody>
          <a:bodyPr anchor="ctr">
            <a:spAutoFit/>
          </a:bodyPr>
          <a:lstStyle/>
          <a:p>
            <a:pPr algn="ctr"/>
            <a:r>
              <a:rPr lang="ar-EG" sz="6000" b="1">
                <a:solidFill>
                  <a:srgbClr val="FF0000"/>
                </a:solidFill>
              </a:rPr>
              <a:t>لعبة العدد الأكبر</a:t>
            </a:r>
            <a:endParaRPr lang="en-US" sz="6000" b="1">
              <a:solidFill>
                <a:srgbClr val="FF0000"/>
              </a:solidFill>
            </a:endParaRPr>
          </a:p>
          <a:p>
            <a:pPr algn="ctr"/>
            <a:r>
              <a:rPr lang="ar-EG" sz="4800" b="1">
                <a:solidFill>
                  <a:srgbClr val="0000FF"/>
                </a:solidFill>
              </a:rPr>
              <a:t>مقارنة الأعداد</a:t>
            </a:r>
            <a:endParaRPr lang="en-US" sz="4800" b="1">
              <a:solidFill>
                <a:srgbClr val="0000FF"/>
              </a:solidFill>
            </a:endParaRPr>
          </a:p>
        </p:txBody>
      </p:sp>
    </p:spTree>
  </p:cSld>
  <p:clrMapOvr>
    <a:masterClrMapping/>
  </p:clrMapOvr>
  <p:transition>
    <p:plus/>
    <p:sndAc>
      <p:stSnd>
        <p:snd r:embed="rId2" name="1307 - whisp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p:cTn id="7" dur="500" fill="hold"/>
                                        <p:tgtEl>
                                          <p:spTgt spid="40964"/>
                                        </p:tgtEl>
                                        <p:attrNameLst>
                                          <p:attrName>ppt_w</p:attrName>
                                        </p:attrNameLst>
                                      </p:cBhvr>
                                      <p:tavLst>
                                        <p:tav tm="0">
                                          <p:val>
                                            <p:fltVal val="0"/>
                                          </p:val>
                                        </p:tav>
                                        <p:tav tm="100000">
                                          <p:val>
                                            <p:strVal val="#ppt_w"/>
                                          </p:val>
                                        </p:tav>
                                      </p:tavLst>
                                    </p:anim>
                                    <p:anim calcmode="lin" valueType="num">
                                      <p:cBhvr>
                                        <p:cTn id="8" dur="500" fill="hold"/>
                                        <p:tgtEl>
                                          <p:spTgt spid="40964"/>
                                        </p:tgtEl>
                                        <p:attrNameLst>
                                          <p:attrName>ppt_h</p:attrName>
                                        </p:attrNameLst>
                                      </p:cBhvr>
                                      <p:tavLst>
                                        <p:tav tm="0">
                                          <p:val>
                                            <p:fltVal val="0"/>
                                          </p:val>
                                        </p:tav>
                                        <p:tav tm="100000">
                                          <p:val>
                                            <p:strVal val="#ppt_h"/>
                                          </p:val>
                                        </p:tav>
                                      </p:tavLst>
                                    </p:anim>
                                    <p:anim calcmode="lin" valueType="num">
                                      <p:cBhvr>
                                        <p:cTn id="9" dur="500" fill="hold"/>
                                        <p:tgtEl>
                                          <p:spTgt spid="40964"/>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4096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0081 - arcade game shooting.wav"/>
                                        </p:tgtEl>
                                      </p:cMediaNode>
                                    </p:audio>
                                  </p:subTnLst>
                                </p:cTn>
                              </p:par>
                              <p:par>
                                <p:cTn id="11" presetID="15" presetClass="entr" presetSubtype="0" fill="hold" grpId="0" nodeType="withEffect">
                                  <p:stCondLst>
                                    <p:cond delay="0"/>
                                  </p:stCondLst>
                                  <p:childTnLst>
                                    <p:set>
                                      <p:cBhvr>
                                        <p:cTn id="12" dur="1" fill="hold">
                                          <p:stCondLst>
                                            <p:cond delay="0"/>
                                          </p:stCondLst>
                                        </p:cTn>
                                        <p:tgtEl>
                                          <p:spTgt spid="40965"/>
                                        </p:tgtEl>
                                        <p:attrNameLst>
                                          <p:attrName>style.visibility</p:attrName>
                                        </p:attrNameLst>
                                      </p:cBhvr>
                                      <p:to>
                                        <p:strVal val="visible"/>
                                      </p:to>
                                    </p:set>
                                    <p:anim calcmode="lin" valueType="num">
                                      <p:cBhvr>
                                        <p:cTn id="13" dur="500" fill="hold"/>
                                        <p:tgtEl>
                                          <p:spTgt spid="40965"/>
                                        </p:tgtEl>
                                        <p:attrNameLst>
                                          <p:attrName>ppt_w</p:attrName>
                                        </p:attrNameLst>
                                      </p:cBhvr>
                                      <p:tavLst>
                                        <p:tav tm="0">
                                          <p:val>
                                            <p:fltVal val="0"/>
                                          </p:val>
                                        </p:tav>
                                        <p:tav tm="100000">
                                          <p:val>
                                            <p:strVal val="#ppt_w"/>
                                          </p:val>
                                        </p:tav>
                                      </p:tavLst>
                                    </p:anim>
                                    <p:anim calcmode="lin" valueType="num">
                                      <p:cBhvr>
                                        <p:cTn id="14" dur="500" fill="hold"/>
                                        <p:tgtEl>
                                          <p:spTgt spid="40965"/>
                                        </p:tgtEl>
                                        <p:attrNameLst>
                                          <p:attrName>ppt_h</p:attrName>
                                        </p:attrNameLst>
                                      </p:cBhvr>
                                      <p:tavLst>
                                        <p:tav tm="0">
                                          <p:val>
                                            <p:fltVal val="0"/>
                                          </p:val>
                                        </p:tav>
                                        <p:tav tm="100000">
                                          <p:val>
                                            <p:strVal val="#ppt_h"/>
                                          </p:val>
                                        </p:tav>
                                      </p:tavLst>
                                    </p:anim>
                                    <p:anim calcmode="lin" valueType="num">
                                      <p:cBhvr>
                                        <p:cTn id="15" dur="500" fill="hold"/>
                                        <p:tgtEl>
                                          <p:spTgt spid="40965"/>
                                        </p:tgtEl>
                                        <p:attrNameLst>
                                          <p:attrName>ppt_x</p:attrName>
                                        </p:attrNameLst>
                                      </p:cBhvr>
                                      <p:tavLst>
                                        <p:tav tm="0" fmla="#ppt_x+(cos(-2*pi*(1-$))*-#ppt_x-sin(-2*pi*(1-$))*(1-#ppt_y))*(1-$)">
                                          <p:val>
                                            <p:fltVal val="0"/>
                                          </p:val>
                                        </p:tav>
                                        <p:tav tm="100000">
                                          <p:val>
                                            <p:fltVal val="1"/>
                                          </p:val>
                                        </p:tav>
                                      </p:tavLst>
                                    </p:anim>
                                    <p:anim calcmode="lin" valueType="num">
                                      <p:cBhvr>
                                        <p:cTn id="16" dur="500" fill="hold"/>
                                        <p:tgtEl>
                                          <p:spTgt spid="4096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1"/>
                                            </p:cond>
                                          </p:stCondLst>
                                          <p:endCondLst>
                                            <p:cond evt="onStopAudio" delay="0">
                                              <p:tgtEl>
                                                <p:sldTgt/>
                                              </p:tgtEl>
                                            </p:cond>
                                          </p:endCondLst>
                                        </p:cTn>
                                        <p:tgtEl>
                                          <p:sndTgt r:embed="rId4" name="لعبة العدد الأكبر.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imaghgges.jpeg"/>
          <p:cNvPicPr>
            <a:picLocks noChangeAspect="1"/>
          </p:cNvPicPr>
          <p:nvPr/>
        </p:nvPicPr>
        <p:blipFill>
          <a:blip r:embed="rId6"/>
          <a:srcRect/>
          <a:stretch>
            <a:fillRect/>
          </a:stretch>
        </p:blipFill>
        <p:spPr bwMode="auto">
          <a:xfrm>
            <a:off x="214313" y="1817688"/>
            <a:ext cx="8429625" cy="3897312"/>
          </a:xfrm>
          <a:prstGeom prst="rect">
            <a:avLst/>
          </a:prstGeom>
          <a:noFill/>
          <a:ln w="9525">
            <a:noFill/>
            <a:miter lim="800000"/>
            <a:headEnd/>
            <a:tailEnd/>
          </a:ln>
        </p:spPr>
      </p:pic>
      <p:sp>
        <p:nvSpPr>
          <p:cNvPr id="40965" name="Rectangle 1"/>
          <p:cNvSpPr>
            <a:spLocks noChangeArrowheads="1"/>
          </p:cNvSpPr>
          <p:nvPr/>
        </p:nvSpPr>
        <p:spPr bwMode="auto">
          <a:xfrm>
            <a:off x="1785938" y="2857500"/>
            <a:ext cx="5214937" cy="1938338"/>
          </a:xfrm>
          <a:prstGeom prst="rect">
            <a:avLst/>
          </a:prstGeom>
          <a:noFill/>
          <a:ln w="9525">
            <a:noFill/>
            <a:miter lim="800000"/>
            <a:headEnd/>
            <a:tailEnd/>
          </a:ln>
        </p:spPr>
        <p:txBody>
          <a:bodyPr anchor="ctr">
            <a:spAutoFit/>
          </a:bodyPr>
          <a:lstStyle/>
          <a:p>
            <a:pPr algn="ctr"/>
            <a:r>
              <a:rPr lang="ar-EG" sz="6000" b="1">
                <a:solidFill>
                  <a:srgbClr val="0000FF"/>
                </a:solidFill>
              </a:rPr>
              <a:t>عدد اللاعبين:</a:t>
            </a:r>
          </a:p>
          <a:p>
            <a:pPr algn="ctr"/>
            <a:r>
              <a:rPr lang="ar-EG" sz="6000" b="1">
                <a:solidFill>
                  <a:srgbClr val="0000FF"/>
                </a:solidFill>
              </a:rPr>
              <a:t> </a:t>
            </a:r>
            <a:r>
              <a:rPr lang="ar-EG" sz="6000" b="1">
                <a:solidFill>
                  <a:schemeClr val="bg1"/>
                </a:solidFill>
              </a:rPr>
              <a:t>2</a:t>
            </a:r>
            <a:endParaRPr lang="en-US" sz="6000">
              <a:solidFill>
                <a:schemeClr val="bg1"/>
              </a:solidFill>
            </a:endParaRPr>
          </a:p>
        </p:txBody>
      </p:sp>
    </p:spTree>
  </p:cSld>
  <p:clrMapOvr>
    <a:masterClrMapping/>
  </p:clrMapOvr>
  <p:transition>
    <p:plus/>
    <p:sndAc>
      <p:stSnd>
        <p:snd r:embed="rId2" name="1307 - whisp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p:cTn id="7" dur="500" fill="hold"/>
                                        <p:tgtEl>
                                          <p:spTgt spid="40964"/>
                                        </p:tgtEl>
                                        <p:attrNameLst>
                                          <p:attrName>ppt_w</p:attrName>
                                        </p:attrNameLst>
                                      </p:cBhvr>
                                      <p:tavLst>
                                        <p:tav tm="0">
                                          <p:val>
                                            <p:fltVal val="0"/>
                                          </p:val>
                                        </p:tav>
                                        <p:tav tm="100000">
                                          <p:val>
                                            <p:strVal val="#ppt_w"/>
                                          </p:val>
                                        </p:tav>
                                      </p:tavLst>
                                    </p:anim>
                                    <p:anim calcmode="lin" valueType="num">
                                      <p:cBhvr>
                                        <p:cTn id="8" dur="500" fill="hold"/>
                                        <p:tgtEl>
                                          <p:spTgt spid="40964"/>
                                        </p:tgtEl>
                                        <p:attrNameLst>
                                          <p:attrName>ppt_h</p:attrName>
                                        </p:attrNameLst>
                                      </p:cBhvr>
                                      <p:tavLst>
                                        <p:tav tm="0">
                                          <p:val>
                                            <p:fltVal val="0"/>
                                          </p:val>
                                        </p:tav>
                                        <p:tav tm="100000">
                                          <p:val>
                                            <p:strVal val="#ppt_h"/>
                                          </p:val>
                                        </p:tav>
                                      </p:tavLst>
                                    </p:anim>
                                    <p:anim calcmode="lin" valueType="num">
                                      <p:cBhvr>
                                        <p:cTn id="9" dur="500" fill="hold"/>
                                        <p:tgtEl>
                                          <p:spTgt spid="40964"/>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4096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0118 - bee-doop.wav"/>
                                        </p:tgtEl>
                                      </p:cMediaNode>
                                    </p:audio>
                                  </p:subTnLst>
                                </p:cTn>
                              </p:par>
                              <p:par>
                                <p:cTn id="11" presetID="15" presetClass="entr" presetSubtype="0" fill="hold" grpId="0" nodeType="withEffect">
                                  <p:stCondLst>
                                    <p:cond delay="0"/>
                                  </p:stCondLst>
                                  <p:childTnLst>
                                    <p:set>
                                      <p:cBhvr>
                                        <p:cTn id="12" dur="1" fill="hold">
                                          <p:stCondLst>
                                            <p:cond delay="0"/>
                                          </p:stCondLst>
                                        </p:cTn>
                                        <p:tgtEl>
                                          <p:spTgt spid="40965">
                                            <p:txEl>
                                              <p:pRg st="0" end="0"/>
                                            </p:txEl>
                                          </p:spTgt>
                                        </p:tgtEl>
                                        <p:attrNameLst>
                                          <p:attrName>style.visibility</p:attrName>
                                        </p:attrNameLst>
                                      </p:cBhvr>
                                      <p:to>
                                        <p:strVal val="visible"/>
                                      </p:to>
                                    </p:set>
                                    <p:anim calcmode="lin" valueType="num">
                                      <p:cBhvr>
                                        <p:cTn id="13" dur="500" fill="hold"/>
                                        <p:tgtEl>
                                          <p:spTgt spid="4096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0965">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4096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500" fill="hold"/>
                                        <p:tgtEl>
                                          <p:spTgt spid="40965">
                                            <p:txEl>
                                              <p:pRg st="0" end="0"/>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1"/>
                                            </p:cond>
                                          </p:stCondLst>
                                          <p:endCondLst>
                                            <p:cond evt="onStopAudio" delay="0">
                                              <p:tgtEl>
                                                <p:sldTgt/>
                                              </p:tgtEl>
                                            </p:cond>
                                          </p:endCondLst>
                                        </p:cTn>
                                        <p:tgtEl>
                                          <p:sndTgt r:embed="rId4" name="عدد اللاعبين.wav"/>
                                        </p:tgtEl>
                                      </p:cMediaNode>
                                    </p:audio>
                                  </p:sub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40965">
                                            <p:txEl>
                                              <p:pRg st="1" end="1"/>
                                            </p:txEl>
                                          </p:spTgt>
                                        </p:tgtEl>
                                        <p:attrNameLst>
                                          <p:attrName>style.visibility</p:attrName>
                                        </p:attrNameLst>
                                      </p:cBhvr>
                                      <p:to>
                                        <p:strVal val="visible"/>
                                      </p:to>
                                    </p:set>
                                    <p:anim calcmode="lin" valueType="num">
                                      <p:cBhvr>
                                        <p:cTn id="21" dur="500" fill="hold"/>
                                        <p:tgtEl>
                                          <p:spTgt spid="4096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0965">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40965">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40965">
                                            <p:txEl>
                                              <p:pRg st="1" end="1"/>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5" name="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imaghgges.jpeg"/>
          <p:cNvPicPr>
            <a:picLocks noChangeAspect="1"/>
          </p:cNvPicPr>
          <p:nvPr/>
        </p:nvPicPr>
        <p:blipFill>
          <a:blip r:embed="rId6"/>
          <a:srcRect/>
          <a:stretch>
            <a:fillRect/>
          </a:stretch>
        </p:blipFill>
        <p:spPr bwMode="auto">
          <a:xfrm>
            <a:off x="214313" y="1817688"/>
            <a:ext cx="8429625" cy="3897312"/>
          </a:xfrm>
          <a:prstGeom prst="rect">
            <a:avLst/>
          </a:prstGeom>
          <a:noFill/>
          <a:ln w="9525">
            <a:noFill/>
            <a:miter lim="800000"/>
            <a:headEnd/>
            <a:tailEnd/>
          </a:ln>
        </p:spPr>
      </p:pic>
      <p:sp>
        <p:nvSpPr>
          <p:cNvPr id="40965" name="Rectangle 1"/>
          <p:cNvSpPr>
            <a:spLocks noChangeArrowheads="1"/>
          </p:cNvSpPr>
          <p:nvPr/>
        </p:nvSpPr>
        <p:spPr bwMode="auto">
          <a:xfrm>
            <a:off x="1785938" y="2428875"/>
            <a:ext cx="5214937" cy="2862263"/>
          </a:xfrm>
          <a:prstGeom prst="rect">
            <a:avLst/>
          </a:prstGeom>
          <a:noFill/>
          <a:ln w="9525">
            <a:noFill/>
            <a:miter lim="800000"/>
            <a:headEnd/>
            <a:tailEnd/>
          </a:ln>
        </p:spPr>
        <p:txBody>
          <a:bodyPr anchor="ctr">
            <a:spAutoFit/>
          </a:bodyPr>
          <a:lstStyle/>
          <a:p>
            <a:pPr algn="ctr"/>
            <a:r>
              <a:rPr lang="ar-EG" sz="6000" b="1">
                <a:solidFill>
                  <a:srgbClr val="0000FF"/>
                </a:solidFill>
              </a:rPr>
              <a:t>أدوات اللعبة:</a:t>
            </a:r>
          </a:p>
          <a:p>
            <a:pPr algn="ctr"/>
            <a:r>
              <a:rPr lang="ar-EG" sz="6000" b="1">
                <a:solidFill>
                  <a:srgbClr val="0000FF"/>
                </a:solidFill>
              </a:rPr>
              <a:t> </a:t>
            </a:r>
            <a:r>
              <a:rPr lang="ar-EG" sz="6000" b="1">
                <a:solidFill>
                  <a:schemeClr val="bg1"/>
                </a:solidFill>
              </a:rPr>
              <a:t>40 بطاقة أو ورقة صغيرة.</a:t>
            </a:r>
            <a:endParaRPr lang="en-US" sz="6000">
              <a:solidFill>
                <a:schemeClr val="bg1"/>
              </a:solidFill>
            </a:endParaRPr>
          </a:p>
        </p:txBody>
      </p:sp>
    </p:spTree>
  </p:cSld>
  <p:clrMapOvr>
    <a:masterClrMapping/>
  </p:clrMapOvr>
  <p:transition>
    <p:plus/>
    <p:sndAc>
      <p:stSnd>
        <p:snd r:embed="rId2" name="1307 - whisp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p:cTn id="7" dur="500" fill="hold"/>
                                        <p:tgtEl>
                                          <p:spTgt spid="40964"/>
                                        </p:tgtEl>
                                        <p:attrNameLst>
                                          <p:attrName>ppt_w</p:attrName>
                                        </p:attrNameLst>
                                      </p:cBhvr>
                                      <p:tavLst>
                                        <p:tav tm="0">
                                          <p:val>
                                            <p:fltVal val="0"/>
                                          </p:val>
                                        </p:tav>
                                        <p:tav tm="100000">
                                          <p:val>
                                            <p:strVal val="#ppt_w"/>
                                          </p:val>
                                        </p:tav>
                                      </p:tavLst>
                                    </p:anim>
                                    <p:anim calcmode="lin" valueType="num">
                                      <p:cBhvr>
                                        <p:cTn id="8" dur="500" fill="hold"/>
                                        <p:tgtEl>
                                          <p:spTgt spid="40964"/>
                                        </p:tgtEl>
                                        <p:attrNameLst>
                                          <p:attrName>ppt_h</p:attrName>
                                        </p:attrNameLst>
                                      </p:cBhvr>
                                      <p:tavLst>
                                        <p:tav tm="0">
                                          <p:val>
                                            <p:fltVal val="0"/>
                                          </p:val>
                                        </p:tav>
                                        <p:tav tm="100000">
                                          <p:val>
                                            <p:strVal val="#ppt_h"/>
                                          </p:val>
                                        </p:tav>
                                      </p:tavLst>
                                    </p:anim>
                                    <p:anim calcmode="lin" valueType="num">
                                      <p:cBhvr>
                                        <p:cTn id="9" dur="500" fill="hold"/>
                                        <p:tgtEl>
                                          <p:spTgt spid="40964"/>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4096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0118 - bee-doop.wav"/>
                                        </p:tgtEl>
                                      </p:cMediaNode>
                                    </p:audio>
                                  </p:subTnLst>
                                </p:cTn>
                              </p:par>
                              <p:par>
                                <p:cTn id="11" presetID="15" presetClass="entr" presetSubtype="0" fill="hold" grpId="0" nodeType="withEffect">
                                  <p:stCondLst>
                                    <p:cond delay="0"/>
                                  </p:stCondLst>
                                  <p:childTnLst>
                                    <p:set>
                                      <p:cBhvr>
                                        <p:cTn id="12" dur="1" fill="hold">
                                          <p:stCondLst>
                                            <p:cond delay="0"/>
                                          </p:stCondLst>
                                        </p:cTn>
                                        <p:tgtEl>
                                          <p:spTgt spid="40965">
                                            <p:txEl>
                                              <p:pRg st="0" end="0"/>
                                            </p:txEl>
                                          </p:spTgt>
                                        </p:tgtEl>
                                        <p:attrNameLst>
                                          <p:attrName>style.visibility</p:attrName>
                                        </p:attrNameLst>
                                      </p:cBhvr>
                                      <p:to>
                                        <p:strVal val="visible"/>
                                      </p:to>
                                    </p:set>
                                    <p:anim calcmode="lin" valueType="num">
                                      <p:cBhvr>
                                        <p:cTn id="13" dur="500" fill="hold"/>
                                        <p:tgtEl>
                                          <p:spTgt spid="4096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0965">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4096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500" fill="hold"/>
                                        <p:tgtEl>
                                          <p:spTgt spid="40965">
                                            <p:txEl>
                                              <p:pRg st="0" end="0"/>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1"/>
                                            </p:cond>
                                          </p:stCondLst>
                                          <p:endCondLst>
                                            <p:cond evt="onStopAudio" delay="0">
                                              <p:tgtEl>
                                                <p:sldTgt/>
                                              </p:tgtEl>
                                            </p:cond>
                                          </p:endCondLst>
                                        </p:cTn>
                                        <p:tgtEl>
                                          <p:sndTgt r:embed="rId4" name="أدوات اللعبة.wav"/>
                                        </p:tgtEl>
                                      </p:cMediaNode>
                                    </p:audio>
                                  </p:sub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40965">
                                            <p:txEl>
                                              <p:pRg st="1" end="1"/>
                                            </p:txEl>
                                          </p:spTgt>
                                        </p:tgtEl>
                                        <p:attrNameLst>
                                          <p:attrName>style.visibility</p:attrName>
                                        </p:attrNameLst>
                                      </p:cBhvr>
                                      <p:to>
                                        <p:strVal val="visible"/>
                                      </p:to>
                                    </p:set>
                                    <p:anim calcmode="lin" valueType="num">
                                      <p:cBhvr>
                                        <p:cTn id="21" dur="500" fill="hold"/>
                                        <p:tgtEl>
                                          <p:spTgt spid="4096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0965">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40965">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40965">
                                            <p:txEl>
                                              <p:pRg st="1" end="1"/>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5" name="40بطاق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vector-greetings-e-card-preview2-by-dragonart.png"/>
          <p:cNvPicPr>
            <a:picLocks noChangeAspect="1"/>
          </p:cNvPicPr>
          <p:nvPr/>
        </p:nvPicPr>
        <p:blipFill>
          <a:blip r:embed="rId5"/>
          <a:srcRect b="51613"/>
          <a:stretch>
            <a:fillRect/>
          </a:stretch>
        </p:blipFill>
        <p:spPr>
          <a:xfrm>
            <a:off x="1228666" y="847005"/>
            <a:ext cx="6915234" cy="4939449"/>
          </a:xfrm>
          <a:prstGeom prst="rect">
            <a:avLst/>
          </a:prstGeom>
          <a:effectLst>
            <a:glow rad="139700">
              <a:schemeClr val="accent5">
                <a:satMod val="175000"/>
                <a:alpha val="40000"/>
              </a:schemeClr>
            </a:glow>
          </a:effectLst>
        </p:spPr>
      </p:pic>
      <p:sp>
        <p:nvSpPr>
          <p:cNvPr id="41987" name="Rectangle 2"/>
          <p:cNvSpPr>
            <a:spLocks noChangeArrowheads="1"/>
          </p:cNvSpPr>
          <p:nvPr/>
        </p:nvSpPr>
        <p:spPr bwMode="auto">
          <a:xfrm>
            <a:off x="2500313" y="2071688"/>
            <a:ext cx="4017962" cy="2646362"/>
          </a:xfrm>
          <a:prstGeom prst="rect">
            <a:avLst/>
          </a:prstGeom>
          <a:noFill/>
          <a:ln w="9525">
            <a:noFill/>
            <a:miter lim="800000"/>
            <a:headEnd/>
            <a:tailEnd/>
          </a:ln>
        </p:spPr>
        <p:txBody>
          <a:bodyPr wrap="none">
            <a:spAutoFit/>
          </a:bodyPr>
          <a:lstStyle/>
          <a:p>
            <a:r>
              <a:rPr lang="ar-EG" sz="16600" b="1"/>
              <a:t>استعد</a:t>
            </a:r>
            <a:endParaRPr lang="en-US" sz="4400"/>
          </a:p>
        </p:txBody>
      </p:sp>
    </p:spTree>
  </p:cSld>
  <p:clrMapOvr>
    <a:masterClrMapping/>
  </p:clrMapOvr>
  <p:transition>
    <p:plus/>
    <p:sndAc>
      <p:stSnd>
        <p:snd r:embed="rId2" name="1307 - whisp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093 - ba-bleep.wav"/>
                                        </p:tgtEl>
                                      </p:cMediaNode>
                                    </p:audio>
                                  </p:subTnLst>
                                </p:cTn>
                              </p:par>
                              <p:par>
                                <p:cTn id="9" presetID="2" presetClass="entr" presetSubtype="2" fill="hold" grpId="0" nodeType="withEffect">
                                  <p:stCondLst>
                                    <p:cond delay="0"/>
                                  </p:stCondLst>
                                  <p:childTnLst>
                                    <p:set>
                                      <p:cBhvr>
                                        <p:cTn id="10" dur="1" fill="hold">
                                          <p:stCondLst>
                                            <p:cond delay="0"/>
                                          </p:stCondLst>
                                        </p:cTn>
                                        <p:tgtEl>
                                          <p:spTgt spid="41987"/>
                                        </p:tgtEl>
                                        <p:attrNameLst>
                                          <p:attrName>style.visibility</p:attrName>
                                        </p:attrNameLst>
                                      </p:cBhvr>
                                      <p:to>
                                        <p:strVal val="visible"/>
                                      </p:to>
                                    </p:set>
                                    <p:anim calcmode="lin" valueType="num">
                                      <p:cBhvr additive="base">
                                        <p:cTn id="11" dur="500" fill="hold"/>
                                        <p:tgtEl>
                                          <p:spTgt spid="41987"/>
                                        </p:tgtEl>
                                        <p:attrNameLst>
                                          <p:attrName>ppt_x</p:attrName>
                                        </p:attrNameLst>
                                      </p:cBhvr>
                                      <p:tavLst>
                                        <p:tav tm="0">
                                          <p:val>
                                            <p:strVal val="1+#ppt_w/2"/>
                                          </p:val>
                                        </p:tav>
                                        <p:tav tm="100000">
                                          <p:val>
                                            <p:strVal val="#ppt_x"/>
                                          </p:val>
                                        </p:tav>
                                      </p:tavLst>
                                    </p:anim>
                                    <p:anim calcmode="lin" valueType="num">
                                      <p:cBhvr additive="base">
                                        <p:cTn id="12" dur="500" fill="hold"/>
                                        <p:tgtEl>
                                          <p:spTgt spid="4198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استعد.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3" descr="Pictu8999re1.png"/>
          <p:cNvPicPr>
            <a:picLocks noChangeAspect="1"/>
          </p:cNvPicPr>
          <p:nvPr/>
        </p:nvPicPr>
        <p:blipFill>
          <a:blip r:embed="rId5"/>
          <a:srcRect/>
          <a:stretch>
            <a:fillRect/>
          </a:stretch>
        </p:blipFill>
        <p:spPr bwMode="auto">
          <a:xfrm>
            <a:off x="0" y="285750"/>
            <a:ext cx="9144000" cy="6532563"/>
          </a:xfrm>
          <a:prstGeom prst="rect">
            <a:avLst/>
          </a:prstGeom>
          <a:noFill/>
          <a:ln w="9525">
            <a:noFill/>
            <a:miter lim="800000"/>
            <a:headEnd/>
            <a:tailEnd/>
          </a:ln>
        </p:spPr>
      </p:pic>
      <p:sp>
        <p:nvSpPr>
          <p:cNvPr id="41989" name="Rectangle 1"/>
          <p:cNvSpPr>
            <a:spLocks noChangeArrowheads="1"/>
          </p:cNvSpPr>
          <p:nvPr/>
        </p:nvSpPr>
        <p:spPr bwMode="auto">
          <a:xfrm rot="-731373">
            <a:off x="1195388" y="1155700"/>
            <a:ext cx="6013450" cy="4524375"/>
          </a:xfrm>
          <a:prstGeom prst="rect">
            <a:avLst/>
          </a:prstGeom>
          <a:noFill/>
          <a:ln w="9525">
            <a:noFill/>
            <a:miter lim="800000"/>
            <a:headEnd/>
            <a:tailEnd/>
          </a:ln>
        </p:spPr>
        <p:txBody>
          <a:bodyPr anchor="ctr">
            <a:spAutoFit/>
          </a:bodyPr>
          <a:lstStyle/>
          <a:p>
            <a:pPr algn="ctr"/>
            <a:r>
              <a:rPr lang="ar-EG" sz="3600" b="1">
                <a:solidFill>
                  <a:schemeClr val="bg1"/>
                </a:solidFill>
              </a:rPr>
              <a:t>يوزع اللاعبان البطاقات بينهما بالتساوي. حيث يقسم كل لاعب بطاقاته مجموعتين في كل منهما 10 بطاقات. ويكتب على كل بطاقة في المجموعة الأولى عددا من أربعة أرقام بالصيغة القياسية. ثم يكتب الأرقام نفسها على بطاقات المجموعة الأخرى بالصيغة التحليلية.</a:t>
            </a:r>
            <a:endParaRPr lang="en-US" sz="3600">
              <a:solidFill>
                <a:schemeClr val="bg1"/>
              </a:solidFill>
            </a:endParaRPr>
          </a:p>
        </p:txBody>
      </p:sp>
    </p:spTree>
  </p:cSld>
  <p:clrMapOvr>
    <a:masterClrMapping/>
  </p:clrMapOvr>
  <p:transition>
    <p:plus/>
    <p:sndAc>
      <p:stSnd>
        <p:snd r:embed="rId2" name="1307 - whisp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p:cTn id="7" dur="500" fill="hold"/>
                                        <p:tgtEl>
                                          <p:spTgt spid="22532"/>
                                        </p:tgtEl>
                                        <p:attrNameLst>
                                          <p:attrName>ppt_w</p:attrName>
                                        </p:attrNameLst>
                                      </p:cBhvr>
                                      <p:tavLst>
                                        <p:tav tm="0">
                                          <p:val>
                                            <p:strVal val="#ppt_w*0.05"/>
                                          </p:val>
                                        </p:tav>
                                        <p:tav tm="100000">
                                          <p:val>
                                            <p:strVal val="#ppt_w"/>
                                          </p:val>
                                        </p:tav>
                                      </p:tavLst>
                                    </p:anim>
                                    <p:anim calcmode="lin" valueType="num">
                                      <p:cBhvr>
                                        <p:cTn id="8" dur="500" fill="hold"/>
                                        <p:tgtEl>
                                          <p:spTgt spid="22532"/>
                                        </p:tgtEl>
                                        <p:attrNameLst>
                                          <p:attrName>ppt_h</p:attrName>
                                        </p:attrNameLst>
                                      </p:cBhvr>
                                      <p:tavLst>
                                        <p:tav tm="0">
                                          <p:val>
                                            <p:strVal val="#ppt_h"/>
                                          </p:val>
                                        </p:tav>
                                        <p:tav tm="100000">
                                          <p:val>
                                            <p:strVal val="#ppt_h"/>
                                          </p:val>
                                        </p:tav>
                                      </p:tavLst>
                                    </p:anim>
                                    <p:anim calcmode="lin" valueType="num">
                                      <p:cBhvr>
                                        <p:cTn id="9" dur="500" fill="hold"/>
                                        <p:tgtEl>
                                          <p:spTgt spid="22532"/>
                                        </p:tgtEl>
                                        <p:attrNameLst>
                                          <p:attrName>ppt_x</p:attrName>
                                        </p:attrNameLst>
                                      </p:cBhvr>
                                      <p:tavLst>
                                        <p:tav tm="0">
                                          <p:val>
                                            <p:strVal val="#ppt_x-.2"/>
                                          </p:val>
                                        </p:tav>
                                        <p:tav tm="100000">
                                          <p:val>
                                            <p:strVal val="#ppt_x"/>
                                          </p:val>
                                        </p:tav>
                                      </p:tavLst>
                                    </p:anim>
                                    <p:anim calcmode="lin" valueType="num">
                                      <p:cBhvr>
                                        <p:cTn id="10" dur="500" fill="hold"/>
                                        <p:tgtEl>
                                          <p:spTgt spid="22532"/>
                                        </p:tgtEl>
                                        <p:attrNameLst>
                                          <p:attrName>ppt_y</p:attrName>
                                        </p:attrNameLst>
                                      </p:cBhvr>
                                      <p:tavLst>
                                        <p:tav tm="0">
                                          <p:val>
                                            <p:strVal val="#ppt_y"/>
                                          </p:val>
                                        </p:tav>
                                        <p:tav tm="100000">
                                          <p:val>
                                            <p:strVal val="#ppt_y"/>
                                          </p:val>
                                        </p:tav>
                                      </p:tavLst>
                                    </p:anim>
                                    <p:animEffect transition="in" filter="fade">
                                      <p:cBhvr>
                                        <p:cTn id="11" dur="500"/>
                                        <p:tgtEl>
                                          <p:spTgt spid="22532"/>
                                        </p:tgtEl>
                                      </p:cBhvr>
                                    </p:animEffect>
                                  </p:childTnLst>
                                  <p:subTnLst>
                                    <p:audio>
                                      <p:cMediaNode>
                                        <p:cTn display="0" masterRel="sameClick">
                                          <p:stCondLst>
                                            <p:cond evt="begin" delay="0">
                                              <p:tn val="5"/>
                                            </p:cond>
                                          </p:stCondLst>
                                          <p:endCondLst>
                                            <p:cond evt="onStopAudio" delay="0">
                                              <p:tgtEl>
                                                <p:sldTgt/>
                                              </p:tgtEl>
                                            </p:cond>
                                          </p:endCondLst>
                                        </p:cTn>
                                        <p:tgtEl>
                                          <p:sndTgt r:embed="rId3" name="0155 - big smash.wav"/>
                                        </p:tgtEl>
                                      </p:cMediaNode>
                                    </p:audio>
                                  </p:subTnLst>
                                </p:cTn>
                              </p:par>
                              <p:par>
                                <p:cTn id="12" presetID="54" presetClass="entr" presetSubtype="0" accel="100000" fill="hold" grpId="0" nodeType="withEffect">
                                  <p:stCondLst>
                                    <p:cond delay="0"/>
                                  </p:stCondLst>
                                  <p:childTnLst>
                                    <p:set>
                                      <p:cBhvr>
                                        <p:cTn id="13" dur="1" fill="hold">
                                          <p:stCondLst>
                                            <p:cond delay="0"/>
                                          </p:stCondLst>
                                        </p:cTn>
                                        <p:tgtEl>
                                          <p:spTgt spid="41989">
                                            <p:txEl>
                                              <p:pRg st="0" end="0"/>
                                            </p:txEl>
                                          </p:spTgt>
                                        </p:tgtEl>
                                        <p:attrNameLst>
                                          <p:attrName>style.visibility</p:attrName>
                                        </p:attrNameLst>
                                      </p:cBhvr>
                                      <p:to>
                                        <p:strVal val="visible"/>
                                      </p:to>
                                    </p:set>
                                    <p:anim calcmode="lin" valueType="num">
                                      <p:cBhvr>
                                        <p:cTn id="14" dur="500" fill="hold"/>
                                        <p:tgtEl>
                                          <p:spTgt spid="41989">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41989">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41989">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41989">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41989">
                                            <p:txEl>
                                              <p:pRg st="0" end="0"/>
                                            </p:txEl>
                                          </p:spTgt>
                                        </p:tgtEl>
                                      </p:cBhvr>
                                    </p:animEffect>
                                  </p:childTnLst>
                                  <p:subTnLst>
                                    <p:audio>
                                      <p:cMediaNode>
                                        <p:cTn display="0" masterRel="sameClick">
                                          <p:stCondLst>
                                            <p:cond evt="begin" delay="0">
                                              <p:tn val="12"/>
                                            </p:cond>
                                          </p:stCondLst>
                                          <p:endCondLst>
                                            <p:cond evt="onStopAudio" delay="0">
                                              <p:tgtEl>
                                                <p:sldTgt/>
                                              </p:tgtEl>
                                            </p:cond>
                                          </p:endCondLst>
                                        </p:cTn>
                                        <p:tgtEl>
                                          <p:sndTgt r:embed="rId4" name="يوزع اللاعبان.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d7d444aa956ef36d299d3f082ff919a.jpg.png"/>
          <p:cNvPicPr>
            <a:picLocks noChangeAspect="1"/>
          </p:cNvPicPr>
          <p:nvPr/>
        </p:nvPicPr>
        <p:blipFill>
          <a:blip r:embed="rId7"/>
          <a:srcRect/>
          <a:stretch>
            <a:fillRect/>
          </a:stretch>
        </p:blipFill>
        <p:spPr bwMode="auto">
          <a:xfrm>
            <a:off x="6215063" y="0"/>
            <a:ext cx="2500312" cy="2857500"/>
          </a:xfrm>
          <a:prstGeom prst="rect">
            <a:avLst/>
          </a:prstGeom>
          <a:noFill/>
          <a:ln w="9525">
            <a:noFill/>
            <a:miter lim="800000"/>
            <a:headEnd/>
            <a:tailEnd/>
          </a:ln>
        </p:spPr>
      </p:pic>
      <p:sp>
        <p:nvSpPr>
          <p:cNvPr id="86017" name="Rectangle 1"/>
          <p:cNvSpPr>
            <a:spLocks noChangeArrowheads="1"/>
          </p:cNvSpPr>
          <p:nvPr/>
        </p:nvSpPr>
        <p:spPr bwMode="auto">
          <a:xfrm rot="-249477">
            <a:off x="4286250" y="681038"/>
            <a:ext cx="6357938" cy="1108075"/>
          </a:xfrm>
          <a:prstGeom prst="rect">
            <a:avLst/>
          </a:prstGeom>
          <a:noFill/>
          <a:ln w="9525">
            <a:noFill/>
            <a:miter lim="800000"/>
            <a:headEnd/>
            <a:tailEnd/>
          </a:ln>
        </p:spPr>
        <p:txBody>
          <a:bodyPr anchor="ctr">
            <a:spAutoFit/>
          </a:bodyPr>
          <a:lstStyle/>
          <a:p>
            <a:pPr algn="ctr"/>
            <a:r>
              <a:rPr lang="ar-EG" sz="6600" b="1"/>
              <a:t>ابدأ</a:t>
            </a:r>
            <a:endParaRPr lang="en-US" sz="6600"/>
          </a:p>
        </p:txBody>
      </p:sp>
      <p:pic>
        <p:nvPicPr>
          <p:cNvPr id="4" name="Picture 3" descr="pc78gr4ni.jpg"/>
          <p:cNvPicPr>
            <a:picLocks noChangeAspect="1"/>
          </p:cNvPicPr>
          <p:nvPr/>
        </p:nvPicPr>
        <p:blipFill>
          <a:blip r:embed="rId8"/>
          <a:stretch>
            <a:fillRect/>
          </a:stretch>
        </p:blipFill>
        <p:spPr>
          <a:xfrm rot="21241149">
            <a:off x="216797" y="2932860"/>
            <a:ext cx="8218700" cy="2961942"/>
          </a:xfrm>
          <a:prstGeom prst="rect">
            <a:avLst/>
          </a:prstGeom>
          <a:effectLst>
            <a:glow rad="139700">
              <a:schemeClr val="accent4">
                <a:satMod val="175000"/>
                <a:alpha val="40000"/>
              </a:schemeClr>
            </a:glow>
          </a:effectLst>
        </p:spPr>
      </p:pic>
      <p:sp>
        <p:nvSpPr>
          <p:cNvPr id="5" name="Rectangle 1"/>
          <p:cNvSpPr>
            <a:spLocks noChangeArrowheads="1"/>
          </p:cNvSpPr>
          <p:nvPr/>
        </p:nvSpPr>
        <p:spPr bwMode="auto">
          <a:xfrm rot="-417090">
            <a:off x="1855788" y="4425950"/>
            <a:ext cx="4743450" cy="585788"/>
          </a:xfrm>
          <a:prstGeom prst="rect">
            <a:avLst/>
          </a:prstGeom>
          <a:noFill/>
          <a:ln w="9525">
            <a:noFill/>
            <a:miter lim="800000"/>
            <a:headEnd/>
            <a:tailEnd/>
          </a:ln>
        </p:spPr>
        <p:txBody>
          <a:bodyPr anchor="ctr">
            <a:spAutoFit/>
          </a:bodyPr>
          <a:lstStyle/>
          <a:p>
            <a:r>
              <a:rPr lang="ar-EG" sz="3200" b="1">
                <a:solidFill>
                  <a:schemeClr val="bg1"/>
                </a:solidFill>
              </a:rPr>
              <a:t>يخلط كل لاعب مجوعتي بطاقاته.</a:t>
            </a:r>
            <a:endParaRPr lang="en-US" sz="3200">
              <a:solidFill>
                <a:schemeClr val="bg1"/>
              </a:solidFill>
            </a:endParaRPr>
          </a:p>
        </p:txBody>
      </p:sp>
    </p:spTree>
  </p:cSld>
  <p:clrMapOvr>
    <a:masterClrMapping/>
  </p:clrMapOvr>
  <p:transition>
    <p:plus/>
    <p:sndAc>
      <p:stSnd>
        <p:snd r:embed="rId2" name="1307 - whisp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283 - chimes bells gongs.wav"/>
                                        </p:tgtEl>
                                      </p:cMediaNode>
                                    </p:audio>
                                  </p:subTnLst>
                                </p:cTn>
                              </p:par>
                              <p:par>
                                <p:cTn id="8" presetID="4" presetClass="entr" presetSubtype="16" fill="hold" grpId="0" nodeType="withEffect">
                                  <p:stCondLst>
                                    <p:cond delay="0"/>
                                  </p:stCondLst>
                                  <p:childTnLst>
                                    <p:set>
                                      <p:cBhvr>
                                        <p:cTn id="9" dur="1" fill="hold">
                                          <p:stCondLst>
                                            <p:cond delay="0"/>
                                          </p:stCondLst>
                                        </p:cTn>
                                        <p:tgtEl>
                                          <p:spTgt spid="86017"/>
                                        </p:tgtEl>
                                        <p:attrNameLst>
                                          <p:attrName>style.visibility</p:attrName>
                                        </p:attrNameLst>
                                      </p:cBhvr>
                                      <p:to>
                                        <p:strVal val="visible"/>
                                      </p:to>
                                    </p:set>
                                    <p:animEffect transition="in" filter="box(in)">
                                      <p:cBhvr>
                                        <p:cTn id="10" dur="500"/>
                                        <p:tgtEl>
                                          <p:spTgt spid="86017"/>
                                        </p:tgtEl>
                                      </p:cBhvr>
                                    </p:animEffect>
                                  </p:childTnLst>
                                  <p:subTnLst>
                                    <p:audio>
                                      <p:cMediaNode>
                                        <p:cTn display="0" masterRel="sameClick">
                                          <p:stCondLst>
                                            <p:cond evt="begin" delay="0">
                                              <p:tn val="8"/>
                                            </p:cond>
                                          </p:stCondLst>
                                          <p:endCondLst>
                                            <p:cond evt="onStopAudio" delay="0">
                                              <p:tgtEl>
                                                <p:sldTgt/>
                                              </p:tgtEl>
                                            </p:cond>
                                          </p:endCondLst>
                                        </p:cTn>
                                        <p:tgtEl>
                                          <p:sndTgt r:embed="rId4" name="ابدأ.wav"/>
                                        </p:tgtEl>
                                      </p:cMediaNode>
                                    </p:audio>
                                  </p:sub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5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Effect transition="in" filter="fade">
                                      <p:cBhvr>
                                        <p:cTn id="18"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5" name="cp_quest.wav"/>
                                        </p:tgtEl>
                                      </p:cMediaNode>
                                    </p:audio>
                                  </p:subTnLst>
                                </p:cTn>
                              </p:par>
                              <p:par>
                                <p:cTn id="19" presetID="48" presetClass="entr" presetSubtype="0" accel="5000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5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23" dur="500" fill="hold"/>
                                        <p:tgtEl>
                                          <p:spTgt spid="5"/>
                                        </p:tgtEl>
                                        <p:attrNameLst>
                                          <p:attrName>ppt_y</p:attrName>
                                        </p:attrNameLst>
                                      </p:cBhvr>
                                      <p:tavLst>
                                        <p:tav tm="0">
                                          <p:val>
                                            <p:strVal val="#ppt_y"/>
                                          </p:val>
                                        </p:tav>
                                        <p:tav tm="100000">
                                          <p:val>
                                            <p:strVal val="#ppt_y"/>
                                          </p:val>
                                        </p:tav>
                                      </p:tavLst>
                                    </p:anim>
                                    <p:animEffect transition="in" filter="fade">
                                      <p:cBhvr>
                                        <p:cTn id="24" dur="5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6" name="يخلط كل لاعب.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7"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1d7d444aa956ef36d299d3f082ff919a.jpg.png"/>
          <p:cNvPicPr>
            <a:picLocks noChangeAspect="1"/>
          </p:cNvPicPr>
          <p:nvPr/>
        </p:nvPicPr>
        <p:blipFill>
          <a:blip r:embed="rId5"/>
          <a:srcRect/>
          <a:stretch>
            <a:fillRect/>
          </a:stretch>
        </p:blipFill>
        <p:spPr bwMode="auto">
          <a:xfrm>
            <a:off x="6215063" y="0"/>
            <a:ext cx="2500312" cy="2857500"/>
          </a:xfrm>
          <a:prstGeom prst="rect">
            <a:avLst/>
          </a:prstGeom>
          <a:noFill/>
          <a:ln w="9525">
            <a:noFill/>
            <a:miter lim="800000"/>
            <a:headEnd/>
            <a:tailEnd/>
          </a:ln>
        </p:spPr>
      </p:pic>
      <p:sp>
        <p:nvSpPr>
          <p:cNvPr id="10243" name="Rectangle 1"/>
          <p:cNvSpPr>
            <a:spLocks noChangeArrowheads="1"/>
          </p:cNvSpPr>
          <p:nvPr/>
        </p:nvSpPr>
        <p:spPr bwMode="auto">
          <a:xfrm rot="-249477">
            <a:off x="4286250" y="681038"/>
            <a:ext cx="6357938" cy="1108075"/>
          </a:xfrm>
          <a:prstGeom prst="rect">
            <a:avLst/>
          </a:prstGeom>
          <a:noFill/>
          <a:ln w="9525">
            <a:noFill/>
            <a:miter lim="800000"/>
            <a:headEnd/>
            <a:tailEnd/>
          </a:ln>
        </p:spPr>
        <p:txBody>
          <a:bodyPr anchor="ctr">
            <a:spAutoFit/>
          </a:bodyPr>
          <a:lstStyle/>
          <a:p>
            <a:pPr algn="ctr"/>
            <a:r>
              <a:rPr lang="ar-EG" sz="6600" b="1"/>
              <a:t>ابدأ</a:t>
            </a:r>
            <a:endParaRPr lang="en-US" sz="6600"/>
          </a:p>
        </p:txBody>
      </p:sp>
      <p:pic>
        <p:nvPicPr>
          <p:cNvPr id="4" name="Picture 3" descr="pc78gr4ni.jpg"/>
          <p:cNvPicPr>
            <a:picLocks noChangeAspect="1"/>
          </p:cNvPicPr>
          <p:nvPr/>
        </p:nvPicPr>
        <p:blipFill>
          <a:blip r:embed="rId6"/>
          <a:stretch>
            <a:fillRect/>
          </a:stretch>
        </p:blipFill>
        <p:spPr>
          <a:xfrm rot="21241149">
            <a:off x="216797" y="2932860"/>
            <a:ext cx="8218700" cy="2961942"/>
          </a:xfrm>
          <a:prstGeom prst="rect">
            <a:avLst/>
          </a:prstGeom>
          <a:effectLst>
            <a:glow rad="139700">
              <a:schemeClr val="accent4">
                <a:satMod val="175000"/>
                <a:alpha val="40000"/>
              </a:schemeClr>
            </a:glow>
          </a:effectLst>
        </p:spPr>
      </p:pic>
      <p:sp>
        <p:nvSpPr>
          <p:cNvPr id="5" name="Rectangle 1"/>
          <p:cNvSpPr>
            <a:spLocks noChangeArrowheads="1"/>
          </p:cNvSpPr>
          <p:nvPr/>
        </p:nvSpPr>
        <p:spPr bwMode="auto">
          <a:xfrm rot="-417090">
            <a:off x="1855788" y="3933825"/>
            <a:ext cx="4743450" cy="1570038"/>
          </a:xfrm>
          <a:prstGeom prst="rect">
            <a:avLst/>
          </a:prstGeom>
          <a:noFill/>
          <a:ln w="9525">
            <a:noFill/>
            <a:miter lim="800000"/>
            <a:headEnd/>
            <a:tailEnd/>
          </a:ln>
        </p:spPr>
        <p:txBody>
          <a:bodyPr anchor="ctr">
            <a:spAutoFit/>
          </a:bodyPr>
          <a:lstStyle/>
          <a:p>
            <a:pPr algn="ctr"/>
            <a:r>
              <a:rPr lang="ar-EG" sz="3200" b="1">
                <a:solidFill>
                  <a:schemeClr val="bg1"/>
                </a:solidFill>
              </a:rPr>
              <a:t>يضع كل لاعب بطاقاته مقلوبة أمامه، ثم يسحب كل منهما بطاقة من أمامه في الوقت نفسه.</a:t>
            </a:r>
            <a:endParaRPr lang="en-US" sz="3200">
              <a:solidFill>
                <a:schemeClr val="bg1"/>
              </a:solidFill>
            </a:endParaRPr>
          </a:p>
        </p:txBody>
      </p:sp>
    </p:spTree>
  </p:cSld>
  <p:clrMapOvr>
    <a:masterClrMapping/>
  </p:clrMapOvr>
  <p:transition>
    <p:plus/>
    <p:sndAc>
      <p:stSnd>
        <p:snd r:embed="rId2" name="1307 - whisp sou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5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animEffect transition="in" filter="fade">
                                      <p:cBhvr>
                                        <p:cTn id="10"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p_quest.wav"/>
                                        </p:tgtEl>
                                      </p:cMediaNode>
                                    </p:audio>
                                  </p:subTnLst>
                                </p:cTn>
                              </p:par>
                              <p:par>
                                <p:cTn id="11" presetID="48" presetClass="entr" presetSubtype="0" accel="5000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5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Effect transition="in" filter="fade">
                                      <p:cBhvr>
                                        <p:cTn id="16" dur="500"/>
                                        <p:tgtEl>
                                          <p:spTgt spid="5"/>
                                        </p:tgtEl>
                                      </p:cBhvr>
                                    </p:animEffect>
                                  </p:childTnLst>
                                  <p:subTnLst>
                                    <p:audio>
                                      <p:cMediaNode>
                                        <p:cTn display="0" masterRel="sameClick">
                                          <p:stCondLst>
                                            <p:cond evt="begin" delay="0">
                                              <p:tn val="11"/>
                                            </p:cond>
                                          </p:stCondLst>
                                          <p:endCondLst>
                                            <p:cond evt="onStopAudio" delay="0">
                                              <p:tgtEl>
                                                <p:sldTgt/>
                                              </p:tgtEl>
                                            </p:cond>
                                          </p:endCondLst>
                                        </p:cTn>
                                        <p:tgtEl>
                                          <p:sndTgt r:embed="rId4" name="يضع كل لاعب بطاقاته.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3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7786</TotalTime>
  <Words>141</Words>
  <Application>Microsoft Office PowerPoint</Application>
  <PresentationFormat>عرض على الشاشة (3:4)‏</PresentationFormat>
  <Paragraphs>19</Paragraphs>
  <Slides>11</Slides>
  <Notes>0</Notes>
  <HiddenSlides>0</HiddenSlides>
  <MMClips>0</MMClips>
  <ScaleCrop>false</ScaleCrop>
  <HeadingPairs>
    <vt:vector size="6" baseType="variant">
      <vt:variant>
        <vt:lpstr>الخطوط المستخدمة</vt:lpstr>
      </vt:variant>
      <vt:variant>
        <vt:i4>3</vt:i4>
      </vt:variant>
      <vt:variant>
        <vt:lpstr>سمة</vt:lpstr>
      </vt:variant>
      <vt:variant>
        <vt:i4>1</vt:i4>
      </vt:variant>
      <vt:variant>
        <vt:lpstr>عناوين الشرائح</vt:lpstr>
      </vt:variant>
      <vt:variant>
        <vt:i4>11</vt:i4>
      </vt:variant>
    </vt:vector>
  </HeadingPairs>
  <TitlesOfParts>
    <vt:vector size="15" baseType="lpstr">
      <vt:lpstr>Arial</vt:lpstr>
      <vt:lpstr>Calibri</vt:lpstr>
      <vt:lpstr>Times New Roman</vt:lpstr>
      <vt:lpstr>3_سمة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الرياضيات - الصف الرابع الابتدائي - الفصل الدراسي الأول - الفصل 1: القيمة المنزلية</dc:title>
  <dc:subject>هيا بنا نلعب</dc:subject>
  <dc:creator>أ/بندر الحازمي</dc:creator>
  <cp:keywords>حقيبة إنجاز المعلم والمعلمة</cp:keywords>
  <cp:lastModifiedBy>Toshiba</cp:lastModifiedBy>
  <cp:revision>1037</cp:revision>
  <dcterms:created xsi:type="dcterms:W3CDTF">2011-09-11T04:09:15Z</dcterms:created>
  <dcterms:modified xsi:type="dcterms:W3CDTF">2016-10-26T08:30:21Z</dcterms:modified>
</cp:coreProperties>
</file>