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0" r:id="rId2"/>
  </p:sldMasterIdLst>
  <p:sldIdLst>
    <p:sldId id="300" r:id="rId3"/>
    <p:sldId id="349" r:id="rId4"/>
    <p:sldId id="355" r:id="rId5"/>
    <p:sldId id="358" r:id="rId6"/>
    <p:sldId id="299" r:id="rId7"/>
    <p:sldId id="350" r:id="rId8"/>
    <p:sldId id="351" r:id="rId9"/>
    <p:sldId id="352" r:id="rId10"/>
    <p:sldId id="353" r:id="rId11"/>
    <p:sldId id="359" r:id="rId12"/>
    <p:sldId id="356" r:id="rId13"/>
    <p:sldId id="360" r:id="rId14"/>
    <p:sldId id="361" r:id="rId15"/>
    <p:sldId id="357" r:id="rId16"/>
  </p:sldIdLst>
  <p:sldSz cx="12192000" cy="6858000"/>
  <p:notesSz cx="6858000" cy="9144000"/>
  <p:custDataLst>
    <p:tags r:id="rId1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2679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42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E3503243-A816-45B2-8D73-8FD35BAB63ED}"/>
              </a:ext>
            </a:extLst>
          </p:cNvPr>
          <p:cNvGrpSpPr/>
          <p:nvPr userDrawn="1"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D0617E07-B62F-4C5A-8324-8121790C557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95E3AE0-69B9-44BD-A213-EFFEE695836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7F7644BA-95E4-4334-B15E-5641519DE45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45589BD7-1AAE-47A5-A953-39874867B91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FC370075-FBF1-4459-A6DC-D8D76AEB076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E3183AA-105B-47EF-AA5D-058969BF023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FC2D6A0-18EB-4B00-815F-BF0C52FA5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3924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62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BDBE0CB-23EF-4EA9-9EFC-763B13F4C0A1}"/>
              </a:ext>
            </a:extLst>
          </p:cNvPr>
          <p:cNvSpPr/>
          <p:nvPr userDrawn="1"/>
        </p:nvSpPr>
        <p:spPr>
          <a:xfrm>
            <a:off x="1220558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C899DDF-74C3-4C72-AED1-0962CD1554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1076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603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876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75CB74E-F65F-47F8-A8AE-7B7FF78C2892}"/>
              </a:ext>
            </a:extLst>
          </p:cNvPr>
          <p:cNvGrpSpPr/>
          <p:nvPr userDrawn="1"/>
        </p:nvGrpSpPr>
        <p:grpSpPr>
          <a:xfrm>
            <a:off x="4079368" y="197085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895E5FF-2AD1-4D60-B9DC-23569CF082C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D141F39-0A15-4C0D-9357-F96ECF22045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21450A8-BB0B-4C76-AECE-EDEA1A12A97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5AAF11-525B-4526-A0C8-892969E72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4A9E649-7CC2-4EA9-AB25-19096B52AE8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6FFB54-5A6B-402C-BF64-F9A0D4F6092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BDEE8A-9721-4F12-BF30-B3892398A2A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F995AF-82CD-4344-B5B9-370E1050E42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682587B-FE10-4ADA-9DD2-A1F1EC01BC3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22246" y="2124991"/>
            <a:ext cx="37225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B4BF6DC-797F-4878-8F38-6D12B5EA5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12315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72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D4AE3C9-25F7-435F-8241-E0E3E024E6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5009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50311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38654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567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66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54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9033F92-5447-4701-9973-78667CCF7D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81009FC0-F461-43C1-A305-424A4B8DBC2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2D3E3847-E4AC-4C7E-9A5E-BE2F9DB0A4D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C0A871EA-43B6-40F5-B8FE-1A422C77A0C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05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A757F5D-4C8E-4BEE-AD55-7B1F4C7E50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F757335-D800-4EEA-9CE9-408094DD27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649CB23-30FC-4222-A82E-B62216712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360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85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96DDDB5F-280B-4331-9598-C8195A43A2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88585"/>
            <a:ext cx="12192000" cy="31929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8B40CD-7F2F-4D2A-ABFB-C9D21AE99420}"/>
              </a:ext>
            </a:extLst>
          </p:cNvPr>
          <p:cNvSpPr/>
          <p:nvPr userDrawn="1"/>
        </p:nvSpPr>
        <p:spPr>
          <a:xfrm>
            <a:off x="0" y="1389109"/>
            <a:ext cx="12192000" cy="213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3D3E8-EA73-4D55-A85B-305A0FC68ADE}"/>
              </a:ext>
            </a:extLst>
          </p:cNvPr>
          <p:cNvSpPr/>
          <p:nvPr userDrawn="1"/>
        </p:nvSpPr>
        <p:spPr>
          <a:xfrm>
            <a:off x="0" y="6638925"/>
            <a:ext cx="12192000" cy="21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6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38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7A80772-5F48-444B-909E-60FACAB6B8FE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F16B449-F5B7-4D1C-B524-58A0CCD475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1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47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98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9A9A5-D858-45F5-9FF9-BDD999FD6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68109"/>
            <a:ext cx="6822919" cy="2217294"/>
          </a:xfrm>
        </p:spPr>
        <p:txBody>
          <a:bodyPr/>
          <a:lstStyle/>
          <a:p>
            <a:r>
              <a:rPr lang="ar-SA" b="1" dirty="0">
                <a:solidFill>
                  <a:srgbClr val="02BAFA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الدرس الثاني</a:t>
            </a:r>
          </a:p>
          <a:p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تنسيق الفقرات المتقدم</a:t>
            </a:r>
          </a:p>
          <a:p>
            <a:r>
              <a:rPr lang="ar-SA" sz="2800" b="1" dirty="0">
                <a:solidFill>
                  <a:schemeClr val="accent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اعداد الاستاذة : عبير الغريب</a:t>
            </a:r>
            <a:endParaRPr lang="en-US" sz="2800" b="1" dirty="0">
              <a:solidFill>
                <a:schemeClr val="accent3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B7A719E-6BED-46CF-ADCD-134ADBE8A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3"/>
          <a:stretch/>
        </p:blipFill>
        <p:spPr>
          <a:xfrm>
            <a:off x="4738263" y="-253219"/>
            <a:ext cx="8117467" cy="57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215511" y="349359"/>
            <a:ext cx="73352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ko-KR" sz="3600" b="1" dirty="0">
                <a:solidFill>
                  <a:srgbClr val="FFC000"/>
                </a:solidFill>
                <a:latin typeface="Dubai" panose="020B0503030403030204" pitchFamily="34" charset="-78"/>
                <a:ea typeface="Arial Unicode MS"/>
                <a:cs typeface="Dubai" panose="020B0503030403030204" pitchFamily="34" charset="-78"/>
              </a:rPr>
              <a:t>تباعد الاحرف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ubai" panose="020B0503030403030204" pitchFamily="34" charset="-78"/>
              <a:ea typeface="Arial Unicode MS"/>
              <a:cs typeface="Dubai" panose="020B0503030403030204" pitchFamily="34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BED5A0E-2387-4576-B7B8-17A486160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279" y="995690"/>
            <a:ext cx="6861490" cy="57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8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215511" y="349359"/>
            <a:ext cx="73352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ko-KR" sz="3600" b="1" dirty="0">
                <a:solidFill>
                  <a:srgbClr val="FFC000"/>
                </a:solidFill>
                <a:latin typeface="Dubai" panose="020B0503030403030204" pitchFamily="34" charset="-78"/>
                <a:ea typeface="Arial Unicode MS"/>
                <a:cs typeface="Dubai" panose="020B0503030403030204" pitchFamily="34" charset="-78"/>
              </a:rPr>
              <a:t>تقويم ختامي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ubai" panose="020B0503030403030204" pitchFamily="34" charset="-78"/>
              <a:ea typeface="Arial Unicode MS"/>
              <a:cs typeface="Dubai" panose="020B0503030403030204" pitchFamily="34" charset="-78"/>
            </a:endParaRPr>
          </a:p>
        </p:txBody>
      </p:sp>
      <p:pic>
        <p:nvPicPr>
          <p:cNvPr id="5" name="صورة 4" descr="صورة تحتوي على نص&#10;&#10;تم إنشاء الوصف تلقائياً">
            <a:hlinkClick r:id="" action="ppaction://noaction">
              <a:snd r:embed="rId2" name="y2mate.com - نغمة ايفون 6 الاصليه.wav"/>
            </a:hlinkClick>
            <a:extLst>
              <a:ext uri="{FF2B5EF4-FFF2-40B4-BE49-F238E27FC236}">
                <a16:creationId xmlns:a16="http://schemas.microsoft.com/office/drawing/2014/main" id="{31CB2846-F624-44ED-B67C-F912EDA1A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16043" r="30118"/>
          <a:stretch/>
        </p:blipFill>
        <p:spPr>
          <a:xfrm>
            <a:off x="3807796" y="1204114"/>
            <a:ext cx="5834894" cy="552818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3888CDE-62BF-4C6C-BE9B-C7B225A933B1}"/>
              </a:ext>
            </a:extLst>
          </p:cNvPr>
          <p:cNvSpPr txBox="1"/>
          <p:nvPr/>
        </p:nvSpPr>
        <p:spPr>
          <a:xfrm>
            <a:off x="4525465" y="2457910"/>
            <a:ext cx="214935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تباعد الاحرف هو المسافة بين الأحرف والأرقام والرموز المختلفة (   )</a:t>
            </a:r>
          </a:p>
        </p:txBody>
      </p:sp>
    </p:spTree>
    <p:extLst>
      <p:ext uri="{BB962C8B-B14F-4D97-AF65-F5344CB8AC3E}">
        <p14:creationId xmlns:p14="http://schemas.microsoft.com/office/powerpoint/2010/main" val="115979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215511" y="349359"/>
            <a:ext cx="73352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ko-KR" sz="3600" b="1" dirty="0">
                <a:solidFill>
                  <a:srgbClr val="FFC000"/>
                </a:solidFill>
                <a:latin typeface="Dubai" panose="020B0503030403030204" pitchFamily="34" charset="-78"/>
                <a:ea typeface="Arial Unicode MS"/>
                <a:cs typeface="Dubai" panose="020B0503030403030204" pitchFamily="34" charset="-78"/>
              </a:rPr>
              <a:t>تقويم ختامي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ubai" panose="020B0503030403030204" pitchFamily="34" charset="-78"/>
              <a:ea typeface="Arial Unicode MS"/>
              <a:cs typeface="Dubai" panose="020B0503030403030204" pitchFamily="34" charset="-78"/>
            </a:endParaRPr>
          </a:p>
        </p:txBody>
      </p:sp>
      <p:pic>
        <p:nvPicPr>
          <p:cNvPr id="5" name="صورة 4" descr="صورة تحتوي على نص&#10;&#10;تم إنشاء الوصف تلقائياً">
            <a:hlinkClick r:id="" action="ppaction://noaction">
              <a:snd r:embed="rId2" name="y2mate.com - نغمة ايفون 6 الاصليه.wav"/>
            </a:hlinkClick>
            <a:extLst>
              <a:ext uri="{FF2B5EF4-FFF2-40B4-BE49-F238E27FC236}">
                <a16:creationId xmlns:a16="http://schemas.microsoft.com/office/drawing/2014/main" id="{31CB2846-F624-44ED-B67C-F912EDA1A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16043" r="30118"/>
          <a:stretch/>
        </p:blipFill>
        <p:spPr>
          <a:xfrm>
            <a:off x="3807796" y="1204114"/>
            <a:ext cx="5834894" cy="552818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3888CDE-62BF-4C6C-BE9B-C7B225A933B1}"/>
              </a:ext>
            </a:extLst>
          </p:cNvPr>
          <p:cNvSpPr txBox="1"/>
          <p:nvPr/>
        </p:nvSpPr>
        <p:spPr>
          <a:xfrm>
            <a:off x="4525465" y="2457910"/>
            <a:ext cx="2149356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توجد جميع أدوات تنسيق الخطوط بشكل مضمن في مجموعة </a:t>
            </a:r>
          </a:p>
          <a:p>
            <a:pPr algn="ct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(فقرة )</a:t>
            </a:r>
          </a:p>
          <a:p>
            <a:pPr algn="ct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(   )</a:t>
            </a:r>
          </a:p>
        </p:txBody>
      </p:sp>
    </p:spTree>
    <p:extLst>
      <p:ext uri="{BB962C8B-B14F-4D97-AF65-F5344CB8AC3E}">
        <p14:creationId xmlns:p14="http://schemas.microsoft.com/office/powerpoint/2010/main" val="36958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215511" y="349359"/>
            <a:ext cx="73352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ko-KR" sz="3600" b="1" dirty="0">
                <a:solidFill>
                  <a:srgbClr val="FFC000"/>
                </a:solidFill>
                <a:latin typeface="Dubai" panose="020B0503030403030204" pitchFamily="34" charset="-78"/>
                <a:ea typeface="Arial Unicode MS"/>
                <a:cs typeface="Dubai" panose="020B0503030403030204" pitchFamily="34" charset="-78"/>
              </a:rPr>
              <a:t>تقويم ختامي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ubai" panose="020B0503030403030204" pitchFamily="34" charset="-78"/>
              <a:ea typeface="Arial Unicode MS"/>
              <a:cs typeface="Dubai" panose="020B0503030403030204" pitchFamily="34" charset="-78"/>
            </a:endParaRPr>
          </a:p>
        </p:txBody>
      </p:sp>
      <p:pic>
        <p:nvPicPr>
          <p:cNvPr id="5" name="صورة 4" descr="صورة تحتوي على نص&#10;&#10;تم إنشاء الوصف تلقائياً">
            <a:hlinkClick r:id="" action="ppaction://noaction">
              <a:snd r:embed="rId2" name="y2mate.com - نغمة ايفون 6 الاصليه.wav"/>
            </a:hlinkClick>
            <a:extLst>
              <a:ext uri="{FF2B5EF4-FFF2-40B4-BE49-F238E27FC236}">
                <a16:creationId xmlns:a16="http://schemas.microsoft.com/office/drawing/2014/main" id="{31CB2846-F624-44ED-B67C-F912EDA1A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16043" r="30118"/>
          <a:stretch/>
        </p:blipFill>
        <p:spPr>
          <a:xfrm>
            <a:off x="3807796" y="1204114"/>
            <a:ext cx="5834894" cy="552818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3888CDE-62BF-4C6C-BE9B-C7B225A933B1}"/>
              </a:ext>
            </a:extLst>
          </p:cNvPr>
          <p:cNvSpPr txBox="1"/>
          <p:nvPr/>
        </p:nvSpPr>
        <p:spPr>
          <a:xfrm>
            <a:off x="4525465" y="2457910"/>
            <a:ext cx="2149356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يمكن إنشاء حدود وتظليل مخصص وتطبيق </a:t>
            </a:r>
          </a:p>
          <a:p>
            <a:pPr algn="ct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انماط مختلفة للحدود </a:t>
            </a:r>
          </a:p>
          <a:p>
            <a:pPr algn="ct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(   )</a:t>
            </a:r>
          </a:p>
        </p:txBody>
      </p:sp>
    </p:spTree>
    <p:extLst>
      <p:ext uri="{BB962C8B-B14F-4D97-AF65-F5344CB8AC3E}">
        <p14:creationId xmlns:p14="http://schemas.microsoft.com/office/powerpoint/2010/main" val="286175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215511" y="349359"/>
            <a:ext cx="73352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ko-KR" sz="3600" b="1" dirty="0">
                <a:solidFill>
                  <a:srgbClr val="FFC000"/>
                </a:solidFill>
                <a:latin typeface="Dubai" panose="020B0503030403030204" pitchFamily="34" charset="-78"/>
                <a:ea typeface="Arial Unicode MS"/>
                <a:cs typeface="Dubai" panose="020B0503030403030204" pitchFamily="34" charset="-78"/>
              </a:rPr>
              <a:t>الواجب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ubai" panose="020B0503030403030204" pitchFamily="34" charset="-78"/>
              <a:ea typeface="Arial Unicode MS"/>
              <a:cs typeface="Dubai" panose="020B0503030403030204" pitchFamily="34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590CC8B-EB2E-4466-BFBE-A8805E81A47E}"/>
              </a:ext>
            </a:extLst>
          </p:cNvPr>
          <p:cNvSpPr txBox="1"/>
          <p:nvPr/>
        </p:nvSpPr>
        <p:spPr>
          <a:xfrm>
            <a:off x="2518116" y="1674674"/>
            <a:ext cx="803265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Dubai" panose="020B0503030403030204" pitchFamily="34" charset="-78"/>
                <a:cs typeface="Dubai" panose="020B0503030403030204" pitchFamily="34" charset="-78"/>
              </a:rPr>
              <a:t>صفحة 82 الى 84</a:t>
            </a:r>
          </a:p>
          <a:p>
            <a:pPr algn="ctr"/>
            <a:r>
              <a:rPr lang="ar-SA" sz="3600" b="1" dirty="0">
                <a:latin typeface="Dubai" panose="020B0503030403030204" pitchFamily="34" charset="-78"/>
                <a:cs typeface="Dubai" panose="020B0503030403030204" pitchFamily="34" charset="-78"/>
              </a:rPr>
              <a:t>تدريب 1 و2 و3</a:t>
            </a:r>
          </a:p>
          <a:p>
            <a:pPr algn="ctr"/>
            <a:endParaRPr lang="ar-SA" sz="36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EE0E101-CD0A-4E9B-9395-DE95882628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40" y="2689426"/>
            <a:ext cx="5810947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215511" y="210861"/>
            <a:ext cx="733525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ko-KR" sz="5400" b="1" dirty="0">
                <a:solidFill>
                  <a:srgbClr val="02BAFA"/>
                </a:solidFill>
                <a:latin typeface="Dubai" panose="020B0503030403030204" pitchFamily="34" charset="-78"/>
                <a:ea typeface="Arial Unicode MS"/>
                <a:cs typeface="Dubai" panose="020B0503030403030204" pitchFamily="34" charset="-78"/>
              </a:rPr>
              <a:t>مقدمة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2BAFA"/>
              </a:solidFill>
              <a:effectLst/>
              <a:uLnTx/>
              <a:uFillTx/>
              <a:latin typeface="Dubai" panose="020B0503030403030204" pitchFamily="34" charset="-78"/>
              <a:ea typeface="Arial Unicode MS"/>
              <a:cs typeface="Dubai" panose="020B0503030403030204" pitchFamily="34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8788BD2-C345-4116-BAC2-E070E32C8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968" y="1661647"/>
            <a:ext cx="8352585" cy="64633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FB58AF8-98C5-4934-921E-64451C336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52" y="2262226"/>
            <a:ext cx="6108896" cy="43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215511" y="349359"/>
            <a:ext cx="73352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ko-KR" sz="3600" b="1" dirty="0">
                <a:solidFill>
                  <a:srgbClr val="FFC000"/>
                </a:solidFill>
                <a:latin typeface="Dubai" panose="020B0503030403030204" pitchFamily="34" charset="-78"/>
                <a:ea typeface="Arial Unicode MS"/>
                <a:cs typeface="Dubai" panose="020B0503030403030204" pitchFamily="34" charset="-78"/>
              </a:rPr>
              <a:t>تقويم قبلي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ubai" panose="020B0503030403030204" pitchFamily="34" charset="-78"/>
              <a:ea typeface="Arial Unicode MS"/>
              <a:cs typeface="Dubai" panose="020B0503030403030204" pitchFamily="34" charset="-78"/>
            </a:endParaRP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6F0D55B-A59E-49DE-964E-309059976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0" y="1505243"/>
            <a:ext cx="6656443" cy="358570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B7C6A55-9C44-457C-9EC6-E8C1554DD926}"/>
              </a:ext>
            </a:extLst>
          </p:cNvPr>
          <p:cNvSpPr txBox="1"/>
          <p:nvPr/>
        </p:nvSpPr>
        <p:spPr>
          <a:xfrm>
            <a:off x="3344545" y="5923866"/>
            <a:ext cx="77010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ماهي التنسيقات التي حدثت على هذا النص ؟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0753A76-CF66-45F0-B912-10CF271504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2" y="3524086"/>
            <a:ext cx="28003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8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215511" y="349359"/>
            <a:ext cx="73352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ko-KR" sz="3600" b="1" dirty="0">
                <a:solidFill>
                  <a:srgbClr val="FFC000"/>
                </a:solidFill>
                <a:latin typeface="Dubai" panose="020B0503030403030204" pitchFamily="34" charset="-78"/>
                <a:ea typeface="Arial Unicode MS"/>
                <a:cs typeface="Dubai" panose="020B0503030403030204" pitchFamily="34" charset="-78"/>
              </a:rPr>
              <a:t>اهداف التعلم: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ubai" panose="020B0503030403030204" pitchFamily="34" charset="-78"/>
              <a:ea typeface="Arial Unicode MS"/>
              <a:cs typeface="Dubai" panose="020B0503030403030204" pitchFamily="34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2398355-981D-43D3-86CA-7C97F285793F}"/>
              </a:ext>
            </a:extLst>
          </p:cNvPr>
          <p:cNvSpPr txBox="1"/>
          <p:nvPr/>
        </p:nvSpPr>
        <p:spPr>
          <a:xfrm>
            <a:off x="3938953" y="1420837"/>
            <a:ext cx="7554351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ان تقوم الطالبة بتنسيق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3200" dirty="0">
                <a:latin typeface="Dubai" panose="020B0503030403030204" pitchFamily="34" charset="-78"/>
                <a:cs typeface="Dubai" panose="020B0503030403030204" pitchFamily="34" charset="-78"/>
              </a:rPr>
              <a:t>الفقرات المتقدم 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3200" dirty="0">
                <a:latin typeface="Dubai" panose="020B0503030403030204" pitchFamily="34" charset="-78"/>
                <a:cs typeface="Dubai" panose="020B0503030403030204" pitchFamily="34" charset="-78"/>
              </a:rPr>
              <a:t>الحدود والتظليل المتقدم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3200" dirty="0">
                <a:latin typeface="Dubai" panose="020B0503030403030204" pitchFamily="34" charset="-78"/>
                <a:cs typeface="Dubai" panose="020B0503030403030204" pitchFamily="34" charset="-78"/>
              </a:rPr>
              <a:t>تنسيق الخط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3200" dirty="0">
                <a:latin typeface="Dubai" panose="020B0503030403030204" pitchFamily="34" charset="-78"/>
                <a:cs typeface="Dubai" panose="020B0503030403030204" pitchFamily="34" charset="-78"/>
              </a:rPr>
              <a:t>تباعد الاحرف .</a:t>
            </a:r>
          </a:p>
        </p:txBody>
      </p:sp>
      <p:pic>
        <p:nvPicPr>
          <p:cNvPr id="12" name="صورة 11" descr="صورة تحتوي على نص, لقطة شاشة&#10;&#10;تم إنشاء الوصف تلقائياً">
            <a:extLst>
              <a:ext uri="{FF2B5EF4-FFF2-40B4-BE49-F238E27FC236}">
                <a16:creationId xmlns:a16="http://schemas.microsoft.com/office/drawing/2014/main" id="{82B42B2A-8922-4F31-89DE-06FB9FDA42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2" y="2489981"/>
            <a:ext cx="7039681" cy="42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0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215511" y="349359"/>
            <a:ext cx="73352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ko-KR" sz="3600" b="1" dirty="0">
                <a:solidFill>
                  <a:srgbClr val="FFC000"/>
                </a:solidFill>
                <a:latin typeface="Dubai" panose="020B0503030403030204" pitchFamily="34" charset="-78"/>
                <a:ea typeface="Arial Unicode MS"/>
                <a:cs typeface="Dubai" panose="020B0503030403030204" pitchFamily="34" charset="-78"/>
              </a:rPr>
              <a:t>تنسيق الفقرات المتقدم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ubai" panose="020B0503030403030204" pitchFamily="34" charset="-78"/>
              <a:ea typeface="Arial Unicode MS"/>
              <a:cs typeface="Dubai" panose="020B0503030403030204" pitchFamily="34" charset="-78"/>
            </a:endParaRPr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97E46D0-6E62-4DC6-B9F2-4D3A11864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427" y="1674055"/>
            <a:ext cx="4332848" cy="1406769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69E58FD-8F55-4AB7-83C3-B61D97ADE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972" y="3080824"/>
            <a:ext cx="49720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215511" y="349359"/>
            <a:ext cx="73352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ko-KR" sz="3600" b="1" dirty="0">
                <a:solidFill>
                  <a:srgbClr val="FFC000"/>
                </a:solidFill>
                <a:latin typeface="Dubai" panose="020B0503030403030204" pitchFamily="34" charset="-78"/>
                <a:ea typeface="Arial Unicode MS"/>
                <a:cs typeface="Dubai" panose="020B0503030403030204" pitchFamily="34" charset="-78"/>
              </a:rPr>
              <a:t>تنسيق الفقرات المتقدم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ubai" panose="020B0503030403030204" pitchFamily="34" charset="-78"/>
              <a:ea typeface="Arial Unicode MS"/>
              <a:cs typeface="Dubai" panose="020B0503030403030204" pitchFamily="34" charset="-78"/>
            </a:endParaRPr>
          </a:p>
        </p:txBody>
      </p:sp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66DD47B-1A8B-46AD-842C-4400F067A4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63714" y="995690"/>
            <a:ext cx="6480279" cy="5662578"/>
          </a:xfrm>
          <a:custGeom>
            <a:avLst/>
            <a:gdLst>
              <a:gd name="connsiteX0" fmla="*/ 3988515 w 6480279"/>
              <a:gd name="connsiteY0" fmla="*/ 0 h 5662578"/>
              <a:gd name="connsiteX1" fmla="*/ 6480279 w 6480279"/>
              <a:gd name="connsiteY1" fmla="*/ 0 h 5662578"/>
              <a:gd name="connsiteX2" fmla="*/ 6480279 w 6480279"/>
              <a:gd name="connsiteY2" fmla="*/ 5662578 h 5662578"/>
              <a:gd name="connsiteX3" fmla="*/ 0 w 6480279"/>
              <a:gd name="connsiteY3" fmla="*/ 5662578 h 5662578"/>
              <a:gd name="connsiteX4" fmla="*/ 0 w 6480279"/>
              <a:gd name="connsiteY4" fmla="*/ 1108881 h 5662578"/>
              <a:gd name="connsiteX5" fmla="*/ 3988515 w 6480279"/>
              <a:gd name="connsiteY5" fmla="*/ 1108881 h 566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279" h="5662578">
                <a:moveTo>
                  <a:pt x="3988515" y="0"/>
                </a:moveTo>
                <a:lnTo>
                  <a:pt x="6480279" y="0"/>
                </a:lnTo>
                <a:lnTo>
                  <a:pt x="6480279" y="5662578"/>
                </a:lnTo>
                <a:lnTo>
                  <a:pt x="0" y="5662578"/>
                </a:lnTo>
                <a:lnTo>
                  <a:pt x="0" y="1108881"/>
                </a:lnTo>
                <a:lnTo>
                  <a:pt x="3988515" y="11088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681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215511" y="349359"/>
            <a:ext cx="73352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ko-KR" sz="3600" b="1" dirty="0">
                <a:solidFill>
                  <a:srgbClr val="FFC000"/>
                </a:solidFill>
                <a:latin typeface="Dubai" panose="020B0503030403030204" pitchFamily="34" charset="-78"/>
                <a:ea typeface="Arial Unicode MS"/>
                <a:cs typeface="Dubai" panose="020B0503030403030204" pitchFamily="34" charset="-78"/>
              </a:rPr>
              <a:t>الحدود والتظليل المتقدم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ubai" panose="020B0503030403030204" pitchFamily="34" charset="-78"/>
              <a:ea typeface="Arial Unicode MS"/>
              <a:cs typeface="Dubai" panose="020B0503030403030204" pitchFamily="34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33487EE-C7B2-4E27-B0B8-2EC4F8D09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007" y="1347029"/>
            <a:ext cx="4653583" cy="646331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6E0F11C-7FE5-43E3-899C-CE0FD1C4C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231" y="2245688"/>
            <a:ext cx="3239136" cy="42487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2007C56-C4FE-4B0D-A221-1CA5F3045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511" y="1670195"/>
            <a:ext cx="3737757" cy="48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3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215511" y="293088"/>
            <a:ext cx="73352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ko-KR" sz="3600" b="1" dirty="0">
                <a:solidFill>
                  <a:srgbClr val="FFC000"/>
                </a:solidFill>
                <a:latin typeface="Dubai" panose="020B0503030403030204" pitchFamily="34" charset="-78"/>
                <a:ea typeface="Arial Unicode MS"/>
                <a:cs typeface="Dubai" panose="020B0503030403030204" pitchFamily="34" charset="-78"/>
              </a:rPr>
              <a:t>الحدود والتظليل المتقدم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ubai" panose="020B0503030403030204" pitchFamily="34" charset="-78"/>
              <a:ea typeface="Arial Unicode MS"/>
              <a:cs typeface="Dubai" panose="020B0503030403030204" pitchFamily="34" charset="-78"/>
            </a:endParaRPr>
          </a:p>
        </p:txBody>
      </p:sp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BFB4457-BFD2-47F8-9B15-6690C24552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97863" y="1906594"/>
            <a:ext cx="7882791" cy="4300831"/>
          </a:xfrm>
          <a:custGeom>
            <a:avLst/>
            <a:gdLst>
              <a:gd name="connsiteX0" fmla="*/ 4020389 w 7882791"/>
              <a:gd name="connsiteY0" fmla="*/ 0 h 4300831"/>
              <a:gd name="connsiteX1" fmla="*/ 7882791 w 7882791"/>
              <a:gd name="connsiteY1" fmla="*/ 0 h 4300831"/>
              <a:gd name="connsiteX2" fmla="*/ 7882791 w 7882791"/>
              <a:gd name="connsiteY2" fmla="*/ 4300831 h 4300831"/>
              <a:gd name="connsiteX3" fmla="*/ 1192783 w 7882791"/>
              <a:gd name="connsiteY3" fmla="*/ 4300831 h 4300831"/>
              <a:gd name="connsiteX4" fmla="*/ 1192783 w 7882791"/>
              <a:gd name="connsiteY4" fmla="*/ 3298452 h 4300831"/>
              <a:gd name="connsiteX5" fmla="*/ 0 w 7882791"/>
              <a:gd name="connsiteY5" fmla="*/ 3298452 h 4300831"/>
              <a:gd name="connsiteX6" fmla="*/ 0 w 7882791"/>
              <a:gd name="connsiteY6" fmla="*/ 273898 h 4300831"/>
              <a:gd name="connsiteX7" fmla="*/ 4020389 w 7882791"/>
              <a:gd name="connsiteY7" fmla="*/ 273898 h 430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2791" h="4300831">
                <a:moveTo>
                  <a:pt x="4020389" y="0"/>
                </a:moveTo>
                <a:lnTo>
                  <a:pt x="7882791" y="0"/>
                </a:lnTo>
                <a:lnTo>
                  <a:pt x="7882791" y="4300831"/>
                </a:lnTo>
                <a:lnTo>
                  <a:pt x="1192783" y="4300831"/>
                </a:lnTo>
                <a:lnTo>
                  <a:pt x="1192783" y="3298452"/>
                </a:lnTo>
                <a:lnTo>
                  <a:pt x="0" y="3298452"/>
                </a:lnTo>
                <a:lnTo>
                  <a:pt x="0" y="273898"/>
                </a:lnTo>
                <a:lnTo>
                  <a:pt x="4020389" y="2738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748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215511" y="349359"/>
            <a:ext cx="73352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ko-KR" sz="3600" b="1" dirty="0">
                <a:solidFill>
                  <a:srgbClr val="FFC000"/>
                </a:solidFill>
                <a:latin typeface="Dubai" panose="020B0503030403030204" pitchFamily="34" charset="-78"/>
                <a:ea typeface="Arial Unicode MS"/>
                <a:cs typeface="Dubai" panose="020B0503030403030204" pitchFamily="34" charset="-78"/>
              </a:rPr>
              <a:t>تنسيق الخط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ubai" panose="020B0503030403030204" pitchFamily="34" charset="-78"/>
              <a:ea typeface="Arial Unicode MS"/>
              <a:cs typeface="Dubai" panose="020B0503030403030204" pitchFamily="34" charset="-78"/>
            </a:endParaRP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9F90448-DD64-4F67-A6FA-91AED070C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154" y="995690"/>
            <a:ext cx="6221082" cy="5616526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A40114D-F4A3-43C1-A94F-B1E7B2C50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3" y="2689712"/>
            <a:ext cx="5614311" cy="178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515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57927726"/>
</p:tagLst>
</file>

<file path=ppt/theme/theme1.xml><?xml version="1.0" encoding="utf-8"?>
<a:theme xmlns:a="http://schemas.openxmlformats.org/drawingml/2006/main" name="Contents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109</Words>
  <Application>Microsoft Office PowerPoint</Application>
  <PresentationFormat>شاشة عريضة</PresentationFormat>
  <Paragraphs>31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Dubai</vt:lpstr>
      <vt:lpstr>Contents Slide Master</vt:lpstr>
      <vt:lpstr>Section Break Slide Master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saleh</dc:creator>
  <cp:lastModifiedBy>abeer saleh</cp:lastModifiedBy>
  <cp:revision>11</cp:revision>
  <dcterms:created xsi:type="dcterms:W3CDTF">2021-08-21T17:43:46Z</dcterms:created>
  <dcterms:modified xsi:type="dcterms:W3CDTF">2021-08-21T21:31:29Z</dcterms:modified>
</cp:coreProperties>
</file>