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C08F"/>
    <a:srgbClr val="EB8B8E"/>
    <a:srgbClr val="BED761"/>
    <a:srgbClr val="8DD8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>
        <p:scale>
          <a:sx n="60" d="100"/>
          <a:sy n="60" d="100"/>
        </p:scale>
        <p:origin x="2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8E522F-91BD-4936-A3DE-768306D7F1CA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06F75A-56FA-4CB8-8799-691022B33C4B}">
      <dgm:prSet phldrT="[Text]"/>
      <dgm:spPr/>
      <dgm:t>
        <a:bodyPr/>
        <a:lstStyle/>
        <a:p>
          <a:r>
            <a:rPr lang="ar-SA" dirty="0"/>
            <a:t>نظم بديلة للتعليم</a:t>
          </a:r>
          <a:endParaRPr lang="en-US" dirty="0"/>
        </a:p>
      </dgm:t>
    </dgm:pt>
    <dgm:pt modelId="{05CA41B7-4BA9-4B24-AEAA-8F8319AF2CE1}" type="parTrans" cxnId="{284449F6-D93E-49AC-8CEF-497AD54445F8}">
      <dgm:prSet/>
      <dgm:spPr/>
      <dgm:t>
        <a:bodyPr/>
        <a:lstStyle/>
        <a:p>
          <a:endParaRPr lang="en-US"/>
        </a:p>
      </dgm:t>
    </dgm:pt>
    <dgm:pt modelId="{3FD87C13-7C40-4591-A0A7-5CCBC784A788}" type="sibTrans" cxnId="{284449F6-D93E-49AC-8CEF-497AD54445F8}">
      <dgm:prSet/>
      <dgm:spPr/>
      <dgm:t>
        <a:bodyPr/>
        <a:lstStyle/>
        <a:p>
          <a:endParaRPr lang="en-US"/>
        </a:p>
      </dgm:t>
    </dgm:pt>
    <dgm:pt modelId="{DDBADB01-4A0B-4CDE-B816-B932F839BBB7}">
      <dgm:prSet phldrT="[Text]"/>
      <dgm:spPr/>
      <dgm:t>
        <a:bodyPr/>
        <a:lstStyle/>
        <a:p>
          <a:r>
            <a:rPr lang="ar-SA" dirty="0"/>
            <a:t>التعلم من خلال البحث والاستقصاء</a:t>
          </a:r>
          <a:endParaRPr lang="en-US" dirty="0"/>
        </a:p>
      </dgm:t>
    </dgm:pt>
    <dgm:pt modelId="{D5530FB6-6954-4DAC-B1BC-DAB1F23286FE}" type="parTrans" cxnId="{DCBC2336-771E-4E5B-BB34-ACCB5450FD71}">
      <dgm:prSet/>
      <dgm:spPr/>
      <dgm:t>
        <a:bodyPr/>
        <a:lstStyle/>
        <a:p>
          <a:endParaRPr lang="en-US"/>
        </a:p>
      </dgm:t>
    </dgm:pt>
    <dgm:pt modelId="{D8AE02F3-8E7D-40A7-A8CF-E4C6CB414EBC}" type="sibTrans" cxnId="{DCBC2336-771E-4E5B-BB34-ACCB5450FD71}">
      <dgm:prSet/>
      <dgm:spPr/>
      <dgm:t>
        <a:bodyPr/>
        <a:lstStyle/>
        <a:p>
          <a:endParaRPr lang="en-US"/>
        </a:p>
      </dgm:t>
    </dgm:pt>
    <dgm:pt modelId="{7E04B6B0-4692-4338-B0BB-65527F442AD8}">
      <dgm:prSet phldrT="[Text]"/>
      <dgm:spPr/>
      <dgm:t>
        <a:bodyPr/>
        <a:lstStyle/>
        <a:p>
          <a:r>
            <a:rPr lang="ar-SA" dirty="0"/>
            <a:t>التعلم من خلال المشاريع</a:t>
          </a:r>
          <a:endParaRPr lang="en-US" dirty="0"/>
        </a:p>
      </dgm:t>
    </dgm:pt>
    <dgm:pt modelId="{CB94FC6B-8B49-456E-8C28-2D63CE2C37F0}" type="parTrans" cxnId="{EB23EBFC-4449-4698-824C-0585FA8ADB43}">
      <dgm:prSet/>
      <dgm:spPr/>
      <dgm:t>
        <a:bodyPr/>
        <a:lstStyle/>
        <a:p>
          <a:endParaRPr lang="en-US"/>
        </a:p>
      </dgm:t>
    </dgm:pt>
    <dgm:pt modelId="{62FC7EB3-4EAE-4CBF-BACC-462A0DF8E978}" type="sibTrans" cxnId="{EB23EBFC-4449-4698-824C-0585FA8ADB43}">
      <dgm:prSet/>
      <dgm:spPr/>
      <dgm:t>
        <a:bodyPr/>
        <a:lstStyle/>
        <a:p>
          <a:endParaRPr lang="en-US"/>
        </a:p>
      </dgm:t>
    </dgm:pt>
    <dgm:pt modelId="{E033B3B7-9F5C-47FD-959A-AF1A9AEE20B8}" type="pres">
      <dgm:prSet presAssocID="{438E522F-91BD-4936-A3DE-768306D7F1CA}" presName="diagram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</dgm:pt>
    <dgm:pt modelId="{4CC71614-3B5D-4AFF-9831-692CF0EE9BA7}" type="pres">
      <dgm:prSet presAssocID="{D806F75A-56FA-4CB8-8799-691022B33C4B}" presName="root" presStyleCnt="0"/>
      <dgm:spPr/>
    </dgm:pt>
    <dgm:pt modelId="{A4EC7F3D-B575-4D5E-B439-492377E5DCA8}" type="pres">
      <dgm:prSet presAssocID="{D806F75A-56FA-4CB8-8799-691022B33C4B}" presName="rootComposite" presStyleCnt="0"/>
      <dgm:spPr/>
    </dgm:pt>
    <dgm:pt modelId="{BD0DCFD4-47A7-4B1D-9C2E-C8D86BB64DBC}" type="pres">
      <dgm:prSet presAssocID="{D806F75A-56FA-4CB8-8799-691022B33C4B}" presName="rootText" presStyleLbl="node1" presStyleIdx="0" presStyleCnt="1" custScaleX="138462"/>
      <dgm:spPr/>
    </dgm:pt>
    <dgm:pt modelId="{72B7E736-2985-409C-8B7A-E504FC4FBD3A}" type="pres">
      <dgm:prSet presAssocID="{D806F75A-56FA-4CB8-8799-691022B33C4B}" presName="rootConnector" presStyleLbl="node1" presStyleIdx="0" presStyleCnt="1"/>
      <dgm:spPr/>
    </dgm:pt>
    <dgm:pt modelId="{B5B7C5FB-FC73-4A41-BBC0-555FF7FF51B5}" type="pres">
      <dgm:prSet presAssocID="{D806F75A-56FA-4CB8-8799-691022B33C4B}" presName="childShape" presStyleCnt="0"/>
      <dgm:spPr/>
    </dgm:pt>
    <dgm:pt modelId="{502C1D6E-1AEF-4F58-BF7E-D628F0BB293B}" type="pres">
      <dgm:prSet presAssocID="{D5530FB6-6954-4DAC-B1BC-DAB1F23286FE}" presName="Name13" presStyleLbl="parChTrans1D2" presStyleIdx="0" presStyleCnt="2"/>
      <dgm:spPr/>
    </dgm:pt>
    <dgm:pt modelId="{969AA84E-5BCD-4C8E-8CE4-7B2B3D0CD083}" type="pres">
      <dgm:prSet presAssocID="{DDBADB01-4A0B-4CDE-B816-B932F839BBB7}" presName="childText" presStyleLbl="bgAcc1" presStyleIdx="0" presStyleCnt="2" custScaleX="399376">
        <dgm:presLayoutVars>
          <dgm:bulletEnabled val="1"/>
        </dgm:presLayoutVars>
      </dgm:prSet>
      <dgm:spPr/>
    </dgm:pt>
    <dgm:pt modelId="{026CB67E-AFA8-49DC-826E-E5355998ED0C}" type="pres">
      <dgm:prSet presAssocID="{CB94FC6B-8B49-456E-8C28-2D63CE2C37F0}" presName="Name13" presStyleLbl="parChTrans1D2" presStyleIdx="1" presStyleCnt="2"/>
      <dgm:spPr/>
    </dgm:pt>
    <dgm:pt modelId="{AE1840F5-AA73-4F20-AA44-3169E3DA93CC}" type="pres">
      <dgm:prSet presAssocID="{7E04B6B0-4692-4338-B0BB-65527F442AD8}" presName="childText" presStyleLbl="bgAcc1" presStyleIdx="1" presStyleCnt="2" custScaleX="364672">
        <dgm:presLayoutVars>
          <dgm:bulletEnabled val="1"/>
        </dgm:presLayoutVars>
      </dgm:prSet>
      <dgm:spPr/>
    </dgm:pt>
  </dgm:ptLst>
  <dgm:cxnLst>
    <dgm:cxn modelId="{37675307-E954-4766-B28B-47202FB7C14D}" type="presOf" srcId="{D806F75A-56FA-4CB8-8799-691022B33C4B}" destId="{72B7E736-2985-409C-8B7A-E504FC4FBD3A}" srcOrd="1" destOrd="0" presId="urn:microsoft.com/office/officeart/2005/8/layout/hierarchy3"/>
    <dgm:cxn modelId="{FF8FA82B-1EA5-406F-BD8A-EAB6B08FA3B0}" type="presOf" srcId="{DDBADB01-4A0B-4CDE-B816-B932F839BBB7}" destId="{969AA84E-5BCD-4C8E-8CE4-7B2B3D0CD083}" srcOrd="0" destOrd="0" presId="urn:microsoft.com/office/officeart/2005/8/layout/hierarchy3"/>
    <dgm:cxn modelId="{DCBC2336-771E-4E5B-BB34-ACCB5450FD71}" srcId="{D806F75A-56FA-4CB8-8799-691022B33C4B}" destId="{DDBADB01-4A0B-4CDE-B816-B932F839BBB7}" srcOrd="0" destOrd="0" parTransId="{D5530FB6-6954-4DAC-B1BC-DAB1F23286FE}" sibTransId="{D8AE02F3-8E7D-40A7-A8CF-E4C6CB414EBC}"/>
    <dgm:cxn modelId="{20E0A439-7917-4FA7-91AA-84D02A839DDE}" type="presOf" srcId="{CB94FC6B-8B49-456E-8C28-2D63CE2C37F0}" destId="{026CB67E-AFA8-49DC-826E-E5355998ED0C}" srcOrd="0" destOrd="0" presId="urn:microsoft.com/office/officeart/2005/8/layout/hierarchy3"/>
    <dgm:cxn modelId="{2A194646-03A0-4BE1-A933-F73C372C15BF}" type="presOf" srcId="{7E04B6B0-4692-4338-B0BB-65527F442AD8}" destId="{AE1840F5-AA73-4F20-AA44-3169E3DA93CC}" srcOrd="0" destOrd="0" presId="urn:microsoft.com/office/officeart/2005/8/layout/hierarchy3"/>
    <dgm:cxn modelId="{24974C53-D061-41B4-9EE6-60C9C8713D66}" type="presOf" srcId="{D5530FB6-6954-4DAC-B1BC-DAB1F23286FE}" destId="{502C1D6E-1AEF-4F58-BF7E-D628F0BB293B}" srcOrd="0" destOrd="0" presId="urn:microsoft.com/office/officeart/2005/8/layout/hierarchy3"/>
    <dgm:cxn modelId="{70C7E5B1-D233-4D89-BF9F-FA345349C03E}" type="presOf" srcId="{D806F75A-56FA-4CB8-8799-691022B33C4B}" destId="{BD0DCFD4-47A7-4B1D-9C2E-C8D86BB64DBC}" srcOrd="0" destOrd="0" presId="urn:microsoft.com/office/officeart/2005/8/layout/hierarchy3"/>
    <dgm:cxn modelId="{489381C1-8B06-4840-ACDD-53F75EBB6872}" type="presOf" srcId="{438E522F-91BD-4936-A3DE-768306D7F1CA}" destId="{E033B3B7-9F5C-47FD-959A-AF1A9AEE20B8}" srcOrd="0" destOrd="0" presId="urn:microsoft.com/office/officeart/2005/8/layout/hierarchy3"/>
    <dgm:cxn modelId="{284449F6-D93E-49AC-8CEF-497AD54445F8}" srcId="{438E522F-91BD-4936-A3DE-768306D7F1CA}" destId="{D806F75A-56FA-4CB8-8799-691022B33C4B}" srcOrd="0" destOrd="0" parTransId="{05CA41B7-4BA9-4B24-AEAA-8F8319AF2CE1}" sibTransId="{3FD87C13-7C40-4591-A0A7-5CCBC784A788}"/>
    <dgm:cxn modelId="{EB23EBFC-4449-4698-824C-0585FA8ADB43}" srcId="{D806F75A-56FA-4CB8-8799-691022B33C4B}" destId="{7E04B6B0-4692-4338-B0BB-65527F442AD8}" srcOrd="1" destOrd="0" parTransId="{CB94FC6B-8B49-456E-8C28-2D63CE2C37F0}" sibTransId="{62FC7EB3-4EAE-4CBF-BACC-462A0DF8E978}"/>
    <dgm:cxn modelId="{8DA92ADB-9050-491C-BE22-1030BAB990A5}" type="presParOf" srcId="{E033B3B7-9F5C-47FD-959A-AF1A9AEE20B8}" destId="{4CC71614-3B5D-4AFF-9831-692CF0EE9BA7}" srcOrd="0" destOrd="0" presId="urn:microsoft.com/office/officeart/2005/8/layout/hierarchy3"/>
    <dgm:cxn modelId="{C81B553E-7D43-4C76-B8C9-6A31E83AF843}" type="presParOf" srcId="{4CC71614-3B5D-4AFF-9831-692CF0EE9BA7}" destId="{A4EC7F3D-B575-4D5E-B439-492377E5DCA8}" srcOrd="0" destOrd="0" presId="urn:microsoft.com/office/officeart/2005/8/layout/hierarchy3"/>
    <dgm:cxn modelId="{4CDC9729-A64D-4E66-BDFC-95B628F047BD}" type="presParOf" srcId="{A4EC7F3D-B575-4D5E-B439-492377E5DCA8}" destId="{BD0DCFD4-47A7-4B1D-9C2E-C8D86BB64DBC}" srcOrd="0" destOrd="0" presId="urn:microsoft.com/office/officeart/2005/8/layout/hierarchy3"/>
    <dgm:cxn modelId="{8613FEC5-8A29-4A84-BAB4-05083B13D33F}" type="presParOf" srcId="{A4EC7F3D-B575-4D5E-B439-492377E5DCA8}" destId="{72B7E736-2985-409C-8B7A-E504FC4FBD3A}" srcOrd="1" destOrd="0" presId="urn:microsoft.com/office/officeart/2005/8/layout/hierarchy3"/>
    <dgm:cxn modelId="{D44103B6-74B9-44EC-9B4B-87674FC3347B}" type="presParOf" srcId="{4CC71614-3B5D-4AFF-9831-692CF0EE9BA7}" destId="{B5B7C5FB-FC73-4A41-BBC0-555FF7FF51B5}" srcOrd="1" destOrd="0" presId="urn:microsoft.com/office/officeart/2005/8/layout/hierarchy3"/>
    <dgm:cxn modelId="{147E9A0C-0062-4EAB-9B13-4CBB8C95FCAA}" type="presParOf" srcId="{B5B7C5FB-FC73-4A41-BBC0-555FF7FF51B5}" destId="{502C1D6E-1AEF-4F58-BF7E-D628F0BB293B}" srcOrd="0" destOrd="0" presId="urn:microsoft.com/office/officeart/2005/8/layout/hierarchy3"/>
    <dgm:cxn modelId="{B17326CD-8C47-43CD-9249-30E8EDAB8A93}" type="presParOf" srcId="{B5B7C5FB-FC73-4A41-BBC0-555FF7FF51B5}" destId="{969AA84E-5BCD-4C8E-8CE4-7B2B3D0CD083}" srcOrd="1" destOrd="0" presId="urn:microsoft.com/office/officeart/2005/8/layout/hierarchy3"/>
    <dgm:cxn modelId="{599F652E-55FF-4998-8686-7BA276519E51}" type="presParOf" srcId="{B5B7C5FB-FC73-4A41-BBC0-555FF7FF51B5}" destId="{026CB67E-AFA8-49DC-826E-E5355998ED0C}" srcOrd="2" destOrd="0" presId="urn:microsoft.com/office/officeart/2005/8/layout/hierarchy3"/>
    <dgm:cxn modelId="{DE39FDD6-E9C7-4856-B3AE-22FE7D5CF530}" type="presParOf" srcId="{B5B7C5FB-FC73-4A41-BBC0-555FF7FF51B5}" destId="{AE1840F5-AA73-4F20-AA44-3169E3DA93CC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E02C1A-3606-4206-8B45-D42F4FC8B451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EEC5C9-67DA-4247-B117-172A9DD3590A}">
      <dgm:prSet phldrT="[Text]"/>
      <dgm:spPr/>
      <dgm:t>
        <a:bodyPr/>
        <a:lstStyle/>
        <a:p>
          <a:r>
            <a:rPr lang="ar-SA" dirty="0"/>
            <a:t>سماته</a:t>
          </a:r>
          <a:endParaRPr lang="en-US" dirty="0"/>
        </a:p>
      </dgm:t>
    </dgm:pt>
    <dgm:pt modelId="{1C504406-DC7F-4540-949B-F5159E1FC52B}" type="parTrans" cxnId="{C5AC5255-93E9-4D4E-B566-A21FD6049FDD}">
      <dgm:prSet/>
      <dgm:spPr/>
      <dgm:t>
        <a:bodyPr/>
        <a:lstStyle/>
        <a:p>
          <a:endParaRPr lang="en-US"/>
        </a:p>
      </dgm:t>
    </dgm:pt>
    <dgm:pt modelId="{815B2169-C4F3-4170-B164-95DB9BC1B570}" type="sibTrans" cxnId="{C5AC5255-93E9-4D4E-B566-A21FD6049FDD}">
      <dgm:prSet/>
      <dgm:spPr/>
      <dgm:t>
        <a:bodyPr/>
        <a:lstStyle/>
        <a:p>
          <a:endParaRPr lang="en-US"/>
        </a:p>
      </dgm:t>
    </dgm:pt>
    <dgm:pt modelId="{9CDA8ADC-E6EF-4C54-9231-82CBFFFB8459}">
      <dgm:prSet phldrT="[Text]"/>
      <dgm:spPr/>
      <dgm:t>
        <a:bodyPr/>
        <a:lstStyle/>
        <a:p>
          <a:r>
            <a:rPr lang="ar-SA" dirty="0"/>
            <a:t>يعتمد على الحقائق والواقع ودقة الملاحظة</a:t>
          </a:r>
          <a:endParaRPr lang="en-US" dirty="0"/>
        </a:p>
      </dgm:t>
    </dgm:pt>
    <dgm:pt modelId="{772C92E4-0523-428F-BA9F-FA14EA81F62B}" type="parTrans" cxnId="{F61633D6-F514-493C-BD1E-3C0DDAD84539}">
      <dgm:prSet/>
      <dgm:spPr/>
      <dgm:t>
        <a:bodyPr/>
        <a:lstStyle/>
        <a:p>
          <a:endParaRPr lang="en-US"/>
        </a:p>
      </dgm:t>
    </dgm:pt>
    <dgm:pt modelId="{04D1105C-692E-4C75-9F7A-0BB14D936E1D}" type="sibTrans" cxnId="{F61633D6-F514-493C-BD1E-3C0DDAD84539}">
      <dgm:prSet/>
      <dgm:spPr/>
      <dgm:t>
        <a:bodyPr/>
        <a:lstStyle/>
        <a:p>
          <a:endParaRPr lang="en-US"/>
        </a:p>
      </dgm:t>
    </dgm:pt>
    <dgm:pt modelId="{0F017110-A12A-47D4-A302-E234F1A081C1}">
      <dgm:prSet phldrT="[Text]"/>
      <dgm:spPr/>
      <dgm:t>
        <a:bodyPr/>
        <a:lstStyle/>
        <a:p>
          <a:r>
            <a:rPr lang="ar-SA" dirty="0"/>
            <a:t>يتجرد الإنسان فيه من الخضوع لميوله وعواطفه وأهوائه</a:t>
          </a:r>
          <a:endParaRPr lang="en-US" dirty="0"/>
        </a:p>
      </dgm:t>
    </dgm:pt>
    <dgm:pt modelId="{971AB2DA-2DAF-44A0-A198-D6B8001B2C76}" type="parTrans" cxnId="{060CD499-05E2-41B1-BE56-1288D69FE2A8}">
      <dgm:prSet/>
      <dgm:spPr/>
      <dgm:t>
        <a:bodyPr/>
        <a:lstStyle/>
        <a:p>
          <a:endParaRPr lang="en-US"/>
        </a:p>
      </dgm:t>
    </dgm:pt>
    <dgm:pt modelId="{44B2C589-CE20-423F-8976-0A549705880D}" type="sibTrans" cxnId="{060CD499-05E2-41B1-BE56-1288D69FE2A8}">
      <dgm:prSet/>
      <dgm:spPr/>
      <dgm:t>
        <a:bodyPr/>
        <a:lstStyle/>
        <a:p>
          <a:endParaRPr lang="en-US"/>
        </a:p>
      </dgm:t>
    </dgm:pt>
    <dgm:pt modelId="{D436EA2D-D377-4210-B6C5-D4AFF746BCF0}">
      <dgm:prSet phldrT="[Text]"/>
      <dgm:spPr/>
      <dgm:t>
        <a:bodyPr/>
        <a:lstStyle/>
        <a:p>
          <a:r>
            <a:rPr lang="ar-SA" dirty="0"/>
            <a:t>ينظر الباحث للأمر من جميع نواحيه ويدرس كافة احتمالاته</a:t>
          </a:r>
          <a:endParaRPr lang="en-US" dirty="0"/>
        </a:p>
      </dgm:t>
    </dgm:pt>
    <dgm:pt modelId="{5EA0D828-26C7-475A-B155-6034B5202D7B}" type="parTrans" cxnId="{4AF5F480-0DB1-4093-99B4-ECFF34B2F934}">
      <dgm:prSet/>
      <dgm:spPr/>
      <dgm:t>
        <a:bodyPr/>
        <a:lstStyle/>
        <a:p>
          <a:endParaRPr lang="en-US"/>
        </a:p>
      </dgm:t>
    </dgm:pt>
    <dgm:pt modelId="{D349C573-5F0F-443E-82D3-806EF7E04AEB}" type="sibTrans" cxnId="{4AF5F480-0DB1-4093-99B4-ECFF34B2F934}">
      <dgm:prSet/>
      <dgm:spPr/>
      <dgm:t>
        <a:bodyPr/>
        <a:lstStyle/>
        <a:p>
          <a:endParaRPr lang="en-US"/>
        </a:p>
      </dgm:t>
    </dgm:pt>
    <dgm:pt modelId="{5B8650F3-9DBD-4A89-9DFA-48E67A81AF25}">
      <dgm:prSet phldrT="[Text]"/>
      <dgm:spPr/>
      <dgm:t>
        <a:bodyPr/>
        <a:lstStyle/>
        <a:p>
          <a:r>
            <a:rPr lang="ar-SA" dirty="0"/>
            <a:t>يرفض الباحث كل رأي لا يقدم دليل أو برهان على صدقه أو صدق مصدره</a:t>
          </a:r>
          <a:endParaRPr lang="en-US" dirty="0"/>
        </a:p>
      </dgm:t>
    </dgm:pt>
    <dgm:pt modelId="{EC8CCD27-59A1-4F56-93AF-7A8E3F15201A}" type="parTrans" cxnId="{3D81B805-7AF3-42C1-93A3-FBFB4B688B67}">
      <dgm:prSet/>
      <dgm:spPr/>
      <dgm:t>
        <a:bodyPr/>
        <a:lstStyle/>
        <a:p>
          <a:endParaRPr lang="en-US"/>
        </a:p>
      </dgm:t>
    </dgm:pt>
    <dgm:pt modelId="{60C9CC26-6D2F-4739-AFC5-2D8BCDE0C0E8}" type="sibTrans" cxnId="{3D81B805-7AF3-42C1-93A3-FBFB4B688B67}">
      <dgm:prSet/>
      <dgm:spPr/>
      <dgm:t>
        <a:bodyPr/>
        <a:lstStyle/>
        <a:p>
          <a:endParaRPr lang="en-US"/>
        </a:p>
      </dgm:t>
    </dgm:pt>
    <dgm:pt modelId="{79B5A3F4-9425-44E8-A9E6-2676A3FFD663}" type="pres">
      <dgm:prSet presAssocID="{CFE02C1A-3606-4206-8B45-D42F4FC8B451}" presName="diagram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</dgm:pt>
    <dgm:pt modelId="{B6C71446-F765-49F4-AE78-BF02FB0417C6}" type="pres">
      <dgm:prSet presAssocID="{08EEC5C9-67DA-4247-B117-172A9DD3590A}" presName="root" presStyleCnt="0"/>
      <dgm:spPr/>
    </dgm:pt>
    <dgm:pt modelId="{4ED022B0-CE2E-4B73-AA23-A70ED481CE28}" type="pres">
      <dgm:prSet presAssocID="{08EEC5C9-67DA-4247-B117-172A9DD3590A}" presName="rootComposite" presStyleCnt="0"/>
      <dgm:spPr/>
    </dgm:pt>
    <dgm:pt modelId="{DECCE7F2-C6C5-4441-83DC-8549737765D5}" type="pres">
      <dgm:prSet presAssocID="{08EEC5C9-67DA-4247-B117-172A9DD3590A}" presName="rootText" presStyleLbl="node1" presStyleIdx="0" presStyleCnt="1" custLinFactNeighborX="-120" custLinFactNeighborY="-699"/>
      <dgm:spPr/>
    </dgm:pt>
    <dgm:pt modelId="{3FAD9F8F-7EA9-4B19-ACF2-56F9A16DE659}" type="pres">
      <dgm:prSet presAssocID="{08EEC5C9-67DA-4247-B117-172A9DD3590A}" presName="rootConnector" presStyleLbl="node1" presStyleIdx="0" presStyleCnt="1"/>
      <dgm:spPr/>
    </dgm:pt>
    <dgm:pt modelId="{E954C501-16C7-4AE7-925F-8A0CFB96A5E8}" type="pres">
      <dgm:prSet presAssocID="{08EEC5C9-67DA-4247-B117-172A9DD3590A}" presName="childShape" presStyleCnt="0"/>
      <dgm:spPr/>
    </dgm:pt>
    <dgm:pt modelId="{A89F4880-5A19-4474-88EC-5FC50D56BE68}" type="pres">
      <dgm:prSet presAssocID="{772C92E4-0523-428F-BA9F-FA14EA81F62B}" presName="Name13" presStyleLbl="parChTrans1D2" presStyleIdx="0" presStyleCnt="4"/>
      <dgm:spPr/>
    </dgm:pt>
    <dgm:pt modelId="{7780E433-355E-44F3-A800-47CAF07F0789}" type="pres">
      <dgm:prSet presAssocID="{9CDA8ADC-E6EF-4C54-9231-82CBFFFB8459}" presName="childText" presStyleLbl="bgAcc1" presStyleIdx="0" presStyleCnt="4" custScaleX="490658">
        <dgm:presLayoutVars>
          <dgm:bulletEnabled val="1"/>
        </dgm:presLayoutVars>
      </dgm:prSet>
      <dgm:spPr/>
    </dgm:pt>
    <dgm:pt modelId="{CB274C1C-6149-4CE3-8616-D29F48A11976}" type="pres">
      <dgm:prSet presAssocID="{971AB2DA-2DAF-44A0-A198-D6B8001B2C76}" presName="Name13" presStyleLbl="parChTrans1D2" presStyleIdx="1" presStyleCnt="4"/>
      <dgm:spPr/>
    </dgm:pt>
    <dgm:pt modelId="{490FD49E-D7A2-48CE-BCCD-DC13C9BD6784}" type="pres">
      <dgm:prSet presAssocID="{0F017110-A12A-47D4-A302-E234F1A081C1}" presName="childText" presStyleLbl="bgAcc1" presStyleIdx="1" presStyleCnt="4" custScaleX="513593">
        <dgm:presLayoutVars>
          <dgm:bulletEnabled val="1"/>
        </dgm:presLayoutVars>
      </dgm:prSet>
      <dgm:spPr/>
    </dgm:pt>
    <dgm:pt modelId="{55DD60CF-E298-4112-B337-F8B6D4E7E4E2}" type="pres">
      <dgm:prSet presAssocID="{5EA0D828-26C7-475A-B155-6034B5202D7B}" presName="Name13" presStyleLbl="parChTrans1D2" presStyleIdx="2" presStyleCnt="4"/>
      <dgm:spPr/>
    </dgm:pt>
    <dgm:pt modelId="{2CAACA38-719F-495D-B645-A1C6E8F65CA4}" type="pres">
      <dgm:prSet presAssocID="{D436EA2D-D377-4210-B6C5-D4AFF746BCF0}" presName="childText" presStyleLbl="bgAcc1" presStyleIdx="2" presStyleCnt="4" custScaleX="559221">
        <dgm:presLayoutVars>
          <dgm:bulletEnabled val="1"/>
        </dgm:presLayoutVars>
      </dgm:prSet>
      <dgm:spPr/>
    </dgm:pt>
    <dgm:pt modelId="{86C629BF-7019-44B2-956B-7B78CB676684}" type="pres">
      <dgm:prSet presAssocID="{EC8CCD27-59A1-4F56-93AF-7A8E3F15201A}" presName="Name13" presStyleLbl="parChTrans1D2" presStyleIdx="3" presStyleCnt="4"/>
      <dgm:spPr/>
    </dgm:pt>
    <dgm:pt modelId="{F4B65092-16BF-4F2C-85F9-6A9329672C32}" type="pres">
      <dgm:prSet presAssocID="{5B8650F3-9DBD-4A89-9DFA-48E67A81AF25}" presName="childText" presStyleLbl="bgAcc1" presStyleIdx="3" presStyleCnt="4" custScaleX="690086">
        <dgm:presLayoutVars>
          <dgm:bulletEnabled val="1"/>
        </dgm:presLayoutVars>
      </dgm:prSet>
      <dgm:spPr/>
    </dgm:pt>
  </dgm:ptLst>
  <dgm:cxnLst>
    <dgm:cxn modelId="{3D81B805-7AF3-42C1-93A3-FBFB4B688B67}" srcId="{08EEC5C9-67DA-4247-B117-172A9DD3590A}" destId="{5B8650F3-9DBD-4A89-9DFA-48E67A81AF25}" srcOrd="3" destOrd="0" parTransId="{EC8CCD27-59A1-4F56-93AF-7A8E3F15201A}" sibTransId="{60C9CC26-6D2F-4739-AFC5-2D8BCDE0C0E8}"/>
    <dgm:cxn modelId="{39BFB20D-8D09-4A04-B0C5-4713B04287A6}" type="presOf" srcId="{0F017110-A12A-47D4-A302-E234F1A081C1}" destId="{490FD49E-D7A2-48CE-BCCD-DC13C9BD6784}" srcOrd="0" destOrd="0" presId="urn:microsoft.com/office/officeart/2005/8/layout/hierarchy3"/>
    <dgm:cxn modelId="{14A23611-E651-462A-AD07-6953EC475038}" type="presOf" srcId="{08EEC5C9-67DA-4247-B117-172A9DD3590A}" destId="{3FAD9F8F-7EA9-4B19-ACF2-56F9A16DE659}" srcOrd="1" destOrd="0" presId="urn:microsoft.com/office/officeart/2005/8/layout/hierarchy3"/>
    <dgm:cxn modelId="{C7899F1D-644C-4075-8FB3-1C2B8F82CE9B}" type="presOf" srcId="{5B8650F3-9DBD-4A89-9DFA-48E67A81AF25}" destId="{F4B65092-16BF-4F2C-85F9-6A9329672C32}" srcOrd="0" destOrd="0" presId="urn:microsoft.com/office/officeart/2005/8/layout/hierarchy3"/>
    <dgm:cxn modelId="{4415F637-B631-41A1-B178-B241FDF052CE}" type="presOf" srcId="{D436EA2D-D377-4210-B6C5-D4AFF746BCF0}" destId="{2CAACA38-719F-495D-B645-A1C6E8F65CA4}" srcOrd="0" destOrd="0" presId="urn:microsoft.com/office/officeart/2005/8/layout/hierarchy3"/>
    <dgm:cxn modelId="{8F64CC41-C9D8-41D5-BA35-9B8EDA053E16}" type="presOf" srcId="{CFE02C1A-3606-4206-8B45-D42F4FC8B451}" destId="{79B5A3F4-9425-44E8-A9E6-2676A3FFD663}" srcOrd="0" destOrd="0" presId="urn:microsoft.com/office/officeart/2005/8/layout/hierarchy3"/>
    <dgm:cxn modelId="{C5AC5255-93E9-4D4E-B566-A21FD6049FDD}" srcId="{CFE02C1A-3606-4206-8B45-D42F4FC8B451}" destId="{08EEC5C9-67DA-4247-B117-172A9DD3590A}" srcOrd="0" destOrd="0" parTransId="{1C504406-DC7F-4540-949B-F5159E1FC52B}" sibTransId="{815B2169-C4F3-4170-B164-95DB9BC1B570}"/>
    <dgm:cxn modelId="{4AF5F480-0DB1-4093-99B4-ECFF34B2F934}" srcId="{08EEC5C9-67DA-4247-B117-172A9DD3590A}" destId="{D436EA2D-D377-4210-B6C5-D4AFF746BCF0}" srcOrd="2" destOrd="0" parTransId="{5EA0D828-26C7-475A-B155-6034B5202D7B}" sibTransId="{D349C573-5F0F-443E-82D3-806EF7E04AEB}"/>
    <dgm:cxn modelId="{060CD499-05E2-41B1-BE56-1288D69FE2A8}" srcId="{08EEC5C9-67DA-4247-B117-172A9DD3590A}" destId="{0F017110-A12A-47D4-A302-E234F1A081C1}" srcOrd="1" destOrd="0" parTransId="{971AB2DA-2DAF-44A0-A198-D6B8001B2C76}" sibTransId="{44B2C589-CE20-423F-8976-0A549705880D}"/>
    <dgm:cxn modelId="{6545FCB9-AF2E-4761-BB4D-858E20F89E6F}" type="presOf" srcId="{08EEC5C9-67DA-4247-B117-172A9DD3590A}" destId="{DECCE7F2-C6C5-4441-83DC-8549737765D5}" srcOrd="0" destOrd="0" presId="urn:microsoft.com/office/officeart/2005/8/layout/hierarchy3"/>
    <dgm:cxn modelId="{757D03C0-204A-4E95-AD54-CDDD7C9241DD}" type="presOf" srcId="{971AB2DA-2DAF-44A0-A198-D6B8001B2C76}" destId="{CB274C1C-6149-4CE3-8616-D29F48A11976}" srcOrd="0" destOrd="0" presId="urn:microsoft.com/office/officeart/2005/8/layout/hierarchy3"/>
    <dgm:cxn modelId="{E303D0C8-EA1D-401E-8DC5-75FD902EC2B0}" type="presOf" srcId="{EC8CCD27-59A1-4F56-93AF-7A8E3F15201A}" destId="{86C629BF-7019-44B2-956B-7B78CB676684}" srcOrd="0" destOrd="0" presId="urn:microsoft.com/office/officeart/2005/8/layout/hierarchy3"/>
    <dgm:cxn modelId="{1908E9CA-0ED9-49F5-9963-61246D4F5980}" type="presOf" srcId="{5EA0D828-26C7-475A-B155-6034B5202D7B}" destId="{55DD60CF-E298-4112-B337-F8B6D4E7E4E2}" srcOrd="0" destOrd="0" presId="urn:microsoft.com/office/officeart/2005/8/layout/hierarchy3"/>
    <dgm:cxn modelId="{F61633D6-F514-493C-BD1E-3C0DDAD84539}" srcId="{08EEC5C9-67DA-4247-B117-172A9DD3590A}" destId="{9CDA8ADC-E6EF-4C54-9231-82CBFFFB8459}" srcOrd="0" destOrd="0" parTransId="{772C92E4-0523-428F-BA9F-FA14EA81F62B}" sibTransId="{04D1105C-692E-4C75-9F7A-0BB14D936E1D}"/>
    <dgm:cxn modelId="{AB9CD1DA-E197-47E7-96A6-17A42D30E7DB}" type="presOf" srcId="{9CDA8ADC-E6EF-4C54-9231-82CBFFFB8459}" destId="{7780E433-355E-44F3-A800-47CAF07F0789}" srcOrd="0" destOrd="0" presId="urn:microsoft.com/office/officeart/2005/8/layout/hierarchy3"/>
    <dgm:cxn modelId="{0DD215EB-1250-4F45-BDE4-1747CD0DE098}" type="presOf" srcId="{772C92E4-0523-428F-BA9F-FA14EA81F62B}" destId="{A89F4880-5A19-4474-88EC-5FC50D56BE68}" srcOrd="0" destOrd="0" presId="urn:microsoft.com/office/officeart/2005/8/layout/hierarchy3"/>
    <dgm:cxn modelId="{6B5C4F96-4AEA-4426-92BB-1206B84E2ABE}" type="presParOf" srcId="{79B5A3F4-9425-44E8-A9E6-2676A3FFD663}" destId="{B6C71446-F765-49F4-AE78-BF02FB0417C6}" srcOrd="0" destOrd="0" presId="urn:microsoft.com/office/officeart/2005/8/layout/hierarchy3"/>
    <dgm:cxn modelId="{AC0EAC54-E0C3-4D39-B02D-44A3D7FEA549}" type="presParOf" srcId="{B6C71446-F765-49F4-AE78-BF02FB0417C6}" destId="{4ED022B0-CE2E-4B73-AA23-A70ED481CE28}" srcOrd="0" destOrd="0" presId="urn:microsoft.com/office/officeart/2005/8/layout/hierarchy3"/>
    <dgm:cxn modelId="{1E0DDE87-C9F6-484C-A638-981CBF8EEFCE}" type="presParOf" srcId="{4ED022B0-CE2E-4B73-AA23-A70ED481CE28}" destId="{DECCE7F2-C6C5-4441-83DC-8549737765D5}" srcOrd="0" destOrd="0" presId="urn:microsoft.com/office/officeart/2005/8/layout/hierarchy3"/>
    <dgm:cxn modelId="{4A516DC0-73A6-4F16-8324-783CB022B084}" type="presParOf" srcId="{4ED022B0-CE2E-4B73-AA23-A70ED481CE28}" destId="{3FAD9F8F-7EA9-4B19-ACF2-56F9A16DE659}" srcOrd="1" destOrd="0" presId="urn:microsoft.com/office/officeart/2005/8/layout/hierarchy3"/>
    <dgm:cxn modelId="{5D103A48-2F70-4ED8-9E21-5847DED78299}" type="presParOf" srcId="{B6C71446-F765-49F4-AE78-BF02FB0417C6}" destId="{E954C501-16C7-4AE7-925F-8A0CFB96A5E8}" srcOrd="1" destOrd="0" presId="urn:microsoft.com/office/officeart/2005/8/layout/hierarchy3"/>
    <dgm:cxn modelId="{8C97DA05-FE80-449E-8EF7-A68663D08182}" type="presParOf" srcId="{E954C501-16C7-4AE7-925F-8A0CFB96A5E8}" destId="{A89F4880-5A19-4474-88EC-5FC50D56BE68}" srcOrd="0" destOrd="0" presId="urn:microsoft.com/office/officeart/2005/8/layout/hierarchy3"/>
    <dgm:cxn modelId="{AC14F830-66BF-44E2-82A1-77A621FCB0E6}" type="presParOf" srcId="{E954C501-16C7-4AE7-925F-8A0CFB96A5E8}" destId="{7780E433-355E-44F3-A800-47CAF07F0789}" srcOrd="1" destOrd="0" presId="urn:microsoft.com/office/officeart/2005/8/layout/hierarchy3"/>
    <dgm:cxn modelId="{819CC026-2151-4784-A524-DC44A2B4DF28}" type="presParOf" srcId="{E954C501-16C7-4AE7-925F-8A0CFB96A5E8}" destId="{CB274C1C-6149-4CE3-8616-D29F48A11976}" srcOrd="2" destOrd="0" presId="urn:microsoft.com/office/officeart/2005/8/layout/hierarchy3"/>
    <dgm:cxn modelId="{DB9824AE-F1A3-4E67-8F8B-CAFBF9388DFC}" type="presParOf" srcId="{E954C501-16C7-4AE7-925F-8A0CFB96A5E8}" destId="{490FD49E-D7A2-48CE-BCCD-DC13C9BD6784}" srcOrd="3" destOrd="0" presId="urn:microsoft.com/office/officeart/2005/8/layout/hierarchy3"/>
    <dgm:cxn modelId="{5F91CE20-6C9E-4795-9565-AA85EBF21D07}" type="presParOf" srcId="{E954C501-16C7-4AE7-925F-8A0CFB96A5E8}" destId="{55DD60CF-E298-4112-B337-F8B6D4E7E4E2}" srcOrd="4" destOrd="0" presId="urn:microsoft.com/office/officeart/2005/8/layout/hierarchy3"/>
    <dgm:cxn modelId="{02CA204D-F459-47EC-A77C-4036EE0A6EB3}" type="presParOf" srcId="{E954C501-16C7-4AE7-925F-8A0CFB96A5E8}" destId="{2CAACA38-719F-495D-B645-A1C6E8F65CA4}" srcOrd="5" destOrd="0" presId="urn:microsoft.com/office/officeart/2005/8/layout/hierarchy3"/>
    <dgm:cxn modelId="{D50DC4E6-5A9A-4531-8F8B-BFA846E75D71}" type="presParOf" srcId="{E954C501-16C7-4AE7-925F-8A0CFB96A5E8}" destId="{86C629BF-7019-44B2-956B-7B78CB676684}" srcOrd="6" destOrd="0" presId="urn:microsoft.com/office/officeart/2005/8/layout/hierarchy3"/>
    <dgm:cxn modelId="{D60FE1B0-528C-435B-890D-3B99460F644F}" type="presParOf" srcId="{E954C501-16C7-4AE7-925F-8A0CFB96A5E8}" destId="{F4B65092-16BF-4F2C-85F9-6A9329672C32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05BB6A-F841-4999-B879-69F7998D0366}" type="doc">
      <dgm:prSet loTypeId="urn:microsoft.com/office/officeart/2005/8/layout/hProcess4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001D8AB-9710-4A4F-9A44-FBC0AD1C23F6}">
      <dgm:prSet phldrT="[Text]" custT="1"/>
      <dgm:spPr/>
      <dgm:t>
        <a:bodyPr/>
        <a:lstStyle/>
        <a:p>
          <a:pPr rtl="1"/>
          <a:r>
            <a:rPr lang="ar-SA" sz="1200" b="1" dirty="0">
              <a:cs typeface="+mn-cs"/>
            </a:rPr>
            <a:t>تشكيل فريق العمل</a:t>
          </a:r>
          <a:endParaRPr lang="en-US" sz="1200" b="1" dirty="0">
            <a:cs typeface="+mn-cs"/>
          </a:endParaRPr>
        </a:p>
      </dgm:t>
    </dgm:pt>
    <dgm:pt modelId="{7F5B5273-0BDE-4358-8759-C361B8D2A555}" type="parTrans" cxnId="{739EB421-9EB6-4283-938E-DDFE701125F5}">
      <dgm:prSet/>
      <dgm:spPr/>
      <dgm:t>
        <a:bodyPr/>
        <a:lstStyle/>
        <a:p>
          <a:pPr rtl="1"/>
          <a:endParaRPr lang="en-US" sz="1200" b="1">
            <a:cs typeface="+mn-cs"/>
          </a:endParaRPr>
        </a:p>
      </dgm:t>
    </dgm:pt>
    <dgm:pt modelId="{E40EADE3-B74B-4ED4-B3AE-AC467FCB60B9}" type="sibTrans" cxnId="{739EB421-9EB6-4283-938E-DDFE701125F5}">
      <dgm:prSet/>
      <dgm:spPr/>
      <dgm:t>
        <a:bodyPr/>
        <a:lstStyle/>
        <a:p>
          <a:pPr rtl="1"/>
          <a:endParaRPr lang="en-US" sz="1200" b="1">
            <a:cs typeface="+mn-cs"/>
          </a:endParaRPr>
        </a:p>
      </dgm:t>
    </dgm:pt>
    <dgm:pt modelId="{1AB15B5A-094C-468F-8CF7-2947CC18CDF9}">
      <dgm:prSet phldrT="[Text]" custT="1"/>
      <dgm:spPr/>
      <dgm:t>
        <a:bodyPr/>
        <a:lstStyle/>
        <a:p>
          <a:pPr rtl="1"/>
          <a:r>
            <a:rPr lang="ar-SA" sz="1200" b="1" dirty="0">
              <a:cs typeface="+mn-cs"/>
            </a:rPr>
            <a:t>توافق وتناغم وانسجام</a:t>
          </a:r>
          <a:endParaRPr lang="en-US" sz="1200" b="1" dirty="0">
            <a:cs typeface="+mn-cs"/>
          </a:endParaRPr>
        </a:p>
      </dgm:t>
    </dgm:pt>
    <dgm:pt modelId="{46888539-6090-402D-97B4-4AD5EFB55025}" type="parTrans" cxnId="{83AEE7CF-7B33-4B83-AE49-64EBE225E127}">
      <dgm:prSet/>
      <dgm:spPr/>
      <dgm:t>
        <a:bodyPr/>
        <a:lstStyle/>
        <a:p>
          <a:pPr rtl="1"/>
          <a:endParaRPr lang="en-US" sz="1200" b="1">
            <a:cs typeface="+mn-cs"/>
          </a:endParaRPr>
        </a:p>
      </dgm:t>
    </dgm:pt>
    <dgm:pt modelId="{4A4EC173-2496-4EA6-905B-2F8F4D8698DD}" type="sibTrans" cxnId="{83AEE7CF-7B33-4B83-AE49-64EBE225E127}">
      <dgm:prSet/>
      <dgm:spPr/>
      <dgm:t>
        <a:bodyPr/>
        <a:lstStyle/>
        <a:p>
          <a:pPr rtl="1"/>
          <a:endParaRPr lang="en-US" sz="1200" b="1">
            <a:cs typeface="+mn-cs"/>
          </a:endParaRPr>
        </a:p>
      </dgm:t>
    </dgm:pt>
    <dgm:pt modelId="{445D875C-504A-45ED-8E50-6C67AE1C8C0D}">
      <dgm:prSet phldrT="[Text]" custT="1"/>
      <dgm:spPr/>
      <dgm:t>
        <a:bodyPr/>
        <a:lstStyle/>
        <a:p>
          <a:pPr rtl="1"/>
          <a:r>
            <a:rPr lang="ar-SA" sz="1200" b="1" dirty="0">
              <a:cs typeface="+mn-cs"/>
            </a:rPr>
            <a:t>تكامل المهارات والخبرات</a:t>
          </a:r>
          <a:endParaRPr lang="en-US" sz="1200" b="1" dirty="0">
            <a:cs typeface="+mn-cs"/>
          </a:endParaRPr>
        </a:p>
      </dgm:t>
    </dgm:pt>
    <dgm:pt modelId="{25A12CFF-907B-46E3-B18E-F175AD485CD6}" type="parTrans" cxnId="{BCD3F280-AC8A-47A7-8CFF-0B7258C68E0F}">
      <dgm:prSet/>
      <dgm:spPr/>
      <dgm:t>
        <a:bodyPr/>
        <a:lstStyle/>
        <a:p>
          <a:pPr rtl="1"/>
          <a:endParaRPr lang="en-US" sz="1200" b="1">
            <a:cs typeface="+mn-cs"/>
          </a:endParaRPr>
        </a:p>
      </dgm:t>
    </dgm:pt>
    <dgm:pt modelId="{58BAD76B-5A50-452C-809C-61E08F2638C8}" type="sibTrans" cxnId="{BCD3F280-AC8A-47A7-8CFF-0B7258C68E0F}">
      <dgm:prSet/>
      <dgm:spPr/>
      <dgm:t>
        <a:bodyPr/>
        <a:lstStyle/>
        <a:p>
          <a:pPr rtl="1"/>
          <a:endParaRPr lang="en-US" sz="1200" b="1">
            <a:cs typeface="+mn-cs"/>
          </a:endParaRPr>
        </a:p>
      </dgm:t>
    </dgm:pt>
    <dgm:pt modelId="{A5A63275-1E75-49CC-ABD0-81AA0FB30C76}">
      <dgm:prSet phldrT="[Text]" custT="1"/>
      <dgm:spPr/>
      <dgm:t>
        <a:bodyPr/>
        <a:lstStyle/>
        <a:p>
          <a:pPr rtl="1"/>
          <a:r>
            <a:rPr lang="ar-SA" sz="1200" b="1" dirty="0">
              <a:cs typeface="+mn-cs"/>
            </a:rPr>
            <a:t>اختيار موضوع المشروع أو الدراسة</a:t>
          </a:r>
          <a:endParaRPr lang="en-US" sz="1200" b="1" dirty="0">
            <a:cs typeface="+mn-cs"/>
          </a:endParaRPr>
        </a:p>
      </dgm:t>
    </dgm:pt>
    <dgm:pt modelId="{FFA52DE6-4B55-4D80-B85B-032A8787FFC9}" type="parTrans" cxnId="{0864B63A-0E55-4769-A28D-F5F91937B0A3}">
      <dgm:prSet/>
      <dgm:spPr/>
      <dgm:t>
        <a:bodyPr/>
        <a:lstStyle/>
        <a:p>
          <a:pPr rtl="1"/>
          <a:endParaRPr lang="en-US" sz="1200" b="1">
            <a:cs typeface="+mn-cs"/>
          </a:endParaRPr>
        </a:p>
      </dgm:t>
    </dgm:pt>
    <dgm:pt modelId="{72CD93C5-B48C-472C-B9FF-7093BFB484D3}" type="sibTrans" cxnId="{0864B63A-0E55-4769-A28D-F5F91937B0A3}">
      <dgm:prSet/>
      <dgm:spPr/>
      <dgm:t>
        <a:bodyPr/>
        <a:lstStyle/>
        <a:p>
          <a:pPr rtl="1"/>
          <a:endParaRPr lang="en-US" sz="1200" b="1">
            <a:cs typeface="+mn-cs"/>
          </a:endParaRPr>
        </a:p>
      </dgm:t>
    </dgm:pt>
    <dgm:pt modelId="{B19FBEEA-4E24-4F35-B775-0BC47521CE2B}">
      <dgm:prSet phldrT="[Text]" custT="1"/>
      <dgm:spPr/>
      <dgm:t>
        <a:bodyPr/>
        <a:lstStyle/>
        <a:p>
          <a:pPr rtl="1"/>
          <a:r>
            <a:rPr lang="ar-SA" sz="1200" b="1" dirty="0">
              <a:cs typeface="+mn-cs"/>
            </a:rPr>
            <a:t>غير مكرر ومتعلق بمشكلة حقيقية</a:t>
          </a:r>
          <a:endParaRPr lang="en-US" sz="1200" b="1" dirty="0">
            <a:cs typeface="+mn-cs"/>
          </a:endParaRPr>
        </a:p>
      </dgm:t>
    </dgm:pt>
    <dgm:pt modelId="{11F432CC-C58A-4A7F-8C1C-1CD268C8E075}" type="parTrans" cxnId="{37CB3AAE-B3E1-4634-9D4A-48E18BAEDE24}">
      <dgm:prSet/>
      <dgm:spPr/>
      <dgm:t>
        <a:bodyPr/>
        <a:lstStyle/>
        <a:p>
          <a:pPr rtl="1"/>
          <a:endParaRPr lang="en-US" sz="1200" b="1">
            <a:cs typeface="+mn-cs"/>
          </a:endParaRPr>
        </a:p>
      </dgm:t>
    </dgm:pt>
    <dgm:pt modelId="{A9504B96-9951-4B93-8722-0EC9D8F8AF36}" type="sibTrans" cxnId="{37CB3AAE-B3E1-4634-9D4A-48E18BAEDE24}">
      <dgm:prSet/>
      <dgm:spPr/>
      <dgm:t>
        <a:bodyPr/>
        <a:lstStyle/>
        <a:p>
          <a:pPr rtl="1"/>
          <a:endParaRPr lang="en-US" sz="1200" b="1">
            <a:cs typeface="+mn-cs"/>
          </a:endParaRPr>
        </a:p>
      </dgm:t>
    </dgm:pt>
    <dgm:pt modelId="{1E04544B-BF02-4B55-896B-3A5BBF6BCC8F}">
      <dgm:prSet phldrT="[Text]" custT="1"/>
      <dgm:spPr/>
      <dgm:t>
        <a:bodyPr/>
        <a:lstStyle/>
        <a:p>
          <a:pPr rtl="1"/>
          <a:r>
            <a:rPr lang="ar-SA" sz="1200" b="1" dirty="0">
              <a:cs typeface="+mn-cs"/>
            </a:rPr>
            <a:t>مناسب للوقت المتاح والإمكانيات</a:t>
          </a:r>
          <a:endParaRPr lang="en-US" sz="1200" b="1" dirty="0">
            <a:cs typeface="+mn-cs"/>
          </a:endParaRPr>
        </a:p>
      </dgm:t>
    </dgm:pt>
    <dgm:pt modelId="{9464098E-D684-4035-B8F1-7E54F760B0A3}" type="parTrans" cxnId="{ECBFE3DB-4CC5-4601-A20E-8DAC6678D171}">
      <dgm:prSet/>
      <dgm:spPr/>
      <dgm:t>
        <a:bodyPr/>
        <a:lstStyle/>
        <a:p>
          <a:pPr rtl="1"/>
          <a:endParaRPr lang="en-US" sz="1200" b="1">
            <a:cs typeface="+mn-cs"/>
          </a:endParaRPr>
        </a:p>
      </dgm:t>
    </dgm:pt>
    <dgm:pt modelId="{18168895-67DD-452B-B5C6-0B7820D41263}" type="sibTrans" cxnId="{ECBFE3DB-4CC5-4601-A20E-8DAC6678D171}">
      <dgm:prSet/>
      <dgm:spPr/>
      <dgm:t>
        <a:bodyPr/>
        <a:lstStyle/>
        <a:p>
          <a:pPr rtl="1"/>
          <a:endParaRPr lang="en-US" sz="1200" b="1">
            <a:cs typeface="+mn-cs"/>
          </a:endParaRPr>
        </a:p>
      </dgm:t>
    </dgm:pt>
    <dgm:pt modelId="{FD447336-F517-4E4F-A5A4-BD171756B9CB}">
      <dgm:prSet phldrT="[Text]" custT="1"/>
      <dgm:spPr/>
      <dgm:t>
        <a:bodyPr/>
        <a:lstStyle/>
        <a:p>
          <a:pPr rtl="1"/>
          <a:r>
            <a:rPr lang="ar-SA" sz="1200" b="1" dirty="0">
              <a:cs typeface="+mn-cs"/>
            </a:rPr>
            <a:t>كتابة التقرير</a:t>
          </a:r>
          <a:endParaRPr lang="en-US" sz="1200" b="1" dirty="0">
            <a:cs typeface="+mn-cs"/>
          </a:endParaRPr>
        </a:p>
      </dgm:t>
    </dgm:pt>
    <dgm:pt modelId="{B663EE1C-6091-44E7-B073-28F634459230}" type="parTrans" cxnId="{89C1AF5D-3A82-4E87-889A-0F2B31755D88}">
      <dgm:prSet/>
      <dgm:spPr/>
      <dgm:t>
        <a:bodyPr/>
        <a:lstStyle/>
        <a:p>
          <a:pPr rtl="1"/>
          <a:endParaRPr lang="en-US" sz="1200" b="1">
            <a:cs typeface="+mn-cs"/>
          </a:endParaRPr>
        </a:p>
      </dgm:t>
    </dgm:pt>
    <dgm:pt modelId="{2D538EAC-9AC3-41A8-815F-B3A641EDD1FA}" type="sibTrans" cxnId="{89C1AF5D-3A82-4E87-889A-0F2B31755D88}">
      <dgm:prSet/>
      <dgm:spPr/>
      <dgm:t>
        <a:bodyPr/>
        <a:lstStyle/>
        <a:p>
          <a:pPr rtl="1"/>
          <a:endParaRPr lang="en-US" sz="1200" b="1">
            <a:cs typeface="+mn-cs"/>
          </a:endParaRPr>
        </a:p>
      </dgm:t>
    </dgm:pt>
    <dgm:pt modelId="{25FC261F-0FC7-4C92-B9F1-31BEC2F019D4}">
      <dgm:prSet phldrT="[Text]" custT="1"/>
      <dgm:spPr/>
      <dgm:t>
        <a:bodyPr/>
        <a:lstStyle/>
        <a:p>
          <a:pPr rtl="1"/>
          <a:r>
            <a:rPr lang="ar-SA" sz="1200" b="1" dirty="0">
              <a:cs typeface="+mn-cs"/>
            </a:rPr>
            <a:t>تحديد مراحله ومهام كل مرحلة</a:t>
          </a:r>
          <a:endParaRPr lang="en-US" sz="1200" b="1" dirty="0">
            <a:cs typeface="+mn-cs"/>
          </a:endParaRPr>
        </a:p>
      </dgm:t>
    </dgm:pt>
    <dgm:pt modelId="{FFF17438-D8EA-40C5-9E0E-DFF07FCFE446}" type="parTrans" cxnId="{7899A9DB-A07A-45B6-ACC8-3B7868E70147}">
      <dgm:prSet/>
      <dgm:spPr/>
      <dgm:t>
        <a:bodyPr/>
        <a:lstStyle/>
        <a:p>
          <a:pPr rtl="1"/>
          <a:endParaRPr lang="en-US" sz="1200" b="1">
            <a:cs typeface="+mn-cs"/>
          </a:endParaRPr>
        </a:p>
      </dgm:t>
    </dgm:pt>
    <dgm:pt modelId="{7F2BE9D0-5E2F-425D-B7E7-4C8966EEA970}" type="sibTrans" cxnId="{7899A9DB-A07A-45B6-ACC8-3B7868E70147}">
      <dgm:prSet/>
      <dgm:spPr/>
      <dgm:t>
        <a:bodyPr/>
        <a:lstStyle/>
        <a:p>
          <a:pPr rtl="1"/>
          <a:endParaRPr lang="en-US" sz="1200" b="1">
            <a:cs typeface="+mn-cs"/>
          </a:endParaRPr>
        </a:p>
      </dgm:t>
    </dgm:pt>
    <dgm:pt modelId="{0468B055-950D-4844-905E-349DA5AE6178}">
      <dgm:prSet phldrT="[Text]" custT="1"/>
      <dgm:spPr/>
      <dgm:t>
        <a:bodyPr/>
        <a:lstStyle/>
        <a:p>
          <a:pPr rtl="1"/>
          <a:endParaRPr lang="en-US" sz="1200" b="1" dirty="0">
            <a:cs typeface="+mn-cs"/>
          </a:endParaRPr>
        </a:p>
      </dgm:t>
    </dgm:pt>
    <dgm:pt modelId="{9E2F9ABC-5C05-4129-A825-8CF0D8142B1F}" type="parTrans" cxnId="{315B3F21-1EC2-4CAC-92A0-D78D5160C890}">
      <dgm:prSet/>
      <dgm:spPr/>
      <dgm:t>
        <a:bodyPr/>
        <a:lstStyle/>
        <a:p>
          <a:pPr rtl="1"/>
          <a:endParaRPr lang="en-US" sz="1200" b="1">
            <a:cs typeface="+mn-cs"/>
          </a:endParaRPr>
        </a:p>
      </dgm:t>
    </dgm:pt>
    <dgm:pt modelId="{BA232615-80F0-491A-9B14-CDE163328909}" type="sibTrans" cxnId="{315B3F21-1EC2-4CAC-92A0-D78D5160C890}">
      <dgm:prSet/>
      <dgm:spPr/>
      <dgm:t>
        <a:bodyPr/>
        <a:lstStyle/>
        <a:p>
          <a:pPr rtl="1"/>
          <a:endParaRPr lang="en-US" sz="1200" b="1">
            <a:cs typeface="+mn-cs"/>
          </a:endParaRPr>
        </a:p>
      </dgm:t>
    </dgm:pt>
    <dgm:pt modelId="{56DDFAB6-E644-45F5-B311-13DCBEC4193D}">
      <dgm:prSet phldrT="[Text]" custT="1"/>
      <dgm:spPr/>
      <dgm:t>
        <a:bodyPr/>
        <a:lstStyle/>
        <a:p>
          <a:pPr rtl="1"/>
          <a:endParaRPr lang="en-US" sz="1200" b="1" dirty="0">
            <a:cs typeface="+mn-cs"/>
          </a:endParaRPr>
        </a:p>
      </dgm:t>
    </dgm:pt>
    <dgm:pt modelId="{9A34D78D-D30E-4454-8E66-EDC92D1BB076}" type="parTrans" cxnId="{80EA6455-C53C-4CB6-A58E-027D1D7CB359}">
      <dgm:prSet/>
      <dgm:spPr/>
      <dgm:t>
        <a:bodyPr/>
        <a:lstStyle/>
        <a:p>
          <a:pPr rtl="1"/>
          <a:endParaRPr lang="en-US" sz="1200" b="1">
            <a:cs typeface="+mn-cs"/>
          </a:endParaRPr>
        </a:p>
      </dgm:t>
    </dgm:pt>
    <dgm:pt modelId="{2EBDC778-5F70-40CD-ABD3-8371902AEC10}" type="sibTrans" cxnId="{80EA6455-C53C-4CB6-A58E-027D1D7CB359}">
      <dgm:prSet/>
      <dgm:spPr/>
      <dgm:t>
        <a:bodyPr/>
        <a:lstStyle/>
        <a:p>
          <a:pPr rtl="1"/>
          <a:endParaRPr lang="en-US" sz="1200" b="1">
            <a:cs typeface="+mn-cs"/>
          </a:endParaRPr>
        </a:p>
      </dgm:t>
    </dgm:pt>
    <dgm:pt modelId="{70DFB977-DF98-43C8-B7E1-D55FD81DED41}">
      <dgm:prSet phldrT="[Text]" custT="1"/>
      <dgm:spPr/>
      <dgm:t>
        <a:bodyPr/>
        <a:lstStyle/>
        <a:p>
          <a:pPr rtl="1"/>
          <a:r>
            <a:rPr lang="ar-SA" sz="1200" b="1" dirty="0">
              <a:cs typeface="+mn-cs"/>
            </a:rPr>
            <a:t>إعداد خطة تنفيذه</a:t>
          </a:r>
          <a:endParaRPr lang="en-US" sz="1200" b="1" dirty="0">
            <a:cs typeface="+mn-cs"/>
          </a:endParaRPr>
        </a:p>
      </dgm:t>
    </dgm:pt>
    <dgm:pt modelId="{C1F16045-7D1A-40B5-BD7A-08512FDE1A5D}" type="parTrans" cxnId="{5F217DFF-B1A7-417B-85EC-385EB4949589}">
      <dgm:prSet/>
      <dgm:spPr/>
      <dgm:t>
        <a:bodyPr/>
        <a:lstStyle/>
        <a:p>
          <a:pPr rtl="1"/>
          <a:endParaRPr lang="en-US" sz="1200" b="1">
            <a:cs typeface="+mn-cs"/>
          </a:endParaRPr>
        </a:p>
      </dgm:t>
    </dgm:pt>
    <dgm:pt modelId="{117316E7-EDB5-4A8C-B0AB-D4B81A41EBEF}" type="sibTrans" cxnId="{5F217DFF-B1A7-417B-85EC-385EB4949589}">
      <dgm:prSet/>
      <dgm:spPr/>
      <dgm:t>
        <a:bodyPr/>
        <a:lstStyle/>
        <a:p>
          <a:pPr rtl="1"/>
          <a:endParaRPr lang="en-US" sz="1200" b="1">
            <a:cs typeface="+mn-cs"/>
          </a:endParaRPr>
        </a:p>
      </dgm:t>
    </dgm:pt>
    <dgm:pt modelId="{0EF0592C-DA11-4132-A020-B889474C922B}">
      <dgm:prSet phldrT="[Text]" custT="1"/>
      <dgm:spPr/>
      <dgm:t>
        <a:bodyPr/>
        <a:lstStyle/>
        <a:p>
          <a:pPr rtl="1"/>
          <a:r>
            <a:rPr lang="ar-SA" sz="1200" b="1" dirty="0">
              <a:cs typeface="+mn-cs"/>
            </a:rPr>
            <a:t>وضع </a:t>
          </a:r>
          <a:r>
            <a:rPr lang="ar-SA" sz="1200" b="1">
              <a:cs typeface="+mn-cs"/>
            </a:rPr>
            <a:t>خطة زمنية</a:t>
          </a:r>
          <a:endParaRPr lang="en-US" sz="1200" b="1" dirty="0">
            <a:cs typeface="+mn-cs"/>
          </a:endParaRPr>
        </a:p>
      </dgm:t>
    </dgm:pt>
    <dgm:pt modelId="{08B606D1-7276-4EF1-A400-86B0D2A67DFE}" type="parTrans" cxnId="{0540CC9F-F2DD-4563-B1C3-D2C792199C40}">
      <dgm:prSet/>
      <dgm:spPr/>
      <dgm:t>
        <a:bodyPr/>
        <a:lstStyle/>
        <a:p>
          <a:pPr rtl="1"/>
          <a:endParaRPr lang="en-US" sz="1200" b="1">
            <a:cs typeface="+mn-cs"/>
          </a:endParaRPr>
        </a:p>
      </dgm:t>
    </dgm:pt>
    <dgm:pt modelId="{9A4E4E79-24C5-471B-9BD4-DCF536A7B0ED}" type="sibTrans" cxnId="{0540CC9F-F2DD-4563-B1C3-D2C792199C40}">
      <dgm:prSet/>
      <dgm:spPr/>
      <dgm:t>
        <a:bodyPr/>
        <a:lstStyle/>
        <a:p>
          <a:pPr rtl="1"/>
          <a:endParaRPr lang="en-US" sz="1200" b="1">
            <a:cs typeface="+mn-cs"/>
          </a:endParaRPr>
        </a:p>
      </dgm:t>
    </dgm:pt>
    <dgm:pt modelId="{5B95D428-4062-49A2-A47D-B8A3E8A686D0}">
      <dgm:prSet phldrT="[Text]" custT="1"/>
      <dgm:spPr/>
      <dgm:t>
        <a:bodyPr/>
        <a:lstStyle/>
        <a:p>
          <a:pPr rtl="1"/>
          <a:r>
            <a:rPr lang="ar-SA" sz="1200" b="1" dirty="0">
              <a:cs typeface="+mn-cs"/>
            </a:rPr>
            <a:t>تحديد مهام تفصيلية</a:t>
          </a:r>
          <a:endParaRPr lang="en-US" sz="1200" b="1" dirty="0">
            <a:cs typeface="+mn-cs"/>
          </a:endParaRPr>
        </a:p>
      </dgm:t>
    </dgm:pt>
    <dgm:pt modelId="{BBA208A8-5AE1-404A-9FC4-93AA07C6EB9B}" type="parTrans" cxnId="{27D2BF8F-E4AF-467A-8A8C-4F67C03FDC26}">
      <dgm:prSet/>
      <dgm:spPr/>
      <dgm:t>
        <a:bodyPr/>
        <a:lstStyle/>
        <a:p>
          <a:pPr rtl="1"/>
          <a:endParaRPr lang="en-US" sz="1200" b="1">
            <a:cs typeface="+mn-cs"/>
          </a:endParaRPr>
        </a:p>
      </dgm:t>
    </dgm:pt>
    <dgm:pt modelId="{B15F4152-BE65-4487-8950-04BB442AC2CA}" type="sibTrans" cxnId="{27D2BF8F-E4AF-467A-8A8C-4F67C03FDC26}">
      <dgm:prSet/>
      <dgm:spPr/>
      <dgm:t>
        <a:bodyPr/>
        <a:lstStyle/>
        <a:p>
          <a:pPr rtl="1"/>
          <a:endParaRPr lang="en-US" sz="1200" b="1">
            <a:cs typeface="+mn-cs"/>
          </a:endParaRPr>
        </a:p>
      </dgm:t>
    </dgm:pt>
    <dgm:pt modelId="{E753000C-8601-486F-9E48-08CB6717DC20}" type="pres">
      <dgm:prSet presAssocID="{4A05BB6A-F841-4999-B879-69F7998D0366}" presName="Name0" presStyleCnt="0">
        <dgm:presLayoutVars>
          <dgm:dir val="rev"/>
          <dgm:animLvl val="lvl"/>
          <dgm:resizeHandles val="exact"/>
        </dgm:presLayoutVars>
      </dgm:prSet>
      <dgm:spPr/>
    </dgm:pt>
    <dgm:pt modelId="{5BEF6D0A-39A9-44A5-A4F4-A57AC8AAC733}" type="pres">
      <dgm:prSet presAssocID="{4A05BB6A-F841-4999-B879-69F7998D0366}" presName="tSp" presStyleCnt="0"/>
      <dgm:spPr/>
    </dgm:pt>
    <dgm:pt modelId="{DAA7BD59-8871-4930-95AA-80164F33674B}" type="pres">
      <dgm:prSet presAssocID="{4A05BB6A-F841-4999-B879-69F7998D0366}" presName="bSp" presStyleCnt="0"/>
      <dgm:spPr/>
    </dgm:pt>
    <dgm:pt modelId="{BD12E47B-9EBE-4E8C-B563-EC50A822CD45}" type="pres">
      <dgm:prSet presAssocID="{4A05BB6A-F841-4999-B879-69F7998D0366}" presName="process" presStyleCnt="0"/>
      <dgm:spPr/>
    </dgm:pt>
    <dgm:pt modelId="{2CA48D18-5907-4A7A-88DB-9ADF1D99CF19}" type="pres">
      <dgm:prSet presAssocID="{5001D8AB-9710-4A4F-9A44-FBC0AD1C23F6}" presName="composite1" presStyleCnt="0"/>
      <dgm:spPr/>
    </dgm:pt>
    <dgm:pt modelId="{3877887B-3DB0-407D-8A82-89969CD5755B}" type="pres">
      <dgm:prSet presAssocID="{5001D8AB-9710-4A4F-9A44-FBC0AD1C23F6}" presName="dummyNode1" presStyleLbl="node1" presStyleIdx="0" presStyleCnt="5"/>
      <dgm:spPr/>
    </dgm:pt>
    <dgm:pt modelId="{A3D108FA-B872-467F-BA78-5E3B8458A180}" type="pres">
      <dgm:prSet presAssocID="{5001D8AB-9710-4A4F-9A44-FBC0AD1C23F6}" presName="childNode1" presStyleLbl="bgAcc1" presStyleIdx="0" presStyleCnt="5">
        <dgm:presLayoutVars>
          <dgm:bulletEnabled val="1"/>
        </dgm:presLayoutVars>
      </dgm:prSet>
      <dgm:spPr/>
    </dgm:pt>
    <dgm:pt modelId="{700C7BF3-F2C0-458F-9B8A-C0CD2FBEB752}" type="pres">
      <dgm:prSet presAssocID="{5001D8AB-9710-4A4F-9A44-FBC0AD1C23F6}" presName="childNode1tx" presStyleLbl="bgAcc1" presStyleIdx="0" presStyleCnt="5">
        <dgm:presLayoutVars>
          <dgm:bulletEnabled val="1"/>
        </dgm:presLayoutVars>
      </dgm:prSet>
      <dgm:spPr/>
    </dgm:pt>
    <dgm:pt modelId="{A0E4540A-190E-48F9-B4D0-6240155F5F2D}" type="pres">
      <dgm:prSet presAssocID="{5001D8AB-9710-4A4F-9A44-FBC0AD1C23F6}" presName="parentNode1" presStyleLbl="node1" presStyleIdx="0" presStyleCnt="5">
        <dgm:presLayoutVars>
          <dgm:chMax val="1"/>
          <dgm:bulletEnabled val="1"/>
        </dgm:presLayoutVars>
      </dgm:prSet>
      <dgm:spPr/>
    </dgm:pt>
    <dgm:pt modelId="{3B83744D-A28B-4F28-8C79-F9AB3C273FAE}" type="pres">
      <dgm:prSet presAssocID="{5001D8AB-9710-4A4F-9A44-FBC0AD1C23F6}" presName="connSite1" presStyleCnt="0"/>
      <dgm:spPr/>
    </dgm:pt>
    <dgm:pt modelId="{5CB795C6-2089-41DC-8E52-14A8FB54737A}" type="pres">
      <dgm:prSet presAssocID="{E40EADE3-B74B-4ED4-B3AE-AC467FCB60B9}" presName="Name9" presStyleLbl="sibTrans2D1" presStyleIdx="0" presStyleCnt="4"/>
      <dgm:spPr/>
    </dgm:pt>
    <dgm:pt modelId="{E2FC0714-C2B2-4D22-8428-AEFA5773CCE1}" type="pres">
      <dgm:prSet presAssocID="{A5A63275-1E75-49CC-ABD0-81AA0FB30C76}" presName="composite2" presStyleCnt="0"/>
      <dgm:spPr/>
    </dgm:pt>
    <dgm:pt modelId="{E1CAA1D4-903E-4202-BDFD-7166903FFFF2}" type="pres">
      <dgm:prSet presAssocID="{A5A63275-1E75-49CC-ABD0-81AA0FB30C76}" presName="dummyNode2" presStyleLbl="node1" presStyleIdx="0" presStyleCnt="5"/>
      <dgm:spPr/>
    </dgm:pt>
    <dgm:pt modelId="{F62F9F24-5A6D-4A28-A2CB-35E288D5C307}" type="pres">
      <dgm:prSet presAssocID="{A5A63275-1E75-49CC-ABD0-81AA0FB30C76}" presName="childNode2" presStyleLbl="bgAcc1" presStyleIdx="1" presStyleCnt="5">
        <dgm:presLayoutVars>
          <dgm:bulletEnabled val="1"/>
        </dgm:presLayoutVars>
      </dgm:prSet>
      <dgm:spPr/>
    </dgm:pt>
    <dgm:pt modelId="{B4DB8A84-307C-44AD-9934-7C00AA912960}" type="pres">
      <dgm:prSet presAssocID="{A5A63275-1E75-49CC-ABD0-81AA0FB30C76}" presName="childNode2tx" presStyleLbl="bgAcc1" presStyleIdx="1" presStyleCnt="5">
        <dgm:presLayoutVars>
          <dgm:bulletEnabled val="1"/>
        </dgm:presLayoutVars>
      </dgm:prSet>
      <dgm:spPr/>
    </dgm:pt>
    <dgm:pt modelId="{4BF0D544-BB46-4F9E-A47C-7E17D4D8A4E3}" type="pres">
      <dgm:prSet presAssocID="{A5A63275-1E75-49CC-ABD0-81AA0FB30C76}" presName="parentNode2" presStyleLbl="node1" presStyleIdx="1" presStyleCnt="5">
        <dgm:presLayoutVars>
          <dgm:chMax val="0"/>
          <dgm:bulletEnabled val="1"/>
        </dgm:presLayoutVars>
      </dgm:prSet>
      <dgm:spPr/>
    </dgm:pt>
    <dgm:pt modelId="{90B4B17A-5634-43A1-9D57-E0F7474C8575}" type="pres">
      <dgm:prSet presAssocID="{A5A63275-1E75-49CC-ABD0-81AA0FB30C76}" presName="connSite2" presStyleCnt="0"/>
      <dgm:spPr/>
    </dgm:pt>
    <dgm:pt modelId="{C576AEB1-7FA7-4964-86F7-580F11A0BC58}" type="pres">
      <dgm:prSet presAssocID="{72CD93C5-B48C-472C-B9FF-7093BFB484D3}" presName="Name18" presStyleLbl="sibTrans2D1" presStyleIdx="1" presStyleCnt="4"/>
      <dgm:spPr/>
    </dgm:pt>
    <dgm:pt modelId="{173F7638-8750-4D1E-963D-E6693AAEBCBD}" type="pres">
      <dgm:prSet presAssocID="{25FC261F-0FC7-4C92-B9F1-31BEC2F019D4}" presName="composite1" presStyleCnt="0"/>
      <dgm:spPr/>
    </dgm:pt>
    <dgm:pt modelId="{386B1D1E-DEAB-4E24-8091-C9AE5022D376}" type="pres">
      <dgm:prSet presAssocID="{25FC261F-0FC7-4C92-B9F1-31BEC2F019D4}" presName="dummyNode1" presStyleLbl="node1" presStyleIdx="1" presStyleCnt="5"/>
      <dgm:spPr/>
    </dgm:pt>
    <dgm:pt modelId="{A859ACAA-D3B4-4F51-8F8C-FF884E3DF793}" type="pres">
      <dgm:prSet presAssocID="{25FC261F-0FC7-4C92-B9F1-31BEC2F019D4}" presName="childNode1" presStyleLbl="bgAcc1" presStyleIdx="2" presStyleCnt="5" custLinFactNeighborX="501" custLinFactNeighborY="-2128">
        <dgm:presLayoutVars>
          <dgm:bulletEnabled val="1"/>
        </dgm:presLayoutVars>
      </dgm:prSet>
      <dgm:spPr/>
    </dgm:pt>
    <dgm:pt modelId="{7714BFCB-6BCC-44E1-AA79-4F896256CC62}" type="pres">
      <dgm:prSet presAssocID="{25FC261F-0FC7-4C92-B9F1-31BEC2F019D4}" presName="childNode1tx" presStyleLbl="bgAcc1" presStyleIdx="2" presStyleCnt="5">
        <dgm:presLayoutVars>
          <dgm:bulletEnabled val="1"/>
        </dgm:presLayoutVars>
      </dgm:prSet>
      <dgm:spPr/>
    </dgm:pt>
    <dgm:pt modelId="{55DC80C2-00BA-4093-A550-955802937051}" type="pres">
      <dgm:prSet presAssocID="{25FC261F-0FC7-4C92-B9F1-31BEC2F019D4}" presName="parentNode1" presStyleLbl="node1" presStyleIdx="2" presStyleCnt="5">
        <dgm:presLayoutVars>
          <dgm:chMax val="1"/>
          <dgm:bulletEnabled val="1"/>
        </dgm:presLayoutVars>
      </dgm:prSet>
      <dgm:spPr/>
    </dgm:pt>
    <dgm:pt modelId="{DA0E3346-200B-49E4-8F8D-02608552BF8D}" type="pres">
      <dgm:prSet presAssocID="{25FC261F-0FC7-4C92-B9F1-31BEC2F019D4}" presName="connSite1" presStyleCnt="0"/>
      <dgm:spPr/>
    </dgm:pt>
    <dgm:pt modelId="{4CEBAC5C-0A89-441C-AD2F-9DA2543A994F}" type="pres">
      <dgm:prSet presAssocID="{7F2BE9D0-5E2F-425D-B7E7-4C8966EEA970}" presName="Name9" presStyleLbl="sibTrans2D1" presStyleIdx="2" presStyleCnt="4"/>
      <dgm:spPr/>
    </dgm:pt>
    <dgm:pt modelId="{C57BD624-95B7-478E-9E2F-B8AADD1B1906}" type="pres">
      <dgm:prSet presAssocID="{70DFB977-DF98-43C8-B7E1-D55FD81DED41}" presName="composite2" presStyleCnt="0"/>
      <dgm:spPr/>
    </dgm:pt>
    <dgm:pt modelId="{C134F41A-67C7-4D3F-AB3F-37043407DF1F}" type="pres">
      <dgm:prSet presAssocID="{70DFB977-DF98-43C8-B7E1-D55FD81DED41}" presName="dummyNode2" presStyleLbl="node1" presStyleIdx="2" presStyleCnt="5"/>
      <dgm:spPr/>
    </dgm:pt>
    <dgm:pt modelId="{C8D62E3A-3F83-429A-B4E7-6ACD51B0EDEF}" type="pres">
      <dgm:prSet presAssocID="{70DFB977-DF98-43C8-B7E1-D55FD81DED41}" presName="childNode2" presStyleLbl="bgAcc1" presStyleIdx="3" presStyleCnt="5">
        <dgm:presLayoutVars>
          <dgm:bulletEnabled val="1"/>
        </dgm:presLayoutVars>
      </dgm:prSet>
      <dgm:spPr/>
    </dgm:pt>
    <dgm:pt modelId="{A9A361AC-9246-4693-9051-FBE88C28CEFC}" type="pres">
      <dgm:prSet presAssocID="{70DFB977-DF98-43C8-B7E1-D55FD81DED41}" presName="childNode2tx" presStyleLbl="bgAcc1" presStyleIdx="3" presStyleCnt="5">
        <dgm:presLayoutVars>
          <dgm:bulletEnabled val="1"/>
        </dgm:presLayoutVars>
      </dgm:prSet>
      <dgm:spPr/>
    </dgm:pt>
    <dgm:pt modelId="{E28FE647-21B4-4C75-BBFE-128AFE0A10F8}" type="pres">
      <dgm:prSet presAssocID="{70DFB977-DF98-43C8-B7E1-D55FD81DED41}" presName="parentNode2" presStyleLbl="node1" presStyleIdx="3" presStyleCnt="5">
        <dgm:presLayoutVars>
          <dgm:chMax val="0"/>
          <dgm:bulletEnabled val="1"/>
        </dgm:presLayoutVars>
      </dgm:prSet>
      <dgm:spPr/>
    </dgm:pt>
    <dgm:pt modelId="{425D3DD2-09AF-4648-99CA-08B9204A7E92}" type="pres">
      <dgm:prSet presAssocID="{70DFB977-DF98-43C8-B7E1-D55FD81DED41}" presName="connSite2" presStyleCnt="0"/>
      <dgm:spPr/>
    </dgm:pt>
    <dgm:pt modelId="{EC7248C7-6E03-41D6-91EE-D4114D8239DD}" type="pres">
      <dgm:prSet presAssocID="{117316E7-EDB5-4A8C-B0AB-D4B81A41EBEF}" presName="Name18" presStyleLbl="sibTrans2D1" presStyleIdx="3" presStyleCnt="4"/>
      <dgm:spPr/>
    </dgm:pt>
    <dgm:pt modelId="{DACF7C23-17FE-44FD-818E-746AE135031C}" type="pres">
      <dgm:prSet presAssocID="{FD447336-F517-4E4F-A5A4-BD171756B9CB}" presName="composite1" presStyleCnt="0"/>
      <dgm:spPr/>
    </dgm:pt>
    <dgm:pt modelId="{E8FC0F54-09F1-45F0-B5F2-E925AE170732}" type="pres">
      <dgm:prSet presAssocID="{FD447336-F517-4E4F-A5A4-BD171756B9CB}" presName="dummyNode1" presStyleLbl="node1" presStyleIdx="3" presStyleCnt="5"/>
      <dgm:spPr/>
    </dgm:pt>
    <dgm:pt modelId="{86A5E312-AEB1-44CF-9CCB-C82BBC71BCFF}" type="pres">
      <dgm:prSet presAssocID="{FD447336-F517-4E4F-A5A4-BD171756B9CB}" presName="childNode1" presStyleLbl="bgAcc1" presStyleIdx="4" presStyleCnt="5">
        <dgm:presLayoutVars>
          <dgm:bulletEnabled val="1"/>
        </dgm:presLayoutVars>
      </dgm:prSet>
      <dgm:spPr/>
    </dgm:pt>
    <dgm:pt modelId="{6D9708A2-F565-4738-8B7C-9C3C091382A8}" type="pres">
      <dgm:prSet presAssocID="{FD447336-F517-4E4F-A5A4-BD171756B9CB}" presName="childNode1tx" presStyleLbl="bgAcc1" presStyleIdx="4" presStyleCnt="5">
        <dgm:presLayoutVars>
          <dgm:bulletEnabled val="1"/>
        </dgm:presLayoutVars>
      </dgm:prSet>
      <dgm:spPr/>
    </dgm:pt>
    <dgm:pt modelId="{63CB6881-30A7-4F6A-80D5-5BD4A8AF2804}" type="pres">
      <dgm:prSet presAssocID="{FD447336-F517-4E4F-A5A4-BD171756B9CB}" presName="parentNode1" presStyleLbl="node1" presStyleIdx="4" presStyleCnt="5">
        <dgm:presLayoutVars>
          <dgm:chMax val="1"/>
          <dgm:bulletEnabled val="1"/>
        </dgm:presLayoutVars>
      </dgm:prSet>
      <dgm:spPr/>
    </dgm:pt>
    <dgm:pt modelId="{630BEE50-891E-4CFD-A73E-A7667B8325DD}" type="pres">
      <dgm:prSet presAssocID="{FD447336-F517-4E4F-A5A4-BD171756B9CB}" presName="connSite1" presStyleCnt="0"/>
      <dgm:spPr/>
    </dgm:pt>
  </dgm:ptLst>
  <dgm:cxnLst>
    <dgm:cxn modelId="{D2FBD602-2962-406F-8779-D85F3425DB39}" type="presOf" srcId="{1E04544B-BF02-4B55-896B-3A5BBF6BCC8F}" destId="{F62F9F24-5A6D-4A28-A2CB-35E288D5C307}" srcOrd="0" destOrd="1" presId="urn:microsoft.com/office/officeart/2005/8/layout/hProcess4"/>
    <dgm:cxn modelId="{315B3F21-1EC2-4CAC-92A0-D78D5160C890}" srcId="{25FC261F-0FC7-4C92-B9F1-31BEC2F019D4}" destId="{0468B055-950D-4844-905E-349DA5AE6178}" srcOrd="1" destOrd="0" parTransId="{9E2F9ABC-5C05-4129-A825-8CF0D8142B1F}" sibTransId="{BA232615-80F0-491A-9B14-CDE163328909}"/>
    <dgm:cxn modelId="{739EB421-9EB6-4283-938E-DDFE701125F5}" srcId="{4A05BB6A-F841-4999-B879-69F7998D0366}" destId="{5001D8AB-9710-4A4F-9A44-FBC0AD1C23F6}" srcOrd="0" destOrd="0" parTransId="{7F5B5273-0BDE-4358-8759-C361B8D2A555}" sibTransId="{E40EADE3-B74B-4ED4-B3AE-AC467FCB60B9}"/>
    <dgm:cxn modelId="{0864B63A-0E55-4769-A28D-F5F91937B0A3}" srcId="{4A05BB6A-F841-4999-B879-69F7998D0366}" destId="{A5A63275-1E75-49CC-ABD0-81AA0FB30C76}" srcOrd="1" destOrd="0" parTransId="{FFA52DE6-4B55-4D80-B85B-032A8787FFC9}" sibTransId="{72CD93C5-B48C-472C-B9FF-7093BFB484D3}"/>
    <dgm:cxn modelId="{2F80E23B-88E5-4197-923A-D6895B8B16AF}" type="presOf" srcId="{72CD93C5-B48C-472C-B9FF-7093BFB484D3}" destId="{C576AEB1-7FA7-4964-86F7-580F11A0BC58}" srcOrd="0" destOrd="0" presId="urn:microsoft.com/office/officeart/2005/8/layout/hProcess4"/>
    <dgm:cxn modelId="{F14CA33C-23BF-4C08-811B-121D97A388D6}" type="presOf" srcId="{7F2BE9D0-5E2F-425D-B7E7-4C8966EEA970}" destId="{4CEBAC5C-0A89-441C-AD2F-9DA2543A994F}" srcOrd="0" destOrd="0" presId="urn:microsoft.com/office/officeart/2005/8/layout/hProcess4"/>
    <dgm:cxn modelId="{89C1AF5D-3A82-4E87-889A-0F2B31755D88}" srcId="{4A05BB6A-F841-4999-B879-69F7998D0366}" destId="{FD447336-F517-4E4F-A5A4-BD171756B9CB}" srcOrd="4" destOrd="0" parTransId="{B663EE1C-6091-44E7-B073-28F634459230}" sibTransId="{2D538EAC-9AC3-41A8-815F-B3A641EDD1FA}"/>
    <dgm:cxn modelId="{97E77541-EF7C-43D2-AFFB-0EB45E0794F8}" type="presOf" srcId="{4A05BB6A-F841-4999-B879-69F7998D0366}" destId="{E753000C-8601-486F-9E48-08CB6717DC20}" srcOrd="0" destOrd="0" presId="urn:microsoft.com/office/officeart/2005/8/layout/hProcess4"/>
    <dgm:cxn modelId="{F0914062-570D-4FB8-B4F8-2EBA8BDAE770}" type="presOf" srcId="{0EF0592C-DA11-4132-A020-B889474C922B}" destId="{A9A361AC-9246-4693-9051-FBE88C28CEFC}" srcOrd="1" destOrd="1" presId="urn:microsoft.com/office/officeart/2005/8/layout/hProcess4"/>
    <dgm:cxn modelId="{53529444-5E80-42FF-BA01-9BACF323E682}" type="presOf" srcId="{70DFB977-DF98-43C8-B7E1-D55FD81DED41}" destId="{E28FE647-21B4-4C75-BBFE-128AFE0A10F8}" srcOrd="0" destOrd="0" presId="urn:microsoft.com/office/officeart/2005/8/layout/hProcess4"/>
    <dgm:cxn modelId="{4118DB46-825D-46F8-B775-962305AB05CF}" type="presOf" srcId="{B19FBEEA-4E24-4F35-B775-0BC47521CE2B}" destId="{B4DB8A84-307C-44AD-9934-7C00AA912960}" srcOrd="1" destOrd="0" presId="urn:microsoft.com/office/officeart/2005/8/layout/hProcess4"/>
    <dgm:cxn modelId="{6FB84A49-934E-4153-8A1A-B0ACB3E5644C}" type="presOf" srcId="{5001D8AB-9710-4A4F-9A44-FBC0AD1C23F6}" destId="{A0E4540A-190E-48F9-B4D0-6240155F5F2D}" srcOrd="0" destOrd="0" presId="urn:microsoft.com/office/officeart/2005/8/layout/hProcess4"/>
    <dgm:cxn modelId="{8AA87250-860B-4767-868A-E91E9625EDC7}" type="presOf" srcId="{0468B055-950D-4844-905E-349DA5AE6178}" destId="{A859ACAA-D3B4-4F51-8F8C-FF884E3DF793}" srcOrd="0" destOrd="1" presId="urn:microsoft.com/office/officeart/2005/8/layout/hProcess4"/>
    <dgm:cxn modelId="{80EA6455-C53C-4CB6-A58E-027D1D7CB359}" srcId="{25FC261F-0FC7-4C92-B9F1-31BEC2F019D4}" destId="{56DDFAB6-E644-45F5-B311-13DCBEC4193D}" srcOrd="0" destOrd="0" parTransId="{9A34D78D-D30E-4454-8E66-EDC92D1BB076}" sibTransId="{2EBDC778-5F70-40CD-ABD3-8371902AEC10}"/>
    <dgm:cxn modelId="{74FD1F56-9588-4F30-A3F7-130CD03828B9}" type="presOf" srcId="{56DDFAB6-E644-45F5-B311-13DCBEC4193D}" destId="{7714BFCB-6BCC-44E1-AA79-4F896256CC62}" srcOrd="1" destOrd="0" presId="urn:microsoft.com/office/officeart/2005/8/layout/hProcess4"/>
    <dgm:cxn modelId="{BCD3F280-AC8A-47A7-8CFF-0B7258C68E0F}" srcId="{5001D8AB-9710-4A4F-9A44-FBC0AD1C23F6}" destId="{445D875C-504A-45ED-8E50-6C67AE1C8C0D}" srcOrd="1" destOrd="0" parTransId="{25A12CFF-907B-46E3-B18E-F175AD485CD6}" sibTransId="{58BAD76B-5A50-452C-809C-61E08F2638C8}"/>
    <dgm:cxn modelId="{BFB9BA82-5085-4EE5-A15F-4A4A0E22865F}" type="presOf" srcId="{E40EADE3-B74B-4ED4-B3AE-AC467FCB60B9}" destId="{5CB795C6-2089-41DC-8E52-14A8FB54737A}" srcOrd="0" destOrd="0" presId="urn:microsoft.com/office/officeart/2005/8/layout/hProcess4"/>
    <dgm:cxn modelId="{27D2BF8F-E4AF-467A-8A8C-4F67C03FDC26}" srcId="{70DFB977-DF98-43C8-B7E1-D55FD81DED41}" destId="{5B95D428-4062-49A2-A47D-B8A3E8A686D0}" srcOrd="0" destOrd="0" parTransId="{BBA208A8-5AE1-404A-9FC4-93AA07C6EB9B}" sibTransId="{B15F4152-BE65-4487-8950-04BB442AC2CA}"/>
    <dgm:cxn modelId="{E0EE059B-018E-4D01-A158-BF9A6D782A90}" type="presOf" srcId="{5B95D428-4062-49A2-A47D-B8A3E8A686D0}" destId="{C8D62E3A-3F83-429A-B4E7-6ACD51B0EDEF}" srcOrd="0" destOrd="0" presId="urn:microsoft.com/office/officeart/2005/8/layout/hProcess4"/>
    <dgm:cxn modelId="{0540CC9F-F2DD-4563-B1C3-D2C792199C40}" srcId="{70DFB977-DF98-43C8-B7E1-D55FD81DED41}" destId="{0EF0592C-DA11-4132-A020-B889474C922B}" srcOrd="1" destOrd="0" parTransId="{08B606D1-7276-4EF1-A400-86B0D2A67DFE}" sibTransId="{9A4E4E79-24C5-471B-9BD4-DCF536A7B0ED}"/>
    <dgm:cxn modelId="{6BA1AAA1-156A-4AA7-A777-BFFA3886DCF2}" type="presOf" srcId="{5B95D428-4062-49A2-A47D-B8A3E8A686D0}" destId="{A9A361AC-9246-4693-9051-FBE88C28CEFC}" srcOrd="1" destOrd="0" presId="urn:microsoft.com/office/officeart/2005/8/layout/hProcess4"/>
    <dgm:cxn modelId="{824BF2A1-4B2F-4E86-A8F4-74190E097870}" type="presOf" srcId="{25FC261F-0FC7-4C92-B9F1-31BEC2F019D4}" destId="{55DC80C2-00BA-4093-A550-955802937051}" srcOrd="0" destOrd="0" presId="urn:microsoft.com/office/officeart/2005/8/layout/hProcess4"/>
    <dgm:cxn modelId="{E0D8D7A3-64D9-461D-8C79-4927E4E80714}" type="presOf" srcId="{0468B055-950D-4844-905E-349DA5AE6178}" destId="{7714BFCB-6BCC-44E1-AA79-4F896256CC62}" srcOrd="1" destOrd="1" presId="urn:microsoft.com/office/officeart/2005/8/layout/hProcess4"/>
    <dgm:cxn modelId="{C41839A6-6059-4960-90E0-FC65D3BA9AB6}" type="presOf" srcId="{445D875C-504A-45ED-8E50-6C67AE1C8C0D}" destId="{A3D108FA-B872-467F-BA78-5E3B8458A180}" srcOrd="0" destOrd="1" presId="urn:microsoft.com/office/officeart/2005/8/layout/hProcess4"/>
    <dgm:cxn modelId="{8FB123AD-127C-4FE9-99FE-B858F874A29B}" type="presOf" srcId="{445D875C-504A-45ED-8E50-6C67AE1C8C0D}" destId="{700C7BF3-F2C0-458F-9B8A-C0CD2FBEB752}" srcOrd="1" destOrd="1" presId="urn:microsoft.com/office/officeart/2005/8/layout/hProcess4"/>
    <dgm:cxn modelId="{37CB3AAE-B3E1-4634-9D4A-48E18BAEDE24}" srcId="{A5A63275-1E75-49CC-ABD0-81AA0FB30C76}" destId="{B19FBEEA-4E24-4F35-B775-0BC47521CE2B}" srcOrd="0" destOrd="0" parTransId="{11F432CC-C58A-4A7F-8C1C-1CD268C8E075}" sibTransId="{A9504B96-9951-4B93-8722-0EC9D8F8AF36}"/>
    <dgm:cxn modelId="{6658C7BC-E229-474D-B159-09DD4C00274B}" type="presOf" srcId="{B19FBEEA-4E24-4F35-B775-0BC47521CE2B}" destId="{F62F9F24-5A6D-4A28-A2CB-35E288D5C307}" srcOrd="0" destOrd="0" presId="urn:microsoft.com/office/officeart/2005/8/layout/hProcess4"/>
    <dgm:cxn modelId="{B7C499C3-8456-422C-B5A7-7EBAA188E16B}" type="presOf" srcId="{0EF0592C-DA11-4132-A020-B889474C922B}" destId="{C8D62E3A-3F83-429A-B4E7-6ACD51B0EDEF}" srcOrd="0" destOrd="1" presId="urn:microsoft.com/office/officeart/2005/8/layout/hProcess4"/>
    <dgm:cxn modelId="{5A9F98CB-E258-4FB7-AD23-84E93AE30519}" type="presOf" srcId="{56DDFAB6-E644-45F5-B311-13DCBEC4193D}" destId="{A859ACAA-D3B4-4F51-8F8C-FF884E3DF793}" srcOrd="0" destOrd="0" presId="urn:microsoft.com/office/officeart/2005/8/layout/hProcess4"/>
    <dgm:cxn modelId="{83AEE7CF-7B33-4B83-AE49-64EBE225E127}" srcId="{5001D8AB-9710-4A4F-9A44-FBC0AD1C23F6}" destId="{1AB15B5A-094C-468F-8CF7-2947CC18CDF9}" srcOrd="0" destOrd="0" parTransId="{46888539-6090-402D-97B4-4AD5EFB55025}" sibTransId="{4A4EC173-2496-4EA6-905B-2F8F4D8698DD}"/>
    <dgm:cxn modelId="{2A09EDD2-2E50-4670-9A81-6EC90F5A61E7}" type="presOf" srcId="{117316E7-EDB5-4A8C-B0AB-D4B81A41EBEF}" destId="{EC7248C7-6E03-41D6-91EE-D4114D8239DD}" srcOrd="0" destOrd="0" presId="urn:microsoft.com/office/officeart/2005/8/layout/hProcess4"/>
    <dgm:cxn modelId="{55C56AD5-F8E2-4196-8D66-45EC2FF1B95C}" type="presOf" srcId="{A5A63275-1E75-49CC-ABD0-81AA0FB30C76}" destId="{4BF0D544-BB46-4F9E-A47C-7E17D4D8A4E3}" srcOrd="0" destOrd="0" presId="urn:microsoft.com/office/officeart/2005/8/layout/hProcess4"/>
    <dgm:cxn modelId="{6037BCD7-3FAA-43F4-820E-C0289BBD7073}" type="presOf" srcId="{1E04544B-BF02-4B55-896B-3A5BBF6BCC8F}" destId="{B4DB8A84-307C-44AD-9934-7C00AA912960}" srcOrd="1" destOrd="1" presId="urn:microsoft.com/office/officeart/2005/8/layout/hProcess4"/>
    <dgm:cxn modelId="{82DCACDA-F4E2-4C59-AE67-E1B1E2667B12}" type="presOf" srcId="{1AB15B5A-094C-468F-8CF7-2947CC18CDF9}" destId="{700C7BF3-F2C0-458F-9B8A-C0CD2FBEB752}" srcOrd="1" destOrd="0" presId="urn:microsoft.com/office/officeart/2005/8/layout/hProcess4"/>
    <dgm:cxn modelId="{7899A9DB-A07A-45B6-ACC8-3B7868E70147}" srcId="{4A05BB6A-F841-4999-B879-69F7998D0366}" destId="{25FC261F-0FC7-4C92-B9F1-31BEC2F019D4}" srcOrd="2" destOrd="0" parTransId="{FFF17438-D8EA-40C5-9E0E-DFF07FCFE446}" sibTransId="{7F2BE9D0-5E2F-425D-B7E7-4C8966EEA970}"/>
    <dgm:cxn modelId="{ECBFE3DB-4CC5-4601-A20E-8DAC6678D171}" srcId="{A5A63275-1E75-49CC-ABD0-81AA0FB30C76}" destId="{1E04544B-BF02-4B55-896B-3A5BBF6BCC8F}" srcOrd="1" destOrd="0" parTransId="{9464098E-D684-4035-B8F1-7E54F760B0A3}" sibTransId="{18168895-67DD-452B-B5C6-0B7820D41263}"/>
    <dgm:cxn modelId="{A6E1E1EE-9CC6-438B-B4DA-A9D9D103462B}" type="presOf" srcId="{1AB15B5A-094C-468F-8CF7-2947CC18CDF9}" destId="{A3D108FA-B872-467F-BA78-5E3B8458A180}" srcOrd="0" destOrd="0" presId="urn:microsoft.com/office/officeart/2005/8/layout/hProcess4"/>
    <dgm:cxn modelId="{1C8953FD-B519-4F89-B942-27A7698DEBA4}" type="presOf" srcId="{FD447336-F517-4E4F-A5A4-BD171756B9CB}" destId="{63CB6881-30A7-4F6A-80D5-5BD4A8AF2804}" srcOrd="0" destOrd="0" presId="urn:microsoft.com/office/officeart/2005/8/layout/hProcess4"/>
    <dgm:cxn modelId="{5F217DFF-B1A7-417B-85EC-385EB4949589}" srcId="{4A05BB6A-F841-4999-B879-69F7998D0366}" destId="{70DFB977-DF98-43C8-B7E1-D55FD81DED41}" srcOrd="3" destOrd="0" parTransId="{C1F16045-7D1A-40B5-BD7A-08512FDE1A5D}" sibTransId="{117316E7-EDB5-4A8C-B0AB-D4B81A41EBEF}"/>
    <dgm:cxn modelId="{808E4514-67F2-4643-A656-910AA92416B1}" type="presParOf" srcId="{E753000C-8601-486F-9E48-08CB6717DC20}" destId="{5BEF6D0A-39A9-44A5-A4F4-A57AC8AAC733}" srcOrd="0" destOrd="0" presId="urn:microsoft.com/office/officeart/2005/8/layout/hProcess4"/>
    <dgm:cxn modelId="{BAABB3FF-D8CC-4C8D-9289-4BB7DD1D800A}" type="presParOf" srcId="{E753000C-8601-486F-9E48-08CB6717DC20}" destId="{DAA7BD59-8871-4930-95AA-80164F33674B}" srcOrd="1" destOrd="0" presId="urn:microsoft.com/office/officeart/2005/8/layout/hProcess4"/>
    <dgm:cxn modelId="{501C4345-F06B-49A0-B506-CFE041854E4A}" type="presParOf" srcId="{E753000C-8601-486F-9E48-08CB6717DC20}" destId="{BD12E47B-9EBE-4E8C-B563-EC50A822CD45}" srcOrd="2" destOrd="0" presId="urn:microsoft.com/office/officeart/2005/8/layout/hProcess4"/>
    <dgm:cxn modelId="{D5BA4108-DD24-401D-8016-729E8EDEF5CA}" type="presParOf" srcId="{BD12E47B-9EBE-4E8C-B563-EC50A822CD45}" destId="{2CA48D18-5907-4A7A-88DB-9ADF1D99CF19}" srcOrd="0" destOrd="0" presId="urn:microsoft.com/office/officeart/2005/8/layout/hProcess4"/>
    <dgm:cxn modelId="{E9E3121D-4EEC-4F23-B13E-235B879EEC76}" type="presParOf" srcId="{2CA48D18-5907-4A7A-88DB-9ADF1D99CF19}" destId="{3877887B-3DB0-407D-8A82-89969CD5755B}" srcOrd="0" destOrd="0" presId="urn:microsoft.com/office/officeart/2005/8/layout/hProcess4"/>
    <dgm:cxn modelId="{B3BC3672-2198-4B0D-9BFE-93DBDA17A286}" type="presParOf" srcId="{2CA48D18-5907-4A7A-88DB-9ADF1D99CF19}" destId="{A3D108FA-B872-467F-BA78-5E3B8458A180}" srcOrd="1" destOrd="0" presId="urn:microsoft.com/office/officeart/2005/8/layout/hProcess4"/>
    <dgm:cxn modelId="{45EE1FB5-8128-4162-9CBF-B17D54247192}" type="presParOf" srcId="{2CA48D18-5907-4A7A-88DB-9ADF1D99CF19}" destId="{700C7BF3-F2C0-458F-9B8A-C0CD2FBEB752}" srcOrd="2" destOrd="0" presId="urn:microsoft.com/office/officeart/2005/8/layout/hProcess4"/>
    <dgm:cxn modelId="{4E272F03-41E0-4175-A7F4-9C1A0F2BC523}" type="presParOf" srcId="{2CA48D18-5907-4A7A-88DB-9ADF1D99CF19}" destId="{A0E4540A-190E-48F9-B4D0-6240155F5F2D}" srcOrd="3" destOrd="0" presId="urn:microsoft.com/office/officeart/2005/8/layout/hProcess4"/>
    <dgm:cxn modelId="{B9946F72-FD6F-40F8-8309-120B031F91F3}" type="presParOf" srcId="{2CA48D18-5907-4A7A-88DB-9ADF1D99CF19}" destId="{3B83744D-A28B-4F28-8C79-F9AB3C273FAE}" srcOrd="4" destOrd="0" presId="urn:microsoft.com/office/officeart/2005/8/layout/hProcess4"/>
    <dgm:cxn modelId="{2F316EDE-6448-4ABE-92FE-77E9C2058300}" type="presParOf" srcId="{BD12E47B-9EBE-4E8C-B563-EC50A822CD45}" destId="{5CB795C6-2089-41DC-8E52-14A8FB54737A}" srcOrd="1" destOrd="0" presId="urn:microsoft.com/office/officeart/2005/8/layout/hProcess4"/>
    <dgm:cxn modelId="{B3C4958A-A574-4B52-8CF3-1A03E26B84FE}" type="presParOf" srcId="{BD12E47B-9EBE-4E8C-B563-EC50A822CD45}" destId="{E2FC0714-C2B2-4D22-8428-AEFA5773CCE1}" srcOrd="2" destOrd="0" presId="urn:microsoft.com/office/officeart/2005/8/layout/hProcess4"/>
    <dgm:cxn modelId="{1A0597B3-D5D8-4F9C-9D77-782A89450E18}" type="presParOf" srcId="{E2FC0714-C2B2-4D22-8428-AEFA5773CCE1}" destId="{E1CAA1D4-903E-4202-BDFD-7166903FFFF2}" srcOrd="0" destOrd="0" presId="urn:microsoft.com/office/officeart/2005/8/layout/hProcess4"/>
    <dgm:cxn modelId="{DF7245AF-FAEC-4BF8-9156-63CA658FA8CF}" type="presParOf" srcId="{E2FC0714-C2B2-4D22-8428-AEFA5773CCE1}" destId="{F62F9F24-5A6D-4A28-A2CB-35E288D5C307}" srcOrd="1" destOrd="0" presId="urn:microsoft.com/office/officeart/2005/8/layout/hProcess4"/>
    <dgm:cxn modelId="{19FFCAAB-EF14-44BD-A1C0-325AE635E1B5}" type="presParOf" srcId="{E2FC0714-C2B2-4D22-8428-AEFA5773CCE1}" destId="{B4DB8A84-307C-44AD-9934-7C00AA912960}" srcOrd="2" destOrd="0" presId="urn:microsoft.com/office/officeart/2005/8/layout/hProcess4"/>
    <dgm:cxn modelId="{CEB93346-90BF-4993-A8E8-3862491AD450}" type="presParOf" srcId="{E2FC0714-C2B2-4D22-8428-AEFA5773CCE1}" destId="{4BF0D544-BB46-4F9E-A47C-7E17D4D8A4E3}" srcOrd="3" destOrd="0" presId="urn:microsoft.com/office/officeart/2005/8/layout/hProcess4"/>
    <dgm:cxn modelId="{3D9A0FF7-5F81-45B8-B034-E5A0F8CEA002}" type="presParOf" srcId="{E2FC0714-C2B2-4D22-8428-AEFA5773CCE1}" destId="{90B4B17A-5634-43A1-9D57-E0F7474C8575}" srcOrd="4" destOrd="0" presId="urn:microsoft.com/office/officeart/2005/8/layout/hProcess4"/>
    <dgm:cxn modelId="{0DFC777F-236E-453A-90C0-2F34BF32EB18}" type="presParOf" srcId="{BD12E47B-9EBE-4E8C-B563-EC50A822CD45}" destId="{C576AEB1-7FA7-4964-86F7-580F11A0BC58}" srcOrd="3" destOrd="0" presId="urn:microsoft.com/office/officeart/2005/8/layout/hProcess4"/>
    <dgm:cxn modelId="{DB4125AE-7293-4A43-B1D7-4CB62FBC5BCA}" type="presParOf" srcId="{BD12E47B-9EBE-4E8C-B563-EC50A822CD45}" destId="{173F7638-8750-4D1E-963D-E6693AAEBCBD}" srcOrd="4" destOrd="0" presId="urn:microsoft.com/office/officeart/2005/8/layout/hProcess4"/>
    <dgm:cxn modelId="{E68DC790-8E6B-4F31-AC52-E8B156655313}" type="presParOf" srcId="{173F7638-8750-4D1E-963D-E6693AAEBCBD}" destId="{386B1D1E-DEAB-4E24-8091-C9AE5022D376}" srcOrd="0" destOrd="0" presId="urn:microsoft.com/office/officeart/2005/8/layout/hProcess4"/>
    <dgm:cxn modelId="{127EAC15-3007-4407-9E6E-BF2D05D13CB6}" type="presParOf" srcId="{173F7638-8750-4D1E-963D-E6693AAEBCBD}" destId="{A859ACAA-D3B4-4F51-8F8C-FF884E3DF793}" srcOrd="1" destOrd="0" presId="urn:microsoft.com/office/officeart/2005/8/layout/hProcess4"/>
    <dgm:cxn modelId="{079954C4-0DAA-4607-BF36-AE52729E6AAA}" type="presParOf" srcId="{173F7638-8750-4D1E-963D-E6693AAEBCBD}" destId="{7714BFCB-6BCC-44E1-AA79-4F896256CC62}" srcOrd="2" destOrd="0" presId="urn:microsoft.com/office/officeart/2005/8/layout/hProcess4"/>
    <dgm:cxn modelId="{C27DB9A5-1E51-48A9-8A50-2D6BB37204CF}" type="presParOf" srcId="{173F7638-8750-4D1E-963D-E6693AAEBCBD}" destId="{55DC80C2-00BA-4093-A550-955802937051}" srcOrd="3" destOrd="0" presId="urn:microsoft.com/office/officeart/2005/8/layout/hProcess4"/>
    <dgm:cxn modelId="{06419974-1AF9-47CC-B3F4-C83BD68B8626}" type="presParOf" srcId="{173F7638-8750-4D1E-963D-E6693AAEBCBD}" destId="{DA0E3346-200B-49E4-8F8D-02608552BF8D}" srcOrd="4" destOrd="0" presId="urn:microsoft.com/office/officeart/2005/8/layout/hProcess4"/>
    <dgm:cxn modelId="{2D6B4C48-E724-43E6-867A-026E006948B3}" type="presParOf" srcId="{BD12E47B-9EBE-4E8C-B563-EC50A822CD45}" destId="{4CEBAC5C-0A89-441C-AD2F-9DA2543A994F}" srcOrd="5" destOrd="0" presId="urn:microsoft.com/office/officeart/2005/8/layout/hProcess4"/>
    <dgm:cxn modelId="{85CB3CE7-350A-4A29-B7A1-14896E33D2FC}" type="presParOf" srcId="{BD12E47B-9EBE-4E8C-B563-EC50A822CD45}" destId="{C57BD624-95B7-478E-9E2F-B8AADD1B1906}" srcOrd="6" destOrd="0" presId="urn:microsoft.com/office/officeart/2005/8/layout/hProcess4"/>
    <dgm:cxn modelId="{1D8BC35A-B89D-4D64-90AF-8082FC992355}" type="presParOf" srcId="{C57BD624-95B7-478E-9E2F-B8AADD1B1906}" destId="{C134F41A-67C7-4D3F-AB3F-37043407DF1F}" srcOrd="0" destOrd="0" presId="urn:microsoft.com/office/officeart/2005/8/layout/hProcess4"/>
    <dgm:cxn modelId="{025D5BC2-3531-4BAE-86DC-9304D2BA620B}" type="presParOf" srcId="{C57BD624-95B7-478E-9E2F-B8AADD1B1906}" destId="{C8D62E3A-3F83-429A-B4E7-6ACD51B0EDEF}" srcOrd="1" destOrd="0" presId="urn:microsoft.com/office/officeart/2005/8/layout/hProcess4"/>
    <dgm:cxn modelId="{B8EA9F2A-3DC1-4890-A891-23BEBACE698F}" type="presParOf" srcId="{C57BD624-95B7-478E-9E2F-B8AADD1B1906}" destId="{A9A361AC-9246-4693-9051-FBE88C28CEFC}" srcOrd="2" destOrd="0" presId="urn:microsoft.com/office/officeart/2005/8/layout/hProcess4"/>
    <dgm:cxn modelId="{E0F207E6-104F-408D-ADA8-7DC48C08E958}" type="presParOf" srcId="{C57BD624-95B7-478E-9E2F-B8AADD1B1906}" destId="{E28FE647-21B4-4C75-BBFE-128AFE0A10F8}" srcOrd="3" destOrd="0" presId="urn:microsoft.com/office/officeart/2005/8/layout/hProcess4"/>
    <dgm:cxn modelId="{3C9ABC0D-C4CC-4F0E-AD09-BFE42DFBF7D0}" type="presParOf" srcId="{C57BD624-95B7-478E-9E2F-B8AADD1B1906}" destId="{425D3DD2-09AF-4648-99CA-08B9204A7E92}" srcOrd="4" destOrd="0" presId="urn:microsoft.com/office/officeart/2005/8/layout/hProcess4"/>
    <dgm:cxn modelId="{0425B82E-6D8A-4038-BAA4-40F1DA0FEA46}" type="presParOf" srcId="{BD12E47B-9EBE-4E8C-B563-EC50A822CD45}" destId="{EC7248C7-6E03-41D6-91EE-D4114D8239DD}" srcOrd="7" destOrd="0" presId="urn:microsoft.com/office/officeart/2005/8/layout/hProcess4"/>
    <dgm:cxn modelId="{31DAAA5F-B208-4024-A189-5F687F95190E}" type="presParOf" srcId="{BD12E47B-9EBE-4E8C-B563-EC50A822CD45}" destId="{DACF7C23-17FE-44FD-818E-746AE135031C}" srcOrd="8" destOrd="0" presId="urn:microsoft.com/office/officeart/2005/8/layout/hProcess4"/>
    <dgm:cxn modelId="{1A733246-E92B-4D9E-94EC-91030297C8BB}" type="presParOf" srcId="{DACF7C23-17FE-44FD-818E-746AE135031C}" destId="{E8FC0F54-09F1-45F0-B5F2-E925AE170732}" srcOrd="0" destOrd="0" presId="urn:microsoft.com/office/officeart/2005/8/layout/hProcess4"/>
    <dgm:cxn modelId="{30696CE0-F16A-452D-81EA-3DD63BE087C8}" type="presParOf" srcId="{DACF7C23-17FE-44FD-818E-746AE135031C}" destId="{86A5E312-AEB1-44CF-9CCB-C82BBC71BCFF}" srcOrd="1" destOrd="0" presId="urn:microsoft.com/office/officeart/2005/8/layout/hProcess4"/>
    <dgm:cxn modelId="{ACC86222-FB6D-44B0-A106-504158E68733}" type="presParOf" srcId="{DACF7C23-17FE-44FD-818E-746AE135031C}" destId="{6D9708A2-F565-4738-8B7C-9C3C091382A8}" srcOrd="2" destOrd="0" presId="urn:microsoft.com/office/officeart/2005/8/layout/hProcess4"/>
    <dgm:cxn modelId="{84A1D018-A38D-4A5E-9C6A-DD5BCB2D1D85}" type="presParOf" srcId="{DACF7C23-17FE-44FD-818E-746AE135031C}" destId="{63CB6881-30A7-4F6A-80D5-5BD4A8AF2804}" srcOrd="3" destOrd="0" presId="urn:microsoft.com/office/officeart/2005/8/layout/hProcess4"/>
    <dgm:cxn modelId="{E44A26AB-1A67-43DB-8944-EDC7C95E7563}" type="presParOf" srcId="{DACF7C23-17FE-44FD-818E-746AE135031C}" destId="{630BEE50-891E-4CFD-A73E-A7667B8325DD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0DCFD4-47A7-4B1D-9C2E-C8D86BB64DBC}">
      <dsp:nvSpPr>
        <dsp:cNvPr id="0" name=""/>
        <dsp:cNvSpPr/>
      </dsp:nvSpPr>
      <dsp:spPr>
        <a:xfrm>
          <a:off x="2370807" y="190665"/>
          <a:ext cx="1570739" cy="5672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200" kern="1200" dirty="0"/>
            <a:t>نظم بديلة للتعليم</a:t>
          </a:r>
          <a:endParaRPr lang="en-US" sz="2200" kern="1200" dirty="0"/>
        </a:p>
      </dsp:txBody>
      <dsp:txXfrm>
        <a:off x="2387420" y="207278"/>
        <a:ext cx="1537513" cy="533983"/>
      </dsp:txXfrm>
    </dsp:sp>
    <dsp:sp modelId="{502C1D6E-1AEF-4F58-BF7E-D628F0BB293B}">
      <dsp:nvSpPr>
        <dsp:cNvPr id="0" name=""/>
        <dsp:cNvSpPr/>
      </dsp:nvSpPr>
      <dsp:spPr>
        <a:xfrm>
          <a:off x="3627399" y="757875"/>
          <a:ext cx="157073" cy="425407"/>
        </a:xfrm>
        <a:custGeom>
          <a:avLst/>
          <a:gdLst/>
          <a:ahLst/>
          <a:cxnLst/>
          <a:rect l="0" t="0" r="0" b="0"/>
          <a:pathLst>
            <a:path>
              <a:moveTo>
                <a:pt x="157073" y="0"/>
              </a:moveTo>
              <a:lnTo>
                <a:pt x="157073" y="425407"/>
              </a:lnTo>
              <a:lnTo>
                <a:pt x="0" y="4254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9AA84E-5BCD-4C8E-8CE4-7B2B3D0CD083}">
      <dsp:nvSpPr>
        <dsp:cNvPr id="0" name=""/>
        <dsp:cNvSpPr/>
      </dsp:nvSpPr>
      <dsp:spPr>
        <a:xfrm>
          <a:off x="2919" y="899677"/>
          <a:ext cx="3624479" cy="5672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500" kern="1200" dirty="0"/>
            <a:t>التعلم من خلال البحث والاستقصاء</a:t>
          </a:r>
          <a:endParaRPr lang="en-US" sz="2500" kern="1200" dirty="0"/>
        </a:p>
      </dsp:txBody>
      <dsp:txXfrm>
        <a:off x="19532" y="916290"/>
        <a:ext cx="3591253" cy="533983"/>
      </dsp:txXfrm>
    </dsp:sp>
    <dsp:sp modelId="{026CB67E-AFA8-49DC-826E-E5355998ED0C}">
      <dsp:nvSpPr>
        <dsp:cNvPr id="0" name=""/>
        <dsp:cNvSpPr/>
      </dsp:nvSpPr>
      <dsp:spPr>
        <a:xfrm>
          <a:off x="3312447" y="757875"/>
          <a:ext cx="472025" cy="1134419"/>
        </a:xfrm>
        <a:custGeom>
          <a:avLst/>
          <a:gdLst/>
          <a:ahLst/>
          <a:cxnLst/>
          <a:rect l="0" t="0" r="0" b="0"/>
          <a:pathLst>
            <a:path>
              <a:moveTo>
                <a:pt x="472025" y="0"/>
              </a:moveTo>
              <a:lnTo>
                <a:pt x="472025" y="1134419"/>
              </a:lnTo>
              <a:lnTo>
                <a:pt x="0" y="11344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1840F5-AA73-4F20-AA44-3169E3DA93CC}">
      <dsp:nvSpPr>
        <dsp:cNvPr id="0" name=""/>
        <dsp:cNvSpPr/>
      </dsp:nvSpPr>
      <dsp:spPr>
        <a:xfrm>
          <a:off x="2919" y="1608689"/>
          <a:ext cx="3309528" cy="5672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500" kern="1200" dirty="0"/>
            <a:t>التعلم من خلال المشاريع</a:t>
          </a:r>
          <a:endParaRPr lang="en-US" sz="2500" kern="1200" dirty="0"/>
        </a:p>
      </dsp:txBody>
      <dsp:txXfrm>
        <a:off x="19532" y="1625302"/>
        <a:ext cx="3276302" cy="5339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CCE7F2-C6C5-4441-83DC-8549737765D5}">
      <dsp:nvSpPr>
        <dsp:cNvPr id="0" name=""/>
        <dsp:cNvSpPr/>
      </dsp:nvSpPr>
      <dsp:spPr>
        <a:xfrm>
          <a:off x="4001522" y="0"/>
          <a:ext cx="755662" cy="3778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100" kern="1200" dirty="0"/>
            <a:t>سماته</a:t>
          </a:r>
          <a:endParaRPr lang="en-US" sz="2100" kern="1200" dirty="0"/>
        </a:p>
      </dsp:txBody>
      <dsp:txXfrm>
        <a:off x="4012588" y="11066"/>
        <a:ext cx="733530" cy="355699"/>
      </dsp:txXfrm>
    </dsp:sp>
    <dsp:sp modelId="{A89F4880-5A19-4474-88EC-5FC50D56BE68}">
      <dsp:nvSpPr>
        <dsp:cNvPr id="0" name=""/>
        <dsp:cNvSpPr/>
      </dsp:nvSpPr>
      <dsp:spPr>
        <a:xfrm>
          <a:off x="3401357" y="377831"/>
          <a:ext cx="1280260" cy="285235"/>
        </a:xfrm>
        <a:custGeom>
          <a:avLst/>
          <a:gdLst/>
          <a:ahLst/>
          <a:cxnLst/>
          <a:rect l="0" t="0" r="0" b="0"/>
          <a:pathLst>
            <a:path>
              <a:moveTo>
                <a:pt x="1280260" y="0"/>
              </a:moveTo>
              <a:lnTo>
                <a:pt x="1280260" y="285235"/>
              </a:lnTo>
              <a:lnTo>
                <a:pt x="0" y="2852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80E433-355E-44F3-A800-47CAF07F0789}">
      <dsp:nvSpPr>
        <dsp:cNvPr id="0" name=""/>
        <dsp:cNvSpPr/>
      </dsp:nvSpPr>
      <dsp:spPr>
        <a:xfrm>
          <a:off x="435183" y="474151"/>
          <a:ext cx="2966173" cy="377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300" kern="1200" dirty="0"/>
            <a:t>يعتمد على الحقائق والواقع ودقة الملاحظة</a:t>
          </a:r>
          <a:endParaRPr lang="en-US" sz="1300" kern="1200" dirty="0"/>
        </a:p>
      </dsp:txBody>
      <dsp:txXfrm>
        <a:off x="446249" y="485217"/>
        <a:ext cx="2944041" cy="355699"/>
      </dsp:txXfrm>
    </dsp:sp>
    <dsp:sp modelId="{CB274C1C-6149-4CE3-8616-D29F48A11976}">
      <dsp:nvSpPr>
        <dsp:cNvPr id="0" name=""/>
        <dsp:cNvSpPr/>
      </dsp:nvSpPr>
      <dsp:spPr>
        <a:xfrm>
          <a:off x="3540006" y="377831"/>
          <a:ext cx="1141611" cy="757524"/>
        </a:xfrm>
        <a:custGeom>
          <a:avLst/>
          <a:gdLst/>
          <a:ahLst/>
          <a:cxnLst/>
          <a:rect l="0" t="0" r="0" b="0"/>
          <a:pathLst>
            <a:path>
              <a:moveTo>
                <a:pt x="1141611" y="0"/>
              </a:moveTo>
              <a:lnTo>
                <a:pt x="1141611" y="757524"/>
              </a:lnTo>
              <a:lnTo>
                <a:pt x="0" y="7575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0FD49E-D7A2-48CE-BCCD-DC13C9BD6784}">
      <dsp:nvSpPr>
        <dsp:cNvPr id="0" name=""/>
        <dsp:cNvSpPr/>
      </dsp:nvSpPr>
      <dsp:spPr>
        <a:xfrm>
          <a:off x="435183" y="946439"/>
          <a:ext cx="3104822" cy="377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300" kern="1200" dirty="0"/>
            <a:t>يتجرد الإنسان فيه من الخضوع لميوله وعواطفه وأهوائه</a:t>
          </a:r>
          <a:endParaRPr lang="en-US" sz="1300" kern="1200" dirty="0"/>
        </a:p>
      </dsp:txBody>
      <dsp:txXfrm>
        <a:off x="446249" y="957505"/>
        <a:ext cx="3082690" cy="355699"/>
      </dsp:txXfrm>
    </dsp:sp>
    <dsp:sp modelId="{55DD60CF-E298-4112-B337-F8B6D4E7E4E2}">
      <dsp:nvSpPr>
        <dsp:cNvPr id="0" name=""/>
        <dsp:cNvSpPr/>
      </dsp:nvSpPr>
      <dsp:spPr>
        <a:xfrm>
          <a:off x="3815840" y="377831"/>
          <a:ext cx="865777" cy="1229813"/>
        </a:xfrm>
        <a:custGeom>
          <a:avLst/>
          <a:gdLst/>
          <a:ahLst/>
          <a:cxnLst/>
          <a:rect l="0" t="0" r="0" b="0"/>
          <a:pathLst>
            <a:path>
              <a:moveTo>
                <a:pt x="865777" y="0"/>
              </a:moveTo>
              <a:lnTo>
                <a:pt x="865777" y="1229813"/>
              </a:lnTo>
              <a:lnTo>
                <a:pt x="0" y="12298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AACA38-719F-495D-B645-A1C6E8F65CA4}">
      <dsp:nvSpPr>
        <dsp:cNvPr id="0" name=""/>
        <dsp:cNvSpPr/>
      </dsp:nvSpPr>
      <dsp:spPr>
        <a:xfrm>
          <a:off x="435183" y="1418728"/>
          <a:ext cx="3380656" cy="377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300" kern="1200" dirty="0"/>
            <a:t>ينظر الباحث للأمر من جميع نواحيه ويدرس كافة احتمالاته</a:t>
          </a:r>
          <a:endParaRPr lang="en-US" sz="1300" kern="1200" dirty="0"/>
        </a:p>
      </dsp:txBody>
      <dsp:txXfrm>
        <a:off x="446249" y="1429794"/>
        <a:ext cx="3358524" cy="355699"/>
      </dsp:txXfrm>
    </dsp:sp>
    <dsp:sp modelId="{86C629BF-7019-44B2-956B-7B78CB676684}">
      <dsp:nvSpPr>
        <dsp:cNvPr id="0" name=""/>
        <dsp:cNvSpPr/>
      </dsp:nvSpPr>
      <dsp:spPr>
        <a:xfrm>
          <a:off x="4561238" y="377831"/>
          <a:ext cx="91440" cy="1702102"/>
        </a:xfrm>
        <a:custGeom>
          <a:avLst/>
          <a:gdLst/>
          <a:ahLst/>
          <a:cxnLst/>
          <a:rect l="0" t="0" r="0" b="0"/>
          <a:pathLst>
            <a:path>
              <a:moveTo>
                <a:pt x="120379" y="0"/>
              </a:moveTo>
              <a:lnTo>
                <a:pt x="120379" y="1702102"/>
              </a:lnTo>
              <a:lnTo>
                <a:pt x="45720" y="17021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B65092-16BF-4F2C-85F9-6A9329672C32}">
      <dsp:nvSpPr>
        <dsp:cNvPr id="0" name=""/>
        <dsp:cNvSpPr/>
      </dsp:nvSpPr>
      <dsp:spPr>
        <a:xfrm>
          <a:off x="435183" y="1891017"/>
          <a:ext cx="4171774" cy="377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300" kern="1200" dirty="0"/>
            <a:t>يرفض الباحث كل رأي لا يقدم دليل أو برهان على صدقه أو صدق مصدره</a:t>
          </a:r>
          <a:endParaRPr lang="en-US" sz="1300" kern="1200" dirty="0"/>
        </a:p>
      </dsp:txBody>
      <dsp:txXfrm>
        <a:off x="446249" y="1902083"/>
        <a:ext cx="4149642" cy="3556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108FA-B872-467F-BA78-5E3B8458A180}">
      <dsp:nvSpPr>
        <dsp:cNvPr id="0" name=""/>
        <dsp:cNvSpPr/>
      </dsp:nvSpPr>
      <dsp:spPr>
        <a:xfrm>
          <a:off x="6786177" y="2156393"/>
          <a:ext cx="1340799" cy="11058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1200" b="1" kern="1200" dirty="0">
              <a:cs typeface="+mn-cs"/>
            </a:rPr>
            <a:t>توافق وتناغم وانسجام</a:t>
          </a:r>
          <a:endParaRPr lang="en-US" sz="1200" b="1" kern="1200" dirty="0">
            <a:cs typeface="+mn-cs"/>
          </a:endParaRPr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1200" b="1" kern="1200" dirty="0">
              <a:cs typeface="+mn-cs"/>
            </a:rPr>
            <a:t>تكامل المهارات والخبرات</a:t>
          </a:r>
          <a:endParaRPr lang="en-US" sz="1200" b="1" kern="1200" dirty="0">
            <a:cs typeface="+mn-cs"/>
          </a:endParaRPr>
        </a:p>
      </dsp:txBody>
      <dsp:txXfrm>
        <a:off x="6811626" y="2181842"/>
        <a:ext cx="1289901" cy="818006"/>
      </dsp:txXfrm>
    </dsp:sp>
    <dsp:sp modelId="{5CB795C6-2089-41DC-8E52-14A8FB54737A}">
      <dsp:nvSpPr>
        <dsp:cNvPr id="0" name=""/>
        <dsp:cNvSpPr/>
      </dsp:nvSpPr>
      <dsp:spPr>
        <a:xfrm>
          <a:off x="6139817" y="2617945"/>
          <a:ext cx="1205391" cy="1205391"/>
        </a:xfrm>
        <a:prstGeom prst="circularArrow">
          <a:avLst>
            <a:gd name="adj1" fmla="val 2949"/>
            <a:gd name="adj2" fmla="val 361153"/>
            <a:gd name="adj3" fmla="val 8663336"/>
            <a:gd name="adj4" fmla="val 1775511"/>
            <a:gd name="adj5" fmla="val 34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0E4540A-190E-48F9-B4D0-6240155F5F2D}">
      <dsp:nvSpPr>
        <dsp:cNvPr id="0" name=""/>
        <dsp:cNvSpPr/>
      </dsp:nvSpPr>
      <dsp:spPr>
        <a:xfrm>
          <a:off x="6637199" y="3025298"/>
          <a:ext cx="1191821" cy="4739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200" b="1" kern="1200" dirty="0">
              <a:cs typeface="+mn-cs"/>
            </a:rPr>
            <a:t>تشكيل فريق العمل</a:t>
          </a:r>
          <a:endParaRPr lang="en-US" sz="1200" b="1" kern="1200" dirty="0">
            <a:cs typeface="+mn-cs"/>
          </a:endParaRPr>
        </a:p>
      </dsp:txBody>
      <dsp:txXfrm>
        <a:off x="6651080" y="3039179"/>
        <a:ext cx="1164059" cy="446186"/>
      </dsp:txXfrm>
    </dsp:sp>
    <dsp:sp modelId="{F62F9F24-5A6D-4A28-A2CB-35E288D5C307}">
      <dsp:nvSpPr>
        <dsp:cNvPr id="0" name=""/>
        <dsp:cNvSpPr/>
      </dsp:nvSpPr>
      <dsp:spPr>
        <a:xfrm>
          <a:off x="5127133" y="2156393"/>
          <a:ext cx="1340799" cy="11058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1200" b="1" kern="1200" dirty="0">
              <a:cs typeface="+mn-cs"/>
            </a:rPr>
            <a:t>غير مكرر ومتعلق بمشكلة حقيقية</a:t>
          </a:r>
          <a:endParaRPr lang="en-US" sz="1200" b="1" kern="1200" dirty="0">
            <a:cs typeface="+mn-cs"/>
          </a:endParaRPr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1200" b="1" kern="1200" dirty="0">
              <a:cs typeface="+mn-cs"/>
            </a:rPr>
            <a:t>مناسب للوقت المتاح والإمكانيات</a:t>
          </a:r>
          <a:endParaRPr lang="en-US" sz="1200" b="1" kern="1200" dirty="0">
            <a:cs typeface="+mn-cs"/>
          </a:endParaRPr>
        </a:p>
      </dsp:txBody>
      <dsp:txXfrm>
        <a:off x="5152582" y="2418817"/>
        <a:ext cx="1289901" cy="818006"/>
      </dsp:txXfrm>
    </dsp:sp>
    <dsp:sp modelId="{C576AEB1-7FA7-4964-86F7-580F11A0BC58}">
      <dsp:nvSpPr>
        <dsp:cNvPr id="0" name=""/>
        <dsp:cNvSpPr/>
      </dsp:nvSpPr>
      <dsp:spPr>
        <a:xfrm>
          <a:off x="4160884" y="1498672"/>
          <a:ext cx="1540565" cy="1540565"/>
        </a:xfrm>
        <a:prstGeom prst="leftCircularArrow">
          <a:avLst>
            <a:gd name="adj1" fmla="val 2307"/>
            <a:gd name="adj2" fmla="val 278392"/>
            <a:gd name="adj3" fmla="val 12917475"/>
            <a:gd name="adj4" fmla="val 19888062"/>
            <a:gd name="adj5" fmla="val 269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BF0D544-BB46-4F9E-A47C-7E17D4D8A4E3}">
      <dsp:nvSpPr>
        <dsp:cNvPr id="0" name=""/>
        <dsp:cNvSpPr/>
      </dsp:nvSpPr>
      <dsp:spPr>
        <a:xfrm>
          <a:off x="4978155" y="1919419"/>
          <a:ext cx="1191821" cy="4739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200" b="1" kern="1200" dirty="0">
              <a:cs typeface="+mn-cs"/>
            </a:rPr>
            <a:t>اختيار موضوع المشروع أو الدراسة</a:t>
          </a:r>
          <a:endParaRPr lang="en-US" sz="1200" b="1" kern="1200" dirty="0">
            <a:cs typeface="+mn-cs"/>
          </a:endParaRPr>
        </a:p>
      </dsp:txBody>
      <dsp:txXfrm>
        <a:off x="4992036" y="1933300"/>
        <a:ext cx="1164059" cy="446186"/>
      </dsp:txXfrm>
    </dsp:sp>
    <dsp:sp modelId="{A859ACAA-D3B4-4F51-8F8C-FF884E3DF793}">
      <dsp:nvSpPr>
        <dsp:cNvPr id="0" name=""/>
        <dsp:cNvSpPr/>
      </dsp:nvSpPr>
      <dsp:spPr>
        <a:xfrm>
          <a:off x="3474806" y="2132860"/>
          <a:ext cx="1340799" cy="11058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b="1" kern="1200" dirty="0">
            <a:cs typeface="+mn-cs"/>
          </a:endParaRPr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b="1" kern="1200" dirty="0">
            <a:cs typeface="+mn-cs"/>
          </a:endParaRPr>
        </a:p>
      </dsp:txBody>
      <dsp:txXfrm>
        <a:off x="3500255" y="2158309"/>
        <a:ext cx="1289901" cy="818006"/>
      </dsp:txXfrm>
    </dsp:sp>
    <dsp:sp modelId="{4CEBAC5C-0A89-441C-AD2F-9DA2543A994F}">
      <dsp:nvSpPr>
        <dsp:cNvPr id="0" name=""/>
        <dsp:cNvSpPr/>
      </dsp:nvSpPr>
      <dsp:spPr>
        <a:xfrm>
          <a:off x="2821728" y="2617945"/>
          <a:ext cx="1205391" cy="1205391"/>
        </a:xfrm>
        <a:prstGeom prst="circularArrow">
          <a:avLst>
            <a:gd name="adj1" fmla="val 2949"/>
            <a:gd name="adj2" fmla="val 361153"/>
            <a:gd name="adj3" fmla="val 8663336"/>
            <a:gd name="adj4" fmla="val 1775511"/>
            <a:gd name="adj5" fmla="val 34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5DC80C2-00BA-4093-A550-955802937051}">
      <dsp:nvSpPr>
        <dsp:cNvPr id="0" name=""/>
        <dsp:cNvSpPr/>
      </dsp:nvSpPr>
      <dsp:spPr>
        <a:xfrm>
          <a:off x="3319111" y="3025298"/>
          <a:ext cx="1191821" cy="4739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200" b="1" kern="1200" dirty="0">
              <a:cs typeface="+mn-cs"/>
            </a:rPr>
            <a:t>تحديد مراحله ومهام كل مرحلة</a:t>
          </a:r>
          <a:endParaRPr lang="en-US" sz="1200" b="1" kern="1200" dirty="0">
            <a:cs typeface="+mn-cs"/>
          </a:endParaRPr>
        </a:p>
      </dsp:txBody>
      <dsp:txXfrm>
        <a:off x="3332992" y="3039179"/>
        <a:ext cx="1164059" cy="446186"/>
      </dsp:txXfrm>
    </dsp:sp>
    <dsp:sp modelId="{C8D62E3A-3F83-429A-B4E7-6ACD51B0EDEF}">
      <dsp:nvSpPr>
        <dsp:cNvPr id="0" name=""/>
        <dsp:cNvSpPr/>
      </dsp:nvSpPr>
      <dsp:spPr>
        <a:xfrm>
          <a:off x="1809044" y="2156393"/>
          <a:ext cx="1340799" cy="11058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1200" b="1" kern="1200" dirty="0">
              <a:cs typeface="+mn-cs"/>
            </a:rPr>
            <a:t>تحديد مهام تفصيلية</a:t>
          </a:r>
          <a:endParaRPr lang="en-US" sz="1200" b="1" kern="1200" dirty="0">
            <a:cs typeface="+mn-cs"/>
          </a:endParaRPr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1200" b="1" kern="1200" dirty="0">
              <a:cs typeface="+mn-cs"/>
            </a:rPr>
            <a:t>وضع </a:t>
          </a:r>
          <a:r>
            <a:rPr lang="ar-SA" sz="1200" b="1" kern="1200">
              <a:cs typeface="+mn-cs"/>
            </a:rPr>
            <a:t>خطة زمنية</a:t>
          </a:r>
          <a:endParaRPr lang="en-US" sz="1200" b="1" kern="1200" dirty="0">
            <a:cs typeface="+mn-cs"/>
          </a:endParaRPr>
        </a:p>
      </dsp:txBody>
      <dsp:txXfrm>
        <a:off x="1834493" y="2418817"/>
        <a:ext cx="1289901" cy="818006"/>
      </dsp:txXfrm>
    </dsp:sp>
    <dsp:sp modelId="{EC7248C7-6E03-41D6-91EE-D4114D8239DD}">
      <dsp:nvSpPr>
        <dsp:cNvPr id="0" name=""/>
        <dsp:cNvSpPr/>
      </dsp:nvSpPr>
      <dsp:spPr>
        <a:xfrm>
          <a:off x="842382" y="1508608"/>
          <a:ext cx="1548040" cy="1548040"/>
        </a:xfrm>
        <a:prstGeom prst="leftCircularArrow">
          <a:avLst>
            <a:gd name="adj1" fmla="val 2296"/>
            <a:gd name="adj2" fmla="val 276976"/>
            <a:gd name="adj3" fmla="val 12852487"/>
            <a:gd name="adj4" fmla="val 19824489"/>
            <a:gd name="adj5" fmla="val 2679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28FE647-21B4-4C75-BBFE-128AFE0A10F8}">
      <dsp:nvSpPr>
        <dsp:cNvPr id="0" name=""/>
        <dsp:cNvSpPr/>
      </dsp:nvSpPr>
      <dsp:spPr>
        <a:xfrm>
          <a:off x="1660067" y="1919419"/>
          <a:ext cx="1191821" cy="4739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200" b="1" kern="1200" dirty="0">
              <a:cs typeface="+mn-cs"/>
            </a:rPr>
            <a:t>إعداد خطة تنفيذه</a:t>
          </a:r>
          <a:endParaRPr lang="en-US" sz="1200" b="1" kern="1200" dirty="0">
            <a:cs typeface="+mn-cs"/>
          </a:endParaRPr>
        </a:p>
      </dsp:txBody>
      <dsp:txXfrm>
        <a:off x="1673948" y="1933300"/>
        <a:ext cx="1164059" cy="446186"/>
      </dsp:txXfrm>
    </dsp:sp>
    <dsp:sp modelId="{86A5E312-AEB1-44CF-9CCB-C82BBC71BCFF}">
      <dsp:nvSpPr>
        <dsp:cNvPr id="0" name=""/>
        <dsp:cNvSpPr/>
      </dsp:nvSpPr>
      <dsp:spPr>
        <a:xfrm>
          <a:off x="150000" y="2156393"/>
          <a:ext cx="1340799" cy="11058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3CB6881-30A7-4F6A-80D5-5BD4A8AF2804}">
      <dsp:nvSpPr>
        <dsp:cNvPr id="0" name=""/>
        <dsp:cNvSpPr/>
      </dsp:nvSpPr>
      <dsp:spPr>
        <a:xfrm>
          <a:off x="1023" y="3025298"/>
          <a:ext cx="1191821" cy="4739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200" b="1" kern="1200" dirty="0">
              <a:cs typeface="+mn-cs"/>
            </a:rPr>
            <a:t>كتابة التقرير</a:t>
          </a:r>
          <a:endParaRPr lang="en-US" sz="1200" b="1" kern="1200" dirty="0">
            <a:cs typeface="+mn-cs"/>
          </a:endParaRPr>
        </a:p>
      </dsp:txBody>
      <dsp:txXfrm>
        <a:off x="14904" y="3039179"/>
        <a:ext cx="1164059" cy="4461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D9BD4-9B72-46AF-905C-392A8465F332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30107-A58E-4144-89B3-FE68D3D55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352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D9BD4-9B72-46AF-905C-392A8465F332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30107-A58E-4144-89B3-FE68D3D55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69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D9BD4-9B72-46AF-905C-392A8465F332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30107-A58E-4144-89B3-FE68D3D55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26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D9BD4-9B72-46AF-905C-392A8465F332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30107-A58E-4144-89B3-FE68D3D55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415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D9BD4-9B72-46AF-905C-392A8465F332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30107-A58E-4144-89B3-FE68D3D55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080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D9BD4-9B72-46AF-905C-392A8465F332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30107-A58E-4144-89B3-FE68D3D55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1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D9BD4-9B72-46AF-905C-392A8465F332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30107-A58E-4144-89B3-FE68D3D55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01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D9BD4-9B72-46AF-905C-392A8465F332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30107-A58E-4144-89B3-FE68D3D55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99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D9BD4-9B72-46AF-905C-392A8465F332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30107-A58E-4144-89B3-FE68D3D55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72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D9BD4-9B72-46AF-905C-392A8465F332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30107-A58E-4144-89B3-FE68D3D55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278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D9BD4-9B72-46AF-905C-392A8465F332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30107-A58E-4144-89B3-FE68D3D55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63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D9BD4-9B72-46AF-905C-392A8465F332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30107-A58E-4144-89B3-FE68D3D55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8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image" Target="../media/image15.gif"/><Relationship Id="rId2" Type="http://schemas.openxmlformats.org/officeDocument/2006/relationships/image" Target="../media/image1.png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3" Type="http://schemas.microsoft.com/office/2007/relationships/hdphoto" Target="../media/hdphoto1.wdp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3.jpeg"/><Relationship Id="rId9" Type="http://schemas.openxmlformats.org/officeDocument/2006/relationships/image" Target="../media/image4.png"/><Relationship Id="rId1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18" Type="http://schemas.openxmlformats.org/officeDocument/2006/relationships/diagramQuickStyle" Target="../diagrams/quickStyle2.xml"/><Relationship Id="rId3" Type="http://schemas.microsoft.com/office/2007/relationships/hdphoto" Target="../media/hdphoto1.wdp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17" Type="http://schemas.openxmlformats.org/officeDocument/2006/relationships/diagramLayout" Target="../diagrams/layout2.xml"/><Relationship Id="rId2" Type="http://schemas.openxmlformats.org/officeDocument/2006/relationships/image" Target="../media/image1.png"/><Relationship Id="rId16" Type="http://schemas.openxmlformats.org/officeDocument/2006/relationships/diagramData" Target="../diagrams/data2.xml"/><Relationship Id="rId20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5" Type="http://schemas.openxmlformats.org/officeDocument/2006/relationships/image" Target="../media/image30.png"/><Relationship Id="rId10" Type="http://schemas.openxmlformats.org/officeDocument/2006/relationships/image" Target="../media/image22.png"/><Relationship Id="rId19" Type="http://schemas.openxmlformats.org/officeDocument/2006/relationships/diagramColors" Target="../diagrams/colors2.xml"/><Relationship Id="rId4" Type="http://schemas.openxmlformats.org/officeDocument/2006/relationships/image" Target="../media/image13.jpeg"/><Relationship Id="rId9" Type="http://schemas.openxmlformats.org/officeDocument/2006/relationships/image" Target="../media/image4.png"/><Relationship Id="rId1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png"/><Relationship Id="rId3" Type="http://schemas.microsoft.com/office/2007/relationships/hdphoto" Target="../media/hdphoto1.wdp"/><Relationship Id="rId7" Type="http://schemas.openxmlformats.org/officeDocument/2006/relationships/image" Target="../media/image20.png"/><Relationship Id="rId12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31.png"/><Relationship Id="rId5" Type="http://schemas.openxmlformats.org/officeDocument/2006/relationships/image" Target="../media/image18.png"/><Relationship Id="rId15" Type="http://schemas.openxmlformats.org/officeDocument/2006/relationships/image" Target="../media/image26.png"/><Relationship Id="rId10" Type="http://schemas.openxmlformats.org/officeDocument/2006/relationships/image" Target="../media/image22.png"/><Relationship Id="rId4" Type="http://schemas.openxmlformats.org/officeDocument/2006/relationships/image" Target="../media/image13.jpeg"/><Relationship Id="rId9" Type="http://schemas.openxmlformats.org/officeDocument/2006/relationships/image" Target="../media/image4.png"/><Relationship Id="rId1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3" Type="http://schemas.microsoft.com/office/2007/relationships/hdphoto" Target="../media/hdphoto1.wdp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5" Type="http://schemas.openxmlformats.org/officeDocument/2006/relationships/image" Target="../media/image32.png"/><Relationship Id="rId10" Type="http://schemas.openxmlformats.org/officeDocument/2006/relationships/image" Target="../media/image22.png"/><Relationship Id="rId4" Type="http://schemas.openxmlformats.org/officeDocument/2006/relationships/image" Target="../media/image13.jpeg"/><Relationship Id="rId9" Type="http://schemas.openxmlformats.org/officeDocument/2006/relationships/image" Target="../media/image4.png"/><Relationship Id="rId1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3" Type="http://schemas.microsoft.com/office/2007/relationships/hdphoto" Target="../media/hdphoto1.wdp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5" Type="http://schemas.openxmlformats.org/officeDocument/2006/relationships/image" Target="../media/image31.png"/><Relationship Id="rId10" Type="http://schemas.openxmlformats.org/officeDocument/2006/relationships/image" Target="../media/image22.png"/><Relationship Id="rId4" Type="http://schemas.openxmlformats.org/officeDocument/2006/relationships/image" Target="../media/image13.jpeg"/><Relationship Id="rId9" Type="http://schemas.openxmlformats.org/officeDocument/2006/relationships/image" Target="../media/image4.png"/><Relationship Id="rId1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18" Type="http://schemas.openxmlformats.org/officeDocument/2006/relationships/diagramColors" Target="../diagrams/colors3.xml"/><Relationship Id="rId3" Type="http://schemas.microsoft.com/office/2007/relationships/hdphoto" Target="../media/hdphoto1.wdp"/><Relationship Id="rId21" Type="http://schemas.openxmlformats.org/officeDocument/2006/relationships/image" Target="../media/image34.sv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17" Type="http://schemas.openxmlformats.org/officeDocument/2006/relationships/diagramQuickStyle" Target="../diagrams/quickStyle3.xml"/><Relationship Id="rId25" Type="http://schemas.openxmlformats.org/officeDocument/2006/relationships/slide" Target="slide17.xml"/><Relationship Id="rId2" Type="http://schemas.openxmlformats.org/officeDocument/2006/relationships/image" Target="../media/image1.png"/><Relationship Id="rId16" Type="http://schemas.openxmlformats.org/officeDocument/2006/relationships/diagramLayout" Target="../diagrams/layout3.xml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24" Type="http://schemas.openxmlformats.org/officeDocument/2006/relationships/image" Target="../media/image36.svg"/><Relationship Id="rId5" Type="http://schemas.openxmlformats.org/officeDocument/2006/relationships/image" Target="../media/image18.png"/><Relationship Id="rId15" Type="http://schemas.openxmlformats.org/officeDocument/2006/relationships/diagramData" Target="../diagrams/data3.xml"/><Relationship Id="rId23" Type="http://schemas.openxmlformats.org/officeDocument/2006/relationships/image" Target="../media/image35.png"/><Relationship Id="rId10" Type="http://schemas.openxmlformats.org/officeDocument/2006/relationships/image" Target="../media/image22.png"/><Relationship Id="rId19" Type="http://schemas.microsoft.com/office/2007/relationships/diagramDrawing" Target="../diagrams/drawing3.xml"/><Relationship Id="rId4" Type="http://schemas.openxmlformats.org/officeDocument/2006/relationships/image" Target="../media/image13.jpeg"/><Relationship Id="rId9" Type="http://schemas.openxmlformats.org/officeDocument/2006/relationships/image" Target="../media/image4.png"/><Relationship Id="rId14" Type="http://schemas.openxmlformats.org/officeDocument/2006/relationships/image" Target="../media/image26.png"/><Relationship Id="rId22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3" Type="http://schemas.microsoft.com/office/2007/relationships/hdphoto" Target="../media/hdphoto1.wdp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3.jpeg"/><Relationship Id="rId9" Type="http://schemas.openxmlformats.org/officeDocument/2006/relationships/image" Target="../media/image4.png"/><Relationship Id="rId1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3" Type="http://schemas.microsoft.com/office/2007/relationships/hdphoto" Target="../media/hdphoto1.wdp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3.jpeg"/><Relationship Id="rId9" Type="http://schemas.openxmlformats.org/officeDocument/2006/relationships/image" Target="../media/image4.png"/><Relationship Id="rId1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3" Type="http://schemas.microsoft.com/office/2007/relationships/hdphoto" Target="../media/hdphoto1.wdp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3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5" Type="http://schemas.openxmlformats.org/officeDocument/2006/relationships/image" Target="../media/image37.png"/><Relationship Id="rId10" Type="http://schemas.openxmlformats.org/officeDocument/2006/relationships/image" Target="../media/image22.png"/><Relationship Id="rId4" Type="http://schemas.openxmlformats.org/officeDocument/2006/relationships/image" Target="../media/image13.jpeg"/><Relationship Id="rId9" Type="http://schemas.openxmlformats.org/officeDocument/2006/relationships/image" Target="../media/image4.png"/><Relationship Id="rId1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3" Type="http://schemas.microsoft.com/office/2007/relationships/hdphoto" Target="../media/hdphoto1.wdp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3.jpeg"/><Relationship Id="rId9" Type="http://schemas.openxmlformats.org/officeDocument/2006/relationships/image" Target="../media/image4.png"/><Relationship Id="rId1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18" Type="http://schemas.openxmlformats.org/officeDocument/2006/relationships/diagramColors" Target="../diagrams/colors1.xml"/><Relationship Id="rId3" Type="http://schemas.microsoft.com/office/2007/relationships/hdphoto" Target="../media/hdphoto1.wdp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1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6" Type="http://schemas.openxmlformats.org/officeDocument/2006/relationships/diagramLayout" Target="../diagrams/layout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5" Type="http://schemas.openxmlformats.org/officeDocument/2006/relationships/diagramData" Target="../diagrams/data1.xml"/><Relationship Id="rId10" Type="http://schemas.openxmlformats.org/officeDocument/2006/relationships/image" Target="../media/image22.png"/><Relationship Id="rId19" Type="http://schemas.microsoft.com/office/2007/relationships/diagramDrawing" Target="../diagrams/drawing1.xml"/><Relationship Id="rId4" Type="http://schemas.openxmlformats.org/officeDocument/2006/relationships/image" Target="../media/image13.jpeg"/><Relationship Id="rId9" Type="http://schemas.openxmlformats.org/officeDocument/2006/relationships/image" Target="../media/image4.png"/><Relationship Id="rId1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3" Type="http://schemas.microsoft.com/office/2007/relationships/hdphoto" Target="../media/hdphoto1.wdp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3.jpeg"/><Relationship Id="rId9" Type="http://schemas.openxmlformats.org/officeDocument/2006/relationships/image" Target="../media/image4.pn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3" Type="http://schemas.microsoft.com/office/2007/relationships/hdphoto" Target="../media/hdphoto1.wdp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3.jpeg"/><Relationship Id="rId9" Type="http://schemas.openxmlformats.org/officeDocument/2006/relationships/image" Target="../media/image4.pn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3" Type="http://schemas.microsoft.com/office/2007/relationships/hdphoto" Target="../media/hdphoto1.wdp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3.jpeg"/><Relationship Id="rId9" Type="http://schemas.openxmlformats.org/officeDocument/2006/relationships/image" Target="../media/image4.pn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3" Type="http://schemas.microsoft.com/office/2007/relationships/hdphoto" Target="../media/hdphoto1.wdp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3.jpeg"/><Relationship Id="rId9" Type="http://schemas.openxmlformats.org/officeDocument/2006/relationships/image" Target="../media/image4.png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3" Type="http://schemas.microsoft.com/office/2007/relationships/hdphoto" Target="../media/hdphoto1.wdp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2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2.png"/><Relationship Id="rId4" Type="http://schemas.openxmlformats.org/officeDocument/2006/relationships/image" Target="../media/image13.jpeg"/><Relationship Id="rId9" Type="http://schemas.openxmlformats.org/officeDocument/2006/relationships/image" Target="../media/image4.png"/><Relationship Id="rId1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3" Type="http://schemas.microsoft.com/office/2007/relationships/hdphoto" Target="../media/hdphoto1.wdp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3.jpeg"/><Relationship Id="rId9" Type="http://schemas.openxmlformats.org/officeDocument/2006/relationships/image" Target="../media/image4.png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lh6.googleusercontent.com/u2vntoT29RX_H-yYARqxschVKP1n7Iu-2zeIP-IkWftdr-4CNDE-J9zprZCKts-XkJzRtN1C76YL6HatHHTjVGfGPlHlKIW8f1l9SaoYqmakkL41pZlpa0VgNgXN2znTxp4FQFY3HuY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 descr="Television PNG Transparent Images | PNG All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97"/>
          <a:stretch/>
        </p:blipFill>
        <p:spPr>
          <a:xfrm>
            <a:off x="6269284" y="198347"/>
            <a:ext cx="4452165" cy="2663418"/>
          </a:xfrm>
          <a:prstGeom prst="rect">
            <a:avLst/>
          </a:prstGeom>
        </p:spPr>
      </p:pic>
      <p:pic>
        <p:nvPicPr>
          <p:cNvPr id="1032" name="Picture 8" descr="https://lh3.googleusercontent.com/kQXfWbTRLs3H5hdmgNUcI75w4JyX1fl6qLcvt3qsolMk4GENxaBCdzs2JjFykPghAvGXoC3URCDhE6_H3SHSp6v8woGjarefCygo_aUOpe0NZWDUrgNQmWqKeqraCzQni9DcLOZjL5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" t="54514" r="8470"/>
          <a:stretch/>
        </p:blipFill>
        <p:spPr bwMode="auto">
          <a:xfrm>
            <a:off x="0" y="2393576"/>
            <a:ext cx="12183036" cy="446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lh6.googleusercontent.com/kmtBMhCKhxC730RyQ4R9qURQkf-VrCVqgbU0dwEI4IV7ZY-8x5itjN9-zGkQRZpz359eBuRCRF69jPE_pf1X_7rsfTdBnngAMoOMiUHbBr7KTSNX6lsOq4skl7vWoYLriaCThpLwk3w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2085"/>
            <a:ext cx="1096093" cy="8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s://lh4.googleusercontent.com/gR31Woe2zopG9XGDtY05NZJ8bd49iB3hBvPWNfJtbikgLpvizTvqA22UAjJvjge7IcK_EdMWxEgVQ4ERbhXJlWEy66AMNF6vn7rm43GYOIo-0FqCTDdPomoGq06sIk2e8uA816oUMSw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834" y="2726845"/>
            <a:ext cx="3904129" cy="207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https://lh6.googleusercontent.com/kmtBMhCKhxC730RyQ4R9qURQkf-VrCVqgbU0dwEI4IV7ZY-8x5itjN9-zGkQRZpz359eBuRCRF69jPE_pf1X_7rsfTdBnngAMoOMiUHbBr7KTSNX6lsOq4skl7vWoYLriaCThpLwk3w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64" y="300019"/>
            <a:ext cx="1096093" cy="8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https://lh6.googleusercontent.com/kmtBMhCKhxC730RyQ4R9qURQkf-VrCVqgbU0dwEI4IV7ZY-8x5itjN9-zGkQRZpz359eBuRCRF69jPE_pf1X_7rsfTdBnngAMoOMiUHbBr7KTSNX6lsOq4skl7vWoYLriaCThpLwk3w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" y="1850363"/>
            <a:ext cx="1096093" cy="8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https://lh4.googleusercontent.com/gR31Woe2zopG9XGDtY05NZJ8bd49iB3hBvPWNfJtbikgLpvizTvqA22UAjJvjge7IcK_EdMWxEgVQ4ERbhXJlWEy66AMNF6vn7rm43GYOIo-0FqCTDdPomoGq06sIk2e8uA816oUMSw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" y="2726845"/>
            <a:ext cx="3904129" cy="207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5.googleusercontent.com/96nGAH9rs1CcpiWyqZEA9PaBmMeEBvc2FI5y2A5Arp7tJeZM87WhW7lnqH66nUdDG4c0xQ7yrrBA1kd_0wYAJowbihqMyYnbt0xX-mKpiMIno0HhDqFA-7hmp5aEYaXAEsvfpGpDZtA"/>
          <p:cNvPicPr>
            <a:picLocks noChangeAspect="1" noChangeArrowheads="1"/>
          </p:cNvPicPr>
          <p:nvPr/>
        </p:nvPicPr>
        <p:blipFill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36" y="3843491"/>
            <a:ext cx="1390837" cy="162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https://lh5.googleusercontent.com/96nGAH9rs1CcpiWyqZEA9PaBmMeEBvc2FI5y2A5Arp7tJeZM87WhW7lnqH66nUdDG4c0xQ7yrrBA1kd_0wYAJowbihqMyYnbt0xX-mKpiMIno0HhDqFA-7hmp5aEYaXAEsvfpGpDZtA"/>
          <p:cNvPicPr>
            <a:picLocks noChangeAspect="1" noChangeArrowheads="1"/>
          </p:cNvPicPr>
          <p:nvPr/>
        </p:nvPicPr>
        <p:blipFill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0486" y="3832287"/>
            <a:ext cx="1390837" cy="162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6" descr="https://lh5.googleusercontent.com/96nGAH9rs1CcpiWyqZEA9PaBmMeEBvc2FI5y2A5Arp7tJeZM87WhW7lnqH66nUdDG4c0xQ7yrrBA1kd_0wYAJowbihqMyYnbt0xX-mKpiMIno0HhDqFA-7hmp5aEYaXAEsvfpGpDZtA"/>
          <p:cNvPicPr>
            <a:picLocks noChangeAspect="1" noChangeArrowheads="1"/>
          </p:cNvPicPr>
          <p:nvPr/>
        </p:nvPicPr>
        <p:blipFill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77094" y="3839010"/>
            <a:ext cx="1390837" cy="162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 descr="https://lh5.googleusercontent.com/96nGAH9rs1CcpiWyqZEA9PaBmMeEBvc2FI5y2A5Arp7tJeZM87WhW7lnqH66nUdDG4c0xQ7yrrBA1kd_0wYAJowbihqMyYnbt0xX-mKpiMIno0HhDqFA-7hmp5aEYaXAEsvfpGpDZtA"/>
          <p:cNvPicPr>
            <a:picLocks noChangeAspect="1" noChangeArrowheads="1"/>
          </p:cNvPicPr>
          <p:nvPr/>
        </p:nvPicPr>
        <p:blipFill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050" y="3817859"/>
            <a:ext cx="1390837" cy="162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6" descr="https://lh5.googleusercontent.com/96nGAH9rs1CcpiWyqZEA9PaBmMeEBvc2FI5y2A5Arp7tJeZM87WhW7lnqH66nUdDG4c0xQ7yrrBA1kd_0wYAJowbihqMyYnbt0xX-mKpiMIno0HhDqFA-7hmp5aEYaXAEsvfpGpDZtA"/>
          <p:cNvPicPr>
            <a:picLocks noChangeAspect="1" noChangeArrowheads="1"/>
          </p:cNvPicPr>
          <p:nvPr/>
        </p:nvPicPr>
        <p:blipFill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1353" y="3812877"/>
            <a:ext cx="1390837" cy="162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6" descr="https://lh5.googleusercontent.com/96nGAH9rs1CcpiWyqZEA9PaBmMeEBvc2FI5y2A5Arp7tJeZM87WhW7lnqH66nUdDG4c0xQ7yrrBA1kd_0wYAJowbihqMyYnbt0xX-mKpiMIno0HhDqFA-7hmp5aEYaXAEsvfpGpDZtA"/>
          <p:cNvPicPr>
            <a:picLocks noChangeAspect="1" noChangeArrowheads="1"/>
          </p:cNvPicPr>
          <p:nvPr/>
        </p:nvPicPr>
        <p:blipFill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999" y="3707591"/>
            <a:ext cx="1390837" cy="162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3.googleusercontent.com/SimdZAa5kixmqkAdWMUFRnVqpbJg-cWw5YJ0-ZR46RtK9MBd5WswS08m9-lnuOZnBvgIoHosLYYKdhID0_U1gCBr4tZR4nl-wVlHdNoiojDv6-DYIFmT8yrZeDUH7UxjzZdnAJsog0U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009" y="3472617"/>
            <a:ext cx="3186954" cy="406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ttps://lh4.googleusercontent.com/gR31Woe2zopG9XGDtY05NZJ8bd49iB3hBvPWNfJtbikgLpvizTvqA22UAjJvjge7IcK_EdMWxEgVQ4ERbhXJlWEy66AMNF6vn7rm43GYOIo-0FqCTDdPomoGq06sIk2e8uA816oUMSw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899" y="2726844"/>
            <a:ext cx="3904129" cy="207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6" descr="https://lh5.googleusercontent.com/96nGAH9rs1CcpiWyqZEA9PaBmMeEBvc2FI5y2A5Arp7tJeZM87WhW7lnqH66nUdDG4c0xQ7yrrBA1kd_0wYAJowbihqMyYnbt0xX-mKpiMIno0HhDqFA-7hmp5aEYaXAEsvfpGpDZtA"/>
          <p:cNvPicPr>
            <a:picLocks noChangeAspect="1" noChangeArrowheads="1"/>
          </p:cNvPicPr>
          <p:nvPr/>
        </p:nvPicPr>
        <p:blipFill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658" y="3816714"/>
            <a:ext cx="1390837" cy="162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6" descr="https://lh5.googleusercontent.com/96nGAH9rs1CcpiWyqZEA9PaBmMeEBvc2FI5y2A5Arp7tJeZM87WhW7lnqH66nUdDG4c0xQ7yrrBA1kd_0wYAJowbihqMyYnbt0xX-mKpiMIno0HhDqFA-7hmp5aEYaXAEsvfpGpDZtA"/>
          <p:cNvPicPr>
            <a:picLocks noChangeAspect="1" noChangeArrowheads="1"/>
          </p:cNvPicPr>
          <p:nvPr/>
        </p:nvPicPr>
        <p:blipFill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37184" y="3842059"/>
            <a:ext cx="1390837" cy="1625819"/>
          </a:xfrm>
          <a:prstGeom prst="rect">
            <a:avLst/>
          </a:prstGeom>
          <a:noFill/>
          <a:scene3d>
            <a:camera prst="orthographicFront">
              <a:rot lat="0" lon="1199995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 descr="https://lh5.googleusercontent.com/96nGAH9rs1CcpiWyqZEA9PaBmMeEBvc2FI5y2A5Arp7tJeZM87WhW7lnqH66nUdDG4c0xQ7yrrBA1kd_0wYAJowbihqMyYnbt0xX-mKpiMIno0HhDqFA-7hmp5aEYaXAEsvfpGpDZtA"/>
          <p:cNvPicPr>
            <a:picLocks noChangeAspect="1" noChangeArrowheads="1"/>
          </p:cNvPicPr>
          <p:nvPr/>
        </p:nvPicPr>
        <p:blipFill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270" y="3784376"/>
            <a:ext cx="1390837" cy="162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صورة 25" descr="Television PNG Transparent Images | PNG All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97"/>
          <a:stretch/>
        </p:blipFill>
        <p:spPr>
          <a:xfrm>
            <a:off x="1674266" y="198347"/>
            <a:ext cx="4452165" cy="2663418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6425452" y="406751"/>
            <a:ext cx="4139828" cy="2089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مستطيل 27"/>
          <p:cNvSpPr/>
          <p:nvPr/>
        </p:nvSpPr>
        <p:spPr>
          <a:xfrm>
            <a:off x="1830434" y="406751"/>
            <a:ext cx="4139828" cy="2089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2" name="Picture 18" descr="لا يتوفر وصف للصورة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936" y="3065115"/>
            <a:ext cx="862053" cy="63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لا يتوفر وصف للصورة.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478" y="3099414"/>
            <a:ext cx="928151" cy="59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0" descr="لا يتوفر وصف للصورة.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554" y="3092179"/>
            <a:ext cx="928151" cy="59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هيثم الشريف | Haitham Alshareif on Twitter: &quot;#انفوجرافيك : الجلسة الصحيحة  أمام الحاسب &quot;بنين&quot; https://t.co/BC5SIAB1iV… &quot;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179" y="340622"/>
            <a:ext cx="4139828" cy="216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الجلوس الصحيح أمام الكمبيوتر - البيان الصحي - الأخيرة - البيان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977" y="3068643"/>
            <a:ext cx="863233" cy="61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6" descr="الجلوس الصحيح أمام الكمبيوتر - البيان الصحي - الأخيرة - البيان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65115"/>
            <a:ext cx="867697" cy="61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مركز البروفسور الصياد لجراحة العظام on Twitter: &quot;الوضعية الصحيحة للجلوس  امام الكمبيوتر… &quot;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978" y="3067119"/>
            <a:ext cx="885700" cy="62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ساره العتيبي (@saraopaied) | Twitter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437" y="780591"/>
            <a:ext cx="1273611" cy="169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كتاب رائع عن تعريف الحاسوب ومكوناته pd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324" y="3060113"/>
            <a:ext cx="865020" cy="64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4" descr="كتاب رائع عن تعريف الحاسوب ومكوناته pd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437" y="3057139"/>
            <a:ext cx="858195" cy="63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KY Publications-Academic Journals, Book Publishers, Consultancy"/>
          <p:cNvPicPr>
            <a:picLocks noChangeAspect="1" noChangeArrowheads="1" noCrop="1"/>
          </p:cNvPicPr>
          <p:nvPr/>
        </p:nvPicPr>
        <p:blipFill>
          <a:blip r:embed="rId17" cstate="print">
            <a:duotone>
              <a:prstClr val="black"/>
              <a:srgbClr val="8DD8B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340" y="1317908"/>
            <a:ext cx="565727" cy="42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8" descr="KY Publications-Academic Journals, Book Publishers, Consultancy"/>
          <p:cNvPicPr>
            <a:picLocks noChangeAspect="1" noChangeArrowheads="1" noCrop="1"/>
          </p:cNvPicPr>
          <p:nvPr/>
        </p:nvPicPr>
        <p:blipFill>
          <a:blip r:embed="rId17" cstate="print">
            <a:duotone>
              <a:prstClr val="black"/>
              <a:srgbClr val="BED76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0706" y="1667323"/>
            <a:ext cx="565727" cy="42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8" descr="KY Publications-Academic Journals, Book Publishers, Consultancy"/>
          <p:cNvPicPr>
            <a:picLocks noChangeAspect="1" noChangeArrowheads="1" noCrop="1"/>
          </p:cNvPicPr>
          <p:nvPr/>
        </p:nvPicPr>
        <p:blipFill>
          <a:blip r:embed="rId17" cstate="print">
            <a:duotone>
              <a:prstClr val="black"/>
              <a:srgbClr val="EB8B8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339" y="2039499"/>
            <a:ext cx="565727" cy="42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ربع نص 7"/>
          <p:cNvSpPr txBox="1"/>
          <p:nvPr/>
        </p:nvSpPr>
        <p:spPr>
          <a:xfrm>
            <a:off x="7791733" y="1344481"/>
            <a:ext cx="2129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/>
              <a:t>اليوم:</a:t>
            </a:r>
            <a:r>
              <a:rPr lang="en-US" b="1" dirty="0"/>
              <a:t> </a:t>
            </a:r>
            <a:r>
              <a:rPr lang="ar-SA" b="1" dirty="0"/>
              <a:t>  الأحد</a:t>
            </a:r>
            <a:endParaRPr lang="en-US" b="1" dirty="0"/>
          </a:p>
        </p:txBody>
      </p:sp>
      <p:sp>
        <p:nvSpPr>
          <p:cNvPr id="46" name="مربع نص 45"/>
          <p:cNvSpPr txBox="1"/>
          <p:nvPr/>
        </p:nvSpPr>
        <p:spPr>
          <a:xfrm>
            <a:off x="7354085" y="1745047"/>
            <a:ext cx="2560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/>
              <a:t>التاريخ: 22/3/1442هـ</a:t>
            </a:r>
            <a:endParaRPr lang="en-US" b="1" dirty="0"/>
          </a:p>
        </p:txBody>
      </p:sp>
      <p:sp>
        <p:nvSpPr>
          <p:cNvPr id="47" name="مربع نص 46"/>
          <p:cNvSpPr txBox="1"/>
          <p:nvPr/>
        </p:nvSpPr>
        <p:spPr>
          <a:xfrm>
            <a:off x="6183552" y="2094462"/>
            <a:ext cx="3774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/>
              <a:t>عنوان الدرس: مشروعات ودراسات حاسوبية</a:t>
            </a:r>
            <a:endParaRPr lang="en-US" b="1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8852843" y="454427"/>
            <a:ext cx="1596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>
                <a:cs typeface="Bold Italic Art" panose="02010400000000000000" pitchFamily="2" charset="-78"/>
              </a:rPr>
              <a:t>مرحبا بكم في</a:t>
            </a:r>
            <a:endParaRPr lang="en-US" dirty="0">
              <a:cs typeface="Bold Italic Art" panose="02010400000000000000" pitchFamily="2" charset="-78"/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7194884" y="899454"/>
            <a:ext cx="2533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>
                <a:solidFill>
                  <a:schemeClr val="accent1">
                    <a:lumMod val="75000"/>
                  </a:schemeClr>
                </a:solidFill>
                <a:cs typeface="Bold Italic Art" panose="02010400000000000000" pitchFamily="2" charset="-78"/>
              </a:rPr>
              <a:t>معمل الحاسب الآلي</a:t>
            </a:r>
            <a:endParaRPr lang="en-US" dirty="0">
              <a:solidFill>
                <a:schemeClr val="accent1">
                  <a:lumMod val="75000"/>
                </a:schemeClr>
              </a:solidFill>
              <a:cs typeface="Bold Italic Art" panose="02010400000000000000" pitchFamily="2" charset="-78"/>
            </a:endParaRPr>
          </a:p>
        </p:txBody>
      </p:sp>
      <p:pic>
        <p:nvPicPr>
          <p:cNvPr id="13" name="صورة 12" descr="File:IMac aluminium.png - Wikimedia Commons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133" y="563101"/>
            <a:ext cx="888905" cy="842693"/>
          </a:xfrm>
          <a:prstGeom prst="rect">
            <a:avLst/>
          </a:prstGeom>
        </p:spPr>
      </p:pic>
      <p:pic>
        <p:nvPicPr>
          <p:cNvPr id="51" name="Picture 26" descr="الجلوس الصحيح أمام الكمبيوتر - البيان الصحي - الأخيرة - البيان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206" y="3057139"/>
            <a:ext cx="863233" cy="61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6.googleusercontent.com/jfC79sq_me4GkhKtkdxDVmFHMx3kF81cT9q1ffj5BDUYeYAKCgEu2R4cC_QO6adTZ2j5-86e22JG6kxhy_PIbGqoMEYXkhJteYu9NPfiiqbSc44qwkKQLhfHBvoWmgUCVoqKKwYmS4Y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172" y="3255611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مربع نص 44"/>
          <p:cNvSpPr txBox="1"/>
          <p:nvPr/>
        </p:nvSpPr>
        <p:spPr>
          <a:xfrm>
            <a:off x="16973" y="6370731"/>
            <a:ext cx="1812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@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amaniaalturki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563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lh6.googleusercontent.com/u2vntoT29RX_H-yYARqxschVKP1n7Iu-2zeIP-IkWftdr-4CNDE-J9zprZCKts-XkJzRtN1C76YL6HatHHTjVGfGPlHlKIW8f1l9SaoYqmakkL41pZlpa0VgNgXN2znTxp4FQFY3HuY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ساره العتيبي (@saraopaied) | Twit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435" y="602443"/>
            <a:ext cx="1273611" cy="16986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lh6.googleusercontent.com/ZZd8j9WqKISrHoefzMt3HY_MdZ2fGbtvoqN9vT1Qd6czhr2sncanhVy9bsLxl3oHFGYxVqnPW-puU14ovq4kjLKm5wm2s3WUB4PuElJpbVvrXGzsNxkGBM9zkjwVyu189ohyhdDYbm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40" y="21908"/>
            <a:ext cx="9238868" cy="533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6.googleusercontent.com/k9QMFB1TBtjzZhWXu2dfTT_8B5N2oFmS6Kq9NKroRpOGJ_p0_Qyjc3iI7IMoQxOc31fOd6x50TuKY9kRbV-TG9nZvDBDPCd6I0XBnG8Sr_C0YzFpIrSFZVAmyGRtuRlgFk8nLexiTuU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66" y="3745217"/>
            <a:ext cx="2725211" cy="204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lh4.googleusercontent.com/rW1FevnuMGUozNbNSQrUF8QLA8E0HDkIXwAtWIf3ds7ezpDtCuDD77w_Emc_x2GbFpXvfF_v3rDWcdL6aOWEzHuEo7hdjYPDwSGKiYMonYO6pXSLrxdT4tJh2pXsA1aP8UHS9fAeXR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88" y="0"/>
            <a:ext cx="1617079" cy="304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156" y="3179443"/>
            <a:ext cx="2916053" cy="313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2" descr="https://lh6.googleusercontent.com/kmtBMhCKhxC730RyQ4R9qURQkf-VrCVqgbU0dwEI4IV7ZY-8x5itjN9-zGkQRZpz359eBuRCRF69jPE_pf1X_7rsfTdBnngAMoOMiUHbBr7KTSNX6lsOq4skl7vWoYLriaCThpLwk3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193" y="4049059"/>
            <a:ext cx="1096093" cy="8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2" descr="https://lh6.googleusercontent.com/kmtBMhCKhxC730RyQ4R9qURQkf-VrCVqgbU0dwEI4IV7ZY-8x5itjN9-zGkQRZpz359eBuRCRF69jPE_pf1X_7rsfTdBnngAMoOMiUHbBr7KTSNX6lsOq4skl7vWoYLriaCThpLwk3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077" y="4070967"/>
            <a:ext cx="1096093" cy="8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2" descr="https://lh6.googleusercontent.com/kmtBMhCKhxC730RyQ4R9qURQkf-VrCVqgbU0dwEI4IV7ZY-8x5itjN9-zGkQRZpz359eBuRCRF69jPE_pf1X_7rsfTdBnngAMoOMiUHbBr7KTSNX6lsOq4skl7vWoYLriaCThpLwk3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015" y="4055724"/>
            <a:ext cx="1096093" cy="8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2" descr="https://lh6.googleusercontent.com/kmtBMhCKhxC730RyQ4R9qURQkf-VrCVqgbU0dwEI4IV7ZY-8x5itjN9-zGkQRZpz359eBuRCRF69jPE_pf1X_7rsfTdBnngAMoOMiUHbBr7KTSNX6lsOq4skl7vWoYLriaCThpLwk3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726" y="4043003"/>
            <a:ext cx="1096093" cy="8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2" descr="https://lh6.googleusercontent.com/kmtBMhCKhxC730RyQ4R9qURQkf-VrCVqgbU0dwEI4IV7ZY-8x5itjN9-zGkQRZpz359eBuRCRF69jPE_pf1X_7rsfTdBnngAMoOMiUHbBr7KTSNX6lsOq4skl7vWoYLriaCThpLwk3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610" y="4043003"/>
            <a:ext cx="1096093" cy="8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2" descr="https://lh6.googleusercontent.com/kmtBMhCKhxC730RyQ4R9qURQkf-VrCVqgbU0dwEI4IV7ZY-8x5itjN9-zGkQRZpz359eBuRCRF69jPE_pf1X_7rsfTdBnngAMoOMiUHbBr7KTSNX6lsOq4skl7vWoYLriaCThpLwk3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246" y="4043003"/>
            <a:ext cx="1096093" cy="8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46" y="2984237"/>
            <a:ext cx="6858000" cy="4285681"/>
          </a:xfrm>
          <a:prstGeom prst="rect">
            <a:avLst/>
          </a:prstGeom>
        </p:spPr>
      </p:pic>
      <p:sp>
        <p:nvSpPr>
          <p:cNvPr id="22" name="مربع نص 21"/>
          <p:cNvSpPr txBox="1"/>
          <p:nvPr/>
        </p:nvSpPr>
        <p:spPr>
          <a:xfrm>
            <a:off x="10379242" y="6506150"/>
            <a:ext cx="1812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@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amaniaalturki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09ED18D-D21D-41D7-929B-25DC7F73C42D}"/>
              </a:ext>
            </a:extLst>
          </p:cNvPr>
          <p:cNvGrpSpPr/>
          <p:nvPr/>
        </p:nvGrpSpPr>
        <p:grpSpPr>
          <a:xfrm>
            <a:off x="9954740" y="3484039"/>
            <a:ext cx="2994103" cy="3283289"/>
            <a:chOff x="9955844" y="3945386"/>
            <a:chExt cx="2994103" cy="3283289"/>
          </a:xfrm>
        </p:grpSpPr>
        <p:pic>
          <p:nvPicPr>
            <p:cNvPr id="23" name="صورة 2">
              <a:extLst>
                <a:ext uri="{FF2B5EF4-FFF2-40B4-BE49-F238E27FC236}">
                  <a16:creationId xmlns:a16="http://schemas.microsoft.com/office/drawing/2014/main" id="{B75E15CF-07C7-4724-A4F4-1CBA71FD5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prstClr val="black"/>
                <a:srgbClr val="DEC08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5844" y="3945386"/>
              <a:ext cx="2994103" cy="3283289"/>
            </a:xfrm>
            <a:prstGeom prst="rect">
              <a:avLst/>
            </a:prstGeom>
          </p:spPr>
        </p:pic>
        <p:pic>
          <p:nvPicPr>
            <p:cNvPr id="24" name="Picture 10" descr="https://lh5.googleusercontent.com/h-xN9zJZoPn1lIXOkuiAKiaAgpJzq_fOmZh1Vt7_NYUlm2js6fwJftSceAlPbgTx-MOban8lKSm1eyyzY3RK4ETJdESvceZ_lG9QgGFlRvZOcwZhFbb2OcYTYdysmoprOBTuo-QeDD4">
              <a:extLst>
                <a:ext uri="{FF2B5EF4-FFF2-40B4-BE49-F238E27FC236}">
                  <a16:creationId xmlns:a16="http://schemas.microsoft.com/office/drawing/2014/main" id="{58B7DBC9-1FC8-491D-8085-7993740617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53129" y="5862778"/>
              <a:ext cx="1571367" cy="726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2" descr="https://lh5.googleusercontent.com/6bYvh7ZFtGPv4O1oOsfgBBmFsIWmqfqO5ElgK9L-aSXnDIL4GsuQ35ni-egcZXkeQjf8LkvuShjTe8V2v4O0O0MiYwO28isM-aP6HE0nGacUEODnvjmRg9TOQpkIbY08B1AdRhflC8w">
              <a:extLst>
                <a:ext uri="{FF2B5EF4-FFF2-40B4-BE49-F238E27FC236}">
                  <a16:creationId xmlns:a16="http://schemas.microsoft.com/office/drawing/2014/main" id="{21CBC172-C98B-429B-A259-4747363E7C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966031" y="4161102"/>
              <a:ext cx="1111537" cy="745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4" descr="https://lh4.googleusercontent.com/GqyqA1E95hoFVPA9A8Ghdix0e5-tM9VbgZeg1kzi0VxwKvX8u0I-gaoiiuYWTExmrZ5Hod-b-RJ2BrFnz54yl5XB2VlJ12zhg7wod5ulBjqWyyYttkea7sX3iIim7o0qn6mZCn69jDw">
              <a:extLst>
                <a:ext uri="{FF2B5EF4-FFF2-40B4-BE49-F238E27FC236}">
                  <a16:creationId xmlns:a16="http://schemas.microsoft.com/office/drawing/2014/main" id="{F6B3F18D-D210-4E3C-9801-B0EB92E77C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7574" flipH="1">
              <a:off x="11026166" y="4951724"/>
              <a:ext cx="784280" cy="713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7EF91A18-8C78-4DF4-B7BC-2F3C33C94B2C}"/>
              </a:ext>
            </a:extLst>
          </p:cNvPr>
          <p:cNvSpPr/>
          <p:nvPr/>
        </p:nvSpPr>
        <p:spPr>
          <a:xfrm>
            <a:off x="4408102" y="445016"/>
            <a:ext cx="4362450" cy="956771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b="1" dirty="0"/>
              <a:t>منهجية إعداد دراسة أو تنفيذ مشروع</a:t>
            </a:r>
            <a:endParaRPr lang="en-US" sz="2400" b="1" dirty="0"/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19AF39F7-05A7-44C5-AC8C-29D9246E9965}"/>
              </a:ext>
            </a:extLst>
          </p:cNvPr>
          <p:cNvSpPr/>
          <p:nvPr/>
        </p:nvSpPr>
        <p:spPr>
          <a:xfrm>
            <a:off x="6921608" y="1809104"/>
            <a:ext cx="2639540" cy="153709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منهجية البحث العلمي</a:t>
            </a:r>
            <a:endParaRPr lang="en-US" dirty="0"/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530ECB16-26AF-4AE4-A13A-67017414301C}"/>
              </a:ext>
            </a:extLst>
          </p:cNvPr>
          <p:cNvSpPr/>
          <p:nvPr/>
        </p:nvSpPr>
        <p:spPr>
          <a:xfrm>
            <a:off x="4023760" y="1827987"/>
            <a:ext cx="2639540" cy="153709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منهجية حل المشكلات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55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lh6.googleusercontent.com/u2vntoT29RX_H-yYARqxschVKP1n7Iu-2zeIP-IkWftdr-4CNDE-J9zprZCKts-XkJzRtN1C76YL6HatHHTjVGfGPlHlKIW8f1l9SaoYqmakkL41pZlpa0VgNgXN2znTxp4FQFY3HuY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ساره العتيبي (@saraopaied) | Twit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435" y="602443"/>
            <a:ext cx="1273611" cy="16986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lh6.googleusercontent.com/ZZd8j9WqKISrHoefzMt3HY_MdZ2fGbtvoqN9vT1Qd6czhr2sncanhVy9bsLxl3oHFGYxVqnPW-puU14ovq4kjLKm5wm2s3WUB4PuElJpbVvrXGzsNxkGBM9zkjwVyu189ohyhdDYbm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40" y="21908"/>
            <a:ext cx="9238868" cy="533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6.googleusercontent.com/k9QMFB1TBtjzZhWXu2dfTT_8B5N2oFmS6Kq9NKroRpOGJ_p0_Qyjc3iI7IMoQxOc31fOd6x50TuKY9kRbV-TG9nZvDBDPCd6I0XBnG8Sr_C0YzFpIrSFZVAmyGRtuRlgFk8nLexiTuU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66" y="3745217"/>
            <a:ext cx="2725211" cy="204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lh4.googleusercontent.com/rW1FevnuMGUozNbNSQrUF8QLA8E0HDkIXwAtWIf3ds7ezpDtCuDD77w_Emc_x2GbFpXvfF_v3rDWcdL6aOWEzHuEo7hdjYPDwSGKiYMonYO6pXSLrxdT4tJh2pXsA1aP8UHS9fAeXR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88" y="0"/>
            <a:ext cx="1617079" cy="304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156" y="3179443"/>
            <a:ext cx="2916053" cy="313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2" descr="https://lh6.googleusercontent.com/kmtBMhCKhxC730RyQ4R9qURQkf-VrCVqgbU0dwEI4IV7ZY-8x5itjN9-zGkQRZpz359eBuRCRF69jPE_pf1X_7rsfTdBnngAMoOMiUHbBr7KTSNX6lsOq4skl7vWoYLriaCThpLwk3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193" y="4049059"/>
            <a:ext cx="1096093" cy="8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2" descr="https://lh6.googleusercontent.com/kmtBMhCKhxC730RyQ4R9qURQkf-VrCVqgbU0dwEI4IV7ZY-8x5itjN9-zGkQRZpz359eBuRCRF69jPE_pf1X_7rsfTdBnngAMoOMiUHbBr7KTSNX6lsOq4skl7vWoYLriaCThpLwk3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077" y="4070967"/>
            <a:ext cx="1096093" cy="8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2" descr="https://lh6.googleusercontent.com/kmtBMhCKhxC730RyQ4R9qURQkf-VrCVqgbU0dwEI4IV7ZY-8x5itjN9-zGkQRZpz359eBuRCRF69jPE_pf1X_7rsfTdBnngAMoOMiUHbBr7KTSNX6lsOq4skl7vWoYLriaCThpLwk3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015" y="4055724"/>
            <a:ext cx="1096093" cy="8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2" descr="https://lh6.googleusercontent.com/kmtBMhCKhxC730RyQ4R9qURQkf-VrCVqgbU0dwEI4IV7ZY-8x5itjN9-zGkQRZpz359eBuRCRF69jPE_pf1X_7rsfTdBnngAMoOMiUHbBr7KTSNX6lsOq4skl7vWoYLriaCThpLwk3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726" y="4043003"/>
            <a:ext cx="1096093" cy="8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2" descr="https://lh6.googleusercontent.com/kmtBMhCKhxC730RyQ4R9qURQkf-VrCVqgbU0dwEI4IV7ZY-8x5itjN9-zGkQRZpz359eBuRCRF69jPE_pf1X_7rsfTdBnngAMoOMiUHbBr7KTSNX6lsOq4skl7vWoYLriaCThpLwk3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610" y="4043003"/>
            <a:ext cx="1096093" cy="8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2" descr="https://lh6.googleusercontent.com/kmtBMhCKhxC730RyQ4R9qURQkf-VrCVqgbU0dwEI4IV7ZY-8x5itjN9-zGkQRZpz359eBuRCRF69jPE_pf1X_7rsfTdBnngAMoOMiUHbBr7KTSNX6lsOq4skl7vWoYLriaCThpLwk3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246" y="4043003"/>
            <a:ext cx="1096093" cy="8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46" y="2984237"/>
            <a:ext cx="6858000" cy="4285681"/>
          </a:xfrm>
          <a:prstGeom prst="rect">
            <a:avLst/>
          </a:prstGeom>
        </p:spPr>
      </p:pic>
      <p:sp>
        <p:nvSpPr>
          <p:cNvPr id="22" name="مربع نص 21"/>
          <p:cNvSpPr txBox="1"/>
          <p:nvPr/>
        </p:nvSpPr>
        <p:spPr>
          <a:xfrm>
            <a:off x="10379242" y="6506150"/>
            <a:ext cx="1812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@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amaniaalturki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09ED18D-D21D-41D7-929B-25DC7F73C42D}"/>
              </a:ext>
            </a:extLst>
          </p:cNvPr>
          <p:cNvGrpSpPr/>
          <p:nvPr/>
        </p:nvGrpSpPr>
        <p:grpSpPr>
          <a:xfrm>
            <a:off x="9954740" y="3484039"/>
            <a:ext cx="2994103" cy="3283289"/>
            <a:chOff x="9955844" y="3945386"/>
            <a:chExt cx="2994103" cy="3283289"/>
          </a:xfrm>
        </p:grpSpPr>
        <p:pic>
          <p:nvPicPr>
            <p:cNvPr id="23" name="صورة 2">
              <a:extLst>
                <a:ext uri="{FF2B5EF4-FFF2-40B4-BE49-F238E27FC236}">
                  <a16:creationId xmlns:a16="http://schemas.microsoft.com/office/drawing/2014/main" id="{B75E15CF-07C7-4724-A4F4-1CBA71FD5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prstClr val="black"/>
                <a:srgbClr val="DEC08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5844" y="3945386"/>
              <a:ext cx="2994103" cy="3283289"/>
            </a:xfrm>
            <a:prstGeom prst="rect">
              <a:avLst/>
            </a:prstGeom>
          </p:spPr>
        </p:pic>
        <p:pic>
          <p:nvPicPr>
            <p:cNvPr id="24" name="Picture 10" descr="https://lh5.googleusercontent.com/h-xN9zJZoPn1lIXOkuiAKiaAgpJzq_fOmZh1Vt7_NYUlm2js6fwJftSceAlPbgTx-MOban8lKSm1eyyzY3RK4ETJdESvceZ_lG9QgGFlRvZOcwZhFbb2OcYTYdysmoprOBTuo-QeDD4">
              <a:extLst>
                <a:ext uri="{FF2B5EF4-FFF2-40B4-BE49-F238E27FC236}">
                  <a16:creationId xmlns:a16="http://schemas.microsoft.com/office/drawing/2014/main" id="{58B7DBC9-1FC8-491D-8085-7993740617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53129" y="5862778"/>
              <a:ext cx="1571367" cy="726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2" descr="https://lh5.googleusercontent.com/6bYvh7ZFtGPv4O1oOsfgBBmFsIWmqfqO5ElgK9L-aSXnDIL4GsuQ35ni-egcZXkeQjf8LkvuShjTe8V2v4O0O0MiYwO28isM-aP6HE0nGacUEODnvjmRg9TOQpkIbY08B1AdRhflC8w">
              <a:extLst>
                <a:ext uri="{FF2B5EF4-FFF2-40B4-BE49-F238E27FC236}">
                  <a16:creationId xmlns:a16="http://schemas.microsoft.com/office/drawing/2014/main" id="{21CBC172-C98B-429B-A259-4747363E7C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966031" y="4161102"/>
              <a:ext cx="1111537" cy="745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4" descr="https://lh4.googleusercontent.com/GqyqA1E95hoFVPA9A8Ghdix0e5-tM9VbgZeg1kzi0VxwKvX8u0I-gaoiiuYWTExmrZ5Hod-b-RJ2BrFnz54yl5XB2VlJ12zhg7wod5ulBjqWyyYttkea7sX3iIim7o0qn6mZCn69jDw">
              <a:extLst>
                <a:ext uri="{FF2B5EF4-FFF2-40B4-BE49-F238E27FC236}">
                  <a16:creationId xmlns:a16="http://schemas.microsoft.com/office/drawing/2014/main" id="{F6B3F18D-D210-4E3C-9801-B0EB92E77C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7574" flipH="1">
              <a:off x="11026166" y="4951724"/>
              <a:ext cx="784280" cy="713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3">
            <a:extLst>
              <a:ext uri="{FF2B5EF4-FFF2-40B4-BE49-F238E27FC236}">
                <a16:creationId xmlns:a16="http://schemas.microsoft.com/office/drawing/2014/main" id="{B4AA7218-0772-43F4-8701-6A28245B3B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/>
          <a:srcRect t="43515" r="64240" b="5131"/>
          <a:stretch/>
        </p:blipFill>
        <p:spPr bwMode="auto">
          <a:xfrm>
            <a:off x="2673407" y="413181"/>
            <a:ext cx="3266459" cy="3521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Hexagon 2">
            <a:extLst>
              <a:ext uri="{FF2B5EF4-FFF2-40B4-BE49-F238E27FC236}">
                <a16:creationId xmlns:a16="http://schemas.microsoft.com/office/drawing/2014/main" id="{23582E1F-A283-4B90-B9FE-BBFC4834BA17}"/>
              </a:ext>
            </a:extLst>
          </p:cNvPr>
          <p:cNvSpPr/>
          <p:nvPr/>
        </p:nvSpPr>
        <p:spPr>
          <a:xfrm>
            <a:off x="5180840" y="400460"/>
            <a:ext cx="2639540" cy="62603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منهجية البحث العلمي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097D12-C49F-4717-904D-4D51CC79E3CD}"/>
              </a:ext>
            </a:extLst>
          </p:cNvPr>
          <p:cNvSpPr txBox="1"/>
          <p:nvPr/>
        </p:nvSpPr>
        <p:spPr>
          <a:xfrm>
            <a:off x="4728003" y="1048173"/>
            <a:ext cx="5412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هو أسلوب منظم يتبع خطوات وإجراءات محددة سعياً وراء معرفة</a:t>
            </a:r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1E62F84-4428-4751-9F26-1CC4B7E787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265473"/>
              </p:ext>
            </p:extLst>
          </p:nvPr>
        </p:nvGraphicFramePr>
        <p:xfrm>
          <a:off x="5492082" y="1350600"/>
          <a:ext cx="5193275" cy="2270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</p:spTree>
    <p:extLst>
      <p:ext uri="{BB962C8B-B14F-4D97-AF65-F5344CB8AC3E}">
        <p14:creationId xmlns:p14="http://schemas.microsoft.com/office/powerpoint/2010/main" val="296820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ECCE7F2-C6C5-4441-83DC-854973776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dgm id="{DECCE7F2-C6C5-4441-83DC-854973776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89F4880-5A19-4474-88EC-5FC50D56BE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dgm id="{A89F4880-5A19-4474-88EC-5FC50D56BE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780E433-355E-44F3-A800-47CAF07F07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">
                                            <p:graphicEl>
                                              <a:dgm id="{7780E433-355E-44F3-A800-47CAF07F07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274C1C-6149-4CE3-8616-D29F48A11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7">
                                            <p:graphicEl>
                                              <a:dgm id="{CB274C1C-6149-4CE3-8616-D29F48A119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90FD49E-D7A2-48CE-BCCD-DC13C9BD67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7">
                                            <p:graphicEl>
                                              <a:dgm id="{490FD49E-D7A2-48CE-BCCD-DC13C9BD67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DD60CF-E298-4112-B337-F8B6D4E7E4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7">
                                            <p:graphicEl>
                                              <a:dgm id="{55DD60CF-E298-4112-B337-F8B6D4E7E4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AACA38-719F-495D-B645-A1C6E8F65C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7">
                                            <p:graphicEl>
                                              <a:dgm id="{2CAACA38-719F-495D-B645-A1C6E8F65C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6C629BF-7019-44B2-956B-7B78CB6766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7">
                                            <p:graphicEl>
                                              <a:dgm id="{86C629BF-7019-44B2-956B-7B78CB6766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B65092-16BF-4F2C-85F9-6A9329672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7">
                                            <p:graphicEl>
                                              <a:dgm id="{F4B65092-16BF-4F2C-85F9-6A9329672C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Graphic spid="7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lh6.googleusercontent.com/u2vntoT29RX_H-yYARqxschVKP1n7Iu-2zeIP-IkWftdr-4CNDE-J9zprZCKts-XkJzRtN1C76YL6HatHHTjVGfGPlHlKIW8f1l9SaoYqmakkL41pZlpa0VgNgXN2znTxp4FQFY3HuY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ساره العتيبي (@saraopaied) | Twit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435" y="602443"/>
            <a:ext cx="1273611" cy="16986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lh6.googleusercontent.com/ZZd8j9WqKISrHoefzMt3HY_MdZ2fGbtvoqN9vT1Qd6czhr2sncanhVy9bsLxl3oHFGYxVqnPW-puU14ovq4kjLKm5wm2s3WUB4PuElJpbVvrXGzsNxkGBM9zkjwVyu189ohyhdDYbm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40" y="21908"/>
            <a:ext cx="9238868" cy="533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6.googleusercontent.com/k9QMFB1TBtjzZhWXu2dfTT_8B5N2oFmS6Kq9NKroRpOGJ_p0_Qyjc3iI7IMoQxOc31fOd6x50TuKY9kRbV-TG9nZvDBDPCd6I0XBnG8Sr_C0YzFpIrSFZVAmyGRtuRlgFk8nLexiTuU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66" y="3745217"/>
            <a:ext cx="2725211" cy="204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lh4.googleusercontent.com/rW1FevnuMGUozNbNSQrUF8QLA8E0HDkIXwAtWIf3ds7ezpDtCuDD77w_Emc_x2GbFpXvfF_v3rDWcdL6aOWEzHuEo7hdjYPDwSGKiYMonYO6pXSLrxdT4tJh2pXsA1aP8UHS9fAeXR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88" y="0"/>
            <a:ext cx="1617079" cy="304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156" y="3179443"/>
            <a:ext cx="2916053" cy="313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2" descr="https://lh6.googleusercontent.com/kmtBMhCKhxC730RyQ4R9qURQkf-VrCVqgbU0dwEI4IV7ZY-8x5itjN9-zGkQRZpz359eBuRCRF69jPE_pf1X_7rsfTdBnngAMoOMiUHbBr7KTSNX6lsOq4skl7vWoYLriaCThpLwk3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193" y="4049059"/>
            <a:ext cx="1096093" cy="8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2" descr="https://lh6.googleusercontent.com/kmtBMhCKhxC730RyQ4R9qURQkf-VrCVqgbU0dwEI4IV7ZY-8x5itjN9-zGkQRZpz359eBuRCRF69jPE_pf1X_7rsfTdBnngAMoOMiUHbBr7KTSNX6lsOq4skl7vWoYLriaCThpLwk3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077" y="4070967"/>
            <a:ext cx="1096093" cy="8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2" descr="https://lh6.googleusercontent.com/kmtBMhCKhxC730RyQ4R9qURQkf-VrCVqgbU0dwEI4IV7ZY-8x5itjN9-zGkQRZpz359eBuRCRF69jPE_pf1X_7rsfTdBnngAMoOMiUHbBr7KTSNX6lsOq4skl7vWoYLriaCThpLwk3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015" y="4055724"/>
            <a:ext cx="1096093" cy="8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2" descr="https://lh6.googleusercontent.com/kmtBMhCKhxC730RyQ4R9qURQkf-VrCVqgbU0dwEI4IV7ZY-8x5itjN9-zGkQRZpz359eBuRCRF69jPE_pf1X_7rsfTdBnngAMoOMiUHbBr7KTSNX6lsOq4skl7vWoYLriaCThpLwk3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726" y="4043003"/>
            <a:ext cx="1096093" cy="8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2" descr="https://lh6.googleusercontent.com/kmtBMhCKhxC730RyQ4R9qURQkf-VrCVqgbU0dwEI4IV7ZY-8x5itjN9-zGkQRZpz359eBuRCRF69jPE_pf1X_7rsfTdBnngAMoOMiUHbBr7KTSNX6lsOq4skl7vWoYLriaCThpLwk3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610" y="4043003"/>
            <a:ext cx="1096093" cy="8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2" descr="https://lh6.googleusercontent.com/kmtBMhCKhxC730RyQ4R9qURQkf-VrCVqgbU0dwEI4IV7ZY-8x5itjN9-zGkQRZpz359eBuRCRF69jPE_pf1X_7rsfTdBnngAMoOMiUHbBr7KTSNX6lsOq4skl7vWoYLriaCThpLwk3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246" y="4043003"/>
            <a:ext cx="1096093" cy="8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46" y="2984237"/>
            <a:ext cx="6858000" cy="4285681"/>
          </a:xfrm>
          <a:prstGeom prst="rect">
            <a:avLst/>
          </a:prstGeom>
        </p:spPr>
      </p:pic>
      <p:sp>
        <p:nvSpPr>
          <p:cNvPr id="22" name="مربع نص 21"/>
          <p:cNvSpPr txBox="1"/>
          <p:nvPr/>
        </p:nvSpPr>
        <p:spPr>
          <a:xfrm>
            <a:off x="10379242" y="6506150"/>
            <a:ext cx="1812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@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amaniaalturki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C0370A64-7365-4BC5-BDE9-B22CED9EE8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/>
          <a:srcRect r="66324" b="47188"/>
          <a:stretch/>
        </p:blipFill>
        <p:spPr bwMode="auto">
          <a:xfrm>
            <a:off x="2683236" y="427456"/>
            <a:ext cx="2918978" cy="347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09ED18D-D21D-41D7-929B-25DC7F73C42D}"/>
              </a:ext>
            </a:extLst>
          </p:cNvPr>
          <p:cNvGrpSpPr/>
          <p:nvPr/>
        </p:nvGrpSpPr>
        <p:grpSpPr>
          <a:xfrm>
            <a:off x="9954740" y="3484039"/>
            <a:ext cx="2994103" cy="3283289"/>
            <a:chOff x="9955844" y="3945386"/>
            <a:chExt cx="2994103" cy="3283289"/>
          </a:xfrm>
        </p:grpSpPr>
        <p:pic>
          <p:nvPicPr>
            <p:cNvPr id="23" name="صورة 2">
              <a:extLst>
                <a:ext uri="{FF2B5EF4-FFF2-40B4-BE49-F238E27FC236}">
                  <a16:creationId xmlns:a16="http://schemas.microsoft.com/office/drawing/2014/main" id="{B75E15CF-07C7-4724-A4F4-1CBA71FD5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duotone>
                <a:prstClr val="black"/>
                <a:srgbClr val="DEC08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5844" y="3945386"/>
              <a:ext cx="2994103" cy="3283289"/>
            </a:xfrm>
            <a:prstGeom prst="rect">
              <a:avLst/>
            </a:prstGeom>
          </p:spPr>
        </p:pic>
        <p:pic>
          <p:nvPicPr>
            <p:cNvPr id="24" name="Picture 10" descr="https://lh5.googleusercontent.com/h-xN9zJZoPn1lIXOkuiAKiaAgpJzq_fOmZh1Vt7_NYUlm2js6fwJftSceAlPbgTx-MOban8lKSm1eyyzY3RK4ETJdESvceZ_lG9QgGFlRvZOcwZhFbb2OcYTYdysmoprOBTuo-QeDD4">
              <a:extLst>
                <a:ext uri="{FF2B5EF4-FFF2-40B4-BE49-F238E27FC236}">
                  <a16:creationId xmlns:a16="http://schemas.microsoft.com/office/drawing/2014/main" id="{58B7DBC9-1FC8-491D-8085-7993740617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53129" y="5862778"/>
              <a:ext cx="1571367" cy="726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2" descr="https://lh5.googleusercontent.com/6bYvh7ZFtGPv4O1oOsfgBBmFsIWmqfqO5ElgK9L-aSXnDIL4GsuQ35ni-egcZXkeQjf8LkvuShjTe8V2v4O0O0MiYwO28isM-aP6HE0nGacUEODnvjmRg9TOQpkIbY08B1AdRhflC8w">
              <a:extLst>
                <a:ext uri="{FF2B5EF4-FFF2-40B4-BE49-F238E27FC236}">
                  <a16:creationId xmlns:a16="http://schemas.microsoft.com/office/drawing/2014/main" id="{21CBC172-C98B-429B-A259-4747363E7C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966031" y="4161102"/>
              <a:ext cx="1111537" cy="745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4" descr="https://lh4.googleusercontent.com/GqyqA1E95hoFVPA9A8Ghdix0e5-tM9VbgZeg1kzi0VxwKvX8u0I-gaoiiuYWTExmrZ5Hod-b-RJ2BrFnz54yl5XB2VlJ12zhg7wod5ulBjqWyyYttkea7sX3iIim7o0qn6mZCn69jDw">
              <a:extLst>
                <a:ext uri="{FF2B5EF4-FFF2-40B4-BE49-F238E27FC236}">
                  <a16:creationId xmlns:a16="http://schemas.microsoft.com/office/drawing/2014/main" id="{F6B3F18D-D210-4E3C-9801-B0EB92E77C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7574" flipH="1">
              <a:off x="11026166" y="4951724"/>
              <a:ext cx="784280" cy="713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Hexagon 2">
            <a:extLst>
              <a:ext uri="{FF2B5EF4-FFF2-40B4-BE49-F238E27FC236}">
                <a16:creationId xmlns:a16="http://schemas.microsoft.com/office/drawing/2014/main" id="{6F0EA7F5-57AC-4CE7-A8B2-16D737520169}"/>
              </a:ext>
            </a:extLst>
          </p:cNvPr>
          <p:cNvSpPr/>
          <p:nvPr/>
        </p:nvSpPr>
        <p:spPr>
          <a:xfrm>
            <a:off x="5342752" y="446862"/>
            <a:ext cx="2639540" cy="607156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منهجية حل المشكلات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AC1C99-8D6A-435A-81D8-44E4C6645F7B}"/>
              </a:ext>
            </a:extLst>
          </p:cNvPr>
          <p:cNvSpPr txBox="1"/>
          <p:nvPr/>
        </p:nvSpPr>
        <p:spPr>
          <a:xfrm>
            <a:off x="5678072" y="1754976"/>
            <a:ext cx="42488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/>
              <a:t>هو أسلوب تفكير مركب ومنظم يتبع مراحل وخطوات محددة تهدف إلى الوصول لأفضل الأفكار والحلول لمشكلة ما( غالباً تستخدم في المجالات التطبيقية)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33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lh6.googleusercontent.com/u2vntoT29RX_H-yYARqxschVKP1n7Iu-2zeIP-IkWftdr-4CNDE-J9zprZCKts-XkJzRtN1C76YL6HatHHTjVGfGPlHlKIW8f1l9SaoYqmakkL41pZlpa0VgNgXN2znTxp4FQFY3HuY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ساره العتيبي (@saraopaied) | Twit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435" y="602443"/>
            <a:ext cx="1273611" cy="16986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lh6.googleusercontent.com/ZZd8j9WqKISrHoefzMt3HY_MdZ2fGbtvoqN9vT1Qd6czhr2sncanhVy9bsLxl3oHFGYxVqnPW-puU14ovq4kjLKm5wm2s3WUB4PuElJpbVvrXGzsNxkGBM9zkjwVyu189ohyhdDYbm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40" y="21908"/>
            <a:ext cx="9238868" cy="533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6.googleusercontent.com/k9QMFB1TBtjzZhWXu2dfTT_8B5N2oFmS6Kq9NKroRpOGJ_p0_Qyjc3iI7IMoQxOc31fOd6x50TuKY9kRbV-TG9nZvDBDPCd6I0XBnG8Sr_C0YzFpIrSFZVAmyGRtuRlgFk8nLexiTuU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66" y="3745217"/>
            <a:ext cx="2725211" cy="204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lh4.googleusercontent.com/rW1FevnuMGUozNbNSQrUF8QLA8E0HDkIXwAtWIf3ds7ezpDtCuDD77w_Emc_x2GbFpXvfF_v3rDWcdL6aOWEzHuEo7hdjYPDwSGKiYMonYO6pXSLrxdT4tJh2pXsA1aP8UHS9fAeXR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88" y="0"/>
            <a:ext cx="1617079" cy="304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156" y="3179443"/>
            <a:ext cx="2916053" cy="313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2" descr="https://lh6.googleusercontent.com/kmtBMhCKhxC730RyQ4R9qURQkf-VrCVqgbU0dwEI4IV7ZY-8x5itjN9-zGkQRZpz359eBuRCRF69jPE_pf1X_7rsfTdBnngAMoOMiUHbBr7KTSNX6lsOq4skl7vWoYLriaCThpLwk3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193" y="4049059"/>
            <a:ext cx="1096093" cy="8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2" descr="https://lh6.googleusercontent.com/kmtBMhCKhxC730RyQ4R9qURQkf-VrCVqgbU0dwEI4IV7ZY-8x5itjN9-zGkQRZpz359eBuRCRF69jPE_pf1X_7rsfTdBnngAMoOMiUHbBr7KTSNX6lsOq4skl7vWoYLriaCThpLwk3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077" y="4070967"/>
            <a:ext cx="1096093" cy="8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2" descr="https://lh6.googleusercontent.com/kmtBMhCKhxC730RyQ4R9qURQkf-VrCVqgbU0dwEI4IV7ZY-8x5itjN9-zGkQRZpz359eBuRCRF69jPE_pf1X_7rsfTdBnngAMoOMiUHbBr7KTSNX6lsOq4skl7vWoYLriaCThpLwk3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015" y="4055724"/>
            <a:ext cx="1096093" cy="8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2" descr="https://lh6.googleusercontent.com/kmtBMhCKhxC730RyQ4R9qURQkf-VrCVqgbU0dwEI4IV7ZY-8x5itjN9-zGkQRZpz359eBuRCRF69jPE_pf1X_7rsfTdBnngAMoOMiUHbBr7KTSNX6lsOq4skl7vWoYLriaCThpLwk3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726" y="4043003"/>
            <a:ext cx="1096093" cy="8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2" descr="https://lh6.googleusercontent.com/kmtBMhCKhxC730RyQ4R9qURQkf-VrCVqgbU0dwEI4IV7ZY-8x5itjN9-zGkQRZpz359eBuRCRF69jPE_pf1X_7rsfTdBnngAMoOMiUHbBr7KTSNX6lsOq4skl7vWoYLriaCThpLwk3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610" y="4043003"/>
            <a:ext cx="1096093" cy="8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2" descr="https://lh6.googleusercontent.com/kmtBMhCKhxC730RyQ4R9qURQkf-VrCVqgbU0dwEI4IV7ZY-8x5itjN9-zGkQRZpz359eBuRCRF69jPE_pf1X_7rsfTdBnngAMoOMiUHbBr7KTSNX6lsOq4skl7vWoYLriaCThpLwk3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246" y="4043003"/>
            <a:ext cx="1096093" cy="8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46" y="2984237"/>
            <a:ext cx="6858000" cy="4285681"/>
          </a:xfrm>
          <a:prstGeom prst="rect">
            <a:avLst/>
          </a:prstGeom>
        </p:spPr>
      </p:pic>
      <p:sp>
        <p:nvSpPr>
          <p:cNvPr id="22" name="مربع نص 21"/>
          <p:cNvSpPr txBox="1"/>
          <p:nvPr/>
        </p:nvSpPr>
        <p:spPr>
          <a:xfrm>
            <a:off x="10379242" y="6506150"/>
            <a:ext cx="1812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@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amaniaalturki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09ED18D-D21D-41D7-929B-25DC7F73C42D}"/>
              </a:ext>
            </a:extLst>
          </p:cNvPr>
          <p:cNvGrpSpPr/>
          <p:nvPr/>
        </p:nvGrpSpPr>
        <p:grpSpPr>
          <a:xfrm>
            <a:off x="9954740" y="3484039"/>
            <a:ext cx="2994103" cy="3283289"/>
            <a:chOff x="9955844" y="3945386"/>
            <a:chExt cx="2994103" cy="3283289"/>
          </a:xfrm>
        </p:grpSpPr>
        <p:pic>
          <p:nvPicPr>
            <p:cNvPr id="23" name="صورة 2">
              <a:extLst>
                <a:ext uri="{FF2B5EF4-FFF2-40B4-BE49-F238E27FC236}">
                  <a16:creationId xmlns:a16="http://schemas.microsoft.com/office/drawing/2014/main" id="{B75E15CF-07C7-4724-A4F4-1CBA71FD5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prstClr val="black"/>
                <a:srgbClr val="DEC08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5844" y="3945386"/>
              <a:ext cx="2994103" cy="3283289"/>
            </a:xfrm>
            <a:prstGeom prst="rect">
              <a:avLst/>
            </a:prstGeom>
          </p:spPr>
        </p:pic>
        <p:pic>
          <p:nvPicPr>
            <p:cNvPr id="24" name="Picture 10" descr="https://lh5.googleusercontent.com/h-xN9zJZoPn1lIXOkuiAKiaAgpJzq_fOmZh1Vt7_NYUlm2js6fwJftSceAlPbgTx-MOban8lKSm1eyyzY3RK4ETJdESvceZ_lG9QgGFlRvZOcwZhFbb2OcYTYdysmoprOBTuo-QeDD4">
              <a:extLst>
                <a:ext uri="{FF2B5EF4-FFF2-40B4-BE49-F238E27FC236}">
                  <a16:creationId xmlns:a16="http://schemas.microsoft.com/office/drawing/2014/main" id="{58B7DBC9-1FC8-491D-8085-7993740617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53129" y="5862778"/>
              <a:ext cx="1571367" cy="726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2" descr="https://lh5.googleusercontent.com/6bYvh7ZFtGPv4O1oOsfgBBmFsIWmqfqO5ElgK9L-aSXnDIL4GsuQ35ni-egcZXkeQjf8LkvuShjTe8V2v4O0O0MiYwO28isM-aP6HE0nGacUEODnvjmRg9TOQpkIbY08B1AdRhflC8w">
              <a:extLst>
                <a:ext uri="{FF2B5EF4-FFF2-40B4-BE49-F238E27FC236}">
                  <a16:creationId xmlns:a16="http://schemas.microsoft.com/office/drawing/2014/main" id="{21CBC172-C98B-429B-A259-4747363E7C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966031" y="4161102"/>
              <a:ext cx="1111537" cy="745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4" descr="https://lh4.googleusercontent.com/GqyqA1E95hoFVPA9A8Ghdix0e5-tM9VbgZeg1kzi0VxwKvX8u0I-gaoiiuYWTExmrZ5Hod-b-RJ2BrFnz54yl5XB2VlJ12zhg7wod5ulBjqWyyYttkea7sX3iIim7o0qn6mZCn69jDw">
              <a:extLst>
                <a:ext uri="{FF2B5EF4-FFF2-40B4-BE49-F238E27FC236}">
                  <a16:creationId xmlns:a16="http://schemas.microsoft.com/office/drawing/2014/main" id="{F6B3F18D-D210-4E3C-9801-B0EB92E77C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7574" flipH="1">
              <a:off x="11026166" y="4951724"/>
              <a:ext cx="784280" cy="713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3">
            <a:extLst>
              <a:ext uri="{FF2B5EF4-FFF2-40B4-BE49-F238E27FC236}">
                <a16:creationId xmlns:a16="http://schemas.microsoft.com/office/drawing/2014/main" id="{B96DD326-2B54-4BE7-A276-80DE176578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/>
          <a:srcRect t="47150"/>
          <a:stretch/>
        </p:blipFill>
        <p:spPr bwMode="auto">
          <a:xfrm>
            <a:off x="2629075" y="522018"/>
            <a:ext cx="7870120" cy="315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60870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lh6.googleusercontent.com/u2vntoT29RX_H-yYARqxschVKP1n7Iu-2zeIP-IkWftdr-4CNDE-J9zprZCKts-XkJzRtN1C76YL6HatHHTjVGfGPlHlKIW8f1l9SaoYqmakkL41pZlpa0VgNgXN2znTxp4FQFY3HuY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ساره العتيبي (@saraopaied) | Twit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435" y="602443"/>
            <a:ext cx="1273611" cy="16986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lh6.googleusercontent.com/ZZd8j9WqKISrHoefzMt3HY_MdZ2fGbtvoqN9vT1Qd6czhr2sncanhVy9bsLxl3oHFGYxVqnPW-puU14ovq4kjLKm5wm2s3WUB4PuElJpbVvrXGzsNxkGBM9zkjwVyu189ohyhdDYbm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252" y="-201586"/>
            <a:ext cx="9238868" cy="533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6.googleusercontent.com/k9QMFB1TBtjzZhWXu2dfTT_8B5N2oFmS6Kq9NKroRpOGJ_p0_Qyjc3iI7IMoQxOc31fOd6x50TuKY9kRbV-TG9nZvDBDPCd6I0XBnG8Sr_C0YzFpIrSFZVAmyGRtuRlgFk8nLexiTuU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66" y="3745217"/>
            <a:ext cx="2725211" cy="204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lh4.googleusercontent.com/rW1FevnuMGUozNbNSQrUF8QLA8E0HDkIXwAtWIf3ds7ezpDtCuDD77w_Emc_x2GbFpXvfF_v3rDWcdL6aOWEzHuEo7hdjYPDwSGKiYMonYO6pXSLrxdT4tJh2pXsA1aP8UHS9fAeXR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88" y="0"/>
            <a:ext cx="1617079" cy="304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156" y="3179443"/>
            <a:ext cx="2916053" cy="313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2" descr="https://lh6.googleusercontent.com/kmtBMhCKhxC730RyQ4R9qURQkf-VrCVqgbU0dwEI4IV7ZY-8x5itjN9-zGkQRZpz359eBuRCRF69jPE_pf1X_7rsfTdBnngAMoOMiUHbBr7KTSNX6lsOq4skl7vWoYLriaCThpLwk3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193" y="4049059"/>
            <a:ext cx="1096093" cy="8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2" descr="https://lh6.googleusercontent.com/kmtBMhCKhxC730RyQ4R9qURQkf-VrCVqgbU0dwEI4IV7ZY-8x5itjN9-zGkQRZpz359eBuRCRF69jPE_pf1X_7rsfTdBnngAMoOMiUHbBr7KTSNX6lsOq4skl7vWoYLriaCThpLwk3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077" y="4070967"/>
            <a:ext cx="1096093" cy="8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2" descr="https://lh6.googleusercontent.com/kmtBMhCKhxC730RyQ4R9qURQkf-VrCVqgbU0dwEI4IV7ZY-8x5itjN9-zGkQRZpz359eBuRCRF69jPE_pf1X_7rsfTdBnngAMoOMiUHbBr7KTSNX6lsOq4skl7vWoYLriaCThpLwk3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015" y="4055724"/>
            <a:ext cx="1096093" cy="8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2" descr="https://lh6.googleusercontent.com/kmtBMhCKhxC730RyQ4R9qURQkf-VrCVqgbU0dwEI4IV7ZY-8x5itjN9-zGkQRZpz359eBuRCRF69jPE_pf1X_7rsfTdBnngAMoOMiUHbBr7KTSNX6lsOq4skl7vWoYLriaCThpLwk3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726" y="4043003"/>
            <a:ext cx="1096093" cy="8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2" descr="https://lh6.googleusercontent.com/kmtBMhCKhxC730RyQ4R9qURQkf-VrCVqgbU0dwEI4IV7ZY-8x5itjN9-zGkQRZpz359eBuRCRF69jPE_pf1X_7rsfTdBnngAMoOMiUHbBr7KTSNX6lsOq4skl7vWoYLriaCThpLwk3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610" y="4043003"/>
            <a:ext cx="1096093" cy="8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2" descr="https://lh6.googleusercontent.com/kmtBMhCKhxC730RyQ4R9qURQkf-VrCVqgbU0dwEI4IV7ZY-8x5itjN9-zGkQRZpz359eBuRCRF69jPE_pf1X_7rsfTdBnngAMoOMiUHbBr7KTSNX6lsOq4skl7vWoYLriaCThpLwk3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246" y="4043003"/>
            <a:ext cx="1096093" cy="8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46" y="2984237"/>
            <a:ext cx="6858000" cy="4285681"/>
          </a:xfrm>
          <a:prstGeom prst="rect">
            <a:avLst/>
          </a:prstGeom>
        </p:spPr>
      </p:pic>
      <p:sp>
        <p:nvSpPr>
          <p:cNvPr id="22" name="مربع نص 21"/>
          <p:cNvSpPr txBox="1"/>
          <p:nvPr/>
        </p:nvSpPr>
        <p:spPr>
          <a:xfrm>
            <a:off x="10379242" y="6506150"/>
            <a:ext cx="1812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@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amaniaalturki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09ED18D-D21D-41D7-929B-25DC7F73C42D}"/>
              </a:ext>
            </a:extLst>
          </p:cNvPr>
          <p:cNvGrpSpPr/>
          <p:nvPr/>
        </p:nvGrpSpPr>
        <p:grpSpPr>
          <a:xfrm>
            <a:off x="9954740" y="3484039"/>
            <a:ext cx="2994103" cy="3283289"/>
            <a:chOff x="9955844" y="3945386"/>
            <a:chExt cx="2994103" cy="3283289"/>
          </a:xfrm>
        </p:grpSpPr>
        <p:pic>
          <p:nvPicPr>
            <p:cNvPr id="23" name="صورة 2">
              <a:extLst>
                <a:ext uri="{FF2B5EF4-FFF2-40B4-BE49-F238E27FC236}">
                  <a16:creationId xmlns:a16="http://schemas.microsoft.com/office/drawing/2014/main" id="{B75E15CF-07C7-4724-A4F4-1CBA71FD5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prstClr val="black"/>
                <a:srgbClr val="DEC08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5844" y="3945386"/>
              <a:ext cx="2994103" cy="3283289"/>
            </a:xfrm>
            <a:prstGeom prst="rect">
              <a:avLst/>
            </a:prstGeom>
          </p:spPr>
        </p:pic>
        <p:pic>
          <p:nvPicPr>
            <p:cNvPr id="24" name="Picture 10" descr="https://lh5.googleusercontent.com/h-xN9zJZoPn1lIXOkuiAKiaAgpJzq_fOmZh1Vt7_NYUlm2js6fwJftSceAlPbgTx-MOban8lKSm1eyyzY3RK4ETJdESvceZ_lG9QgGFlRvZOcwZhFbb2OcYTYdysmoprOBTuo-QeDD4">
              <a:extLst>
                <a:ext uri="{FF2B5EF4-FFF2-40B4-BE49-F238E27FC236}">
                  <a16:creationId xmlns:a16="http://schemas.microsoft.com/office/drawing/2014/main" id="{58B7DBC9-1FC8-491D-8085-7993740617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53129" y="5862778"/>
              <a:ext cx="1571367" cy="726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2" descr="https://lh5.googleusercontent.com/6bYvh7ZFtGPv4O1oOsfgBBmFsIWmqfqO5ElgK9L-aSXnDIL4GsuQ35ni-egcZXkeQjf8LkvuShjTe8V2v4O0O0MiYwO28isM-aP6HE0nGacUEODnvjmRg9TOQpkIbY08B1AdRhflC8w">
              <a:extLst>
                <a:ext uri="{FF2B5EF4-FFF2-40B4-BE49-F238E27FC236}">
                  <a16:creationId xmlns:a16="http://schemas.microsoft.com/office/drawing/2014/main" id="{21CBC172-C98B-429B-A259-4747363E7C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966031" y="4161102"/>
              <a:ext cx="1111537" cy="745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4" descr="https://lh4.googleusercontent.com/GqyqA1E95hoFVPA9A8Ghdix0e5-tM9VbgZeg1kzi0VxwKvX8u0I-gaoiiuYWTExmrZ5Hod-b-RJ2BrFnz54yl5XB2VlJ12zhg7wod5ulBjqWyyYttkea7sX3iIim7o0qn6mZCn69jDw">
              <a:extLst>
                <a:ext uri="{FF2B5EF4-FFF2-40B4-BE49-F238E27FC236}">
                  <a16:creationId xmlns:a16="http://schemas.microsoft.com/office/drawing/2014/main" id="{F6B3F18D-D210-4E3C-9801-B0EB92E77C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7574" flipH="1">
              <a:off x="11026166" y="4951724"/>
              <a:ext cx="784280" cy="713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Rectangle: Diagonal Corners Rounded 26">
            <a:extLst>
              <a:ext uri="{FF2B5EF4-FFF2-40B4-BE49-F238E27FC236}">
                <a16:creationId xmlns:a16="http://schemas.microsoft.com/office/drawing/2014/main" id="{D2406752-1B49-412D-84F2-6FEC504983F6}"/>
              </a:ext>
            </a:extLst>
          </p:cNvPr>
          <p:cNvSpPr/>
          <p:nvPr/>
        </p:nvSpPr>
        <p:spPr>
          <a:xfrm>
            <a:off x="6741683" y="1550230"/>
            <a:ext cx="2581275" cy="507484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b="1" dirty="0"/>
              <a:t>مثال تطبيقي ص147</a:t>
            </a:r>
            <a:endParaRPr lang="en-US" sz="2400" b="1" dirty="0"/>
          </a:p>
        </p:txBody>
      </p:sp>
      <p:pic>
        <p:nvPicPr>
          <p:cNvPr id="28" name="Picture 3">
            <a:extLst>
              <a:ext uri="{FF2B5EF4-FFF2-40B4-BE49-F238E27FC236}">
                <a16:creationId xmlns:a16="http://schemas.microsoft.com/office/drawing/2014/main" id="{90F0AF24-EDB9-42AE-B503-F8AC387C9B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/>
          <a:srcRect l="9975" t="41310" r="75863" b="49196"/>
          <a:stretch/>
        </p:blipFill>
        <p:spPr bwMode="auto">
          <a:xfrm>
            <a:off x="3456432" y="3056594"/>
            <a:ext cx="1227583" cy="623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3">
            <a:extLst>
              <a:ext uri="{FF2B5EF4-FFF2-40B4-BE49-F238E27FC236}">
                <a16:creationId xmlns:a16="http://schemas.microsoft.com/office/drawing/2014/main" id="{1B3A9033-7982-4C70-9163-0EFDAAFCAE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/>
          <a:srcRect l="5941" t="9431" r="71506" b="81984"/>
          <a:stretch/>
        </p:blipFill>
        <p:spPr bwMode="auto">
          <a:xfrm>
            <a:off x="3100084" y="897041"/>
            <a:ext cx="1954921" cy="564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3">
            <a:extLst>
              <a:ext uri="{FF2B5EF4-FFF2-40B4-BE49-F238E27FC236}">
                <a16:creationId xmlns:a16="http://schemas.microsoft.com/office/drawing/2014/main" id="{E380A58B-A80C-4C9D-A9FC-CE90FDF2D5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/>
          <a:srcRect l="5650" t="160" r="71797" b="90849"/>
          <a:stretch/>
        </p:blipFill>
        <p:spPr bwMode="auto">
          <a:xfrm>
            <a:off x="3100084" y="306987"/>
            <a:ext cx="1954921" cy="590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3">
            <a:extLst>
              <a:ext uri="{FF2B5EF4-FFF2-40B4-BE49-F238E27FC236}">
                <a16:creationId xmlns:a16="http://schemas.microsoft.com/office/drawing/2014/main" id="{55455A4B-8934-4072-B883-E720C1323F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/>
          <a:srcRect l="5389" t="17950" r="72507" b="73136"/>
          <a:stretch/>
        </p:blipFill>
        <p:spPr bwMode="auto">
          <a:xfrm>
            <a:off x="3068692" y="1457731"/>
            <a:ext cx="1915787" cy="585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3">
            <a:extLst>
              <a:ext uri="{FF2B5EF4-FFF2-40B4-BE49-F238E27FC236}">
                <a16:creationId xmlns:a16="http://schemas.microsoft.com/office/drawing/2014/main" id="{7F61B6E1-2FAC-40A3-A09F-D95A304FE9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/>
          <a:srcRect l="5317" t="26349" r="72129" b="64157"/>
          <a:stretch/>
        </p:blipFill>
        <p:spPr bwMode="auto">
          <a:xfrm>
            <a:off x="3068692" y="2021126"/>
            <a:ext cx="1954921" cy="623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Arrow: Curved Up 4">
            <a:extLst>
              <a:ext uri="{FF2B5EF4-FFF2-40B4-BE49-F238E27FC236}">
                <a16:creationId xmlns:a16="http://schemas.microsoft.com/office/drawing/2014/main" id="{CC0C1CBC-0089-4DF3-8341-340C68882718}"/>
              </a:ext>
            </a:extLst>
          </p:cNvPr>
          <p:cNvSpPr/>
          <p:nvPr/>
        </p:nvSpPr>
        <p:spPr>
          <a:xfrm rot="15232849">
            <a:off x="4732359" y="1950836"/>
            <a:ext cx="1397000" cy="50748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3" name="Picture 3">
            <a:extLst>
              <a:ext uri="{FF2B5EF4-FFF2-40B4-BE49-F238E27FC236}">
                <a16:creationId xmlns:a16="http://schemas.microsoft.com/office/drawing/2014/main" id="{A29A228C-B05E-466E-88A5-422BF5C389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/>
          <a:srcRect l="911" t="35965" r="67899" b="58459"/>
          <a:stretch/>
        </p:blipFill>
        <p:spPr bwMode="auto">
          <a:xfrm>
            <a:off x="2674839" y="2690138"/>
            <a:ext cx="2703492" cy="366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3058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lh6.googleusercontent.com/u2vntoT29RX_H-yYARqxschVKP1n7Iu-2zeIP-IkWftdr-4CNDE-J9zprZCKts-XkJzRtN1C76YL6HatHHTjVGfGPlHlKIW8f1l9SaoYqmakkL41pZlpa0VgNgXN2znTxp4FQFY3HuY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ساره العتيبي (@saraopaied) | Twit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435" y="602443"/>
            <a:ext cx="1273611" cy="16986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lh6.googleusercontent.com/ZZd8j9WqKISrHoefzMt3HY_MdZ2fGbtvoqN9vT1Qd6czhr2sncanhVy9bsLxl3oHFGYxVqnPW-puU14ovq4kjLKm5wm2s3WUB4PuElJpbVvrXGzsNxkGBM9zkjwVyu189ohyhdDYbm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781" y="-196231"/>
            <a:ext cx="9599259" cy="554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6.googleusercontent.com/k9QMFB1TBtjzZhWXu2dfTT_8B5N2oFmS6Kq9NKroRpOGJ_p0_Qyjc3iI7IMoQxOc31fOd6x50TuKY9kRbV-TG9nZvDBDPCd6I0XBnG8Sr_C0YzFpIrSFZVAmyGRtuRlgFk8nLexiTuU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66" y="3745217"/>
            <a:ext cx="2725211" cy="204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lh4.googleusercontent.com/rW1FevnuMGUozNbNSQrUF8QLA8E0HDkIXwAtWIf3ds7ezpDtCuDD77w_Emc_x2GbFpXvfF_v3rDWcdL6aOWEzHuEo7hdjYPDwSGKiYMonYO6pXSLrxdT4tJh2pXsA1aP8UHS9fAeXR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88" y="0"/>
            <a:ext cx="1617079" cy="304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156" y="3179443"/>
            <a:ext cx="2916053" cy="313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2" descr="https://lh6.googleusercontent.com/kmtBMhCKhxC730RyQ4R9qURQkf-VrCVqgbU0dwEI4IV7ZY-8x5itjN9-zGkQRZpz359eBuRCRF69jPE_pf1X_7rsfTdBnngAMoOMiUHbBr7KTSNX6lsOq4skl7vWoYLriaCThpLwk3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193" y="4049059"/>
            <a:ext cx="1096093" cy="8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2" descr="https://lh6.googleusercontent.com/kmtBMhCKhxC730RyQ4R9qURQkf-VrCVqgbU0dwEI4IV7ZY-8x5itjN9-zGkQRZpz359eBuRCRF69jPE_pf1X_7rsfTdBnngAMoOMiUHbBr7KTSNX6lsOq4skl7vWoYLriaCThpLwk3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077" y="4070967"/>
            <a:ext cx="1096093" cy="8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2" descr="https://lh6.googleusercontent.com/kmtBMhCKhxC730RyQ4R9qURQkf-VrCVqgbU0dwEI4IV7ZY-8x5itjN9-zGkQRZpz359eBuRCRF69jPE_pf1X_7rsfTdBnngAMoOMiUHbBr7KTSNX6lsOq4skl7vWoYLriaCThpLwk3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015" y="4055724"/>
            <a:ext cx="1096093" cy="8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2" descr="https://lh6.googleusercontent.com/kmtBMhCKhxC730RyQ4R9qURQkf-VrCVqgbU0dwEI4IV7ZY-8x5itjN9-zGkQRZpz359eBuRCRF69jPE_pf1X_7rsfTdBnngAMoOMiUHbBr7KTSNX6lsOq4skl7vWoYLriaCThpLwk3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726" y="4043003"/>
            <a:ext cx="1096093" cy="8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2" descr="https://lh6.googleusercontent.com/kmtBMhCKhxC730RyQ4R9qURQkf-VrCVqgbU0dwEI4IV7ZY-8x5itjN9-zGkQRZpz359eBuRCRF69jPE_pf1X_7rsfTdBnngAMoOMiUHbBr7KTSNX6lsOq4skl7vWoYLriaCThpLwk3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610" y="4043003"/>
            <a:ext cx="1096093" cy="8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2" descr="https://lh6.googleusercontent.com/kmtBMhCKhxC730RyQ4R9qURQkf-VrCVqgbU0dwEI4IV7ZY-8x5itjN9-zGkQRZpz359eBuRCRF69jPE_pf1X_7rsfTdBnngAMoOMiUHbBr7KTSNX6lsOq4skl7vWoYLriaCThpLwk3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246" y="4043003"/>
            <a:ext cx="1096093" cy="8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46" y="2984237"/>
            <a:ext cx="6858000" cy="4285681"/>
          </a:xfrm>
          <a:prstGeom prst="rect">
            <a:avLst/>
          </a:prstGeom>
        </p:spPr>
      </p:pic>
      <p:sp>
        <p:nvSpPr>
          <p:cNvPr id="22" name="مربع نص 21"/>
          <p:cNvSpPr txBox="1"/>
          <p:nvPr/>
        </p:nvSpPr>
        <p:spPr>
          <a:xfrm>
            <a:off x="10379242" y="6506150"/>
            <a:ext cx="1812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@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amaniaalturki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09ED18D-D21D-41D7-929B-25DC7F73C42D}"/>
              </a:ext>
            </a:extLst>
          </p:cNvPr>
          <p:cNvGrpSpPr/>
          <p:nvPr/>
        </p:nvGrpSpPr>
        <p:grpSpPr>
          <a:xfrm>
            <a:off x="9954740" y="3484039"/>
            <a:ext cx="2994103" cy="3283289"/>
            <a:chOff x="9955844" y="3945386"/>
            <a:chExt cx="2994103" cy="3283289"/>
          </a:xfrm>
        </p:grpSpPr>
        <p:pic>
          <p:nvPicPr>
            <p:cNvPr id="23" name="صورة 2">
              <a:extLst>
                <a:ext uri="{FF2B5EF4-FFF2-40B4-BE49-F238E27FC236}">
                  <a16:creationId xmlns:a16="http://schemas.microsoft.com/office/drawing/2014/main" id="{B75E15CF-07C7-4724-A4F4-1CBA71FD5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prstClr val="black"/>
                <a:srgbClr val="DEC08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5844" y="3945386"/>
              <a:ext cx="2994103" cy="3283289"/>
            </a:xfrm>
            <a:prstGeom prst="rect">
              <a:avLst/>
            </a:prstGeom>
          </p:spPr>
        </p:pic>
        <p:pic>
          <p:nvPicPr>
            <p:cNvPr id="24" name="Picture 10" descr="https://lh5.googleusercontent.com/h-xN9zJZoPn1lIXOkuiAKiaAgpJzq_fOmZh1Vt7_NYUlm2js6fwJftSceAlPbgTx-MOban8lKSm1eyyzY3RK4ETJdESvceZ_lG9QgGFlRvZOcwZhFbb2OcYTYdysmoprOBTuo-QeDD4">
              <a:extLst>
                <a:ext uri="{FF2B5EF4-FFF2-40B4-BE49-F238E27FC236}">
                  <a16:creationId xmlns:a16="http://schemas.microsoft.com/office/drawing/2014/main" id="{58B7DBC9-1FC8-491D-8085-7993740617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53129" y="5862778"/>
              <a:ext cx="1571367" cy="726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2" descr="https://lh5.googleusercontent.com/6bYvh7ZFtGPv4O1oOsfgBBmFsIWmqfqO5ElgK9L-aSXnDIL4GsuQ35ni-egcZXkeQjf8LkvuShjTe8V2v4O0O0MiYwO28isM-aP6HE0nGacUEODnvjmRg9TOQpkIbY08B1AdRhflC8w">
              <a:extLst>
                <a:ext uri="{FF2B5EF4-FFF2-40B4-BE49-F238E27FC236}">
                  <a16:creationId xmlns:a16="http://schemas.microsoft.com/office/drawing/2014/main" id="{21CBC172-C98B-429B-A259-4747363E7C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966031" y="4161102"/>
              <a:ext cx="1111537" cy="745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4" descr="https://lh4.googleusercontent.com/GqyqA1E95hoFVPA9A8Ghdix0e5-tM9VbgZeg1kzi0VxwKvX8u0I-gaoiiuYWTExmrZ5Hod-b-RJ2BrFnz54yl5XB2VlJ12zhg7wod5ulBjqWyyYttkea7sX3iIim7o0qn6mZCn69jDw">
              <a:extLst>
                <a:ext uri="{FF2B5EF4-FFF2-40B4-BE49-F238E27FC236}">
                  <a16:creationId xmlns:a16="http://schemas.microsoft.com/office/drawing/2014/main" id="{F6B3F18D-D210-4E3C-9801-B0EB92E77C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7574" flipH="1">
              <a:off x="11026166" y="4951724"/>
              <a:ext cx="784280" cy="713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Hexagon 2">
            <a:extLst>
              <a:ext uri="{FF2B5EF4-FFF2-40B4-BE49-F238E27FC236}">
                <a16:creationId xmlns:a16="http://schemas.microsoft.com/office/drawing/2014/main" id="{EDA6F830-196C-4931-9BC4-B34DC0D61E99}"/>
              </a:ext>
            </a:extLst>
          </p:cNvPr>
          <p:cNvSpPr/>
          <p:nvPr/>
        </p:nvSpPr>
        <p:spPr>
          <a:xfrm>
            <a:off x="4864738" y="200895"/>
            <a:ext cx="3484720" cy="607156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التخطيط للمشروع والدراسة</a:t>
            </a:r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1F3B223-AC6C-471E-9FF4-300B4665EB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2306519"/>
              </p:ext>
            </p:extLst>
          </p:nvPr>
        </p:nvGraphicFramePr>
        <p:xfrm>
          <a:off x="2391067" y="-40827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35" name="Slide Zoom 34">
                <a:extLst>
                  <a:ext uri="{FF2B5EF4-FFF2-40B4-BE49-F238E27FC236}">
                    <a16:creationId xmlns:a16="http://schemas.microsoft.com/office/drawing/2014/main" id="{4FE04788-2C1C-4D88-BA9A-EE7961B4F50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90553946"/>
                  </p:ext>
                </p:extLst>
              </p:nvPr>
            </p:nvGraphicFramePr>
            <p:xfrm>
              <a:off x="6096000" y="1767368"/>
              <a:ext cx="818885" cy="818885"/>
            </p:xfrm>
            <a:graphic>
              <a:graphicData uri="http://schemas.microsoft.com/office/powerpoint/2016/slidezoom">
                <pslz:sldZm>
                  <pslz:sldZmObj sldId="271" cId="193878615">
                    <pslz:zmPr id="{6E32DBC5-C996-42EC-942F-C7ED1E604630}" imageType="cover" transitionDur="1000">
                      <p166:blipFill xmlns:p166="http://schemas.microsoft.com/office/powerpoint/2016/6/main"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21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18885" cy="81888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35" name="Slide Zoom 34">
                <a:hlinkClick r:id="rId22" action="ppaction://hlinksldjump"/>
                <a:extLst>
                  <a:ext uri="{FF2B5EF4-FFF2-40B4-BE49-F238E27FC236}">
                    <a16:creationId xmlns:a16="http://schemas.microsoft.com/office/drawing/2014/main" id="{4FE04788-2C1C-4D88-BA9A-EE7961B4F50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p:blipFill>
            <p:spPr>
              <a:xfrm>
                <a:off x="6096000" y="1767368"/>
                <a:ext cx="818885" cy="81888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37" name="Slide Zoom 36">
                <a:extLst>
                  <a:ext uri="{FF2B5EF4-FFF2-40B4-BE49-F238E27FC236}">
                    <a16:creationId xmlns:a16="http://schemas.microsoft.com/office/drawing/2014/main" id="{CB76C80E-405D-450E-B7B7-24523CE536E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80549802"/>
                  </p:ext>
                </p:extLst>
              </p:nvPr>
            </p:nvGraphicFramePr>
            <p:xfrm>
              <a:off x="2779089" y="1759277"/>
              <a:ext cx="898559" cy="898559"/>
            </p:xfrm>
            <a:graphic>
              <a:graphicData uri="http://schemas.microsoft.com/office/powerpoint/2016/slidezoom">
                <pslz:sldZm>
                  <pslz:sldZmObj sldId="272" cId="822344482">
                    <pslz:zmPr id="{B287EB69-CF0E-4088-91D7-E9D354F4735C}" returnToParent="0" imageType="cover" transitionDur="1000">
                      <p166:blipFill xmlns:p166="http://schemas.microsoft.com/office/powerpoint/2016/6/main"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24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98559" cy="89855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37" name="Slide Zoom 36">
                <a:hlinkClick r:id="rId25" action="ppaction://hlinksldjump"/>
                <a:extLst>
                  <a:ext uri="{FF2B5EF4-FFF2-40B4-BE49-F238E27FC236}">
                    <a16:creationId xmlns:a16="http://schemas.microsoft.com/office/drawing/2014/main" id="{CB76C80E-405D-450E-B7B7-24523CE536E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2779089" y="1759277"/>
                <a:ext cx="898559" cy="898559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441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0E4540A-190E-48F9-B4D0-6240155F5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A0E4540A-190E-48F9-B4D0-6240155F5F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3D108FA-B872-467F-BA78-5E3B8458A1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A3D108FA-B872-467F-BA78-5E3B8458A1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CB795C6-2089-41DC-8E52-14A8FB547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5CB795C6-2089-41DC-8E52-14A8FB5473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BF0D544-BB46-4F9E-A47C-7E17D4D8A4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4BF0D544-BB46-4F9E-A47C-7E17D4D8A4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62F9F24-5A6D-4A28-A2CB-35E288D5C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F62F9F24-5A6D-4A28-A2CB-35E288D5C3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576AEB1-7FA7-4964-86F7-580F11A0B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C576AEB1-7FA7-4964-86F7-580F11A0BC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5DC80C2-00BA-4093-A550-955802937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6">
                                            <p:graphicEl>
                                              <a:dgm id="{55DC80C2-00BA-4093-A550-9558029370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859ACAA-D3B4-4F51-8F8C-FF884E3DF7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6">
                                            <p:graphicEl>
                                              <a:dgm id="{A859ACAA-D3B4-4F51-8F8C-FF884E3DF7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CEBAC5C-0A89-441C-AD2F-9DA2543A99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6">
                                            <p:graphicEl>
                                              <a:dgm id="{4CEBAC5C-0A89-441C-AD2F-9DA2543A99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28FE647-21B4-4C75-BBFE-128AFE0A10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6">
                                            <p:graphicEl>
                                              <a:dgm id="{E28FE647-21B4-4C75-BBFE-128AFE0A10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8D62E3A-3F83-429A-B4E7-6ACD51B0ED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6">
                                            <p:graphicEl>
                                              <a:dgm id="{C8D62E3A-3F83-429A-B4E7-6ACD51B0ED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7248C7-6E03-41D6-91EE-D4114D823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6">
                                            <p:graphicEl>
                                              <a:dgm id="{EC7248C7-6E03-41D6-91EE-D4114D8239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3CB6881-30A7-4F6A-80D5-5BD4A8AF28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6">
                                            <p:graphicEl>
                                              <a:dgm id="{63CB6881-30A7-4F6A-80D5-5BD4A8AF28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6A5E312-AEB1-44CF-9CCB-C82BBC71BC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6">
                                            <p:graphicEl>
                                              <a:dgm id="{86A5E312-AEB1-44CF-9CCB-C82BBC71BC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lh6.googleusercontent.com/u2vntoT29RX_H-yYARqxschVKP1n7Iu-2zeIP-IkWftdr-4CNDE-J9zprZCKts-XkJzRtN1C76YL6HatHHTjVGfGPlHlKIW8f1l9SaoYqmakkL41pZlpa0VgNgXN2znTxp4FQFY3HuY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ساره العتيبي (@saraopaied) | Twit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435" y="602443"/>
            <a:ext cx="1273611" cy="16986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lh6.googleusercontent.com/ZZd8j9WqKISrHoefzMt3HY_MdZ2fGbtvoqN9vT1Qd6czhr2sncanhVy9bsLxl3oHFGYxVqnPW-puU14ovq4kjLKm5wm2s3WUB4PuElJpbVvrXGzsNxkGBM9zkjwVyu189ohyhdDYbm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781" y="-196231"/>
            <a:ext cx="9599259" cy="554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6.googleusercontent.com/k9QMFB1TBtjzZhWXu2dfTT_8B5N2oFmS6Kq9NKroRpOGJ_p0_Qyjc3iI7IMoQxOc31fOd6x50TuKY9kRbV-TG9nZvDBDPCd6I0XBnG8Sr_C0YzFpIrSFZVAmyGRtuRlgFk8nLexiTuU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66" y="3745217"/>
            <a:ext cx="2725211" cy="204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lh4.googleusercontent.com/rW1FevnuMGUozNbNSQrUF8QLA8E0HDkIXwAtWIf3ds7ezpDtCuDD77w_Emc_x2GbFpXvfF_v3rDWcdL6aOWEzHuEo7hdjYPDwSGKiYMonYO6pXSLrxdT4tJh2pXsA1aP8UHS9fAeXR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88" y="0"/>
            <a:ext cx="1617079" cy="304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156" y="3179443"/>
            <a:ext cx="2916053" cy="313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2" descr="https://lh6.googleusercontent.com/kmtBMhCKhxC730RyQ4R9qURQkf-VrCVqgbU0dwEI4IV7ZY-8x5itjN9-zGkQRZpz359eBuRCRF69jPE_pf1X_7rsfTdBnngAMoOMiUHbBr7KTSNX6lsOq4skl7vWoYLriaCThpLwk3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193" y="4049059"/>
            <a:ext cx="1096093" cy="8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2" descr="https://lh6.googleusercontent.com/kmtBMhCKhxC730RyQ4R9qURQkf-VrCVqgbU0dwEI4IV7ZY-8x5itjN9-zGkQRZpz359eBuRCRF69jPE_pf1X_7rsfTdBnngAMoOMiUHbBr7KTSNX6lsOq4skl7vWoYLriaCThpLwk3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077" y="4070967"/>
            <a:ext cx="1096093" cy="8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2" descr="https://lh6.googleusercontent.com/kmtBMhCKhxC730RyQ4R9qURQkf-VrCVqgbU0dwEI4IV7ZY-8x5itjN9-zGkQRZpz359eBuRCRF69jPE_pf1X_7rsfTdBnngAMoOMiUHbBr7KTSNX6lsOq4skl7vWoYLriaCThpLwk3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015" y="4055724"/>
            <a:ext cx="1096093" cy="8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2" descr="https://lh6.googleusercontent.com/kmtBMhCKhxC730RyQ4R9qURQkf-VrCVqgbU0dwEI4IV7ZY-8x5itjN9-zGkQRZpz359eBuRCRF69jPE_pf1X_7rsfTdBnngAMoOMiUHbBr7KTSNX6lsOq4skl7vWoYLriaCThpLwk3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726" y="4043003"/>
            <a:ext cx="1096093" cy="8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2" descr="https://lh6.googleusercontent.com/kmtBMhCKhxC730RyQ4R9qURQkf-VrCVqgbU0dwEI4IV7ZY-8x5itjN9-zGkQRZpz359eBuRCRF69jPE_pf1X_7rsfTdBnngAMoOMiUHbBr7KTSNX6lsOq4skl7vWoYLriaCThpLwk3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610" y="4043003"/>
            <a:ext cx="1096093" cy="8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2" descr="https://lh6.googleusercontent.com/kmtBMhCKhxC730RyQ4R9qURQkf-VrCVqgbU0dwEI4IV7ZY-8x5itjN9-zGkQRZpz359eBuRCRF69jPE_pf1X_7rsfTdBnngAMoOMiUHbBr7KTSNX6lsOq4skl7vWoYLriaCThpLwk3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246" y="4043003"/>
            <a:ext cx="1096093" cy="8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807" y="3046509"/>
            <a:ext cx="6858000" cy="4285681"/>
          </a:xfrm>
          <a:prstGeom prst="rect">
            <a:avLst/>
          </a:prstGeom>
        </p:spPr>
      </p:pic>
      <p:sp>
        <p:nvSpPr>
          <p:cNvPr id="22" name="مربع نص 21"/>
          <p:cNvSpPr txBox="1"/>
          <p:nvPr/>
        </p:nvSpPr>
        <p:spPr>
          <a:xfrm>
            <a:off x="10379242" y="6506150"/>
            <a:ext cx="1812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@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amaniaalturki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09ED18D-D21D-41D7-929B-25DC7F73C42D}"/>
              </a:ext>
            </a:extLst>
          </p:cNvPr>
          <p:cNvGrpSpPr/>
          <p:nvPr/>
        </p:nvGrpSpPr>
        <p:grpSpPr>
          <a:xfrm>
            <a:off x="9954740" y="3484039"/>
            <a:ext cx="2994103" cy="3283289"/>
            <a:chOff x="9955844" y="3945386"/>
            <a:chExt cx="2994103" cy="3283289"/>
          </a:xfrm>
        </p:grpSpPr>
        <p:pic>
          <p:nvPicPr>
            <p:cNvPr id="23" name="صورة 2">
              <a:extLst>
                <a:ext uri="{FF2B5EF4-FFF2-40B4-BE49-F238E27FC236}">
                  <a16:creationId xmlns:a16="http://schemas.microsoft.com/office/drawing/2014/main" id="{B75E15CF-07C7-4724-A4F4-1CBA71FD5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prstClr val="black"/>
                <a:srgbClr val="DEC08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5844" y="3945386"/>
              <a:ext cx="2994103" cy="3283289"/>
            </a:xfrm>
            <a:prstGeom prst="rect">
              <a:avLst/>
            </a:prstGeom>
          </p:spPr>
        </p:pic>
        <p:pic>
          <p:nvPicPr>
            <p:cNvPr id="24" name="Picture 10" descr="https://lh5.googleusercontent.com/h-xN9zJZoPn1lIXOkuiAKiaAgpJzq_fOmZh1Vt7_NYUlm2js6fwJftSceAlPbgTx-MOban8lKSm1eyyzY3RK4ETJdESvceZ_lG9QgGFlRvZOcwZhFbb2OcYTYdysmoprOBTuo-QeDD4">
              <a:extLst>
                <a:ext uri="{FF2B5EF4-FFF2-40B4-BE49-F238E27FC236}">
                  <a16:creationId xmlns:a16="http://schemas.microsoft.com/office/drawing/2014/main" id="{58B7DBC9-1FC8-491D-8085-7993740617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53129" y="5862778"/>
              <a:ext cx="1571367" cy="726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2" descr="https://lh5.googleusercontent.com/6bYvh7ZFtGPv4O1oOsfgBBmFsIWmqfqO5ElgK9L-aSXnDIL4GsuQ35ni-egcZXkeQjf8LkvuShjTe8V2v4O0O0MiYwO28isM-aP6HE0nGacUEODnvjmRg9TOQpkIbY08B1AdRhflC8w">
              <a:extLst>
                <a:ext uri="{FF2B5EF4-FFF2-40B4-BE49-F238E27FC236}">
                  <a16:creationId xmlns:a16="http://schemas.microsoft.com/office/drawing/2014/main" id="{21CBC172-C98B-429B-A259-4747363E7C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966031" y="4161102"/>
              <a:ext cx="1111537" cy="745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4" descr="https://lh4.googleusercontent.com/GqyqA1E95hoFVPA9A8Ghdix0e5-tM9VbgZeg1kzi0VxwKvX8u0I-gaoiiuYWTExmrZ5Hod-b-RJ2BrFnz54yl5XB2VlJ12zhg7wod5ulBjqWyyYttkea7sX3iIim7o0qn6mZCn69jDw">
              <a:extLst>
                <a:ext uri="{FF2B5EF4-FFF2-40B4-BE49-F238E27FC236}">
                  <a16:creationId xmlns:a16="http://schemas.microsoft.com/office/drawing/2014/main" id="{F6B3F18D-D210-4E3C-9801-B0EB92E77C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7574" flipH="1">
              <a:off x="11026166" y="4951724"/>
              <a:ext cx="784280" cy="713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Hexagon 2">
            <a:extLst>
              <a:ext uri="{FF2B5EF4-FFF2-40B4-BE49-F238E27FC236}">
                <a16:creationId xmlns:a16="http://schemas.microsoft.com/office/drawing/2014/main" id="{EDA6F830-196C-4931-9BC4-B34DC0D61E99}"/>
              </a:ext>
            </a:extLst>
          </p:cNvPr>
          <p:cNvSpPr/>
          <p:nvPr/>
        </p:nvSpPr>
        <p:spPr>
          <a:xfrm>
            <a:off x="4065836" y="200895"/>
            <a:ext cx="4872611" cy="607156"/>
          </a:xfrm>
          <a:prstGeom prst="hexag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تحديد مراحل المشروع أوالدراسة ومهام كل مرحلة</a:t>
            </a:r>
            <a:endParaRPr lang="en-US" dirty="0"/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1A5A2671-03A6-4D55-9641-EDF6CBF31010}"/>
              </a:ext>
            </a:extLst>
          </p:cNvPr>
          <p:cNvSpPr/>
          <p:nvPr/>
        </p:nvSpPr>
        <p:spPr>
          <a:xfrm>
            <a:off x="2984538" y="1190588"/>
            <a:ext cx="2639540" cy="62603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المشاريع</a:t>
            </a:r>
            <a:endParaRPr lang="en-US" dirty="0"/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2D4F933F-332D-4135-BF47-0E8820498762}"/>
              </a:ext>
            </a:extLst>
          </p:cNvPr>
          <p:cNvSpPr/>
          <p:nvPr/>
        </p:nvSpPr>
        <p:spPr>
          <a:xfrm>
            <a:off x="7547872" y="1161940"/>
            <a:ext cx="2639540" cy="62603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البحث أو الدراسة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6FB9BD-514C-49FA-9771-8BC589E0EAE9}"/>
              </a:ext>
            </a:extLst>
          </p:cNvPr>
          <p:cNvSpPr txBox="1"/>
          <p:nvPr/>
        </p:nvSpPr>
        <p:spPr>
          <a:xfrm>
            <a:off x="6932429" y="1838495"/>
            <a:ext cx="32549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dirty="0"/>
              <a:t>تحديد البيانات والمعلومات المطلوبة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dirty="0"/>
              <a:t>تصميم الاستبانات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dirty="0"/>
              <a:t>جمع البيانات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dirty="0"/>
              <a:t>تحليل البيانات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dirty="0"/>
              <a:t>إستخلاص وعرض النتائج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dirty="0"/>
              <a:t>إعداد وكتابة التقرير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0BCC31-4FE3-4403-B6BC-3C3958B4B63D}"/>
              </a:ext>
            </a:extLst>
          </p:cNvPr>
          <p:cNvSpPr txBox="1"/>
          <p:nvPr/>
        </p:nvSpPr>
        <p:spPr>
          <a:xfrm>
            <a:off x="2719839" y="1856434"/>
            <a:ext cx="28778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dirty="0"/>
              <a:t>تحديد الأدوات البرمجية المطلوبة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dirty="0"/>
              <a:t>تحليل وتصميم البرنامج التطبيقي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dirty="0"/>
              <a:t>تطوير وبناء البرنامج التطبيقي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dirty="0"/>
              <a:t>إعداد وكتابة التقرير وتوثيق المشروع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7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build="p"/>
      <p:bldP spid="1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lh6.googleusercontent.com/u2vntoT29RX_H-yYARqxschVKP1n7Iu-2zeIP-IkWftdr-4CNDE-J9zprZCKts-XkJzRtN1C76YL6HatHHTjVGfGPlHlKIW8f1l9SaoYqmakkL41pZlpa0VgNgXN2znTxp4FQFY3HuY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ساره العتيبي (@saraopaied) | Twit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435" y="602443"/>
            <a:ext cx="1273611" cy="16986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lh6.googleusercontent.com/ZZd8j9WqKISrHoefzMt3HY_MdZ2fGbtvoqN9vT1Qd6czhr2sncanhVy9bsLxl3oHFGYxVqnPW-puU14ovq4kjLKm5wm2s3WUB4PuElJpbVvrXGzsNxkGBM9zkjwVyu189ohyhdDYbm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781" y="-196231"/>
            <a:ext cx="9599259" cy="554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6.googleusercontent.com/k9QMFB1TBtjzZhWXu2dfTT_8B5N2oFmS6Kq9NKroRpOGJ_p0_Qyjc3iI7IMoQxOc31fOd6x50TuKY9kRbV-TG9nZvDBDPCd6I0XBnG8Sr_C0YzFpIrSFZVAmyGRtuRlgFk8nLexiTuU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66" y="3745217"/>
            <a:ext cx="2725211" cy="204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lh4.googleusercontent.com/rW1FevnuMGUozNbNSQrUF8QLA8E0HDkIXwAtWIf3ds7ezpDtCuDD77w_Emc_x2GbFpXvfF_v3rDWcdL6aOWEzHuEo7hdjYPDwSGKiYMonYO6pXSLrxdT4tJh2pXsA1aP8UHS9fAeXR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88" y="0"/>
            <a:ext cx="1617079" cy="304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156" y="3179443"/>
            <a:ext cx="2916053" cy="313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2" descr="https://lh6.googleusercontent.com/kmtBMhCKhxC730RyQ4R9qURQkf-VrCVqgbU0dwEI4IV7ZY-8x5itjN9-zGkQRZpz359eBuRCRF69jPE_pf1X_7rsfTdBnngAMoOMiUHbBr7KTSNX6lsOq4skl7vWoYLriaCThpLwk3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193" y="4049059"/>
            <a:ext cx="1096093" cy="8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2" descr="https://lh6.googleusercontent.com/kmtBMhCKhxC730RyQ4R9qURQkf-VrCVqgbU0dwEI4IV7ZY-8x5itjN9-zGkQRZpz359eBuRCRF69jPE_pf1X_7rsfTdBnngAMoOMiUHbBr7KTSNX6lsOq4skl7vWoYLriaCThpLwk3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077" y="4070967"/>
            <a:ext cx="1096093" cy="8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2" descr="https://lh6.googleusercontent.com/kmtBMhCKhxC730RyQ4R9qURQkf-VrCVqgbU0dwEI4IV7ZY-8x5itjN9-zGkQRZpz359eBuRCRF69jPE_pf1X_7rsfTdBnngAMoOMiUHbBr7KTSNX6lsOq4skl7vWoYLriaCThpLwk3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015" y="4055724"/>
            <a:ext cx="1096093" cy="8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2" descr="https://lh6.googleusercontent.com/kmtBMhCKhxC730RyQ4R9qURQkf-VrCVqgbU0dwEI4IV7ZY-8x5itjN9-zGkQRZpz359eBuRCRF69jPE_pf1X_7rsfTdBnngAMoOMiUHbBr7KTSNX6lsOq4skl7vWoYLriaCThpLwk3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726" y="4043003"/>
            <a:ext cx="1096093" cy="8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2" descr="https://lh6.googleusercontent.com/kmtBMhCKhxC730RyQ4R9qURQkf-VrCVqgbU0dwEI4IV7ZY-8x5itjN9-zGkQRZpz359eBuRCRF69jPE_pf1X_7rsfTdBnngAMoOMiUHbBr7KTSNX6lsOq4skl7vWoYLriaCThpLwk3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610" y="4043003"/>
            <a:ext cx="1096093" cy="8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2" descr="https://lh6.googleusercontent.com/kmtBMhCKhxC730RyQ4R9qURQkf-VrCVqgbU0dwEI4IV7ZY-8x5itjN9-zGkQRZpz359eBuRCRF69jPE_pf1X_7rsfTdBnngAMoOMiUHbBr7KTSNX6lsOq4skl7vWoYLriaCThpLwk3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246" y="4043003"/>
            <a:ext cx="1096093" cy="8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46" y="2984237"/>
            <a:ext cx="6858000" cy="4285681"/>
          </a:xfrm>
          <a:prstGeom prst="rect">
            <a:avLst/>
          </a:prstGeom>
        </p:spPr>
      </p:pic>
      <p:sp>
        <p:nvSpPr>
          <p:cNvPr id="22" name="مربع نص 21"/>
          <p:cNvSpPr txBox="1"/>
          <p:nvPr/>
        </p:nvSpPr>
        <p:spPr>
          <a:xfrm>
            <a:off x="10379242" y="6506150"/>
            <a:ext cx="1812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@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amaniaalturki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09ED18D-D21D-41D7-929B-25DC7F73C42D}"/>
              </a:ext>
            </a:extLst>
          </p:cNvPr>
          <p:cNvGrpSpPr/>
          <p:nvPr/>
        </p:nvGrpSpPr>
        <p:grpSpPr>
          <a:xfrm>
            <a:off x="9954740" y="3484039"/>
            <a:ext cx="2994103" cy="3283289"/>
            <a:chOff x="9955844" y="3945386"/>
            <a:chExt cx="2994103" cy="3283289"/>
          </a:xfrm>
        </p:grpSpPr>
        <p:pic>
          <p:nvPicPr>
            <p:cNvPr id="23" name="صورة 2">
              <a:extLst>
                <a:ext uri="{FF2B5EF4-FFF2-40B4-BE49-F238E27FC236}">
                  <a16:creationId xmlns:a16="http://schemas.microsoft.com/office/drawing/2014/main" id="{B75E15CF-07C7-4724-A4F4-1CBA71FD5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prstClr val="black"/>
                <a:srgbClr val="DEC08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5844" y="3945386"/>
              <a:ext cx="2994103" cy="3283289"/>
            </a:xfrm>
            <a:prstGeom prst="rect">
              <a:avLst/>
            </a:prstGeom>
          </p:spPr>
        </p:pic>
        <p:pic>
          <p:nvPicPr>
            <p:cNvPr id="24" name="Picture 10" descr="https://lh5.googleusercontent.com/h-xN9zJZoPn1lIXOkuiAKiaAgpJzq_fOmZh1Vt7_NYUlm2js6fwJftSceAlPbgTx-MOban8lKSm1eyyzY3RK4ETJdESvceZ_lG9QgGFlRvZOcwZhFbb2OcYTYdysmoprOBTuo-QeDD4">
              <a:extLst>
                <a:ext uri="{FF2B5EF4-FFF2-40B4-BE49-F238E27FC236}">
                  <a16:creationId xmlns:a16="http://schemas.microsoft.com/office/drawing/2014/main" id="{58B7DBC9-1FC8-491D-8085-7993740617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53129" y="5862778"/>
              <a:ext cx="1571367" cy="726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2" descr="https://lh5.googleusercontent.com/6bYvh7ZFtGPv4O1oOsfgBBmFsIWmqfqO5ElgK9L-aSXnDIL4GsuQ35ni-egcZXkeQjf8LkvuShjTe8V2v4O0O0MiYwO28isM-aP6HE0nGacUEODnvjmRg9TOQpkIbY08B1AdRhflC8w">
              <a:extLst>
                <a:ext uri="{FF2B5EF4-FFF2-40B4-BE49-F238E27FC236}">
                  <a16:creationId xmlns:a16="http://schemas.microsoft.com/office/drawing/2014/main" id="{21CBC172-C98B-429B-A259-4747363E7C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966031" y="4161102"/>
              <a:ext cx="1111537" cy="745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4" descr="https://lh4.googleusercontent.com/GqyqA1E95hoFVPA9A8Ghdix0e5-tM9VbgZeg1kzi0VxwKvX8u0I-gaoiiuYWTExmrZ5Hod-b-RJ2BrFnz54yl5XB2VlJ12zhg7wod5ulBjqWyyYttkea7sX3iIim7o0qn6mZCn69jDw">
              <a:extLst>
                <a:ext uri="{FF2B5EF4-FFF2-40B4-BE49-F238E27FC236}">
                  <a16:creationId xmlns:a16="http://schemas.microsoft.com/office/drawing/2014/main" id="{F6B3F18D-D210-4E3C-9801-B0EB92E77C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7574" flipH="1">
              <a:off x="11026166" y="4951724"/>
              <a:ext cx="784280" cy="713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Hexagon 2">
            <a:extLst>
              <a:ext uri="{FF2B5EF4-FFF2-40B4-BE49-F238E27FC236}">
                <a16:creationId xmlns:a16="http://schemas.microsoft.com/office/drawing/2014/main" id="{EDA6F830-196C-4931-9BC4-B34DC0D61E99}"/>
              </a:ext>
            </a:extLst>
          </p:cNvPr>
          <p:cNvSpPr/>
          <p:nvPr/>
        </p:nvSpPr>
        <p:spPr>
          <a:xfrm>
            <a:off x="4638082" y="200895"/>
            <a:ext cx="4000742" cy="607156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كتابة التقرير عن المشروع أو الدراسة</a:t>
            </a:r>
            <a:endParaRPr lang="en-US" dirty="0"/>
          </a:p>
        </p:txBody>
      </p:sp>
      <p:sp>
        <p:nvSpPr>
          <p:cNvPr id="6" name="Scroll: Horizontal 5">
            <a:extLst>
              <a:ext uri="{FF2B5EF4-FFF2-40B4-BE49-F238E27FC236}">
                <a16:creationId xmlns:a16="http://schemas.microsoft.com/office/drawing/2014/main" id="{50C786DF-C793-4861-B5E2-E0E48A6391C5}"/>
              </a:ext>
            </a:extLst>
          </p:cNvPr>
          <p:cNvSpPr/>
          <p:nvPr/>
        </p:nvSpPr>
        <p:spPr>
          <a:xfrm>
            <a:off x="8763157" y="907483"/>
            <a:ext cx="1602489" cy="72913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صفحة الغلاف</a:t>
            </a:r>
            <a:endParaRPr lang="en-US" dirty="0"/>
          </a:p>
        </p:txBody>
      </p:sp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B8F1D171-1A70-4623-91B9-FF10F5162DB9}"/>
              </a:ext>
            </a:extLst>
          </p:cNvPr>
          <p:cNvSpPr/>
          <p:nvPr/>
        </p:nvSpPr>
        <p:spPr>
          <a:xfrm>
            <a:off x="6774454" y="949353"/>
            <a:ext cx="1602489" cy="72913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صفحة بسم الله الرحمن الرحيم</a:t>
            </a:r>
            <a:endParaRPr lang="en-US" dirty="0"/>
          </a:p>
        </p:txBody>
      </p:sp>
      <p:sp>
        <p:nvSpPr>
          <p:cNvPr id="8" name="Scroll: Horizontal 7">
            <a:extLst>
              <a:ext uri="{FF2B5EF4-FFF2-40B4-BE49-F238E27FC236}">
                <a16:creationId xmlns:a16="http://schemas.microsoft.com/office/drawing/2014/main" id="{BB3147A4-716E-4276-A338-8196D7E1A785}"/>
              </a:ext>
            </a:extLst>
          </p:cNvPr>
          <p:cNvSpPr/>
          <p:nvPr/>
        </p:nvSpPr>
        <p:spPr>
          <a:xfrm>
            <a:off x="4785751" y="994307"/>
            <a:ext cx="1602489" cy="72913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صفحة شكر</a:t>
            </a:r>
            <a:endParaRPr lang="en-US" dirty="0"/>
          </a:p>
        </p:txBody>
      </p:sp>
      <p:sp>
        <p:nvSpPr>
          <p:cNvPr id="9" name="Scroll: Horizontal 8">
            <a:extLst>
              <a:ext uri="{FF2B5EF4-FFF2-40B4-BE49-F238E27FC236}">
                <a16:creationId xmlns:a16="http://schemas.microsoft.com/office/drawing/2014/main" id="{3615FB7B-ED12-42EB-82E0-1D5B61EBA8E6}"/>
              </a:ext>
            </a:extLst>
          </p:cNvPr>
          <p:cNvSpPr/>
          <p:nvPr/>
        </p:nvSpPr>
        <p:spPr>
          <a:xfrm>
            <a:off x="2797048" y="988381"/>
            <a:ext cx="1602489" cy="72913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قائمة المحتويات</a:t>
            </a:r>
            <a:endParaRPr lang="en-US" dirty="0"/>
          </a:p>
        </p:txBody>
      </p:sp>
      <p:sp>
        <p:nvSpPr>
          <p:cNvPr id="10" name="Scroll: Horizontal 9">
            <a:extLst>
              <a:ext uri="{FF2B5EF4-FFF2-40B4-BE49-F238E27FC236}">
                <a16:creationId xmlns:a16="http://schemas.microsoft.com/office/drawing/2014/main" id="{5A4A1AE3-95CC-46E7-804B-7B08A8E8C912}"/>
              </a:ext>
            </a:extLst>
          </p:cNvPr>
          <p:cNvSpPr/>
          <p:nvPr/>
        </p:nvSpPr>
        <p:spPr>
          <a:xfrm>
            <a:off x="8776753" y="1897794"/>
            <a:ext cx="1602489" cy="72913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قائمة الأشكال والجداول</a:t>
            </a:r>
            <a:endParaRPr lang="en-US" dirty="0"/>
          </a:p>
        </p:txBody>
      </p:sp>
      <p:sp>
        <p:nvSpPr>
          <p:cNvPr id="11" name="Scroll: Horizontal 10">
            <a:extLst>
              <a:ext uri="{FF2B5EF4-FFF2-40B4-BE49-F238E27FC236}">
                <a16:creationId xmlns:a16="http://schemas.microsoft.com/office/drawing/2014/main" id="{EFA9A9D7-23E1-4607-85A0-11EB4449ADAB}"/>
              </a:ext>
            </a:extLst>
          </p:cNvPr>
          <p:cNvSpPr/>
          <p:nvPr/>
        </p:nvSpPr>
        <p:spPr>
          <a:xfrm>
            <a:off x="6806242" y="1934321"/>
            <a:ext cx="1602489" cy="72913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المقدمة</a:t>
            </a:r>
            <a:endParaRPr lang="en-US" dirty="0"/>
          </a:p>
        </p:txBody>
      </p:sp>
      <p:sp>
        <p:nvSpPr>
          <p:cNvPr id="12" name="Scroll: Horizontal 11">
            <a:extLst>
              <a:ext uri="{FF2B5EF4-FFF2-40B4-BE49-F238E27FC236}">
                <a16:creationId xmlns:a16="http://schemas.microsoft.com/office/drawing/2014/main" id="{E208E282-02B2-4047-8160-74C7CB4CD599}"/>
              </a:ext>
            </a:extLst>
          </p:cNvPr>
          <p:cNvSpPr/>
          <p:nvPr/>
        </p:nvSpPr>
        <p:spPr>
          <a:xfrm>
            <a:off x="4786454" y="1934320"/>
            <a:ext cx="1602489" cy="72913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تحليل المشكلة</a:t>
            </a:r>
            <a:endParaRPr lang="en-US" dirty="0"/>
          </a:p>
        </p:txBody>
      </p:sp>
      <p:sp>
        <p:nvSpPr>
          <p:cNvPr id="13" name="Scroll: Horizontal 12">
            <a:extLst>
              <a:ext uri="{FF2B5EF4-FFF2-40B4-BE49-F238E27FC236}">
                <a16:creationId xmlns:a16="http://schemas.microsoft.com/office/drawing/2014/main" id="{866CBBDB-585C-4701-93C7-6DD52021586B}"/>
              </a:ext>
            </a:extLst>
          </p:cNvPr>
          <p:cNvSpPr/>
          <p:nvPr/>
        </p:nvSpPr>
        <p:spPr>
          <a:xfrm>
            <a:off x="2814118" y="1934319"/>
            <a:ext cx="1602489" cy="72913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الحلول المقترحة</a:t>
            </a:r>
            <a:endParaRPr lang="en-US" dirty="0"/>
          </a:p>
        </p:txBody>
      </p:sp>
      <p:sp>
        <p:nvSpPr>
          <p:cNvPr id="14" name="Scroll: Horizontal 13">
            <a:extLst>
              <a:ext uri="{FF2B5EF4-FFF2-40B4-BE49-F238E27FC236}">
                <a16:creationId xmlns:a16="http://schemas.microsoft.com/office/drawing/2014/main" id="{982F6579-60D4-4597-AD90-0C0A7CB70C34}"/>
              </a:ext>
            </a:extLst>
          </p:cNvPr>
          <p:cNvSpPr/>
          <p:nvPr/>
        </p:nvSpPr>
        <p:spPr>
          <a:xfrm>
            <a:off x="7724228" y="2800411"/>
            <a:ext cx="1602489" cy="72913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النتائج</a:t>
            </a:r>
            <a:endParaRPr lang="en-US" dirty="0"/>
          </a:p>
        </p:txBody>
      </p:sp>
      <p:sp>
        <p:nvSpPr>
          <p:cNvPr id="15" name="Scroll: Horizontal 14">
            <a:extLst>
              <a:ext uri="{FF2B5EF4-FFF2-40B4-BE49-F238E27FC236}">
                <a16:creationId xmlns:a16="http://schemas.microsoft.com/office/drawing/2014/main" id="{BC82CFD2-B07A-4448-BE5E-F8F1C1205B5C}"/>
              </a:ext>
            </a:extLst>
          </p:cNvPr>
          <p:cNvSpPr/>
          <p:nvPr/>
        </p:nvSpPr>
        <p:spPr>
          <a:xfrm>
            <a:off x="5699365" y="2804755"/>
            <a:ext cx="1602489" cy="72913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الخلاصة</a:t>
            </a:r>
            <a:endParaRPr lang="en-US" dirty="0"/>
          </a:p>
        </p:txBody>
      </p:sp>
      <p:sp>
        <p:nvSpPr>
          <p:cNvPr id="16" name="Scroll: Horizontal 15">
            <a:extLst>
              <a:ext uri="{FF2B5EF4-FFF2-40B4-BE49-F238E27FC236}">
                <a16:creationId xmlns:a16="http://schemas.microsoft.com/office/drawing/2014/main" id="{4CF6FA86-FA54-47FA-B4BE-3474CA5F0483}"/>
              </a:ext>
            </a:extLst>
          </p:cNvPr>
          <p:cNvSpPr/>
          <p:nvPr/>
        </p:nvSpPr>
        <p:spPr>
          <a:xfrm>
            <a:off x="3752540" y="2808941"/>
            <a:ext cx="1602489" cy="72913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الملاحق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4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lh6.googleusercontent.com/u2vntoT29RX_H-yYARqxschVKP1n7Iu-2zeIP-IkWftdr-4CNDE-J9zprZCKts-XkJzRtN1C76YL6HatHHTjVGfGPlHlKIW8f1l9SaoYqmakkL41pZlpa0VgNgXN2znTxp4FQFY3HuY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ساره العتيبي (@saraopaied) | Twit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435" y="602443"/>
            <a:ext cx="1273611" cy="16986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lh6.googleusercontent.com/ZZd8j9WqKISrHoefzMt3HY_MdZ2fGbtvoqN9vT1Qd6czhr2sncanhVy9bsLxl3oHFGYxVqnPW-puU14ovq4kjLKm5wm2s3WUB4PuElJpbVvrXGzsNxkGBM9zkjwVyu189ohyhdDYbm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781" y="-196231"/>
            <a:ext cx="9599259" cy="554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6.googleusercontent.com/k9QMFB1TBtjzZhWXu2dfTT_8B5N2oFmS6Kq9NKroRpOGJ_p0_Qyjc3iI7IMoQxOc31fOd6x50TuKY9kRbV-TG9nZvDBDPCd6I0XBnG8Sr_C0YzFpIrSFZVAmyGRtuRlgFk8nLexiTuU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66" y="3745217"/>
            <a:ext cx="2725211" cy="204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lh4.googleusercontent.com/rW1FevnuMGUozNbNSQrUF8QLA8E0HDkIXwAtWIf3ds7ezpDtCuDD77w_Emc_x2GbFpXvfF_v3rDWcdL6aOWEzHuEo7hdjYPDwSGKiYMonYO6pXSLrxdT4tJh2pXsA1aP8UHS9fAeXR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88" y="0"/>
            <a:ext cx="1617079" cy="304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156" y="3179443"/>
            <a:ext cx="2916053" cy="313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2" descr="https://lh6.googleusercontent.com/kmtBMhCKhxC730RyQ4R9qURQkf-VrCVqgbU0dwEI4IV7ZY-8x5itjN9-zGkQRZpz359eBuRCRF69jPE_pf1X_7rsfTdBnngAMoOMiUHbBr7KTSNX6lsOq4skl7vWoYLriaCThpLwk3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193" y="4049059"/>
            <a:ext cx="1096093" cy="8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2" descr="https://lh6.googleusercontent.com/kmtBMhCKhxC730RyQ4R9qURQkf-VrCVqgbU0dwEI4IV7ZY-8x5itjN9-zGkQRZpz359eBuRCRF69jPE_pf1X_7rsfTdBnngAMoOMiUHbBr7KTSNX6lsOq4skl7vWoYLriaCThpLwk3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077" y="4070967"/>
            <a:ext cx="1096093" cy="8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2" descr="https://lh6.googleusercontent.com/kmtBMhCKhxC730RyQ4R9qURQkf-VrCVqgbU0dwEI4IV7ZY-8x5itjN9-zGkQRZpz359eBuRCRF69jPE_pf1X_7rsfTdBnngAMoOMiUHbBr7KTSNX6lsOq4skl7vWoYLriaCThpLwk3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015" y="4055724"/>
            <a:ext cx="1096093" cy="8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2" descr="https://lh6.googleusercontent.com/kmtBMhCKhxC730RyQ4R9qURQkf-VrCVqgbU0dwEI4IV7ZY-8x5itjN9-zGkQRZpz359eBuRCRF69jPE_pf1X_7rsfTdBnngAMoOMiUHbBr7KTSNX6lsOq4skl7vWoYLriaCThpLwk3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726" y="4043003"/>
            <a:ext cx="1096093" cy="8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2" descr="https://lh6.googleusercontent.com/kmtBMhCKhxC730RyQ4R9qURQkf-VrCVqgbU0dwEI4IV7ZY-8x5itjN9-zGkQRZpz359eBuRCRF69jPE_pf1X_7rsfTdBnngAMoOMiUHbBr7KTSNX6lsOq4skl7vWoYLriaCThpLwk3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610" y="4043003"/>
            <a:ext cx="1096093" cy="8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2" descr="https://lh6.googleusercontent.com/kmtBMhCKhxC730RyQ4R9qURQkf-VrCVqgbU0dwEI4IV7ZY-8x5itjN9-zGkQRZpz359eBuRCRF69jPE_pf1X_7rsfTdBnngAMoOMiUHbBr7KTSNX6lsOq4skl7vWoYLriaCThpLwk3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246" y="4043003"/>
            <a:ext cx="1096093" cy="8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46" y="2984237"/>
            <a:ext cx="6858000" cy="4285681"/>
          </a:xfrm>
          <a:prstGeom prst="rect">
            <a:avLst/>
          </a:prstGeom>
        </p:spPr>
      </p:pic>
      <p:sp>
        <p:nvSpPr>
          <p:cNvPr id="22" name="مربع نص 21"/>
          <p:cNvSpPr txBox="1"/>
          <p:nvPr/>
        </p:nvSpPr>
        <p:spPr>
          <a:xfrm>
            <a:off x="10379242" y="6506150"/>
            <a:ext cx="1812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@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amaniaalturki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09ED18D-D21D-41D7-929B-25DC7F73C42D}"/>
              </a:ext>
            </a:extLst>
          </p:cNvPr>
          <p:cNvGrpSpPr/>
          <p:nvPr/>
        </p:nvGrpSpPr>
        <p:grpSpPr>
          <a:xfrm>
            <a:off x="9954740" y="3484039"/>
            <a:ext cx="2994103" cy="3283289"/>
            <a:chOff x="9955844" y="3945386"/>
            <a:chExt cx="2994103" cy="3283289"/>
          </a:xfrm>
        </p:grpSpPr>
        <p:pic>
          <p:nvPicPr>
            <p:cNvPr id="23" name="صورة 2">
              <a:extLst>
                <a:ext uri="{FF2B5EF4-FFF2-40B4-BE49-F238E27FC236}">
                  <a16:creationId xmlns:a16="http://schemas.microsoft.com/office/drawing/2014/main" id="{B75E15CF-07C7-4724-A4F4-1CBA71FD5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prstClr val="black"/>
                <a:srgbClr val="DEC08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5844" y="3945386"/>
              <a:ext cx="2994103" cy="3283289"/>
            </a:xfrm>
            <a:prstGeom prst="rect">
              <a:avLst/>
            </a:prstGeom>
          </p:spPr>
        </p:pic>
        <p:pic>
          <p:nvPicPr>
            <p:cNvPr id="24" name="Picture 10" descr="https://lh5.googleusercontent.com/h-xN9zJZoPn1lIXOkuiAKiaAgpJzq_fOmZh1Vt7_NYUlm2js6fwJftSceAlPbgTx-MOban8lKSm1eyyzY3RK4ETJdESvceZ_lG9QgGFlRvZOcwZhFbb2OcYTYdysmoprOBTuo-QeDD4">
              <a:extLst>
                <a:ext uri="{FF2B5EF4-FFF2-40B4-BE49-F238E27FC236}">
                  <a16:creationId xmlns:a16="http://schemas.microsoft.com/office/drawing/2014/main" id="{58B7DBC9-1FC8-491D-8085-7993740617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53129" y="5862778"/>
              <a:ext cx="1571367" cy="726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2" descr="https://lh5.googleusercontent.com/6bYvh7ZFtGPv4O1oOsfgBBmFsIWmqfqO5ElgK9L-aSXnDIL4GsuQ35ni-egcZXkeQjf8LkvuShjTe8V2v4O0O0MiYwO28isM-aP6HE0nGacUEODnvjmRg9TOQpkIbY08B1AdRhflC8w">
              <a:extLst>
                <a:ext uri="{FF2B5EF4-FFF2-40B4-BE49-F238E27FC236}">
                  <a16:creationId xmlns:a16="http://schemas.microsoft.com/office/drawing/2014/main" id="{21CBC172-C98B-429B-A259-4747363E7C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966031" y="4161102"/>
              <a:ext cx="1111537" cy="745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4" descr="https://lh4.googleusercontent.com/GqyqA1E95hoFVPA9A8Ghdix0e5-tM9VbgZeg1kzi0VxwKvX8u0I-gaoiiuYWTExmrZ5Hod-b-RJ2BrFnz54yl5XB2VlJ12zhg7wod5ulBjqWyyYttkea7sX3iIim7o0qn6mZCn69jDw">
              <a:extLst>
                <a:ext uri="{FF2B5EF4-FFF2-40B4-BE49-F238E27FC236}">
                  <a16:creationId xmlns:a16="http://schemas.microsoft.com/office/drawing/2014/main" id="{F6B3F18D-D210-4E3C-9801-B0EB92E77C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7574" flipH="1">
              <a:off x="11026166" y="4951724"/>
              <a:ext cx="784280" cy="713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Hexagon 2">
            <a:extLst>
              <a:ext uri="{FF2B5EF4-FFF2-40B4-BE49-F238E27FC236}">
                <a16:creationId xmlns:a16="http://schemas.microsoft.com/office/drawing/2014/main" id="{EDA6F830-196C-4931-9BC4-B34DC0D61E99}"/>
              </a:ext>
            </a:extLst>
          </p:cNvPr>
          <p:cNvSpPr/>
          <p:nvPr/>
        </p:nvSpPr>
        <p:spPr>
          <a:xfrm>
            <a:off x="4774965" y="1215673"/>
            <a:ext cx="3484720" cy="607156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انتهى الدرس بحمدالله </a:t>
            </a:r>
            <a:endParaRPr lang="en-US" dirty="0"/>
          </a:p>
        </p:txBody>
      </p:sp>
      <p:pic>
        <p:nvPicPr>
          <p:cNvPr id="7" name="Graphic 6" descr="Grinning face with solid fill">
            <a:extLst>
              <a:ext uri="{FF2B5EF4-FFF2-40B4-BE49-F238E27FC236}">
                <a16:creationId xmlns:a16="http://schemas.microsoft.com/office/drawing/2014/main" id="{D9A714C9-174A-4FD9-BAF5-B99177BF0C1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046574" y="1971722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3F50ED-8EA5-4095-B382-ED6687F0E1AF}"/>
              </a:ext>
            </a:extLst>
          </p:cNvPr>
          <p:cNvSpPr txBox="1"/>
          <p:nvPr/>
        </p:nvSpPr>
        <p:spPr>
          <a:xfrm>
            <a:off x="3444333" y="3130306"/>
            <a:ext cx="4841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واجبكم حل خريطة المفاهيم واختبار الوحدة =)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370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lh6.googleusercontent.com/u2vntoT29RX_H-yYARqxschVKP1n7Iu-2zeIP-IkWftdr-4CNDE-J9zprZCKts-XkJzRtN1C76YL6HatHHTjVGfGPlHlKIW8f1l9SaoYqmakkL41pZlpa0VgNgXN2znTxp4FQFY3HuY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ساره العتيبي (@saraopaied) | Twit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435" y="602443"/>
            <a:ext cx="1273611" cy="16986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lh6.googleusercontent.com/ZZd8j9WqKISrHoefzMt3HY_MdZ2fGbtvoqN9vT1Qd6czhr2sncanhVy9bsLxl3oHFGYxVqnPW-puU14ovq4kjLKm5wm2s3WUB4PuElJpbVvrXGzsNxkGBM9zkjwVyu189ohyhdDYbm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40" y="21908"/>
            <a:ext cx="9238868" cy="533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6.googleusercontent.com/k9QMFB1TBtjzZhWXu2dfTT_8B5N2oFmS6Kq9NKroRpOGJ_p0_Qyjc3iI7IMoQxOc31fOd6x50TuKY9kRbV-TG9nZvDBDPCd6I0XBnG8Sr_C0YzFpIrSFZVAmyGRtuRlgFk8nLexiTuU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66" y="3745217"/>
            <a:ext cx="2725211" cy="204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lh4.googleusercontent.com/rW1FevnuMGUozNbNSQrUF8QLA8E0HDkIXwAtWIf3ds7ezpDtCuDD77w_Emc_x2GbFpXvfF_v3rDWcdL6aOWEzHuEo7hdjYPDwSGKiYMonYO6pXSLrxdT4tJh2pXsA1aP8UHS9fAeXR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88" y="0"/>
            <a:ext cx="1617079" cy="304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156" y="3179443"/>
            <a:ext cx="2916053" cy="313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2" descr="https://lh6.googleusercontent.com/kmtBMhCKhxC730RyQ4R9qURQkf-VrCVqgbU0dwEI4IV7ZY-8x5itjN9-zGkQRZpz359eBuRCRF69jPE_pf1X_7rsfTdBnngAMoOMiUHbBr7KTSNX6lsOq4skl7vWoYLriaCThpLwk3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193" y="4049059"/>
            <a:ext cx="1096093" cy="8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2" descr="https://lh6.googleusercontent.com/kmtBMhCKhxC730RyQ4R9qURQkf-VrCVqgbU0dwEI4IV7ZY-8x5itjN9-zGkQRZpz359eBuRCRF69jPE_pf1X_7rsfTdBnngAMoOMiUHbBr7KTSNX6lsOq4skl7vWoYLriaCThpLwk3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077" y="4070967"/>
            <a:ext cx="1096093" cy="8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2" descr="https://lh6.googleusercontent.com/kmtBMhCKhxC730RyQ4R9qURQkf-VrCVqgbU0dwEI4IV7ZY-8x5itjN9-zGkQRZpz359eBuRCRF69jPE_pf1X_7rsfTdBnngAMoOMiUHbBr7KTSNX6lsOq4skl7vWoYLriaCThpLwk3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015" y="4055724"/>
            <a:ext cx="1096093" cy="8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2" descr="https://lh6.googleusercontent.com/kmtBMhCKhxC730RyQ4R9qURQkf-VrCVqgbU0dwEI4IV7ZY-8x5itjN9-zGkQRZpz359eBuRCRF69jPE_pf1X_7rsfTdBnngAMoOMiUHbBr7KTSNX6lsOq4skl7vWoYLriaCThpLwk3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726" y="4043003"/>
            <a:ext cx="1096093" cy="8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2" descr="https://lh6.googleusercontent.com/kmtBMhCKhxC730RyQ4R9qURQkf-VrCVqgbU0dwEI4IV7ZY-8x5itjN9-zGkQRZpz359eBuRCRF69jPE_pf1X_7rsfTdBnngAMoOMiUHbBr7KTSNX6lsOq4skl7vWoYLriaCThpLwk3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610" y="4043003"/>
            <a:ext cx="1096093" cy="8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2" descr="https://lh6.googleusercontent.com/kmtBMhCKhxC730RyQ4R9qURQkf-VrCVqgbU0dwEI4IV7ZY-8x5itjN9-zGkQRZpz359eBuRCRF69jPE_pf1X_7rsfTdBnngAMoOMiUHbBr7KTSNX6lsOq4skl7vWoYLriaCThpLwk3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246" y="4043003"/>
            <a:ext cx="1096093" cy="8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46" y="2984237"/>
            <a:ext cx="6858000" cy="4285681"/>
          </a:xfrm>
          <a:prstGeom prst="rect">
            <a:avLst/>
          </a:prstGeom>
        </p:spPr>
      </p:pic>
      <p:sp>
        <p:nvSpPr>
          <p:cNvPr id="22" name="مربع نص 21"/>
          <p:cNvSpPr txBox="1"/>
          <p:nvPr/>
        </p:nvSpPr>
        <p:spPr>
          <a:xfrm>
            <a:off x="10379242" y="6506150"/>
            <a:ext cx="1812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@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amaniaalturki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09ED18D-D21D-41D7-929B-25DC7F73C42D}"/>
              </a:ext>
            </a:extLst>
          </p:cNvPr>
          <p:cNvGrpSpPr/>
          <p:nvPr/>
        </p:nvGrpSpPr>
        <p:grpSpPr>
          <a:xfrm>
            <a:off x="9954740" y="3484039"/>
            <a:ext cx="2994103" cy="3283289"/>
            <a:chOff x="9955844" y="3945386"/>
            <a:chExt cx="2994103" cy="3283289"/>
          </a:xfrm>
        </p:grpSpPr>
        <p:pic>
          <p:nvPicPr>
            <p:cNvPr id="23" name="صورة 2">
              <a:extLst>
                <a:ext uri="{FF2B5EF4-FFF2-40B4-BE49-F238E27FC236}">
                  <a16:creationId xmlns:a16="http://schemas.microsoft.com/office/drawing/2014/main" id="{B75E15CF-07C7-4724-A4F4-1CBA71FD5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prstClr val="black"/>
                <a:srgbClr val="DEC08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5844" y="3945386"/>
              <a:ext cx="2994103" cy="3283289"/>
            </a:xfrm>
            <a:prstGeom prst="rect">
              <a:avLst/>
            </a:prstGeom>
          </p:spPr>
        </p:pic>
        <p:pic>
          <p:nvPicPr>
            <p:cNvPr id="24" name="Picture 10" descr="https://lh5.googleusercontent.com/h-xN9zJZoPn1lIXOkuiAKiaAgpJzq_fOmZh1Vt7_NYUlm2js6fwJftSceAlPbgTx-MOban8lKSm1eyyzY3RK4ETJdESvceZ_lG9QgGFlRvZOcwZhFbb2OcYTYdysmoprOBTuo-QeDD4">
              <a:extLst>
                <a:ext uri="{FF2B5EF4-FFF2-40B4-BE49-F238E27FC236}">
                  <a16:creationId xmlns:a16="http://schemas.microsoft.com/office/drawing/2014/main" id="{58B7DBC9-1FC8-491D-8085-7993740617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53129" y="5862778"/>
              <a:ext cx="1571367" cy="726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2" descr="https://lh5.googleusercontent.com/6bYvh7ZFtGPv4O1oOsfgBBmFsIWmqfqO5ElgK9L-aSXnDIL4GsuQ35ni-egcZXkeQjf8LkvuShjTe8V2v4O0O0MiYwO28isM-aP6HE0nGacUEODnvjmRg9TOQpkIbY08B1AdRhflC8w">
              <a:extLst>
                <a:ext uri="{FF2B5EF4-FFF2-40B4-BE49-F238E27FC236}">
                  <a16:creationId xmlns:a16="http://schemas.microsoft.com/office/drawing/2014/main" id="{21CBC172-C98B-429B-A259-4747363E7C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966031" y="4161102"/>
              <a:ext cx="1111537" cy="745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4" descr="https://lh4.googleusercontent.com/GqyqA1E95hoFVPA9A8Ghdix0e5-tM9VbgZeg1kzi0VxwKvX8u0I-gaoiiuYWTExmrZ5Hod-b-RJ2BrFnz54yl5XB2VlJ12zhg7wod5ulBjqWyyYttkea7sX3iIim7o0qn6mZCn69jDw">
              <a:extLst>
                <a:ext uri="{FF2B5EF4-FFF2-40B4-BE49-F238E27FC236}">
                  <a16:creationId xmlns:a16="http://schemas.microsoft.com/office/drawing/2014/main" id="{F6B3F18D-D210-4E3C-9801-B0EB92E77C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7574" flipH="1">
              <a:off x="11026166" y="4951724"/>
              <a:ext cx="784280" cy="713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2">
            <a:extLst>
              <a:ext uri="{FF2B5EF4-FFF2-40B4-BE49-F238E27FC236}">
                <a16:creationId xmlns:a16="http://schemas.microsoft.com/office/drawing/2014/main" id="{601598D9-DC05-4DD9-823F-BA4725375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146961" y="477246"/>
            <a:ext cx="2916053" cy="915997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D9E1866-E7BF-4DD3-8D40-DD4A432707E4}"/>
              </a:ext>
            </a:extLst>
          </p:cNvPr>
          <p:cNvSpPr txBox="1"/>
          <p:nvPr/>
        </p:nvSpPr>
        <p:spPr>
          <a:xfrm>
            <a:off x="3609975" y="1598095"/>
            <a:ext cx="57721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أهداف الوحدة 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ar-S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أن تعرف مفهوم التعلم من خلال البحث والاستقصاء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ar-S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أن تعرف مفهوم التعلم من خلال المشروعات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ar-S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أن تفرق بن منهجية البحث العلمي ومنهجية حل المشكلات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ar-S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أن تضع خطة العمل للمشروع أو الدراسة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23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lh6.googleusercontent.com/u2vntoT29RX_H-yYARqxschVKP1n7Iu-2zeIP-IkWftdr-4CNDE-J9zprZCKts-XkJzRtN1C76YL6HatHHTjVGfGPlHlKIW8f1l9SaoYqmakkL41pZlpa0VgNgXN2znTxp4FQFY3HuY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ساره العتيبي (@saraopaied) | Twit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435" y="602443"/>
            <a:ext cx="1273611" cy="16986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lh6.googleusercontent.com/ZZd8j9WqKISrHoefzMt3HY_MdZ2fGbtvoqN9vT1Qd6czhr2sncanhVy9bsLxl3oHFGYxVqnPW-puU14ovq4kjLKm5wm2s3WUB4PuElJpbVvrXGzsNxkGBM9zkjwVyu189ohyhdDYbm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40" y="21908"/>
            <a:ext cx="9238868" cy="533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6.googleusercontent.com/k9QMFB1TBtjzZhWXu2dfTT_8B5N2oFmS6Kq9NKroRpOGJ_p0_Qyjc3iI7IMoQxOc31fOd6x50TuKY9kRbV-TG9nZvDBDPCd6I0XBnG8Sr_C0YzFpIrSFZVAmyGRtuRlgFk8nLexiTuU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66" y="3745217"/>
            <a:ext cx="2725211" cy="204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lh4.googleusercontent.com/rW1FevnuMGUozNbNSQrUF8QLA8E0HDkIXwAtWIf3ds7ezpDtCuDD77w_Emc_x2GbFpXvfF_v3rDWcdL6aOWEzHuEo7hdjYPDwSGKiYMonYO6pXSLrxdT4tJh2pXsA1aP8UHS9fAeXR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88" y="0"/>
            <a:ext cx="1617079" cy="304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156" y="3179443"/>
            <a:ext cx="2916053" cy="313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2" descr="https://lh6.googleusercontent.com/kmtBMhCKhxC730RyQ4R9qURQkf-VrCVqgbU0dwEI4IV7ZY-8x5itjN9-zGkQRZpz359eBuRCRF69jPE_pf1X_7rsfTdBnngAMoOMiUHbBr7KTSNX6lsOq4skl7vWoYLriaCThpLwk3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193" y="4049059"/>
            <a:ext cx="1096093" cy="8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2" descr="https://lh6.googleusercontent.com/kmtBMhCKhxC730RyQ4R9qURQkf-VrCVqgbU0dwEI4IV7ZY-8x5itjN9-zGkQRZpz359eBuRCRF69jPE_pf1X_7rsfTdBnngAMoOMiUHbBr7KTSNX6lsOq4skl7vWoYLriaCThpLwk3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077" y="4070967"/>
            <a:ext cx="1096093" cy="8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2" descr="https://lh6.googleusercontent.com/kmtBMhCKhxC730RyQ4R9qURQkf-VrCVqgbU0dwEI4IV7ZY-8x5itjN9-zGkQRZpz359eBuRCRF69jPE_pf1X_7rsfTdBnngAMoOMiUHbBr7KTSNX6lsOq4skl7vWoYLriaCThpLwk3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015" y="4055724"/>
            <a:ext cx="1096093" cy="8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2" descr="https://lh6.googleusercontent.com/kmtBMhCKhxC730RyQ4R9qURQkf-VrCVqgbU0dwEI4IV7ZY-8x5itjN9-zGkQRZpz359eBuRCRF69jPE_pf1X_7rsfTdBnngAMoOMiUHbBr7KTSNX6lsOq4skl7vWoYLriaCThpLwk3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726" y="4043003"/>
            <a:ext cx="1096093" cy="8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2" descr="https://lh6.googleusercontent.com/kmtBMhCKhxC730RyQ4R9qURQkf-VrCVqgbU0dwEI4IV7ZY-8x5itjN9-zGkQRZpz359eBuRCRF69jPE_pf1X_7rsfTdBnngAMoOMiUHbBr7KTSNX6lsOq4skl7vWoYLriaCThpLwk3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610" y="4043003"/>
            <a:ext cx="1096093" cy="8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2" descr="https://lh6.googleusercontent.com/kmtBMhCKhxC730RyQ4R9qURQkf-VrCVqgbU0dwEI4IV7ZY-8x5itjN9-zGkQRZpz359eBuRCRF69jPE_pf1X_7rsfTdBnngAMoOMiUHbBr7KTSNX6lsOq4skl7vWoYLriaCThpLwk3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246" y="4043003"/>
            <a:ext cx="1096093" cy="8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46" y="2984237"/>
            <a:ext cx="6858000" cy="4285681"/>
          </a:xfrm>
          <a:prstGeom prst="rect">
            <a:avLst/>
          </a:prstGeom>
        </p:spPr>
      </p:pic>
      <p:sp>
        <p:nvSpPr>
          <p:cNvPr id="22" name="مربع نص 21"/>
          <p:cNvSpPr txBox="1"/>
          <p:nvPr/>
        </p:nvSpPr>
        <p:spPr>
          <a:xfrm>
            <a:off x="10379242" y="6506150"/>
            <a:ext cx="1812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@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amaniaalturki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09ED18D-D21D-41D7-929B-25DC7F73C42D}"/>
              </a:ext>
            </a:extLst>
          </p:cNvPr>
          <p:cNvGrpSpPr/>
          <p:nvPr/>
        </p:nvGrpSpPr>
        <p:grpSpPr>
          <a:xfrm>
            <a:off x="9954740" y="3484039"/>
            <a:ext cx="2994103" cy="3283289"/>
            <a:chOff x="9955844" y="3945386"/>
            <a:chExt cx="2994103" cy="3283289"/>
          </a:xfrm>
        </p:grpSpPr>
        <p:pic>
          <p:nvPicPr>
            <p:cNvPr id="23" name="صورة 2">
              <a:extLst>
                <a:ext uri="{FF2B5EF4-FFF2-40B4-BE49-F238E27FC236}">
                  <a16:creationId xmlns:a16="http://schemas.microsoft.com/office/drawing/2014/main" id="{B75E15CF-07C7-4724-A4F4-1CBA71FD5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prstClr val="black"/>
                <a:srgbClr val="DEC08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5844" y="3945386"/>
              <a:ext cx="2994103" cy="3283289"/>
            </a:xfrm>
            <a:prstGeom prst="rect">
              <a:avLst/>
            </a:prstGeom>
          </p:spPr>
        </p:pic>
        <p:pic>
          <p:nvPicPr>
            <p:cNvPr id="24" name="Picture 10" descr="https://lh5.googleusercontent.com/h-xN9zJZoPn1lIXOkuiAKiaAgpJzq_fOmZh1Vt7_NYUlm2js6fwJftSceAlPbgTx-MOban8lKSm1eyyzY3RK4ETJdESvceZ_lG9QgGFlRvZOcwZhFbb2OcYTYdysmoprOBTuo-QeDD4">
              <a:extLst>
                <a:ext uri="{FF2B5EF4-FFF2-40B4-BE49-F238E27FC236}">
                  <a16:creationId xmlns:a16="http://schemas.microsoft.com/office/drawing/2014/main" id="{58B7DBC9-1FC8-491D-8085-7993740617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53129" y="5862778"/>
              <a:ext cx="1571367" cy="726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2" descr="https://lh5.googleusercontent.com/6bYvh7ZFtGPv4O1oOsfgBBmFsIWmqfqO5ElgK9L-aSXnDIL4GsuQ35ni-egcZXkeQjf8LkvuShjTe8V2v4O0O0MiYwO28isM-aP6HE0nGacUEODnvjmRg9TOQpkIbY08B1AdRhflC8w">
              <a:extLst>
                <a:ext uri="{FF2B5EF4-FFF2-40B4-BE49-F238E27FC236}">
                  <a16:creationId xmlns:a16="http://schemas.microsoft.com/office/drawing/2014/main" id="{21CBC172-C98B-429B-A259-4747363E7C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966031" y="4161102"/>
              <a:ext cx="1111537" cy="745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4" descr="https://lh4.googleusercontent.com/GqyqA1E95hoFVPA9A8Ghdix0e5-tM9VbgZeg1kzi0VxwKvX8u0I-gaoiiuYWTExmrZ5Hod-b-RJ2BrFnz54yl5XB2VlJ12zhg7wod5ulBjqWyyYttkea7sX3iIim7o0qn6mZCn69jDw">
              <a:extLst>
                <a:ext uri="{FF2B5EF4-FFF2-40B4-BE49-F238E27FC236}">
                  <a16:creationId xmlns:a16="http://schemas.microsoft.com/office/drawing/2014/main" id="{F6B3F18D-D210-4E3C-9801-B0EB92E77C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7574" flipH="1">
              <a:off x="11026166" y="4951724"/>
              <a:ext cx="784280" cy="713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054F976-4A22-41D6-AE31-0ED94FE02BBB}"/>
              </a:ext>
            </a:extLst>
          </p:cNvPr>
          <p:cNvSpPr/>
          <p:nvPr/>
        </p:nvSpPr>
        <p:spPr>
          <a:xfrm>
            <a:off x="5226408" y="499798"/>
            <a:ext cx="2505075" cy="72639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مقدمة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77254CBA-542E-4FED-ABF8-AED1C2D1EA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223304"/>
              </p:ext>
            </p:extLst>
          </p:nvPr>
        </p:nvGraphicFramePr>
        <p:xfrm>
          <a:off x="2845193" y="1333190"/>
          <a:ext cx="3944467" cy="2366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02D07A4-4044-4920-A5C2-B9CD6BB5C8AA}"/>
              </a:ext>
            </a:extLst>
          </p:cNvPr>
          <p:cNvSpPr/>
          <p:nvPr/>
        </p:nvSpPr>
        <p:spPr>
          <a:xfrm>
            <a:off x="7213407" y="1451749"/>
            <a:ext cx="2741333" cy="1991653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dirty="0"/>
              <a:t>نظام التعليم السائد : </a:t>
            </a:r>
          </a:p>
          <a:p>
            <a:pPr algn="ctr"/>
            <a:endParaRPr lang="ar-SA" dirty="0"/>
          </a:p>
          <a:p>
            <a:pPr algn="ctr"/>
            <a:r>
              <a:rPr lang="ar-SA" dirty="0"/>
              <a:t>يعتمد على التلقين والحفظ</a:t>
            </a: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84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D0DCFD4-47A7-4B1D-9C2E-C8D86BB64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graphicEl>
                                              <a:dgm id="{BD0DCFD4-47A7-4B1D-9C2E-C8D86BB64D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02C1D6E-1AEF-4F58-BF7E-D628F0BB29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graphicEl>
                                              <a:dgm id="{502C1D6E-1AEF-4F58-BF7E-D628F0BB29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69AA84E-5BCD-4C8E-8CE4-7B2B3D0CD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>
                                            <p:graphicEl>
                                              <a:dgm id="{969AA84E-5BCD-4C8E-8CE4-7B2B3D0CD0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26CB67E-AFA8-49DC-826E-E5355998ED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>
                                            <p:graphicEl>
                                              <a:dgm id="{026CB67E-AFA8-49DC-826E-E5355998ED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E1840F5-AA73-4F20-AA44-3169E3DA9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>
                                            <p:graphicEl>
                                              <a:dgm id="{AE1840F5-AA73-4F20-AA44-3169E3DA93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lh6.googleusercontent.com/u2vntoT29RX_H-yYARqxschVKP1n7Iu-2zeIP-IkWftdr-4CNDE-J9zprZCKts-XkJzRtN1C76YL6HatHHTjVGfGPlHlKIW8f1l9SaoYqmakkL41pZlpa0VgNgXN2znTxp4FQFY3HuY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ساره العتيبي (@saraopaied) | Twit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435" y="602443"/>
            <a:ext cx="1273611" cy="16986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lh6.googleusercontent.com/ZZd8j9WqKISrHoefzMt3HY_MdZ2fGbtvoqN9vT1Qd6czhr2sncanhVy9bsLxl3oHFGYxVqnPW-puU14ovq4kjLKm5wm2s3WUB4PuElJpbVvrXGzsNxkGBM9zkjwVyu189ohyhdDYbm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40" y="21908"/>
            <a:ext cx="9238868" cy="533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6.googleusercontent.com/k9QMFB1TBtjzZhWXu2dfTT_8B5N2oFmS6Kq9NKroRpOGJ_p0_Qyjc3iI7IMoQxOc31fOd6x50TuKY9kRbV-TG9nZvDBDPCd6I0XBnG8Sr_C0YzFpIrSFZVAmyGRtuRlgFk8nLexiTuU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66" y="3745217"/>
            <a:ext cx="2725211" cy="204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lh4.googleusercontent.com/rW1FevnuMGUozNbNSQrUF8QLA8E0HDkIXwAtWIf3ds7ezpDtCuDD77w_Emc_x2GbFpXvfF_v3rDWcdL6aOWEzHuEo7hdjYPDwSGKiYMonYO6pXSLrxdT4tJh2pXsA1aP8UHS9fAeXR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88" y="0"/>
            <a:ext cx="1617079" cy="304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156" y="3179443"/>
            <a:ext cx="2916053" cy="313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2" descr="https://lh6.googleusercontent.com/kmtBMhCKhxC730RyQ4R9qURQkf-VrCVqgbU0dwEI4IV7ZY-8x5itjN9-zGkQRZpz359eBuRCRF69jPE_pf1X_7rsfTdBnngAMoOMiUHbBr7KTSNX6lsOq4skl7vWoYLriaCThpLwk3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193" y="4049059"/>
            <a:ext cx="1096093" cy="8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2" descr="https://lh6.googleusercontent.com/kmtBMhCKhxC730RyQ4R9qURQkf-VrCVqgbU0dwEI4IV7ZY-8x5itjN9-zGkQRZpz359eBuRCRF69jPE_pf1X_7rsfTdBnngAMoOMiUHbBr7KTSNX6lsOq4skl7vWoYLriaCThpLwk3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077" y="4070967"/>
            <a:ext cx="1096093" cy="8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2" descr="https://lh6.googleusercontent.com/kmtBMhCKhxC730RyQ4R9qURQkf-VrCVqgbU0dwEI4IV7ZY-8x5itjN9-zGkQRZpz359eBuRCRF69jPE_pf1X_7rsfTdBnngAMoOMiUHbBr7KTSNX6lsOq4skl7vWoYLriaCThpLwk3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015" y="4055724"/>
            <a:ext cx="1096093" cy="8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2" descr="https://lh6.googleusercontent.com/kmtBMhCKhxC730RyQ4R9qURQkf-VrCVqgbU0dwEI4IV7ZY-8x5itjN9-zGkQRZpz359eBuRCRF69jPE_pf1X_7rsfTdBnngAMoOMiUHbBr7KTSNX6lsOq4skl7vWoYLriaCThpLwk3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726" y="4043003"/>
            <a:ext cx="1096093" cy="8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2" descr="https://lh6.googleusercontent.com/kmtBMhCKhxC730RyQ4R9qURQkf-VrCVqgbU0dwEI4IV7ZY-8x5itjN9-zGkQRZpz359eBuRCRF69jPE_pf1X_7rsfTdBnngAMoOMiUHbBr7KTSNX6lsOq4skl7vWoYLriaCThpLwk3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610" y="4043003"/>
            <a:ext cx="1096093" cy="8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2" descr="https://lh6.googleusercontent.com/kmtBMhCKhxC730RyQ4R9qURQkf-VrCVqgbU0dwEI4IV7ZY-8x5itjN9-zGkQRZpz359eBuRCRF69jPE_pf1X_7rsfTdBnngAMoOMiUHbBr7KTSNX6lsOq4skl7vWoYLriaCThpLwk3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246" y="4043003"/>
            <a:ext cx="1096093" cy="8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46" y="2984237"/>
            <a:ext cx="6858000" cy="4285681"/>
          </a:xfrm>
          <a:prstGeom prst="rect">
            <a:avLst/>
          </a:prstGeom>
        </p:spPr>
      </p:pic>
      <p:sp>
        <p:nvSpPr>
          <p:cNvPr id="22" name="مربع نص 21"/>
          <p:cNvSpPr txBox="1"/>
          <p:nvPr/>
        </p:nvSpPr>
        <p:spPr>
          <a:xfrm>
            <a:off x="10379242" y="6506150"/>
            <a:ext cx="1812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@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amaniaalturki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09ED18D-D21D-41D7-929B-25DC7F73C42D}"/>
              </a:ext>
            </a:extLst>
          </p:cNvPr>
          <p:cNvGrpSpPr/>
          <p:nvPr/>
        </p:nvGrpSpPr>
        <p:grpSpPr>
          <a:xfrm>
            <a:off x="9954740" y="3484039"/>
            <a:ext cx="2994103" cy="3283289"/>
            <a:chOff x="9955844" y="3945386"/>
            <a:chExt cx="2994103" cy="3283289"/>
          </a:xfrm>
        </p:grpSpPr>
        <p:pic>
          <p:nvPicPr>
            <p:cNvPr id="23" name="صورة 2">
              <a:extLst>
                <a:ext uri="{FF2B5EF4-FFF2-40B4-BE49-F238E27FC236}">
                  <a16:creationId xmlns:a16="http://schemas.microsoft.com/office/drawing/2014/main" id="{B75E15CF-07C7-4724-A4F4-1CBA71FD5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prstClr val="black"/>
                <a:srgbClr val="DEC08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5844" y="3945386"/>
              <a:ext cx="2994103" cy="3283289"/>
            </a:xfrm>
            <a:prstGeom prst="rect">
              <a:avLst/>
            </a:prstGeom>
          </p:spPr>
        </p:pic>
        <p:pic>
          <p:nvPicPr>
            <p:cNvPr id="24" name="Picture 10" descr="https://lh5.googleusercontent.com/h-xN9zJZoPn1lIXOkuiAKiaAgpJzq_fOmZh1Vt7_NYUlm2js6fwJftSceAlPbgTx-MOban8lKSm1eyyzY3RK4ETJdESvceZ_lG9QgGFlRvZOcwZhFbb2OcYTYdysmoprOBTuo-QeDD4">
              <a:extLst>
                <a:ext uri="{FF2B5EF4-FFF2-40B4-BE49-F238E27FC236}">
                  <a16:creationId xmlns:a16="http://schemas.microsoft.com/office/drawing/2014/main" id="{58B7DBC9-1FC8-491D-8085-7993740617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53129" y="5862778"/>
              <a:ext cx="1571367" cy="726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2" descr="https://lh5.googleusercontent.com/6bYvh7ZFtGPv4O1oOsfgBBmFsIWmqfqO5ElgK9L-aSXnDIL4GsuQ35ni-egcZXkeQjf8LkvuShjTe8V2v4O0O0MiYwO28isM-aP6HE0nGacUEODnvjmRg9TOQpkIbY08B1AdRhflC8w">
              <a:extLst>
                <a:ext uri="{FF2B5EF4-FFF2-40B4-BE49-F238E27FC236}">
                  <a16:creationId xmlns:a16="http://schemas.microsoft.com/office/drawing/2014/main" id="{21CBC172-C98B-429B-A259-4747363E7C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966031" y="4161102"/>
              <a:ext cx="1111537" cy="745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4" descr="https://lh4.googleusercontent.com/GqyqA1E95hoFVPA9A8Ghdix0e5-tM9VbgZeg1kzi0VxwKvX8u0I-gaoiiuYWTExmrZ5Hod-b-RJ2BrFnz54yl5XB2VlJ12zhg7wod5ulBjqWyyYttkea7sX3iIim7o0qn6mZCn69jDw">
              <a:extLst>
                <a:ext uri="{FF2B5EF4-FFF2-40B4-BE49-F238E27FC236}">
                  <a16:creationId xmlns:a16="http://schemas.microsoft.com/office/drawing/2014/main" id="{F6B3F18D-D210-4E3C-9801-B0EB92E77C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7574" flipH="1">
              <a:off x="11026166" y="4951724"/>
              <a:ext cx="784280" cy="713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3DD8695E-59C4-4D4A-8B25-F61A1ADADA1D}"/>
              </a:ext>
            </a:extLst>
          </p:cNvPr>
          <p:cNvSpPr/>
          <p:nvPr/>
        </p:nvSpPr>
        <p:spPr>
          <a:xfrm>
            <a:off x="4553322" y="432668"/>
            <a:ext cx="4103330" cy="683432"/>
          </a:xfrm>
          <a:prstGeom prst="round2Diag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dirty="0"/>
              <a:t>التعلم من خلال البحث والاستقصاء</a:t>
            </a:r>
          </a:p>
          <a:p>
            <a:pPr algn="ctr"/>
            <a:r>
              <a:rPr lang="en-US" dirty="0"/>
              <a:t>Inquiry-based Learning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09664A-B361-43B1-B45A-3F429DF6AB35}"/>
              </a:ext>
            </a:extLst>
          </p:cNvPr>
          <p:cNvSpPr txBox="1"/>
          <p:nvPr/>
        </p:nvSpPr>
        <p:spPr>
          <a:xfrm>
            <a:off x="3448050" y="1362075"/>
            <a:ext cx="60674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المنطلق الأساسي لهذا النمط من التعلم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طرح الأسئلة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عرض المشكلات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طلب إيجاد الإجابات على الأسئلة والحلول للمشكلات</a:t>
            </a:r>
          </a:p>
          <a:p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ar-SA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وتتم عملية التعلم نتيجة لدافع شخصي يحركه الاهتمام بالموضوع والرغبة في إيجاد إجابات الأسئلة وحلول للمشكلة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03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lh6.googleusercontent.com/u2vntoT29RX_H-yYARqxschVKP1n7Iu-2zeIP-IkWftdr-4CNDE-J9zprZCKts-XkJzRtN1C76YL6HatHHTjVGfGPlHlKIW8f1l9SaoYqmakkL41pZlpa0VgNgXN2znTxp4FQFY3HuY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ساره العتيبي (@saraopaied) | Twit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435" y="602443"/>
            <a:ext cx="1273611" cy="16986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lh6.googleusercontent.com/ZZd8j9WqKISrHoefzMt3HY_MdZ2fGbtvoqN9vT1Qd6czhr2sncanhVy9bsLxl3oHFGYxVqnPW-puU14ovq4kjLKm5wm2s3WUB4PuElJpbVvrXGzsNxkGBM9zkjwVyu189ohyhdDYbm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40" y="21908"/>
            <a:ext cx="9238868" cy="533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6.googleusercontent.com/k9QMFB1TBtjzZhWXu2dfTT_8B5N2oFmS6Kq9NKroRpOGJ_p0_Qyjc3iI7IMoQxOc31fOd6x50TuKY9kRbV-TG9nZvDBDPCd6I0XBnG8Sr_C0YzFpIrSFZVAmyGRtuRlgFk8nLexiTuU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66" y="3745217"/>
            <a:ext cx="2725211" cy="204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lh4.googleusercontent.com/rW1FevnuMGUozNbNSQrUF8QLA8E0HDkIXwAtWIf3ds7ezpDtCuDD77w_Emc_x2GbFpXvfF_v3rDWcdL6aOWEzHuEo7hdjYPDwSGKiYMonYO6pXSLrxdT4tJh2pXsA1aP8UHS9fAeXR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88" y="0"/>
            <a:ext cx="1617079" cy="304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156" y="3179443"/>
            <a:ext cx="2916053" cy="313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2" descr="https://lh6.googleusercontent.com/kmtBMhCKhxC730RyQ4R9qURQkf-VrCVqgbU0dwEI4IV7ZY-8x5itjN9-zGkQRZpz359eBuRCRF69jPE_pf1X_7rsfTdBnngAMoOMiUHbBr7KTSNX6lsOq4skl7vWoYLriaCThpLwk3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193" y="4049059"/>
            <a:ext cx="1096093" cy="8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2" descr="https://lh6.googleusercontent.com/kmtBMhCKhxC730RyQ4R9qURQkf-VrCVqgbU0dwEI4IV7ZY-8x5itjN9-zGkQRZpz359eBuRCRF69jPE_pf1X_7rsfTdBnngAMoOMiUHbBr7KTSNX6lsOq4skl7vWoYLriaCThpLwk3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077" y="4070967"/>
            <a:ext cx="1096093" cy="8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2" descr="https://lh6.googleusercontent.com/kmtBMhCKhxC730RyQ4R9qURQkf-VrCVqgbU0dwEI4IV7ZY-8x5itjN9-zGkQRZpz359eBuRCRF69jPE_pf1X_7rsfTdBnngAMoOMiUHbBr7KTSNX6lsOq4skl7vWoYLriaCThpLwk3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015" y="4055724"/>
            <a:ext cx="1096093" cy="8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2" descr="https://lh6.googleusercontent.com/kmtBMhCKhxC730RyQ4R9qURQkf-VrCVqgbU0dwEI4IV7ZY-8x5itjN9-zGkQRZpz359eBuRCRF69jPE_pf1X_7rsfTdBnngAMoOMiUHbBr7KTSNX6lsOq4skl7vWoYLriaCThpLwk3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726" y="4043003"/>
            <a:ext cx="1096093" cy="8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2" descr="https://lh6.googleusercontent.com/kmtBMhCKhxC730RyQ4R9qURQkf-VrCVqgbU0dwEI4IV7ZY-8x5itjN9-zGkQRZpz359eBuRCRF69jPE_pf1X_7rsfTdBnngAMoOMiUHbBr7KTSNX6lsOq4skl7vWoYLriaCThpLwk3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610" y="4043003"/>
            <a:ext cx="1096093" cy="8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2" descr="https://lh6.googleusercontent.com/kmtBMhCKhxC730RyQ4R9qURQkf-VrCVqgbU0dwEI4IV7ZY-8x5itjN9-zGkQRZpz359eBuRCRF69jPE_pf1X_7rsfTdBnngAMoOMiUHbBr7KTSNX6lsOq4skl7vWoYLriaCThpLwk3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246" y="4043003"/>
            <a:ext cx="1096093" cy="8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46" y="2984237"/>
            <a:ext cx="6858000" cy="4285681"/>
          </a:xfrm>
          <a:prstGeom prst="rect">
            <a:avLst/>
          </a:prstGeom>
        </p:spPr>
      </p:pic>
      <p:sp>
        <p:nvSpPr>
          <p:cNvPr id="22" name="مربع نص 21"/>
          <p:cNvSpPr txBox="1"/>
          <p:nvPr/>
        </p:nvSpPr>
        <p:spPr>
          <a:xfrm>
            <a:off x="10379242" y="6506150"/>
            <a:ext cx="1812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@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amaniaalturki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09ED18D-D21D-41D7-929B-25DC7F73C42D}"/>
              </a:ext>
            </a:extLst>
          </p:cNvPr>
          <p:cNvGrpSpPr/>
          <p:nvPr/>
        </p:nvGrpSpPr>
        <p:grpSpPr>
          <a:xfrm>
            <a:off x="9954740" y="3484039"/>
            <a:ext cx="2994103" cy="3283289"/>
            <a:chOff x="9955844" y="3945386"/>
            <a:chExt cx="2994103" cy="3283289"/>
          </a:xfrm>
        </p:grpSpPr>
        <p:pic>
          <p:nvPicPr>
            <p:cNvPr id="23" name="صورة 2">
              <a:extLst>
                <a:ext uri="{FF2B5EF4-FFF2-40B4-BE49-F238E27FC236}">
                  <a16:creationId xmlns:a16="http://schemas.microsoft.com/office/drawing/2014/main" id="{B75E15CF-07C7-4724-A4F4-1CBA71FD5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prstClr val="black"/>
                <a:srgbClr val="DEC08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5844" y="3945386"/>
              <a:ext cx="2994103" cy="3283289"/>
            </a:xfrm>
            <a:prstGeom prst="rect">
              <a:avLst/>
            </a:prstGeom>
          </p:spPr>
        </p:pic>
        <p:pic>
          <p:nvPicPr>
            <p:cNvPr id="24" name="Picture 10" descr="https://lh5.googleusercontent.com/h-xN9zJZoPn1lIXOkuiAKiaAgpJzq_fOmZh1Vt7_NYUlm2js6fwJftSceAlPbgTx-MOban8lKSm1eyyzY3RK4ETJdESvceZ_lG9QgGFlRvZOcwZhFbb2OcYTYdysmoprOBTuo-QeDD4">
              <a:extLst>
                <a:ext uri="{FF2B5EF4-FFF2-40B4-BE49-F238E27FC236}">
                  <a16:creationId xmlns:a16="http://schemas.microsoft.com/office/drawing/2014/main" id="{58B7DBC9-1FC8-491D-8085-7993740617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53129" y="5862778"/>
              <a:ext cx="1571367" cy="726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2" descr="https://lh5.googleusercontent.com/6bYvh7ZFtGPv4O1oOsfgBBmFsIWmqfqO5ElgK9L-aSXnDIL4GsuQ35ni-egcZXkeQjf8LkvuShjTe8V2v4O0O0MiYwO28isM-aP6HE0nGacUEODnvjmRg9TOQpkIbY08B1AdRhflC8w">
              <a:extLst>
                <a:ext uri="{FF2B5EF4-FFF2-40B4-BE49-F238E27FC236}">
                  <a16:creationId xmlns:a16="http://schemas.microsoft.com/office/drawing/2014/main" id="{21CBC172-C98B-429B-A259-4747363E7C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966031" y="4161102"/>
              <a:ext cx="1111537" cy="745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4" descr="https://lh4.googleusercontent.com/GqyqA1E95hoFVPA9A8Ghdix0e5-tM9VbgZeg1kzi0VxwKvX8u0I-gaoiiuYWTExmrZ5Hod-b-RJ2BrFnz54yl5XB2VlJ12zhg7wod5ulBjqWyyYttkea7sX3iIim7o0qn6mZCn69jDw">
              <a:extLst>
                <a:ext uri="{FF2B5EF4-FFF2-40B4-BE49-F238E27FC236}">
                  <a16:creationId xmlns:a16="http://schemas.microsoft.com/office/drawing/2014/main" id="{F6B3F18D-D210-4E3C-9801-B0EB92E77C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7574" flipH="1">
              <a:off x="11026166" y="4951724"/>
              <a:ext cx="784280" cy="713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3DD8695E-59C4-4D4A-8B25-F61A1ADADA1D}"/>
              </a:ext>
            </a:extLst>
          </p:cNvPr>
          <p:cNvSpPr/>
          <p:nvPr/>
        </p:nvSpPr>
        <p:spPr>
          <a:xfrm>
            <a:off x="4553322" y="432668"/>
            <a:ext cx="4103330" cy="683432"/>
          </a:xfrm>
          <a:prstGeom prst="round2Diag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dirty="0"/>
              <a:t>التعلم من خلال البحث والاستقصاء</a:t>
            </a:r>
          </a:p>
          <a:p>
            <a:pPr algn="ctr"/>
            <a:r>
              <a:rPr lang="en-US" dirty="0"/>
              <a:t>Inquiry-based Learning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09664A-B361-43B1-B45A-3F429DF6AB35}"/>
              </a:ext>
            </a:extLst>
          </p:cNvPr>
          <p:cNvSpPr txBox="1"/>
          <p:nvPr/>
        </p:nvSpPr>
        <p:spPr>
          <a:xfrm>
            <a:off x="2912554" y="1362075"/>
            <a:ext cx="66029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يقوم بتنفيذ البحث أو الدراسة فريق مكون من عدة أعضاء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توضع لكل دراسة خطة تنفيذية لها أهداف محددة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يتم إنجازها ضمن التوقيتات الزمنية المناسبة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تخصص ميزانية لها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تحصر المهام المطلوب تنفيذها والوقت اللازم لكل مهمة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تحصر الموارد المطلوبة للدراسة سواء موارد بشرية أم موارد مادية</a:t>
            </a:r>
          </a:p>
        </p:txBody>
      </p:sp>
    </p:spTree>
    <p:extLst>
      <p:ext uri="{BB962C8B-B14F-4D97-AF65-F5344CB8AC3E}">
        <p14:creationId xmlns:p14="http://schemas.microsoft.com/office/powerpoint/2010/main" val="287666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lh6.googleusercontent.com/u2vntoT29RX_H-yYARqxschVKP1n7Iu-2zeIP-IkWftdr-4CNDE-J9zprZCKts-XkJzRtN1C76YL6HatHHTjVGfGPlHlKIW8f1l9SaoYqmakkL41pZlpa0VgNgXN2znTxp4FQFY3HuY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ساره العتيبي (@saraopaied) | Twit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435" y="602443"/>
            <a:ext cx="1273611" cy="16986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lh6.googleusercontent.com/ZZd8j9WqKISrHoefzMt3HY_MdZ2fGbtvoqN9vT1Qd6czhr2sncanhVy9bsLxl3oHFGYxVqnPW-puU14ovq4kjLKm5wm2s3WUB4PuElJpbVvrXGzsNxkGBM9zkjwVyu189ohyhdDYbm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40" y="21908"/>
            <a:ext cx="9238868" cy="533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6.googleusercontent.com/k9QMFB1TBtjzZhWXu2dfTT_8B5N2oFmS6Kq9NKroRpOGJ_p0_Qyjc3iI7IMoQxOc31fOd6x50TuKY9kRbV-TG9nZvDBDPCd6I0XBnG8Sr_C0YzFpIrSFZVAmyGRtuRlgFk8nLexiTuU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66" y="3745217"/>
            <a:ext cx="2725211" cy="204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lh4.googleusercontent.com/rW1FevnuMGUozNbNSQrUF8QLA8E0HDkIXwAtWIf3ds7ezpDtCuDD77w_Emc_x2GbFpXvfF_v3rDWcdL6aOWEzHuEo7hdjYPDwSGKiYMonYO6pXSLrxdT4tJh2pXsA1aP8UHS9fAeXR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88" y="0"/>
            <a:ext cx="1617079" cy="304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156" y="3179443"/>
            <a:ext cx="2916053" cy="313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2" descr="https://lh6.googleusercontent.com/kmtBMhCKhxC730RyQ4R9qURQkf-VrCVqgbU0dwEI4IV7ZY-8x5itjN9-zGkQRZpz359eBuRCRF69jPE_pf1X_7rsfTdBnngAMoOMiUHbBr7KTSNX6lsOq4skl7vWoYLriaCThpLwk3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193" y="4049059"/>
            <a:ext cx="1096093" cy="8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2" descr="https://lh6.googleusercontent.com/kmtBMhCKhxC730RyQ4R9qURQkf-VrCVqgbU0dwEI4IV7ZY-8x5itjN9-zGkQRZpz359eBuRCRF69jPE_pf1X_7rsfTdBnngAMoOMiUHbBr7KTSNX6lsOq4skl7vWoYLriaCThpLwk3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077" y="4070967"/>
            <a:ext cx="1096093" cy="8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2" descr="https://lh6.googleusercontent.com/kmtBMhCKhxC730RyQ4R9qURQkf-VrCVqgbU0dwEI4IV7ZY-8x5itjN9-zGkQRZpz359eBuRCRF69jPE_pf1X_7rsfTdBnngAMoOMiUHbBr7KTSNX6lsOq4skl7vWoYLriaCThpLwk3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015" y="4055724"/>
            <a:ext cx="1096093" cy="8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2" descr="https://lh6.googleusercontent.com/kmtBMhCKhxC730RyQ4R9qURQkf-VrCVqgbU0dwEI4IV7ZY-8x5itjN9-zGkQRZpz359eBuRCRF69jPE_pf1X_7rsfTdBnngAMoOMiUHbBr7KTSNX6lsOq4skl7vWoYLriaCThpLwk3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726" y="4043003"/>
            <a:ext cx="1096093" cy="8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2" descr="https://lh6.googleusercontent.com/kmtBMhCKhxC730RyQ4R9qURQkf-VrCVqgbU0dwEI4IV7ZY-8x5itjN9-zGkQRZpz359eBuRCRF69jPE_pf1X_7rsfTdBnngAMoOMiUHbBr7KTSNX6lsOq4skl7vWoYLriaCThpLwk3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610" y="4043003"/>
            <a:ext cx="1096093" cy="8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2" descr="https://lh6.googleusercontent.com/kmtBMhCKhxC730RyQ4R9qURQkf-VrCVqgbU0dwEI4IV7ZY-8x5itjN9-zGkQRZpz359eBuRCRF69jPE_pf1X_7rsfTdBnngAMoOMiUHbBr7KTSNX6lsOq4skl7vWoYLriaCThpLwk3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246" y="4043003"/>
            <a:ext cx="1096093" cy="8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46" y="2984237"/>
            <a:ext cx="6858000" cy="4285681"/>
          </a:xfrm>
          <a:prstGeom prst="rect">
            <a:avLst/>
          </a:prstGeom>
        </p:spPr>
      </p:pic>
      <p:sp>
        <p:nvSpPr>
          <p:cNvPr id="22" name="مربع نص 21"/>
          <p:cNvSpPr txBox="1"/>
          <p:nvPr/>
        </p:nvSpPr>
        <p:spPr>
          <a:xfrm>
            <a:off x="10379242" y="6506150"/>
            <a:ext cx="1812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@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amaniaalturki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09ED18D-D21D-41D7-929B-25DC7F73C42D}"/>
              </a:ext>
            </a:extLst>
          </p:cNvPr>
          <p:cNvGrpSpPr/>
          <p:nvPr/>
        </p:nvGrpSpPr>
        <p:grpSpPr>
          <a:xfrm>
            <a:off x="9954740" y="3484039"/>
            <a:ext cx="2994103" cy="3283289"/>
            <a:chOff x="9955844" y="3945386"/>
            <a:chExt cx="2994103" cy="3283289"/>
          </a:xfrm>
        </p:grpSpPr>
        <p:pic>
          <p:nvPicPr>
            <p:cNvPr id="23" name="صورة 2">
              <a:extLst>
                <a:ext uri="{FF2B5EF4-FFF2-40B4-BE49-F238E27FC236}">
                  <a16:creationId xmlns:a16="http://schemas.microsoft.com/office/drawing/2014/main" id="{B75E15CF-07C7-4724-A4F4-1CBA71FD5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prstClr val="black"/>
                <a:srgbClr val="DEC08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5844" y="3945386"/>
              <a:ext cx="2994103" cy="3283289"/>
            </a:xfrm>
            <a:prstGeom prst="rect">
              <a:avLst/>
            </a:prstGeom>
          </p:spPr>
        </p:pic>
        <p:pic>
          <p:nvPicPr>
            <p:cNvPr id="24" name="Picture 10" descr="https://lh5.googleusercontent.com/h-xN9zJZoPn1lIXOkuiAKiaAgpJzq_fOmZh1Vt7_NYUlm2js6fwJftSceAlPbgTx-MOban8lKSm1eyyzY3RK4ETJdESvceZ_lG9QgGFlRvZOcwZhFbb2OcYTYdysmoprOBTuo-QeDD4">
              <a:extLst>
                <a:ext uri="{FF2B5EF4-FFF2-40B4-BE49-F238E27FC236}">
                  <a16:creationId xmlns:a16="http://schemas.microsoft.com/office/drawing/2014/main" id="{58B7DBC9-1FC8-491D-8085-7993740617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53129" y="5862778"/>
              <a:ext cx="1571367" cy="726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2" descr="https://lh5.googleusercontent.com/6bYvh7ZFtGPv4O1oOsfgBBmFsIWmqfqO5ElgK9L-aSXnDIL4GsuQ35ni-egcZXkeQjf8LkvuShjTe8V2v4O0O0MiYwO28isM-aP6HE0nGacUEODnvjmRg9TOQpkIbY08B1AdRhflC8w">
              <a:extLst>
                <a:ext uri="{FF2B5EF4-FFF2-40B4-BE49-F238E27FC236}">
                  <a16:creationId xmlns:a16="http://schemas.microsoft.com/office/drawing/2014/main" id="{21CBC172-C98B-429B-A259-4747363E7C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966031" y="4161102"/>
              <a:ext cx="1111537" cy="745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4" descr="https://lh4.googleusercontent.com/GqyqA1E95hoFVPA9A8Ghdix0e5-tM9VbgZeg1kzi0VxwKvX8u0I-gaoiiuYWTExmrZ5Hod-b-RJ2BrFnz54yl5XB2VlJ12zhg7wod5ulBjqWyyYttkea7sX3iIim7o0qn6mZCn69jDw">
              <a:extLst>
                <a:ext uri="{FF2B5EF4-FFF2-40B4-BE49-F238E27FC236}">
                  <a16:creationId xmlns:a16="http://schemas.microsoft.com/office/drawing/2014/main" id="{F6B3F18D-D210-4E3C-9801-B0EB92E77C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7574" flipH="1">
              <a:off x="11026166" y="4951724"/>
              <a:ext cx="784280" cy="713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3DD8695E-59C4-4D4A-8B25-F61A1ADADA1D}"/>
              </a:ext>
            </a:extLst>
          </p:cNvPr>
          <p:cNvSpPr/>
          <p:nvPr/>
        </p:nvSpPr>
        <p:spPr>
          <a:xfrm>
            <a:off x="4171950" y="432668"/>
            <a:ext cx="4484702" cy="683432"/>
          </a:xfrm>
          <a:prstGeom prst="round2Diag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dirty="0"/>
              <a:t>مهارات نكتسبها من التعلم بطريقة البحث والاستقصاء</a:t>
            </a:r>
          </a:p>
          <a:p>
            <a:pPr algn="ctr"/>
            <a:r>
              <a:rPr lang="en-US" dirty="0"/>
              <a:t>Inquiry-based Learning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09664A-B361-43B1-B45A-3F429DF6AB35}"/>
              </a:ext>
            </a:extLst>
          </p:cNvPr>
          <p:cNvSpPr txBox="1"/>
          <p:nvPr/>
        </p:nvSpPr>
        <p:spPr>
          <a:xfrm>
            <a:off x="2354188" y="1254229"/>
            <a:ext cx="660292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العمل في مجموعة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التواصل مع أفراد المجموعة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التخطيط للدراسة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جمع البيانات والمعلومات من مصادرها المختلفة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تصميم الاستبانات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تحليل البيانات واستخلاص النتائج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عرض النتائج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الحوار والمناقشة والدفاع عن نتائج الدراسة وتوصياتها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مهارات تفكير عليا (التحليل،التخطيط، النقد ...)</a:t>
            </a:r>
          </a:p>
        </p:txBody>
      </p:sp>
    </p:spTree>
    <p:extLst>
      <p:ext uri="{BB962C8B-B14F-4D97-AF65-F5344CB8AC3E}">
        <p14:creationId xmlns:p14="http://schemas.microsoft.com/office/powerpoint/2010/main" val="79767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lh6.googleusercontent.com/u2vntoT29RX_H-yYARqxschVKP1n7Iu-2zeIP-IkWftdr-4CNDE-J9zprZCKts-XkJzRtN1C76YL6HatHHTjVGfGPlHlKIW8f1l9SaoYqmakkL41pZlpa0VgNgXN2znTxp4FQFY3HuY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ساره العتيبي (@saraopaied) | Twit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435" y="602443"/>
            <a:ext cx="1273611" cy="16986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lh6.googleusercontent.com/ZZd8j9WqKISrHoefzMt3HY_MdZ2fGbtvoqN9vT1Qd6czhr2sncanhVy9bsLxl3oHFGYxVqnPW-puU14ovq4kjLKm5wm2s3WUB4PuElJpbVvrXGzsNxkGBM9zkjwVyu189ohyhdDYbm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40" y="21908"/>
            <a:ext cx="9238868" cy="533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6.googleusercontent.com/k9QMFB1TBtjzZhWXu2dfTT_8B5N2oFmS6Kq9NKroRpOGJ_p0_Qyjc3iI7IMoQxOc31fOd6x50TuKY9kRbV-TG9nZvDBDPCd6I0XBnG8Sr_C0YzFpIrSFZVAmyGRtuRlgFk8nLexiTuU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66" y="3745217"/>
            <a:ext cx="2725211" cy="204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lh4.googleusercontent.com/rW1FevnuMGUozNbNSQrUF8QLA8E0HDkIXwAtWIf3ds7ezpDtCuDD77w_Emc_x2GbFpXvfF_v3rDWcdL6aOWEzHuEo7hdjYPDwSGKiYMonYO6pXSLrxdT4tJh2pXsA1aP8UHS9fAeXR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88" y="0"/>
            <a:ext cx="1617079" cy="304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156" y="3179443"/>
            <a:ext cx="2916053" cy="313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2" descr="https://lh6.googleusercontent.com/kmtBMhCKhxC730RyQ4R9qURQkf-VrCVqgbU0dwEI4IV7ZY-8x5itjN9-zGkQRZpz359eBuRCRF69jPE_pf1X_7rsfTdBnngAMoOMiUHbBr7KTSNX6lsOq4skl7vWoYLriaCThpLwk3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193" y="4049059"/>
            <a:ext cx="1096093" cy="8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2" descr="https://lh6.googleusercontent.com/kmtBMhCKhxC730RyQ4R9qURQkf-VrCVqgbU0dwEI4IV7ZY-8x5itjN9-zGkQRZpz359eBuRCRF69jPE_pf1X_7rsfTdBnngAMoOMiUHbBr7KTSNX6lsOq4skl7vWoYLriaCThpLwk3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077" y="4070967"/>
            <a:ext cx="1096093" cy="8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2" descr="https://lh6.googleusercontent.com/kmtBMhCKhxC730RyQ4R9qURQkf-VrCVqgbU0dwEI4IV7ZY-8x5itjN9-zGkQRZpz359eBuRCRF69jPE_pf1X_7rsfTdBnngAMoOMiUHbBr7KTSNX6lsOq4skl7vWoYLriaCThpLwk3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015" y="4055724"/>
            <a:ext cx="1096093" cy="8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2" descr="https://lh6.googleusercontent.com/kmtBMhCKhxC730RyQ4R9qURQkf-VrCVqgbU0dwEI4IV7ZY-8x5itjN9-zGkQRZpz359eBuRCRF69jPE_pf1X_7rsfTdBnngAMoOMiUHbBr7KTSNX6lsOq4skl7vWoYLriaCThpLwk3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726" y="4043003"/>
            <a:ext cx="1096093" cy="8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2" descr="https://lh6.googleusercontent.com/kmtBMhCKhxC730RyQ4R9qURQkf-VrCVqgbU0dwEI4IV7ZY-8x5itjN9-zGkQRZpz359eBuRCRF69jPE_pf1X_7rsfTdBnngAMoOMiUHbBr7KTSNX6lsOq4skl7vWoYLriaCThpLwk3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610" y="4043003"/>
            <a:ext cx="1096093" cy="8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2" descr="https://lh6.googleusercontent.com/kmtBMhCKhxC730RyQ4R9qURQkf-VrCVqgbU0dwEI4IV7ZY-8x5itjN9-zGkQRZpz359eBuRCRF69jPE_pf1X_7rsfTdBnngAMoOMiUHbBr7KTSNX6lsOq4skl7vWoYLriaCThpLwk3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246" y="4043003"/>
            <a:ext cx="1096093" cy="8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46" y="2984237"/>
            <a:ext cx="6858000" cy="4285681"/>
          </a:xfrm>
          <a:prstGeom prst="rect">
            <a:avLst/>
          </a:prstGeom>
        </p:spPr>
      </p:pic>
      <p:sp>
        <p:nvSpPr>
          <p:cNvPr id="22" name="مربع نص 21"/>
          <p:cNvSpPr txBox="1"/>
          <p:nvPr/>
        </p:nvSpPr>
        <p:spPr>
          <a:xfrm>
            <a:off x="10379242" y="6506150"/>
            <a:ext cx="1812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@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amaniaalturki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09ED18D-D21D-41D7-929B-25DC7F73C42D}"/>
              </a:ext>
            </a:extLst>
          </p:cNvPr>
          <p:cNvGrpSpPr/>
          <p:nvPr/>
        </p:nvGrpSpPr>
        <p:grpSpPr>
          <a:xfrm>
            <a:off x="9954740" y="3484039"/>
            <a:ext cx="2994103" cy="3283289"/>
            <a:chOff x="9955844" y="3945386"/>
            <a:chExt cx="2994103" cy="3283289"/>
          </a:xfrm>
        </p:grpSpPr>
        <p:pic>
          <p:nvPicPr>
            <p:cNvPr id="23" name="صورة 2">
              <a:extLst>
                <a:ext uri="{FF2B5EF4-FFF2-40B4-BE49-F238E27FC236}">
                  <a16:creationId xmlns:a16="http://schemas.microsoft.com/office/drawing/2014/main" id="{B75E15CF-07C7-4724-A4F4-1CBA71FD5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prstClr val="black"/>
                <a:srgbClr val="DEC08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5844" y="3945386"/>
              <a:ext cx="2994103" cy="3283289"/>
            </a:xfrm>
            <a:prstGeom prst="rect">
              <a:avLst/>
            </a:prstGeom>
          </p:spPr>
        </p:pic>
        <p:pic>
          <p:nvPicPr>
            <p:cNvPr id="24" name="Picture 10" descr="https://lh5.googleusercontent.com/h-xN9zJZoPn1lIXOkuiAKiaAgpJzq_fOmZh1Vt7_NYUlm2js6fwJftSceAlPbgTx-MOban8lKSm1eyyzY3RK4ETJdESvceZ_lG9QgGFlRvZOcwZhFbb2OcYTYdysmoprOBTuo-QeDD4">
              <a:extLst>
                <a:ext uri="{FF2B5EF4-FFF2-40B4-BE49-F238E27FC236}">
                  <a16:creationId xmlns:a16="http://schemas.microsoft.com/office/drawing/2014/main" id="{58B7DBC9-1FC8-491D-8085-7993740617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53129" y="5862778"/>
              <a:ext cx="1571367" cy="726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2" descr="https://lh5.googleusercontent.com/6bYvh7ZFtGPv4O1oOsfgBBmFsIWmqfqO5ElgK9L-aSXnDIL4GsuQ35ni-egcZXkeQjf8LkvuShjTe8V2v4O0O0MiYwO28isM-aP6HE0nGacUEODnvjmRg9TOQpkIbY08B1AdRhflC8w">
              <a:extLst>
                <a:ext uri="{FF2B5EF4-FFF2-40B4-BE49-F238E27FC236}">
                  <a16:creationId xmlns:a16="http://schemas.microsoft.com/office/drawing/2014/main" id="{21CBC172-C98B-429B-A259-4747363E7C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966031" y="4161102"/>
              <a:ext cx="1111537" cy="745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4" descr="https://lh4.googleusercontent.com/GqyqA1E95hoFVPA9A8Ghdix0e5-tM9VbgZeg1kzi0VxwKvX8u0I-gaoiiuYWTExmrZ5Hod-b-RJ2BrFnz54yl5XB2VlJ12zhg7wod5ulBjqWyyYttkea7sX3iIim7o0qn6mZCn69jDw">
              <a:extLst>
                <a:ext uri="{FF2B5EF4-FFF2-40B4-BE49-F238E27FC236}">
                  <a16:creationId xmlns:a16="http://schemas.microsoft.com/office/drawing/2014/main" id="{F6B3F18D-D210-4E3C-9801-B0EB92E77C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7574" flipH="1">
              <a:off x="11026166" y="4951724"/>
              <a:ext cx="784280" cy="713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CF5F3846-5D87-4F6B-9233-8809834CC502}"/>
              </a:ext>
            </a:extLst>
          </p:cNvPr>
          <p:cNvSpPr/>
          <p:nvPr/>
        </p:nvSpPr>
        <p:spPr>
          <a:xfrm>
            <a:off x="4553322" y="432668"/>
            <a:ext cx="4103330" cy="683432"/>
          </a:xfrm>
          <a:prstGeom prst="round2Diag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dirty="0"/>
              <a:t>التعلم من خلال المشروعات</a:t>
            </a:r>
          </a:p>
          <a:p>
            <a:pPr algn="ctr"/>
            <a:r>
              <a:rPr lang="en-US" dirty="0"/>
              <a:t>Project-based Learning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65EA48-5CEE-4359-A133-48CDEE4C32DB}"/>
              </a:ext>
            </a:extLst>
          </p:cNvPr>
          <p:cNvSpPr txBox="1"/>
          <p:nvPr/>
        </p:nvSpPr>
        <p:spPr>
          <a:xfrm>
            <a:off x="2686768" y="1265856"/>
            <a:ext cx="72160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المنطلق الأساسي لهذا النمط من التعلم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إنجاز عمل أو نشاط يتضمن العديد من المهام ويتبع خطوات وخطة زمنية ليحقق أهداف محددة وعادة مايمثل المشروع </a:t>
            </a:r>
            <a:r>
              <a:rPr lang="ar-SA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منتج أو خدمة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تتضمن خطة المشروع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ar-SA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مدته الزمنية وتوقيتات بدئه ونهايته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ar-SA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حصر المهام المطلوب تنفيذها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ar-SA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توقيتات تنفيذ المهام المختلفة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ar-SA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تحصر الموارد المطلوبة للدراسة سواء موارد بشرية أم موارد مادية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46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lh6.googleusercontent.com/u2vntoT29RX_H-yYARqxschVKP1n7Iu-2zeIP-IkWftdr-4CNDE-J9zprZCKts-XkJzRtN1C76YL6HatHHTjVGfGPlHlKIW8f1l9SaoYqmakkL41pZlpa0VgNgXN2znTxp4FQFY3HuY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ساره العتيبي (@saraopaied) | Twit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435" y="602443"/>
            <a:ext cx="1273611" cy="16986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lh6.googleusercontent.com/ZZd8j9WqKISrHoefzMt3HY_MdZ2fGbtvoqN9vT1Qd6czhr2sncanhVy9bsLxl3oHFGYxVqnPW-puU14ovq4kjLKm5wm2s3WUB4PuElJpbVvrXGzsNxkGBM9zkjwVyu189ohyhdDYbm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40" y="21908"/>
            <a:ext cx="9238868" cy="533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6.googleusercontent.com/k9QMFB1TBtjzZhWXu2dfTT_8B5N2oFmS6Kq9NKroRpOGJ_p0_Qyjc3iI7IMoQxOc31fOd6x50TuKY9kRbV-TG9nZvDBDPCd6I0XBnG8Sr_C0YzFpIrSFZVAmyGRtuRlgFk8nLexiTuU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66" y="3745217"/>
            <a:ext cx="2725211" cy="204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lh4.googleusercontent.com/rW1FevnuMGUozNbNSQrUF8QLA8E0HDkIXwAtWIf3ds7ezpDtCuDD77w_Emc_x2GbFpXvfF_v3rDWcdL6aOWEzHuEo7hdjYPDwSGKiYMonYO6pXSLrxdT4tJh2pXsA1aP8UHS9fAeXR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88" y="0"/>
            <a:ext cx="1617079" cy="304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156" y="3179443"/>
            <a:ext cx="2916053" cy="313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2" descr="https://lh6.googleusercontent.com/kmtBMhCKhxC730RyQ4R9qURQkf-VrCVqgbU0dwEI4IV7ZY-8x5itjN9-zGkQRZpz359eBuRCRF69jPE_pf1X_7rsfTdBnngAMoOMiUHbBr7KTSNX6lsOq4skl7vWoYLriaCThpLwk3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193" y="4049059"/>
            <a:ext cx="1096093" cy="8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2" descr="https://lh6.googleusercontent.com/kmtBMhCKhxC730RyQ4R9qURQkf-VrCVqgbU0dwEI4IV7ZY-8x5itjN9-zGkQRZpz359eBuRCRF69jPE_pf1X_7rsfTdBnngAMoOMiUHbBr7KTSNX6lsOq4skl7vWoYLriaCThpLwk3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077" y="4070967"/>
            <a:ext cx="1096093" cy="8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2" descr="https://lh6.googleusercontent.com/kmtBMhCKhxC730RyQ4R9qURQkf-VrCVqgbU0dwEI4IV7ZY-8x5itjN9-zGkQRZpz359eBuRCRF69jPE_pf1X_7rsfTdBnngAMoOMiUHbBr7KTSNX6lsOq4skl7vWoYLriaCThpLwk3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015" y="4055724"/>
            <a:ext cx="1096093" cy="8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2" descr="https://lh6.googleusercontent.com/kmtBMhCKhxC730RyQ4R9qURQkf-VrCVqgbU0dwEI4IV7ZY-8x5itjN9-zGkQRZpz359eBuRCRF69jPE_pf1X_7rsfTdBnngAMoOMiUHbBr7KTSNX6lsOq4skl7vWoYLriaCThpLwk3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726" y="4043003"/>
            <a:ext cx="1096093" cy="8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2" descr="https://lh6.googleusercontent.com/kmtBMhCKhxC730RyQ4R9qURQkf-VrCVqgbU0dwEI4IV7ZY-8x5itjN9-zGkQRZpz359eBuRCRF69jPE_pf1X_7rsfTdBnngAMoOMiUHbBr7KTSNX6lsOq4skl7vWoYLriaCThpLwk3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610" y="4043003"/>
            <a:ext cx="1096093" cy="8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2" descr="https://lh6.googleusercontent.com/kmtBMhCKhxC730RyQ4R9qURQkf-VrCVqgbU0dwEI4IV7ZY-8x5itjN9-zGkQRZpz359eBuRCRF69jPE_pf1X_7rsfTdBnngAMoOMiUHbBr7KTSNX6lsOq4skl7vWoYLriaCThpLwk3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246" y="4043003"/>
            <a:ext cx="1096093" cy="8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46" y="2984237"/>
            <a:ext cx="6858000" cy="4285681"/>
          </a:xfrm>
          <a:prstGeom prst="rect">
            <a:avLst/>
          </a:prstGeom>
        </p:spPr>
      </p:pic>
      <p:sp>
        <p:nvSpPr>
          <p:cNvPr id="22" name="مربع نص 21"/>
          <p:cNvSpPr txBox="1"/>
          <p:nvPr/>
        </p:nvSpPr>
        <p:spPr>
          <a:xfrm>
            <a:off x="10379242" y="6506150"/>
            <a:ext cx="1812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@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amaniaalturki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09ED18D-D21D-41D7-929B-25DC7F73C42D}"/>
              </a:ext>
            </a:extLst>
          </p:cNvPr>
          <p:cNvGrpSpPr/>
          <p:nvPr/>
        </p:nvGrpSpPr>
        <p:grpSpPr>
          <a:xfrm>
            <a:off x="9954740" y="3484039"/>
            <a:ext cx="2994103" cy="3283289"/>
            <a:chOff x="9955844" y="3945386"/>
            <a:chExt cx="2994103" cy="3283289"/>
          </a:xfrm>
        </p:grpSpPr>
        <p:pic>
          <p:nvPicPr>
            <p:cNvPr id="23" name="صورة 2">
              <a:extLst>
                <a:ext uri="{FF2B5EF4-FFF2-40B4-BE49-F238E27FC236}">
                  <a16:creationId xmlns:a16="http://schemas.microsoft.com/office/drawing/2014/main" id="{B75E15CF-07C7-4724-A4F4-1CBA71FD5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prstClr val="black"/>
                <a:srgbClr val="DEC08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5844" y="3945386"/>
              <a:ext cx="2994103" cy="3283289"/>
            </a:xfrm>
            <a:prstGeom prst="rect">
              <a:avLst/>
            </a:prstGeom>
          </p:spPr>
        </p:pic>
        <p:pic>
          <p:nvPicPr>
            <p:cNvPr id="24" name="Picture 10" descr="https://lh5.googleusercontent.com/h-xN9zJZoPn1lIXOkuiAKiaAgpJzq_fOmZh1Vt7_NYUlm2js6fwJftSceAlPbgTx-MOban8lKSm1eyyzY3RK4ETJdESvceZ_lG9QgGFlRvZOcwZhFbb2OcYTYdysmoprOBTuo-QeDD4">
              <a:extLst>
                <a:ext uri="{FF2B5EF4-FFF2-40B4-BE49-F238E27FC236}">
                  <a16:creationId xmlns:a16="http://schemas.microsoft.com/office/drawing/2014/main" id="{58B7DBC9-1FC8-491D-8085-7993740617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53129" y="5862778"/>
              <a:ext cx="1571367" cy="726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2" descr="https://lh5.googleusercontent.com/6bYvh7ZFtGPv4O1oOsfgBBmFsIWmqfqO5ElgK9L-aSXnDIL4GsuQ35ni-egcZXkeQjf8LkvuShjTe8V2v4O0O0MiYwO28isM-aP6HE0nGacUEODnvjmRg9TOQpkIbY08B1AdRhflC8w">
              <a:extLst>
                <a:ext uri="{FF2B5EF4-FFF2-40B4-BE49-F238E27FC236}">
                  <a16:creationId xmlns:a16="http://schemas.microsoft.com/office/drawing/2014/main" id="{21CBC172-C98B-429B-A259-4747363E7C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966031" y="4161102"/>
              <a:ext cx="1111537" cy="745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4" descr="https://lh4.googleusercontent.com/GqyqA1E95hoFVPA9A8Ghdix0e5-tM9VbgZeg1kzi0VxwKvX8u0I-gaoiiuYWTExmrZ5Hod-b-RJ2BrFnz54yl5XB2VlJ12zhg7wod5ulBjqWyyYttkea7sX3iIim7o0qn6mZCn69jDw">
              <a:extLst>
                <a:ext uri="{FF2B5EF4-FFF2-40B4-BE49-F238E27FC236}">
                  <a16:creationId xmlns:a16="http://schemas.microsoft.com/office/drawing/2014/main" id="{F6B3F18D-D210-4E3C-9801-B0EB92E77C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7574" flipH="1">
              <a:off x="11026166" y="4951724"/>
              <a:ext cx="784280" cy="713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Graphic 4" descr="Brain in head">
            <a:extLst>
              <a:ext uri="{FF2B5EF4-FFF2-40B4-BE49-F238E27FC236}">
                <a16:creationId xmlns:a16="http://schemas.microsoft.com/office/drawing/2014/main" id="{A2AD3F4E-62F0-43A2-82A7-C136E6DD4DA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322113" y="390525"/>
            <a:ext cx="914400" cy="91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9BF75C-C274-4AD9-B340-5B295EDE5E97}"/>
              </a:ext>
            </a:extLst>
          </p:cNvPr>
          <p:cNvSpPr txBox="1"/>
          <p:nvPr/>
        </p:nvSpPr>
        <p:spPr>
          <a:xfrm>
            <a:off x="4093898" y="766323"/>
            <a:ext cx="4228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ما الفرق بين الدراسة والمشروع ؟؟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allout: Down Arrow 6">
            <a:extLst>
              <a:ext uri="{FF2B5EF4-FFF2-40B4-BE49-F238E27FC236}">
                <a16:creationId xmlns:a16="http://schemas.microsoft.com/office/drawing/2014/main" id="{FE62D5C4-C1AE-4E07-ACA5-C0AA81922F18}"/>
              </a:ext>
            </a:extLst>
          </p:cNvPr>
          <p:cNvSpPr/>
          <p:nvPr/>
        </p:nvSpPr>
        <p:spPr>
          <a:xfrm>
            <a:off x="5067300" y="1523254"/>
            <a:ext cx="3254813" cy="1049065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عمل الدراسات والأبحاث هي من الأنشطة التي تندرج تحت تعريف المشروع</a:t>
            </a:r>
            <a:endParaRPr lang="en-US" dirty="0"/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9A4BF65F-10AB-4E4D-A344-D3E39ADBC575}"/>
              </a:ext>
            </a:extLst>
          </p:cNvPr>
          <p:cNvSpPr/>
          <p:nvPr/>
        </p:nvSpPr>
        <p:spPr>
          <a:xfrm>
            <a:off x="4721287" y="2688340"/>
            <a:ext cx="4058026" cy="715061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المشروع التطبيقي يهدف إلى استخدام أدوات تقنية المعلومات في بناء منتج مفيد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74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lh6.googleusercontent.com/u2vntoT29RX_H-yYARqxschVKP1n7Iu-2zeIP-IkWftdr-4CNDE-J9zprZCKts-XkJzRtN1C76YL6HatHHTjVGfGPlHlKIW8f1l9SaoYqmakkL41pZlpa0VgNgXN2znTxp4FQFY3HuY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ساره العتيبي (@saraopaied) | Twit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435" y="602443"/>
            <a:ext cx="1273611" cy="16986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lh6.googleusercontent.com/ZZd8j9WqKISrHoefzMt3HY_MdZ2fGbtvoqN9vT1Qd6czhr2sncanhVy9bsLxl3oHFGYxVqnPW-puU14ovq4kjLKm5wm2s3WUB4PuElJpbVvrXGzsNxkGBM9zkjwVyu189ohyhdDYbm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40" y="21908"/>
            <a:ext cx="9238868" cy="533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6.googleusercontent.com/k9QMFB1TBtjzZhWXu2dfTT_8B5N2oFmS6Kq9NKroRpOGJ_p0_Qyjc3iI7IMoQxOc31fOd6x50TuKY9kRbV-TG9nZvDBDPCd6I0XBnG8Sr_C0YzFpIrSFZVAmyGRtuRlgFk8nLexiTuU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66" y="3745217"/>
            <a:ext cx="2725211" cy="204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lh4.googleusercontent.com/rW1FevnuMGUozNbNSQrUF8QLA8E0HDkIXwAtWIf3ds7ezpDtCuDD77w_Emc_x2GbFpXvfF_v3rDWcdL6aOWEzHuEo7hdjYPDwSGKiYMonYO6pXSLrxdT4tJh2pXsA1aP8UHS9fAeXR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88" y="0"/>
            <a:ext cx="1617079" cy="304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156" y="3179443"/>
            <a:ext cx="2916053" cy="313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2" descr="https://lh6.googleusercontent.com/kmtBMhCKhxC730RyQ4R9qURQkf-VrCVqgbU0dwEI4IV7ZY-8x5itjN9-zGkQRZpz359eBuRCRF69jPE_pf1X_7rsfTdBnngAMoOMiUHbBr7KTSNX6lsOq4skl7vWoYLriaCThpLwk3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193" y="4049059"/>
            <a:ext cx="1096093" cy="8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2" descr="https://lh6.googleusercontent.com/kmtBMhCKhxC730RyQ4R9qURQkf-VrCVqgbU0dwEI4IV7ZY-8x5itjN9-zGkQRZpz359eBuRCRF69jPE_pf1X_7rsfTdBnngAMoOMiUHbBr7KTSNX6lsOq4skl7vWoYLriaCThpLwk3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077" y="4070967"/>
            <a:ext cx="1096093" cy="8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2" descr="https://lh6.googleusercontent.com/kmtBMhCKhxC730RyQ4R9qURQkf-VrCVqgbU0dwEI4IV7ZY-8x5itjN9-zGkQRZpz359eBuRCRF69jPE_pf1X_7rsfTdBnngAMoOMiUHbBr7KTSNX6lsOq4skl7vWoYLriaCThpLwk3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015" y="4055724"/>
            <a:ext cx="1096093" cy="8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2" descr="https://lh6.googleusercontent.com/kmtBMhCKhxC730RyQ4R9qURQkf-VrCVqgbU0dwEI4IV7ZY-8x5itjN9-zGkQRZpz359eBuRCRF69jPE_pf1X_7rsfTdBnngAMoOMiUHbBr7KTSNX6lsOq4skl7vWoYLriaCThpLwk3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726" y="4043003"/>
            <a:ext cx="1096093" cy="8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2" descr="https://lh6.googleusercontent.com/kmtBMhCKhxC730RyQ4R9qURQkf-VrCVqgbU0dwEI4IV7ZY-8x5itjN9-zGkQRZpz359eBuRCRF69jPE_pf1X_7rsfTdBnngAMoOMiUHbBr7KTSNX6lsOq4skl7vWoYLriaCThpLwk3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610" y="4043003"/>
            <a:ext cx="1096093" cy="8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2" descr="https://lh6.googleusercontent.com/kmtBMhCKhxC730RyQ4R9qURQkf-VrCVqgbU0dwEI4IV7ZY-8x5itjN9-zGkQRZpz359eBuRCRF69jPE_pf1X_7rsfTdBnngAMoOMiUHbBr7KTSNX6lsOq4skl7vWoYLriaCThpLwk3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246" y="4043003"/>
            <a:ext cx="1096093" cy="8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46" y="2984237"/>
            <a:ext cx="6858000" cy="4285681"/>
          </a:xfrm>
          <a:prstGeom prst="rect">
            <a:avLst/>
          </a:prstGeom>
        </p:spPr>
      </p:pic>
      <p:sp>
        <p:nvSpPr>
          <p:cNvPr id="22" name="مربع نص 21"/>
          <p:cNvSpPr txBox="1"/>
          <p:nvPr/>
        </p:nvSpPr>
        <p:spPr>
          <a:xfrm>
            <a:off x="10379242" y="6506150"/>
            <a:ext cx="1812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@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amaniaalturki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09ED18D-D21D-41D7-929B-25DC7F73C42D}"/>
              </a:ext>
            </a:extLst>
          </p:cNvPr>
          <p:cNvGrpSpPr/>
          <p:nvPr/>
        </p:nvGrpSpPr>
        <p:grpSpPr>
          <a:xfrm>
            <a:off x="9954740" y="3484039"/>
            <a:ext cx="2994103" cy="3283289"/>
            <a:chOff x="9955844" y="3945386"/>
            <a:chExt cx="2994103" cy="3283289"/>
          </a:xfrm>
        </p:grpSpPr>
        <p:pic>
          <p:nvPicPr>
            <p:cNvPr id="23" name="صورة 2">
              <a:extLst>
                <a:ext uri="{FF2B5EF4-FFF2-40B4-BE49-F238E27FC236}">
                  <a16:creationId xmlns:a16="http://schemas.microsoft.com/office/drawing/2014/main" id="{B75E15CF-07C7-4724-A4F4-1CBA71FD5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prstClr val="black"/>
                <a:srgbClr val="DEC08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5844" y="3945386"/>
              <a:ext cx="2994103" cy="3283289"/>
            </a:xfrm>
            <a:prstGeom prst="rect">
              <a:avLst/>
            </a:prstGeom>
          </p:spPr>
        </p:pic>
        <p:pic>
          <p:nvPicPr>
            <p:cNvPr id="24" name="Picture 10" descr="https://lh5.googleusercontent.com/h-xN9zJZoPn1lIXOkuiAKiaAgpJzq_fOmZh1Vt7_NYUlm2js6fwJftSceAlPbgTx-MOban8lKSm1eyyzY3RK4ETJdESvceZ_lG9QgGFlRvZOcwZhFbb2OcYTYdysmoprOBTuo-QeDD4">
              <a:extLst>
                <a:ext uri="{FF2B5EF4-FFF2-40B4-BE49-F238E27FC236}">
                  <a16:creationId xmlns:a16="http://schemas.microsoft.com/office/drawing/2014/main" id="{58B7DBC9-1FC8-491D-8085-7993740617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53129" y="5862778"/>
              <a:ext cx="1571367" cy="726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2" descr="https://lh5.googleusercontent.com/6bYvh7ZFtGPv4O1oOsfgBBmFsIWmqfqO5ElgK9L-aSXnDIL4GsuQ35ni-egcZXkeQjf8LkvuShjTe8V2v4O0O0MiYwO28isM-aP6HE0nGacUEODnvjmRg9TOQpkIbY08B1AdRhflC8w">
              <a:extLst>
                <a:ext uri="{FF2B5EF4-FFF2-40B4-BE49-F238E27FC236}">
                  <a16:creationId xmlns:a16="http://schemas.microsoft.com/office/drawing/2014/main" id="{21CBC172-C98B-429B-A259-4747363E7C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966031" y="4161102"/>
              <a:ext cx="1111537" cy="745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4" descr="https://lh4.googleusercontent.com/GqyqA1E95hoFVPA9A8Ghdix0e5-tM9VbgZeg1kzi0VxwKvX8u0I-gaoiiuYWTExmrZ5Hod-b-RJ2BrFnz54yl5XB2VlJ12zhg7wod5ulBjqWyyYttkea7sX3iIim7o0qn6mZCn69jDw">
              <a:extLst>
                <a:ext uri="{FF2B5EF4-FFF2-40B4-BE49-F238E27FC236}">
                  <a16:creationId xmlns:a16="http://schemas.microsoft.com/office/drawing/2014/main" id="{F6B3F18D-D210-4E3C-9801-B0EB92E77C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7574" flipH="1">
              <a:off x="11026166" y="4951724"/>
              <a:ext cx="784280" cy="713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0A2EA3EF-2569-43D9-A04A-FF12664E06D3}"/>
              </a:ext>
            </a:extLst>
          </p:cNvPr>
          <p:cNvSpPr/>
          <p:nvPr/>
        </p:nvSpPr>
        <p:spPr>
          <a:xfrm>
            <a:off x="4171950" y="432668"/>
            <a:ext cx="4484702" cy="683432"/>
          </a:xfrm>
          <a:prstGeom prst="round2Diag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dirty="0"/>
              <a:t>مهارات نكتسبها من التعلم بطريقة المشاريع</a:t>
            </a:r>
          </a:p>
          <a:p>
            <a:pPr algn="ctr"/>
            <a:r>
              <a:rPr lang="en-US" dirty="0"/>
              <a:t>Project-based Learning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274698-FE80-4756-8EA2-5C5C26561D79}"/>
              </a:ext>
            </a:extLst>
          </p:cNvPr>
          <p:cNvSpPr txBox="1"/>
          <p:nvPr/>
        </p:nvSpPr>
        <p:spPr>
          <a:xfrm>
            <a:off x="2912554" y="1343025"/>
            <a:ext cx="72315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كل مهارات البحث والاستقصاء وتزيد عليها بـ :</a:t>
            </a:r>
          </a:p>
          <a:p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ar-SA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تحليل المشكلة لإيجاد الحل المناسب لها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ar-SA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تصميم الحل للمشكلة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ar-SA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بناء وتطوير المنتج باستخدام الأدوات المناسبة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ar-SA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تقييم مخرجات المنتج التطبيقي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ar-SA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توثيق المشروع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25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2180</TotalTime>
  <Words>595</Words>
  <Application>Microsoft Office PowerPoint</Application>
  <PresentationFormat>Widescreen</PresentationFormat>
  <Paragraphs>135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Tahoma</vt:lpstr>
      <vt:lpstr>Wingdings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Moni Majed</dc:creator>
  <cp:lastModifiedBy>هناء العيوني</cp:lastModifiedBy>
  <cp:revision>46</cp:revision>
  <dcterms:created xsi:type="dcterms:W3CDTF">2020-10-17T07:14:50Z</dcterms:created>
  <dcterms:modified xsi:type="dcterms:W3CDTF">2020-11-09T08:27:59Z</dcterms:modified>
</cp:coreProperties>
</file>